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1"/>
  </p:notesMasterIdLst>
  <p:sldIdLst>
    <p:sldId id="256" r:id="rId2"/>
    <p:sldId id="262" r:id="rId3"/>
    <p:sldId id="272" r:id="rId4"/>
    <p:sldId id="273" r:id="rId5"/>
    <p:sldId id="288" r:id="rId6"/>
    <p:sldId id="274" r:id="rId7"/>
    <p:sldId id="275" r:id="rId8"/>
    <p:sldId id="276" r:id="rId9"/>
    <p:sldId id="277" r:id="rId10"/>
    <p:sldId id="278" r:id="rId11"/>
    <p:sldId id="279" r:id="rId12"/>
    <p:sldId id="280" r:id="rId13"/>
    <p:sldId id="281" r:id="rId14"/>
    <p:sldId id="282" r:id="rId15"/>
    <p:sldId id="283" r:id="rId16"/>
    <p:sldId id="284" r:id="rId17"/>
    <p:sldId id="285" r:id="rId18"/>
    <p:sldId id="286" r:id="rId19"/>
    <p:sldId id="287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A9600"/>
    <a:srgbClr val="996633"/>
    <a:srgbClr val="333300"/>
    <a:srgbClr val="6666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1371A42-C864-42F7-BEC0-FF43199B3FCE}" v="2" dt="2024-11-28T13:18:08.72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microsoft.com/office/2016/11/relationships/changesInfo" Target="changesInfos/changesInfo1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D1371A42-C864-42F7-BEC0-FF43199B3FCE}"/>
    <pc:docChg chg="custSel modSld modMainMaster">
      <pc:chgData name="LESUR Christophe SI" userId="a0bda02c-4e6d-4ba6-bae4-63d8a5b4dc4b" providerId="ADAL" clId="{D1371A42-C864-42F7-BEC0-FF43199B3FCE}" dt="2024-11-28T13:18:08.725" v="3" actId="478"/>
      <pc:docMkLst>
        <pc:docMk/>
      </pc:docMkLst>
      <pc:sldChg chg="delSp modSp mod modClrScheme chgLayout">
        <pc:chgData name="LESUR Christophe SI" userId="a0bda02c-4e6d-4ba6-bae4-63d8a5b4dc4b" providerId="ADAL" clId="{D1371A42-C864-42F7-BEC0-FF43199B3FCE}" dt="2024-11-28T13:17:57.890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D1371A42-C864-42F7-BEC0-FF43199B3FCE}" dt="2024-11-28T13:17:57.890" v="1" actId="700"/>
          <ac:spMkLst>
            <pc:docMk/>
            <pc:sldMk cId="0" sldId="262"/>
            <ac:spMk id="2" creationId="{1E335AE5-AFCF-4776-8DA0-3F2C43D626A7}"/>
          </ac:spMkLst>
        </pc:spChg>
        <pc:spChg chg="mod ord">
          <ac:chgData name="LESUR Christophe SI" userId="a0bda02c-4e6d-4ba6-bae4-63d8a5b4dc4b" providerId="ADAL" clId="{D1371A42-C864-42F7-BEC0-FF43199B3FCE}" dt="2024-11-28T13:17:57.890" v="1" actId="700"/>
          <ac:spMkLst>
            <pc:docMk/>
            <pc:sldMk cId="0" sldId="262"/>
            <ac:spMk id="5122" creationId="{4C2C040D-714D-43C1-935E-12630370C1DD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2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2"/>
            <ac:spMk id="6146" creationId="{139839D9-4859-4604-9351-BAC0E845394B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3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3"/>
            <ac:spMk id="7170" creationId="{CE5BEE18-ED36-479D-9A9B-5C88CD63EF8F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4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4"/>
            <ac:spMk id="8194" creationId="{8433FA41-3A6C-46F6-B2B6-D1864C70CB13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5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5"/>
            <ac:spMk id="9218" creationId="{EAAEAB66-19A9-4DBB-8B7D-08451184D2EF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6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6"/>
            <ac:spMk id="10242" creationId="{4C485F4A-40C9-45FA-ADF7-D7E43D62CEC5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7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7"/>
            <ac:spMk id="11267" creationId="{4E4F2615-25E4-4411-B9D9-10475CBBAE44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8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8"/>
            <ac:spMk id="12290" creationId="{FAB2589B-2691-44AA-BB97-001928991D8F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79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79"/>
            <ac:spMk id="13314" creationId="{B976FA22-8D25-46ED-8862-A64A2D9B1F78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0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0"/>
            <ac:spMk id="14338" creationId="{649F4C36-045A-42E2-8271-497A4CAC35A3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1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1"/>
            <ac:spMk id="15362" creationId="{2251B59B-5394-46DE-B041-0D005533FE25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2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2"/>
            <ac:spMk id="16386" creationId="{FA78BC1F-0311-4DF6-86EA-F3D05E22CA2C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3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3"/>
            <ac:spMk id="18434" creationId="{8CE31533-742C-4635-9368-651CC02C5129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4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4"/>
            <ac:spMk id="23554" creationId="{920A47B4-321B-46B1-8E2A-ADC8343AF003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5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5"/>
            <ac:spMk id="24578" creationId="{3C664E2E-E99F-46DB-8E79-386B133E9224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6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6"/>
            <ac:spMk id="25602" creationId="{465EADD4-3F32-4C85-A49B-6F661582052C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0" sldId="287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0" sldId="287"/>
            <ac:spMk id="26626" creationId="{EC04FF7C-9E8E-4563-9F27-D6F1CB1A2E21}"/>
          </ac:spMkLst>
        </pc:spChg>
      </pc:sldChg>
      <pc:sldChg chg="modSp">
        <pc:chgData name="LESUR Christophe SI" userId="a0bda02c-4e6d-4ba6-bae4-63d8a5b4dc4b" providerId="ADAL" clId="{D1371A42-C864-42F7-BEC0-FF43199B3FCE}" dt="2024-11-28T13:17:55.421" v="0"/>
        <pc:sldMkLst>
          <pc:docMk/>
          <pc:sldMk cId="2725997045" sldId="288"/>
        </pc:sldMkLst>
        <pc:spChg chg="mod">
          <ac:chgData name="LESUR Christophe SI" userId="a0bda02c-4e6d-4ba6-bae4-63d8a5b4dc4b" providerId="ADAL" clId="{D1371A42-C864-42F7-BEC0-FF43199B3FCE}" dt="2024-11-28T13:17:55.421" v="0"/>
          <ac:spMkLst>
            <pc:docMk/>
            <pc:sldMk cId="2725997045" sldId="288"/>
            <ac:spMk id="2" creationId="{C36A1167-0D8A-4D89-9A3A-50506F8B2AA2}"/>
          </ac:spMkLst>
        </pc:spChg>
      </pc:sldChg>
      <pc:sldMasterChg chg="delSldLayout modSldLayout">
        <pc:chgData name="LESUR Christophe SI" userId="a0bda02c-4e6d-4ba6-bae4-63d8a5b4dc4b" providerId="ADAL" clId="{D1371A42-C864-42F7-BEC0-FF43199B3FCE}" dt="2024-11-28T13:18:08.725" v="3" actId="478"/>
        <pc:sldMasterMkLst>
          <pc:docMk/>
          <pc:sldMasterMk cId="457436763" sldId="2147483738"/>
        </pc:sldMasterMkLst>
        <pc:sldLayoutChg chg="addSp delSp">
          <pc:chgData name="LESUR Christophe SI" userId="a0bda02c-4e6d-4ba6-bae4-63d8a5b4dc4b" providerId="ADAL" clId="{D1371A42-C864-42F7-BEC0-FF43199B3FCE}" dt="2024-11-28T13:18:08.725" v="3" actId="478"/>
          <pc:sldLayoutMkLst>
            <pc:docMk/>
            <pc:sldMasterMk cId="457436763" sldId="2147483738"/>
            <pc:sldLayoutMk cId="1377429830" sldId="2147483741"/>
          </pc:sldLayoutMkLst>
          <pc:spChg chg="add del">
            <ac:chgData name="LESUR Christophe SI" userId="a0bda02c-4e6d-4ba6-bae4-63d8a5b4dc4b" providerId="ADAL" clId="{D1371A42-C864-42F7-BEC0-FF43199B3FCE}" dt="2024-11-28T13:18:08.725" v="3" actId="478"/>
            <ac:spMkLst>
              <pc:docMk/>
              <pc:sldMasterMk cId="457436763" sldId="2147483738"/>
              <pc:sldLayoutMk cId="1377429830" sldId="2147483741"/>
              <ac:spMk id="4" creationId="{5EA7E658-360A-5353-718D-274BCBF1E1DD}"/>
            </ac:spMkLst>
          </pc:spChg>
        </pc:sldLayoutChg>
        <pc:sldLayoutChg chg="del">
          <pc:chgData name="LESUR Christophe SI" userId="a0bda02c-4e6d-4ba6-bae4-63d8a5b4dc4b" providerId="ADAL" clId="{D1371A42-C864-42F7-BEC0-FF43199B3FCE}" dt="2024-11-28T13:18:05.499" v="2" actId="2696"/>
          <pc:sldLayoutMkLst>
            <pc:docMk/>
            <pc:sldMasterMk cId="457436763" sldId="2147483738"/>
            <pc:sldLayoutMk cId="1114029811" sldId="214748374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C8764-6D6B-44C3-9153-9A23B55FC54D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4282890-BDF1-4A5F-AF6C-5BACBE375B79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1169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Espace réservé de l'image des diapositives 1">
            <a:extLst>
              <a:ext uri="{FF2B5EF4-FFF2-40B4-BE49-F238E27FC236}">
                <a16:creationId xmlns:a16="http://schemas.microsoft.com/office/drawing/2014/main" id="{954C46F3-D7FC-4B86-8501-967BF7FC0D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6" name="Espace réservé des commentaires 2">
            <a:extLst>
              <a:ext uri="{FF2B5EF4-FFF2-40B4-BE49-F238E27FC236}">
                <a16:creationId xmlns:a16="http://schemas.microsoft.com/office/drawing/2014/main" id="{5B68D818-C3A4-426D-8173-CFCC5A4B4A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6627" name="Espace réservé du numéro de diapositive 3">
            <a:extLst>
              <a:ext uri="{FF2B5EF4-FFF2-40B4-BE49-F238E27FC236}">
                <a16:creationId xmlns:a16="http://schemas.microsoft.com/office/drawing/2014/main" id="{6A09619A-E1D9-43AF-A679-EF5E2654A9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167FE31-E06C-472B-B6C8-08BD3B690322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74649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3032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4298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436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9541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AB2589B-2691-44AA-BB97-001928991D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(1)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5879BEB9-A74F-407B-A852-5CC64696F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5257800"/>
            <a:ext cx="1352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chemeClr val="bg1"/>
                </a:solidFill>
              </a:rPr>
              <a:t>Normal eye</a:t>
            </a:r>
          </a:p>
        </p:txBody>
      </p:sp>
      <p:grpSp>
        <p:nvGrpSpPr>
          <p:cNvPr id="33795" name="Group 4">
            <a:extLst>
              <a:ext uri="{FF2B5EF4-FFF2-40B4-BE49-F238E27FC236}">
                <a16:creationId xmlns:a16="http://schemas.microsoft.com/office/drawing/2014/main" id="{D8488CDB-F21A-415A-A2C3-7682A9AB97FE}"/>
              </a:ext>
            </a:extLst>
          </p:cNvPr>
          <p:cNvGrpSpPr>
            <a:grpSpLocks/>
          </p:cNvGrpSpPr>
          <p:nvPr/>
        </p:nvGrpSpPr>
        <p:grpSpPr bwMode="auto">
          <a:xfrm>
            <a:off x="2063750" y="2819400"/>
            <a:ext cx="473075" cy="1600200"/>
            <a:chOff x="340" y="1776"/>
            <a:chExt cx="298" cy="1008"/>
          </a:xfrm>
        </p:grpSpPr>
        <p:sp>
          <p:nvSpPr>
            <p:cNvPr id="34000" name="Freeform 5">
              <a:extLst>
                <a:ext uri="{FF2B5EF4-FFF2-40B4-BE49-F238E27FC236}">
                  <a16:creationId xmlns:a16="http://schemas.microsoft.com/office/drawing/2014/main" id="{33D55FB1-457F-4FB9-9202-ADF2F1CBF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1884"/>
              <a:ext cx="190" cy="802"/>
            </a:xfrm>
            <a:custGeom>
              <a:avLst/>
              <a:gdLst>
                <a:gd name="T0" fmla="*/ 829 w 91"/>
                <a:gd name="T1" fmla="*/ 4026 h 358"/>
                <a:gd name="T2" fmla="*/ 685 w 91"/>
                <a:gd name="T3" fmla="*/ 3723 h 358"/>
                <a:gd name="T4" fmla="*/ 710 w 91"/>
                <a:gd name="T5" fmla="*/ 3723 h 358"/>
                <a:gd name="T6" fmla="*/ 244 w 91"/>
                <a:gd name="T7" fmla="*/ 2048 h 358"/>
                <a:gd name="T8" fmla="*/ 693 w 91"/>
                <a:gd name="T9" fmla="*/ 316 h 358"/>
                <a:gd name="T10" fmla="*/ 710 w 91"/>
                <a:gd name="T11" fmla="*/ 316 h 358"/>
                <a:gd name="T12" fmla="*/ 685 w 91"/>
                <a:gd name="T13" fmla="*/ 316 h 358"/>
                <a:gd name="T14" fmla="*/ 685 w 91"/>
                <a:gd name="T15" fmla="*/ 316 h 358"/>
                <a:gd name="T16" fmla="*/ 685 w 91"/>
                <a:gd name="T17" fmla="*/ 316 h 358"/>
                <a:gd name="T18" fmla="*/ 821 w 91"/>
                <a:gd name="T19" fmla="*/ 36 h 358"/>
                <a:gd name="T20" fmla="*/ 821 w 91"/>
                <a:gd name="T21" fmla="*/ 0 h 358"/>
                <a:gd name="T22" fmla="*/ 0 w 91"/>
                <a:gd name="T23" fmla="*/ 2023 h 358"/>
                <a:gd name="T24" fmla="*/ 0 w 91"/>
                <a:gd name="T25" fmla="*/ 2023 h 358"/>
                <a:gd name="T26" fmla="*/ 829 w 91"/>
                <a:gd name="T27" fmla="*/ 4026 h 3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358">
                  <a:moveTo>
                    <a:pt x="91" y="358"/>
                  </a:moveTo>
                  <a:cubicBezTo>
                    <a:pt x="85" y="349"/>
                    <a:pt x="80" y="340"/>
                    <a:pt x="75" y="331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78" y="331"/>
                    <a:pt x="27" y="290"/>
                    <a:pt x="27" y="182"/>
                  </a:cubicBezTo>
                  <a:cubicBezTo>
                    <a:pt x="27" y="88"/>
                    <a:pt x="60" y="41"/>
                    <a:pt x="76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19"/>
                    <a:pt x="85" y="11"/>
                    <a:pt x="90" y="3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8"/>
                    <a:pt x="0" y="92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68"/>
                    <a:pt x="51" y="321"/>
                    <a:pt x="91" y="358"/>
                  </a:cubicBez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6">
              <a:extLst>
                <a:ext uri="{FF2B5EF4-FFF2-40B4-BE49-F238E27FC236}">
                  <a16:creationId xmlns:a16="http://schemas.microsoft.com/office/drawing/2014/main" id="{E034399B-8066-403E-8D9B-30B2277B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76"/>
              <a:ext cx="298" cy="1008"/>
            </a:xfrm>
            <a:custGeom>
              <a:avLst/>
              <a:gdLst>
                <a:gd name="T0" fmla="*/ 1295 w 142"/>
                <a:gd name="T1" fmla="*/ 9 h 450"/>
                <a:gd name="T2" fmla="*/ 1295 w 142"/>
                <a:gd name="T3" fmla="*/ 0 h 450"/>
                <a:gd name="T4" fmla="*/ 1268 w 142"/>
                <a:gd name="T5" fmla="*/ 9 h 450"/>
                <a:gd name="T6" fmla="*/ 1255 w 142"/>
                <a:gd name="T7" fmla="*/ 20 h 450"/>
                <a:gd name="T8" fmla="*/ 1255 w 142"/>
                <a:gd name="T9" fmla="*/ 9 h 450"/>
                <a:gd name="T10" fmla="*/ 0 w 142"/>
                <a:gd name="T11" fmla="*/ 2565 h 450"/>
                <a:gd name="T12" fmla="*/ 1175 w 142"/>
                <a:gd name="T13" fmla="*/ 5047 h 450"/>
                <a:gd name="T14" fmla="*/ 1186 w 142"/>
                <a:gd name="T15" fmla="*/ 5058 h 450"/>
                <a:gd name="T16" fmla="*/ 1186 w 142"/>
                <a:gd name="T17" fmla="*/ 5047 h 450"/>
                <a:gd name="T18" fmla="*/ 1211 w 142"/>
                <a:gd name="T19" fmla="*/ 5058 h 450"/>
                <a:gd name="T20" fmla="*/ 1230 w 142"/>
                <a:gd name="T21" fmla="*/ 5038 h 450"/>
                <a:gd name="T22" fmla="*/ 1219 w 142"/>
                <a:gd name="T23" fmla="*/ 4948 h 450"/>
                <a:gd name="T24" fmla="*/ 1186 w 142"/>
                <a:gd name="T25" fmla="*/ 4868 h 450"/>
                <a:gd name="T26" fmla="*/ 1186 w 142"/>
                <a:gd name="T27" fmla="*/ 4832 h 450"/>
                <a:gd name="T28" fmla="*/ 1194 w 142"/>
                <a:gd name="T29" fmla="*/ 4650 h 450"/>
                <a:gd name="T30" fmla="*/ 1194 w 142"/>
                <a:gd name="T31" fmla="*/ 4596 h 450"/>
                <a:gd name="T32" fmla="*/ 1175 w 142"/>
                <a:gd name="T33" fmla="*/ 4561 h 450"/>
                <a:gd name="T34" fmla="*/ 334 w 142"/>
                <a:gd name="T35" fmla="*/ 2565 h 450"/>
                <a:gd name="T36" fmla="*/ 334 w 142"/>
                <a:gd name="T37" fmla="*/ 2565 h 450"/>
                <a:gd name="T38" fmla="*/ 1163 w 142"/>
                <a:gd name="T39" fmla="*/ 542 h 450"/>
                <a:gd name="T40" fmla="*/ 1163 w 142"/>
                <a:gd name="T41" fmla="*/ 571 h 450"/>
                <a:gd name="T42" fmla="*/ 1186 w 142"/>
                <a:gd name="T43" fmla="*/ 526 h 450"/>
                <a:gd name="T44" fmla="*/ 1186 w 142"/>
                <a:gd name="T45" fmla="*/ 526 h 450"/>
                <a:gd name="T46" fmla="*/ 1186 w 142"/>
                <a:gd name="T47" fmla="*/ 517 h 450"/>
                <a:gd name="T48" fmla="*/ 1194 w 142"/>
                <a:gd name="T49" fmla="*/ 316 h 450"/>
                <a:gd name="T50" fmla="*/ 1303 w 142"/>
                <a:gd name="T51" fmla="*/ 125 h 450"/>
                <a:gd name="T52" fmla="*/ 1303 w 142"/>
                <a:gd name="T53" fmla="*/ 65 h 450"/>
                <a:gd name="T54" fmla="*/ 1295 w 142"/>
                <a:gd name="T55" fmla="*/ 9 h 4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0">
                  <a:moveTo>
                    <a:pt x="140" y="1"/>
                  </a:moveTo>
                  <a:cubicBezTo>
                    <a:pt x="140" y="1"/>
                    <a:pt x="140" y="0"/>
                    <a:pt x="140" y="0"/>
                  </a:cubicBezTo>
                  <a:cubicBezTo>
                    <a:pt x="139" y="0"/>
                    <a:pt x="138" y="0"/>
                    <a:pt x="137" y="1"/>
                  </a:cubicBezTo>
                  <a:cubicBezTo>
                    <a:pt x="137" y="1"/>
                    <a:pt x="137" y="1"/>
                    <a:pt x="136" y="2"/>
                  </a:cubicBezTo>
                  <a:cubicBezTo>
                    <a:pt x="136" y="2"/>
                    <a:pt x="136" y="1"/>
                    <a:pt x="136" y="1"/>
                  </a:cubicBezTo>
                  <a:cubicBezTo>
                    <a:pt x="119" y="17"/>
                    <a:pt x="0" y="67"/>
                    <a:pt x="0" y="228"/>
                  </a:cubicBezTo>
                  <a:cubicBezTo>
                    <a:pt x="0" y="392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9" y="449"/>
                    <a:pt x="129" y="450"/>
                    <a:pt x="131" y="450"/>
                  </a:cubicBezTo>
                  <a:cubicBezTo>
                    <a:pt x="132" y="450"/>
                    <a:pt x="132" y="449"/>
                    <a:pt x="133" y="448"/>
                  </a:cubicBezTo>
                  <a:cubicBezTo>
                    <a:pt x="134" y="446"/>
                    <a:pt x="133" y="442"/>
                    <a:pt x="132" y="440"/>
                  </a:cubicBezTo>
                  <a:cubicBezTo>
                    <a:pt x="132" y="439"/>
                    <a:pt x="130" y="435"/>
                    <a:pt x="128" y="433"/>
                  </a:cubicBezTo>
                  <a:cubicBezTo>
                    <a:pt x="128" y="430"/>
                    <a:pt x="128" y="430"/>
                    <a:pt x="128" y="430"/>
                  </a:cubicBezTo>
                  <a:cubicBezTo>
                    <a:pt x="121" y="416"/>
                    <a:pt x="127" y="416"/>
                    <a:pt x="129" y="414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87" y="369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0"/>
                    <a:pt x="86" y="86"/>
                    <a:pt x="126" y="48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49"/>
                    <a:pt x="128" y="48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1" y="42"/>
                    <a:pt x="127" y="37"/>
                    <a:pt x="129" y="28"/>
                  </a:cubicBezTo>
                  <a:cubicBezTo>
                    <a:pt x="131" y="18"/>
                    <a:pt x="139" y="17"/>
                    <a:pt x="141" y="11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3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7">
              <a:extLst>
                <a:ext uri="{FF2B5EF4-FFF2-40B4-BE49-F238E27FC236}">
                  <a16:creationId xmlns:a16="http://schemas.microsoft.com/office/drawing/2014/main" id="{D963B763-9FA4-4DB4-9B15-8EEA7B79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897"/>
              <a:ext cx="155" cy="379"/>
            </a:xfrm>
            <a:custGeom>
              <a:avLst/>
              <a:gdLst>
                <a:gd name="T0" fmla="*/ 681 w 74"/>
                <a:gd name="T1" fmla="*/ 0 h 169"/>
                <a:gd name="T2" fmla="*/ 36 w 74"/>
                <a:gd name="T3" fmla="*/ 1906 h 169"/>
                <a:gd name="T4" fmla="*/ 681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6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8">
            <a:extLst>
              <a:ext uri="{FF2B5EF4-FFF2-40B4-BE49-F238E27FC236}">
                <a16:creationId xmlns:a16="http://schemas.microsoft.com/office/drawing/2014/main" id="{2FE52CE4-09AB-47B5-AEB6-198E8DD67DBD}"/>
              </a:ext>
            </a:extLst>
          </p:cNvPr>
          <p:cNvGrpSpPr>
            <a:grpSpLocks/>
          </p:cNvGrpSpPr>
          <p:nvPr/>
        </p:nvGrpSpPr>
        <p:grpSpPr bwMode="auto">
          <a:xfrm>
            <a:off x="2444750" y="3124200"/>
            <a:ext cx="220663" cy="1077913"/>
            <a:chOff x="580" y="1968"/>
            <a:chExt cx="139" cy="679"/>
          </a:xfrm>
        </p:grpSpPr>
        <p:sp>
          <p:nvSpPr>
            <p:cNvPr id="33957" name="Freeform 9">
              <a:extLst>
                <a:ext uri="{FF2B5EF4-FFF2-40B4-BE49-F238E27FC236}">
                  <a16:creationId xmlns:a16="http://schemas.microsoft.com/office/drawing/2014/main" id="{2716C5B7-6142-4BBE-90F3-2EDAB67F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8"/>
              <a:ext cx="120" cy="679"/>
            </a:xfrm>
            <a:custGeom>
              <a:avLst/>
              <a:gdLst>
                <a:gd name="T0" fmla="*/ 474 w 57"/>
                <a:gd name="T1" fmla="*/ 3411 h 303"/>
                <a:gd name="T2" fmla="*/ 505 w 57"/>
                <a:gd name="T3" fmla="*/ 3330 h 303"/>
                <a:gd name="T4" fmla="*/ 429 w 57"/>
                <a:gd name="T5" fmla="*/ 3209 h 303"/>
                <a:gd name="T6" fmla="*/ 429 w 57"/>
                <a:gd name="T7" fmla="*/ 3063 h 303"/>
                <a:gd name="T8" fmla="*/ 373 w 57"/>
                <a:gd name="T9" fmla="*/ 2947 h 303"/>
                <a:gd name="T10" fmla="*/ 404 w 57"/>
                <a:gd name="T11" fmla="*/ 2848 h 303"/>
                <a:gd name="T12" fmla="*/ 345 w 57"/>
                <a:gd name="T13" fmla="*/ 2736 h 303"/>
                <a:gd name="T14" fmla="*/ 354 w 57"/>
                <a:gd name="T15" fmla="*/ 2631 h 303"/>
                <a:gd name="T16" fmla="*/ 328 w 57"/>
                <a:gd name="T17" fmla="*/ 2411 h 303"/>
                <a:gd name="T18" fmla="*/ 389 w 57"/>
                <a:gd name="T19" fmla="*/ 2194 h 303"/>
                <a:gd name="T20" fmla="*/ 364 w 57"/>
                <a:gd name="T21" fmla="*/ 1226 h 303"/>
                <a:gd name="T22" fmla="*/ 328 w 57"/>
                <a:gd name="T23" fmla="*/ 1015 h 303"/>
                <a:gd name="T24" fmla="*/ 354 w 57"/>
                <a:gd name="T25" fmla="*/ 789 h 303"/>
                <a:gd name="T26" fmla="*/ 345 w 57"/>
                <a:gd name="T27" fmla="*/ 688 h 303"/>
                <a:gd name="T28" fmla="*/ 404 w 57"/>
                <a:gd name="T29" fmla="*/ 562 h 303"/>
                <a:gd name="T30" fmla="*/ 373 w 57"/>
                <a:gd name="T31" fmla="*/ 426 h 303"/>
                <a:gd name="T32" fmla="*/ 429 w 57"/>
                <a:gd name="T33" fmla="*/ 307 h 303"/>
                <a:gd name="T34" fmla="*/ 429 w 57"/>
                <a:gd name="T35" fmla="*/ 215 h 303"/>
                <a:gd name="T36" fmla="*/ 505 w 57"/>
                <a:gd name="T37" fmla="*/ 81 h 303"/>
                <a:gd name="T38" fmla="*/ 474 w 57"/>
                <a:gd name="T39" fmla="*/ 0 h 303"/>
                <a:gd name="T40" fmla="*/ 457 w 57"/>
                <a:gd name="T41" fmla="*/ 0 h 303"/>
                <a:gd name="T42" fmla="*/ 0 w 57"/>
                <a:gd name="T43" fmla="*/ 1732 h 303"/>
                <a:gd name="T44" fmla="*/ 474 w 57"/>
                <a:gd name="T45" fmla="*/ 3411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6" y="301"/>
                    <a:pt x="54" y="296"/>
                  </a:cubicBezTo>
                  <a:cubicBezTo>
                    <a:pt x="52" y="291"/>
                    <a:pt x="47" y="291"/>
                    <a:pt x="46" y="285"/>
                  </a:cubicBezTo>
                  <a:cubicBezTo>
                    <a:pt x="45" y="279"/>
                    <a:pt x="48" y="277"/>
                    <a:pt x="46" y="272"/>
                  </a:cubicBezTo>
                  <a:cubicBezTo>
                    <a:pt x="45" y="267"/>
                    <a:pt x="41" y="267"/>
                    <a:pt x="40" y="262"/>
                  </a:cubicBezTo>
                  <a:cubicBezTo>
                    <a:pt x="40" y="256"/>
                    <a:pt x="44" y="258"/>
                    <a:pt x="43" y="253"/>
                  </a:cubicBezTo>
                  <a:cubicBezTo>
                    <a:pt x="41" y="248"/>
                    <a:pt x="38" y="247"/>
                    <a:pt x="37" y="243"/>
                  </a:cubicBezTo>
                  <a:cubicBezTo>
                    <a:pt x="35" y="238"/>
                    <a:pt x="40" y="238"/>
                    <a:pt x="38" y="234"/>
                  </a:cubicBezTo>
                  <a:cubicBezTo>
                    <a:pt x="37" y="230"/>
                    <a:pt x="32" y="228"/>
                    <a:pt x="35" y="214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5"/>
                    <a:pt x="26" y="122"/>
                    <a:pt x="39" y="109"/>
                  </a:cubicBezTo>
                  <a:cubicBezTo>
                    <a:pt x="36" y="108"/>
                    <a:pt x="37" y="100"/>
                    <a:pt x="35" y="90"/>
                  </a:cubicBezTo>
                  <a:cubicBezTo>
                    <a:pt x="32" y="75"/>
                    <a:pt x="37" y="74"/>
                    <a:pt x="38" y="70"/>
                  </a:cubicBezTo>
                  <a:cubicBezTo>
                    <a:pt x="40" y="66"/>
                    <a:pt x="35" y="66"/>
                    <a:pt x="37" y="61"/>
                  </a:cubicBezTo>
                  <a:cubicBezTo>
                    <a:pt x="38" y="56"/>
                    <a:pt x="41" y="55"/>
                    <a:pt x="43" y="50"/>
                  </a:cubicBezTo>
                  <a:cubicBezTo>
                    <a:pt x="44" y="46"/>
                    <a:pt x="40" y="43"/>
                    <a:pt x="40" y="38"/>
                  </a:cubicBezTo>
                  <a:cubicBezTo>
                    <a:pt x="41" y="32"/>
                    <a:pt x="45" y="32"/>
                    <a:pt x="46" y="27"/>
                  </a:cubicBezTo>
                  <a:cubicBezTo>
                    <a:pt x="48" y="23"/>
                    <a:pt x="45" y="24"/>
                    <a:pt x="46" y="19"/>
                  </a:cubicBezTo>
                  <a:cubicBezTo>
                    <a:pt x="47" y="13"/>
                    <a:pt x="52" y="12"/>
                    <a:pt x="54" y="7"/>
                  </a:cubicBezTo>
                  <a:cubicBezTo>
                    <a:pt x="56" y="2"/>
                    <a:pt x="57" y="1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0">
              <a:extLst>
                <a:ext uri="{FF2B5EF4-FFF2-40B4-BE49-F238E27FC236}">
                  <a16:creationId xmlns:a16="http://schemas.microsoft.com/office/drawing/2014/main" id="{53035253-3CCC-4DA2-B8B2-32640D4B8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268"/>
              <a:ext cx="46" cy="155"/>
            </a:xfrm>
            <a:custGeom>
              <a:avLst/>
              <a:gdLst>
                <a:gd name="T0" fmla="*/ 27 w 22"/>
                <a:gd name="T1" fmla="*/ 20 h 69"/>
                <a:gd name="T2" fmla="*/ 27 w 22"/>
                <a:gd name="T3" fmla="*/ 353 h 69"/>
                <a:gd name="T4" fmla="*/ 84 w 22"/>
                <a:gd name="T5" fmla="*/ 591 h 69"/>
                <a:gd name="T6" fmla="*/ 176 w 22"/>
                <a:gd name="T7" fmla="*/ 773 h 69"/>
                <a:gd name="T8" fmla="*/ 201 w 22"/>
                <a:gd name="T9" fmla="*/ 681 h 69"/>
                <a:gd name="T10" fmla="*/ 157 w 22"/>
                <a:gd name="T11" fmla="*/ 647 h 69"/>
                <a:gd name="T12" fmla="*/ 128 w 22"/>
                <a:gd name="T13" fmla="*/ 555 h 69"/>
                <a:gd name="T14" fmla="*/ 92 w 22"/>
                <a:gd name="T15" fmla="*/ 339 h 69"/>
                <a:gd name="T16" fmla="*/ 100 w 22"/>
                <a:gd name="T17" fmla="*/ 146 h 69"/>
                <a:gd name="T18" fmla="*/ 84 w 22"/>
                <a:gd name="T19" fmla="*/ 36 h 69"/>
                <a:gd name="T20" fmla="*/ 44 w 22"/>
                <a:gd name="T21" fmla="*/ 3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3" y="31"/>
                  </a:cubicBezTo>
                  <a:cubicBezTo>
                    <a:pt x="4" y="37"/>
                    <a:pt x="6" y="46"/>
                    <a:pt x="9" y="52"/>
                  </a:cubicBezTo>
                  <a:cubicBezTo>
                    <a:pt x="11" y="55"/>
                    <a:pt x="16" y="66"/>
                    <a:pt x="19" y="68"/>
                  </a:cubicBezTo>
                  <a:cubicBezTo>
                    <a:pt x="21" y="69"/>
                    <a:pt x="22" y="63"/>
                    <a:pt x="22" y="60"/>
                  </a:cubicBezTo>
                  <a:cubicBezTo>
                    <a:pt x="22" y="59"/>
                    <a:pt x="18" y="58"/>
                    <a:pt x="17" y="57"/>
                  </a:cubicBezTo>
                  <a:cubicBezTo>
                    <a:pt x="16" y="54"/>
                    <a:pt x="15" y="51"/>
                    <a:pt x="14" y="49"/>
                  </a:cubicBezTo>
                  <a:cubicBezTo>
                    <a:pt x="12" y="43"/>
                    <a:pt x="11" y="36"/>
                    <a:pt x="10" y="30"/>
                  </a:cubicBezTo>
                  <a:cubicBezTo>
                    <a:pt x="9" y="25"/>
                    <a:pt x="11" y="18"/>
                    <a:pt x="11" y="13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7" y="4"/>
                    <a:pt x="6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1">
              <a:extLst>
                <a:ext uri="{FF2B5EF4-FFF2-40B4-BE49-F238E27FC236}">
                  <a16:creationId xmlns:a16="http://schemas.microsoft.com/office/drawing/2014/main" id="{7E9EC620-6DF7-4A04-BA21-A0A1E28E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190"/>
              <a:ext cx="32" cy="107"/>
            </a:xfrm>
            <a:custGeom>
              <a:avLst/>
              <a:gdLst>
                <a:gd name="T0" fmla="*/ 0 w 15"/>
                <a:gd name="T1" fmla="*/ 332 h 48"/>
                <a:gd name="T2" fmla="*/ 28 w 15"/>
                <a:gd name="T3" fmla="*/ 165 h 48"/>
                <a:gd name="T4" fmla="*/ 77 w 15"/>
                <a:gd name="T5" fmla="*/ 45 h 48"/>
                <a:gd name="T6" fmla="*/ 145 w 15"/>
                <a:gd name="T7" fmla="*/ 109 h 48"/>
                <a:gd name="T8" fmla="*/ 96 w 15"/>
                <a:gd name="T9" fmla="*/ 234 h 48"/>
                <a:gd name="T10" fmla="*/ 68 w 15"/>
                <a:gd name="T11" fmla="*/ 332 h 48"/>
                <a:gd name="T12" fmla="*/ 41 w 15"/>
                <a:gd name="T13" fmla="*/ 533 h 48"/>
                <a:gd name="T14" fmla="*/ 28 w 15"/>
                <a:gd name="T15" fmla="*/ 421 h 48"/>
                <a:gd name="T16" fmla="*/ 0 w 15"/>
                <a:gd name="T17" fmla="*/ 32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8">
                  <a:moveTo>
                    <a:pt x="0" y="30"/>
                  </a:moveTo>
                  <a:cubicBezTo>
                    <a:pt x="2" y="27"/>
                    <a:pt x="2" y="19"/>
                    <a:pt x="3" y="15"/>
                  </a:cubicBezTo>
                  <a:cubicBezTo>
                    <a:pt x="4" y="11"/>
                    <a:pt x="5" y="7"/>
                    <a:pt x="8" y="4"/>
                  </a:cubicBezTo>
                  <a:cubicBezTo>
                    <a:pt x="12" y="0"/>
                    <a:pt x="15" y="6"/>
                    <a:pt x="15" y="10"/>
                  </a:cubicBezTo>
                  <a:cubicBezTo>
                    <a:pt x="14" y="13"/>
                    <a:pt x="11" y="18"/>
                    <a:pt x="10" y="21"/>
                  </a:cubicBezTo>
                  <a:cubicBezTo>
                    <a:pt x="9" y="24"/>
                    <a:pt x="8" y="27"/>
                    <a:pt x="7" y="30"/>
                  </a:cubicBezTo>
                  <a:cubicBezTo>
                    <a:pt x="6" y="36"/>
                    <a:pt x="6" y="43"/>
                    <a:pt x="4" y="48"/>
                  </a:cubicBezTo>
                  <a:cubicBezTo>
                    <a:pt x="3" y="45"/>
                    <a:pt x="3" y="41"/>
                    <a:pt x="3" y="38"/>
                  </a:cubicBezTo>
                  <a:cubicBezTo>
                    <a:pt x="2" y="35"/>
                    <a:pt x="0" y="33"/>
                    <a:pt x="0" y="2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2">
              <a:extLst>
                <a:ext uri="{FF2B5EF4-FFF2-40B4-BE49-F238E27FC236}">
                  <a16:creationId xmlns:a16="http://schemas.microsoft.com/office/drawing/2014/main" id="{F7AA4467-B219-4798-9FE4-C9A08830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230"/>
              <a:ext cx="27" cy="72"/>
            </a:xfrm>
            <a:custGeom>
              <a:avLst/>
              <a:gdLst>
                <a:gd name="T0" fmla="*/ 8 w 13"/>
                <a:gd name="T1" fmla="*/ 299 h 32"/>
                <a:gd name="T2" fmla="*/ 108 w 13"/>
                <a:gd name="T3" fmla="*/ 0 h 32"/>
                <a:gd name="T4" fmla="*/ 64 w 13"/>
                <a:gd name="T5" fmla="*/ 36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1" y="26"/>
                  </a:moveTo>
                  <a:cubicBezTo>
                    <a:pt x="0" y="19"/>
                    <a:pt x="6" y="3"/>
                    <a:pt x="12" y="0"/>
                  </a:cubicBezTo>
                  <a:cubicBezTo>
                    <a:pt x="13" y="10"/>
                    <a:pt x="8" y="22"/>
                    <a:pt x="7" y="3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3">
              <a:extLst>
                <a:ext uri="{FF2B5EF4-FFF2-40B4-BE49-F238E27FC236}">
                  <a16:creationId xmlns:a16="http://schemas.microsoft.com/office/drawing/2014/main" id="{AE069522-6D46-48CF-ACEC-69FC232F4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042"/>
              <a:ext cx="24" cy="157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02 h 70"/>
                <a:gd name="T4" fmla="*/ 81 w 11"/>
                <a:gd name="T5" fmla="*/ 397 h 70"/>
                <a:gd name="T6" fmla="*/ 52 w 11"/>
                <a:gd name="T7" fmla="*/ 588 h 70"/>
                <a:gd name="T8" fmla="*/ 52 w 11"/>
                <a:gd name="T9" fmla="*/ 789 h 70"/>
                <a:gd name="T10" fmla="*/ 0 w 11"/>
                <a:gd name="T11" fmla="*/ 588 h 70"/>
                <a:gd name="T12" fmla="*/ 44 w 11"/>
                <a:gd name="T13" fmla="*/ 417 h 70"/>
                <a:gd name="T14" fmla="*/ 44 w 11"/>
                <a:gd name="T15" fmla="*/ 247 h 70"/>
                <a:gd name="T16" fmla="*/ 96 w 11"/>
                <a:gd name="T17" fmla="*/ 6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2"/>
                    <a:pt x="9" y="18"/>
                  </a:cubicBezTo>
                  <a:cubicBezTo>
                    <a:pt x="8" y="24"/>
                    <a:pt x="9" y="29"/>
                    <a:pt x="8" y="35"/>
                  </a:cubicBezTo>
                  <a:cubicBezTo>
                    <a:pt x="6" y="42"/>
                    <a:pt x="5" y="45"/>
                    <a:pt x="5" y="52"/>
                  </a:cubicBezTo>
                  <a:cubicBezTo>
                    <a:pt x="5" y="58"/>
                    <a:pt x="4" y="64"/>
                    <a:pt x="5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4" y="42"/>
                    <a:pt x="4" y="37"/>
                  </a:cubicBezTo>
                  <a:cubicBezTo>
                    <a:pt x="4" y="31"/>
                    <a:pt x="2" y="29"/>
                    <a:pt x="4" y="22"/>
                  </a:cubicBezTo>
                  <a:cubicBezTo>
                    <a:pt x="6" y="17"/>
                    <a:pt x="6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4">
              <a:extLst>
                <a:ext uri="{FF2B5EF4-FFF2-40B4-BE49-F238E27FC236}">
                  <a16:creationId xmlns:a16="http://schemas.microsoft.com/office/drawing/2014/main" id="{C9BC9E12-7FE0-485E-BBA3-3B5F056E4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54"/>
              <a:ext cx="23" cy="65"/>
            </a:xfrm>
            <a:custGeom>
              <a:avLst/>
              <a:gdLst>
                <a:gd name="T0" fmla="*/ 27 w 11"/>
                <a:gd name="T1" fmla="*/ 0 h 29"/>
                <a:gd name="T2" fmla="*/ 92 w 11"/>
                <a:gd name="T3" fmla="*/ 182 h 29"/>
                <a:gd name="T4" fmla="*/ 100 w 11"/>
                <a:gd name="T5" fmla="*/ 327 h 29"/>
                <a:gd name="T6" fmla="*/ 0 w 11"/>
                <a:gd name="T7" fmla="*/ 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3" y="0"/>
                  </a:moveTo>
                  <a:cubicBezTo>
                    <a:pt x="3" y="7"/>
                    <a:pt x="8" y="10"/>
                    <a:pt x="10" y="16"/>
                  </a:cubicBezTo>
                  <a:cubicBezTo>
                    <a:pt x="11" y="20"/>
                    <a:pt x="9" y="25"/>
                    <a:pt x="11" y="29"/>
                  </a:cubicBezTo>
                  <a:cubicBezTo>
                    <a:pt x="5" y="21"/>
                    <a:pt x="1" y="1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5">
              <a:extLst>
                <a:ext uri="{FF2B5EF4-FFF2-40B4-BE49-F238E27FC236}">
                  <a16:creationId xmlns:a16="http://schemas.microsoft.com/office/drawing/2014/main" id="{3EFF1462-6617-44A4-99FC-9C6401C8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206"/>
              <a:ext cx="31" cy="42"/>
            </a:xfrm>
            <a:custGeom>
              <a:avLst/>
              <a:gdLst>
                <a:gd name="T0" fmla="*/ 35 w 15"/>
                <a:gd name="T1" fmla="*/ 0 h 19"/>
                <a:gd name="T2" fmla="*/ 116 w 15"/>
                <a:gd name="T3" fmla="*/ 108 h 19"/>
                <a:gd name="T4" fmla="*/ 116 w 15"/>
                <a:gd name="T5" fmla="*/ 206 h 19"/>
                <a:gd name="T6" fmla="*/ 0 w 15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0"/>
                  </a:moveTo>
                  <a:cubicBezTo>
                    <a:pt x="5" y="6"/>
                    <a:pt x="11" y="6"/>
                    <a:pt x="13" y="10"/>
                  </a:cubicBezTo>
                  <a:cubicBezTo>
                    <a:pt x="15" y="13"/>
                    <a:pt x="13" y="15"/>
                    <a:pt x="13" y="19"/>
                  </a:cubicBezTo>
                  <a:cubicBezTo>
                    <a:pt x="8" y="15"/>
                    <a:pt x="6" y="4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6">
              <a:extLst>
                <a:ext uri="{FF2B5EF4-FFF2-40B4-BE49-F238E27FC236}">
                  <a16:creationId xmlns:a16="http://schemas.microsoft.com/office/drawing/2014/main" id="{A35FECD3-75EF-4396-9C93-68EF179A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44"/>
              <a:ext cx="28" cy="42"/>
            </a:xfrm>
            <a:custGeom>
              <a:avLst/>
              <a:gdLst>
                <a:gd name="T0" fmla="*/ 28 w 13"/>
                <a:gd name="T1" fmla="*/ 9 h 19"/>
                <a:gd name="T2" fmla="*/ 121 w 13"/>
                <a:gd name="T3" fmla="*/ 97 h 19"/>
                <a:gd name="T4" fmla="*/ 101 w 13"/>
                <a:gd name="T5" fmla="*/ 206 h 19"/>
                <a:gd name="T6" fmla="*/ 80 w 13"/>
                <a:gd name="T7" fmla="*/ 73 h 19"/>
                <a:gd name="T8" fmla="*/ 19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1"/>
                  </a:moveTo>
                  <a:cubicBezTo>
                    <a:pt x="4" y="6"/>
                    <a:pt x="10" y="4"/>
                    <a:pt x="12" y="9"/>
                  </a:cubicBezTo>
                  <a:cubicBezTo>
                    <a:pt x="13" y="13"/>
                    <a:pt x="8" y="14"/>
                    <a:pt x="10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">
              <a:extLst>
                <a:ext uri="{FF2B5EF4-FFF2-40B4-BE49-F238E27FC236}">
                  <a16:creationId xmlns:a16="http://schemas.microsoft.com/office/drawing/2014/main" id="{6DA41222-3459-43A3-8404-935C88CF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340"/>
              <a:ext cx="31" cy="20"/>
            </a:xfrm>
            <a:custGeom>
              <a:avLst/>
              <a:gdLst>
                <a:gd name="T0" fmla="*/ 0 w 15"/>
                <a:gd name="T1" fmla="*/ 89 h 9"/>
                <a:gd name="T2" fmla="*/ 99 w 15"/>
                <a:gd name="T3" fmla="*/ 0 h 9"/>
                <a:gd name="T4" fmla="*/ 60 w 15"/>
                <a:gd name="T5" fmla="*/ 64 h 9"/>
                <a:gd name="T6" fmla="*/ 25 w 15"/>
                <a:gd name="T7" fmla="*/ 9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8"/>
                  </a:moveTo>
                  <a:cubicBezTo>
                    <a:pt x="6" y="7"/>
                    <a:pt x="7" y="2"/>
                    <a:pt x="11" y="0"/>
                  </a:cubicBezTo>
                  <a:cubicBezTo>
                    <a:pt x="15" y="3"/>
                    <a:pt x="12" y="6"/>
                    <a:pt x="7" y="6"/>
                  </a:cubicBezTo>
                  <a:cubicBezTo>
                    <a:pt x="7" y="8"/>
                    <a:pt x="6" y="9"/>
                    <a:pt x="3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8">
              <a:extLst>
                <a:ext uri="{FF2B5EF4-FFF2-40B4-BE49-F238E27FC236}">
                  <a16:creationId xmlns:a16="http://schemas.microsoft.com/office/drawing/2014/main" id="{25164387-C8B8-4340-B3E5-50C75E88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97"/>
              <a:ext cx="24" cy="45"/>
            </a:xfrm>
            <a:custGeom>
              <a:avLst/>
              <a:gdLst>
                <a:gd name="T0" fmla="*/ 0 w 11"/>
                <a:gd name="T1" fmla="*/ 227 h 20"/>
                <a:gd name="T2" fmla="*/ 44 w 11"/>
                <a:gd name="T3" fmla="*/ 173 h 20"/>
                <a:gd name="T4" fmla="*/ 96 w 11"/>
                <a:gd name="T5" fmla="*/ 146 h 20"/>
                <a:gd name="T6" fmla="*/ 96 w 11"/>
                <a:gd name="T7" fmla="*/ 0 h 20"/>
                <a:gd name="T8" fmla="*/ 81 w 11"/>
                <a:gd name="T9" fmla="*/ 92 h 20"/>
                <a:gd name="T10" fmla="*/ 33 w 11"/>
                <a:gd name="T11" fmla="*/ 17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2" y="19"/>
                    <a:pt x="1" y="16"/>
                    <a:pt x="4" y="15"/>
                  </a:cubicBezTo>
                  <a:cubicBezTo>
                    <a:pt x="5" y="13"/>
                    <a:pt x="8" y="15"/>
                    <a:pt x="9" y="13"/>
                  </a:cubicBezTo>
                  <a:cubicBezTo>
                    <a:pt x="11" y="11"/>
                    <a:pt x="11" y="2"/>
                    <a:pt x="9" y="0"/>
                  </a:cubicBezTo>
                  <a:cubicBezTo>
                    <a:pt x="6" y="2"/>
                    <a:pt x="9" y="5"/>
                    <a:pt x="8" y="8"/>
                  </a:cubicBezTo>
                  <a:cubicBezTo>
                    <a:pt x="7" y="12"/>
                    <a:pt x="3" y="10"/>
                    <a:pt x="3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9">
              <a:extLst>
                <a:ext uri="{FF2B5EF4-FFF2-40B4-BE49-F238E27FC236}">
                  <a16:creationId xmlns:a16="http://schemas.microsoft.com/office/drawing/2014/main" id="{8C53AE45-DB40-4518-89AE-A4110A18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86"/>
              <a:ext cx="15" cy="14"/>
            </a:xfrm>
            <a:custGeom>
              <a:avLst/>
              <a:gdLst>
                <a:gd name="T0" fmla="*/ 9 w 7"/>
                <a:gd name="T1" fmla="*/ 12 h 6"/>
                <a:gd name="T2" fmla="*/ 69 w 7"/>
                <a:gd name="T3" fmla="*/ 49 h 6"/>
                <a:gd name="T4" fmla="*/ 0 w 7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3" y="0"/>
                    <a:pt x="7" y="1"/>
                    <a:pt x="7" y="4"/>
                  </a:cubicBezTo>
                  <a:cubicBezTo>
                    <a:pt x="5" y="4"/>
                    <a:pt x="2" y="4"/>
                    <a:pt x="0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20">
              <a:extLst>
                <a:ext uri="{FF2B5EF4-FFF2-40B4-BE49-F238E27FC236}">
                  <a16:creationId xmlns:a16="http://schemas.microsoft.com/office/drawing/2014/main" id="{2C439210-B11B-4BBC-8060-12E1D320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358"/>
              <a:ext cx="27" cy="74"/>
            </a:xfrm>
            <a:custGeom>
              <a:avLst/>
              <a:gdLst>
                <a:gd name="T0" fmla="*/ 0 w 13"/>
                <a:gd name="T1" fmla="*/ 235 h 33"/>
                <a:gd name="T2" fmla="*/ 116 w 13"/>
                <a:gd name="T3" fmla="*/ 90 h 33"/>
                <a:gd name="T4" fmla="*/ 52 w 13"/>
                <a:gd name="T5" fmla="*/ 226 h 33"/>
                <a:gd name="T6" fmla="*/ 25 w 13"/>
                <a:gd name="T7" fmla="*/ 3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21"/>
                  </a:moveTo>
                  <a:cubicBezTo>
                    <a:pt x="2" y="19"/>
                    <a:pt x="8" y="0"/>
                    <a:pt x="13" y="8"/>
                  </a:cubicBezTo>
                  <a:cubicBezTo>
                    <a:pt x="8" y="10"/>
                    <a:pt x="8" y="16"/>
                    <a:pt x="6" y="20"/>
                  </a:cubicBezTo>
                  <a:cubicBezTo>
                    <a:pt x="5" y="24"/>
                    <a:pt x="4" y="28"/>
                    <a:pt x="3" y="3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21">
              <a:extLst>
                <a:ext uri="{FF2B5EF4-FFF2-40B4-BE49-F238E27FC236}">
                  <a16:creationId xmlns:a16="http://schemas.microsoft.com/office/drawing/2014/main" id="{5C75B87B-FFE7-4E2D-8ADC-1BD6C624B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21"/>
              <a:ext cx="28" cy="145"/>
            </a:xfrm>
            <a:custGeom>
              <a:avLst/>
              <a:gdLst>
                <a:gd name="T0" fmla="*/ 88 w 13"/>
                <a:gd name="T1" fmla="*/ 0 h 65"/>
                <a:gd name="T2" fmla="*/ 60 w 13"/>
                <a:gd name="T3" fmla="*/ 199 h 65"/>
                <a:gd name="T4" fmla="*/ 69 w 13"/>
                <a:gd name="T5" fmla="*/ 388 h 65"/>
                <a:gd name="T6" fmla="*/ 121 w 13"/>
                <a:gd name="T7" fmla="*/ 542 h 65"/>
                <a:gd name="T8" fmla="*/ 112 w 13"/>
                <a:gd name="T9" fmla="*/ 721 h 65"/>
                <a:gd name="T10" fmla="*/ 60 w 13"/>
                <a:gd name="T11" fmla="*/ 542 h 65"/>
                <a:gd name="T12" fmla="*/ 9 w 13"/>
                <a:gd name="T13" fmla="*/ 397 h 65"/>
                <a:gd name="T14" fmla="*/ 9 w 13"/>
                <a:gd name="T15" fmla="*/ 234 h 65"/>
                <a:gd name="T16" fmla="*/ 69 w 13"/>
                <a:gd name="T17" fmla="*/ 6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8" y="6"/>
                    <a:pt x="6" y="12"/>
                    <a:pt x="6" y="18"/>
                  </a:cubicBezTo>
                  <a:cubicBezTo>
                    <a:pt x="5" y="24"/>
                    <a:pt x="8" y="29"/>
                    <a:pt x="7" y="35"/>
                  </a:cubicBezTo>
                  <a:cubicBezTo>
                    <a:pt x="7" y="42"/>
                    <a:pt x="10" y="43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4" y="44"/>
                    <a:pt x="0" y="41"/>
                    <a:pt x="1" y="36"/>
                  </a:cubicBezTo>
                  <a:cubicBezTo>
                    <a:pt x="1" y="31"/>
                    <a:pt x="1" y="26"/>
                    <a:pt x="1" y="21"/>
                  </a:cubicBezTo>
                  <a:cubicBezTo>
                    <a:pt x="1" y="14"/>
                    <a:pt x="7" y="11"/>
                    <a:pt x="7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22">
              <a:extLst>
                <a:ext uri="{FF2B5EF4-FFF2-40B4-BE49-F238E27FC236}">
                  <a16:creationId xmlns:a16="http://schemas.microsoft.com/office/drawing/2014/main" id="{EDEC3415-90BB-47FE-9A63-60274FF17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2389"/>
              <a:ext cx="43" cy="81"/>
            </a:xfrm>
            <a:custGeom>
              <a:avLst/>
              <a:gdLst>
                <a:gd name="T0" fmla="*/ 41 w 20"/>
                <a:gd name="T1" fmla="*/ 410 h 36"/>
                <a:gd name="T2" fmla="*/ 60 w 20"/>
                <a:gd name="T3" fmla="*/ 0 h 36"/>
                <a:gd name="T4" fmla="*/ 80 w 20"/>
                <a:gd name="T5" fmla="*/ 81 h 36"/>
                <a:gd name="T6" fmla="*/ 52 w 20"/>
                <a:gd name="T7" fmla="*/ 137 h 36"/>
                <a:gd name="T8" fmla="*/ 41 w 20"/>
                <a:gd name="T9" fmla="*/ 27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4" y="36"/>
                  </a:moveTo>
                  <a:cubicBezTo>
                    <a:pt x="0" y="23"/>
                    <a:pt x="20" y="8"/>
                    <a:pt x="6" y="0"/>
                  </a:cubicBezTo>
                  <a:cubicBezTo>
                    <a:pt x="6" y="2"/>
                    <a:pt x="8" y="5"/>
                    <a:pt x="8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23">
              <a:extLst>
                <a:ext uri="{FF2B5EF4-FFF2-40B4-BE49-F238E27FC236}">
                  <a16:creationId xmlns:a16="http://schemas.microsoft.com/office/drawing/2014/main" id="{A14C623B-1D3C-48F1-A7E8-99AB6FD7B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353"/>
              <a:ext cx="23" cy="61"/>
            </a:xfrm>
            <a:custGeom>
              <a:avLst/>
              <a:gdLst>
                <a:gd name="T0" fmla="*/ 0 w 11"/>
                <a:gd name="T1" fmla="*/ 174 h 27"/>
                <a:gd name="T2" fmla="*/ 100 w 11"/>
                <a:gd name="T3" fmla="*/ 117 h 27"/>
                <a:gd name="T4" fmla="*/ 27 w 11"/>
                <a:gd name="T5" fmla="*/ 312 h 27"/>
                <a:gd name="T6" fmla="*/ 56 w 11"/>
                <a:gd name="T7" fmla="*/ 1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0" y="15"/>
                  </a:moveTo>
                  <a:cubicBezTo>
                    <a:pt x="1" y="13"/>
                    <a:pt x="10" y="0"/>
                    <a:pt x="11" y="10"/>
                  </a:cubicBezTo>
                  <a:cubicBezTo>
                    <a:pt x="11" y="15"/>
                    <a:pt x="3" y="20"/>
                    <a:pt x="3" y="27"/>
                  </a:cubicBezTo>
                  <a:cubicBezTo>
                    <a:pt x="4" y="23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24">
              <a:extLst>
                <a:ext uri="{FF2B5EF4-FFF2-40B4-BE49-F238E27FC236}">
                  <a16:creationId xmlns:a16="http://schemas.microsoft.com/office/drawing/2014/main" id="{5BBB5C67-300E-4A63-8F5B-77236C504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383"/>
              <a:ext cx="23" cy="44"/>
            </a:xfrm>
            <a:custGeom>
              <a:avLst/>
              <a:gdLst>
                <a:gd name="T0" fmla="*/ 0 w 11"/>
                <a:gd name="T1" fmla="*/ 178 h 20"/>
                <a:gd name="T2" fmla="*/ 65 w 11"/>
                <a:gd name="T3" fmla="*/ 44 h 20"/>
                <a:gd name="T4" fmla="*/ 27 w 11"/>
                <a:gd name="T5" fmla="*/ 213 h 20"/>
                <a:gd name="T6" fmla="*/ 27 w 11"/>
                <a:gd name="T7" fmla="*/ 10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17"/>
                  </a:moveTo>
                  <a:cubicBezTo>
                    <a:pt x="1" y="14"/>
                    <a:pt x="3" y="0"/>
                    <a:pt x="7" y="4"/>
                  </a:cubicBezTo>
                  <a:cubicBezTo>
                    <a:pt x="11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25">
              <a:extLst>
                <a:ext uri="{FF2B5EF4-FFF2-40B4-BE49-F238E27FC236}">
                  <a16:creationId xmlns:a16="http://schemas.microsoft.com/office/drawing/2014/main" id="{A49AB403-7186-40B8-BF43-44CF9737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302"/>
              <a:ext cx="17" cy="29"/>
            </a:xfrm>
            <a:custGeom>
              <a:avLst/>
              <a:gdLst>
                <a:gd name="T0" fmla="*/ 19 w 8"/>
                <a:gd name="T1" fmla="*/ 0 h 13"/>
                <a:gd name="T2" fmla="*/ 0 w 8"/>
                <a:gd name="T3" fmla="*/ 134 h 13"/>
                <a:gd name="T4" fmla="*/ 19 w 8"/>
                <a:gd name="T5" fmla="*/ 3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4" y="3"/>
                    <a:pt x="8" y="13"/>
                    <a:pt x="0" y="12"/>
                  </a:cubicBezTo>
                  <a:cubicBezTo>
                    <a:pt x="3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26">
              <a:extLst>
                <a:ext uri="{FF2B5EF4-FFF2-40B4-BE49-F238E27FC236}">
                  <a16:creationId xmlns:a16="http://schemas.microsoft.com/office/drawing/2014/main" id="{ADBFC5B8-2220-4E92-B758-E30AA9E4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264"/>
              <a:ext cx="11" cy="20"/>
            </a:xfrm>
            <a:custGeom>
              <a:avLst/>
              <a:gdLst>
                <a:gd name="T0" fmla="*/ 0 w 5"/>
                <a:gd name="T1" fmla="*/ 98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4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27">
              <a:extLst>
                <a:ext uri="{FF2B5EF4-FFF2-40B4-BE49-F238E27FC236}">
                  <a16:creationId xmlns:a16="http://schemas.microsoft.com/office/drawing/2014/main" id="{37950E89-8EE2-4934-9DCD-993E2E88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223"/>
              <a:ext cx="8" cy="27"/>
            </a:xfrm>
            <a:custGeom>
              <a:avLst/>
              <a:gdLst>
                <a:gd name="T0" fmla="*/ 0 w 4"/>
                <a:gd name="T1" fmla="*/ 13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9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28">
              <a:extLst>
                <a:ext uri="{FF2B5EF4-FFF2-40B4-BE49-F238E27FC236}">
                  <a16:creationId xmlns:a16="http://schemas.microsoft.com/office/drawing/2014/main" id="{F85FFAC6-C3AD-470D-9D00-797D84CB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192"/>
              <a:ext cx="17" cy="34"/>
            </a:xfrm>
            <a:custGeom>
              <a:avLst/>
              <a:gdLst>
                <a:gd name="T0" fmla="*/ 40 w 8"/>
                <a:gd name="T1" fmla="*/ 0 h 15"/>
                <a:gd name="T2" fmla="*/ 49 w 8"/>
                <a:gd name="T3" fmla="*/ 175 h 15"/>
                <a:gd name="T4" fmla="*/ 9 w 8"/>
                <a:gd name="T5" fmla="*/ 8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4" y="6"/>
                    <a:pt x="8" y="9"/>
                    <a:pt x="5" y="15"/>
                  </a:cubicBezTo>
                  <a:cubicBezTo>
                    <a:pt x="2" y="14"/>
                    <a:pt x="0" y="10"/>
                    <a:pt x="1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29">
              <a:extLst>
                <a:ext uri="{FF2B5EF4-FFF2-40B4-BE49-F238E27FC236}">
                  <a16:creationId xmlns:a16="http://schemas.microsoft.com/office/drawing/2014/main" id="{4A897192-36B9-4A95-833A-616CDA16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154"/>
              <a:ext cx="21" cy="40"/>
            </a:xfrm>
            <a:custGeom>
              <a:avLst/>
              <a:gdLst>
                <a:gd name="T0" fmla="*/ 0 w 10"/>
                <a:gd name="T1" fmla="*/ 64 h 18"/>
                <a:gd name="T2" fmla="*/ 36 w 10"/>
                <a:gd name="T3" fmla="*/ 198 h 18"/>
                <a:gd name="T4" fmla="*/ 57 w 10"/>
                <a:gd name="T5" fmla="*/ 0 h 18"/>
                <a:gd name="T6" fmla="*/ 36 w 10"/>
                <a:gd name="T7" fmla="*/ 1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6" y="6"/>
                    <a:pt x="6" y="0"/>
                  </a:cubicBezTo>
                  <a:cubicBezTo>
                    <a:pt x="6" y="3"/>
                    <a:pt x="6" y="8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30">
              <a:extLst>
                <a:ext uri="{FF2B5EF4-FFF2-40B4-BE49-F238E27FC236}">
                  <a16:creationId xmlns:a16="http://schemas.microsoft.com/office/drawing/2014/main" id="{9D7D4EAA-1DB4-4CF3-B9E9-A61A2C53A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56"/>
              <a:ext cx="30" cy="20"/>
            </a:xfrm>
            <a:custGeom>
              <a:avLst/>
              <a:gdLst>
                <a:gd name="T0" fmla="*/ 0 w 14"/>
                <a:gd name="T1" fmla="*/ 64 h 9"/>
                <a:gd name="T2" fmla="*/ 120 w 14"/>
                <a:gd name="T3" fmla="*/ 0 h 9"/>
                <a:gd name="T4" fmla="*/ 28 w 14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4" y="5"/>
                    <a:pt x="6" y="7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31">
              <a:extLst>
                <a:ext uri="{FF2B5EF4-FFF2-40B4-BE49-F238E27FC236}">
                  <a16:creationId xmlns:a16="http://schemas.microsoft.com/office/drawing/2014/main" id="{0A292813-A559-4B0D-90E5-7F7931FA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416"/>
              <a:ext cx="15" cy="41"/>
            </a:xfrm>
            <a:custGeom>
              <a:avLst/>
              <a:gdLst>
                <a:gd name="T0" fmla="*/ 0 w 7"/>
                <a:gd name="T1" fmla="*/ 212 h 18"/>
                <a:gd name="T2" fmla="*/ 60 w 7"/>
                <a:gd name="T3" fmla="*/ 0 h 18"/>
                <a:gd name="T4" fmla="*/ 60 w 7"/>
                <a:gd name="T5" fmla="*/ 5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2"/>
                    <a:pt x="0" y="4"/>
                    <a:pt x="6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32">
              <a:extLst>
                <a:ext uri="{FF2B5EF4-FFF2-40B4-BE49-F238E27FC236}">
                  <a16:creationId xmlns:a16="http://schemas.microsoft.com/office/drawing/2014/main" id="{076995A4-A0E5-4B56-AB43-EC1A7A26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228"/>
              <a:ext cx="31" cy="34"/>
            </a:xfrm>
            <a:custGeom>
              <a:avLst/>
              <a:gdLst>
                <a:gd name="T0" fmla="*/ 0 w 15"/>
                <a:gd name="T1" fmla="*/ 73 h 15"/>
                <a:gd name="T2" fmla="*/ 81 w 15"/>
                <a:gd name="T3" fmla="*/ 165 h 15"/>
                <a:gd name="T4" fmla="*/ 107 w 15"/>
                <a:gd name="T5" fmla="*/ 129 h 15"/>
                <a:gd name="T6" fmla="*/ 43 w 15"/>
                <a:gd name="T7" fmla="*/ 93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5"/>
                    <a:pt x="15" y="14"/>
                    <a:pt x="12" y="11"/>
                  </a:cubicBezTo>
                  <a:cubicBezTo>
                    <a:pt x="11" y="9"/>
                    <a:pt x="7" y="9"/>
                    <a:pt x="5" y="8"/>
                  </a:cubicBez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33">
              <a:extLst>
                <a:ext uri="{FF2B5EF4-FFF2-40B4-BE49-F238E27FC236}">
                  <a16:creationId xmlns:a16="http://schemas.microsoft.com/office/drawing/2014/main" id="{75A020FD-6E45-4B13-B552-75BF881D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138"/>
              <a:ext cx="21" cy="65"/>
            </a:xfrm>
            <a:custGeom>
              <a:avLst/>
              <a:gdLst>
                <a:gd name="T0" fmla="*/ 57 w 10"/>
                <a:gd name="T1" fmla="*/ 0 h 29"/>
                <a:gd name="T2" fmla="*/ 48 w 10"/>
                <a:gd name="T3" fmla="*/ 155 h 29"/>
                <a:gd name="T4" fmla="*/ 84 w 10"/>
                <a:gd name="T5" fmla="*/ 316 h 29"/>
                <a:gd name="T6" fmla="*/ 0 w 10"/>
                <a:gd name="T7" fmla="*/ 3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5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3" y="29"/>
                    <a:pt x="1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34">
              <a:extLst>
                <a:ext uri="{FF2B5EF4-FFF2-40B4-BE49-F238E27FC236}">
                  <a16:creationId xmlns:a16="http://schemas.microsoft.com/office/drawing/2014/main" id="{ED8F3E5B-D06E-4657-BD69-EEBC1C9C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85"/>
              <a:ext cx="15" cy="21"/>
            </a:xfrm>
            <a:custGeom>
              <a:avLst/>
              <a:gdLst>
                <a:gd name="T0" fmla="*/ 0 w 7"/>
                <a:gd name="T1" fmla="*/ 37 h 9"/>
                <a:gd name="T2" fmla="*/ 69 w 7"/>
                <a:gd name="T3" fmla="*/ 86 h 9"/>
                <a:gd name="T4" fmla="*/ 4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1" y="6"/>
                    <a:pt x="3" y="9"/>
                    <a:pt x="7" y="7"/>
                  </a:cubicBezTo>
                  <a:cubicBezTo>
                    <a:pt x="6" y="5"/>
                    <a:pt x="5" y="2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35">
              <a:extLst>
                <a:ext uri="{FF2B5EF4-FFF2-40B4-BE49-F238E27FC236}">
                  <a16:creationId xmlns:a16="http://schemas.microsoft.com/office/drawing/2014/main" id="{F64814F2-A8EA-4881-9481-A0037842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44"/>
              <a:ext cx="17" cy="22"/>
            </a:xfrm>
            <a:custGeom>
              <a:avLst/>
              <a:gdLst>
                <a:gd name="T0" fmla="*/ 9 w 8"/>
                <a:gd name="T1" fmla="*/ 53 h 10"/>
                <a:gd name="T2" fmla="*/ 77 w 8"/>
                <a:gd name="T3" fmla="*/ 53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4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36">
              <a:extLst>
                <a:ext uri="{FF2B5EF4-FFF2-40B4-BE49-F238E27FC236}">
                  <a16:creationId xmlns:a16="http://schemas.microsoft.com/office/drawing/2014/main" id="{DE48ADFA-C63C-4970-8301-94E99A41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360"/>
              <a:ext cx="19" cy="14"/>
            </a:xfrm>
            <a:custGeom>
              <a:avLst/>
              <a:gdLst>
                <a:gd name="T0" fmla="*/ 0 w 9"/>
                <a:gd name="T1" fmla="*/ 12 h 6"/>
                <a:gd name="T2" fmla="*/ 84 w 9"/>
                <a:gd name="T3" fmla="*/ 12 h 6"/>
                <a:gd name="T4" fmla="*/ 36 w 9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8" y="3"/>
                    <a:pt x="6" y="5"/>
                    <a:pt x="4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37">
              <a:extLst>
                <a:ext uri="{FF2B5EF4-FFF2-40B4-BE49-F238E27FC236}">
                  <a16:creationId xmlns:a16="http://schemas.microsoft.com/office/drawing/2014/main" id="{B18D6E7E-90A6-45D2-947C-C4087CD8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412"/>
              <a:ext cx="13" cy="18"/>
            </a:xfrm>
            <a:custGeom>
              <a:avLst/>
              <a:gdLst>
                <a:gd name="T0" fmla="*/ 0 w 6"/>
                <a:gd name="T1" fmla="*/ 92 h 8"/>
                <a:gd name="T2" fmla="*/ 52 w 6"/>
                <a:gd name="T3" fmla="*/ 0 h 8"/>
                <a:gd name="T4" fmla="*/ 52 w 6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2" y="2"/>
                    <a:pt x="5" y="0"/>
                  </a:cubicBezTo>
                  <a:cubicBezTo>
                    <a:pt x="5" y="2"/>
                    <a:pt x="6" y="3"/>
                    <a:pt x="5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38">
              <a:extLst>
                <a:ext uri="{FF2B5EF4-FFF2-40B4-BE49-F238E27FC236}">
                  <a16:creationId xmlns:a16="http://schemas.microsoft.com/office/drawing/2014/main" id="{A1C64943-C81A-483A-90BB-4F726D105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199"/>
              <a:ext cx="30" cy="83"/>
            </a:xfrm>
            <a:custGeom>
              <a:avLst/>
              <a:gdLst>
                <a:gd name="T0" fmla="*/ 120 w 14"/>
                <a:gd name="T1" fmla="*/ 0 h 37"/>
                <a:gd name="T2" fmla="*/ 77 w 14"/>
                <a:gd name="T3" fmla="*/ 202 h 37"/>
                <a:gd name="T4" fmla="*/ 41 w 14"/>
                <a:gd name="T5" fmla="*/ 417 h 37"/>
                <a:gd name="T6" fmla="*/ 109 w 14"/>
                <a:gd name="T7" fmla="*/ 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7">
                  <a:moveTo>
                    <a:pt x="12" y="0"/>
                  </a:moveTo>
                  <a:cubicBezTo>
                    <a:pt x="14" y="6"/>
                    <a:pt x="10" y="12"/>
                    <a:pt x="8" y="18"/>
                  </a:cubicBezTo>
                  <a:cubicBezTo>
                    <a:pt x="6" y="24"/>
                    <a:pt x="4" y="31"/>
                    <a:pt x="4" y="37"/>
                  </a:cubicBezTo>
                  <a:cubicBezTo>
                    <a:pt x="4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39">
              <a:extLst>
                <a:ext uri="{FF2B5EF4-FFF2-40B4-BE49-F238E27FC236}">
                  <a16:creationId xmlns:a16="http://schemas.microsoft.com/office/drawing/2014/main" id="{7544738B-1EC6-4A9A-9339-62064AD2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351"/>
              <a:ext cx="23" cy="63"/>
            </a:xfrm>
            <a:custGeom>
              <a:avLst/>
              <a:gdLst>
                <a:gd name="T0" fmla="*/ 0 w 11"/>
                <a:gd name="T1" fmla="*/ 117 h 28"/>
                <a:gd name="T2" fmla="*/ 44 w 11"/>
                <a:gd name="T3" fmla="*/ 254 h 28"/>
                <a:gd name="T4" fmla="*/ 92 w 11"/>
                <a:gd name="T5" fmla="*/ 254 h 28"/>
                <a:gd name="T6" fmla="*/ 36 w 11"/>
                <a:gd name="T7" fmla="*/ 126 h 28"/>
                <a:gd name="T8" fmla="*/ 8 w 1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8" y="25"/>
                    <a:pt x="11" y="28"/>
                    <a:pt x="10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40">
              <a:extLst>
                <a:ext uri="{FF2B5EF4-FFF2-40B4-BE49-F238E27FC236}">
                  <a16:creationId xmlns:a16="http://schemas.microsoft.com/office/drawing/2014/main" id="{FEFF1DC6-D150-41F8-95DB-49673FBD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098"/>
              <a:ext cx="11" cy="90"/>
            </a:xfrm>
            <a:custGeom>
              <a:avLst/>
              <a:gdLst>
                <a:gd name="T0" fmla="*/ 9 w 5"/>
                <a:gd name="T1" fmla="*/ 0 h 40"/>
                <a:gd name="T2" fmla="*/ 0 w 5"/>
                <a:gd name="T3" fmla="*/ 239 h 40"/>
                <a:gd name="T4" fmla="*/ 53 w 5"/>
                <a:gd name="T5" fmla="*/ 45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6"/>
                    <a:pt x="5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41">
              <a:extLst>
                <a:ext uri="{FF2B5EF4-FFF2-40B4-BE49-F238E27FC236}">
                  <a16:creationId xmlns:a16="http://schemas.microsoft.com/office/drawing/2014/main" id="{F9021BB5-D748-4C5E-AD4F-389ECE1E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194"/>
              <a:ext cx="25" cy="41"/>
            </a:xfrm>
            <a:custGeom>
              <a:avLst/>
              <a:gdLst>
                <a:gd name="T0" fmla="*/ 0 w 12"/>
                <a:gd name="T1" fmla="*/ 0 h 18"/>
                <a:gd name="T2" fmla="*/ 44 w 12"/>
                <a:gd name="T3" fmla="*/ 57 h 18"/>
                <a:gd name="T4" fmla="*/ 65 w 12"/>
                <a:gd name="T5" fmla="*/ 118 h 18"/>
                <a:gd name="T6" fmla="*/ 108 w 12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4"/>
                    <a:pt x="4" y="3"/>
                    <a:pt x="5" y="5"/>
                  </a:cubicBezTo>
                  <a:cubicBezTo>
                    <a:pt x="6" y="6"/>
                    <a:pt x="7" y="9"/>
                    <a:pt x="7" y="10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42">
              <a:extLst>
                <a:ext uri="{FF2B5EF4-FFF2-40B4-BE49-F238E27FC236}">
                  <a16:creationId xmlns:a16="http://schemas.microsoft.com/office/drawing/2014/main" id="{93428FF1-F28D-4FB6-B259-9D285C1E9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246"/>
              <a:ext cx="44" cy="18"/>
            </a:xfrm>
            <a:custGeom>
              <a:avLst/>
              <a:gdLst>
                <a:gd name="T0" fmla="*/ 0 w 21"/>
                <a:gd name="T1" fmla="*/ 92 h 8"/>
                <a:gd name="T2" fmla="*/ 92 w 2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3" y="8"/>
                    <a:pt x="21" y="7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43">
              <a:extLst>
                <a:ext uri="{FF2B5EF4-FFF2-40B4-BE49-F238E27FC236}">
                  <a16:creationId xmlns:a16="http://schemas.microsoft.com/office/drawing/2014/main" id="{C0C1774A-ACB4-4BA4-8960-FBA89346B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291"/>
              <a:ext cx="23" cy="51"/>
            </a:xfrm>
            <a:custGeom>
              <a:avLst/>
              <a:gdLst>
                <a:gd name="T0" fmla="*/ 0 w 11"/>
                <a:gd name="T1" fmla="*/ 64 h 23"/>
                <a:gd name="T2" fmla="*/ 92 w 11"/>
                <a:gd name="T3" fmla="*/ 109 h 23"/>
                <a:gd name="T4" fmla="*/ 27 w 11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4"/>
                    <a:pt x="10" y="10"/>
                  </a:cubicBezTo>
                  <a:cubicBezTo>
                    <a:pt x="11" y="19"/>
                    <a:pt x="7" y="17"/>
                    <a:pt x="3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44">
              <a:extLst>
                <a:ext uri="{FF2B5EF4-FFF2-40B4-BE49-F238E27FC236}">
                  <a16:creationId xmlns:a16="http://schemas.microsoft.com/office/drawing/2014/main" id="{E7E9AC73-4FBE-481D-8AA9-6B27F3A5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367"/>
              <a:ext cx="33" cy="72"/>
            </a:xfrm>
            <a:custGeom>
              <a:avLst/>
              <a:gdLst>
                <a:gd name="T0" fmla="*/ 0 w 16"/>
                <a:gd name="T1" fmla="*/ 92 h 32"/>
                <a:gd name="T2" fmla="*/ 80 w 16"/>
                <a:gd name="T3" fmla="*/ 0 h 32"/>
                <a:gd name="T4" fmla="*/ 107 w 16"/>
                <a:gd name="T5" fmla="*/ 117 h 32"/>
                <a:gd name="T6" fmla="*/ 52 w 16"/>
                <a:gd name="T7" fmla="*/ 36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8"/>
                  </a:moveTo>
                  <a:cubicBezTo>
                    <a:pt x="2" y="6"/>
                    <a:pt x="6" y="0"/>
                    <a:pt x="9" y="0"/>
                  </a:cubicBezTo>
                  <a:cubicBezTo>
                    <a:pt x="16" y="1"/>
                    <a:pt x="13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45">
              <a:extLst>
                <a:ext uri="{FF2B5EF4-FFF2-40B4-BE49-F238E27FC236}">
                  <a16:creationId xmlns:a16="http://schemas.microsoft.com/office/drawing/2014/main" id="{701D8EEF-62D5-47B4-9596-8D75E69F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12"/>
              <a:ext cx="21" cy="76"/>
            </a:xfrm>
            <a:custGeom>
              <a:avLst/>
              <a:gdLst>
                <a:gd name="T0" fmla="*/ 8 w 10"/>
                <a:gd name="T1" fmla="*/ 89 h 34"/>
                <a:gd name="T2" fmla="*/ 67 w 10"/>
                <a:gd name="T3" fmla="*/ 0 h 34"/>
                <a:gd name="T4" fmla="*/ 67 w 10"/>
                <a:gd name="T5" fmla="*/ 170 h 34"/>
                <a:gd name="T6" fmla="*/ 84 w 10"/>
                <a:gd name="T7" fmla="*/ 255 h 34"/>
                <a:gd name="T8" fmla="*/ 92 w 10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7"/>
                    <a:pt x="7" y="9"/>
                    <a:pt x="7" y="15"/>
                  </a:cubicBezTo>
                  <a:cubicBezTo>
                    <a:pt x="7" y="18"/>
                    <a:pt x="8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46">
              <a:extLst>
                <a:ext uri="{FF2B5EF4-FFF2-40B4-BE49-F238E27FC236}">
                  <a16:creationId xmlns:a16="http://schemas.microsoft.com/office/drawing/2014/main" id="{00933C76-1F2D-4992-9AE4-B4171BF4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275"/>
              <a:ext cx="17" cy="11"/>
            </a:xfrm>
            <a:custGeom>
              <a:avLst/>
              <a:gdLst>
                <a:gd name="T0" fmla="*/ 0 w 8"/>
                <a:gd name="T1" fmla="*/ 53 h 5"/>
                <a:gd name="T2" fmla="*/ 68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4" y="4"/>
                    <a:pt x="8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47">
              <a:extLst>
                <a:ext uri="{FF2B5EF4-FFF2-40B4-BE49-F238E27FC236}">
                  <a16:creationId xmlns:a16="http://schemas.microsoft.com/office/drawing/2014/main" id="{028E5D24-2270-4B33-8E2E-55734E97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134"/>
              <a:ext cx="2" cy="29"/>
            </a:xfrm>
            <a:custGeom>
              <a:avLst/>
              <a:gdLst>
                <a:gd name="T0" fmla="*/ 8 w 1"/>
                <a:gd name="T1" fmla="*/ 0 h 13"/>
                <a:gd name="T2" fmla="*/ 0 w 1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5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48">
              <a:extLst>
                <a:ext uri="{FF2B5EF4-FFF2-40B4-BE49-F238E27FC236}">
                  <a16:creationId xmlns:a16="http://schemas.microsoft.com/office/drawing/2014/main" id="{492B6661-19C1-465D-A145-B48AD63922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" y="1968"/>
              <a:ext cx="72" cy="251"/>
            </a:xfrm>
            <a:custGeom>
              <a:avLst/>
              <a:gdLst>
                <a:gd name="T0" fmla="*/ 305 w 34"/>
                <a:gd name="T1" fmla="*/ 81 h 112"/>
                <a:gd name="T2" fmla="*/ 305 w 34"/>
                <a:gd name="T3" fmla="*/ 20 h 112"/>
                <a:gd name="T4" fmla="*/ 229 w 34"/>
                <a:gd name="T5" fmla="*/ 36 h 112"/>
                <a:gd name="T6" fmla="*/ 220 w 34"/>
                <a:gd name="T7" fmla="*/ 20 h 112"/>
                <a:gd name="T8" fmla="*/ 212 w 34"/>
                <a:gd name="T9" fmla="*/ 81 h 112"/>
                <a:gd name="T10" fmla="*/ 136 w 34"/>
                <a:gd name="T11" fmla="*/ 215 h 112"/>
                <a:gd name="T12" fmla="*/ 136 w 34"/>
                <a:gd name="T13" fmla="*/ 307 h 112"/>
                <a:gd name="T14" fmla="*/ 76 w 34"/>
                <a:gd name="T15" fmla="*/ 426 h 112"/>
                <a:gd name="T16" fmla="*/ 104 w 34"/>
                <a:gd name="T17" fmla="*/ 563 h 112"/>
                <a:gd name="T18" fmla="*/ 49 w 34"/>
                <a:gd name="T19" fmla="*/ 688 h 112"/>
                <a:gd name="T20" fmla="*/ 59 w 34"/>
                <a:gd name="T21" fmla="*/ 789 h 112"/>
                <a:gd name="T22" fmla="*/ 28 w 34"/>
                <a:gd name="T23" fmla="*/ 1015 h 112"/>
                <a:gd name="T24" fmla="*/ 112 w 34"/>
                <a:gd name="T25" fmla="*/ 1215 h 112"/>
                <a:gd name="T26" fmla="*/ 188 w 34"/>
                <a:gd name="T27" fmla="*/ 890 h 112"/>
                <a:gd name="T28" fmla="*/ 212 w 34"/>
                <a:gd name="T29" fmla="*/ 663 h 112"/>
                <a:gd name="T30" fmla="*/ 212 w 34"/>
                <a:gd name="T31" fmla="*/ 372 h 112"/>
                <a:gd name="T32" fmla="*/ 313 w 34"/>
                <a:gd name="T33" fmla="*/ 110 h 112"/>
                <a:gd name="T34" fmla="*/ 322 w 34"/>
                <a:gd name="T35" fmla="*/ 81 h 112"/>
                <a:gd name="T36" fmla="*/ 305 w 34"/>
                <a:gd name="T37" fmla="*/ 81 h 112"/>
                <a:gd name="T38" fmla="*/ 152 w 34"/>
                <a:gd name="T39" fmla="*/ 0 h 112"/>
                <a:gd name="T40" fmla="*/ 152 w 34"/>
                <a:gd name="T41" fmla="*/ 0 h 112"/>
                <a:gd name="T42" fmla="*/ 152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2" y="2"/>
                  </a:cubicBezTo>
                  <a:cubicBezTo>
                    <a:pt x="29" y="6"/>
                    <a:pt x="24" y="7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4"/>
                    <a:pt x="23" y="5"/>
                    <a:pt x="22" y="7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4"/>
                    <a:pt x="16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8" y="43"/>
                    <a:pt x="12" y="46"/>
                    <a:pt x="11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6"/>
                    <a:pt x="8" y="66"/>
                    <a:pt x="6" y="70"/>
                  </a:cubicBezTo>
                  <a:cubicBezTo>
                    <a:pt x="5" y="74"/>
                    <a:pt x="0" y="75"/>
                    <a:pt x="3" y="90"/>
                  </a:cubicBezTo>
                  <a:cubicBezTo>
                    <a:pt x="5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1" y="54"/>
                    <a:pt x="22" y="41"/>
                    <a:pt x="22" y="33"/>
                  </a:cubicBezTo>
                  <a:cubicBezTo>
                    <a:pt x="23" y="21"/>
                    <a:pt x="28" y="11"/>
                    <a:pt x="33" y="10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49">
              <a:extLst>
                <a:ext uri="{FF2B5EF4-FFF2-40B4-BE49-F238E27FC236}">
                  <a16:creationId xmlns:a16="http://schemas.microsoft.com/office/drawing/2014/main" id="{A280BD30-8639-4FD5-9F5B-E5FFEF63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398"/>
              <a:ext cx="68" cy="242"/>
            </a:xfrm>
            <a:custGeom>
              <a:avLst/>
              <a:gdLst>
                <a:gd name="T0" fmla="*/ 49 w 32"/>
                <a:gd name="T1" fmla="*/ 571 h 108"/>
                <a:gd name="T2" fmla="*/ 104 w 32"/>
                <a:gd name="T3" fmla="*/ 688 h 108"/>
                <a:gd name="T4" fmla="*/ 77 w 32"/>
                <a:gd name="T5" fmla="*/ 789 h 108"/>
                <a:gd name="T6" fmla="*/ 136 w 32"/>
                <a:gd name="T7" fmla="*/ 899 h 108"/>
                <a:gd name="T8" fmla="*/ 136 w 32"/>
                <a:gd name="T9" fmla="*/ 1044 h 108"/>
                <a:gd name="T10" fmla="*/ 213 w 32"/>
                <a:gd name="T11" fmla="*/ 1170 h 108"/>
                <a:gd name="T12" fmla="*/ 221 w 32"/>
                <a:gd name="T13" fmla="*/ 1194 h 108"/>
                <a:gd name="T14" fmla="*/ 240 w 32"/>
                <a:gd name="T15" fmla="*/ 1170 h 108"/>
                <a:gd name="T16" fmla="*/ 289 w 32"/>
                <a:gd name="T17" fmla="*/ 1214 h 108"/>
                <a:gd name="T18" fmla="*/ 308 w 32"/>
                <a:gd name="T19" fmla="*/ 1134 h 108"/>
                <a:gd name="T20" fmla="*/ 213 w 32"/>
                <a:gd name="T21" fmla="*/ 878 h 108"/>
                <a:gd name="T22" fmla="*/ 213 w 32"/>
                <a:gd name="T23" fmla="*/ 587 h 108"/>
                <a:gd name="T24" fmla="*/ 193 w 32"/>
                <a:gd name="T25" fmla="*/ 361 h 108"/>
                <a:gd name="T26" fmla="*/ 117 w 32"/>
                <a:gd name="T27" fmla="*/ 45 h 108"/>
                <a:gd name="T28" fmla="*/ 28 w 32"/>
                <a:gd name="T29" fmla="*/ 246 h 108"/>
                <a:gd name="T30" fmla="*/ 60 w 32"/>
                <a:gd name="T31" fmla="*/ 473 h 108"/>
                <a:gd name="T32" fmla="*/ 49 w 32"/>
                <a:gd name="T33" fmla="*/ 57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8">
                  <a:moveTo>
                    <a:pt x="5" y="51"/>
                  </a:moveTo>
                  <a:cubicBezTo>
                    <a:pt x="6" y="55"/>
                    <a:pt x="9" y="56"/>
                    <a:pt x="11" y="61"/>
                  </a:cubicBezTo>
                  <a:cubicBezTo>
                    <a:pt x="12" y="66"/>
                    <a:pt x="8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3" y="105"/>
                    <a:pt x="23" y="106"/>
                    <a:pt x="23" y="106"/>
                  </a:cubicBezTo>
                  <a:cubicBezTo>
                    <a:pt x="24" y="106"/>
                    <a:pt x="24" y="105"/>
                    <a:pt x="25" y="104"/>
                  </a:cubicBezTo>
                  <a:cubicBezTo>
                    <a:pt x="26" y="105"/>
                    <a:pt x="29" y="107"/>
                    <a:pt x="30" y="108"/>
                  </a:cubicBezTo>
                  <a:cubicBezTo>
                    <a:pt x="28" y="105"/>
                    <a:pt x="30" y="103"/>
                    <a:pt x="32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2" y="70"/>
                    <a:pt x="21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4" y="0"/>
                    <a:pt x="5" y="7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8" y="46"/>
                    <a:pt x="3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50">
              <a:extLst>
                <a:ext uri="{FF2B5EF4-FFF2-40B4-BE49-F238E27FC236}">
                  <a16:creationId xmlns:a16="http://schemas.microsoft.com/office/drawing/2014/main" id="{6A4ED862-297F-46C7-934A-A6F42223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968"/>
              <a:ext cx="74" cy="679"/>
            </a:xfrm>
            <a:custGeom>
              <a:avLst/>
              <a:gdLst>
                <a:gd name="T0" fmla="*/ 273 w 35"/>
                <a:gd name="T1" fmla="*/ 3411 h 303"/>
                <a:gd name="T2" fmla="*/ 304 w 35"/>
                <a:gd name="T3" fmla="*/ 3330 h 303"/>
                <a:gd name="T4" fmla="*/ 228 w 35"/>
                <a:gd name="T5" fmla="*/ 3209 h 303"/>
                <a:gd name="T6" fmla="*/ 228 w 35"/>
                <a:gd name="T7" fmla="*/ 3063 h 303"/>
                <a:gd name="T8" fmla="*/ 169 w 35"/>
                <a:gd name="T9" fmla="*/ 2947 h 303"/>
                <a:gd name="T10" fmla="*/ 197 w 35"/>
                <a:gd name="T11" fmla="*/ 2848 h 303"/>
                <a:gd name="T12" fmla="*/ 144 w 35"/>
                <a:gd name="T13" fmla="*/ 2736 h 303"/>
                <a:gd name="T14" fmla="*/ 152 w 35"/>
                <a:gd name="T15" fmla="*/ 2631 h 303"/>
                <a:gd name="T16" fmla="*/ 121 w 35"/>
                <a:gd name="T17" fmla="*/ 2411 h 303"/>
                <a:gd name="T18" fmla="*/ 188 w 35"/>
                <a:gd name="T19" fmla="*/ 2194 h 303"/>
                <a:gd name="T20" fmla="*/ 161 w 35"/>
                <a:gd name="T21" fmla="*/ 1226 h 303"/>
                <a:gd name="T22" fmla="*/ 121 w 35"/>
                <a:gd name="T23" fmla="*/ 1015 h 303"/>
                <a:gd name="T24" fmla="*/ 152 w 35"/>
                <a:gd name="T25" fmla="*/ 789 h 303"/>
                <a:gd name="T26" fmla="*/ 144 w 35"/>
                <a:gd name="T27" fmla="*/ 688 h 303"/>
                <a:gd name="T28" fmla="*/ 197 w 35"/>
                <a:gd name="T29" fmla="*/ 562 h 303"/>
                <a:gd name="T30" fmla="*/ 169 w 35"/>
                <a:gd name="T31" fmla="*/ 426 h 303"/>
                <a:gd name="T32" fmla="*/ 228 w 35"/>
                <a:gd name="T33" fmla="*/ 307 h 303"/>
                <a:gd name="T34" fmla="*/ 228 w 35"/>
                <a:gd name="T35" fmla="*/ 215 h 303"/>
                <a:gd name="T36" fmla="*/ 304 w 35"/>
                <a:gd name="T37" fmla="*/ 81 h 303"/>
                <a:gd name="T38" fmla="*/ 273 w 35"/>
                <a:gd name="T39" fmla="*/ 0 h 303"/>
                <a:gd name="T40" fmla="*/ 256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4" y="301"/>
                    <a:pt x="32" y="296"/>
                  </a:cubicBezTo>
                  <a:cubicBezTo>
                    <a:pt x="30" y="291"/>
                    <a:pt x="25" y="291"/>
                    <a:pt x="24" y="285"/>
                  </a:cubicBezTo>
                  <a:cubicBezTo>
                    <a:pt x="23" y="279"/>
                    <a:pt x="26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8" y="256"/>
                    <a:pt x="22" y="258"/>
                    <a:pt x="21" y="253"/>
                  </a:cubicBezTo>
                  <a:cubicBezTo>
                    <a:pt x="19" y="248"/>
                    <a:pt x="16" y="247"/>
                    <a:pt x="15" y="243"/>
                  </a:cubicBezTo>
                  <a:cubicBezTo>
                    <a:pt x="13" y="238"/>
                    <a:pt x="18" y="238"/>
                    <a:pt x="16" y="234"/>
                  </a:cubicBezTo>
                  <a:cubicBezTo>
                    <a:pt x="15" y="230"/>
                    <a:pt x="10" y="228"/>
                    <a:pt x="13" y="214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8"/>
                    <a:pt x="15" y="100"/>
                    <a:pt x="13" y="90"/>
                  </a:cubicBezTo>
                  <a:cubicBezTo>
                    <a:pt x="10" y="75"/>
                    <a:pt x="15" y="74"/>
                    <a:pt x="16" y="70"/>
                  </a:cubicBezTo>
                  <a:cubicBezTo>
                    <a:pt x="18" y="66"/>
                    <a:pt x="13" y="66"/>
                    <a:pt x="15" y="61"/>
                  </a:cubicBezTo>
                  <a:cubicBezTo>
                    <a:pt x="16" y="56"/>
                    <a:pt x="19" y="55"/>
                    <a:pt x="21" y="50"/>
                  </a:cubicBezTo>
                  <a:cubicBezTo>
                    <a:pt x="22" y="46"/>
                    <a:pt x="18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6" y="23"/>
                    <a:pt x="23" y="24"/>
                    <a:pt x="24" y="19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5" y="1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51">
              <a:extLst>
                <a:ext uri="{FF2B5EF4-FFF2-40B4-BE49-F238E27FC236}">
                  <a16:creationId xmlns:a16="http://schemas.microsoft.com/office/drawing/2014/main" id="{700EA525-1E5C-49B3-AEFD-620B1B64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8"/>
              <a:ext cx="107" cy="679"/>
            </a:xfrm>
            <a:custGeom>
              <a:avLst/>
              <a:gdLst>
                <a:gd name="T0" fmla="*/ 453 w 51"/>
                <a:gd name="T1" fmla="*/ 0 h 303"/>
                <a:gd name="T2" fmla="*/ 0 w 51"/>
                <a:gd name="T3" fmla="*/ 1732 h 303"/>
                <a:gd name="T4" fmla="*/ 470 w 51"/>
                <a:gd name="T5" fmla="*/ 3411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52">
            <a:extLst>
              <a:ext uri="{FF2B5EF4-FFF2-40B4-BE49-F238E27FC236}">
                <a16:creationId xmlns:a16="http://schemas.microsoft.com/office/drawing/2014/main" id="{F0FC1FA7-5C1C-452F-9A5A-91FBE1D4F0F9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133600"/>
            <a:ext cx="3190875" cy="2789238"/>
            <a:chOff x="3218" y="1344"/>
            <a:chExt cx="2010" cy="1757"/>
          </a:xfrm>
        </p:grpSpPr>
        <p:sp>
          <p:nvSpPr>
            <p:cNvPr id="33852" name="Freeform 53">
              <a:extLst>
                <a:ext uri="{FF2B5EF4-FFF2-40B4-BE49-F238E27FC236}">
                  <a16:creationId xmlns:a16="http://schemas.microsoft.com/office/drawing/2014/main" id="{00C49A2A-B3B4-4404-A7E9-30DDF0DA9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470"/>
              <a:ext cx="1339" cy="1495"/>
            </a:xfrm>
            <a:custGeom>
              <a:avLst/>
              <a:gdLst>
                <a:gd name="T0" fmla="*/ 5981 w 600"/>
                <a:gd name="T1" fmla="*/ 6908 h 628"/>
                <a:gd name="T2" fmla="*/ 6624 w 600"/>
                <a:gd name="T3" fmla="*/ 4495 h 628"/>
                <a:gd name="T4" fmla="*/ 6604 w 600"/>
                <a:gd name="T5" fmla="*/ 3899 h 628"/>
                <a:gd name="T6" fmla="*/ 6648 w 600"/>
                <a:gd name="T7" fmla="*/ 3371 h 628"/>
                <a:gd name="T8" fmla="*/ 6445 w 600"/>
                <a:gd name="T9" fmla="*/ 2885 h 628"/>
                <a:gd name="T10" fmla="*/ 6226 w 600"/>
                <a:gd name="T11" fmla="*/ 2200 h 628"/>
                <a:gd name="T12" fmla="*/ 3412 w 600"/>
                <a:gd name="T13" fmla="*/ 0 h 628"/>
                <a:gd name="T14" fmla="*/ 788 w 600"/>
                <a:gd name="T15" fmla="*/ 1212 h 628"/>
                <a:gd name="T16" fmla="*/ 777 w 600"/>
                <a:gd name="T17" fmla="*/ 1231 h 628"/>
                <a:gd name="T18" fmla="*/ 658 w 600"/>
                <a:gd name="T19" fmla="*/ 1535 h 628"/>
                <a:gd name="T20" fmla="*/ 587 w 600"/>
                <a:gd name="T21" fmla="*/ 1807 h 628"/>
                <a:gd name="T22" fmla="*/ 489 w 600"/>
                <a:gd name="T23" fmla="*/ 1888 h 628"/>
                <a:gd name="T24" fmla="*/ 513 w 600"/>
                <a:gd name="T25" fmla="*/ 2052 h 628"/>
                <a:gd name="T26" fmla="*/ 413 w 600"/>
                <a:gd name="T27" fmla="*/ 2200 h 628"/>
                <a:gd name="T28" fmla="*/ 413 w 600"/>
                <a:gd name="T29" fmla="*/ 2414 h 628"/>
                <a:gd name="T30" fmla="*/ 234 w 600"/>
                <a:gd name="T31" fmla="*/ 2307 h 628"/>
                <a:gd name="T32" fmla="*/ 89 w 600"/>
                <a:gd name="T33" fmla="*/ 2619 h 628"/>
                <a:gd name="T34" fmla="*/ 80 w 600"/>
                <a:gd name="T35" fmla="*/ 2969 h 628"/>
                <a:gd name="T36" fmla="*/ 56 w 600"/>
                <a:gd name="T37" fmla="*/ 3235 h 628"/>
                <a:gd name="T38" fmla="*/ 0 w 600"/>
                <a:gd name="T39" fmla="*/ 3576 h 628"/>
                <a:gd name="T40" fmla="*/ 36 w 600"/>
                <a:gd name="T41" fmla="*/ 3588 h 628"/>
                <a:gd name="T42" fmla="*/ 542 w 600"/>
                <a:gd name="T43" fmla="*/ 2726 h 628"/>
                <a:gd name="T44" fmla="*/ 1120 w 600"/>
                <a:gd name="T45" fmla="*/ 4223 h 628"/>
                <a:gd name="T46" fmla="*/ 1120 w 600"/>
                <a:gd name="T47" fmla="*/ 4211 h 628"/>
                <a:gd name="T48" fmla="*/ 1120 w 600"/>
                <a:gd name="T49" fmla="*/ 4223 h 628"/>
                <a:gd name="T50" fmla="*/ 1120 w 600"/>
                <a:gd name="T51" fmla="*/ 4223 h 628"/>
                <a:gd name="T52" fmla="*/ 542 w 600"/>
                <a:gd name="T53" fmla="*/ 5718 h 628"/>
                <a:gd name="T54" fmla="*/ 20 w 600"/>
                <a:gd name="T55" fmla="*/ 4828 h 628"/>
                <a:gd name="T56" fmla="*/ 9 w 600"/>
                <a:gd name="T57" fmla="*/ 4856 h 628"/>
                <a:gd name="T58" fmla="*/ 56 w 600"/>
                <a:gd name="T59" fmla="*/ 5197 h 628"/>
                <a:gd name="T60" fmla="*/ 80 w 600"/>
                <a:gd name="T61" fmla="*/ 5463 h 628"/>
                <a:gd name="T62" fmla="*/ 89 w 600"/>
                <a:gd name="T63" fmla="*/ 5813 h 628"/>
                <a:gd name="T64" fmla="*/ 234 w 600"/>
                <a:gd name="T65" fmla="*/ 6125 h 628"/>
                <a:gd name="T66" fmla="*/ 433 w 600"/>
                <a:gd name="T67" fmla="*/ 5980 h 628"/>
                <a:gd name="T68" fmla="*/ 453 w 600"/>
                <a:gd name="T69" fmla="*/ 6235 h 628"/>
                <a:gd name="T70" fmla="*/ 558 w 600"/>
                <a:gd name="T71" fmla="*/ 6370 h 628"/>
                <a:gd name="T72" fmla="*/ 533 w 600"/>
                <a:gd name="T73" fmla="*/ 6528 h 628"/>
                <a:gd name="T74" fmla="*/ 587 w 600"/>
                <a:gd name="T75" fmla="*/ 6625 h 628"/>
                <a:gd name="T76" fmla="*/ 658 w 600"/>
                <a:gd name="T77" fmla="*/ 6892 h 628"/>
                <a:gd name="T78" fmla="*/ 768 w 600"/>
                <a:gd name="T79" fmla="*/ 7192 h 628"/>
                <a:gd name="T80" fmla="*/ 3412 w 600"/>
                <a:gd name="T81" fmla="*/ 8472 h 628"/>
                <a:gd name="T82" fmla="*/ 5981 w 600"/>
                <a:gd name="T83" fmla="*/ 6908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0" h="628">
                  <a:moveTo>
                    <a:pt x="538" y="512"/>
                  </a:moveTo>
                  <a:cubicBezTo>
                    <a:pt x="576" y="456"/>
                    <a:pt x="596" y="388"/>
                    <a:pt x="596" y="333"/>
                  </a:cubicBezTo>
                  <a:cubicBezTo>
                    <a:pt x="596" y="318"/>
                    <a:pt x="596" y="304"/>
                    <a:pt x="594" y="289"/>
                  </a:cubicBezTo>
                  <a:cubicBezTo>
                    <a:pt x="593" y="277"/>
                    <a:pt x="600" y="262"/>
                    <a:pt x="598" y="250"/>
                  </a:cubicBezTo>
                  <a:cubicBezTo>
                    <a:pt x="595" y="237"/>
                    <a:pt x="584" y="227"/>
                    <a:pt x="580" y="214"/>
                  </a:cubicBezTo>
                  <a:cubicBezTo>
                    <a:pt x="575" y="197"/>
                    <a:pt x="568" y="180"/>
                    <a:pt x="560" y="163"/>
                  </a:cubicBezTo>
                  <a:cubicBezTo>
                    <a:pt x="510" y="72"/>
                    <a:pt x="407" y="0"/>
                    <a:pt x="307" y="0"/>
                  </a:cubicBezTo>
                  <a:cubicBezTo>
                    <a:pt x="227" y="0"/>
                    <a:pt x="127" y="34"/>
                    <a:pt x="71" y="90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63" y="98"/>
                    <a:pt x="62" y="103"/>
                    <a:pt x="59" y="114"/>
                  </a:cubicBezTo>
                  <a:cubicBezTo>
                    <a:pt x="55" y="127"/>
                    <a:pt x="59" y="130"/>
                    <a:pt x="53" y="134"/>
                  </a:cubicBezTo>
                  <a:cubicBezTo>
                    <a:pt x="48" y="138"/>
                    <a:pt x="43" y="136"/>
                    <a:pt x="44" y="140"/>
                  </a:cubicBezTo>
                  <a:cubicBezTo>
                    <a:pt x="45" y="145"/>
                    <a:pt x="49" y="143"/>
                    <a:pt x="46" y="152"/>
                  </a:cubicBezTo>
                  <a:cubicBezTo>
                    <a:pt x="43" y="161"/>
                    <a:pt x="39" y="161"/>
                    <a:pt x="37" y="163"/>
                  </a:cubicBezTo>
                  <a:cubicBezTo>
                    <a:pt x="33" y="169"/>
                    <a:pt x="45" y="174"/>
                    <a:pt x="37" y="179"/>
                  </a:cubicBezTo>
                  <a:cubicBezTo>
                    <a:pt x="30" y="184"/>
                    <a:pt x="31" y="172"/>
                    <a:pt x="21" y="171"/>
                  </a:cubicBezTo>
                  <a:cubicBezTo>
                    <a:pt x="14" y="170"/>
                    <a:pt x="9" y="180"/>
                    <a:pt x="8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5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11" y="228"/>
                    <a:pt x="29" y="202"/>
                    <a:pt x="49" y="202"/>
                  </a:cubicBezTo>
                  <a:cubicBezTo>
                    <a:pt x="78" y="202"/>
                    <a:pt x="101" y="252"/>
                    <a:pt x="101" y="313"/>
                  </a:cubicBezTo>
                  <a:cubicBezTo>
                    <a:pt x="101" y="313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74"/>
                    <a:pt x="78" y="424"/>
                    <a:pt x="49" y="424"/>
                  </a:cubicBezTo>
                  <a:cubicBezTo>
                    <a:pt x="28" y="424"/>
                    <a:pt x="10" y="397"/>
                    <a:pt x="2" y="358"/>
                  </a:cubicBezTo>
                  <a:cubicBezTo>
                    <a:pt x="1" y="360"/>
                    <a:pt x="1" y="360"/>
                    <a:pt x="1" y="360"/>
                  </a:cubicBezTo>
                  <a:cubicBezTo>
                    <a:pt x="4" y="365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8" y="431"/>
                  </a:cubicBezTo>
                  <a:cubicBezTo>
                    <a:pt x="9" y="445"/>
                    <a:pt x="14" y="455"/>
                    <a:pt x="21" y="454"/>
                  </a:cubicBezTo>
                  <a:cubicBezTo>
                    <a:pt x="31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7" y="463"/>
                    <a:pt x="50" y="472"/>
                  </a:cubicBezTo>
                  <a:cubicBezTo>
                    <a:pt x="53" y="481"/>
                    <a:pt x="49" y="479"/>
                    <a:pt x="48" y="484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9" y="495"/>
                    <a:pt x="55" y="498"/>
                    <a:pt x="59" y="511"/>
                  </a:cubicBezTo>
                  <a:cubicBezTo>
                    <a:pt x="62" y="522"/>
                    <a:pt x="63" y="526"/>
                    <a:pt x="69" y="533"/>
                  </a:cubicBezTo>
                  <a:cubicBezTo>
                    <a:pt x="126" y="588"/>
                    <a:pt x="231" y="628"/>
                    <a:pt x="307" y="628"/>
                  </a:cubicBezTo>
                  <a:cubicBezTo>
                    <a:pt x="389" y="628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4">
              <a:extLst>
                <a:ext uri="{FF2B5EF4-FFF2-40B4-BE49-F238E27FC236}">
                  <a16:creationId xmlns:a16="http://schemas.microsoft.com/office/drawing/2014/main" id="{8B26F8E9-9261-4AC8-805E-1A0D972A8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1422" cy="723"/>
            </a:xfrm>
            <a:custGeom>
              <a:avLst/>
              <a:gdLst>
                <a:gd name="T0" fmla="*/ 199 w 637"/>
                <a:gd name="T1" fmla="*/ 1494 h 304"/>
                <a:gd name="T2" fmla="*/ 165 w 637"/>
                <a:gd name="T3" fmla="*/ 1494 h 304"/>
                <a:gd name="T4" fmla="*/ 388 w 637"/>
                <a:gd name="T5" fmla="*/ 1934 h 304"/>
                <a:gd name="T6" fmla="*/ 388 w 637"/>
                <a:gd name="T7" fmla="*/ 1924 h 304"/>
                <a:gd name="T8" fmla="*/ 388 w 637"/>
                <a:gd name="T9" fmla="*/ 1934 h 304"/>
                <a:gd name="T10" fmla="*/ 388 w 637"/>
                <a:gd name="T11" fmla="*/ 1934 h 304"/>
                <a:gd name="T12" fmla="*/ 413 w 637"/>
                <a:gd name="T13" fmla="*/ 1962 h 304"/>
                <a:gd name="T14" fmla="*/ 513 w 637"/>
                <a:gd name="T15" fmla="*/ 2138 h 304"/>
                <a:gd name="T16" fmla="*/ 558 w 637"/>
                <a:gd name="T17" fmla="*/ 2207 h 304"/>
                <a:gd name="T18" fmla="*/ 587 w 637"/>
                <a:gd name="T19" fmla="*/ 2262 h 304"/>
                <a:gd name="T20" fmla="*/ 643 w 637"/>
                <a:gd name="T21" fmla="*/ 2343 h 304"/>
                <a:gd name="T22" fmla="*/ 688 w 637"/>
                <a:gd name="T23" fmla="*/ 2409 h 304"/>
                <a:gd name="T24" fmla="*/ 723 w 637"/>
                <a:gd name="T25" fmla="*/ 2450 h 304"/>
                <a:gd name="T26" fmla="*/ 822 w 637"/>
                <a:gd name="T27" fmla="*/ 2585 h 304"/>
                <a:gd name="T28" fmla="*/ 857 w 637"/>
                <a:gd name="T29" fmla="*/ 2626 h 304"/>
                <a:gd name="T30" fmla="*/ 857 w 637"/>
                <a:gd name="T31" fmla="*/ 2626 h 304"/>
                <a:gd name="T32" fmla="*/ 913 w 637"/>
                <a:gd name="T33" fmla="*/ 2692 h 304"/>
                <a:gd name="T34" fmla="*/ 1471 w 637"/>
                <a:gd name="T35" fmla="*/ 3258 h 304"/>
                <a:gd name="T36" fmla="*/ 1489 w 637"/>
                <a:gd name="T37" fmla="*/ 3270 h 304"/>
                <a:gd name="T38" fmla="*/ 1625 w 637"/>
                <a:gd name="T39" fmla="*/ 3389 h 304"/>
                <a:gd name="T40" fmla="*/ 1659 w 637"/>
                <a:gd name="T41" fmla="*/ 3406 h 304"/>
                <a:gd name="T42" fmla="*/ 2067 w 637"/>
                <a:gd name="T43" fmla="*/ 3689 h 304"/>
                <a:gd name="T44" fmla="*/ 2148 w 637"/>
                <a:gd name="T45" fmla="*/ 3727 h 304"/>
                <a:gd name="T46" fmla="*/ 2248 w 637"/>
                <a:gd name="T47" fmla="*/ 3779 h 304"/>
                <a:gd name="T48" fmla="*/ 2337 w 637"/>
                <a:gd name="T49" fmla="*/ 3817 h 304"/>
                <a:gd name="T50" fmla="*/ 2438 w 637"/>
                <a:gd name="T51" fmla="*/ 3862 h 304"/>
                <a:gd name="T52" fmla="*/ 2556 w 637"/>
                <a:gd name="T53" fmla="*/ 3915 h 304"/>
                <a:gd name="T54" fmla="*/ 2636 w 637"/>
                <a:gd name="T55" fmla="*/ 3943 h 304"/>
                <a:gd name="T56" fmla="*/ 2826 w 637"/>
                <a:gd name="T57" fmla="*/ 3993 h 304"/>
                <a:gd name="T58" fmla="*/ 2904 w 637"/>
                <a:gd name="T59" fmla="*/ 4010 h 304"/>
                <a:gd name="T60" fmla="*/ 3034 w 637"/>
                <a:gd name="T61" fmla="*/ 4050 h 304"/>
                <a:gd name="T62" fmla="*/ 3114 w 637"/>
                <a:gd name="T63" fmla="*/ 4062 h 304"/>
                <a:gd name="T64" fmla="*/ 3259 w 637"/>
                <a:gd name="T65" fmla="*/ 4079 h 304"/>
                <a:gd name="T66" fmla="*/ 3324 w 637"/>
                <a:gd name="T67" fmla="*/ 4091 h 304"/>
                <a:gd name="T68" fmla="*/ 3527 w 637"/>
                <a:gd name="T69" fmla="*/ 4091 h 304"/>
                <a:gd name="T70" fmla="*/ 3773 w 637"/>
                <a:gd name="T71" fmla="*/ 4091 h 304"/>
                <a:gd name="T72" fmla="*/ 6697 w 637"/>
                <a:gd name="T73" fmla="*/ 1855 h 304"/>
                <a:gd name="T74" fmla="*/ 7085 w 637"/>
                <a:gd name="T75" fmla="*/ 1387 h 304"/>
                <a:gd name="T76" fmla="*/ 6275 w 637"/>
                <a:gd name="T77" fmla="*/ 2324 h 304"/>
                <a:gd name="T78" fmla="*/ 3527 w 637"/>
                <a:gd name="T79" fmla="*/ 3903 h 304"/>
                <a:gd name="T80" fmla="*/ 1022 w 637"/>
                <a:gd name="T81" fmla="*/ 2540 h 304"/>
                <a:gd name="T82" fmla="*/ 1022 w 637"/>
                <a:gd name="T83" fmla="*/ 2540 h 304"/>
                <a:gd name="T84" fmla="*/ 958 w 637"/>
                <a:gd name="T85" fmla="*/ 2478 h 304"/>
                <a:gd name="T86" fmla="*/ 813 w 637"/>
                <a:gd name="T87" fmla="*/ 2126 h 304"/>
                <a:gd name="T88" fmla="*/ 748 w 637"/>
                <a:gd name="T89" fmla="*/ 1855 h 304"/>
                <a:gd name="T90" fmla="*/ 688 w 637"/>
                <a:gd name="T91" fmla="*/ 1765 h 304"/>
                <a:gd name="T92" fmla="*/ 712 w 637"/>
                <a:gd name="T93" fmla="*/ 1601 h 304"/>
                <a:gd name="T94" fmla="*/ 614 w 637"/>
                <a:gd name="T95" fmla="*/ 1465 h 304"/>
                <a:gd name="T96" fmla="*/ 587 w 637"/>
                <a:gd name="T97" fmla="*/ 1211 h 304"/>
                <a:gd name="T98" fmla="*/ 388 w 637"/>
                <a:gd name="T99" fmla="*/ 1358 h 304"/>
                <a:gd name="T100" fmla="*/ 243 w 637"/>
                <a:gd name="T101" fmla="*/ 1051 h 304"/>
                <a:gd name="T102" fmla="*/ 234 w 637"/>
                <a:gd name="T103" fmla="*/ 702 h 304"/>
                <a:gd name="T104" fmla="*/ 210 w 637"/>
                <a:gd name="T105" fmla="*/ 430 h 304"/>
                <a:gd name="T106" fmla="*/ 134 w 637"/>
                <a:gd name="T107" fmla="*/ 57 h 304"/>
                <a:gd name="T108" fmla="*/ 20 w 637"/>
                <a:gd name="T109" fmla="*/ 283 h 304"/>
                <a:gd name="T110" fmla="*/ 65 w 637"/>
                <a:gd name="T111" fmla="*/ 566 h 304"/>
                <a:gd name="T112" fmla="*/ 56 w 637"/>
                <a:gd name="T113" fmla="*/ 673 h 304"/>
                <a:gd name="T114" fmla="*/ 109 w 637"/>
                <a:gd name="T115" fmla="*/ 821 h 304"/>
                <a:gd name="T116" fmla="*/ 89 w 637"/>
                <a:gd name="T117" fmla="*/ 939 h 304"/>
                <a:gd name="T118" fmla="*/ 154 w 637"/>
                <a:gd name="T119" fmla="*/ 1075 h 304"/>
                <a:gd name="T120" fmla="*/ 154 w 637"/>
                <a:gd name="T121" fmla="*/ 1251 h 304"/>
                <a:gd name="T122" fmla="*/ 243 w 637"/>
                <a:gd name="T123" fmla="*/ 1396 h 304"/>
                <a:gd name="T124" fmla="*/ 199 w 637"/>
                <a:gd name="T125" fmla="*/ 1494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4">
                  <a:moveTo>
                    <a:pt x="18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5"/>
                    <a:pt x="37" y="146"/>
                  </a:cubicBezTo>
                  <a:cubicBezTo>
                    <a:pt x="40" y="150"/>
                    <a:pt x="43" y="154"/>
                    <a:pt x="46" y="159"/>
                  </a:cubicBezTo>
                  <a:cubicBezTo>
                    <a:pt x="47" y="161"/>
                    <a:pt x="49" y="162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5"/>
                  </a:cubicBezTo>
                  <a:cubicBezTo>
                    <a:pt x="77" y="195"/>
                    <a:pt x="77" y="195"/>
                    <a:pt x="77" y="195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3" y="243"/>
                    <a:pt x="134" y="243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0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6" y="289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8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7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4"/>
                    <a:pt x="637" y="103"/>
                  </a:cubicBezTo>
                  <a:cubicBezTo>
                    <a:pt x="611" y="94"/>
                    <a:pt x="583" y="148"/>
                    <a:pt x="564" y="173"/>
                  </a:cubicBezTo>
                  <a:cubicBezTo>
                    <a:pt x="507" y="249"/>
                    <a:pt x="405" y="290"/>
                    <a:pt x="317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1"/>
                    <a:pt x="55" y="109"/>
                  </a:cubicBezTo>
                  <a:cubicBezTo>
                    <a:pt x="51" y="103"/>
                    <a:pt x="60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4" y="109"/>
                    <a:pt x="24" y="111"/>
                    <a:pt x="18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55">
              <a:extLst>
                <a:ext uri="{FF2B5EF4-FFF2-40B4-BE49-F238E27FC236}">
                  <a16:creationId xmlns:a16="http://schemas.microsoft.com/office/drawing/2014/main" id="{DB76F59B-6617-483D-AE0C-B1426401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404"/>
              <a:ext cx="1507" cy="854"/>
            </a:xfrm>
            <a:custGeom>
              <a:avLst/>
              <a:gdLst>
                <a:gd name="T0" fmla="*/ 7122 w 675"/>
                <a:gd name="T1" fmla="*/ 3730 h 359"/>
                <a:gd name="T2" fmla="*/ 6798 w 675"/>
                <a:gd name="T3" fmla="*/ 2693 h 359"/>
                <a:gd name="T4" fmla="*/ 6709 w 675"/>
                <a:gd name="T5" fmla="*/ 2479 h 359"/>
                <a:gd name="T6" fmla="*/ 6575 w 675"/>
                <a:gd name="T7" fmla="*/ 2196 h 359"/>
                <a:gd name="T8" fmla="*/ 6454 w 675"/>
                <a:gd name="T9" fmla="*/ 1982 h 359"/>
                <a:gd name="T10" fmla="*/ 6300 w 675"/>
                <a:gd name="T11" fmla="*/ 1720 h 359"/>
                <a:gd name="T12" fmla="*/ 6155 w 675"/>
                <a:gd name="T13" fmla="*/ 1506 h 359"/>
                <a:gd name="T14" fmla="*/ 5977 w 675"/>
                <a:gd name="T15" fmla="*/ 1289 h 359"/>
                <a:gd name="T16" fmla="*/ 5807 w 675"/>
                <a:gd name="T17" fmla="*/ 1092 h 359"/>
                <a:gd name="T18" fmla="*/ 5617 w 675"/>
                <a:gd name="T19" fmla="*/ 899 h 359"/>
                <a:gd name="T20" fmla="*/ 5434 w 675"/>
                <a:gd name="T21" fmla="*/ 742 h 359"/>
                <a:gd name="T22" fmla="*/ 5229 w 675"/>
                <a:gd name="T23" fmla="*/ 578 h 359"/>
                <a:gd name="T24" fmla="*/ 5019 w 675"/>
                <a:gd name="T25" fmla="*/ 431 h 359"/>
                <a:gd name="T26" fmla="*/ 4805 w 675"/>
                <a:gd name="T27" fmla="*/ 312 h 359"/>
                <a:gd name="T28" fmla="*/ 4577 w 675"/>
                <a:gd name="T29" fmla="*/ 205 h 359"/>
                <a:gd name="T30" fmla="*/ 4351 w 675"/>
                <a:gd name="T31" fmla="*/ 119 h 359"/>
                <a:gd name="T32" fmla="*/ 4108 w 675"/>
                <a:gd name="T33" fmla="*/ 57 h 359"/>
                <a:gd name="T34" fmla="*/ 3874 w 675"/>
                <a:gd name="T35" fmla="*/ 12 h 359"/>
                <a:gd name="T36" fmla="*/ 3530 w 675"/>
                <a:gd name="T37" fmla="*/ 0 h 359"/>
                <a:gd name="T38" fmla="*/ 3304 w 675"/>
                <a:gd name="T39" fmla="*/ 0 h 359"/>
                <a:gd name="T40" fmla="*/ 2981 w 675"/>
                <a:gd name="T41" fmla="*/ 57 h 359"/>
                <a:gd name="T42" fmla="*/ 2746 w 675"/>
                <a:gd name="T43" fmla="*/ 107 h 359"/>
                <a:gd name="T44" fmla="*/ 2628 w 675"/>
                <a:gd name="T45" fmla="*/ 147 h 359"/>
                <a:gd name="T46" fmla="*/ 2427 w 675"/>
                <a:gd name="T47" fmla="*/ 226 h 359"/>
                <a:gd name="T48" fmla="*/ 2293 w 675"/>
                <a:gd name="T49" fmla="*/ 283 h 359"/>
                <a:gd name="T50" fmla="*/ 2079 w 675"/>
                <a:gd name="T51" fmla="*/ 390 h 359"/>
                <a:gd name="T52" fmla="*/ 1969 w 675"/>
                <a:gd name="T53" fmla="*/ 459 h 359"/>
                <a:gd name="T54" fmla="*/ 1770 w 675"/>
                <a:gd name="T55" fmla="*/ 578 h 359"/>
                <a:gd name="T56" fmla="*/ 1614 w 675"/>
                <a:gd name="T57" fmla="*/ 702 h 359"/>
                <a:gd name="T58" fmla="*/ 1471 w 675"/>
                <a:gd name="T59" fmla="*/ 809 h 359"/>
                <a:gd name="T60" fmla="*/ 1371 w 675"/>
                <a:gd name="T61" fmla="*/ 899 h 359"/>
                <a:gd name="T62" fmla="*/ 1101 w 675"/>
                <a:gd name="T63" fmla="*/ 1161 h 359"/>
                <a:gd name="T64" fmla="*/ 1002 w 675"/>
                <a:gd name="T65" fmla="*/ 1251 h 359"/>
                <a:gd name="T66" fmla="*/ 833 w 675"/>
                <a:gd name="T67" fmla="*/ 1453 h 359"/>
                <a:gd name="T68" fmla="*/ 712 w 675"/>
                <a:gd name="T69" fmla="*/ 1613 h 359"/>
                <a:gd name="T70" fmla="*/ 603 w 675"/>
                <a:gd name="T71" fmla="*/ 1777 h 359"/>
                <a:gd name="T72" fmla="*/ 458 w 675"/>
                <a:gd name="T73" fmla="*/ 2003 h 359"/>
                <a:gd name="T74" fmla="*/ 165 w 675"/>
                <a:gd name="T75" fmla="*/ 2545 h 359"/>
                <a:gd name="T76" fmla="*/ 154 w 675"/>
                <a:gd name="T77" fmla="*/ 2783 h 359"/>
                <a:gd name="T78" fmla="*/ 109 w 675"/>
                <a:gd name="T79" fmla="*/ 3221 h 359"/>
                <a:gd name="T80" fmla="*/ 20 w 675"/>
                <a:gd name="T81" fmla="*/ 3759 h 359"/>
                <a:gd name="T82" fmla="*/ 234 w 675"/>
                <a:gd name="T83" fmla="*/ 3340 h 359"/>
                <a:gd name="T84" fmla="*/ 569 w 675"/>
                <a:gd name="T85" fmla="*/ 2783 h 359"/>
                <a:gd name="T86" fmla="*/ 643 w 675"/>
                <a:gd name="T87" fmla="*/ 2265 h 359"/>
                <a:gd name="T88" fmla="*/ 947 w 675"/>
                <a:gd name="T89" fmla="*/ 1589 h 359"/>
                <a:gd name="T90" fmla="*/ 6535 w 675"/>
                <a:gd name="T91" fmla="*/ 2438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3" y="292"/>
                  </a:moveTo>
                  <a:cubicBezTo>
                    <a:pt x="642" y="288"/>
                    <a:pt x="641" y="283"/>
                    <a:pt x="640" y="278"/>
                  </a:cubicBezTo>
                  <a:cubicBezTo>
                    <a:pt x="640" y="278"/>
                    <a:pt x="640" y="277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3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599" y="178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3"/>
                  </a:cubicBezTo>
                  <a:cubicBezTo>
                    <a:pt x="590" y="162"/>
                    <a:pt x="589" y="160"/>
                    <a:pt x="588" y="159"/>
                  </a:cubicBezTo>
                  <a:cubicBezTo>
                    <a:pt x="586" y="156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4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3"/>
                  </a:cubicBezTo>
                  <a:cubicBezTo>
                    <a:pt x="560" y="121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2"/>
                  </a:cubicBezTo>
                  <a:cubicBezTo>
                    <a:pt x="551" y="110"/>
                    <a:pt x="549" y="108"/>
                    <a:pt x="547" y="106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4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5" y="84"/>
                    <a:pt x="524" y="83"/>
                    <a:pt x="522" y="81"/>
                  </a:cubicBezTo>
                  <a:cubicBezTo>
                    <a:pt x="520" y="80"/>
                    <a:pt x="518" y="78"/>
                    <a:pt x="516" y="76"/>
                  </a:cubicBezTo>
                  <a:cubicBezTo>
                    <a:pt x="515" y="75"/>
                    <a:pt x="513" y="73"/>
                    <a:pt x="511" y="72"/>
                  </a:cubicBezTo>
                  <a:cubicBezTo>
                    <a:pt x="509" y="70"/>
                    <a:pt x="507" y="69"/>
                    <a:pt x="505" y="67"/>
                  </a:cubicBezTo>
                  <a:cubicBezTo>
                    <a:pt x="504" y="66"/>
                    <a:pt x="502" y="64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0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4"/>
                    <a:pt x="454" y="33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19"/>
                    <a:pt x="421" y="19"/>
                    <a:pt x="419" y="18"/>
                  </a:cubicBezTo>
                  <a:cubicBezTo>
                    <a:pt x="416" y="17"/>
                    <a:pt x="414" y="16"/>
                    <a:pt x="411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4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2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8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39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5" y="14"/>
                    <a:pt x="224" y="15"/>
                    <a:pt x="222" y="15"/>
                  </a:cubicBezTo>
                  <a:cubicBezTo>
                    <a:pt x="220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2" y="22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2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0" y="43"/>
                  </a:cubicBezTo>
                  <a:cubicBezTo>
                    <a:pt x="160" y="43"/>
                    <a:pt x="159" y="43"/>
                    <a:pt x="159" y="43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4" y="52"/>
                    <a:pt x="144" y="52"/>
                    <a:pt x="143" y="53"/>
                  </a:cubicBezTo>
                  <a:cubicBezTo>
                    <a:pt x="142" y="53"/>
                    <a:pt x="142" y="54"/>
                    <a:pt x="141" y="54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3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79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0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0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5" y="119"/>
                    <a:pt x="64" y="120"/>
                  </a:cubicBezTo>
                  <a:cubicBezTo>
                    <a:pt x="63" y="121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49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5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19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59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5" y="232"/>
                    <a:pt x="635" y="341"/>
                    <a:pt x="675" y="359"/>
                  </a:cubicBezTo>
                  <a:cubicBezTo>
                    <a:pt x="662" y="345"/>
                    <a:pt x="652" y="324"/>
                    <a:pt x="643" y="29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Rectangle 56">
              <a:extLst>
                <a:ext uri="{FF2B5EF4-FFF2-40B4-BE49-F238E27FC236}">
                  <a16:creationId xmlns:a16="http://schemas.microsoft.com/office/drawing/2014/main" id="{DF60B581-81FD-4F2E-95DD-BC65BB93C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" y="2561"/>
              <a:ext cx="1" cy="1"/>
            </a:xfrm>
            <a:prstGeom prst="rect">
              <a:avLst/>
            </a:pr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6" name="Freeform 57">
              <a:extLst>
                <a:ext uri="{FF2B5EF4-FFF2-40B4-BE49-F238E27FC236}">
                  <a16:creationId xmlns:a16="http://schemas.microsoft.com/office/drawing/2014/main" id="{AE2D751C-BDAC-40B4-93C7-88370D37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37"/>
              <a:ext cx="1606" cy="1564"/>
            </a:xfrm>
            <a:custGeom>
              <a:avLst/>
              <a:gdLst>
                <a:gd name="T0" fmla="*/ 6766 w 719"/>
                <a:gd name="T1" fmla="*/ 4856 h 657"/>
                <a:gd name="T2" fmla="*/ 6565 w 719"/>
                <a:gd name="T3" fmla="*/ 4652 h 657"/>
                <a:gd name="T4" fmla="*/ 5582 w 719"/>
                <a:gd name="T5" fmla="*/ 2254 h 657"/>
                <a:gd name="T6" fmla="*/ 2575 w 719"/>
                <a:gd name="T7" fmla="*/ 0 h 657"/>
                <a:gd name="T8" fmla="*/ 36 w 719"/>
                <a:gd name="T9" fmla="*/ 1338 h 657"/>
                <a:gd name="T10" fmla="*/ 0 w 719"/>
                <a:gd name="T11" fmla="*/ 1376 h 657"/>
                <a:gd name="T12" fmla="*/ 9 w 719"/>
                <a:gd name="T13" fmla="*/ 1376 h 657"/>
                <a:gd name="T14" fmla="*/ 2620 w 719"/>
                <a:gd name="T15" fmla="*/ 188 h 657"/>
                <a:gd name="T16" fmla="*/ 5439 w 719"/>
                <a:gd name="T17" fmla="*/ 2385 h 657"/>
                <a:gd name="T18" fmla="*/ 5662 w 719"/>
                <a:gd name="T19" fmla="*/ 3078 h 657"/>
                <a:gd name="T20" fmla="*/ 5816 w 719"/>
                <a:gd name="T21" fmla="*/ 4085 h 657"/>
                <a:gd name="T22" fmla="*/ 5837 w 719"/>
                <a:gd name="T23" fmla="*/ 4680 h 657"/>
                <a:gd name="T24" fmla="*/ 5193 w 719"/>
                <a:gd name="T25" fmla="*/ 7094 h 657"/>
                <a:gd name="T26" fmla="*/ 2620 w 719"/>
                <a:gd name="T27" fmla="*/ 8658 h 657"/>
                <a:gd name="T28" fmla="*/ 45 w 719"/>
                <a:gd name="T29" fmla="*/ 7458 h 657"/>
                <a:gd name="T30" fmla="*/ 36 w 719"/>
                <a:gd name="T31" fmla="*/ 7475 h 657"/>
                <a:gd name="T32" fmla="*/ 65 w 719"/>
                <a:gd name="T33" fmla="*/ 7503 h 657"/>
                <a:gd name="T34" fmla="*/ 65 w 719"/>
                <a:gd name="T35" fmla="*/ 7503 h 657"/>
                <a:gd name="T36" fmla="*/ 2575 w 719"/>
                <a:gd name="T37" fmla="*/ 8863 h 657"/>
                <a:gd name="T38" fmla="*/ 5330 w 719"/>
                <a:gd name="T39" fmla="*/ 7282 h 657"/>
                <a:gd name="T40" fmla="*/ 6163 w 719"/>
                <a:gd name="T41" fmla="*/ 6370 h 657"/>
                <a:gd name="T42" fmla="*/ 6495 w 719"/>
                <a:gd name="T43" fmla="*/ 6244 h 657"/>
                <a:gd name="T44" fmla="*/ 7802 w 719"/>
                <a:gd name="T45" fmla="*/ 6544 h 657"/>
                <a:gd name="T46" fmla="*/ 8012 w 719"/>
                <a:gd name="T47" fmla="*/ 6637 h 657"/>
                <a:gd name="T48" fmla="*/ 8012 w 719"/>
                <a:gd name="T49" fmla="*/ 5328 h 657"/>
                <a:gd name="T50" fmla="*/ 7300 w 719"/>
                <a:gd name="T51" fmla="*/ 5082 h 657"/>
                <a:gd name="T52" fmla="*/ 6766 w 719"/>
                <a:gd name="T53" fmla="*/ 4856 h 6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8"/>
                    <a:pt x="501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3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1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0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6" y="379"/>
                    <a:pt x="655" y="377"/>
                  </a:cubicBezTo>
                  <a:cubicBezTo>
                    <a:pt x="635" y="373"/>
                    <a:pt x="611" y="362"/>
                    <a:pt x="607" y="36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58">
              <a:extLst>
                <a:ext uri="{FF2B5EF4-FFF2-40B4-BE49-F238E27FC236}">
                  <a16:creationId xmlns:a16="http://schemas.microsoft.com/office/drawing/2014/main" id="{96F07AF8-DBA5-44B6-8C65-902745F2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30"/>
              <a:ext cx="619" cy="616"/>
            </a:xfrm>
            <a:custGeom>
              <a:avLst/>
              <a:gdLst>
                <a:gd name="T0" fmla="*/ 3091 w 277"/>
                <a:gd name="T1" fmla="*/ 0 h 259"/>
                <a:gd name="T2" fmla="*/ 2487 w 277"/>
                <a:gd name="T3" fmla="*/ 1979 h 259"/>
                <a:gd name="T4" fmla="*/ 0 w 277"/>
                <a:gd name="T5" fmla="*/ 3484 h 259"/>
                <a:gd name="T6" fmla="*/ 3091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59">
              <a:extLst>
                <a:ext uri="{FF2B5EF4-FFF2-40B4-BE49-F238E27FC236}">
                  <a16:creationId xmlns:a16="http://schemas.microsoft.com/office/drawing/2014/main" id="{A14E2246-5D8C-4D36-BBA2-C7652759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0">
              <a:extLst>
                <a:ext uri="{FF2B5EF4-FFF2-40B4-BE49-F238E27FC236}">
                  <a16:creationId xmlns:a16="http://schemas.microsoft.com/office/drawing/2014/main" id="{529EDE78-EB07-43C9-A6CD-B029EB42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482"/>
              <a:ext cx="351" cy="107"/>
            </a:xfrm>
            <a:custGeom>
              <a:avLst/>
              <a:gdLst>
                <a:gd name="T0" fmla="*/ 1755 w 157"/>
                <a:gd name="T1" fmla="*/ 509 h 45"/>
                <a:gd name="T2" fmla="*/ 0 w 157"/>
                <a:gd name="T3" fmla="*/ 243 h 45"/>
                <a:gd name="T4" fmla="*/ 1755 w 157"/>
                <a:gd name="T5" fmla="*/ 604 h 45"/>
                <a:gd name="T6" fmla="*/ 1755 w 157"/>
                <a:gd name="T7" fmla="*/ 50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8"/>
                  </a:cubicBezTo>
                  <a:cubicBezTo>
                    <a:pt x="27" y="13"/>
                    <a:pt x="72" y="8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1">
              <a:extLst>
                <a:ext uri="{FF2B5EF4-FFF2-40B4-BE49-F238E27FC236}">
                  <a16:creationId xmlns:a16="http://schemas.microsoft.com/office/drawing/2014/main" id="{13DCC8F5-5380-4CEB-8820-682E0A7C3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4" y="1470"/>
              <a:ext cx="1222" cy="1495"/>
            </a:xfrm>
            <a:custGeom>
              <a:avLst/>
              <a:gdLst>
                <a:gd name="T0" fmla="*/ 5630 w 547"/>
                <a:gd name="T1" fmla="*/ 2200 h 628"/>
                <a:gd name="T2" fmla="*/ 179 w 547"/>
                <a:gd name="T3" fmla="*/ 1212 h 628"/>
                <a:gd name="T4" fmla="*/ 45 w 547"/>
                <a:gd name="T5" fmla="*/ 1535 h 628"/>
                <a:gd name="T6" fmla="*/ 20 w 547"/>
                <a:gd name="T7" fmla="*/ 1728 h 628"/>
                <a:gd name="T8" fmla="*/ 20 w 547"/>
                <a:gd name="T9" fmla="*/ 1876 h 628"/>
                <a:gd name="T10" fmla="*/ 45 w 547"/>
                <a:gd name="T11" fmla="*/ 2685 h 628"/>
                <a:gd name="T12" fmla="*/ 45 w 547"/>
                <a:gd name="T13" fmla="*/ 2709 h 628"/>
                <a:gd name="T14" fmla="*/ 80 w 547"/>
                <a:gd name="T15" fmla="*/ 2766 h 628"/>
                <a:gd name="T16" fmla="*/ 514 w 547"/>
                <a:gd name="T17" fmla="*/ 4211 h 628"/>
                <a:gd name="T18" fmla="*/ 514 w 547"/>
                <a:gd name="T19" fmla="*/ 4223 h 628"/>
                <a:gd name="T20" fmla="*/ 145 w 547"/>
                <a:gd name="T21" fmla="*/ 5694 h 628"/>
                <a:gd name="T22" fmla="*/ 36 w 547"/>
                <a:gd name="T23" fmla="*/ 6273 h 628"/>
                <a:gd name="T24" fmla="*/ 36 w 547"/>
                <a:gd name="T25" fmla="*/ 6301 h 628"/>
                <a:gd name="T26" fmla="*/ 36 w 547"/>
                <a:gd name="T27" fmla="*/ 6420 h 628"/>
                <a:gd name="T28" fmla="*/ 20 w 547"/>
                <a:gd name="T29" fmla="*/ 6547 h 628"/>
                <a:gd name="T30" fmla="*/ 20 w 547"/>
                <a:gd name="T31" fmla="*/ 6556 h 628"/>
                <a:gd name="T32" fmla="*/ 20 w 547"/>
                <a:gd name="T33" fmla="*/ 6801 h 628"/>
                <a:gd name="T34" fmla="*/ 154 w 547"/>
                <a:gd name="T35" fmla="*/ 7192 h 628"/>
                <a:gd name="T36" fmla="*/ 5384 w 547"/>
                <a:gd name="T37" fmla="*/ 6908 h 628"/>
                <a:gd name="T38" fmla="*/ 6099 w 547"/>
                <a:gd name="T39" fmla="*/ 4195 h 628"/>
                <a:gd name="T40" fmla="*/ 5853 w 547"/>
                <a:gd name="T41" fmla="*/ 2885 h 628"/>
                <a:gd name="T42" fmla="*/ 5974 w 547"/>
                <a:gd name="T43" fmla="*/ 4183 h 628"/>
                <a:gd name="T44" fmla="*/ 5295 w 547"/>
                <a:gd name="T45" fmla="*/ 6830 h 628"/>
                <a:gd name="T46" fmla="*/ 235 w 547"/>
                <a:gd name="T47" fmla="*/ 7094 h 628"/>
                <a:gd name="T48" fmla="*/ 154 w 547"/>
                <a:gd name="T49" fmla="*/ 6851 h 628"/>
                <a:gd name="T50" fmla="*/ 145 w 547"/>
                <a:gd name="T51" fmla="*/ 6244 h 628"/>
                <a:gd name="T52" fmla="*/ 634 w 547"/>
                <a:gd name="T53" fmla="*/ 4223 h 628"/>
                <a:gd name="T54" fmla="*/ 109 w 547"/>
                <a:gd name="T55" fmla="*/ 1847 h 628"/>
                <a:gd name="T56" fmla="*/ 154 w 547"/>
                <a:gd name="T57" fmla="*/ 1581 h 628"/>
                <a:gd name="T58" fmla="*/ 255 w 547"/>
                <a:gd name="T59" fmla="*/ 1321 h 628"/>
                <a:gd name="T60" fmla="*/ 335 w 547"/>
                <a:gd name="T61" fmla="*/ 1231 h 628"/>
                <a:gd name="T62" fmla="*/ 2810 w 547"/>
                <a:gd name="T63" fmla="*/ 148 h 628"/>
                <a:gd name="T64" fmla="*/ 5744 w 547"/>
                <a:gd name="T65" fmla="*/ 2930 h 628"/>
                <a:gd name="T66" fmla="*/ 5900 w 547"/>
                <a:gd name="T67" fmla="*/ 3911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8">
                  <a:moveTo>
                    <a:pt x="525" y="214"/>
                  </a:moveTo>
                  <a:cubicBezTo>
                    <a:pt x="520" y="197"/>
                    <a:pt x="513" y="180"/>
                    <a:pt x="505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0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0"/>
                    <a:pt x="4" y="201"/>
                    <a:pt x="4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5" y="417"/>
                    <a:pt x="14" y="419"/>
                    <a:pt x="13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4" y="458"/>
                    <a:pt x="4" y="462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2" y="484"/>
                    <a:pt x="2" y="485"/>
                  </a:cubicBezTo>
                  <a:cubicBezTo>
                    <a:pt x="2" y="485"/>
                    <a:pt x="2" y="486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4" y="628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26"/>
                    <a:pt x="547" y="318"/>
                    <a:pt x="547" y="311"/>
                  </a:cubicBezTo>
                  <a:cubicBezTo>
                    <a:pt x="546" y="304"/>
                    <a:pt x="540" y="296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3"/>
                    <a:pt x="536" y="310"/>
                  </a:cubicBezTo>
                  <a:cubicBezTo>
                    <a:pt x="536" y="317"/>
                    <a:pt x="531" y="326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3"/>
                    <a:pt x="12" y="501"/>
                    <a:pt x="12" y="498"/>
                  </a:cubicBezTo>
                  <a:cubicBezTo>
                    <a:pt x="12" y="495"/>
                    <a:pt x="11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59"/>
                    <a:pt x="57" y="313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7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8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7" y="248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2">
              <a:extLst>
                <a:ext uri="{FF2B5EF4-FFF2-40B4-BE49-F238E27FC236}">
                  <a16:creationId xmlns:a16="http://schemas.microsoft.com/office/drawing/2014/main" id="{640AC829-14B8-41AD-988F-4CFA5D92E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8" y="1773"/>
              <a:ext cx="279" cy="897"/>
            </a:xfrm>
            <a:custGeom>
              <a:avLst/>
              <a:gdLst>
                <a:gd name="T0" fmla="*/ 1047 w 125"/>
                <a:gd name="T1" fmla="*/ 3866 h 377"/>
                <a:gd name="T2" fmla="*/ 1391 w 125"/>
                <a:gd name="T3" fmla="*/ 2508 h 377"/>
                <a:gd name="T4" fmla="*/ 958 w 125"/>
                <a:gd name="T5" fmla="*/ 1054 h 377"/>
                <a:gd name="T6" fmla="*/ 931 w 125"/>
                <a:gd name="T7" fmla="*/ 997 h 377"/>
                <a:gd name="T8" fmla="*/ 922 w 125"/>
                <a:gd name="T9" fmla="*/ 997 h 377"/>
                <a:gd name="T10" fmla="*/ 922 w 125"/>
                <a:gd name="T11" fmla="*/ 985 h 377"/>
                <a:gd name="T12" fmla="*/ 922 w 125"/>
                <a:gd name="T13" fmla="*/ 968 h 377"/>
                <a:gd name="T14" fmla="*/ 893 w 125"/>
                <a:gd name="T15" fmla="*/ 838 h 377"/>
                <a:gd name="T16" fmla="*/ 902 w 125"/>
                <a:gd name="T17" fmla="*/ 164 h 377"/>
                <a:gd name="T18" fmla="*/ 902 w 125"/>
                <a:gd name="T19" fmla="*/ 164 h 377"/>
                <a:gd name="T20" fmla="*/ 902 w 125"/>
                <a:gd name="T21" fmla="*/ 12 h 377"/>
                <a:gd name="T22" fmla="*/ 902 w 125"/>
                <a:gd name="T23" fmla="*/ 0 h 377"/>
                <a:gd name="T24" fmla="*/ 857 w 125"/>
                <a:gd name="T25" fmla="*/ 95 h 377"/>
                <a:gd name="T26" fmla="*/ 757 w 125"/>
                <a:gd name="T27" fmla="*/ 176 h 377"/>
                <a:gd name="T28" fmla="*/ 777 w 125"/>
                <a:gd name="T29" fmla="*/ 333 h 377"/>
                <a:gd name="T30" fmla="*/ 679 w 125"/>
                <a:gd name="T31" fmla="*/ 488 h 377"/>
                <a:gd name="T32" fmla="*/ 679 w 125"/>
                <a:gd name="T33" fmla="*/ 702 h 377"/>
                <a:gd name="T34" fmla="*/ 498 w 125"/>
                <a:gd name="T35" fmla="*/ 595 h 377"/>
                <a:gd name="T36" fmla="*/ 353 w 125"/>
                <a:gd name="T37" fmla="*/ 899 h 377"/>
                <a:gd name="T38" fmla="*/ 344 w 125"/>
                <a:gd name="T39" fmla="*/ 1252 h 377"/>
                <a:gd name="T40" fmla="*/ 324 w 125"/>
                <a:gd name="T41" fmla="*/ 1523 h 377"/>
                <a:gd name="T42" fmla="*/ 234 w 125"/>
                <a:gd name="T43" fmla="*/ 1913 h 377"/>
                <a:gd name="T44" fmla="*/ 190 w 125"/>
                <a:gd name="T45" fmla="*/ 1925 h 377"/>
                <a:gd name="T46" fmla="*/ 210 w 125"/>
                <a:gd name="T47" fmla="*/ 3086 h 377"/>
                <a:gd name="T48" fmla="*/ 210 w 125"/>
                <a:gd name="T49" fmla="*/ 3086 h 377"/>
                <a:gd name="T50" fmla="*/ 243 w 125"/>
                <a:gd name="T51" fmla="*/ 3095 h 377"/>
                <a:gd name="T52" fmla="*/ 324 w 125"/>
                <a:gd name="T53" fmla="*/ 3476 h 377"/>
                <a:gd name="T54" fmla="*/ 344 w 125"/>
                <a:gd name="T55" fmla="*/ 3743 h 377"/>
                <a:gd name="T56" fmla="*/ 353 w 125"/>
                <a:gd name="T57" fmla="*/ 4092 h 377"/>
                <a:gd name="T58" fmla="*/ 498 w 125"/>
                <a:gd name="T59" fmla="*/ 4404 h 377"/>
                <a:gd name="T60" fmla="*/ 703 w 125"/>
                <a:gd name="T61" fmla="*/ 4257 h 377"/>
                <a:gd name="T62" fmla="*/ 723 w 125"/>
                <a:gd name="T63" fmla="*/ 4511 h 377"/>
                <a:gd name="T64" fmla="*/ 821 w 125"/>
                <a:gd name="T65" fmla="*/ 4647 h 377"/>
                <a:gd name="T66" fmla="*/ 801 w 125"/>
                <a:gd name="T67" fmla="*/ 4806 h 377"/>
                <a:gd name="T68" fmla="*/ 857 w 125"/>
                <a:gd name="T69" fmla="*/ 4901 h 377"/>
                <a:gd name="T70" fmla="*/ 902 w 125"/>
                <a:gd name="T71" fmla="*/ 5077 h 377"/>
                <a:gd name="T72" fmla="*/ 911 w 125"/>
                <a:gd name="T73" fmla="*/ 5039 h 377"/>
                <a:gd name="T74" fmla="*/ 902 w 125"/>
                <a:gd name="T75" fmla="*/ 4835 h 377"/>
                <a:gd name="T76" fmla="*/ 902 w 125"/>
                <a:gd name="T77" fmla="*/ 4835 h 377"/>
                <a:gd name="T78" fmla="*/ 902 w 125"/>
                <a:gd name="T79" fmla="*/ 4823 h 377"/>
                <a:gd name="T80" fmla="*/ 911 w 125"/>
                <a:gd name="T81" fmla="*/ 4785 h 377"/>
                <a:gd name="T82" fmla="*/ 911 w 125"/>
                <a:gd name="T83" fmla="*/ 4699 h 377"/>
                <a:gd name="T84" fmla="*/ 911 w 125"/>
                <a:gd name="T85" fmla="*/ 4659 h 377"/>
                <a:gd name="T86" fmla="*/ 911 w 125"/>
                <a:gd name="T87" fmla="*/ 4580 h 377"/>
                <a:gd name="T88" fmla="*/ 911 w 125"/>
                <a:gd name="T89" fmla="*/ 4552 h 377"/>
                <a:gd name="T90" fmla="*/ 911 w 125"/>
                <a:gd name="T91" fmla="*/ 4552 h 377"/>
                <a:gd name="T92" fmla="*/ 931 w 125"/>
                <a:gd name="T93" fmla="*/ 4416 h 377"/>
                <a:gd name="T94" fmla="*/ 1022 w 125"/>
                <a:gd name="T95" fmla="*/ 3973 h 377"/>
                <a:gd name="T96" fmla="*/ 1047 w 125"/>
                <a:gd name="T97" fmla="*/ 3866 h 377"/>
                <a:gd name="T98" fmla="*/ 1391 w 125"/>
                <a:gd name="T99" fmla="*/ 2491 h 377"/>
                <a:gd name="T100" fmla="*/ 1391 w 125"/>
                <a:gd name="T101" fmla="*/ 2508 h 377"/>
                <a:gd name="T102" fmla="*/ 1391 w 125"/>
                <a:gd name="T103" fmla="*/ 2508 h 377"/>
                <a:gd name="T104" fmla="*/ 1391 w 125"/>
                <a:gd name="T105" fmla="*/ 2491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5" h="377">
                  <a:moveTo>
                    <a:pt x="94" y="287"/>
                  </a:moveTo>
                  <a:cubicBezTo>
                    <a:pt x="112" y="269"/>
                    <a:pt x="125" y="231"/>
                    <a:pt x="125" y="186"/>
                  </a:cubicBezTo>
                  <a:cubicBezTo>
                    <a:pt x="125" y="134"/>
                    <a:pt x="108" y="90"/>
                    <a:pt x="86" y="78"/>
                  </a:cubicBezTo>
                  <a:cubicBezTo>
                    <a:pt x="85" y="77"/>
                    <a:pt x="84" y="76"/>
                    <a:pt x="84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3"/>
                    <a:pt x="83" y="72"/>
                    <a:pt x="83" y="72"/>
                  </a:cubicBezTo>
                  <a:cubicBezTo>
                    <a:pt x="81" y="69"/>
                    <a:pt x="80" y="66"/>
                    <a:pt x="80" y="62"/>
                  </a:cubicBezTo>
                  <a:cubicBezTo>
                    <a:pt x="79" y="54"/>
                    <a:pt x="80" y="28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7"/>
                    <a:pt x="81" y="3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0" y="3"/>
                    <a:pt x="80" y="5"/>
                    <a:pt x="77" y="7"/>
                  </a:cubicBezTo>
                  <a:cubicBezTo>
                    <a:pt x="72" y="11"/>
                    <a:pt x="67" y="9"/>
                    <a:pt x="68" y="13"/>
                  </a:cubicBezTo>
                  <a:cubicBezTo>
                    <a:pt x="69" y="18"/>
                    <a:pt x="73" y="16"/>
                    <a:pt x="70" y="25"/>
                  </a:cubicBezTo>
                  <a:cubicBezTo>
                    <a:pt x="67" y="34"/>
                    <a:pt x="63" y="34"/>
                    <a:pt x="61" y="36"/>
                  </a:cubicBezTo>
                  <a:cubicBezTo>
                    <a:pt x="57" y="42"/>
                    <a:pt x="69" y="47"/>
                    <a:pt x="61" y="52"/>
                  </a:cubicBezTo>
                  <a:cubicBezTo>
                    <a:pt x="54" y="57"/>
                    <a:pt x="55" y="45"/>
                    <a:pt x="45" y="44"/>
                  </a:cubicBezTo>
                  <a:cubicBezTo>
                    <a:pt x="38" y="43"/>
                    <a:pt x="33" y="53"/>
                    <a:pt x="32" y="67"/>
                  </a:cubicBezTo>
                  <a:cubicBezTo>
                    <a:pt x="31" y="75"/>
                    <a:pt x="31" y="88"/>
                    <a:pt x="31" y="93"/>
                  </a:cubicBezTo>
                  <a:cubicBezTo>
                    <a:pt x="31" y="98"/>
                    <a:pt x="29" y="105"/>
                    <a:pt x="29" y="113"/>
                  </a:cubicBezTo>
                  <a:cubicBezTo>
                    <a:pt x="29" y="125"/>
                    <a:pt x="26" y="139"/>
                    <a:pt x="21" y="142"/>
                  </a:cubicBezTo>
                  <a:cubicBezTo>
                    <a:pt x="19" y="143"/>
                    <a:pt x="18" y="143"/>
                    <a:pt x="17" y="143"/>
                  </a:cubicBezTo>
                  <a:cubicBezTo>
                    <a:pt x="4" y="156"/>
                    <a:pt x="0" y="219"/>
                    <a:pt x="19" y="229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20" y="229"/>
                    <a:pt x="20" y="229"/>
                    <a:pt x="22" y="230"/>
                  </a:cubicBezTo>
                  <a:cubicBezTo>
                    <a:pt x="26" y="233"/>
                    <a:pt x="29" y="246"/>
                    <a:pt x="29" y="258"/>
                  </a:cubicBezTo>
                  <a:cubicBezTo>
                    <a:pt x="29" y="266"/>
                    <a:pt x="31" y="273"/>
                    <a:pt x="31" y="278"/>
                  </a:cubicBezTo>
                  <a:cubicBezTo>
                    <a:pt x="31" y="283"/>
                    <a:pt x="31" y="296"/>
                    <a:pt x="32" y="304"/>
                  </a:cubicBezTo>
                  <a:cubicBezTo>
                    <a:pt x="33" y="318"/>
                    <a:pt x="38" y="328"/>
                    <a:pt x="45" y="327"/>
                  </a:cubicBezTo>
                  <a:cubicBezTo>
                    <a:pt x="55" y="326"/>
                    <a:pt x="56" y="311"/>
                    <a:pt x="63" y="316"/>
                  </a:cubicBezTo>
                  <a:cubicBezTo>
                    <a:pt x="70" y="321"/>
                    <a:pt x="61" y="329"/>
                    <a:pt x="65" y="335"/>
                  </a:cubicBezTo>
                  <a:cubicBezTo>
                    <a:pt x="67" y="337"/>
                    <a:pt x="71" y="336"/>
                    <a:pt x="74" y="345"/>
                  </a:cubicBezTo>
                  <a:cubicBezTo>
                    <a:pt x="77" y="354"/>
                    <a:pt x="73" y="352"/>
                    <a:pt x="72" y="357"/>
                  </a:cubicBezTo>
                  <a:cubicBezTo>
                    <a:pt x="70" y="361"/>
                    <a:pt x="72" y="360"/>
                    <a:pt x="77" y="364"/>
                  </a:cubicBezTo>
                  <a:cubicBezTo>
                    <a:pt x="82" y="367"/>
                    <a:pt x="80" y="370"/>
                    <a:pt x="81" y="377"/>
                  </a:cubicBezTo>
                  <a:cubicBezTo>
                    <a:pt x="81" y="376"/>
                    <a:pt x="82" y="376"/>
                    <a:pt x="82" y="374"/>
                  </a:cubicBezTo>
                  <a:cubicBezTo>
                    <a:pt x="82" y="370"/>
                    <a:pt x="81" y="364"/>
                    <a:pt x="81" y="359"/>
                  </a:cubicBezTo>
                  <a:cubicBezTo>
                    <a:pt x="81" y="359"/>
                    <a:pt x="81" y="359"/>
                    <a:pt x="81" y="359"/>
                  </a:cubicBezTo>
                  <a:cubicBezTo>
                    <a:pt x="81" y="359"/>
                    <a:pt x="81" y="358"/>
                    <a:pt x="81" y="358"/>
                  </a:cubicBezTo>
                  <a:cubicBezTo>
                    <a:pt x="81" y="357"/>
                    <a:pt x="82" y="356"/>
                    <a:pt x="82" y="355"/>
                  </a:cubicBezTo>
                  <a:cubicBezTo>
                    <a:pt x="82" y="353"/>
                    <a:pt x="82" y="351"/>
                    <a:pt x="82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2" y="344"/>
                    <a:pt x="82" y="342"/>
                    <a:pt x="82" y="340"/>
                  </a:cubicBezTo>
                  <a:cubicBezTo>
                    <a:pt x="82" y="339"/>
                    <a:pt x="82" y="339"/>
                    <a:pt x="82" y="338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3" y="335"/>
                    <a:pt x="83" y="331"/>
                    <a:pt x="84" y="328"/>
                  </a:cubicBezTo>
                  <a:cubicBezTo>
                    <a:pt x="87" y="318"/>
                    <a:pt x="90" y="307"/>
                    <a:pt x="92" y="295"/>
                  </a:cubicBezTo>
                  <a:cubicBezTo>
                    <a:pt x="93" y="292"/>
                    <a:pt x="94" y="290"/>
                    <a:pt x="94" y="287"/>
                  </a:cubicBezTo>
                  <a:close/>
                  <a:moveTo>
                    <a:pt x="125" y="185"/>
                  </a:moveTo>
                  <a:cubicBezTo>
                    <a:pt x="125" y="185"/>
                    <a:pt x="125" y="186"/>
                    <a:pt x="125" y="186"/>
                  </a:cubicBezTo>
                  <a:cubicBezTo>
                    <a:pt x="125" y="186"/>
                    <a:pt x="125" y="186"/>
                    <a:pt x="125" y="186"/>
                  </a:cubicBezTo>
                  <a:lnTo>
                    <a:pt x="12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63">
              <a:extLst>
                <a:ext uri="{FF2B5EF4-FFF2-40B4-BE49-F238E27FC236}">
                  <a16:creationId xmlns:a16="http://schemas.microsoft.com/office/drawing/2014/main" id="{8F823BEC-4040-4090-AEBA-52E9024A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356"/>
              <a:ext cx="143" cy="150"/>
            </a:xfrm>
            <a:custGeom>
              <a:avLst/>
              <a:gdLst>
                <a:gd name="T0" fmla="*/ 9 w 64"/>
                <a:gd name="T1" fmla="*/ 595 h 63"/>
                <a:gd name="T2" fmla="*/ 170 w 64"/>
                <a:gd name="T3" fmla="*/ 664 h 63"/>
                <a:gd name="T4" fmla="*/ 425 w 64"/>
                <a:gd name="T5" fmla="*/ 838 h 63"/>
                <a:gd name="T6" fmla="*/ 715 w 64"/>
                <a:gd name="T7" fmla="*/ 555 h 63"/>
                <a:gd name="T8" fmla="*/ 505 w 64"/>
                <a:gd name="T9" fmla="*/ 595 h 63"/>
                <a:gd name="T10" fmla="*/ 190 w 64"/>
                <a:gd name="T11" fmla="*/ 352 h 63"/>
                <a:gd name="T12" fmla="*/ 65 w 64"/>
                <a:gd name="T13" fmla="*/ 79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64">
              <a:extLst>
                <a:ext uri="{FF2B5EF4-FFF2-40B4-BE49-F238E27FC236}">
                  <a16:creationId xmlns:a16="http://schemas.microsoft.com/office/drawing/2014/main" id="{7923D254-444A-4141-8F9B-F42FEB2A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103"/>
              <a:ext cx="47" cy="100"/>
            </a:xfrm>
            <a:custGeom>
              <a:avLst/>
              <a:gdLst>
                <a:gd name="T0" fmla="*/ 215 w 21"/>
                <a:gd name="T1" fmla="*/ 243 h 42"/>
                <a:gd name="T2" fmla="*/ 45 w 21"/>
                <a:gd name="T3" fmla="*/ 567 h 42"/>
                <a:gd name="T4" fmla="*/ 65 w 21"/>
                <a:gd name="T5" fmla="*/ 271 h 42"/>
                <a:gd name="T6" fmla="*/ 125 w 21"/>
                <a:gd name="T7" fmla="*/ 107 h 42"/>
                <a:gd name="T8" fmla="*/ 235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65">
              <a:extLst>
                <a:ext uri="{FF2B5EF4-FFF2-40B4-BE49-F238E27FC236}">
                  <a16:creationId xmlns:a16="http://schemas.microsoft.com/office/drawing/2014/main" id="{61A1A172-E52F-4A85-8DA6-EE29D9FE0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66">
              <a:extLst>
                <a:ext uri="{FF2B5EF4-FFF2-40B4-BE49-F238E27FC236}">
                  <a16:creationId xmlns:a16="http://schemas.microsoft.com/office/drawing/2014/main" id="{C7B67299-795E-47A9-8BA4-AF7A4EAE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67">
              <a:extLst>
                <a:ext uri="{FF2B5EF4-FFF2-40B4-BE49-F238E27FC236}">
                  <a16:creationId xmlns:a16="http://schemas.microsoft.com/office/drawing/2014/main" id="{AA8EDE6F-7B8F-47B9-93E1-F44CBB07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44"/>
              <a:ext cx="148" cy="340"/>
            </a:xfrm>
            <a:custGeom>
              <a:avLst/>
              <a:gdLst>
                <a:gd name="T0" fmla="*/ 372 w 66"/>
                <a:gd name="T1" fmla="*/ 0 h 143"/>
                <a:gd name="T2" fmla="*/ 744 w 66"/>
                <a:gd name="T3" fmla="*/ 968 h 143"/>
                <a:gd name="T4" fmla="*/ 744 w 66"/>
                <a:gd name="T5" fmla="*/ 956 h 143"/>
                <a:gd name="T6" fmla="*/ 372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72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68">
              <a:extLst>
                <a:ext uri="{FF2B5EF4-FFF2-40B4-BE49-F238E27FC236}">
                  <a16:creationId xmlns:a16="http://schemas.microsoft.com/office/drawing/2014/main" id="{0DA7D224-0ED3-452B-964A-0C22F896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108"/>
              <a:ext cx="94" cy="212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7 h 89"/>
                <a:gd name="T4" fmla="*/ 470 w 42"/>
                <a:gd name="T5" fmla="*/ 596 h 89"/>
                <a:gd name="T6" fmla="*/ 235 w 42"/>
                <a:gd name="T7" fmla="*/ 1203 h 89"/>
                <a:gd name="T8" fmla="*/ 0 w 42"/>
                <a:gd name="T9" fmla="*/ 596 h 89"/>
                <a:gd name="T10" fmla="*/ 0 w 42"/>
                <a:gd name="T11" fmla="*/ 607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69">
              <a:extLst>
                <a:ext uri="{FF2B5EF4-FFF2-40B4-BE49-F238E27FC236}">
                  <a16:creationId xmlns:a16="http://schemas.microsoft.com/office/drawing/2014/main" id="{45BD0BD9-0092-4A65-B9A9-65F2A906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077"/>
              <a:ext cx="110" cy="272"/>
            </a:xfrm>
            <a:custGeom>
              <a:avLst/>
              <a:gdLst>
                <a:gd name="T0" fmla="*/ 317 w 49"/>
                <a:gd name="T1" fmla="*/ 0 h 114"/>
                <a:gd name="T2" fmla="*/ 0 w 49"/>
                <a:gd name="T3" fmla="*/ 773 h 114"/>
                <a:gd name="T4" fmla="*/ 0 w 49"/>
                <a:gd name="T5" fmla="*/ 773 h 114"/>
                <a:gd name="T6" fmla="*/ 317 w 49"/>
                <a:gd name="T7" fmla="*/ 1548 h 114"/>
                <a:gd name="T8" fmla="*/ 36 w 49"/>
                <a:gd name="T9" fmla="*/ 802 h 114"/>
                <a:gd name="T10" fmla="*/ 352 w 49"/>
                <a:gd name="T11" fmla="*/ 57 h 114"/>
                <a:gd name="T12" fmla="*/ 554 w 49"/>
                <a:gd name="T13" fmla="*/ 246 h 114"/>
                <a:gd name="T14" fmla="*/ 31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0">
              <a:extLst>
                <a:ext uri="{FF2B5EF4-FFF2-40B4-BE49-F238E27FC236}">
                  <a16:creationId xmlns:a16="http://schemas.microsoft.com/office/drawing/2014/main" id="{55C7D50B-CF63-40FB-8314-712C859A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106"/>
              <a:ext cx="78" cy="216"/>
            </a:xfrm>
            <a:custGeom>
              <a:avLst/>
              <a:gdLst>
                <a:gd name="T0" fmla="*/ 223 w 35"/>
                <a:gd name="T1" fmla="*/ 0 h 91"/>
                <a:gd name="T2" fmla="*/ 0 w 35"/>
                <a:gd name="T3" fmla="*/ 615 h 91"/>
                <a:gd name="T4" fmla="*/ 0 w 35"/>
                <a:gd name="T5" fmla="*/ 603 h 91"/>
                <a:gd name="T6" fmla="*/ 223 w 35"/>
                <a:gd name="T7" fmla="*/ 1218 h 91"/>
                <a:gd name="T8" fmla="*/ 20 w 35"/>
                <a:gd name="T9" fmla="*/ 631 h 91"/>
                <a:gd name="T10" fmla="*/ 243 w 35"/>
                <a:gd name="T11" fmla="*/ 40 h 91"/>
                <a:gd name="T12" fmla="*/ 388 w 35"/>
                <a:gd name="T13" fmla="*/ 185 h 91"/>
                <a:gd name="T14" fmla="*/ 22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1">
              <a:extLst>
                <a:ext uri="{FF2B5EF4-FFF2-40B4-BE49-F238E27FC236}">
                  <a16:creationId xmlns:a16="http://schemas.microsoft.com/office/drawing/2014/main" id="{6B47038B-9166-4419-87DC-C1030506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39"/>
              <a:ext cx="53" cy="148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23 h 62"/>
                <a:gd name="T4" fmla="*/ 0 w 24"/>
                <a:gd name="T5" fmla="*/ 423 h 62"/>
                <a:gd name="T6" fmla="*/ 150 w 24"/>
                <a:gd name="T7" fmla="*/ 843 h 62"/>
                <a:gd name="T8" fmla="*/ 33 w 24"/>
                <a:gd name="T9" fmla="*/ 432 h 62"/>
                <a:gd name="T10" fmla="*/ 161 w 24"/>
                <a:gd name="T11" fmla="*/ 41 h 62"/>
                <a:gd name="T12" fmla="*/ 258 w 24"/>
                <a:gd name="T13" fmla="*/ 136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2">
              <a:extLst>
                <a:ext uri="{FF2B5EF4-FFF2-40B4-BE49-F238E27FC236}">
                  <a16:creationId xmlns:a16="http://schemas.microsoft.com/office/drawing/2014/main" id="{5F99D6D2-4548-440D-A8FE-4CEC10A6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044"/>
              <a:ext cx="121" cy="328"/>
            </a:xfrm>
            <a:custGeom>
              <a:avLst/>
              <a:gdLst>
                <a:gd name="T0" fmla="*/ 0 w 54"/>
                <a:gd name="T1" fmla="*/ 965 h 138"/>
                <a:gd name="T2" fmla="*/ 202 w 54"/>
                <a:gd name="T3" fmla="*/ 1854 h 138"/>
                <a:gd name="T4" fmla="*/ 36 w 54"/>
                <a:gd name="T5" fmla="*/ 994 h 138"/>
                <a:gd name="T6" fmla="*/ 372 w 54"/>
                <a:gd name="T7" fmla="*/ 57 h 138"/>
                <a:gd name="T8" fmla="*/ 607 w 54"/>
                <a:gd name="T9" fmla="*/ 311 h 138"/>
                <a:gd name="T10" fmla="*/ 361 w 54"/>
                <a:gd name="T11" fmla="*/ 0 h 138"/>
                <a:gd name="T12" fmla="*/ 0 w 54"/>
                <a:gd name="T13" fmla="*/ 9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73">
              <a:extLst>
                <a:ext uri="{FF2B5EF4-FFF2-40B4-BE49-F238E27FC236}">
                  <a16:creationId xmlns:a16="http://schemas.microsoft.com/office/drawing/2014/main" id="{7CC83713-676C-4BCF-A6D2-119732EE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82"/>
              <a:ext cx="204" cy="464"/>
            </a:xfrm>
            <a:custGeom>
              <a:avLst/>
              <a:gdLst>
                <a:gd name="T0" fmla="*/ 507 w 91"/>
                <a:gd name="T1" fmla="*/ 0 h 195"/>
                <a:gd name="T2" fmla="*/ 1024 w 91"/>
                <a:gd name="T3" fmla="*/ 1318 h 195"/>
                <a:gd name="T4" fmla="*/ 1024 w 91"/>
                <a:gd name="T5" fmla="*/ 1309 h 195"/>
                <a:gd name="T6" fmla="*/ 507 w 91"/>
                <a:gd name="T7" fmla="*/ 2627 h 195"/>
                <a:gd name="T8" fmla="*/ 0 w 91"/>
                <a:gd name="T9" fmla="*/ 1309 h 195"/>
                <a:gd name="T10" fmla="*/ 0 w 91"/>
                <a:gd name="T11" fmla="*/ 1318 h 195"/>
                <a:gd name="T12" fmla="*/ 507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74">
              <a:extLst>
                <a:ext uri="{FF2B5EF4-FFF2-40B4-BE49-F238E27FC236}">
                  <a16:creationId xmlns:a16="http://schemas.microsoft.com/office/drawing/2014/main" id="{E339C2AE-7A1C-4720-B4A6-78387A74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013"/>
              <a:ext cx="176" cy="402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42 h 169"/>
                <a:gd name="T4" fmla="*/ 873 w 79"/>
                <a:gd name="T5" fmla="*/ 1132 h 169"/>
                <a:gd name="T6" fmla="*/ 432 w 79"/>
                <a:gd name="T7" fmla="*/ 2274 h 169"/>
                <a:gd name="T8" fmla="*/ 0 w 79"/>
                <a:gd name="T9" fmla="*/ 1132 h 169"/>
                <a:gd name="T10" fmla="*/ 0 w 79"/>
                <a:gd name="T11" fmla="*/ 1142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75">
              <a:extLst>
                <a:ext uri="{FF2B5EF4-FFF2-40B4-BE49-F238E27FC236}">
                  <a16:creationId xmlns:a16="http://schemas.microsoft.com/office/drawing/2014/main" id="{F1360032-1F03-4B4A-8520-A26DBC9DA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5"/>
              <a:ext cx="120" cy="276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92 h 116"/>
                <a:gd name="T4" fmla="*/ 593 w 54"/>
                <a:gd name="T5" fmla="*/ 780 h 116"/>
                <a:gd name="T6" fmla="*/ 296 w 54"/>
                <a:gd name="T7" fmla="*/ 1563 h 116"/>
                <a:gd name="T8" fmla="*/ 0 w 54"/>
                <a:gd name="T9" fmla="*/ 780 h 116"/>
                <a:gd name="T10" fmla="*/ 0 w 54"/>
                <a:gd name="T11" fmla="*/ 792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76">
              <a:extLst>
                <a:ext uri="{FF2B5EF4-FFF2-40B4-BE49-F238E27FC236}">
                  <a16:creationId xmlns:a16="http://schemas.microsoft.com/office/drawing/2014/main" id="{D98D7D33-5E1E-4C8D-AFDB-16187650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108"/>
              <a:ext cx="94" cy="212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7 h 89"/>
                <a:gd name="T4" fmla="*/ 470 w 42"/>
                <a:gd name="T5" fmla="*/ 596 h 89"/>
                <a:gd name="T6" fmla="*/ 235 w 42"/>
                <a:gd name="T7" fmla="*/ 1203 h 89"/>
                <a:gd name="T8" fmla="*/ 0 w 42"/>
                <a:gd name="T9" fmla="*/ 596 h 89"/>
                <a:gd name="T10" fmla="*/ 0 w 42"/>
                <a:gd name="T11" fmla="*/ 607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77">
              <a:extLst>
                <a:ext uri="{FF2B5EF4-FFF2-40B4-BE49-F238E27FC236}">
                  <a16:creationId xmlns:a16="http://schemas.microsoft.com/office/drawing/2014/main" id="{EB96B6BA-92C1-4A1D-8CC5-F8BF00FBB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39"/>
              <a:ext cx="67" cy="150"/>
            </a:xfrm>
            <a:custGeom>
              <a:avLst/>
              <a:gdLst>
                <a:gd name="T0" fmla="*/ 170 w 30"/>
                <a:gd name="T1" fmla="*/ 0 h 63"/>
                <a:gd name="T2" fmla="*/ 335 w 30"/>
                <a:gd name="T3" fmla="*/ 431 h 63"/>
                <a:gd name="T4" fmla="*/ 335 w 30"/>
                <a:gd name="T5" fmla="*/ 419 h 63"/>
                <a:gd name="T6" fmla="*/ 170 w 30"/>
                <a:gd name="T7" fmla="*/ 850 h 63"/>
                <a:gd name="T8" fmla="*/ 0 w 30"/>
                <a:gd name="T9" fmla="*/ 419 h 63"/>
                <a:gd name="T10" fmla="*/ 0 w 30"/>
                <a:gd name="T11" fmla="*/ 431 h 63"/>
                <a:gd name="T12" fmla="*/ 170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78">
              <a:extLst>
                <a:ext uri="{FF2B5EF4-FFF2-40B4-BE49-F238E27FC236}">
                  <a16:creationId xmlns:a16="http://schemas.microsoft.com/office/drawing/2014/main" id="{74F28E85-0EDF-4D88-B8AE-785E15D45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170"/>
              <a:ext cx="38" cy="88"/>
            </a:xfrm>
            <a:custGeom>
              <a:avLst/>
              <a:gdLst>
                <a:gd name="T0" fmla="*/ 0 w 17"/>
                <a:gd name="T1" fmla="*/ 254 h 37"/>
                <a:gd name="T2" fmla="*/ 89 w 17"/>
                <a:gd name="T3" fmla="*/ 0 h 37"/>
                <a:gd name="T4" fmla="*/ 190 w 17"/>
                <a:gd name="T5" fmla="*/ 254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w 17"/>
                <a:gd name="T13" fmla="*/ 25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79">
              <a:extLst>
                <a:ext uri="{FF2B5EF4-FFF2-40B4-BE49-F238E27FC236}">
                  <a16:creationId xmlns:a16="http://schemas.microsoft.com/office/drawing/2014/main" id="{C41261D9-893C-4FD8-B654-B51723F7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0">
              <a:extLst>
                <a:ext uri="{FF2B5EF4-FFF2-40B4-BE49-F238E27FC236}">
                  <a16:creationId xmlns:a16="http://schemas.microsoft.com/office/drawing/2014/main" id="{838593A4-7772-45F1-89D0-53AFE6DF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44"/>
              <a:ext cx="148" cy="340"/>
            </a:xfrm>
            <a:custGeom>
              <a:avLst/>
              <a:gdLst>
                <a:gd name="T0" fmla="*/ 372 w 66"/>
                <a:gd name="T1" fmla="*/ 0 h 143"/>
                <a:gd name="T2" fmla="*/ 744 w 66"/>
                <a:gd name="T3" fmla="*/ 968 h 143"/>
                <a:gd name="T4" fmla="*/ 744 w 66"/>
                <a:gd name="T5" fmla="*/ 956 h 143"/>
                <a:gd name="T6" fmla="*/ 372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72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1">
              <a:extLst>
                <a:ext uri="{FF2B5EF4-FFF2-40B4-BE49-F238E27FC236}">
                  <a16:creationId xmlns:a16="http://schemas.microsoft.com/office/drawing/2014/main" id="{4A62E8FA-D382-4832-8E42-3B476C3A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20"/>
              <a:ext cx="179" cy="255"/>
            </a:xfrm>
            <a:custGeom>
              <a:avLst/>
              <a:gdLst>
                <a:gd name="T0" fmla="*/ 0 w 80"/>
                <a:gd name="T1" fmla="*/ 1449 h 107"/>
                <a:gd name="T2" fmla="*/ 526 w 80"/>
                <a:gd name="T3" fmla="*/ 296 h 107"/>
                <a:gd name="T4" fmla="*/ 877 w 80"/>
                <a:gd name="T5" fmla="*/ 732 h 107"/>
                <a:gd name="T6" fmla="*/ 861 w 80"/>
                <a:gd name="T7" fmla="*/ 705 h 107"/>
                <a:gd name="T8" fmla="*/ 0 w 80"/>
                <a:gd name="T9" fmla="*/ 1449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2">
              <a:extLst>
                <a:ext uri="{FF2B5EF4-FFF2-40B4-BE49-F238E27FC236}">
                  <a16:creationId xmlns:a16="http://schemas.microsoft.com/office/drawing/2014/main" id="{FBF12A24-8CD2-419E-99B6-EDC1B06A2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949"/>
              <a:ext cx="137" cy="131"/>
            </a:xfrm>
            <a:custGeom>
              <a:avLst/>
              <a:gdLst>
                <a:gd name="T0" fmla="*/ 0 w 61"/>
                <a:gd name="T1" fmla="*/ 743 h 55"/>
                <a:gd name="T2" fmla="*/ 454 w 61"/>
                <a:gd name="T3" fmla="*/ 164 h 55"/>
                <a:gd name="T4" fmla="*/ 692 w 61"/>
                <a:gd name="T5" fmla="*/ 341 h 55"/>
                <a:gd name="T6" fmla="*/ 0 w 61"/>
                <a:gd name="T7" fmla="*/ 74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83">
              <a:extLst>
                <a:ext uri="{FF2B5EF4-FFF2-40B4-BE49-F238E27FC236}">
                  <a16:creationId xmlns:a16="http://schemas.microsoft.com/office/drawing/2014/main" id="{6B9E1AF2-5111-41A6-AE7F-648BAA8F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353"/>
              <a:ext cx="152" cy="165"/>
            </a:xfrm>
            <a:custGeom>
              <a:avLst/>
              <a:gdLst>
                <a:gd name="T0" fmla="*/ 0 w 68"/>
                <a:gd name="T1" fmla="*/ 189 h 69"/>
                <a:gd name="T2" fmla="*/ 760 w 68"/>
                <a:gd name="T3" fmla="*/ 0 h 69"/>
                <a:gd name="T4" fmla="*/ 0 w 68"/>
                <a:gd name="T5" fmla="*/ 18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84">
              <a:extLst>
                <a:ext uri="{FF2B5EF4-FFF2-40B4-BE49-F238E27FC236}">
                  <a16:creationId xmlns:a16="http://schemas.microsoft.com/office/drawing/2014/main" id="{7636F33D-58A1-49F3-85A4-406930A7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30"/>
              <a:ext cx="17" cy="12"/>
            </a:xfrm>
            <a:custGeom>
              <a:avLst/>
              <a:gdLst>
                <a:gd name="T0" fmla="*/ 9 w 8"/>
                <a:gd name="T1" fmla="*/ 41 h 5"/>
                <a:gd name="T2" fmla="*/ 0 w 8"/>
                <a:gd name="T3" fmla="*/ 70 h 5"/>
                <a:gd name="T4" fmla="*/ 77 w 8"/>
                <a:gd name="T5" fmla="*/ 58 h 5"/>
                <a:gd name="T6" fmla="*/ 77 w 8"/>
                <a:gd name="T7" fmla="*/ 29 h 5"/>
                <a:gd name="T8" fmla="*/ 68 w 8"/>
                <a:gd name="T9" fmla="*/ 0 h 5"/>
                <a:gd name="T10" fmla="*/ 28 w 8"/>
                <a:gd name="T11" fmla="*/ 1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85">
              <a:extLst>
                <a:ext uri="{FF2B5EF4-FFF2-40B4-BE49-F238E27FC236}">
                  <a16:creationId xmlns:a16="http://schemas.microsoft.com/office/drawing/2014/main" id="{CD70D31D-68B2-43F6-A1F6-D82E42A70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422"/>
              <a:ext cx="14" cy="12"/>
            </a:xfrm>
            <a:custGeom>
              <a:avLst/>
              <a:gdLst>
                <a:gd name="T0" fmla="*/ 37 w 6"/>
                <a:gd name="T1" fmla="*/ 12 h 5"/>
                <a:gd name="T2" fmla="*/ 37 w 6"/>
                <a:gd name="T3" fmla="*/ 58 h 5"/>
                <a:gd name="T4" fmla="*/ 65 w 6"/>
                <a:gd name="T5" fmla="*/ 41 h 5"/>
                <a:gd name="T6" fmla="*/ 65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86">
              <a:extLst>
                <a:ext uri="{FF2B5EF4-FFF2-40B4-BE49-F238E27FC236}">
                  <a16:creationId xmlns:a16="http://schemas.microsoft.com/office/drawing/2014/main" id="{F9284304-BB31-4DE0-AB2F-76465CF84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434"/>
              <a:ext cx="13" cy="10"/>
            </a:xfrm>
            <a:custGeom>
              <a:avLst/>
              <a:gdLst>
                <a:gd name="T0" fmla="*/ 52 w 6"/>
                <a:gd name="T1" fmla="*/ 0 h 4"/>
                <a:gd name="T2" fmla="*/ 20 w 6"/>
                <a:gd name="T3" fmla="*/ 20 h 4"/>
                <a:gd name="T4" fmla="*/ 33 w 6"/>
                <a:gd name="T5" fmla="*/ 50 h 4"/>
                <a:gd name="T6" fmla="*/ 61 w 6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87">
              <a:extLst>
                <a:ext uri="{FF2B5EF4-FFF2-40B4-BE49-F238E27FC236}">
                  <a16:creationId xmlns:a16="http://schemas.microsoft.com/office/drawing/2014/main" id="{EDB88B4D-6359-463B-91C9-3C4F6BEB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494"/>
              <a:ext cx="554" cy="969"/>
            </a:xfrm>
            <a:custGeom>
              <a:avLst/>
              <a:gdLst>
                <a:gd name="T0" fmla="*/ 335 w 248"/>
                <a:gd name="T1" fmla="*/ 929 h 407"/>
                <a:gd name="T2" fmla="*/ 0 w 248"/>
                <a:gd name="T3" fmla="*/ 1917 h 407"/>
                <a:gd name="T4" fmla="*/ 0 w 248"/>
                <a:gd name="T5" fmla="*/ 2081 h 407"/>
                <a:gd name="T6" fmla="*/ 179 w 248"/>
                <a:gd name="T7" fmla="*/ 2659 h 407"/>
                <a:gd name="T8" fmla="*/ 505 w 248"/>
                <a:gd name="T9" fmla="*/ 4088 h 407"/>
                <a:gd name="T10" fmla="*/ 199 w 248"/>
                <a:gd name="T11" fmla="*/ 5493 h 407"/>
                <a:gd name="T12" fmla="*/ 199 w 248"/>
                <a:gd name="T13" fmla="*/ 5493 h 407"/>
                <a:gd name="T14" fmla="*/ 579 w 248"/>
                <a:gd name="T15" fmla="*/ 4088 h 407"/>
                <a:gd name="T16" fmla="*/ 579 w 248"/>
                <a:gd name="T17" fmla="*/ 4088 h 407"/>
                <a:gd name="T18" fmla="*/ 579 w 248"/>
                <a:gd name="T19" fmla="*/ 4076 h 407"/>
                <a:gd name="T20" fmla="*/ 579 w 248"/>
                <a:gd name="T21" fmla="*/ 4076 h 407"/>
                <a:gd name="T22" fmla="*/ 235 w 248"/>
                <a:gd name="T23" fmla="*/ 2590 h 407"/>
                <a:gd name="T24" fmla="*/ 80 w 248"/>
                <a:gd name="T25" fmla="*/ 2081 h 407"/>
                <a:gd name="T26" fmla="*/ 80 w 248"/>
                <a:gd name="T27" fmla="*/ 1917 h 407"/>
                <a:gd name="T28" fmla="*/ 389 w 248"/>
                <a:gd name="T29" fmla="*/ 1014 h 407"/>
                <a:gd name="T30" fmla="*/ 2766 w 248"/>
                <a:gd name="T31" fmla="*/ 0 h 407"/>
                <a:gd name="T32" fmla="*/ 2766 w 248"/>
                <a:gd name="T33" fmla="*/ 0 h 407"/>
                <a:gd name="T34" fmla="*/ 335 w 248"/>
                <a:gd name="T35" fmla="*/ 92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0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0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5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0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0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Oval 88">
              <a:extLst>
                <a:ext uri="{FF2B5EF4-FFF2-40B4-BE49-F238E27FC236}">
                  <a16:creationId xmlns:a16="http://schemas.microsoft.com/office/drawing/2014/main" id="{F9B8746B-FEF7-4A03-969E-C9C79AD12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701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8" name="Oval 89">
              <a:extLst>
                <a:ext uri="{FF2B5EF4-FFF2-40B4-BE49-F238E27FC236}">
                  <a16:creationId xmlns:a16="http://schemas.microsoft.com/office/drawing/2014/main" id="{0FF0452B-3551-4DB7-B91A-32A048061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1689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9" name="Oval 90">
              <a:extLst>
                <a:ext uri="{FF2B5EF4-FFF2-40B4-BE49-F238E27FC236}">
                  <a16:creationId xmlns:a16="http://schemas.microsoft.com/office/drawing/2014/main" id="{9C518DF9-C5E9-4180-A250-63F63706C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3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0" name="Freeform 91">
              <a:extLst>
                <a:ext uri="{FF2B5EF4-FFF2-40B4-BE49-F238E27FC236}">
                  <a16:creationId xmlns:a16="http://schemas.microsoft.com/office/drawing/2014/main" id="{5DA4ABED-527B-411D-A423-789203D1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453"/>
              <a:ext cx="38" cy="191"/>
            </a:xfrm>
            <a:custGeom>
              <a:avLst/>
              <a:gdLst>
                <a:gd name="T0" fmla="*/ 190 w 17"/>
                <a:gd name="T1" fmla="*/ 0 h 80"/>
                <a:gd name="T2" fmla="*/ 9 w 17"/>
                <a:gd name="T3" fmla="*/ 1089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2">
              <a:extLst>
                <a:ext uri="{FF2B5EF4-FFF2-40B4-BE49-F238E27FC236}">
                  <a16:creationId xmlns:a16="http://schemas.microsoft.com/office/drawing/2014/main" id="{09470A7C-B994-4493-9715-E4569D5A6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477"/>
              <a:ext cx="11" cy="112"/>
            </a:xfrm>
            <a:custGeom>
              <a:avLst/>
              <a:gdLst>
                <a:gd name="T0" fmla="*/ 53 w 5"/>
                <a:gd name="T1" fmla="*/ 0 h 47"/>
                <a:gd name="T2" fmla="*/ 0 w 5"/>
                <a:gd name="T3" fmla="*/ 63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Line 93">
              <a:extLst>
                <a:ext uri="{FF2B5EF4-FFF2-40B4-BE49-F238E27FC236}">
                  <a16:creationId xmlns:a16="http://schemas.microsoft.com/office/drawing/2014/main" id="{B767E915-9A00-47D6-8980-F1EF21F77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3" y="2480"/>
              <a:ext cx="5" cy="50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94">
              <a:extLst>
                <a:ext uri="{FF2B5EF4-FFF2-40B4-BE49-F238E27FC236}">
                  <a16:creationId xmlns:a16="http://schemas.microsoft.com/office/drawing/2014/main" id="{4B10EE1E-DB7F-4B35-B504-A81AF1B4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456"/>
              <a:ext cx="9" cy="74"/>
            </a:xfrm>
            <a:custGeom>
              <a:avLst/>
              <a:gdLst>
                <a:gd name="T0" fmla="*/ 0 w 4"/>
                <a:gd name="T1" fmla="*/ 0 h 31"/>
                <a:gd name="T2" fmla="*/ 45 w 4"/>
                <a:gd name="T3" fmla="*/ 42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0" y="0"/>
                  </a:moveTo>
                  <a:cubicBezTo>
                    <a:pt x="4" y="8"/>
                    <a:pt x="4" y="31"/>
                    <a:pt x="4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95">
              <a:extLst>
                <a:ext uri="{FF2B5EF4-FFF2-40B4-BE49-F238E27FC236}">
                  <a16:creationId xmlns:a16="http://schemas.microsoft.com/office/drawing/2014/main" id="{CE9BACB4-8AD2-48F1-92F3-2787B84F8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887"/>
              <a:ext cx="9" cy="83"/>
            </a:xfrm>
            <a:custGeom>
              <a:avLst/>
              <a:gdLst>
                <a:gd name="T0" fmla="*/ 0 w 4"/>
                <a:gd name="T1" fmla="*/ 0 h 35"/>
                <a:gd name="T2" fmla="*/ 25 w 4"/>
                <a:gd name="T3" fmla="*/ 46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2" y="32"/>
                    <a:pt x="2" y="3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Line 96">
              <a:extLst>
                <a:ext uri="{FF2B5EF4-FFF2-40B4-BE49-F238E27FC236}">
                  <a16:creationId xmlns:a16="http://schemas.microsoft.com/office/drawing/2014/main" id="{53EDC740-77B3-4C52-A2C5-59D305581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1" y="1892"/>
              <a:ext cx="2" cy="59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97">
              <a:extLst>
                <a:ext uri="{FF2B5EF4-FFF2-40B4-BE49-F238E27FC236}">
                  <a16:creationId xmlns:a16="http://schemas.microsoft.com/office/drawing/2014/main" id="{1BAFF153-22A0-4D9A-9291-BBD54EE62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18"/>
              <a:ext cx="3" cy="128"/>
            </a:xfrm>
            <a:custGeom>
              <a:avLst/>
              <a:gdLst>
                <a:gd name="T0" fmla="*/ 27 w 1"/>
                <a:gd name="T1" fmla="*/ 0 h 54"/>
                <a:gd name="T2" fmla="*/ 27 w 1"/>
                <a:gd name="T3" fmla="*/ 71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1" y="0"/>
                  </a:moveTo>
                  <a:cubicBezTo>
                    <a:pt x="0" y="9"/>
                    <a:pt x="1" y="54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98">
              <a:extLst>
                <a:ext uri="{FF2B5EF4-FFF2-40B4-BE49-F238E27FC236}">
                  <a16:creationId xmlns:a16="http://schemas.microsoft.com/office/drawing/2014/main" id="{BF309E92-F93C-4083-99B7-1109FAFB0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777"/>
              <a:ext cx="34" cy="188"/>
            </a:xfrm>
            <a:custGeom>
              <a:avLst/>
              <a:gdLst>
                <a:gd name="T0" fmla="*/ 93 w 15"/>
                <a:gd name="T1" fmla="*/ 0 h 79"/>
                <a:gd name="T2" fmla="*/ 175 w 15"/>
                <a:gd name="T3" fmla="*/ 1064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9">
                  <a:moveTo>
                    <a:pt x="8" y="0"/>
                  </a:moveTo>
                  <a:cubicBezTo>
                    <a:pt x="6" y="10"/>
                    <a:pt x="0" y="65"/>
                    <a:pt x="15" y="7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99">
              <a:extLst>
                <a:ext uri="{FF2B5EF4-FFF2-40B4-BE49-F238E27FC236}">
                  <a16:creationId xmlns:a16="http://schemas.microsoft.com/office/drawing/2014/main" id="{01465447-0598-44AC-B755-6E1083C2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1422" cy="723"/>
            </a:xfrm>
            <a:custGeom>
              <a:avLst/>
              <a:gdLst>
                <a:gd name="T0" fmla="*/ 165 w 637"/>
                <a:gd name="T1" fmla="*/ 1494 h 304"/>
                <a:gd name="T2" fmla="*/ 388 w 637"/>
                <a:gd name="T3" fmla="*/ 1924 h 304"/>
                <a:gd name="T4" fmla="*/ 388 w 637"/>
                <a:gd name="T5" fmla="*/ 1934 h 304"/>
                <a:gd name="T6" fmla="*/ 413 w 637"/>
                <a:gd name="T7" fmla="*/ 1962 h 304"/>
                <a:gd name="T8" fmla="*/ 558 w 637"/>
                <a:gd name="T9" fmla="*/ 2207 h 304"/>
                <a:gd name="T10" fmla="*/ 643 w 637"/>
                <a:gd name="T11" fmla="*/ 2343 h 304"/>
                <a:gd name="T12" fmla="*/ 723 w 637"/>
                <a:gd name="T13" fmla="*/ 2450 h 304"/>
                <a:gd name="T14" fmla="*/ 857 w 637"/>
                <a:gd name="T15" fmla="*/ 2626 h 304"/>
                <a:gd name="T16" fmla="*/ 913 w 637"/>
                <a:gd name="T17" fmla="*/ 2692 h 304"/>
                <a:gd name="T18" fmla="*/ 1489 w 637"/>
                <a:gd name="T19" fmla="*/ 3270 h 304"/>
                <a:gd name="T20" fmla="*/ 1659 w 637"/>
                <a:gd name="T21" fmla="*/ 3406 h 304"/>
                <a:gd name="T22" fmla="*/ 2148 w 637"/>
                <a:gd name="T23" fmla="*/ 3727 h 304"/>
                <a:gd name="T24" fmla="*/ 2337 w 637"/>
                <a:gd name="T25" fmla="*/ 3817 h 304"/>
                <a:gd name="T26" fmla="*/ 2556 w 637"/>
                <a:gd name="T27" fmla="*/ 3915 h 304"/>
                <a:gd name="T28" fmla="*/ 2826 w 637"/>
                <a:gd name="T29" fmla="*/ 3993 h 304"/>
                <a:gd name="T30" fmla="*/ 3034 w 637"/>
                <a:gd name="T31" fmla="*/ 4050 h 304"/>
                <a:gd name="T32" fmla="*/ 3259 w 637"/>
                <a:gd name="T33" fmla="*/ 4079 h 304"/>
                <a:gd name="T34" fmla="*/ 3527 w 637"/>
                <a:gd name="T35" fmla="*/ 4091 h 304"/>
                <a:gd name="T36" fmla="*/ 6697 w 637"/>
                <a:gd name="T37" fmla="*/ 1855 h 304"/>
                <a:gd name="T38" fmla="*/ 6275 w 637"/>
                <a:gd name="T39" fmla="*/ 2324 h 304"/>
                <a:gd name="T40" fmla="*/ 1022 w 637"/>
                <a:gd name="T41" fmla="*/ 2540 h 304"/>
                <a:gd name="T42" fmla="*/ 958 w 637"/>
                <a:gd name="T43" fmla="*/ 2478 h 304"/>
                <a:gd name="T44" fmla="*/ 748 w 637"/>
                <a:gd name="T45" fmla="*/ 1855 h 304"/>
                <a:gd name="T46" fmla="*/ 712 w 637"/>
                <a:gd name="T47" fmla="*/ 1601 h 304"/>
                <a:gd name="T48" fmla="*/ 587 w 637"/>
                <a:gd name="T49" fmla="*/ 1211 h 304"/>
                <a:gd name="T50" fmla="*/ 243 w 637"/>
                <a:gd name="T51" fmla="*/ 1051 h 304"/>
                <a:gd name="T52" fmla="*/ 210 w 637"/>
                <a:gd name="T53" fmla="*/ 430 h 304"/>
                <a:gd name="T54" fmla="*/ 20 w 637"/>
                <a:gd name="T55" fmla="*/ 283 h 304"/>
                <a:gd name="T56" fmla="*/ 56 w 637"/>
                <a:gd name="T57" fmla="*/ 673 h 304"/>
                <a:gd name="T58" fmla="*/ 89 w 637"/>
                <a:gd name="T59" fmla="*/ 939 h 304"/>
                <a:gd name="T60" fmla="*/ 154 w 637"/>
                <a:gd name="T61" fmla="*/ 1251 h 304"/>
                <a:gd name="T62" fmla="*/ 199 w 637"/>
                <a:gd name="T63" fmla="*/ 1494 h 3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4">
                  <a:moveTo>
                    <a:pt x="18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4"/>
                    <a:pt x="36" y="145"/>
                  </a:cubicBezTo>
                  <a:cubicBezTo>
                    <a:pt x="36" y="145"/>
                    <a:pt x="36" y="146"/>
                    <a:pt x="37" y="146"/>
                  </a:cubicBezTo>
                  <a:cubicBezTo>
                    <a:pt x="40" y="150"/>
                    <a:pt x="43" y="154"/>
                    <a:pt x="46" y="159"/>
                  </a:cubicBezTo>
                  <a:cubicBezTo>
                    <a:pt x="47" y="161"/>
                    <a:pt x="49" y="162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5"/>
                  </a:cubicBezTo>
                  <a:cubicBezTo>
                    <a:pt x="77" y="195"/>
                    <a:pt x="77" y="195"/>
                    <a:pt x="77" y="195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3" y="243"/>
                    <a:pt x="134" y="243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0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6" y="289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8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7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8"/>
                    <a:pt x="564" y="173"/>
                  </a:cubicBezTo>
                  <a:cubicBezTo>
                    <a:pt x="507" y="249"/>
                    <a:pt x="405" y="290"/>
                    <a:pt x="317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1"/>
                    <a:pt x="55" y="109"/>
                  </a:cubicBezTo>
                  <a:cubicBezTo>
                    <a:pt x="51" y="103"/>
                    <a:pt x="60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4" y="109"/>
                    <a:pt x="24" y="111"/>
                    <a:pt x="18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0">
              <a:extLst>
                <a:ext uri="{FF2B5EF4-FFF2-40B4-BE49-F238E27FC236}">
                  <a16:creationId xmlns:a16="http://schemas.microsoft.com/office/drawing/2014/main" id="{23D138D8-E7BD-4470-B73D-3F1169821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404"/>
              <a:ext cx="1507" cy="854"/>
            </a:xfrm>
            <a:custGeom>
              <a:avLst/>
              <a:gdLst>
                <a:gd name="T0" fmla="*/ 7122 w 675"/>
                <a:gd name="T1" fmla="*/ 3730 h 359"/>
                <a:gd name="T2" fmla="*/ 6798 w 675"/>
                <a:gd name="T3" fmla="*/ 2693 h 359"/>
                <a:gd name="T4" fmla="*/ 6709 w 675"/>
                <a:gd name="T5" fmla="*/ 2479 h 359"/>
                <a:gd name="T6" fmla="*/ 6575 w 675"/>
                <a:gd name="T7" fmla="*/ 2196 h 359"/>
                <a:gd name="T8" fmla="*/ 6454 w 675"/>
                <a:gd name="T9" fmla="*/ 1982 h 359"/>
                <a:gd name="T10" fmla="*/ 6300 w 675"/>
                <a:gd name="T11" fmla="*/ 1720 h 359"/>
                <a:gd name="T12" fmla="*/ 6155 w 675"/>
                <a:gd name="T13" fmla="*/ 1506 h 359"/>
                <a:gd name="T14" fmla="*/ 5977 w 675"/>
                <a:gd name="T15" fmla="*/ 1289 h 359"/>
                <a:gd name="T16" fmla="*/ 5807 w 675"/>
                <a:gd name="T17" fmla="*/ 1092 h 359"/>
                <a:gd name="T18" fmla="*/ 5617 w 675"/>
                <a:gd name="T19" fmla="*/ 899 h 359"/>
                <a:gd name="T20" fmla="*/ 5434 w 675"/>
                <a:gd name="T21" fmla="*/ 742 h 359"/>
                <a:gd name="T22" fmla="*/ 5229 w 675"/>
                <a:gd name="T23" fmla="*/ 578 h 359"/>
                <a:gd name="T24" fmla="*/ 5019 w 675"/>
                <a:gd name="T25" fmla="*/ 431 h 359"/>
                <a:gd name="T26" fmla="*/ 4805 w 675"/>
                <a:gd name="T27" fmla="*/ 312 h 359"/>
                <a:gd name="T28" fmla="*/ 4577 w 675"/>
                <a:gd name="T29" fmla="*/ 205 h 359"/>
                <a:gd name="T30" fmla="*/ 4351 w 675"/>
                <a:gd name="T31" fmla="*/ 119 h 359"/>
                <a:gd name="T32" fmla="*/ 4108 w 675"/>
                <a:gd name="T33" fmla="*/ 57 h 359"/>
                <a:gd name="T34" fmla="*/ 3874 w 675"/>
                <a:gd name="T35" fmla="*/ 12 h 359"/>
                <a:gd name="T36" fmla="*/ 3530 w 675"/>
                <a:gd name="T37" fmla="*/ 0 h 359"/>
                <a:gd name="T38" fmla="*/ 3304 w 675"/>
                <a:gd name="T39" fmla="*/ 0 h 359"/>
                <a:gd name="T40" fmla="*/ 2981 w 675"/>
                <a:gd name="T41" fmla="*/ 57 h 359"/>
                <a:gd name="T42" fmla="*/ 2746 w 675"/>
                <a:gd name="T43" fmla="*/ 107 h 359"/>
                <a:gd name="T44" fmla="*/ 2628 w 675"/>
                <a:gd name="T45" fmla="*/ 147 h 359"/>
                <a:gd name="T46" fmla="*/ 2427 w 675"/>
                <a:gd name="T47" fmla="*/ 226 h 359"/>
                <a:gd name="T48" fmla="*/ 2293 w 675"/>
                <a:gd name="T49" fmla="*/ 283 h 359"/>
                <a:gd name="T50" fmla="*/ 2079 w 675"/>
                <a:gd name="T51" fmla="*/ 390 h 359"/>
                <a:gd name="T52" fmla="*/ 1969 w 675"/>
                <a:gd name="T53" fmla="*/ 459 h 359"/>
                <a:gd name="T54" fmla="*/ 1770 w 675"/>
                <a:gd name="T55" fmla="*/ 578 h 359"/>
                <a:gd name="T56" fmla="*/ 1614 w 675"/>
                <a:gd name="T57" fmla="*/ 702 h 359"/>
                <a:gd name="T58" fmla="*/ 1471 w 675"/>
                <a:gd name="T59" fmla="*/ 809 h 359"/>
                <a:gd name="T60" fmla="*/ 1371 w 675"/>
                <a:gd name="T61" fmla="*/ 899 h 359"/>
                <a:gd name="T62" fmla="*/ 1101 w 675"/>
                <a:gd name="T63" fmla="*/ 1161 h 359"/>
                <a:gd name="T64" fmla="*/ 1002 w 675"/>
                <a:gd name="T65" fmla="*/ 1251 h 359"/>
                <a:gd name="T66" fmla="*/ 833 w 675"/>
                <a:gd name="T67" fmla="*/ 1453 h 359"/>
                <a:gd name="T68" fmla="*/ 712 w 675"/>
                <a:gd name="T69" fmla="*/ 1613 h 359"/>
                <a:gd name="T70" fmla="*/ 603 w 675"/>
                <a:gd name="T71" fmla="*/ 1777 h 359"/>
                <a:gd name="T72" fmla="*/ 458 w 675"/>
                <a:gd name="T73" fmla="*/ 2003 h 359"/>
                <a:gd name="T74" fmla="*/ 165 w 675"/>
                <a:gd name="T75" fmla="*/ 2545 h 359"/>
                <a:gd name="T76" fmla="*/ 154 w 675"/>
                <a:gd name="T77" fmla="*/ 2783 h 359"/>
                <a:gd name="T78" fmla="*/ 109 w 675"/>
                <a:gd name="T79" fmla="*/ 3221 h 359"/>
                <a:gd name="T80" fmla="*/ 20 w 675"/>
                <a:gd name="T81" fmla="*/ 3759 h 359"/>
                <a:gd name="T82" fmla="*/ 234 w 675"/>
                <a:gd name="T83" fmla="*/ 3340 h 359"/>
                <a:gd name="T84" fmla="*/ 569 w 675"/>
                <a:gd name="T85" fmla="*/ 2783 h 359"/>
                <a:gd name="T86" fmla="*/ 643 w 675"/>
                <a:gd name="T87" fmla="*/ 2265 h 359"/>
                <a:gd name="T88" fmla="*/ 947 w 675"/>
                <a:gd name="T89" fmla="*/ 1589 h 359"/>
                <a:gd name="T90" fmla="*/ 6535 w 675"/>
                <a:gd name="T91" fmla="*/ 2438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3" y="292"/>
                  </a:moveTo>
                  <a:cubicBezTo>
                    <a:pt x="642" y="288"/>
                    <a:pt x="641" y="283"/>
                    <a:pt x="640" y="278"/>
                  </a:cubicBezTo>
                  <a:cubicBezTo>
                    <a:pt x="640" y="278"/>
                    <a:pt x="640" y="277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3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599" y="178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3"/>
                  </a:cubicBezTo>
                  <a:cubicBezTo>
                    <a:pt x="590" y="162"/>
                    <a:pt x="589" y="160"/>
                    <a:pt x="588" y="159"/>
                  </a:cubicBezTo>
                  <a:cubicBezTo>
                    <a:pt x="586" y="156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4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3"/>
                  </a:cubicBezTo>
                  <a:cubicBezTo>
                    <a:pt x="560" y="121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2"/>
                  </a:cubicBezTo>
                  <a:cubicBezTo>
                    <a:pt x="551" y="110"/>
                    <a:pt x="549" y="108"/>
                    <a:pt x="547" y="106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4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5" y="84"/>
                    <a:pt x="524" y="83"/>
                    <a:pt x="522" y="81"/>
                  </a:cubicBezTo>
                  <a:cubicBezTo>
                    <a:pt x="520" y="80"/>
                    <a:pt x="518" y="78"/>
                    <a:pt x="516" y="76"/>
                  </a:cubicBezTo>
                  <a:cubicBezTo>
                    <a:pt x="515" y="75"/>
                    <a:pt x="513" y="73"/>
                    <a:pt x="511" y="72"/>
                  </a:cubicBezTo>
                  <a:cubicBezTo>
                    <a:pt x="509" y="70"/>
                    <a:pt x="507" y="69"/>
                    <a:pt x="505" y="67"/>
                  </a:cubicBezTo>
                  <a:cubicBezTo>
                    <a:pt x="504" y="66"/>
                    <a:pt x="502" y="64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0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4"/>
                    <a:pt x="454" y="33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19"/>
                    <a:pt x="421" y="19"/>
                    <a:pt x="419" y="18"/>
                  </a:cubicBezTo>
                  <a:cubicBezTo>
                    <a:pt x="416" y="17"/>
                    <a:pt x="414" y="16"/>
                    <a:pt x="411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4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2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8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39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5" y="14"/>
                    <a:pt x="224" y="15"/>
                    <a:pt x="222" y="15"/>
                  </a:cubicBezTo>
                  <a:cubicBezTo>
                    <a:pt x="220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2" y="22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2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0" y="43"/>
                  </a:cubicBezTo>
                  <a:cubicBezTo>
                    <a:pt x="160" y="43"/>
                    <a:pt x="159" y="43"/>
                    <a:pt x="159" y="43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4" y="52"/>
                    <a:pt x="144" y="52"/>
                    <a:pt x="143" y="53"/>
                  </a:cubicBezTo>
                  <a:cubicBezTo>
                    <a:pt x="142" y="53"/>
                    <a:pt x="142" y="54"/>
                    <a:pt x="141" y="54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3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79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0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0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5" y="119"/>
                    <a:pt x="64" y="120"/>
                  </a:cubicBezTo>
                  <a:cubicBezTo>
                    <a:pt x="63" y="121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49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5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19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59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5" y="232"/>
                    <a:pt x="635" y="341"/>
                    <a:pt x="675" y="359"/>
                  </a:cubicBezTo>
                  <a:cubicBezTo>
                    <a:pt x="662" y="345"/>
                    <a:pt x="652" y="324"/>
                    <a:pt x="643" y="292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Rectangle 101">
              <a:extLst>
                <a:ext uri="{FF2B5EF4-FFF2-40B4-BE49-F238E27FC236}">
                  <a16:creationId xmlns:a16="http://schemas.microsoft.com/office/drawing/2014/main" id="{7876926F-BB40-4930-8D50-D3942A6C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" y="2561"/>
              <a:ext cx="1" cy="1"/>
            </a:xfrm>
            <a:prstGeom prst="rect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Freeform 102">
              <a:extLst>
                <a:ext uri="{FF2B5EF4-FFF2-40B4-BE49-F238E27FC236}">
                  <a16:creationId xmlns:a16="http://schemas.microsoft.com/office/drawing/2014/main" id="{8A20C63A-B4A3-4B27-AA6B-6C2FD6DF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37"/>
              <a:ext cx="1606" cy="1564"/>
            </a:xfrm>
            <a:custGeom>
              <a:avLst/>
              <a:gdLst>
                <a:gd name="T0" fmla="*/ 6766 w 719"/>
                <a:gd name="T1" fmla="*/ 4856 h 657"/>
                <a:gd name="T2" fmla="*/ 6565 w 719"/>
                <a:gd name="T3" fmla="*/ 4652 h 657"/>
                <a:gd name="T4" fmla="*/ 5582 w 719"/>
                <a:gd name="T5" fmla="*/ 2254 h 657"/>
                <a:gd name="T6" fmla="*/ 2575 w 719"/>
                <a:gd name="T7" fmla="*/ 0 h 657"/>
                <a:gd name="T8" fmla="*/ 36 w 719"/>
                <a:gd name="T9" fmla="*/ 1338 h 657"/>
                <a:gd name="T10" fmla="*/ 0 w 719"/>
                <a:gd name="T11" fmla="*/ 1376 h 657"/>
                <a:gd name="T12" fmla="*/ 9 w 719"/>
                <a:gd name="T13" fmla="*/ 1376 h 657"/>
                <a:gd name="T14" fmla="*/ 2620 w 719"/>
                <a:gd name="T15" fmla="*/ 188 h 657"/>
                <a:gd name="T16" fmla="*/ 5439 w 719"/>
                <a:gd name="T17" fmla="*/ 2385 h 657"/>
                <a:gd name="T18" fmla="*/ 5662 w 719"/>
                <a:gd name="T19" fmla="*/ 3078 h 657"/>
                <a:gd name="T20" fmla="*/ 5816 w 719"/>
                <a:gd name="T21" fmla="*/ 4085 h 657"/>
                <a:gd name="T22" fmla="*/ 5908 w 719"/>
                <a:gd name="T23" fmla="*/ 4387 h 657"/>
                <a:gd name="T24" fmla="*/ 5837 w 719"/>
                <a:gd name="T25" fmla="*/ 4680 h 657"/>
                <a:gd name="T26" fmla="*/ 5193 w 719"/>
                <a:gd name="T27" fmla="*/ 7094 h 657"/>
                <a:gd name="T28" fmla="*/ 2620 w 719"/>
                <a:gd name="T29" fmla="*/ 8658 h 657"/>
                <a:gd name="T30" fmla="*/ 45 w 719"/>
                <a:gd name="T31" fmla="*/ 7458 h 657"/>
                <a:gd name="T32" fmla="*/ 36 w 719"/>
                <a:gd name="T33" fmla="*/ 7475 h 657"/>
                <a:gd name="T34" fmla="*/ 65 w 719"/>
                <a:gd name="T35" fmla="*/ 7503 h 657"/>
                <a:gd name="T36" fmla="*/ 65 w 719"/>
                <a:gd name="T37" fmla="*/ 7503 h 657"/>
                <a:gd name="T38" fmla="*/ 2575 w 719"/>
                <a:gd name="T39" fmla="*/ 8863 h 657"/>
                <a:gd name="T40" fmla="*/ 5330 w 719"/>
                <a:gd name="T41" fmla="*/ 7282 h 657"/>
                <a:gd name="T42" fmla="*/ 6163 w 719"/>
                <a:gd name="T43" fmla="*/ 6370 h 657"/>
                <a:gd name="T44" fmla="*/ 6495 w 719"/>
                <a:gd name="T45" fmla="*/ 6244 h 657"/>
                <a:gd name="T46" fmla="*/ 7802 w 719"/>
                <a:gd name="T47" fmla="*/ 6544 h 657"/>
                <a:gd name="T48" fmla="*/ 8012 w 719"/>
                <a:gd name="T49" fmla="*/ 6637 h 657"/>
                <a:gd name="T50" fmla="*/ 8012 w 719"/>
                <a:gd name="T51" fmla="*/ 5328 h 657"/>
                <a:gd name="T52" fmla="*/ 7300 w 719"/>
                <a:gd name="T53" fmla="*/ 5082 h 657"/>
                <a:gd name="T54" fmla="*/ 6766 w 719"/>
                <a:gd name="T55" fmla="*/ 4856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8"/>
                    <a:pt x="501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73"/>
                    <a:pt x="522" y="303"/>
                  </a:cubicBezTo>
                  <a:cubicBezTo>
                    <a:pt x="523" y="310"/>
                    <a:pt x="529" y="318"/>
                    <a:pt x="530" y="325"/>
                  </a:cubicBezTo>
                  <a:cubicBezTo>
                    <a:pt x="530" y="332"/>
                    <a:pt x="524" y="340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3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1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0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6" y="379"/>
                    <a:pt x="655" y="377"/>
                  </a:cubicBezTo>
                  <a:cubicBezTo>
                    <a:pt x="635" y="373"/>
                    <a:pt x="611" y="362"/>
                    <a:pt x="607" y="36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03">
              <a:extLst>
                <a:ext uri="{FF2B5EF4-FFF2-40B4-BE49-F238E27FC236}">
                  <a16:creationId xmlns:a16="http://schemas.microsoft.com/office/drawing/2014/main" id="{F6E2EE6A-B949-4312-92DE-FE1E2505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344"/>
              <a:ext cx="1726" cy="1033"/>
            </a:xfrm>
            <a:custGeom>
              <a:avLst/>
              <a:gdLst>
                <a:gd name="T0" fmla="*/ 7380 w 773"/>
                <a:gd name="T1" fmla="*/ 4922 h 434"/>
                <a:gd name="T2" fmla="*/ 7828 w 773"/>
                <a:gd name="T3" fmla="*/ 5246 h 434"/>
                <a:gd name="T4" fmla="*/ 8605 w 773"/>
                <a:gd name="T5" fmla="*/ 5489 h 434"/>
                <a:gd name="T6" fmla="*/ 8605 w 773"/>
                <a:gd name="T7" fmla="*/ 5853 h 434"/>
                <a:gd name="T8" fmla="*/ 7893 w 773"/>
                <a:gd name="T9" fmla="*/ 5608 h 434"/>
                <a:gd name="T10" fmla="*/ 7360 w 773"/>
                <a:gd name="T11" fmla="*/ 5382 h 434"/>
                <a:gd name="T12" fmla="*/ 6801 w 773"/>
                <a:gd name="T13" fmla="*/ 4277 h 434"/>
                <a:gd name="T14" fmla="*/ 3171 w 773"/>
                <a:gd name="T15" fmla="*/ 340 h 434"/>
                <a:gd name="T16" fmla="*/ 9 w 773"/>
                <a:gd name="T17" fmla="*/ 2492 h 434"/>
                <a:gd name="T18" fmla="*/ 9 w 773"/>
                <a:gd name="T19" fmla="*/ 2483 h 434"/>
                <a:gd name="T20" fmla="*/ 20 w 773"/>
                <a:gd name="T21" fmla="*/ 2237 h 434"/>
                <a:gd name="T22" fmla="*/ 154 w 773"/>
                <a:gd name="T23" fmla="*/ 1983 h 434"/>
                <a:gd name="T24" fmla="*/ 109 w 773"/>
                <a:gd name="T25" fmla="*/ 1876 h 434"/>
                <a:gd name="T26" fmla="*/ 100 w 773"/>
                <a:gd name="T27" fmla="*/ 1887 h 434"/>
                <a:gd name="T28" fmla="*/ 3162 w 773"/>
                <a:gd name="T29" fmla="*/ 12 h 434"/>
                <a:gd name="T30" fmla="*/ 6971 w 773"/>
                <a:gd name="T31" fmla="*/ 3682 h 434"/>
                <a:gd name="T32" fmla="*/ 7380 w 773"/>
                <a:gd name="T33" fmla="*/ 4922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3" h="434">
                  <a:moveTo>
                    <a:pt x="663" y="365"/>
                  </a:move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7"/>
                  </a:cubicBezTo>
                  <a:cubicBezTo>
                    <a:pt x="773" y="434"/>
                    <a:pt x="773" y="434"/>
                    <a:pt x="773" y="434"/>
                  </a:cubicBezTo>
                  <a:cubicBezTo>
                    <a:pt x="744" y="424"/>
                    <a:pt x="720" y="418"/>
                    <a:pt x="709" y="416"/>
                  </a:cubicBezTo>
                  <a:cubicBezTo>
                    <a:pt x="689" y="412"/>
                    <a:pt x="665" y="401"/>
                    <a:pt x="661" y="399"/>
                  </a:cubicBezTo>
                  <a:cubicBezTo>
                    <a:pt x="639" y="387"/>
                    <a:pt x="624" y="363"/>
                    <a:pt x="611" y="317"/>
                  </a:cubicBezTo>
                  <a:cubicBezTo>
                    <a:pt x="578" y="165"/>
                    <a:pt x="452" y="25"/>
                    <a:pt x="285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3" y="55"/>
                    <a:pt x="173" y="0"/>
                    <a:pt x="284" y="1"/>
                  </a:cubicBezTo>
                  <a:cubicBezTo>
                    <a:pt x="469" y="4"/>
                    <a:pt x="581" y="126"/>
                    <a:pt x="626" y="273"/>
                  </a:cubicBezTo>
                  <a:cubicBezTo>
                    <a:pt x="630" y="285"/>
                    <a:pt x="644" y="342"/>
                    <a:pt x="663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04">
              <a:extLst>
                <a:ext uri="{FF2B5EF4-FFF2-40B4-BE49-F238E27FC236}">
                  <a16:creationId xmlns:a16="http://schemas.microsoft.com/office/drawing/2014/main" id="{AF0A0E9E-B7F0-4223-B783-CB69D27D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344"/>
              <a:ext cx="1726" cy="1033"/>
            </a:xfrm>
            <a:custGeom>
              <a:avLst/>
              <a:gdLst>
                <a:gd name="T0" fmla="*/ 8605 w 773"/>
                <a:gd name="T1" fmla="*/ 5853 h 434"/>
                <a:gd name="T2" fmla="*/ 7893 w 773"/>
                <a:gd name="T3" fmla="*/ 5608 h 434"/>
                <a:gd name="T4" fmla="*/ 7360 w 773"/>
                <a:gd name="T5" fmla="*/ 5382 h 434"/>
                <a:gd name="T6" fmla="*/ 6801 w 773"/>
                <a:gd name="T7" fmla="*/ 4277 h 434"/>
                <a:gd name="T8" fmla="*/ 3171 w 773"/>
                <a:gd name="T9" fmla="*/ 340 h 434"/>
                <a:gd name="T10" fmla="*/ 9 w 773"/>
                <a:gd name="T11" fmla="*/ 2492 h 434"/>
                <a:gd name="T12" fmla="*/ 9 w 773"/>
                <a:gd name="T13" fmla="*/ 2483 h 434"/>
                <a:gd name="T14" fmla="*/ 20 w 773"/>
                <a:gd name="T15" fmla="*/ 2237 h 434"/>
                <a:gd name="T16" fmla="*/ 154 w 773"/>
                <a:gd name="T17" fmla="*/ 1983 h 434"/>
                <a:gd name="T18" fmla="*/ 109 w 773"/>
                <a:gd name="T19" fmla="*/ 1876 h 434"/>
                <a:gd name="T20" fmla="*/ 100 w 773"/>
                <a:gd name="T21" fmla="*/ 1887 h 434"/>
                <a:gd name="T22" fmla="*/ 3162 w 773"/>
                <a:gd name="T23" fmla="*/ 12 h 434"/>
                <a:gd name="T24" fmla="*/ 6971 w 773"/>
                <a:gd name="T25" fmla="*/ 3694 h 434"/>
                <a:gd name="T26" fmla="*/ 7380 w 773"/>
                <a:gd name="T27" fmla="*/ 4922 h 434"/>
                <a:gd name="T28" fmla="*/ 7828 w 773"/>
                <a:gd name="T29" fmla="*/ 5246 h 434"/>
                <a:gd name="T30" fmla="*/ 8605 w 773"/>
                <a:gd name="T31" fmla="*/ 5489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34">
                  <a:moveTo>
                    <a:pt x="773" y="434"/>
                  </a:moveTo>
                  <a:cubicBezTo>
                    <a:pt x="744" y="424"/>
                    <a:pt x="720" y="418"/>
                    <a:pt x="709" y="416"/>
                  </a:cubicBezTo>
                  <a:cubicBezTo>
                    <a:pt x="689" y="412"/>
                    <a:pt x="665" y="401"/>
                    <a:pt x="661" y="399"/>
                  </a:cubicBezTo>
                  <a:cubicBezTo>
                    <a:pt x="639" y="387"/>
                    <a:pt x="624" y="363"/>
                    <a:pt x="611" y="317"/>
                  </a:cubicBezTo>
                  <a:cubicBezTo>
                    <a:pt x="578" y="165"/>
                    <a:pt x="452" y="25"/>
                    <a:pt x="285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3" y="55"/>
                    <a:pt x="173" y="0"/>
                    <a:pt x="284" y="1"/>
                  </a:cubicBezTo>
                  <a:cubicBezTo>
                    <a:pt x="469" y="4"/>
                    <a:pt x="582" y="126"/>
                    <a:pt x="626" y="274"/>
                  </a:cubicBezTo>
                  <a:cubicBezTo>
                    <a:pt x="630" y="286"/>
                    <a:pt x="644" y="342"/>
                    <a:pt x="663" y="365"/>
                  </a:cubicBez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05">
              <a:extLst>
                <a:ext uri="{FF2B5EF4-FFF2-40B4-BE49-F238E27FC236}">
                  <a16:creationId xmlns:a16="http://schemas.microsoft.com/office/drawing/2014/main" id="{6A32474D-B503-40C2-B7AE-BF979DA2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30"/>
              <a:ext cx="1751" cy="571"/>
            </a:xfrm>
            <a:custGeom>
              <a:avLst/>
              <a:gdLst>
                <a:gd name="T0" fmla="*/ 8735 w 784"/>
                <a:gd name="T1" fmla="*/ 431 h 240"/>
                <a:gd name="T2" fmla="*/ 8525 w 784"/>
                <a:gd name="T3" fmla="*/ 324 h 240"/>
                <a:gd name="T4" fmla="*/ 7218 w 784"/>
                <a:gd name="T5" fmla="*/ 29 h 240"/>
                <a:gd name="T6" fmla="*/ 6475 w 784"/>
                <a:gd name="T7" fmla="*/ 616 h 240"/>
                <a:gd name="T8" fmla="*/ 3297 w 784"/>
                <a:gd name="T9" fmla="*/ 2853 h 240"/>
                <a:gd name="T10" fmla="*/ 3098 w 784"/>
                <a:gd name="T11" fmla="*/ 2853 h 240"/>
                <a:gd name="T12" fmla="*/ 3029 w 784"/>
                <a:gd name="T13" fmla="*/ 2841 h 240"/>
                <a:gd name="T14" fmla="*/ 2883 w 784"/>
                <a:gd name="T15" fmla="*/ 2831 h 240"/>
                <a:gd name="T16" fmla="*/ 2807 w 784"/>
                <a:gd name="T17" fmla="*/ 2812 h 240"/>
                <a:gd name="T18" fmla="*/ 2673 w 784"/>
                <a:gd name="T19" fmla="*/ 2786 h 240"/>
                <a:gd name="T20" fmla="*/ 2593 w 784"/>
                <a:gd name="T21" fmla="*/ 2762 h 240"/>
                <a:gd name="T22" fmla="*/ 2405 w 784"/>
                <a:gd name="T23" fmla="*/ 2705 h 240"/>
                <a:gd name="T24" fmla="*/ 2329 w 784"/>
                <a:gd name="T25" fmla="*/ 2677 h 240"/>
                <a:gd name="T26" fmla="*/ 2204 w 784"/>
                <a:gd name="T27" fmla="*/ 2627 h 240"/>
                <a:gd name="T28" fmla="*/ 2106 w 784"/>
                <a:gd name="T29" fmla="*/ 2586 h 240"/>
                <a:gd name="T30" fmla="*/ 2015 w 784"/>
                <a:gd name="T31" fmla="*/ 2548 h 240"/>
                <a:gd name="T32" fmla="*/ 1916 w 784"/>
                <a:gd name="T33" fmla="*/ 2491 h 240"/>
                <a:gd name="T34" fmla="*/ 1840 w 784"/>
                <a:gd name="T35" fmla="*/ 2451 h 240"/>
                <a:gd name="T36" fmla="*/ 1427 w 784"/>
                <a:gd name="T37" fmla="*/ 2179 h 240"/>
                <a:gd name="T38" fmla="*/ 1391 w 784"/>
                <a:gd name="T39" fmla="*/ 2156 h 240"/>
                <a:gd name="T40" fmla="*/ 1257 w 784"/>
                <a:gd name="T41" fmla="*/ 2048 h 240"/>
                <a:gd name="T42" fmla="*/ 1237 w 784"/>
                <a:gd name="T43" fmla="*/ 2020 h 240"/>
                <a:gd name="T44" fmla="*/ 679 w 784"/>
                <a:gd name="T45" fmla="*/ 1454 h 240"/>
                <a:gd name="T46" fmla="*/ 623 w 784"/>
                <a:gd name="T47" fmla="*/ 1399 h 240"/>
                <a:gd name="T48" fmla="*/ 623 w 784"/>
                <a:gd name="T49" fmla="*/ 1399 h 240"/>
                <a:gd name="T50" fmla="*/ 590 w 784"/>
                <a:gd name="T51" fmla="*/ 1347 h 240"/>
                <a:gd name="T52" fmla="*/ 489 w 784"/>
                <a:gd name="T53" fmla="*/ 1211 h 240"/>
                <a:gd name="T54" fmla="*/ 458 w 784"/>
                <a:gd name="T55" fmla="*/ 1171 h 240"/>
                <a:gd name="T56" fmla="*/ 413 w 784"/>
                <a:gd name="T57" fmla="*/ 1116 h 240"/>
                <a:gd name="T58" fmla="*/ 355 w 784"/>
                <a:gd name="T59" fmla="*/ 1025 h 240"/>
                <a:gd name="T60" fmla="*/ 324 w 784"/>
                <a:gd name="T61" fmla="*/ 985 h 240"/>
                <a:gd name="T62" fmla="*/ 279 w 784"/>
                <a:gd name="T63" fmla="*/ 899 h 240"/>
                <a:gd name="T64" fmla="*/ 179 w 784"/>
                <a:gd name="T65" fmla="*/ 726 h 240"/>
                <a:gd name="T66" fmla="*/ 154 w 784"/>
                <a:gd name="T67" fmla="*/ 685 h 240"/>
                <a:gd name="T68" fmla="*/ 154 w 784"/>
                <a:gd name="T69" fmla="*/ 702 h 240"/>
                <a:gd name="T70" fmla="*/ 145 w 784"/>
                <a:gd name="T71" fmla="*/ 685 h 240"/>
                <a:gd name="T72" fmla="*/ 145 w 784"/>
                <a:gd name="T73" fmla="*/ 702 h 240"/>
                <a:gd name="T74" fmla="*/ 179 w 784"/>
                <a:gd name="T75" fmla="*/ 1035 h 240"/>
                <a:gd name="T76" fmla="*/ 125 w 784"/>
                <a:gd name="T77" fmla="*/ 1211 h 240"/>
                <a:gd name="T78" fmla="*/ 125 w 784"/>
                <a:gd name="T79" fmla="*/ 1211 h 240"/>
                <a:gd name="T80" fmla="*/ 3288 w 784"/>
                <a:gd name="T81" fmla="*/ 3233 h 240"/>
                <a:gd name="T82" fmla="*/ 6749 w 784"/>
                <a:gd name="T83" fmla="*/ 878 h 240"/>
                <a:gd name="T84" fmla="*/ 7507 w 784"/>
                <a:gd name="T85" fmla="*/ 402 h 240"/>
                <a:gd name="T86" fmla="*/ 8735 w 784"/>
                <a:gd name="T87" fmla="*/ 792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2"/>
                    <a:pt x="296" y="212"/>
                  </a:cubicBezTo>
                  <a:cubicBezTo>
                    <a:pt x="290" y="212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7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199"/>
                    <a:pt x="209" y="199"/>
                  </a:cubicBezTo>
                  <a:cubicBezTo>
                    <a:pt x="205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89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7"/>
                    <a:pt x="175" y="186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4"/>
                    <a:pt x="113" y="152"/>
                  </a:cubicBezTo>
                  <a:cubicBezTo>
                    <a:pt x="112" y="151"/>
                    <a:pt x="112" y="151"/>
                    <a:pt x="111" y="150"/>
                  </a:cubicBezTo>
                  <a:cubicBezTo>
                    <a:pt x="93" y="138"/>
                    <a:pt x="76" y="123"/>
                    <a:pt x="61" y="108"/>
                  </a:cubicBezTo>
                  <a:cubicBezTo>
                    <a:pt x="59" y="106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2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8"/>
                    <a:pt x="16" y="54"/>
                  </a:cubicBezTo>
                  <a:cubicBezTo>
                    <a:pt x="15" y="53"/>
                    <a:pt x="14" y="52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7"/>
                  </a:cubicBezTo>
                  <a:cubicBezTo>
                    <a:pt x="21" y="85"/>
                    <a:pt x="16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6"/>
                    <a:pt x="642" y="26"/>
                    <a:pt x="674" y="30"/>
                  </a:cubicBezTo>
                  <a:cubicBezTo>
                    <a:pt x="699" y="33"/>
                    <a:pt x="750" y="45"/>
                    <a:pt x="784" y="59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06">
              <a:extLst>
                <a:ext uri="{FF2B5EF4-FFF2-40B4-BE49-F238E27FC236}">
                  <a16:creationId xmlns:a16="http://schemas.microsoft.com/office/drawing/2014/main" id="{D0889C9D-E0BF-4A62-84F3-985F4947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30"/>
              <a:ext cx="1751" cy="571"/>
            </a:xfrm>
            <a:custGeom>
              <a:avLst/>
              <a:gdLst>
                <a:gd name="T0" fmla="*/ 8735 w 784"/>
                <a:gd name="T1" fmla="*/ 431 h 240"/>
                <a:gd name="T2" fmla="*/ 8525 w 784"/>
                <a:gd name="T3" fmla="*/ 324 h 240"/>
                <a:gd name="T4" fmla="*/ 7218 w 784"/>
                <a:gd name="T5" fmla="*/ 29 h 240"/>
                <a:gd name="T6" fmla="*/ 6475 w 784"/>
                <a:gd name="T7" fmla="*/ 616 h 240"/>
                <a:gd name="T8" fmla="*/ 3297 w 784"/>
                <a:gd name="T9" fmla="*/ 2853 h 240"/>
                <a:gd name="T10" fmla="*/ 3098 w 784"/>
                <a:gd name="T11" fmla="*/ 2853 h 240"/>
                <a:gd name="T12" fmla="*/ 3029 w 784"/>
                <a:gd name="T13" fmla="*/ 2841 h 240"/>
                <a:gd name="T14" fmla="*/ 2883 w 784"/>
                <a:gd name="T15" fmla="*/ 2831 h 240"/>
                <a:gd name="T16" fmla="*/ 2807 w 784"/>
                <a:gd name="T17" fmla="*/ 2812 h 240"/>
                <a:gd name="T18" fmla="*/ 2673 w 784"/>
                <a:gd name="T19" fmla="*/ 2786 h 240"/>
                <a:gd name="T20" fmla="*/ 2593 w 784"/>
                <a:gd name="T21" fmla="*/ 2762 h 240"/>
                <a:gd name="T22" fmla="*/ 2405 w 784"/>
                <a:gd name="T23" fmla="*/ 2705 h 240"/>
                <a:gd name="T24" fmla="*/ 2329 w 784"/>
                <a:gd name="T25" fmla="*/ 2677 h 240"/>
                <a:gd name="T26" fmla="*/ 2204 w 784"/>
                <a:gd name="T27" fmla="*/ 2627 h 240"/>
                <a:gd name="T28" fmla="*/ 2106 w 784"/>
                <a:gd name="T29" fmla="*/ 2586 h 240"/>
                <a:gd name="T30" fmla="*/ 2015 w 784"/>
                <a:gd name="T31" fmla="*/ 2548 h 240"/>
                <a:gd name="T32" fmla="*/ 1916 w 784"/>
                <a:gd name="T33" fmla="*/ 2491 h 240"/>
                <a:gd name="T34" fmla="*/ 1840 w 784"/>
                <a:gd name="T35" fmla="*/ 2451 h 240"/>
                <a:gd name="T36" fmla="*/ 1427 w 784"/>
                <a:gd name="T37" fmla="*/ 2179 h 240"/>
                <a:gd name="T38" fmla="*/ 1391 w 784"/>
                <a:gd name="T39" fmla="*/ 2156 h 240"/>
                <a:gd name="T40" fmla="*/ 1257 w 784"/>
                <a:gd name="T41" fmla="*/ 2048 h 240"/>
                <a:gd name="T42" fmla="*/ 1237 w 784"/>
                <a:gd name="T43" fmla="*/ 2020 h 240"/>
                <a:gd name="T44" fmla="*/ 679 w 784"/>
                <a:gd name="T45" fmla="*/ 1454 h 240"/>
                <a:gd name="T46" fmla="*/ 623 w 784"/>
                <a:gd name="T47" fmla="*/ 1399 h 240"/>
                <a:gd name="T48" fmla="*/ 623 w 784"/>
                <a:gd name="T49" fmla="*/ 1399 h 240"/>
                <a:gd name="T50" fmla="*/ 590 w 784"/>
                <a:gd name="T51" fmla="*/ 1347 h 240"/>
                <a:gd name="T52" fmla="*/ 489 w 784"/>
                <a:gd name="T53" fmla="*/ 1211 h 240"/>
                <a:gd name="T54" fmla="*/ 458 w 784"/>
                <a:gd name="T55" fmla="*/ 1171 h 240"/>
                <a:gd name="T56" fmla="*/ 413 w 784"/>
                <a:gd name="T57" fmla="*/ 1116 h 240"/>
                <a:gd name="T58" fmla="*/ 355 w 784"/>
                <a:gd name="T59" fmla="*/ 1025 h 240"/>
                <a:gd name="T60" fmla="*/ 324 w 784"/>
                <a:gd name="T61" fmla="*/ 985 h 240"/>
                <a:gd name="T62" fmla="*/ 279 w 784"/>
                <a:gd name="T63" fmla="*/ 899 h 240"/>
                <a:gd name="T64" fmla="*/ 179 w 784"/>
                <a:gd name="T65" fmla="*/ 726 h 240"/>
                <a:gd name="T66" fmla="*/ 154 w 784"/>
                <a:gd name="T67" fmla="*/ 685 h 240"/>
                <a:gd name="T68" fmla="*/ 154 w 784"/>
                <a:gd name="T69" fmla="*/ 702 h 240"/>
                <a:gd name="T70" fmla="*/ 145 w 784"/>
                <a:gd name="T71" fmla="*/ 685 h 240"/>
                <a:gd name="T72" fmla="*/ 145 w 784"/>
                <a:gd name="T73" fmla="*/ 702 h 240"/>
                <a:gd name="T74" fmla="*/ 179 w 784"/>
                <a:gd name="T75" fmla="*/ 1035 h 240"/>
                <a:gd name="T76" fmla="*/ 125 w 784"/>
                <a:gd name="T77" fmla="*/ 1211 h 240"/>
                <a:gd name="T78" fmla="*/ 125 w 784"/>
                <a:gd name="T79" fmla="*/ 1211 h 240"/>
                <a:gd name="T80" fmla="*/ 3288 w 784"/>
                <a:gd name="T81" fmla="*/ 3233 h 240"/>
                <a:gd name="T82" fmla="*/ 6749 w 784"/>
                <a:gd name="T83" fmla="*/ 878 h 240"/>
                <a:gd name="T84" fmla="*/ 7507 w 784"/>
                <a:gd name="T85" fmla="*/ 402 h 240"/>
                <a:gd name="T86" fmla="*/ 8735 w 784"/>
                <a:gd name="T87" fmla="*/ 792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2"/>
                    <a:pt x="296" y="212"/>
                  </a:cubicBezTo>
                  <a:cubicBezTo>
                    <a:pt x="290" y="212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7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199"/>
                    <a:pt x="209" y="199"/>
                  </a:cubicBezTo>
                  <a:cubicBezTo>
                    <a:pt x="205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89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7"/>
                    <a:pt x="175" y="186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4"/>
                    <a:pt x="113" y="152"/>
                  </a:cubicBezTo>
                  <a:cubicBezTo>
                    <a:pt x="112" y="151"/>
                    <a:pt x="112" y="151"/>
                    <a:pt x="111" y="150"/>
                  </a:cubicBezTo>
                  <a:cubicBezTo>
                    <a:pt x="93" y="138"/>
                    <a:pt x="76" y="123"/>
                    <a:pt x="61" y="108"/>
                  </a:cubicBezTo>
                  <a:cubicBezTo>
                    <a:pt x="59" y="106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2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8"/>
                    <a:pt x="16" y="54"/>
                  </a:cubicBezTo>
                  <a:cubicBezTo>
                    <a:pt x="15" y="53"/>
                    <a:pt x="14" y="52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7"/>
                  </a:cubicBezTo>
                  <a:cubicBezTo>
                    <a:pt x="21" y="85"/>
                    <a:pt x="16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6"/>
                    <a:pt x="642" y="26"/>
                    <a:pt x="674" y="30"/>
                  </a:cubicBezTo>
                  <a:cubicBezTo>
                    <a:pt x="699" y="33"/>
                    <a:pt x="750" y="45"/>
                    <a:pt x="784" y="5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07">
              <a:extLst>
                <a:ext uri="{FF2B5EF4-FFF2-40B4-BE49-F238E27FC236}">
                  <a16:creationId xmlns:a16="http://schemas.microsoft.com/office/drawing/2014/main" id="{6B09672A-B1DC-4051-8500-E11F0BCF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787"/>
              <a:ext cx="200" cy="852"/>
            </a:xfrm>
            <a:custGeom>
              <a:avLst/>
              <a:gdLst>
                <a:gd name="T0" fmla="*/ 987 w 90"/>
                <a:gd name="T1" fmla="*/ 4826 h 358"/>
                <a:gd name="T2" fmla="*/ 809 w 90"/>
                <a:gd name="T3" fmla="*/ 4462 h 358"/>
                <a:gd name="T4" fmla="*/ 844 w 90"/>
                <a:gd name="T5" fmla="*/ 4462 h 358"/>
                <a:gd name="T6" fmla="*/ 287 w 90"/>
                <a:gd name="T7" fmla="*/ 2451 h 358"/>
                <a:gd name="T8" fmla="*/ 824 w 90"/>
                <a:gd name="T9" fmla="*/ 378 h 358"/>
                <a:gd name="T10" fmla="*/ 844 w 90"/>
                <a:gd name="T11" fmla="*/ 378 h 358"/>
                <a:gd name="T12" fmla="*/ 809 w 90"/>
                <a:gd name="T13" fmla="*/ 378 h 358"/>
                <a:gd name="T14" fmla="*/ 824 w 90"/>
                <a:gd name="T15" fmla="*/ 378 h 358"/>
                <a:gd name="T16" fmla="*/ 824 w 90"/>
                <a:gd name="T17" fmla="*/ 378 h 358"/>
                <a:gd name="T18" fmla="*/ 987 w 90"/>
                <a:gd name="T19" fmla="*/ 40 h 358"/>
                <a:gd name="T20" fmla="*/ 987 w 90"/>
                <a:gd name="T21" fmla="*/ 0 h 358"/>
                <a:gd name="T22" fmla="*/ 0 w 90"/>
                <a:gd name="T23" fmla="*/ 2425 h 358"/>
                <a:gd name="T24" fmla="*/ 0 w 90"/>
                <a:gd name="T25" fmla="*/ 2425 h 358"/>
                <a:gd name="T26" fmla="*/ 987 w 90"/>
                <a:gd name="T27" fmla="*/ 4826 h 3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85" y="349"/>
                    <a:pt x="79" y="340"/>
                    <a:pt x="74" y="331"/>
                  </a:cubicBezTo>
                  <a:cubicBezTo>
                    <a:pt x="77" y="331"/>
                    <a:pt x="77" y="331"/>
                    <a:pt x="77" y="331"/>
                  </a:cubicBezTo>
                  <a:cubicBezTo>
                    <a:pt x="77" y="331"/>
                    <a:pt x="26" y="290"/>
                    <a:pt x="26" y="182"/>
                  </a:cubicBezTo>
                  <a:cubicBezTo>
                    <a:pt x="26" y="88"/>
                    <a:pt x="60" y="41"/>
                    <a:pt x="75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19"/>
                    <a:pt x="84" y="11"/>
                    <a:pt x="90" y="3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7"/>
                    <a:pt x="0" y="92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68"/>
                    <a:pt x="50" y="321"/>
                    <a:pt x="90" y="358"/>
                  </a:cubicBez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08">
              <a:extLst>
                <a:ext uri="{FF2B5EF4-FFF2-40B4-BE49-F238E27FC236}">
                  <a16:creationId xmlns:a16="http://schemas.microsoft.com/office/drawing/2014/main" id="{EE9F2A14-F157-41C2-A60A-23F4BEDF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673"/>
              <a:ext cx="317" cy="1071"/>
            </a:xfrm>
            <a:custGeom>
              <a:avLst/>
              <a:gdLst>
                <a:gd name="T0" fmla="*/ 1560 w 142"/>
                <a:gd name="T1" fmla="*/ 12 h 450"/>
                <a:gd name="T2" fmla="*/ 1545 w 142"/>
                <a:gd name="T3" fmla="*/ 0 h 450"/>
                <a:gd name="T4" fmla="*/ 1525 w 142"/>
                <a:gd name="T5" fmla="*/ 12 h 450"/>
                <a:gd name="T6" fmla="*/ 1516 w 142"/>
                <a:gd name="T7" fmla="*/ 29 h 450"/>
                <a:gd name="T8" fmla="*/ 1516 w 142"/>
                <a:gd name="T9" fmla="*/ 12 h 450"/>
                <a:gd name="T10" fmla="*/ 0 w 142"/>
                <a:gd name="T11" fmla="*/ 3075 h 450"/>
                <a:gd name="T12" fmla="*/ 1415 w 142"/>
                <a:gd name="T13" fmla="*/ 6055 h 450"/>
                <a:gd name="T14" fmla="*/ 1424 w 142"/>
                <a:gd name="T15" fmla="*/ 6067 h 450"/>
                <a:gd name="T16" fmla="*/ 1424 w 142"/>
                <a:gd name="T17" fmla="*/ 6055 h 450"/>
                <a:gd name="T18" fmla="*/ 1444 w 142"/>
                <a:gd name="T19" fmla="*/ 6067 h 450"/>
                <a:gd name="T20" fmla="*/ 1471 w 142"/>
                <a:gd name="T21" fmla="*/ 6038 h 450"/>
                <a:gd name="T22" fmla="*/ 1471 w 142"/>
                <a:gd name="T23" fmla="*/ 5931 h 450"/>
                <a:gd name="T24" fmla="*/ 1424 w 142"/>
                <a:gd name="T25" fmla="*/ 5841 h 450"/>
                <a:gd name="T26" fmla="*/ 1424 w 142"/>
                <a:gd name="T27" fmla="*/ 5795 h 450"/>
                <a:gd name="T28" fmla="*/ 1424 w 142"/>
                <a:gd name="T29" fmla="*/ 5579 h 450"/>
                <a:gd name="T30" fmla="*/ 1435 w 142"/>
                <a:gd name="T31" fmla="*/ 5512 h 450"/>
                <a:gd name="T32" fmla="*/ 1400 w 142"/>
                <a:gd name="T33" fmla="*/ 5472 h 450"/>
                <a:gd name="T34" fmla="*/ 400 w 142"/>
                <a:gd name="T35" fmla="*/ 3075 h 450"/>
                <a:gd name="T36" fmla="*/ 400 w 142"/>
                <a:gd name="T37" fmla="*/ 3075 h 450"/>
                <a:gd name="T38" fmla="*/ 1400 w 142"/>
                <a:gd name="T39" fmla="*/ 645 h 450"/>
                <a:gd name="T40" fmla="*/ 1400 w 142"/>
                <a:gd name="T41" fmla="*/ 685 h 450"/>
                <a:gd name="T42" fmla="*/ 1424 w 142"/>
                <a:gd name="T43" fmla="*/ 635 h 450"/>
                <a:gd name="T44" fmla="*/ 1424 w 142"/>
                <a:gd name="T45" fmla="*/ 635 h 450"/>
                <a:gd name="T46" fmla="*/ 1424 w 142"/>
                <a:gd name="T47" fmla="*/ 616 h 450"/>
                <a:gd name="T48" fmla="*/ 1435 w 142"/>
                <a:gd name="T49" fmla="*/ 378 h 450"/>
                <a:gd name="T50" fmla="*/ 1569 w 142"/>
                <a:gd name="T51" fmla="*/ 148 h 450"/>
                <a:gd name="T52" fmla="*/ 1569 w 142"/>
                <a:gd name="T53" fmla="*/ 79 h 450"/>
                <a:gd name="T54" fmla="*/ 1560 w 142"/>
                <a:gd name="T55" fmla="*/ 12 h 4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0">
                  <a:moveTo>
                    <a:pt x="140" y="1"/>
                  </a:moveTo>
                  <a:cubicBezTo>
                    <a:pt x="140" y="0"/>
                    <a:pt x="139" y="0"/>
                    <a:pt x="139" y="0"/>
                  </a:cubicBezTo>
                  <a:cubicBezTo>
                    <a:pt x="138" y="0"/>
                    <a:pt x="138" y="0"/>
                    <a:pt x="137" y="1"/>
                  </a:cubicBezTo>
                  <a:cubicBezTo>
                    <a:pt x="137" y="1"/>
                    <a:pt x="136" y="1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19" y="16"/>
                    <a:pt x="0" y="67"/>
                    <a:pt x="0" y="228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7" y="450"/>
                    <a:pt x="128" y="450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8" y="449"/>
                    <a:pt x="129" y="450"/>
                    <a:pt x="130" y="450"/>
                  </a:cubicBezTo>
                  <a:cubicBezTo>
                    <a:pt x="131" y="450"/>
                    <a:pt x="132" y="449"/>
                    <a:pt x="132" y="448"/>
                  </a:cubicBezTo>
                  <a:cubicBezTo>
                    <a:pt x="133" y="446"/>
                    <a:pt x="133" y="442"/>
                    <a:pt x="132" y="440"/>
                  </a:cubicBezTo>
                  <a:cubicBezTo>
                    <a:pt x="131" y="439"/>
                    <a:pt x="130" y="435"/>
                    <a:pt x="128" y="433"/>
                  </a:cubicBezTo>
                  <a:cubicBezTo>
                    <a:pt x="128" y="430"/>
                    <a:pt x="128" y="430"/>
                    <a:pt x="128" y="430"/>
                  </a:cubicBezTo>
                  <a:cubicBezTo>
                    <a:pt x="121" y="416"/>
                    <a:pt x="127" y="416"/>
                    <a:pt x="128" y="414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6" y="406"/>
                    <a:pt x="126" y="406"/>
                    <a:pt x="126" y="406"/>
                  </a:cubicBezTo>
                  <a:cubicBezTo>
                    <a:pt x="86" y="369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0"/>
                    <a:pt x="86" y="85"/>
                    <a:pt x="126" y="48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49"/>
                    <a:pt x="127" y="48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0" y="42"/>
                    <a:pt x="127" y="37"/>
                    <a:pt x="129" y="28"/>
                  </a:cubicBezTo>
                  <a:cubicBezTo>
                    <a:pt x="131" y="18"/>
                    <a:pt x="139" y="17"/>
                    <a:pt x="141" y="11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3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09">
              <a:extLst>
                <a:ext uri="{FF2B5EF4-FFF2-40B4-BE49-F238E27FC236}">
                  <a16:creationId xmlns:a16="http://schemas.microsoft.com/office/drawing/2014/main" id="{9355E6AC-A591-4C0E-A41D-250D2ABF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801"/>
              <a:ext cx="166" cy="402"/>
            </a:xfrm>
            <a:custGeom>
              <a:avLst/>
              <a:gdLst>
                <a:gd name="T0" fmla="*/ 834 w 74"/>
                <a:gd name="T1" fmla="*/ 0 h 169"/>
                <a:gd name="T2" fmla="*/ 45 w 74"/>
                <a:gd name="T3" fmla="*/ 2274 h 169"/>
                <a:gd name="T4" fmla="*/ 834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0">
              <a:extLst>
                <a:ext uri="{FF2B5EF4-FFF2-40B4-BE49-F238E27FC236}">
                  <a16:creationId xmlns:a16="http://schemas.microsoft.com/office/drawing/2014/main" id="{DFD78EAD-535F-4D57-BA06-5C6DA46C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854"/>
              <a:ext cx="127" cy="721"/>
            </a:xfrm>
            <a:custGeom>
              <a:avLst/>
              <a:gdLst>
                <a:gd name="T0" fmla="*/ 566 w 57"/>
                <a:gd name="T1" fmla="*/ 4083 h 303"/>
                <a:gd name="T2" fmla="*/ 610 w 57"/>
                <a:gd name="T3" fmla="*/ 3986 h 303"/>
                <a:gd name="T4" fmla="*/ 521 w 57"/>
                <a:gd name="T5" fmla="*/ 3838 h 303"/>
                <a:gd name="T6" fmla="*/ 521 w 57"/>
                <a:gd name="T7" fmla="*/ 3664 h 303"/>
                <a:gd name="T8" fmla="*/ 452 w 57"/>
                <a:gd name="T9" fmla="*/ 3526 h 303"/>
                <a:gd name="T10" fmla="*/ 477 w 57"/>
                <a:gd name="T11" fmla="*/ 3407 h 303"/>
                <a:gd name="T12" fmla="*/ 421 w 57"/>
                <a:gd name="T13" fmla="*/ 3262 h 303"/>
                <a:gd name="T14" fmla="*/ 432 w 57"/>
                <a:gd name="T15" fmla="*/ 3153 h 303"/>
                <a:gd name="T16" fmla="*/ 388 w 57"/>
                <a:gd name="T17" fmla="*/ 2870 h 303"/>
                <a:gd name="T18" fmla="*/ 466 w 57"/>
                <a:gd name="T19" fmla="*/ 2627 h 303"/>
                <a:gd name="T20" fmla="*/ 441 w 57"/>
                <a:gd name="T21" fmla="*/ 1466 h 303"/>
                <a:gd name="T22" fmla="*/ 388 w 57"/>
                <a:gd name="T23" fmla="*/ 1211 h 303"/>
                <a:gd name="T24" fmla="*/ 432 w 57"/>
                <a:gd name="T25" fmla="*/ 928 h 303"/>
                <a:gd name="T26" fmla="*/ 421 w 57"/>
                <a:gd name="T27" fmla="*/ 821 h 303"/>
                <a:gd name="T28" fmla="*/ 477 w 57"/>
                <a:gd name="T29" fmla="*/ 673 h 303"/>
                <a:gd name="T30" fmla="*/ 452 w 57"/>
                <a:gd name="T31" fmla="*/ 509 h 303"/>
                <a:gd name="T32" fmla="*/ 521 w 57"/>
                <a:gd name="T33" fmla="*/ 362 h 303"/>
                <a:gd name="T34" fmla="*/ 521 w 57"/>
                <a:gd name="T35" fmla="*/ 243 h 303"/>
                <a:gd name="T36" fmla="*/ 610 w 57"/>
                <a:gd name="T37" fmla="*/ 95 h 303"/>
                <a:gd name="T38" fmla="*/ 566 w 57"/>
                <a:gd name="T39" fmla="*/ 0 h 303"/>
                <a:gd name="T40" fmla="*/ 541 w 57"/>
                <a:gd name="T41" fmla="*/ 0 h 303"/>
                <a:gd name="T42" fmla="*/ 0 w 57"/>
                <a:gd name="T43" fmla="*/ 2073 h 303"/>
                <a:gd name="T44" fmla="*/ 566 w 57"/>
                <a:gd name="T45" fmla="*/ 4083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1"/>
                    <a:pt x="48" y="290"/>
                    <a:pt x="47" y="285"/>
                  </a:cubicBezTo>
                  <a:cubicBezTo>
                    <a:pt x="46" y="279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3" y="253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3"/>
                  </a:cubicBezTo>
                  <a:cubicBezTo>
                    <a:pt x="38" y="201"/>
                    <a:pt x="37" y="194"/>
                    <a:pt x="42" y="195"/>
                  </a:cubicBezTo>
                  <a:cubicBezTo>
                    <a:pt x="23" y="185"/>
                    <a:pt x="27" y="122"/>
                    <a:pt x="40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1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3"/>
                    <a:pt x="46" y="24"/>
                    <a:pt x="47" y="18"/>
                  </a:cubicBezTo>
                  <a:cubicBezTo>
                    <a:pt x="48" y="13"/>
                    <a:pt x="53" y="12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1">
              <a:extLst>
                <a:ext uri="{FF2B5EF4-FFF2-40B4-BE49-F238E27FC236}">
                  <a16:creationId xmlns:a16="http://schemas.microsoft.com/office/drawing/2014/main" id="{97228EF0-9CB0-4A41-AAB2-562E91D4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173"/>
              <a:ext cx="49" cy="164"/>
            </a:xfrm>
            <a:custGeom>
              <a:avLst/>
              <a:gdLst>
                <a:gd name="T0" fmla="*/ 36 w 22"/>
                <a:gd name="T1" fmla="*/ 29 h 69"/>
                <a:gd name="T2" fmla="*/ 20 w 22"/>
                <a:gd name="T3" fmla="*/ 418 h 69"/>
                <a:gd name="T4" fmla="*/ 100 w 22"/>
                <a:gd name="T5" fmla="*/ 701 h 69"/>
                <a:gd name="T6" fmla="*/ 198 w 22"/>
                <a:gd name="T7" fmla="*/ 915 h 69"/>
                <a:gd name="T8" fmla="*/ 243 w 22"/>
                <a:gd name="T9" fmla="*/ 808 h 69"/>
                <a:gd name="T10" fmla="*/ 189 w 22"/>
                <a:gd name="T11" fmla="*/ 763 h 69"/>
                <a:gd name="T12" fmla="*/ 145 w 22"/>
                <a:gd name="T13" fmla="*/ 656 h 69"/>
                <a:gd name="T14" fmla="*/ 109 w 22"/>
                <a:gd name="T15" fmla="*/ 402 h 69"/>
                <a:gd name="T16" fmla="*/ 118 w 22"/>
                <a:gd name="T17" fmla="*/ 176 h 69"/>
                <a:gd name="T18" fmla="*/ 100 w 22"/>
                <a:gd name="T19" fmla="*/ 40 h 69"/>
                <a:gd name="T20" fmla="*/ 53 w 22"/>
                <a:gd name="T21" fmla="*/ 2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2" y="31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6"/>
                    <a:pt x="18" y="68"/>
                  </a:cubicBezTo>
                  <a:cubicBezTo>
                    <a:pt x="20" y="69"/>
                    <a:pt x="22" y="63"/>
                    <a:pt x="22" y="60"/>
                  </a:cubicBezTo>
                  <a:cubicBezTo>
                    <a:pt x="21" y="59"/>
                    <a:pt x="18" y="58"/>
                    <a:pt x="17" y="57"/>
                  </a:cubicBezTo>
                  <a:cubicBezTo>
                    <a:pt x="16" y="54"/>
                    <a:pt x="14" y="51"/>
                    <a:pt x="13" y="49"/>
                  </a:cubicBezTo>
                  <a:cubicBezTo>
                    <a:pt x="11" y="43"/>
                    <a:pt x="10" y="36"/>
                    <a:pt x="10" y="30"/>
                  </a:cubicBezTo>
                  <a:cubicBezTo>
                    <a:pt x="9" y="25"/>
                    <a:pt x="10" y="18"/>
                    <a:pt x="11" y="13"/>
                  </a:cubicBezTo>
                  <a:cubicBezTo>
                    <a:pt x="11" y="10"/>
                    <a:pt x="10" y="5"/>
                    <a:pt x="9" y="3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2">
              <a:extLst>
                <a:ext uri="{FF2B5EF4-FFF2-40B4-BE49-F238E27FC236}">
                  <a16:creationId xmlns:a16="http://schemas.microsoft.com/office/drawing/2014/main" id="{57DE9B55-9FDB-405F-AC14-34A0F8AD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87"/>
              <a:ext cx="35" cy="116"/>
            </a:xfrm>
            <a:custGeom>
              <a:avLst/>
              <a:gdLst>
                <a:gd name="T0" fmla="*/ 0 w 16"/>
                <a:gd name="T1" fmla="*/ 410 h 49"/>
                <a:gd name="T2" fmla="*/ 44 w 16"/>
                <a:gd name="T3" fmla="*/ 213 h 49"/>
                <a:gd name="T4" fmla="*/ 96 w 16"/>
                <a:gd name="T5" fmla="*/ 66 h 49"/>
                <a:gd name="T6" fmla="*/ 158 w 16"/>
                <a:gd name="T7" fmla="*/ 147 h 49"/>
                <a:gd name="T8" fmla="*/ 116 w 16"/>
                <a:gd name="T9" fmla="*/ 291 h 49"/>
                <a:gd name="T10" fmla="*/ 85 w 16"/>
                <a:gd name="T11" fmla="*/ 410 h 49"/>
                <a:gd name="T12" fmla="*/ 44 w 16"/>
                <a:gd name="T13" fmla="*/ 651 h 49"/>
                <a:gd name="T14" fmla="*/ 33 w 16"/>
                <a:gd name="T15" fmla="*/ 516 h 49"/>
                <a:gd name="T16" fmla="*/ 0 w 16"/>
                <a:gd name="T17" fmla="*/ 398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0" y="31"/>
                  </a:moveTo>
                  <a:cubicBezTo>
                    <a:pt x="3" y="28"/>
                    <a:pt x="3" y="20"/>
                    <a:pt x="4" y="16"/>
                  </a:cubicBezTo>
                  <a:cubicBezTo>
                    <a:pt x="5" y="12"/>
                    <a:pt x="6" y="8"/>
                    <a:pt x="9" y="5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9"/>
                    <a:pt x="11" y="22"/>
                  </a:cubicBezTo>
                  <a:cubicBezTo>
                    <a:pt x="10" y="25"/>
                    <a:pt x="8" y="28"/>
                    <a:pt x="8" y="31"/>
                  </a:cubicBezTo>
                  <a:cubicBezTo>
                    <a:pt x="7" y="37"/>
                    <a:pt x="7" y="44"/>
                    <a:pt x="4" y="49"/>
                  </a:cubicBezTo>
                  <a:cubicBezTo>
                    <a:pt x="4" y="46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13">
              <a:extLst>
                <a:ext uri="{FF2B5EF4-FFF2-40B4-BE49-F238E27FC236}">
                  <a16:creationId xmlns:a16="http://schemas.microsoft.com/office/drawing/2014/main" id="{4E5C07BC-E22A-4A17-AEF9-E15BEAAB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0"/>
              <a:ext cx="29" cy="78"/>
            </a:xfrm>
            <a:custGeom>
              <a:avLst/>
              <a:gdLst>
                <a:gd name="T0" fmla="*/ 9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1" y="26"/>
                  </a:moveTo>
                  <a:cubicBezTo>
                    <a:pt x="0" y="20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14">
              <a:extLst>
                <a:ext uri="{FF2B5EF4-FFF2-40B4-BE49-F238E27FC236}">
                  <a16:creationId xmlns:a16="http://schemas.microsoft.com/office/drawing/2014/main" id="{2373F1A2-0E2A-4F64-8EA3-43684F2B6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932"/>
              <a:ext cx="25" cy="167"/>
            </a:xfrm>
            <a:custGeom>
              <a:avLst/>
              <a:gdLst>
                <a:gd name="T0" fmla="*/ 118 w 11"/>
                <a:gd name="T1" fmla="*/ 0 h 70"/>
                <a:gd name="T2" fmla="*/ 102 w 11"/>
                <a:gd name="T3" fmla="*/ 246 h 70"/>
                <a:gd name="T4" fmla="*/ 82 w 11"/>
                <a:gd name="T5" fmla="*/ 477 h 70"/>
                <a:gd name="T6" fmla="*/ 57 w 11"/>
                <a:gd name="T7" fmla="*/ 706 h 70"/>
                <a:gd name="T8" fmla="*/ 45 w 11"/>
                <a:gd name="T9" fmla="*/ 950 h 70"/>
                <a:gd name="T10" fmla="*/ 0 w 11"/>
                <a:gd name="T11" fmla="*/ 706 h 70"/>
                <a:gd name="T12" fmla="*/ 45 w 11"/>
                <a:gd name="T13" fmla="*/ 501 h 70"/>
                <a:gd name="T14" fmla="*/ 36 w 11"/>
                <a:gd name="T15" fmla="*/ 296 h 70"/>
                <a:gd name="T16" fmla="*/ 93 w 11"/>
                <a:gd name="T17" fmla="*/ 79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1"/>
                    <a:pt x="9" y="18"/>
                  </a:cubicBezTo>
                  <a:cubicBezTo>
                    <a:pt x="7" y="24"/>
                    <a:pt x="9" y="29"/>
                    <a:pt x="7" y="35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4"/>
                    <a:pt x="4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3" y="42"/>
                    <a:pt x="4" y="37"/>
                  </a:cubicBezTo>
                  <a:cubicBezTo>
                    <a:pt x="4" y="31"/>
                    <a:pt x="1" y="29"/>
                    <a:pt x="3" y="22"/>
                  </a:cubicBezTo>
                  <a:cubicBezTo>
                    <a:pt x="5" y="17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15">
              <a:extLst>
                <a:ext uri="{FF2B5EF4-FFF2-40B4-BE49-F238E27FC236}">
                  <a16:creationId xmlns:a16="http://schemas.microsoft.com/office/drawing/2014/main" id="{A59292C4-A027-4858-98C6-9514F911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051"/>
              <a:ext cx="27" cy="69"/>
            </a:xfrm>
            <a:custGeom>
              <a:avLst/>
              <a:gdLst>
                <a:gd name="T0" fmla="*/ 36 w 12"/>
                <a:gd name="T1" fmla="*/ 0 h 29"/>
                <a:gd name="T2" fmla="*/ 117 w 12"/>
                <a:gd name="T3" fmla="*/ 214 h 29"/>
                <a:gd name="T4" fmla="*/ 126 w 12"/>
                <a:gd name="T5" fmla="*/ 390 h 29"/>
                <a:gd name="T6" fmla="*/ 0 w 12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0"/>
                    <a:pt x="10" y="16"/>
                  </a:cubicBezTo>
                  <a:cubicBezTo>
                    <a:pt x="12" y="20"/>
                    <a:pt x="10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16">
              <a:extLst>
                <a:ext uri="{FF2B5EF4-FFF2-40B4-BE49-F238E27FC236}">
                  <a16:creationId xmlns:a16="http://schemas.microsoft.com/office/drawing/2014/main" id="{77021D4D-7722-41C7-9C0B-61E5CAA6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06"/>
              <a:ext cx="31" cy="45"/>
            </a:xfrm>
            <a:custGeom>
              <a:avLst/>
              <a:gdLst>
                <a:gd name="T0" fmla="*/ 35 w 14"/>
                <a:gd name="T1" fmla="*/ 0 h 19"/>
                <a:gd name="T2" fmla="*/ 133 w 14"/>
                <a:gd name="T3" fmla="*/ 118 h 19"/>
                <a:gd name="T4" fmla="*/ 133 w 14"/>
                <a:gd name="T5" fmla="*/ 253 h 19"/>
                <a:gd name="T6" fmla="*/ 0 w 14"/>
                <a:gd name="T7" fmla="*/ 2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3" y="0"/>
                  </a:moveTo>
                  <a:cubicBezTo>
                    <a:pt x="5" y="5"/>
                    <a:pt x="10" y="6"/>
                    <a:pt x="12" y="9"/>
                  </a:cubicBezTo>
                  <a:cubicBezTo>
                    <a:pt x="14" y="13"/>
                    <a:pt x="12" y="15"/>
                    <a:pt x="12" y="19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17">
              <a:extLst>
                <a:ext uri="{FF2B5EF4-FFF2-40B4-BE49-F238E27FC236}">
                  <a16:creationId xmlns:a16="http://schemas.microsoft.com/office/drawing/2014/main" id="{61E428A7-13FF-4BDB-9855-14884DBD9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146"/>
              <a:ext cx="32" cy="46"/>
            </a:xfrm>
            <a:custGeom>
              <a:avLst/>
              <a:gdLst>
                <a:gd name="T0" fmla="*/ 48 w 14"/>
                <a:gd name="T1" fmla="*/ 0 h 19"/>
                <a:gd name="T2" fmla="*/ 142 w 14"/>
                <a:gd name="T3" fmla="*/ 111 h 19"/>
                <a:gd name="T4" fmla="*/ 130 w 14"/>
                <a:gd name="T5" fmla="*/ 269 h 19"/>
                <a:gd name="T6" fmla="*/ 94 w 14"/>
                <a:gd name="T7" fmla="*/ 99 h 19"/>
                <a:gd name="T8" fmla="*/ 37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4" y="13"/>
                    <a:pt x="8" y="14"/>
                    <a:pt x="11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18">
              <a:extLst>
                <a:ext uri="{FF2B5EF4-FFF2-40B4-BE49-F238E27FC236}">
                  <a16:creationId xmlns:a16="http://schemas.microsoft.com/office/drawing/2014/main" id="{95C59F20-E682-4126-B0E0-C297F655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246"/>
              <a:ext cx="31" cy="24"/>
            </a:xfrm>
            <a:custGeom>
              <a:avLst/>
              <a:gdLst>
                <a:gd name="T0" fmla="*/ 0 w 14"/>
                <a:gd name="T1" fmla="*/ 127 h 10"/>
                <a:gd name="T2" fmla="*/ 117 w 14"/>
                <a:gd name="T3" fmla="*/ 0 h 10"/>
                <a:gd name="T4" fmla="*/ 78 w 14"/>
                <a:gd name="T5" fmla="*/ 98 h 10"/>
                <a:gd name="T6" fmla="*/ 20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9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7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19">
              <a:extLst>
                <a:ext uri="{FF2B5EF4-FFF2-40B4-BE49-F238E27FC236}">
                  <a16:creationId xmlns:a16="http://schemas.microsoft.com/office/drawing/2014/main" id="{A3807769-3E75-495C-943B-1FF2263C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203"/>
              <a:ext cx="27" cy="48"/>
            </a:xfrm>
            <a:custGeom>
              <a:avLst/>
              <a:gdLst>
                <a:gd name="T0" fmla="*/ 0 w 12"/>
                <a:gd name="T1" fmla="*/ 276 h 20"/>
                <a:gd name="T2" fmla="*/ 45 w 12"/>
                <a:gd name="T3" fmla="*/ 197 h 20"/>
                <a:gd name="T4" fmla="*/ 117 w 12"/>
                <a:gd name="T5" fmla="*/ 178 h 20"/>
                <a:gd name="T6" fmla="*/ 117 w 12"/>
                <a:gd name="T7" fmla="*/ 0 h 20"/>
                <a:gd name="T8" fmla="*/ 101 w 12"/>
                <a:gd name="T9" fmla="*/ 110 h 20"/>
                <a:gd name="T10" fmla="*/ 45 w 12"/>
                <a:gd name="T11" fmla="*/ 20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0">
              <a:extLst>
                <a:ext uri="{FF2B5EF4-FFF2-40B4-BE49-F238E27FC236}">
                  <a16:creationId xmlns:a16="http://schemas.microsoft.com/office/drawing/2014/main" id="{5E94C60D-6F2C-4471-831E-1DBE6FFD1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92"/>
              <a:ext cx="13" cy="11"/>
            </a:xfrm>
            <a:custGeom>
              <a:avLst/>
              <a:gdLst>
                <a:gd name="T0" fmla="*/ 0 w 6"/>
                <a:gd name="T1" fmla="*/ 0 h 5"/>
                <a:gd name="T2" fmla="*/ 61 w 6"/>
                <a:gd name="T3" fmla="*/ 33 h 5"/>
                <a:gd name="T4" fmla="*/ 0 w 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1"/>
                    <a:pt x="6" y="3"/>
                  </a:cubicBezTo>
                  <a:cubicBezTo>
                    <a:pt x="4" y="4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1">
              <a:extLst>
                <a:ext uri="{FF2B5EF4-FFF2-40B4-BE49-F238E27FC236}">
                  <a16:creationId xmlns:a16="http://schemas.microsoft.com/office/drawing/2014/main" id="{476CB8B9-38C4-4EBA-9464-4C7C3115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65"/>
              <a:ext cx="29" cy="81"/>
            </a:xfrm>
            <a:custGeom>
              <a:avLst/>
              <a:gdLst>
                <a:gd name="T0" fmla="*/ 0 w 13"/>
                <a:gd name="T1" fmla="*/ 295 h 34"/>
                <a:gd name="T2" fmla="*/ 145 w 13"/>
                <a:gd name="T3" fmla="*/ 119 h 34"/>
                <a:gd name="T4" fmla="*/ 80 w 13"/>
                <a:gd name="T5" fmla="*/ 284 h 34"/>
                <a:gd name="T6" fmla="*/ 45 w 13"/>
                <a:gd name="T7" fmla="*/ 46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2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9" y="16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2">
              <a:extLst>
                <a:ext uri="{FF2B5EF4-FFF2-40B4-BE49-F238E27FC236}">
                  <a16:creationId xmlns:a16="http://schemas.microsoft.com/office/drawing/2014/main" id="{25BB3514-90E7-4657-9F5D-C4A79122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334"/>
              <a:ext cx="27" cy="155"/>
            </a:xfrm>
            <a:custGeom>
              <a:avLst/>
              <a:gdLst>
                <a:gd name="T0" fmla="*/ 92 w 12"/>
                <a:gd name="T1" fmla="*/ 0 h 65"/>
                <a:gd name="T2" fmla="*/ 56 w 12"/>
                <a:gd name="T3" fmla="*/ 246 h 65"/>
                <a:gd name="T4" fmla="*/ 81 w 12"/>
                <a:gd name="T5" fmla="*/ 460 h 65"/>
                <a:gd name="T6" fmla="*/ 126 w 12"/>
                <a:gd name="T7" fmla="*/ 665 h 65"/>
                <a:gd name="T8" fmla="*/ 126 w 12"/>
                <a:gd name="T9" fmla="*/ 882 h 65"/>
                <a:gd name="T10" fmla="*/ 72 w 12"/>
                <a:gd name="T11" fmla="*/ 665 h 65"/>
                <a:gd name="T12" fmla="*/ 0 w 12"/>
                <a:gd name="T13" fmla="*/ 489 h 65"/>
                <a:gd name="T14" fmla="*/ 11 w 12"/>
                <a:gd name="T15" fmla="*/ 284 h 65"/>
                <a:gd name="T16" fmla="*/ 72 w 12"/>
                <a:gd name="T17" fmla="*/ 79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5">
                  <a:moveTo>
                    <a:pt x="8" y="0"/>
                  </a:moveTo>
                  <a:cubicBezTo>
                    <a:pt x="8" y="6"/>
                    <a:pt x="5" y="12"/>
                    <a:pt x="5" y="18"/>
                  </a:cubicBezTo>
                  <a:cubicBezTo>
                    <a:pt x="5" y="23"/>
                    <a:pt x="8" y="29"/>
                    <a:pt x="7" y="34"/>
                  </a:cubicBezTo>
                  <a:cubicBezTo>
                    <a:pt x="7" y="42"/>
                    <a:pt x="9" y="43"/>
                    <a:pt x="11" y="49"/>
                  </a:cubicBezTo>
                  <a:cubicBezTo>
                    <a:pt x="12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3" y="44"/>
                    <a:pt x="0" y="41"/>
                    <a:pt x="0" y="36"/>
                  </a:cubicBezTo>
                  <a:cubicBezTo>
                    <a:pt x="1" y="30"/>
                    <a:pt x="1" y="26"/>
                    <a:pt x="1" y="21"/>
                  </a:cubicBezTo>
                  <a:cubicBezTo>
                    <a:pt x="1" y="14"/>
                    <a:pt x="6" y="11"/>
                    <a:pt x="6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23">
              <a:extLst>
                <a:ext uri="{FF2B5EF4-FFF2-40B4-BE49-F238E27FC236}">
                  <a16:creationId xmlns:a16="http://schemas.microsoft.com/office/drawing/2014/main" id="{CDDBD1AF-1FA9-443A-8666-F9CD10D5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301"/>
              <a:ext cx="42" cy="86"/>
            </a:xfrm>
            <a:custGeom>
              <a:avLst/>
              <a:gdLst>
                <a:gd name="T0" fmla="*/ 44 w 19"/>
                <a:gd name="T1" fmla="*/ 490 h 36"/>
                <a:gd name="T2" fmla="*/ 53 w 19"/>
                <a:gd name="T3" fmla="*/ 0 h 36"/>
                <a:gd name="T4" fmla="*/ 88 w 19"/>
                <a:gd name="T5" fmla="*/ 98 h 36"/>
                <a:gd name="T6" fmla="*/ 53 w 19"/>
                <a:gd name="T7" fmla="*/ 165 h 36"/>
                <a:gd name="T8" fmla="*/ 44 w 19"/>
                <a:gd name="T9" fmla="*/ 32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6">
                  <a:moveTo>
                    <a:pt x="4" y="36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6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24">
              <a:extLst>
                <a:ext uri="{FF2B5EF4-FFF2-40B4-BE49-F238E27FC236}">
                  <a16:creationId xmlns:a16="http://schemas.microsoft.com/office/drawing/2014/main" id="{1B8D2BAE-4D71-413F-95DC-C658E6CF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63"/>
              <a:ext cx="26" cy="64"/>
            </a:xfrm>
            <a:custGeom>
              <a:avLst/>
              <a:gdLst>
                <a:gd name="T0" fmla="*/ 0 w 12"/>
                <a:gd name="T1" fmla="*/ 201 h 27"/>
                <a:gd name="T2" fmla="*/ 113 w 12"/>
                <a:gd name="T3" fmla="*/ 135 h 27"/>
                <a:gd name="T4" fmla="*/ 43 w 12"/>
                <a:gd name="T5" fmla="*/ 360 h 27"/>
                <a:gd name="T6" fmla="*/ 61 w 12"/>
                <a:gd name="T7" fmla="*/ 14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7">
                  <a:moveTo>
                    <a:pt x="0" y="15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20"/>
                    <a:pt x="4" y="27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125">
              <a:extLst>
                <a:ext uri="{FF2B5EF4-FFF2-40B4-BE49-F238E27FC236}">
                  <a16:creationId xmlns:a16="http://schemas.microsoft.com/office/drawing/2014/main" id="{6B17B6BC-3D9C-439D-8849-3CE66D2C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294"/>
              <a:ext cx="22" cy="48"/>
            </a:xfrm>
            <a:custGeom>
              <a:avLst/>
              <a:gdLst>
                <a:gd name="T0" fmla="*/ 0 w 10"/>
                <a:gd name="T1" fmla="*/ 218 h 20"/>
                <a:gd name="T2" fmla="*/ 73 w 10"/>
                <a:gd name="T3" fmla="*/ 58 h 20"/>
                <a:gd name="T4" fmla="*/ 33 w 10"/>
                <a:gd name="T5" fmla="*/ 276 h 20"/>
                <a:gd name="T6" fmla="*/ 33 w 10"/>
                <a:gd name="T7" fmla="*/ 13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3" y="0"/>
                    <a:pt x="7" y="4"/>
                  </a:cubicBezTo>
                  <a:cubicBezTo>
                    <a:pt x="10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26">
              <a:extLst>
                <a:ext uri="{FF2B5EF4-FFF2-40B4-BE49-F238E27FC236}">
                  <a16:creationId xmlns:a16="http://schemas.microsoft.com/office/drawing/2014/main" id="{8D2F9C0E-F4C9-401F-8147-056FF59D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208"/>
              <a:ext cx="20" cy="31"/>
            </a:xfrm>
            <a:custGeom>
              <a:avLst/>
              <a:gdLst>
                <a:gd name="T0" fmla="*/ 20 w 9"/>
                <a:gd name="T1" fmla="*/ 0 h 13"/>
                <a:gd name="T2" fmla="*/ 0 w 9"/>
                <a:gd name="T3" fmla="*/ 165 h 13"/>
                <a:gd name="T4" fmla="*/ 20 w 9"/>
                <a:gd name="T5" fmla="*/ 4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27">
              <a:extLst>
                <a:ext uri="{FF2B5EF4-FFF2-40B4-BE49-F238E27FC236}">
                  <a16:creationId xmlns:a16="http://schemas.microsoft.com/office/drawing/2014/main" id="{66EB437D-563E-4E60-8D20-E127CE86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68"/>
              <a:ext cx="12" cy="21"/>
            </a:xfrm>
            <a:custGeom>
              <a:avLst/>
              <a:gdLst>
                <a:gd name="T0" fmla="*/ 12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28">
              <a:extLst>
                <a:ext uri="{FF2B5EF4-FFF2-40B4-BE49-F238E27FC236}">
                  <a16:creationId xmlns:a16="http://schemas.microsoft.com/office/drawing/2014/main" id="{F64625E5-3CED-4073-AE50-CD7BD6EBB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125"/>
              <a:ext cx="6" cy="28"/>
            </a:xfrm>
            <a:custGeom>
              <a:avLst/>
              <a:gdLst>
                <a:gd name="T0" fmla="*/ 0 w 3"/>
                <a:gd name="T1" fmla="*/ 152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9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29">
              <a:extLst>
                <a:ext uri="{FF2B5EF4-FFF2-40B4-BE49-F238E27FC236}">
                  <a16:creationId xmlns:a16="http://schemas.microsoft.com/office/drawing/2014/main" id="{C18B9CA5-7723-411E-9E07-D14BA898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089"/>
              <a:ext cx="15" cy="38"/>
            </a:xfrm>
            <a:custGeom>
              <a:avLst/>
              <a:gdLst>
                <a:gd name="T0" fmla="*/ 28 w 7"/>
                <a:gd name="T1" fmla="*/ 0 h 16"/>
                <a:gd name="T2" fmla="*/ 51 w 7"/>
                <a:gd name="T3" fmla="*/ 214 h 16"/>
                <a:gd name="T4" fmla="*/ 0 w 7"/>
                <a:gd name="T5" fmla="*/ 10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3" y="0"/>
                  </a:moveTo>
                  <a:cubicBezTo>
                    <a:pt x="4" y="7"/>
                    <a:pt x="7" y="10"/>
                    <a:pt x="5" y="16"/>
                  </a:cubicBezTo>
                  <a:cubicBezTo>
                    <a:pt x="2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0">
              <a:extLst>
                <a:ext uri="{FF2B5EF4-FFF2-40B4-BE49-F238E27FC236}">
                  <a16:creationId xmlns:a16="http://schemas.microsoft.com/office/drawing/2014/main" id="{BB565F95-B91D-473C-8790-4B7AEA02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51"/>
              <a:ext cx="22" cy="43"/>
            </a:xfrm>
            <a:custGeom>
              <a:avLst/>
              <a:gdLst>
                <a:gd name="T0" fmla="*/ 0 w 10"/>
                <a:gd name="T1" fmla="*/ 69 h 18"/>
                <a:gd name="T2" fmla="*/ 53 w 10"/>
                <a:gd name="T3" fmla="*/ 246 h 18"/>
                <a:gd name="T4" fmla="*/ 73 w 10"/>
                <a:gd name="T5" fmla="*/ 0 h 18"/>
                <a:gd name="T6" fmla="*/ 44 w 10"/>
                <a:gd name="T7" fmla="*/ 13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5" y="18"/>
                  </a:cubicBezTo>
                  <a:cubicBezTo>
                    <a:pt x="10" y="14"/>
                    <a:pt x="7" y="5"/>
                    <a:pt x="7" y="0"/>
                  </a:cubicBezTo>
                  <a:cubicBezTo>
                    <a:pt x="7" y="3"/>
                    <a:pt x="6" y="7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1">
              <a:extLst>
                <a:ext uri="{FF2B5EF4-FFF2-40B4-BE49-F238E27FC236}">
                  <a16:creationId xmlns:a16="http://schemas.microsoft.com/office/drawing/2014/main" id="{C5CA06A0-DE52-4F6F-A426-8AA8900E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265"/>
              <a:ext cx="29" cy="22"/>
            </a:xfrm>
            <a:custGeom>
              <a:avLst/>
              <a:gdLst>
                <a:gd name="T0" fmla="*/ 0 w 13"/>
                <a:gd name="T1" fmla="*/ 90 h 9"/>
                <a:gd name="T2" fmla="*/ 134 w 13"/>
                <a:gd name="T3" fmla="*/ 0 h 9"/>
                <a:gd name="T4" fmla="*/ 20 w 13"/>
                <a:gd name="T5" fmla="*/ 1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3"/>
                    <a:pt x="8" y="2"/>
                    <a:pt x="12" y="0"/>
                  </a:cubicBezTo>
                  <a:cubicBezTo>
                    <a:pt x="13" y="5"/>
                    <a:pt x="6" y="6"/>
                    <a:pt x="2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2">
              <a:extLst>
                <a:ext uri="{FF2B5EF4-FFF2-40B4-BE49-F238E27FC236}">
                  <a16:creationId xmlns:a16="http://schemas.microsoft.com/office/drawing/2014/main" id="{F253AA9B-F84A-4B76-9887-16778A58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327"/>
              <a:ext cx="15" cy="45"/>
            </a:xfrm>
            <a:custGeom>
              <a:avLst/>
              <a:gdLst>
                <a:gd name="T0" fmla="*/ 0 w 7"/>
                <a:gd name="T1" fmla="*/ 253 h 19"/>
                <a:gd name="T2" fmla="*/ 69 w 7"/>
                <a:gd name="T3" fmla="*/ 0 h 19"/>
                <a:gd name="T4" fmla="*/ 60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5"/>
                    <a:pt x="7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33">
              <a:extLst>
                <a:ext uri="{FF2B5EF4-FFF2-40B4-BE49-F238E27FC236}">
                  <a16:creationId xmlns:a16="http://schemas.microsoft.com/office/drawing/2014/main" id="{98B23395-EA05-45F3-B7EE-C28BDE458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30"/>
              <a:ext cx="33" cy="35"/>
            </a:xfrm>
            <a:custGeom>
              <a:avLst/>
              <a:gdLst>
                <a:gd name="T0" fmla="*/ 0 w 15"/>
                <a:gd name="T1" fmla="*/ 77 h 15"/>
                <a:gd name="T2" fmla="*/ 88 w 15"/>
                <a:gd name="T3" fmla="*/ 180 h 15"/>
                <a:gd name="T4" fmla="*/ 125 w 15"/>
                <a:gd name="T5" fmla="*/ 126 h 15"/>
                <a:gd name="T6" fmla="*/ 44 w 15"/>
                <a:gd name="T7" fmla="*/ 103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1" y="8"/>
                    <a:pt x="5" y="14"/>
                    <a:pt x="8" y="14"/>
                  </a:cubicBezTo>
                  <a:cubicBezTo>
                    <a:pt x="11" y="15"/>
                    <a:pt x="15" y="14"/>
                    <a:pt x="12" y="10"/>
                  </a:cubicBezTo>
                  <a:cubicBezTo>
                    <a:pt x="11" y="9"/>
                    <a:pt x="6" y="9"/>
                    <a:pt x="4" y="8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34">
              <a:extLst>
                <a:ext uri="{FF2B5EF4-FFF2-40B4-BE49-F238E27FC236}">
                  <a16:creationId xmlns:a16="http://schemas.microsoft.com/office/drawing/2014/main" id="{1722F2C7-91E9-43D8-A614-9F6AEE254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034"/>
              <a:ext cx="23" cy="69"/>
            </a:xfrm>
            <a:custGeom>
              <a:avLst/>
              <a:gdLst>
                <a:gd name="T0" fmla="*/ 74 w 10"/>
                <a:gd name="T1" fmla="*/ 0 h 29"/>
                <a:gd name="T2" fmla="*/ 64 w 10"/>
                <a:gd name="T3" fmla="*/ 188 h 29"/>
                <a:gd name="T4" fmla="*/ 110 w 10"/>
                <a:gd name="T5" fmla="*/ 378 h 29"/>
                <a:gd name="T6" fmla="*/ 0 w 10"/>
                <a:gd name="T7" fmla="*/ 4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35">
              <a:extLst>
                <a:ext uri="{FF2B5EF4-FFF2-40B4-BE49-F238E27FC236}">
                  <a16:creationId xmlns:a16="http://schemas.microsoft.com/office/drawing/2014/main" id="{E6E564CE-8FF1-4055-9B74-C0D677630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082"/>
              <a:ext cx="13" cy="24"/>
            </a:xfrm>
            <a:custGeom>
              <a:avLst/>
              <a:gdLst>
                <a:gd name="T0" fmla="*/ 0 w 6"/>
                <a:gd name="T1" fmla="*/ 41 h 10"/>
                <a:gd name="T2" fmla="*/ 61 w 6"/>
                <a:gd name="T3" fmla="*/ 110 h 10"/>
                <a:gd name="T4" fmla="*/ 4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7"/>
                    <a:pt x="3" y="10"/>
                    <a:pt x="6" y="8"/>
                  </a:cubicBezTo>
                  <a:cubicBezTo>
                    <a:pt x="6" y="6"/>
                    <a:pt x="4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36">
              <a:extLst>
                <a:ext uri="{FF2B5EF4-FFF2-40B4-BE49-F238E27FC236}">
                  <a16:creationId xmlns:a16="http://schemas.microsoft.com/office/drawing/2014/main" id="{85CFA1A4-F7F4-4898-B0E9-62FB6772C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146"/>
              <a:ext cx="18" cy="24"/>
            </a:xfrm>
            <a:custGeom>
              <a:avLst/>
              <a:gdLst>
                <a:gd name="T0" fmla="*/ 0 w 8"/>
                <a:gd name="T1" fmla="*/ 70 h 10"/>
                <a:gd name="T2" fmla="*/ 92 w 8"/>
                <a:gd name="T3" fmla="*/ 70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37">
              <a:extLst>
                <a:ext uri="{FF2B5EF4-FFF2-40B4-BE49-F238E27FC236}">
                  <a16:creationId xmlns:a16="http://schemas.microsoft.com/office/drawing/2014/main" id="{C8BE7991-F8DC-4A88-9F14-B5315465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270"/>
              <a:ext cx="21" cy="14"/>
            </a:xfrm>
            <a:custGeom>
              <a:avLst/>
              <a:gdLst>
                <a:gd name="T0" fmla="*/ 0 w 9"/>
                <a:gd name="T1" fmla="*/ 12 h 6"/>
                <a:gd name="T2" fmla="*/ 114 w 9"/>
                <a:gd name="T3" fmla="*/ 12 h 6"/>
                <a:gd name="T4" fmla="*/ 37 w 9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38">
              <a:extLst>
                <a:ext uri="{FF2B5EF4-FFF2-40B4-BE49-F238E27FC236}">
                  <a16:creationId xmlns:a16="http://schemas.microsoft.com/office/drawing/2014/main" id="{6C378DD6-27C1-4FA9-9717-44FD20AD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25"/>
              <a:ext cx="13" cy="19"/>
            </a:xfrm>
            <a:custGeom>
              <a:avLst/>
              <a:gdLst>
                <a:gd name="T0" fmla="*/ 0 w 6"/>
                <a:gd name="T1" fmla="*/ 107 h 8"/>
                <a:gd name="T2" fmla="*/ 61 w 6"/>
                <a:gd name="T3" fmla="*/ 0 h 8"/>
                <a:gd name="T4" fmla="*/ 61 w 6"/>
                <a:gd name="T5" fmla="*/ 6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4" y="6"/>
                    <a:pt x="3" y="2"/>
                    <a:pt x="6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39">
              <a:extLst>
                <a:ext uri="{FF2B5EF4-FFF2-40B4-BE49-F238E27FC236}">
                  <a16:creationId xmlns:a16="http://schemas.microsoft.com/office/drawing/2014/main" id="{BD44D393-0167-4D17-B0D3-7DDE1C34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99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1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4"/>
                    <a:pt x="4" y="31"/>
                    <a:pt x="3" y="37"/>
                  </a:cubicBezTo>
                  <a:cubicBezTo>
                    <a:pt x="3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0">
              <a:extLst>
                <a:ext uri="{FF2B5EF4-FFF2-40B4-BE49-F238E27FC236}">
                  <a16:creationId xmlns:a16="http://schemas.microsoft.com/office/drawing/2014/main" id="{0E138607-52DD-4C62-83E1-974C252C8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261"/>
              <a:ext cx="25" cy="64"/>
            </a:xfrm>
            <a:custGeom>
              <a:avLst/>
              <a:gdLst>
                <a:gd name="T0" fmla="*/ 0 w 11"/>
                <a:gd name="T1" fmla="*/ 135 h 27"/>
                <a:gd name="T2" fmla="*/ 57 w 11"/>
                <a:gd name="T3" fmla="*/ 292 h 27"/>
                <a:gd name="T4" fmla="*/ 118 w 11"/>
                <a:gd name="T5" fmla="*/ 292 h 27"/>
                <a:gd name="T6" fmla="*/ 36 w 11"/>
                <a:gd name="T7" fmla="*/ 147 h 27"/>
                <a:gd name="T8" fmla="*/ 11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7" y="25"/>
                    <a:pt x="11" y="27"/>
                    <a:pt x="10" y="22"/>
                  </a:cubicBezTo>
                  <a:cubicBezTo>
                    <a:pt x="10" y="20"/>
                    <a:pt x="4" y="14"/>
                    <a:pt x="3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1">
              <a:extLst>
                <a:ext uri="{FF2B5EF4-FFF2-40B4-BE49-F238E27FC236}">
                  <a16:creationId xmlns:a16="http://schemas.microsoft.com/office/drawing/2014/main" id="{05E2A065-C1C8-4A47-868F-1D441673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992"/>
              <a:ext cx="14" cy="95"/>
            </a:xfrm>
            <a:custGeom>
              <a:avLst/>
              <a:gdLst>
                <a:gd name="T0" fmla="*/ 28 w 6"/>
                <a:gd name="T1" fmla="*/ 0 h 40"/>
                <a:gd name="T2" fmla="*/ 0 w 6"/>
                <a:gd name="T3" fmla="*/ 283 h 40"/>
                <a:gd name="T4" fmla="*/ 77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2">
              <a:extLst>
                <a:ext uri="{FF2B5EF4-FFF2-40B4-BE49-F238E27FC236}">
                  <a16:creationId xmlns:a16="http://schemas.microsoft.com/office/drawing/2014/main" id="{11D052C6-796F-4A56-A527-E5BE7080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94"/>
              <a:ext cx="26" cy="43"/>
            </a:xfrm>
            <a:custGeom>
              <a:avLst/>
              <a:gdLst>
                <a:gd name="T0" fmla="*/ 0 w 12"/>
                <a:gd name="T1" fmla="*/ 0 h 18"/>
                <a:gd name="T2" fmla="*/ 52 w 12"/>
                <a:gd name="T3" fmla="*/ 69 h 18"/>
                <a:gd name="T4" fmla="*/ 72 w 12"/>
                <a:gd name="T5" fmla="*/ 136 h 18"/>
                <a:gd name="T6" fmla="*/ 113 w 12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43">
              <a:extLst>
                <a:ext uri="{FF2B5EF4-FFF2-40B4-BE49-F238E27FC236}">
                  <a16:creationId xmlns:a16="http://schemas.microsoft.com/office/drawing/2014/main" id="{E3E7EFAD-E192-4A02-AC6B-83A59023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46"/>
              <a:ext cx="47" cy="22"/>
            </a:xfrm>
            <a:custGeom>
              <a:avLst/>
              <a:gdLst>
                <a:gd name="T0" fmla="*/ 0 w 21"/>
                <a:gd name="T1" fmla="*/ 132 h 9"/>
                <a:gd name="T2" fmla="*/ 125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44">
              <a:extLst>
                <a:ext uri="{FF2B5EF4-FFF2-40B4-BE49-F238E27FC236}">
                  <a16:creationId xmlns:a16="http://schemas.microsoft.com/office/drawing/2014/main" id="{7CA5B498-6304-494C-BEC6-EA366278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96"/>
              <a:ext cx="26" cy="55"/>
            </a:xfrm>
            <a:custGeom>
              <a:avLst/>
              <a:gdLst>
                <a:gd name="T0" fmla="*/ 0 w 12"/>
                <a:gd name="T1" fmla="*/ 79 h 23"/>
                <a:gd name="T2" fmla="*/ 104 w 12"/>
                <a:gd name="T3" fmla="*/ 136 h 23"/>
                <a:gd name="T4" fmla="*/ 43 w 12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0" y="6"/>
                  </a:moveTo>
                  <a:cubicBezTo>
                    <a:pt x="7" y="0"/>
                    <a:pt x="9" y="4"/>
                    <a:pt x="10" y="10"/>
                  </a:cubicBezTo>
                  <a:cubicBezTo>
                    <a:pt x="12" y="19"/>
                    <a:pt x="8" y="17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45">
              <a:extLst>
                <a:ext uri="{FF2B5EF4-FFF2-40B4-BE49-F238E27FC236}">
                  <a16:creationId xmlns:a16="http://schemas.microsoft.com/office/drawing/2014/main" id="{A28A45CB-23F1-4385-94AD-6A5D2B363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7"/>
              <a:ext cx="36" cy="76"/>
            </a:xfrm>
            <a:custGeom>
              <a:avLst/>
              <a:gdLst>
                <a:gd name="T0" fmla="*/ 0 w 16"/>
                <a:gd name="T1" fmla="*/ 95 h 32"/>
                <a:gd name="T2" fmla="*/ 117 w 16"/>
                <a:gd name="T3" fmla="*/ 0 h 32"/>
                <a:gd name="T4" fmla="*/ 137 w 16"/>
                <a:gd name="T5" fmla="*/ 135 h 32"/>
                <a:gd name="T6" fmla="*/ 72 w 16"/>
                <a:gd name="T7" fmla="*/ 43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7" y="0"/>
                    <a:pt x="10" y="0"/>
                  </a:cubicBezTo>
                  <a:cubicBezTo>
                    <a:pt x="16" y="1"/>
                    <a:pt x="14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46">
              <a:extLst>
                <a:ext uri="{FF2B5EF4-FFF2-40B4-BE49-F238E27FC236}">
                  <a16:creationId xmlns:a16="http://schemas.microsoft.com/office/drawing/2014/main" id="{41146CCB-ACD1-49E7-A830-FCBFC6E2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325"/>
              <a:ext cx="25" cy="81"/>
            </a:xfrm>
            <a:custGeom>
              <a:avLst/>
              <a:gdLst>
                <a:gd name="T0" fmla="*/ 11 w 11"/>
                <a:gd name="T1" fmla="*/ 107 h 34"/>
                <a:gd name="T2" fmla="*/ 93 w 11"/>
                <a:gd name="T3" fmla="*/ 0 h 34"/>
                <a:gd name="T4" fmla="*/ 93 w 11"/>
                <a:gd name="T5" fmla="*/ 205 h 34"/>
                <a:gd name="T6" fmla="*/ 102 w 11"/>
                <a:gd name="T7" fmla="*/ 312 h 34"/>
                <a:gd name="T8" fmla="*/ 118 w 11"/>
                <a:gd name="T9" fmla="*/ 46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1" y="7"/>
                    <a:pt x="8" y="9"/>
                    <a:pt x="8" y="15"/>
                  </a:cubicBezTo>
                  <a:cubicBezTo>
                    <a:pt x="8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47">
              <a:extLst>
                <a:ext uri="{FF2B5EF4-FFF2-40B4-BE49-F238E27FC236}">
                  <a16:creationId xmlns:a16="http://schemas.microsoft.com/office/drawing/2014/main" id="{720D28B7-EF60-4F32-9DA4-40808F29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180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48">
              <a:extLst>
                <a:ext uri="{FF2B5EF4-FFF2-40B4-BE49-F238E27FC236}">
                  <a16:creationId xmlns:a16="http://schemas.microsoft.com/office/drawing/2014/main" id="{586812E5-8E12-4107-B44C-EB99390E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30"/>
              <a:ext cx="2" cy="31"/>
            </a:xfrm>
            <a:custGeom>
              <a:avLst/>
              <a:gdLst>
                <a:gd name="T0" fmla="*/ 8 w 1"/>
                <a:gd name="T1" fmla="*/ 0 h 13"/>
                <a:gd name="T2" fmla="*/ 0 w 1"/>
                <a:gd name="T3" fmla="*/ 17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49">
              <a:extLst>
                <a:ext uri="{FF2B5EF4-FFF2-40B4-BE49-F238E27FC236}">
                  <a16:creationId xmlns:a16="http://schemas.microsoft.com/office/drawing/2014/main" id="{F627FBE4-C7C4-4509-B7CC-6148B57BE7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0" y="1854"/>
              <a:ext cx="76" cy="266"/>
            </a:xfrm>
            <a:custGeom>
              <a:avLst/>
              <a:gdLst>
                <a:gd name="T0" fmla="*/ 344 w 34"/>
                <a:gd name="T1" fmla="*/ 95 h 112"/>
                <a:gd name="T2" fmla="*/ 344 w 34"/>
                <a:gd name="T3" fmla="*/ 29 h 112"/>
                <a:gd name="T4" fmla="*/ 255 w 34"/>
                <a:gd name="T5" fmla="*/ 29 h 112"/>
                <a:gd name="T6" fmla="*/ 255 w 34"/>
                <a:gd name="T7" fmla="*/ 29 h 112"/>
                <a:gd name="T8" fmla="*/ 246 w 34"/>
                <a:gd name="T9" fmla="*/ 95 h 112"/>
                <a:gd name="T10" fmla="*/ 154 w 34"/>
                <a:gd name="T11" fmla="*/ 242 h 112"/>
                <a:gd name="T12" fmla="*/ 154 w 34"/>
                <a:gd name="T13" fmla="*/ 361 h 112"/>
                <a:gd name="T14" fmla="*/ 89 w 34"/>
                <a:gd name="T15" fmla="*/ 508 h 112"/>
                <a:gd name="T16" fmla="*/ 110 w 34"/>
                <a:gd name="T17" fmla="*/ 672 h 112"/>
                <a:gd name="T18" fmla="*/ 56 w 34"/>
                <a:gd name="T19" fmla="*/ 817 h 112"/>
                <a:gd name="T20" fmla="*/ 65 w 34"/>
                <a:gd name="T21" fmla="*/ 926 h 112"/>
                <a:gd name="T22" fmla="*/ 20 w 34"/>
                <a:gd name="T23" fmla="*/ 1207 h 112"/>
                <a:gd name="T24" fmla="*/ 125 w 34"/>
                <a:gd name="T25" fmla="*/ 1449 h 112"/>
                <a:gd name="T26" fmla="*/ 210 w 34"/>
                <a:gd name="T27" fmla="*/ 1062 h 112"/>
                <a:gd name="T28" fmla="*/ 235 w 34"/>
                <a:gd name="T29" fmla="*/ 791 h 112"/>
                <a:gd name="T30" fmla="*/ 246 w 34"/>
                <a:gd name="T31" fmla="*/ 439 h 112"/>
                <a:gd name="T32" fmla="*/ 369 w 34"/>
                <a:gd name="T33" fmla="*/ 135 h 112"/>
                <a:gd name="T34" fmla="*/ 380 w 34"/>
                <a:gd name="T35" fmla="*/ 95 h 112"/>
                <a:gd name="T36" fmla="*/ 344 w 34"/>
                <a:gd name="T37" fmla="*/ 95 h 112"/>
                <a:gd name="T38" fmla="*/ 179 w 34"/>
                <a:gd name="T39" fmla="*/ 0 h 112"/>
                <a:gd name="T40" fmla="*/ 170 w 34"/>
                <a:gd name="T41" fmla="*/ 0 h 112"/>
                <a:gd name="T42" fmla="*/ 179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1" y="7"/>
                  </a:moveTo>
                  <a:cubicBezTo>
                    <a:pt x="31" y="6"/>
                    <a:pt x="30" y="4"/>
                    <a:pt x="31" y="2"/>
                  </a:cubicBezTo>
                  <a:cubicBezTo>
                    <a:pt x="28" y="6"/>
                    <a:pt x="24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5"/>
                    <a:pt x="22" y="7"/>
                  </a:cubicBezTo>
                  <a:cubicBezTo>
                    <a:pt x="20" y="12"/>
                    <a:pt x="15" y="13"/>
                    <a:pt x="14" y="18"/>
                  </a:cubicBezTo>
                  <a:cubicBezTo>
                    <a:pt x="13" y="24"/>
                    <a:pt x="15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7" y="43"/>
                    <a:pt x="12" y="46"/>
                    <a:pt x="10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5"/>
                    <a:pt x="7" y="65"/>
                    <a:pt x="6" y="69"/>
                  </a:cubicBezTo>
                  <a:cubicBezTo>
                    <a:pt x="5" y="73"/>
                    <a:pt x="0" y="75"/>
                    <a:pt x="2" y="90"/>
                  </a:cubicBezTo>
                  <a:cubicBezTo>
                    <a:pt x="5" y="104"/>
                    <a:pt x="3" y="112"/>
                    <a:pt x="11" y="108"/>
                  </a:cubicBezTo>
                  <a:cubicBezTo>
                    <a:pt x="16" y="105"/>
                    <a:pt x="19" y="91"/>
                    <a:pt x="19" y="79"/>
                  </a:cubicBezTo>
                  <a:cubicBezTo>
                    <a:pt x="19" y="71"/>
                    <a:pt x="21" y="64"/>
                    <a:pt x="21" y="59"/>
                  </a:cubicBezTo>
                  <a:cubicBezTo>
                    <a:pt x="21" y="54"/>
                    <a:pt x="21" y="41"/>
                    <a:pt x="22" y="33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7"/>
                    <a:pt x="32" y="7"/>
                    <a:pt x="31" y="7"/>
                  </a:cubicBezTo>
                  <a:close/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0">
              <a:extLst>
                <a:ext uri="{FF2B5EF4-FFF2-40B4-BE49-F238E27FC236}">
                  <a16:creationId xmlns:a16="http://schemas.microsoft.com/office/drawing/2014/main" id="{72A46546-4D79-49ED-8D25-DDBE645EB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69" cy="257"/>
            </a:xfrm>
            <a:custGeom>
              <a:avLst/>
              <a:gdLst>
                <a:gd name="T0" fmla="*/ 53 w 31"/>
                <a:gd name="T1" fmla="*/ 673 h 108"/>
                <a:gd name="T2" fmla="*/ 109 w 31"/>
                <a:gd name="T3" fmla="*/ 821 h 108"/>
                <a:gd name="T4" fmla="*/ 89 w 31"/>
                <a:gd name="T5" fmla="*/ 945 h 108"/>
                <a:gd name="T6" fmla="*/ 154 w 31"/>
                <a:gd name="T7" fmla="*/ 1076 h 108"/>
                <a:gd name="T8" fmla="*/ 154 w 31"/>
                <a:gd name="T9" fmla="*/ 1252 h 108"/>
                <a:gd name="T10" fmla="*/ 243 w 31"/>
                <a:gd name="T11" fmla="*/ 1399 h 108"/>
                <a:gd name="T12" fmla="*/ 254 w 31"/>
                <a:gd name="T13" fmla="*/ 1428 h 108"/>
                <a:gd name="T14" fmla="*/ 278 w 31"/>
                <a:gd name="T15" fmla="*/ 1399 h 108"/>
                <a:gd name="T16" fmla="*/ 323 w 31"/>
                <a:gd name="T17" fmla="*/ 1456 h 108"/>
                <a:gd name="T18" fmla="*/ 343 w 31"/>
                <a:gd name="T19" fmla="*/ 1359 h 108"/>
                <a:gd name="T20" fmla="*/ 243 w 31"/>
                <a:gd name="T21" fmla="*/ 1054 h 108"/>
                <a:gd name="T22" fmla="*/ 234 w 31"/>
                <a:gd name="T23" fmla="*/ 702 h 108"/>
                <a:gd name="T24" fmla="*/ 207 w 31"/>
                <a:gd name="T25" fmla="*/ 431 h 108"/>
                <a:gd name="T26" fmla="*/ 134 w 31"/>
                <a:gd name="T27" fmla="*/ 57 h 108"/>
                <a:gd name="T28" fmla="*/ 20 w 31"/>
                <a:gd name="T29" fmla="*/ 283 h 108"/>
                <a:gd name="T30" fmla="*/ 65 w 31"/>
                <a:gd name="T31" fmla="*/ 566 h 108"/>
                <a:gd name="T32" fmla="*/ 53 w 31"/>
                <a:gd name="T33" fmla="*/ 673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8">
                  <a:moveTo>
                    <a:pt x="5" y="50"/>
                  </a:move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2" y="105"/>
                    <a:pt x="22" y="106"/>
                    <a:pt x="23" y="106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5"/>
                    <a:pt x="28" y="107"/>
                    <a:pt x="29" y="108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1">
              <a:extLst>
                <a:ext uri="{FF2B5EF4-FFF2-40B4-BE49-F238E27FC236}">
                  <a16:creationId xmlns:a16="http://schemas.microsoft.com/office/drawing/2014/main" id="{DC82AC5E-43CF-4B7F-AD32-F7C34741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854"/>
              <a:ext cx="76" cy="721"/>
            </a:xfrm>
            <a:custGeom>
              <a:avLst/>
              <a:gdLst>
                <a:gd name="T0" fmla="*/ 315 w 34"/>
                <a:gd name="T1" fmla="*/ 4083 h 303"/>
                <a:gd name="T2" fmla="*/ 360 w 34"/>
                <a:gd name="T3" fmla="*/ 3986 h 303"/>
                <a:gd name="T4" fmla="*/ 270 w 34"/>
                <a:gd name="T5" fmla="*/ 3838 h 303"/>
                <a:gd name="T6" fmla="*/ 270 w 34"/>
                <a:gd name="T7" fmla="*/ 3664 h 303"/>
                <a:gd name="T8" fmla="*/ 199 w 34"/>
                <a:gd name="T9" fmla="*/ 3526 h 303"/>
                <a:gd name="T10" fmla="*/ 226 w 34"/>
                <a:gd name="T11" fmla="*/ 3407 h 303"/>
                <a:gd name="T12" fmla="*/ 170 w 34"/>
                <a:gd name="T13" fmla="*/ 3262 h 303"/>
                <a:gd name="T14" fmla="*/ 179 w 34"/>
                <a:gd name="T15" fmla="*/ 3153 h 303"/>
                <a:gd name="T16" fmla="*/ 134 w 34"/>
                <a:gd name="T17" fmla="*/ 2870 h 303"/>
                <a:gd name="T18" fmla="*/ 210 w 34"/>
                <a:gd name="T19" fmla="*/ 2627 h 303"/>
                <a:gd name="T20" fmla="*/ 190 w 34"/>
                <a:gd name="T21" fmla="*/ 1466 h 303"/>
                <a:gd name="T22" fmla="*/ 134 w 34"/>
                <a:gd name="T23" fmla="*/ 1211 h 303"/>
                <a:gd name="T24" fmla="*/ 179 w 34"/>
                <a:gd name="T25" fmla="*/ 928 h 303"/>
                <a:gd name="T26" fmla="*/ 170 w 34"/>
                <a:gd name="T27" fmla="*/ 821 h 303"/>
                <a:gd name="T28" fmla="*/ 226 w 34"/>
                <a:gd name="T29" fmla="*/ 673 h 303"/>
                <a:gd name="T30" fmla="*/ 199 w 34"/>
                <a:gd name="T31" fmla="*/ 509 h 303"/>
                <a:gd name="T32" fmla="*/ 270 w 34"/>
                <a:gd name="T33" fmla="*/ 362 h 303"/>
                <a:gd name="T34" fmla="*/ 270 w 34"/>
                <a:gd name="T35" fmla="*/ 243 h 303"/>
                <a:gd name="T36" fmla="*/ 360 w 34"/>
                <a:gd name="T37" fmla="*/ 95 h 303"/>
                <a:gd name="T38" fmla="*/ 315 w 34"/>
                <a:gd name="T39" fmla="*/ 0 h 303"/>
                <a:gd name="T40" fmla="*/ 291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8" y="303"/>
                  </a:moveTo>
                  <a:cubicBezTo>
                    <a:pt x="34" y="303"/>
                    <a:pt x="34" y="301"/>
                    <a:pt x="32" y="296"/>
                  </a:cubicBezTo>
                  <a:cubicBezTo>
                    <a:pt x="30" y="291"/>
                    <a:pt x="25" y="290"/>
                    <a:pt x="24" y="285"/>
                  </a:cubicBezTo>
                  <a:cubicBezTo>
                    <a:pt x="23" y="279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0" y="253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8"/>
                    <a:pt x="17" y="238"/>
                    <a:pt x="16" y="234"/>
                  </a:cubicBezTo>
                  <a:cubicBezTo>
                    <a:pt x="15" y="230"/>
                    <a:pt x="10" y="228"/>
                    <a:pt x="12" y="213"/>
                  </a:cubicBezTo>
                  <a:cubicBezTo>
                    <a:pt x="15" y="201"/>
                    <a:pt x="14" y="194"/>
                    <a:pt x="19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7"/>
                    <a:pt x="14" y="100"/>
                    <a:pt x="12" y="90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1"/>
                  </a:cubicBezTo>
                  <a:cubicBezTo>
                    <a:pt x="16" y="56"/>
                    <a:pt x="19" y="55"/>
                    <a:pt x="20" y="50"/>
                  </a:cubicBezTo>
                  <a:cubicBezTo>
                    <a:pt x="22" y="46"/>
                    <a:pt x="17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3"/>
                    <a:pt x="23" y="24"/>
                    <a:pt x="24" y="18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4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2">
              <a:extLst>
                <a:ext uri="{FF2B5EF4-FFF2-40B4-BE49-F238E27FC236}">
                  <a16:creationId xmlns:a16="http://schemas.microsoft.com/office/drawing/2014/main" id="{8D78B0E6-80D2-4323-A583-9EFC13CA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854"/>
              <a:ext cx="113" cy="721"/>
            </a:xfrm>
            <a:custGeom>
              <a:avLst/>
              <a:gdLst>
                <a:gd name="T0" fmla="*/ 536 w 51"/>
                <a:gd name="T1" fmla="*/ 0 h 303"/>
                <a:gd name="T2" fmla="*/ 0 w 51"/>
                <a:gd name="T3" fmla="*/ 2073 h 303"/>
                <a:gd name="T4" fmla="*/ 554 w 51"/>
                <a:gd name="T5" fmla="*/ 4083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53">
              <a:extLst>
                <a:ext uri="{FF2B5EF4-FFF2-40B4-BE49-F238E27FC236}">
                  <a16:creationId xmlns:a16="http://schemas.microsoft.com/office/drawing/2014/main" id="{2A789C1B-8EF8-4E34-B934-D3F89EAA9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1190" cy="476"/>
            </a:xfrm>
            <a:custGeom>
              <a:avLst/>
              <a:gdLst>
                <a:gd name="T0" fmla="*/ 5932 w 533"/>
                <a:gd name="T1" fmla="*/ 1347 h 200"/>
                <a:gd name="T2" fmla="*/ 0 w 533"/>
                <a:gd name="T3" fmla="*/ 0 h 200"/>
                <a:gd name="T4" fmla="*/ 355 w 533"/>
                <a:gd name="T5" fmla="*/ 1376 h 200"/>
                <a:gd name="T6" fmla="*/ 355 w 533"/>
                <a:gd name="T7" fmla="*/ 1359 h 200"/>
                <a:gd name="T8" fmla="*/ 355 w 533"/>
                <a:gd name="T9" fmla="*/ 1376 h 200"/>
                <a:gd name="T10" fmla="*/ 355 w 533"/>
                <a:gd name="T11" fmla="*/ 1376 h 200"/>
                <a:gd name="T12" fmla="*/ 45 w 533"/>
                <a:gd name="T13" fmla="*/ 2697 h 200"/>
                <a:gd name="T14" fmla="*/ 5932 w 533"/>
                <a:gd name="T15" fmla="*/ 1347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0">
                  <a:moveTo>
                    <a:pt x="533" y="10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6"/>
                    <a:pt x="32" y="56"/>
                    <a:pt x="32" y="102"/>
                  </a:cubicBezTo>
                  <a:cubicBezTo>
                    <a:pt x="32" y="102"/>
                    <a:pt x="32" y="101"/>
                    <a:pt x="32" y="101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45"/>
                    <a:pt x="21" y="182"/>
                    <a:pt x="4" y="200"/>
                  </a:cubicBezTo>
                  <a:lnTo>
                    <a:pt x="533" y="10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54">
              <a:extLst>
                <a:ext uri="{FF2B5EF4-FFF2-40B4-BE49-F238E27FC236}">
                  <a16:creationId xmlns:a16="http://schemas.microsoft.com/office/drawing/2014/main" id="{1410FE31-F3D5-4271-9740-CBD90F2F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1190" cy="476"/>
            </a:xfrm>
            <a:custGeom>
              <a:avLst/>
              <a:gdLst>
                <a:gd name="T0" fmla="*/ 9 w 1190"/>
                <a:gd name="T1" fmla="*/ 476 h 476"/>
                <a:gd name="T2" fmla="*/ 1190 w 1190"/>
                <a:gd name="T3" fmla="*/ 238 h 476"/>
                <a:gd name="T4" fmla="*/ 0 w 1190"/>
                <a:gd name="T5" fmla="*/ 0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0" h="476">
                  <a:moveTo>
                    <a:pt x="9" y="476"/>
                  </a:moveTo>
                  <a:lnTo>
                    <a:pt x="1190" y="238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55">
              <a:extLst>
                <a:ext uri="{FF2B5EF4-FFF2-40B4-BE49-F238E27FC236}">
                  <a16:creationId xmlns:a16="http://schemas.microsoft.com/office/drawing/2014/main" id="{4CD338D5-EEAB-4DFD-96ED-B6A73509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71" cy="476"/>
            </a:xfrm>
            <a:custGeom>
              <a:avLst/>
              <a:gdLst>
                <a:gd name="T0" fmla="*/ 44 w 32"/>
                <a:gd name="T1" fmla="*/ 2697 h 200"/>
                <a:gd name="T2" fmla="*/ 351 w 32"/>
                <a:gd name="T3" fmla="*/ 1359 h 200"/>
                <a:gd name="T4" fmla="*/ 351 w 32"/>
                <a:gd name="T5" fmla="*/ 1376 h 200"/>
                <a:gd name="T6" fmla="*/ 0 w 32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0">
                  <a:moveTo>
                    <a:pt x="4" y="200"/>
                  </a:moveTo>
                  <a:cubicBezTo>
                    <a:pt x="21" y="182"/>
                    <a:pt x="32" y="144"/>
                    <a:pt x="32" y="101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56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Oval 156">
              <a:extLst>
                <a:ext uri="{FF2B5EF4-FFF2-40B4-BE49-F238E27FC236}">
                  <a16:creationId xmlns:a16="http://schemas.microsoft.com/office/drawing/2014/main" id="{7E457A07-6B03-48FB-9A8D-ABF3EF6B6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2106"/>
              <a:ext cx="199" cy="212"/>
            </a:xfrm>
            <a:prstGeom prst="ellipse">
              <a:avLst/>
            </a:prstGeom>
            <a:noFill/>
            <a:ln w="714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6" name="Oval 157">
              <a:extLst>
                <a:ext uri="{FF2B5EF4-FFF2-40B4-BE49-F238E27FC236}">
                  <a16:creationId xmlns:a16="http://schemas.microsoft.com/office/drawing/2014/main" id="{92E8AD50-CC15-4046-9501-B108DFA48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2106"/>
              <a:ext cx="199" cy="212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8" name="Group 158">
            <a:extLst>
              <a:ext uri="{FF2B5EF4-FFF2-40B4-BE49-F238E27FC236}">
                <a16:creationId xmlns:a16="http://schemas.microsoft.com/office/drawing/2014/main" id="{E2A7BE84-9CD5-4507-9143-149AAC1A7BAE}"/>
              </a:ext>
            </a:extLst>
          </p:cNvPr>
          <p:cNvGrpSpPr>
            <a:grpSpLocks/>
          </p:cNvGrpSpPr>
          <p:nvPr/>
        </p:nvGrpSpPr>
        <p:grpSpPr bwMode="auto">
          <a:xfrm>
            <a:off x="3176588" y="2278063"/>
            <a:ext cx="2760662" cy="2667000"/>
            <a:chOff x="1041" y="1435"/>
            <a:chExt cx="1739" cy="1680"/>
          </a:xfrm>
        </p:grpSpPr>
        <p:sp>
          <p:nvSpPr>
            <p:cNvPr id="33822" name="Freeform 159">
              <a:extLst>
                <a:ext uri="{FF2B5EF4-FFF2-40B4-BE49-F238E27FC236}">
                  <a16:creationId xmlns:a16="http://schemas.microsoft.com/office/drawing/2014/main" id="{676B15F0-4442-4CC4-B477-5092FFDF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556"/>
              <a:ext cx="1278" cy="1429"/>
            </a:xfrm>
            <a:custGeom>
              <a:avLst/>
              <a:gdLst>
                <a:gd name="T0" fmla="*/ 5217 w 599"/>
                <a:gd name="T1" fmla="*/ 6032 h 628"/>
                <a:gd name="T2" fmla="*/ 5776 w 599"/>
                <a:gd name="T3" fmla="*/ 3925 h 628"/>
                <a:gd name="T4" fmla="*/ 5758 w 599"/>
                <a:gd name="T5" fmla="*/ 3406 h 628"/>
                <a:gd name="T6" fmla="*/ 5799 w 599"/>
                <a:gd name="T7" fmla="*/ 2947 h 628"/>
                <a:gd name="T8" fmla="*/ 5622 w 599"/>
                <a:gd name="T9" fmla="*/ 2521 h 628"/>
                <a:gd name="T10" fmla="*/ 5430 w 599"/>
                <a:gd name="T11" fmla="*/ 1932 h 628"/>
                <a:gd name="T12" fmla="*/ 2972 w 599"/>
                <a:gd name="T13" fmla="*/ 0 h 628"/>
                <a:gd name="T14" fmla="*/ 678 w 599"/>
                <a:gd name="T15" fmla="*/ 1060 h 628"/>
                <a:gd name="T16" fmla="*/ 670 w 599"/>
                <a:gd name="T17" fmla="*/ 1072 h 628"/>
                <a:gd name="T18" fmla="*/ 565 w 599"/>
                <a:gd name="T19" fmla="*/ 1340 h 628"/>
                <a:gd name="T20" fmla="*/ 506 w 599"/>
                <a:gd name="T21" fmla="*/ 1579 h 628"/>
                <a:gd name="T22" fmla="*/ 418 w 599"/>
                <a:gd name="T23" fmla="*/ 1652 h 628"/>
                <a:gd name="T24" fmla="*/ 437 w 599"/>
                <a:gd name="T25" fmla="*/ 1791 h 628"/>
                <a:gd name="T26" fmla="*/ 350 w 599"/>
                <a:gd name="T27" fmla="*/ 1932 h 628"/>
                <a:gd name="T28" fmla="*/ 350 w 599"/>
                <a:gd name="T29" fmla="*/ 2107 h 628"/>
                <a:gd name="T30" fmla="*/ 196 w 599"/>
                <a:gd name="T31" fmla="*/ 2014 h 628"/>
                <a:gd name="T32" fmla="*/ 68 w 599"/>
                <a:gd name="T33" fmla="*/ 2282 h 628"/>
                <a:gd name="T34" fmla="*/ 60 w 599"/>
                <a:gd name="T35" fmla="*/ 2594 h 628"/>
                <a:gd name="T36" fmla="*/ 41 w 599"/>
                <a:gd name="T37" fmla="*/ 2826 h 628"/>
                <a:gd name="T38" fmla="*/ 0 w 599"/>
                <a:gd name="T39" fmla="*/ 3122 h 628"/>
                <a:gd name="T40" fmla="*/ 19 w 599"/>
                <a:gd name="T41" fmla="*/ 3133 h 628"/>
                <a:gd name="T42" fmla="*/ 465 w 599"/>
                <a:gd name="T43" fmla="*/ 2382 h 628"/>
                <a:gd name="T44" fmla="*/ 969 w 599"/>
                <a:gd name="T45" fmla="*/ 3686 h 628"/>
                <a:gd name="T46" fmla="*/ 969 w 599"/>
                <a:gd name="T47" fmla="*/ 3677 h 628"/>
                <a:gd name="T48" fmla="*/ 969 w 599"/>
                <a:gd name="T49" fmla="*/ 3686 h 628"/>
                <a:gd name="T50" fmla="*/ 969 w 599"/>
                <a:gd name="T51" fmla="*/ 3686 h 628"/>
                <a:gd name="T52" fmla="*/ 465 w 599"/>
                <a:gd name="T53" fmla="*/ 4997 h 628"/>
                <a:gd name="T54" fmla="*/ 9 w 599"/>
                <a:gd name="T55" fmla="*/ 4221 h 628"/>
                <a:gd name="T56" fmla="*/ 0 w 599"/>
                <a:gd name="T57" fmla="*/ 4241 h 628"/>
                <a:gd name="T58" fmla="*/ 41 w 599"/>
                <a:gd name="T59" fmla="*/ 4535 h 628"/>
                <a:gd name="T60" fmla="*/ 60 w 599"/>
                <a:gd name="T61" fmla="*/ 4774 h 628"/>
                <a:gd name="T62" fmla="*/ 68 w 599"/>
                <a:gd name="T63" fmla="*/ 5079 h 628"/>
                <a:gd name="T64" fmla="*/ 196 w 599"/>
                <a:gd name="T65" fmla="*/ 5359 h 628"/>
                <a:gd name="T66" fmla="*/ 369 w 599"/>
                <a:gd name="T67" fmla="*/ 5220 h 628"/>
                <a:gd name="T68" fmla="*/ 397 w 599"/>
                <a:gd name="T69" fmla="*/ 5443 h 628"/>
                <a:gd name="T70" fmla="*/ 478 w 599"/>
                <a:gd name="T71" fmla="*/ 5561 h 628"/>
                <a:gd name="T72" fmla="*/ 454 w 599"/>
                <a:gd name="T73" fmla="*/ 5700 h 628"/>
                <a:gd name="T74" fmla="*/ 506 w 599"/>
                <a:gd name="T75" fmla="*/ 5784 h 628"/>
                <a:gd name="T76" fmla="*/ 565 w 599"/>
                <a:gd name="T77" fmla="*/ 6021 h 628"/>
                <a:gd name="T78" fmla="*/ 659 w 599"/>
                <a:gd name="T79" fmla="*/ 6280 h 628"/>
                <a:gd name="T80" fmla="*/ 2972 w 599"/>
                <a:gd name="T81" fmla="*/ 7400 h 628"/>
                <a:gd name="T82" fmla="*/ 5217 w 599"/>
                <a:gd name="T83" fmla="*/ 6032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7" y="512"/>
                  </a:moveTo>
                  <a:cubicBezTo>
                    <a:pt x="575" y="456"/>
                    <a:pt x="595" y="389"/>
                    <a:pt x="595" y="333"/>
                  </a:cubicBezTo>
                  <a:cubicBezTo>
                    <a:pt x="595" y="319"/>
                    <a:pt x="595" y="304"/>
                    <a:pt x="593" y="289"/>
                  </a:cubicBezTo>
                  <a:cubicBezTo>
                    <a:pt x="592" y="277"/>
                    <a:pt x="599" y="262"/>
                    <a:pt x="597" y="250"/>
                  </a:cubicBezTo>
                  <a:cubicBezTo>
                    <a:pt x="594" y="237"/>
                    <a:pt x="583" y="227"/>
                    <a:pt x="579" y="214"/>
                  </a:cubicBezTo>
                  <a:cubicBezTo>
                    <a:pt x="574" y="197"/>
                    <a:pt x="567" y="180"/>
                    <a:pt x="559" y="164"/>
                  </a:cubicBezTo>
                  <a:cubicBezTo>
                    <a:pt x="509" y="72"/>
                    <a:pt x="406" y="0"/>
                    <a:pt x="306" y="0"/>
                  </a:cubicBezTo>
                  <a:cubicBezTo>
                    <a:pt x="226" y="0"/>
                    <a:pt x="126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2" y="98"/>
                    <a:pt x="61" y="103"/>
                    <a:pt x="58" y="114"/>
                  </a:cubicBezTo>
                  <a:cubicBezTo>
                    <a:pt x="54" y="127"/>
                    <a:pt x="58" y="130"/>
                    <a:pt x="52" y="134"/>
                  </a:cubicBezTo>
                  <a:cubicBezTo>
                    <a:pt x="47" y="138"/>
                    <a:pt x="42" y="136"/>
                    <a:pt x="43" y="140"/>
                  </a:cubicBezTo>
                  <a:cubicBezTo>
                    <a:pt x="45" y="145"/>
                    <a:pt x="48" y="143"/>
                    <a:pt x="45" y="152"/>
                  </a:cubicBezTo>
                  <a:cubicBezTo>
                    <a:pt x="42" y="161"/>
                    <a:pt x="38" y="161"/>
                    <a:pt x="36" y="164"/>
                  </a:cubicBezTo>
                  <a:cubicBezTo>
                    <a:pt x="32" y="169"/>
                    <a:pt x="44" y="174"/>
                    <a:pt x="36" y="179"/>
                  </a:cubicBezTo>
                  <a:cubicBezTo>
                    <a:pt x="29" y="184"/>
                    <a:pt x="30" y="172"/>
                    <a:pt x="20" y="171"/>
                  </a:cubicBezTo>
                  <a:cubicBezTo>
                    <a:pt x="13" y="170"/>
                    <a:pt x="8" y="181"/>
                    <a:pt x="7" y="194"/>
                  </a:cubicBezTo>
                  <a:cubicBezTo>
                    <a:pt x="6" y="202"/>
                    <a:pt x="6" y="215"/>
                    <a:pt x="6" y="220"/>
                  </a:cubicBezTo>
                  <a:cubicBezTo>
                    <a:pt x="6" y="225"/>
                    <a:pt x="5" y="232"/>
                    <a:pt x="4" y="240"/>
                  </a:cubicBezTo>
                  <a:cubicBezTo>
                    <a:pt x="4" y="249"/>
                    <a:pt x="2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0" y="228"/>
                    <a:pt x="28" y="202"/>
                    <a:pt x="48" y="202"/>
                  </a:cubicBezTo>
                  <a:cubicBezTo>
                    <a:pt x="77" y="202"/>
                    <a:pt x="100" y="252"/>
                    <a:pt x="100" y="313"/>
                  </a:cubicBezTo>
                  <a:cubicBezTo>
                    <a:pt x="100" y="313"/>
                    <a:pt x="100" y="313"/>
                    <a:pt x="100" y="312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74"/>
                    <a:pt x="77" y="424"/>
                    <a:pt x="48" y="424"/>
                  </a:cubicBezTo>
                  <a:cubicBezTo>
                    <a:pt x="27" y="424"/>
                    <a:pt x="9" y="397"/>
                    <a:pt x="1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4" y="376"/>
                    <a:pt x="4" y="385"/>
                  </a:cubicBezTo>
                  <a:cubicBezTo>
                    <a:pt x="5" y="393"/>
                    <a:pt x="6" y="400"/>
                    <a:pt x="6" y="405"/>
                  </a:cubicBezTo>
                  <a:cubicBezTo>
                    <a:pt x="6" y="410"/>
                    <a:pt x="6" y="423"/>
                    <a:pt x="7" y="431"/>
                  </a:cubicBezTo>
                  <a:cubicBezTo>
                    <a:pt x="8" y="445"/>
                    <a:pt x="13" y="455"/>
                    <a:pt x="20" y="455"/>
                  </a:cubicBezTo>
                  <a:cubicBezTo>
                    <a:pt x="30" y="453"/>
                    <a:pt x="31" y="438"/>
                    <a:pt x="38" y="443"/>
                  </a:cubicBezTo>
                  <a:cubicBezTo>
                    <a:pt x="46" y="449"/>
                    <a:pt x="36" y="456"/>
                    <a:pt x="41" y="462"/>
                  </a:cubicBezTo>
                  <a:cubicBezTo>
                    <a:pt x="42" y="465"/>
                    <a:pt x="46" y="463"/>
                    <a:pt x="49" y="472"/>
                  </a:cubicBezTo>
                  <a:cubicBezTo>
                    <a:pt x="52" y="481"/>
                    <a:pt x="48" y="479"/>
                    <a:pt x="47" y="484"/>
                  </a:cubicBezTo>
                  <a:cubicBezTo>
                    <a:pt x="45" y="488"/>
                    <a:pt x="47" y="487"/>
                    <a:pt x="52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1" y="522"/>
                    <a:pt x="62" y="526"/>
                    <a:pt x="68" y="533"/>
                  </a:cubicBezTo>
                  <a:cubicBezTo>
                    <a:pt x="125" y="588"/>
                    <a:pt x="230" y="628"/>
                    <a:pt x="306" y="628"/>
                  </a:cubicBezTo>
                  <a:cubicBezTo>
                    <a:pt x="388" y="628"/>
                    <a:pt x="483" y="583"/>
                    <a:pt x="53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60">
              <a:extLst>
                <a:ext uri="{FF2B5EF4-FFF2-40B4-BE49-F238E27FC236}">
                  <a16:creationId xmlns:a16="http://schemas.microsoft.com/office/drawing/2014/main" id="{6F94C445-960C-47ED-A607-C94C24C6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59"/>
              <a:ext cx="1359" cy="692"/>
            </a:xfrm>
            <a:custGeom>
              <a:avLst/>
              <a:gdLst>
                <a:gd name="T0" fmla="*/ 186 w 637"/>
                <a:gd name="T1" fmla="*/ 1311 h 304"/>
                <a:gd name="T2" fmla="*/ 156 w 637"/>
                <a:gd name="T3" fmla="*/ 1311 h 304"/>
                <a:gd name="T4" fmla="*/ 341 w 637"/>
                <a:gd name="T5" fmla="*/ 1700 h 304"/>
                <a:gd name="T6" fmla="*/ 341 w 637"/>
                <a:gd name="T7" fmla="*/ 1689 h 304"/>
                <a:gd name="T8" fmla="*/ 341 w 637"/>
                <a:gd name="T9" fmla="*/ 1700 h 304"/>
                <a:gd name="T10" fmla="*/ 341 w 637"/>
                <a:gd name="T11" fmla="*/ 1700 h 304"/>
                <a:gd name="T12" fmla="*/ 361 w 637"/>
                <a:gd name="T13" fmla="*/ 1721 h 304"/>
                <a:gd name="T14" fmla="*/ 446 w 637"/>
                <a:gd name="T15" fmla="*/ 1876 h 304"/>
                <a:gd name="T16" fmla="*/ 486 w 637"/>
                <a:gd name="T17" fmla="*/ 1933 h 304"/>
                <a:gd name="T18" fmla="*/ 514 w 637"/>
                <a:gd name="T19" fmla="*/ 1980 h 304"/>
                <a:gd name="T20" fmla="*/ 565 w 637"/>
                <a:gd name="T21" fmla="*/ 2051 h 304"/>
                <a:gd name="T22" fmla="*/ 602 w 637"/>
                <a:gd name="T23" fmla="*/ 2108 h 304"/>
                <a:gd name="T24" fmla="*/ 634 w 637"/>
                <a:gd name="T25" fmla="*/ 2144 h 304"/>
                <a:gd name="T26" fmla="*/ 719 w 637"/>
                <a:gd name="T27" fmla="*/ 2265 h 304"/>
                <a:gd name="T28" fmla="*/ 747 w 637"/>
                <a:gd name="T29" fmla="*/ 2310 h 304"/>
                <a:gd name="T30" fmla="*/ 747 w 637"/>
                <a:gd name="T31" fmla="*/ 2310 h 304"/>
                <a:gd name="T32" fmla="*/ 796 w 637"/>
                <a:gd name="T33" fmla="*/ 2358 h 304"/>
                <a:gd name="T34" fmla="*/ 1284 w 637"/>
                <a:gd name="T35" fmla="*/ 2855 h 304"/>
                <a:gd name="T36" fmla="*/ 1301 w 637"/>
                <a:gd name="T37" fmla="*/ 2875 h 304"/>
                <a:gd name="T38" fmla="*/ 1414 w 637"/>
                <a:gd name="T39" fmla="*/ 2975 h 304"/>
                <a:gd name="T40" fmla="*/ 1446 w 637"/>
                <a:gd name="T41" fmla="*/ 2984 h 304"/>
                <a:gd name="T42" fmla="*/ 1807 w 637"/>
                <a:gd name="T43" fmla="*/ 3232 h 304"/>
                <a:gd name="T44" fmla="*/ 1875 w 637"/>
                <a:gd name="T45" fmla="*/ 3269 h 304"/>
                <a:gd name="T46" fmla="*/ 1963 w 637"/>
                <a:gd name="T47" fmla="*/ 3317 h 304"/>
                <a:gd name="T48" fmla="*/ 2048 w 637"/>
                <a:gd name="T49" fmla="*/ 3348 h 304"/>
                <a:gd name="T50" fmla="*/ 2125 w 637"/>
                <a:gd name="T51" fmla="*/ 3383 h 304"/>
                <a:gd name="T52" fmla="*/ 2236 w 637"/>
                <a:gd name="T53" fmla="*/ 3430 h 304"/>
                <a:gd name="T54" fmla="*/ 2304 w 637"/>
                <a:gd name="T55" fmla="*/ 3455 h 304"/>
                <a:gd name="T56" fmla="*/ 2466 w 637"/>
                <a:gd name="T57" fmla="*/ 3503 h 304"/>
                <a:gd name="T58" fmla="*/ 2535 w 637"/>
                <a:gd name="T59" fmla="*/ 3512 h 304"/>
                <a:gd name="T60" fmla="*/ 2650 w 637"/>
                <a:gd name="T61" fmla="*/ 3549 h 304"/>
                <a:gd name="T62" fmla="*/ 2718 w 637"/>
                <a:gd name="T63" fmla="*/ 3560 h 304"/>
                <a:gd name="T64" fmla="*/ 2844 w 637"/>
                <a:gd name="T65" fmla="*/ 3576 h 304"/>
                <a:gd name="T66" fmla="*/ 2904 w 637"/>
                <a:gd name="T67" fmla="*/ 3585 h 304"/>
                <a:gd name="T68" fmla="*/ 3085 w 637"/>
                <a:gd name="T69" fmla="*/ 3585 h 304"/>
                <a:gd name="T70" fmla="*/ 3290 w 637"/>
                <a:gd name="T71" fmla="*/ 3585 h 304"/>
                <a:gd name="T72" fmla="*/ 5843 w 637"/>
                <a:gd name="T73" fmla="*/ 1628 h 304"/>
                <a:gd name="T74" fmla="*/ 6185 w 637"/>
                <a:gd name="T75" fmla="*/ 1227 h 304"/>
                <a:gd name="T76" fmla="*/ 5477 w 637"/>
                <a:gd name="T77" fmla="*/ 2042 h 304"/>
                <a:gd name="T78" fmla="*/ 3085 w 637"/>
                <a:gd name="T79" fmla="*/ 3419 h 304"/>
                <a:gd name="T80" fmla="*/ 892 w 637"/>
                <a:gd name="T81" fmla="*/ 2229 h 304"/>
                <a:gd name="T82" fmla="*/ 892 w 637"/>
                <a:gd name="T83" fmla="*/ 2229 h 304"/>
                <a:gd name="T84" fmla="*/ 832 w 637"/>
                <a:gd name="T85" fmla="*/ 2172 h 304"/>
                <a:gd name="T86" fmla="*/ 710 w 637"/>
                <a:gd name="T87" fmla="*/ 1864 h 304"/>
                <a:gd name="T88" fmla="*/ 651 w 637"/>
                <a:gd name="T89" fmla="*/ 1628 h 304"/>
                <a:gd name="T90" fmla="*/ 602 w 637"/>
                <a:gd name="T91" fmla="*/ 1543 h 304"/>
                <a:gd name="T92" fmla="*/ 623 w 637"/>
                <a:gd name="T93" fmla="*/ 1404 h 304"/>
                <a:gd name="T94" fmla="*/ 542 w 637"/>
                <a:gd name="T95" fmla="*/ 1286 h 304"/>
                <a:gd name="T96" fmla="*/ 514 w 637"/>
                <a:gd name="T97" fmla="*/ 1063 h 304"/>
                <a:gd name="T98" fmla="*/ 341 w 637"/>
                <a:gd name="T99" fmla="*/ 1202 h 304"/>
                <a:gd name="T100" fmla="*/ 213 w 637"/>
                <a:gd name="T101" fmla="*/ 922 h 304"/>
                <a:gd name="T102" fmla="*/ 205 w 637"/>
                <a:gd name="T103" fmla="*/ 612 h 304"/>
                <a:gd name="T104" fmla="*/ 186 w 637"/>
                <a:gd name="T105" fmla="*/ 378 h 304"/>
                <a:gd name="T106" fmla="*/ 117 w 637"/>
                <a:gd name="T107" fmla="*/ 46 h 304"/>
                <a:gd name="T108" fmla="*/ 19 w 637"/>
                <a:gd name="T109" fmla="*/ 260 h 304"/>
                <a:gd name="T110" fmla="*/ 60 w 637"/>
                <a:gd name="T111" fmla="*/ 499 h 304"/>
                <a:gd name="T112" fmla="*/ 49 w 637"/>
                <a:gd name="T113" fmla="*/ 601 h 304"/>
                <a:gd name="T114" fmla="*/ 96 w 637"/>
                <a:gd name="T115" fmla="*/ 719 h 304"/>
                <a:gd name="T116" fmla="*/ 77 w 637"/>
                <a:gd name="T117" fmla="*/ 824 h 304"/>
                <a:gd name="T118" fmla="*/ 137 w 637"/>
                <a:gd name="T119" fmla="*/ 942 h 304"/>
                <a:gd name="T120" fmla="*/ 137 w 637"/>
                <a:gd name="T121" fmla="*/ 1099 h 304"/>
                <a:gd name="T122" fmla="*/ 213 w 637"/>
                <a:gd name="T123" fmla="*/ 1227 h 304"/>
                <a:gd name="T124" fmla="*/ 186 w 637"/>
                <a:gd name="T125" fmla="*/ 1311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30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4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4"/>
                    <a:pt x="637" y="104"/>
                  </a:cubicBezTo>
                  <a:cubicBezTo>
                    <a:pt x="611" y="94"/>
                    <a:pt x="583" y="148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2"/>
                    <a:pt x="56" y="109"/>
                  </a:cubicBezTo>
                  <a:cubicBezTo>
                    <a:pt x="51" y="103"/>
                    <a:pt x="61" y="96"/>
                    <a:pt x="53" y="90"/>
                  </a:cubicBezTo>
                  <a:cubicBezTo>
                    <a:pt x="46" y="85"/>
                    <a:pt x="45" y="100"/>
                    <a:pt x="35" y="102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6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161">
              <a:extLst>
                <a:ext uri="{FF2B5EF4-FFF2-40B4-BE49-F238E27FC236}">
                  <a16:creationId xmlns:a16="http://schemas.microsoft.com/office/drawing/2014/main" id="{70980E9C-3A50-4D17-849C-B402AA5A3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492"/>
              <a:ext cx="1440" cy="817"/>
            </a:xfrm>
            <a:custGeom>
              <a:avLst/>
              <a:gdLst>
                <a:gd name="T0" fmla="*/ 6212 w 675"/>
                <a:gd name="T1" fmla="*/ 3263 h 359"/>
                <a:gd name="T2" fmla="*/ 5931 w 675"/>
                <a:gd name="T3" fmla="*/ 2355 h 359"/>
                <a:gd name="T4" fmla="*/ 5852 w 675"/>
                <a:gd name="T5" fmla="*/ 2171 h 359"/>
                <a:gd name="T6" fmla="*/ 5739 w 675"/>
                <a:gd name="T7" fmla="*/ 1932 h 359"/>
                <a:gd name="T8" fmla="*/ 5630 w 675"/>
                <a:gd name="T9" fmla="*/ 1734 h 359"/>
                <a:gd name="T10" fmla="*/ 5493 w 675"/>
                <a:gd name="T11" fmla="*/ 1507 h 359"/>
                <a:gd name="T12" fmla="*/ 5370 w 675"/>
                <a:gd name="T13" fmla="*/ 1331 h 359"/>
                <a:gd name="T14" fmla="*/ 5216 w 675"/>
                <a:gd name="T15" fmla="*/ 1129 h 359"/>
                <a:gd name="T16" fmla="*/ 5071 w 675"/>
                <a:gd name="T17" fmla="*/ 969 h 359"/>
                <a:gd name="T18" fmla="*/ 4902 w 675"/>
                <a:gd name="T19" fmla="*/ 787 h 359"/>
                <a:gd name="T20" fmla="*/ 4738 w 675"/>
                <a:gd name="T21" fmla="*/ 646 h 359"/>
                <a:gd name="T22" fmla="*/ 4565 w 675"/>
                <a:gd name="T23" fmla="*/ 507 h 359"/>
                <a:gd name="T24" fmla="*/ 4378 w 675"/>
                <a:gd name="T25" fmla="*/ 378 h 359"/>
                <a:gd name="T26" fmla="*/ 4196 w 675"/>
                <a:gd name="T27" fmla="*/ 269 h 359"/>
                <a:gd name="T28" fmla="*/ 4000 w 675"/>
                <a:gd name="T29" fmla="*/ 175 h 359"/>
                <a:gd name="T30" fmla="*/ 3795 w 675"/>
                <a:gd name="T31" fmla="*/ 105 h 359"/>
                <a:gd name="T32" fmla="*/ 3582 w 675"/>
                <a:gd name="T33" fmla="*/ 46 h 359"/>
                <a:gd name="T34" fmla="*/ 3377 w 675"/>
                <a:gd name="T35" fmla="*/ 11 h 359"/>
                <a:gd name="T36" fmla="*/ 3085 w 675"/>
                <a:gd name="T37" fmla="*/ 0 h 359"/>
                <a:gd name="T38" fmla="*/ 2886 w 675"/>
                <a:gd name="T39" fmla="*/ 0 h 359"/>
                <a:gd name="T40" fmla="*/ 2603 w 675"/>
                <a:gd name="T41" fmla="*/ 46 h 359"/>
                <a:gd name="T42" fmla="*/ 2398 w 675"/>
                <a:gd name="T43" fmla="*/ 93 h 359"/>
                <a:gd name="T44" fmla="*/ 2289 w 675"/>
                <a:gd name="T45" fmla="*/ 130 h 359"/>
                <a:gd name="T46" fmla="*/ 2116 w 675"/>
                <a:gd name="T47" fmla="*/ 203 h 359"/>
                <a:gd name="T48" fmla="*/ 1999 w 675"/>
                <a:gd name="T49" fmla="*/ 248 h 359"/>
                <a:gd name="T50" fmla="*/ 1815 w 675"/>
                <a:gd name="T51" fmla="*/ 341 h 359"/>
                <a:gd name="T52" fmla="*/ 1719 w 675"/>
                <a:gd name="T53" fmla="*/ 398 h 359"/>
                <a:gd name="T54" fmla="*/ 1542 w 675"/>
                <a:gd name="T55" fmla="*/ 519 h 359"/>
                <a:gd name="T56" fmla="*/ 1406 w 675"/>
                <a:gd name="T57" fmla="*/ 612 h 359"/>
                <a:gd name="T58" fmla="*/ 1284 w 675"/>
                <a:gd name="T59" fmla="*/ 710 h 359"/>
                <a:gd name="T60" fmla="*/ 1193 w 675"/>
                <a:gd name="T61" fmla="*/ 787 h 359"/>
                <a:gd name="T62" fmla="*/ 960 w 675"/>
                <a:gd name="T63" fmla="*/ 1015 h 359"/>
                <a:gd name="T64" fmla="*/ 875 w 675"/>
                <a:gd name="T65" fmla="*/ 1108 h 359"/>
                <a:gd name="T66" fmla="*/ 727 w 675"/>
                <a:gd name="T67" fmla="*/ 1274 h 359"/>
                <a:gd name="T68" fmla="*/ 623 w 675"/>
                <a:gd name="T69" fmla="*/ 1413 h 359"/>
                <a:gd name="T70" fmla="*/ 523 w 675"/>
                <a:gd name="T71" fmla="*/ 1554 h 359"/>
                <a:gd name="T72" fmla="*/ 397 w 675"/>
                <a:gd name="T73" fmla="*/ 1755 h 359"/>
                <a:gd name="T74" fmla="*/ 156 w 675"/>
                <a:gd name="T75" fmla="*/ 2228 h 359"/>
                <a:gd name="T76" fmla="*/ 137 w 675"/>
                <a:gd name="T77" fmla="*/ 2449 h 359"/>
                <a:gd name="T78" fmla="*/ 96 w 675"/>
                <a:gd name="T79" fmla="*/ 2817 h 359"/>
                <a:gd name="T80" fmla="*/ 19 w 675"/>
                <a:gd name="T81" fmla="*/ 3288 h 359"/>
                <a:gd name="T82" fmla="*/ 205 w 675"/>
                <a:gd name="T83" fmla="*/ 2922 h 359"/>
                <a:gd name="T84" fmla="*/ 497 w 675"/>
                <a:gd name="T85" fmla="*/ 2440 h 359"/>
                <a:gd name="T86" fmla="*/ 565 w 675"/>
                <a:gd name="T87" fmla="*/ 1978 h 359"/>
                <a:gd name="T88" fmla="*/ 823 w 675"/>
                <a:gd name="T89" fmla="*/ 1393 h 359"/>
                <a:gd name="T90" fmla="*/ 5698 w 675"/>
                <a:gd name="T91" fmla="*/ 2135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4" y="292"/>
                  </a:move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4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600" y="179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4"/>
                  </a:cubicBezTo>
                  <a:cubicBezTo>
                    <a:pt x="590" y="162"/>
                    <a:pt x="589" y="161"/>
                    <a:pt x="588" y="159"/>
                  </a:cubicBezTo>
                  <a:cubicBezTo>
                    <a:pt x="586" y="157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5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4"/>
                  </a:cubicBezTo>
                  <a:cubicBezTo>
                    <a:pt x="560" y="122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5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6" y="85"/>
                    <a:pt x="524" y="83"/>
                    <a:pt x="522" y="82"/>
                  </a:cubicBezTo>
                  <a:cubicBezTo>
                    <a:pt x="520" y="80"/>
                    <a:pt x="518" y="78"/>
                    <a:pt x="517" y="77"/>
                  </a:cubicBezTo>
                  <a:cubicBezTo>
                    <a:pt x="515" y="75"/>
                    <a:pt x="513" y="74"/>
                    <a:pt x="511" y="72"/>
                  </a:cubicBezTo>
                  <a:cubicBezTo>
                    <a:pt x="509" y="71"/>
                    <a:pt x="507" y="69"/>
                    <a:pt x="505" y="67"/>
                  </a:cubicBezTo>
                  <a:cubicBezTo>
                    <a:pt x="504" y="66"/>
                    <a:pt x="502" y="65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1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5"/>
                    <a:pt x="454" y="34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7"/>
                    <a:pt x="414" y="16"/>
                    <a:pt x="412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1"/>
                    <a:pt x="292" y="1"/>
                    <a:pt x="290" y="1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3"/>
                    <a:pt x="271" y="4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10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6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3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4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4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1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90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2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1"/>
                    <a:pt x="675" y="359"/>
                  </a:cubicBezTo>
                  <a:cubicBezTo>
                    <a:pt x="662" y="345"/>
                    <a:pt x="652" y="324"/>
                    <a:pt x="644" y="29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62">
              <a:extLst>
                <a:ext uri="{FF2B5EF4-FFF2-40B4-BE49-F238E27FC236}">
                  <a16:creationId xmlns:a16="http://schemas.microsoft.com/office/drawing/2014/main" id="{5860435E-679B-4FA7-B758-2C8DF782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5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163">
              <a:extLst>
                <a:ext uri="{FF2B5EF4-FFF2-40B4-BE49-F238E27FC236}">
                  <a16:creationId xmlns:a16="http://schemas.microsoft.com/office/drawing/2014/main" id="{07024515-9978-447E-AD71-84152B53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24"/>
              <a:ext cx="1534" cy="1495"/>
            </a:xfrm>
            <a:custGeom>
              <a:avLst/>
              <a:gdLst>
                <a:gd name="T0" fmla="*/ 5895 w 719"/>
                <a:gd name="T1" fmla="*/ 4242 h 657"/>
                <a:gd name="T2" fmla="*/ 5722 w 719"/>
                <a:gd name="T3" fmla="*/ 4064 h 657"/>
                <a:gd name="T4" fmla="*/ 4867 w 719"/>
                <a:gd name="T5" fmla="*/ 1968 h 657"/>
                <a:gd name="T6" fmla="*/ 2253 w 719"/>
                <a:gd name="T7" fmla="*/ 0 h 657"/>
                <a:gd name="T8" fmla="*/ 28 w 719"/>
                <a:gd name="T9" fmla="*/ 1165 h 657"/>
                <a:gd name="T10" fmla="*/ 0 w 719"/>
                <a:gd name="T11" fmla="*/ 1201 h 657"/>
                <a:gd name="T12" fmla="*/ 9 w 719"/>
                <a:gd name="T13" fmla="*/ 1201 h 657"/>
                <a:gd name="T14" fmla="*/ 2281 w 719"/>
                <a:gd name="T15" fmla="*/ 166 h 657"/>
                <a:gd name="T16" fmla="*/ 4739 w 719"/>
                <a:gd name="T17" fmla="*/ 2098 h 657"/>
                <a:gd name="T18" fmla="*/ 4935 w 719"/>
                <a:gd name="T19" fmla="*/ 2687 h 657"/>
                <a:gd name="T20" fmla="*/ 5071 w 719"/>
                <a:gd name="T21" fmla="*/ 3568 h 657"/>
                <a:gd name="T22" fmla="*/ 5088 w 719"/>
                <a:gd name="T23" fmla="*/ 4091 h 657"/>
                <a:gd name="T24" fmla="*/ 4525 w 719"/>
                <a:gd name="T25" fmla="*/ 6198 h 657"/>
                <a:gd name="T26" fmla="*/ 2281 w 719"/>
                <a:gd name="T27" fmla="*/ 7564 h 657"/>
                <a:gd name="T28" fmla="*/ 41 w 719"/>
                <a:gd name="T29" fmla="*/ 6528 h 657"/>
                <a:gd name="T30" fmla="*/ 41 w 719"/>
                <a:gd name="T31" fmla="*/ 6528 h 657"/>
                <a:gd name="T32" fmla="*/ 60 w 719"/>
                <a:gd name="T33" fmla="*/ 6551 h 657"/>
                <a:gd name="T34" fmla="*/ 60 w 719"/>
                <a:gd name="T35" fmla="*/ 6551 h 657"/>
                <a:gd name="T36" fmla="*/ 2253 w 719"/>
                <a:gd name="T37" fmla="*/ 7741 h 657"/>
                <a:gd name="T38" fmla="*/ 4643 w 719"/>
                <a:gd name="T39" fmla="*/ 6365 h 657"/>
                <a:gd name="T40" fmla="*/ 5372 w 719"/>
                <a:gd name="T41" fmla="*/ 5561 h 657"/>
                <a:gd name="T42" fmla="*/ 5662 w 719"/>
                <a:gd name="T43" fmla="*/ 5457 h 657"/>
                <a:gd name="T44" fmla="*/ 6795 w 719"/>
                <a:gd name="T45" fmla="*/ 5716 h 657"/>
                <a:gd name="T46" fmla="*/ 6983 w 719"/>
                <a:gd name="T47" fmla="*/ 5800 h 657"/>
                <a:gd name="T48" fmla="*/ 6983 w 719"/>
                <a:gd name="T49" fmla="*/ 4656 h 657"/>
                <a:gd name="T50" fmla="*/ 6360 w 719"/>
                <a:gd name="T51" fmla="*/ 4442 h 657"/>
                <a:gd name="T52" fmla="*/ 5895 w 719"/>
                <a:gd name="T53" fmla="*/ 4242 h 6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9"/>
                    <a:pt x="501" y="167"/>
                  </a:cubicBezTo>
                  <a:cubicBezTo>
                    <a:pt x="447" y="69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91"/>
                    <a:pt x="522" y="303"/>
                  </a:cubicBezTo>
                  <a:cubicBezTo>
                    <a:pt x="524" y="318"/>
                    <a:pt x="524" y="333"/>
                    <a:pt x="524" y="347"/>
                  </a:cubicBezTo>
                  <a:cubicBezTo>
                    <a:pt x="524" y="403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7" y="379"/>
                    <a:pt x="655" y="377"/>
                  </a:cubicBezTo>
                  <a:cubicBezTo>
                    <a:pt x="635" y="373"/>
                    <a:pt x="611" y="363"/>
                    <a:pt x="607" y="36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64">
              <a:extLst>
                <a:ext uri="{FF2B5EF4-FFF2-40B4-BE49-F238E27FC236}">
                  <a16:creationId xmlns:a16="http://schemas.microsoft.com/office/drawing/2014/main" id="{0F9D6E32-0C5C-4714-88BD-E1F5D38B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77"/>
              <a:ext cx="591" cy="590"/>
            </a:xfrm>
            <a:custGeom>
              <a:avLst/>
              <a:gdLst>
                <a:gd name="T0" fmla="*/ 2690 w 277"/>
                <a:gd name="T1" fmla="*/ 0 h 259"/>
                <a:gd name="T2" fmla="*/ 2168 w 277"/>
                <a:gd name="T3" fmla="*/ 1738 h 259"/>
                <a:gd name="T4" fmla="*/ 0 w 277"/>
                <a:gd name="T5" fmla="*/ 3062 h 259"/>
                <a:gd name="T6" fmla="*/ 2690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65">
              <a:extLst>
                <a:ext uri="{FF2B5EF4-FFF2-40B4-BE49-F238E27FC236}">
                  <a16:creationId xmlns:a16="http://schemas.microsoft.com/office/drawing/2014/main" id="{172A46CC-2643-4811-839E-923894940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66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66">
              <a:extLst>
                <a:ext uri="{FF2B5EF4-FFF2-40B4-BE49-F238E27FC236}">
                  <a16:creationId xmlns:a16="http://schemas.microsoft.com/office/drawing/2014/main" id="{C9DF84D3-5DC9-4F25-9726-D8766D4D2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23"/>
              <a:ext cx="335" cy="102"/>
            </a:xfrm>
            <a:custGeom>
              <a:avLst/>
              <a:gdLst>
                <a:gd name="T0" fmla="*/ 1526 w 157"/>
                <a:gd name="T1" fmla="*/ 442 h 45"/>
                <a:gd name="T2" fmla="*/ 0 w 157"/>
                <a:gd name="T3" fmla="*/ 220 h 45"/>
                <a:gd name="T4" fmla="*/ 1526 w 157"/>
                <a:gd name="T5" fmla="*/ 524 h 45"/>
                <a:gd name="T6" fmla="*/ 1526 w 157"/>
                <a:gd name="T7" fmla="*/ 44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9"/>
                  </a:cubicBezTo>
                  <a:cubicBezTo>
                    <a:pt x="27" y="13"/>
                    <a:pt x="72" y="9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67">
              <a:extLst>
                <a:ext uri="{FF2B5EF4-FFF2-40B4-BE49-F238E27FC236}">
                  <a16:creationId xmlns:a16="http://schemas.microsoft.com/office/drawing/2014/main" id="{7D1EA2BC-A1B2-4F20-BD02-774983E630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0" y="1556"/>
              <a:ext cx="1167" cy="1429"/>
            </a:xfrm>
            <a:custGeom>
              <a:avLst/>
              <a:gdLst>
                <a:gd name="T0" fmla="*/ 4903 w 547"/>
                <a:gd name="T1" fmla="*/ 1932 h 628"/>
                <a:gd name="T2" fmla="*/ 156 w 547"/>
                <a:gd name="T3" fmla="*/ 1060 h 628"/>
                <a:gd name="T4" fmla="*/ 41 w 547"/>
                <a:gd name="T5" fmla="*/ 1340 h 628"/>
                <a:gd name="T6" fmla="*/ 19 w 547"/>
                <a:gd name="T7" fmla="*/ 1506 h 628"/>
                <a:gd name="T8" fmla="*/ 19 w 547"/>
                <a:gd name="T9" fmla="*/ 1636 h 628"/>
                <a:gd name="T10" fmla="*/ 41 w 547"/>
                <a:gd name="T11" fmla="*/ 2346 h 628"/>
                <a:gd name="T12" fmla="*/ 49 w 547"/>
                <a:gd name="T13" fmla="*/ 2366 h 628"/>
                <a:gd name="T14" fmla="*/ 68 w 547"/>
                <a:gd name="T15" fmla="*/ 2412 h 628"/>
                <a:gd name="T16" fmla="*/ 446 w 547"/>
                <a:gd name="T17" fmla="*/ 3677 h 628"/>
                <a:gd name="T18" fmla="*/ 446 w 547"/>
                <a:gd name="T19" fmla="*/ 3686 h 628"/>
                <a:gd name="T20" fmla="*/ 128 w 547"/>
                <a:gd name="T21" fmla="*/ 4970 h 628"/>
                <a:gd name="T22" fmla="*/ 41 w 547"/>
                <a:gd name="T23" fmla="*/ 5477 h 628"/>
                <a:gd name="T24" fmla="*/ 28 w 547"/>
                <a:gd name="T25" fmla="*/ 5504 h 628"/>
                <a:gd name="T26" fmla="*/ 28 w 547"/>
                <a:gd name="T27" fmla="*/ 5607 h 628"/>
                <a:gd name="T28" fmla="*/ 28 w 547"/>
                <a:gd name="T29" fmla="*/ 5716 h 628"/>
                <a:gd name="T30" fmla="*/ 28 w 547"/>
                <a:gd name="T31" fmla="*/ 5727 h 628"/>
                <a:gd name="T32" fmla="*/ 19 w 547"/>
                <a:gd name="T33" fmla="*/ 5939 h 628"/>
                <a:gd name="T34" fmla="*/ 137 w 547"/>
                <a:gd name="T35" fmla="*/ 6280 h 628"/>
                <a:gd name="T36" fmla="*/ 4687 w 547"/>
                <a:gd name="T37" fmla="*/ 6032 h 628"/>
                <a:gd name="T38" fmla="*/ 5312 w 547"/>
                <a:gd name="T39" fmla="*/ 3666 h 628"/>
                <a:gd name="T40" fmla="*/ 5097 w 547"/>
                <a:gd name="T41" fmla="*/ 2521 h 628"/>
                <a:gd name="T42" fmla="*/ 5208 w 547"/>
                <a:gd name="T43" fmla="*/ 3650 h 628"/>
                <a:gd name="T44" fmla="*/ 4610 w 547"/>
                <a:gd name="T45" fmla="*/ 5959 h 628"/>
                <a:gd name="T46" fmla="*/ 213 w 547"/>
                <a:gd name="T47" fmla="*/ 6198 h 628"/>
                <a:gd name="T48" fmla="*/ 137 w 547"/>
                <a:gd name="T49" fmla="*/ 5985 h 628"/>
                <a:gd name="T50" fmla="*/ 128 w 547"/>
                <a:gd name="T51" fmla="*/ 5457 h 628"/>
                <a:gd name="T52" fmla="*/ 555 w 547"/>
                <a:gd name="T53" fmla="*/ 3686 h 628"/>
                <a:gd name="T54" fmla="*/ 96 w 547"/>
                <a:gd name="T55" fmla="*/ 1616 h 628"/>
                <a:gd name="T56" fmla="*/ 137 w 547"/>
                <a:gd name="T57" fmla="*/ 1377 h 628"/>
                <a:gd name="T58" fmla="*/ 224 w 547"/>
                <a:gd name="T59" fmla="*/ 1154 h 628"/>
                <a:gd name="T60" fmla="*/ 292 w 547"/>
                <a:gd name="T61" fmla="*/ 1072 h 628"/>
                <a:gd name="T62" fmla="*/ 2449 w 547"/>
                <a:gd name="T63" fmla="*/ 130 h 628"/>
                <a:gd name="T64" fmla="*/ 5003 w 547"/>
                <a:gd name="T65" fmla="*/ 2558 h 628"/>
                <a:gd name="T66" fmla="*/ 5139 w 547"/>
                <a:gd name="T67" fmla="*/ 3418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8">
                  <a:moveTo>
                    <a:pt x="525" y="214"/>
                  </a:moveTo>
                  <a:cubicBezTo>
                    <a:pt x="520" y="197"/>
                    <a:pt x="513" y="180"/>
                    <a:pt x="505" y="164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1"/>
                    <a:pt x="2" y="125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1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1"/>
                    <a:pt x="5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7"/>
                    <a:pt x="16" y="414"/>
                  </a:cubicBezTo>
                  <a:cubicBezTo>
                    <a:pt x="15" y="417"/>
                    <a:pt x="14" y="420"/>
                    <a:pt x="13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4" y="458"/>
                    <a:pt x="4" y="462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6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2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4" y="628"/>
                    <a:pt x="429" y="583"/>
                    <a:pt x="483" y="512"/>
                  </a:cubicBezTo>
                  <a:cubicBezTo>
                    <a:pt x="521" y="456"/>
                    <a:pt x="541" y="389"/>
                    <a:pt x="541" y="333"/>
                  </a:cubicBezTo>
                  <a:cubicBezTo>
                    <a:pt x="541" y="326"/>
                    <a:pt x="547" y="318"/>
                    <a:pt x="547" y="311"/>
                  </a:cubicBezTo>
                  <a:cubicBezTo>
                    <a:pt x="546" y="304"/>
                    <a:pt x="540" y="297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3"/>
                    <a:pt x="536" y="310"/>
                  </a:cubicBezTo>
                  <a:cubicBezTo>
                    <a:pt x="536" y="317"/>
                    <a:pt x="531" y="326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2" y="526"/>
                  </a:cubicBezTo>
                  <a:cubicBezTo>
                    <a:pt x="18" y="522"/>
                    <a:pt x="17" y="520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4"/>
                    <a:pt x="12" y="501"/>
                    <a:pt x="12" y="498"/>
                  </a:cubicBezTo>
                  <a:cubicBezTo>
                    <a:pt x="12" y="495"/>
                    <a:pt x="12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60"/>
                    <a:pt x="57" y="313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8"/>
                    <a:pt x="8" y="157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5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9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7" y="248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168">
              <a:extLst>
                <a:ext uri="{FF2B5EF4-FFF2-40B4-BE49-F238E27FC236}">
                  <a16:creationId xmlns:a16="http://schemas.microsoft.com/office/drawing/2014/main" id="{F7D8F6D7-B6BE-4160-A79B-BC2A55606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" y="1845"/>
              <a:ext cx="267" cy="858"/>
            </a:xfrm>
            <a:custGeom>
              <a:avLst/>
              <a:gdLst>
                <a:gd name="T0" fmla="*/ 927 w 125"/>
                <a:gd name="T1" fmla="*/ 3382 h 377"/>
                <a:gd name="T2" fmla="*/ 1218 w 125"/>
                <a:gd name="T3" fmla="*/ 2192 h 377"/>
                <a:gd name="T4" fmla="*/ 839 w 125"/>
                <a:gd name="T5" fmla="*/ 922 h 377"/>
                <a:gd name="T6" fmla="*/ 816 w 125"/>
                <a:gd name="T7" fmla="*/ 869 h 377"/>
                <a:gd name="T8" fmla="*/ 816 w 125"/>
                <a:gd name="T9" fmla="*/ 869 h 377"/>
                <a:gd name="T10" fmla="*/ 807 w 125"/>
                <a:gd name="T11" fmla="*/ 860 h 377"/>
                <a:gd name="T12" fmla="*/ 807 w 125"/>
                <a:gd name="T13" fmla="*/ 849 h 377"/>
                <a:gd name="T14" fmla="*/ 780 w 125"/>
                <a:gd name="T15" fmla="*/ 731 h 377"/>
                <a:gd name="T16" fmla="*/ 790 w 125"/>
                <a:gd name="T17" fmla="*/ 139 h 377"/>
                <a:gd name="T18" fmla="*/ 790 w 125"/>
                <a:gd name="T19" fmla="*/ 139 h 377"/>
                <a:gd name="T20" fmla="*/ 790 w 125"/>
                <a:gd name="T21" fmla="*/ 11 h 377"/>
                <a:gd name="T22" fmla="*/ 790 w 125"/>
                <a:gd name="T23" fmla="*/ 0 h 377"/>
                <a:gd name="T24" fmla="*/ 748 w 125"/>
                <a:gd name="T25" fmla="*/ 82 h 377"/>
                <a:gd name="T26" fmla="*/ 662 w 125"/>
                <a:gd name="T27" fmla="*/ 155 h 377"/>
                <a:gd name="T28" fmla="*/ 684 w 125"/>
                <a:gd name="T29" fmla="*/ 296 h 377"/>
                <a:gd name="T30" fmla="*/ 594 w 125"/>
                <a:gd name="T31" fmla="*/ 435 h 377"/>
                <a:gd name="T32" fmla="*/ 594 w 125"/>
                <a:gd name="T33" fmla="*/ 612 h 377"/>
                <a:gd name="T34" fmla="*/ 438 w 125"/>
                <a:gd name="T35" fmla="*/ 519 h 377"/>
                <a:gd name="T36" fmla="*/ 310 w 125"/>
                <a:gd name="T37" fmla="*/ 787 h 377"/>
                <a:gd name="T38" fmla="*/ 301 w 125"/>
                <a:gd name="T39" fmla="*/ 1097 h 377"/>
                <a:gd name="T40" fmla="*/ 282 w 125"/>
                <a:gd name="T41" fmla="*/ 1331 h 377"/>
                <a:gd name="T42" fmla="*/ 205 w 125"/>
                <a:gd name="T43" fmla="*/ 1673 h 377"/>
                <a:gd name="T44" fmla="*/ 164 w 125"/>
                <a:gd name="T45" fmla="*/ 1684 h 377"/>
                <a:gd name="T46" fmla="*/ 188 w 125"/>
                <a:gd name="T47" fmla="*/ 2699 h 377"/>
                <a:gd name="T48" fmla="*/ 188 w 125"/>
                <a:gd name="T49" fmla="*/ 2699 h 377"/>
                <a:gd name="T50" fmla="*/ 214 w 125"/>
                <a:gd name="T51" fmla="*/ 2708 h 377"/>
                <a:gd name="T52" fmla="*/ 282 w 125"/>
                <a:gd name="T53" fmla="*/ 3041 h 377"/>
                <a:gd name="T54" fmla="*/ 301 w 125"/>
                <a:gd name="T55" fmla="*/ 3280 h 377"/>
                <a:gd name="T56" fmla="*/ 310 w 125"/>
                <a:gd name="T57" fmla="*/ 3584 h 377"/>
                <a:gd name="T58" fmla="*/ 438 w 125"/>
                <a:gd name="T59" fmla="*/ 3864 h 377"/>
                <a:gd name="T60" fmla="*/ 615 w 125"/>
                <a:gd name="T61" fmla="*/ 3723 h 377"/>
                <a:gd name="T62" fmla="*/ 643 w 125"/>
                <a:gd name="T63" fmla="*/ 3946 h 377"/>
                <a:gd name="T64" fmla="*/ 720 w 125"/>
                <a:gd name="T65" fmla="*/ 4067 h 377"/>
                <a:gd name="T66" fmla="*/ 703 w 125"/>
                <a:gd name="T67" fmla="*/ 4206 h 377"/>
                <a:gd name="T68" fmla="*/ 748 w 125"/>
                <a:gd name="T69" fmla="*/ 4288 h 377"/>
                <a:gd name="T70" fmla="*/ 790 w 125"/>
                <a:gd name="T71" fmla="*/ 4445 h 377"/>
                <a:gd name="T72" fmla="*/ 799 w 125"/>
                <a:gd name="T73" fmla="*/ 4408 h 377"/>
                <a:gd name="T74" fmla="*/ 799 w 125"/>
                <a:gd name="T75" fmla="*/ 4231 h 377"/>
                <a:gd name="T76" fmla="*/ 799 w 125"/>
                <a:gd name="T77" fmla="*/ 4231 h 377"/>
                <a:gd name="T78" fmla="*/ 799 w 125"/>
                <a:gd name="T79" fmla="*/ 4222 h 377"/>
                <a:gd name="T80" fmla="*/ 799 w 125"/>
                <a:gd name="T81" fmla="*/ 4185 h 377"/>
                <a:gd name="T82" fmla="*/ 799 w 125"/>
                <a:gd name="T83" fmla="*/ 4112 h 377"/>
                <a:gd name="T84" fmla="*/ 799 w 125"/>
                <a:gd name="T85" fmla="*/ 4076 h 377"/>
                <a:gd name="T86" fmla="*/ 799 w 125"/>
                <a:gd name="T87" fmla="*/ 4010 h 377"/>
                <a:gd name="T88" fmla="*/ 807 w 125"/>
                <a:gd name="T89" fmla="*/ 3983 h 377"/>
                <a:gd name="T90" fmla="*/ 807 w 125"/>
                <a:gd name="T91" fmla="*/ 3983 h 377"/>
                <a:gd name="T92" fmla="*/ 816 w 125"/>
                <a:gd name="T93" fmla="*/ 3864 h 377"/>
                <a:gd name="T94" fmla="*/ 899 w 125"/>
                <a:gd name="T95" fmla="*/ 3475 h 377"/>
                <a:gd name="T96" fmla="*/ 927 w 125"/>
                <a:gd name="T97" fmla="*/ 3382 h 377"/>
                <a:gd name="T98" fmla="*/ 1218 w 125"/>
                <a:gd name="T99" fmla="*/ 2180 h 377"/>
                <a:gd name="T100" fmla="*/ 1218 w 125"/>
                <a:gd name="T101" fmla="*/ 2192 h 377"/>
                <a:gd name="T102" fmla="*/ 1218 w 125"/>
                <a:gd name="T103" fmla="*/ 2192 h 377"/>
                <a:gd name="T104" fmla="*/ 1218 w 125"/>
                <a:gd name="T105" fmla="*/ 2180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5" h="377">
                  <a:moveTo>
                    <a:pt x="95" y="287"/>
                  </a:moveTo>
                  <a:cubicBezTo>
                    <a:pt x="112" y="270"/>
                    <a:pt x="125" y="231"/>
                    <a:pt x="125" y="186"/>
                  </a:cubicBezTo>
                  <a:cubicBezTo>
                    <a:pt x="125" y="134"/>
                    <a:pt x="108" y="90"/>
                    <a:pt x="86" y="78"/>
                  </a:cubicBezTo>
                  <a:cubicBezTo>
                    <a:pt x="85" y="77"/>
                    <a:pt x="84" y="76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3"/>
                    <a:pt x="83" y="73"/>
                    <a:pt x="83" y="72"/>
                  </a:cubicBezTo>
                  <a:cubicBezTo>
                    <a:pt x="81" y="69"/>
                    <a:pt x="80" y="66"/>
                    <a:pt x="80" y="62"/>
                  </a:cubicBezTo>
                  <a:cubicBezTo>
                    <a:pt x="79" y="54"/>
                    <a:pt x="80" y="28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7"/>
                    <a:pt x="81" y="4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0" y="3"/>
                    <a:pt x="80" y="5"/>
                    <a:pt x="77" y="7"/>
                  </a:cubicBezTo>
                  <a:cubicBezTo>
                    <a:pt x="72" y="11"/>
                    <a:pt x="67" y="9"/>
                    <a:pt x="68" y="13"/>
                  </a:cubicBezTo>
                  <a:cubicBezTo>
                    <a:pt x="70" y="18"/>
                    <a:pt x="73" y="16"/>
                    <a:pt x="70" y="25"/>
                  </a:cubicBezTo>
                  <a:cubicBezTo>
                    <a:pt x="67" y="34"/>
                    <a:pt x="63" y="34"/>
                    <a:pt x="61" y="37"/>
                  </a:cubicBezTo>
                  <a:cubicBezTo>
                    <a:pt x="57" y="42"/>
                    <a:pt x="69" y="47"/>
                    <a:pt x="61" y="52"/>
                  </a:cubicBezTo>
                  <a:cubicBezTo>
                    <a:pt x="54" y="57"/>
                    <a:pt x="55" y="45"/>
                    <a:pt x="45" y="44"/>
                  </a:cubicBezTo>
                  <a:cubicBezTo>
                    <a:pt x="38" y="43"/>
                    <a:pt x="33" y="54"/>
                    <a:pt x="32" y="67"/>
                  </a:cubicBezTo>
                  <a:cubicBezTo>
                    <a:pt x="31" y="75"/>
                    <a:pt x="31" y="88"/>
                    <a:pt x="31" y="93"/>
                  </a:cubicBezTo>
                  <a:cubicBezTo>
                    <a:pt x="31" y="98"/>
                    <a:pt x="30" y="105"/>
                    <a:pt x="29" y="113"/>
                  </a:cubicBezTo>
                  <a:cubicBezTo>
                    <a:pt x="29" y="125"/>
                    <a:pt x="26" y="139"/>
                    <a:pt x="21" y="142"/>
                  </a:cubicBezTo>
                  <a:cubicBezTo>
                    <a:pt x="19" y="143"/>
                    <a:pt x="18" y="143"/>
                    <a:pt x="17" y="143"/>
                  </a:cubicBezTo>
                  <a:cubicBezTo>
                    <a:pt x="4" y="156"/>
                    <a:pt x="0" y="219"/>
                    <a:pt x="19" y="229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20" y="229"/>
                    <a:pt x="21" y="229"/>
                    <a:pt x="22" y="230"/>
                  </a:cubicBezTo>
                  <a:cubicBezTo>
                    <a:pt x="26" y="233"/>
                    <a:pt x="29" y="246"/>
                    <a:pt x="29" y="258"/>
                  </a:cubicBezTo>
                  <a:cubicBezTo>
                    <a:pt x="30" y="266"/>
                    <a:pt x="31" y="273"/>
                    <a:pt x="31" y="278"/>
                  </a:cubicBezTo>
                  <a:cubicBezTo>
                    <a:pt x="31" y="283"/>
                    <a:pt x="31" y="296"/>
                    <a:pt x="32" y="304"/>
                  </a:cubicBezTo>
                  <a:cubicBezTo>
                    <a:pt x="33" y="318"/>
                    <a:pt x="38" y="328"/>
                    <a:pt x="45" y="328"/>
                  </a:cubicBezTo>
                  <a:cubicBezTo>
                    <a:pt x="55" y="326"/>
                    <a:pt x="56" y="311"/>
                    <a:pt x="63" y="316"/>
                  </a:cubicBezTo>
                  <a:cubicBezTo>
                    <a:pt x="71" y="322"/>
                    <a:pt x="61" y="329"/>
                    <a:pt x="66" y="335"/>
                  </a:cubicBezTo>
                  <a:cubicBezTo>
                    <a:pt x="67" y="338"/>
                    <a:pt x="71" y="336"/>
                    <a:pt x="74" y="345"/>
                  </a:cubicBezTo>
                  <a:cubicBezTo>
                    <a:pt x="77" y="354"/>
                    <a:pt x="73" y="352"/>
                    <a:pt x="72" y="357"/>
                  </a:cubicBezTo>
                  <a:cubicBezTo>
                    <a:pt x="70" y="361"/>
                    <a:pt x="72" y="360"/>
                    <a:pt x="77" y="364"/>
                  </a:cubicBezTo>
                  <a:cubicBezTo>
                    <a:pt x="82" y="367"/>
                    <a:pt x="80" y="370"/>
                    <a:pt x="81" y="377"/>
                  </a:cubicBezTo>
                  <a:cubicBezTo>
                    <a:pt x="81" y="376"/>
                    <a:pt x="82" y="376"/>
                    <a:pt x="82" y="374"/>
                  </a:cubicBezTo>
                  <a:cubicBezTo>
                    <a:pt x="82" y="370"/>
                    <a:pt x="82" y="365"/>
                    <a:pt x="82" y="359"/>
                  </a:cubicBezTo>
                  <a:cubicBezTo>
                    <a:pt x="82" y="359"/>
                    <a:pt x="82" y="359"/>
                    <a:pt x="82" y="359"/>
                  </a:cubicBezTo>
                  <a:cubicBezTo>
                    <a:pt x="82" y="359"/>
                    <a:pt x="82" y="358"/>
                    <a:pt x="82" y="358"/>
                  </a:cubicBezTo>
                  <a:cubicBezTo>
                    <a:pt x="82" y="357"/>
                    <a:pt x="82" y="356"/>
                    <a:pt x="82" y="355"/>
                  </a:cubicBezTo>
                  <a:cubicBezTo>
                    <a:pt x="82" y="353"/>
                    <a:pt x="82" y="351"/>
                    <a:pt x="82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2" y="344"/>
                    <a:pt x="82" y="342"/>
                    <a:pt x="82" y="340"/>
                  </a:cubicBezTo>
                  <a:cubicBezTo>
                    <a:pt x="82" y="339"/>
                    <a:pt x="82" y="339"/>
                    <a:pt x="83" y="338"/>
                  </a:cubicBezTo>
                  <a:cubicBezTo>
                    <a:pt x="83" y="338"/>
                    <a:pt x="83" y="338"/>
                    <a:pt x="83" y="338"/>
                  </a:cubicBezTo>
                  <a:cubicBezTo>
                    <a:pt x="83" y="335"/>
                    <a:pt x="83" y="331"/>
                    <a:pt x="84" y="328"/>
                  </a:cubicBezTo>
                  <a:cubicBezTo>
                    <a:pt x="87" y="318"/>
                    <a:pt x="90" y="307"/>
                    <a:pt x="92" y="295"/>
                  </a:cubicBezTo>
                  <a:cubicBezTo>
                    <a:pt x="93" y="293"/>
                    <a:pt x="94" y="290"/>
                    <a:pt x="95" y="287"/>
                  </a:cubicBezTo>
                  <a:close/>
                  <a:moveTo>
                    <a:pt x="125" y="185"/>
                  </a:moveTo>
                  <a:cubicBezTo>
                    <a:pt x="125" y="186"/>
                    <a:pt x="125" y="186"/>
                    <a:pt x="125" y="186"/>
                  </a:cubicBezTo>
                  <a:cubicBezTo>
                    <a:pt x="125" y="186"/>
                    <a:pt x="125" y="186"/>
                    <a:pt x="125" y="186"/>
                  </a:cubicBezTo>
                  <a:lnTo>
                    <a:pt x="12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69">
              <a:extLst>
                <a:ext uri="{FF2B5EF4-FFF2-40B4-BE49-F238E27FC236}">
                  <a16:creationId xmlns:a16="http://schemas.microsoft.com/office/drawing/2014/main" id="{CEEC2BD3-D583-40E2-A4A7-BC2309A7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579"/>
              <a:ext cx="529" cy="926"/>
            </a:xfrm>
            <a:custGeom>
              <a:avLst/>
              <a:gdLst>
                <a:gd name="T0" fmla="*/ 301 w 248"/>
                <a:gd name="T1" fmla="*/ 812 h 407"/>
                <a:gd name="T2" fmla="*/ 0 w 248"/>
                <a:gd name="T3" fmla="*/ 1672 h 407"/>
                <a:gd name="T4" fmla="*/ 0 w 248"/>
                <a:gd name="T5" fmla="*/ 1811 h 407"/>
                <a:gd name="T6" fmla="*/ 156 w 248"/>
                <a:gd name="T7" fmla="*/ 2318 h 407"/>
                <a:gd name="T8" fmla="*/ 437 w 248"/>
                <a:gd name="T9" fmla="*/ 3567 h 407"/>
                <a:gd name="T10" fmla="*/ 173 w 248"/>
                <a:gd name="T11" fmla="*/ 4794 h 407"/>
                <a:gd name="T12" fmla="*/ 173 w 248"/>
                <a:gd name="T13" fmla="*/ 4794 h 407"/>
                <a:gd name="T14" fmla="*/ 506 w 248"/>
                <a:gd name="T15" fmla="*/ 3567 h 407"/>
                <a:gd name="T16" fmla="*/ 506 w 248"/>
                <a:gd name="T17" fmla="*/ 3567 h 407"/>
                <a:gd name="T18" fmla="*/ 506 w 248"/>
                <a:gd name="T19" fmla="*/ 3556 h 407"/>
                <a:gd name="T20" fmla="*/ 506 w 248"/>
                <a:gd name="T21" fmla="*/ 3556 h 407"/>
                <a:gd name="T22" fmla="*/ 205 w 248"/>
                <a:gd name="T23" fmla="*/ 2273 h 407"/>
                <a:gd name="T24" fmla="*/ 68 w 248"/>
                <a:gd name="T25" fmla="*/ 1811 h 407"/>
                <a:gd name="T26" fmla="*/ 68 w 248"/>
                <a:gd name="T27" fmla="*/ 1672 h 407"/>
                <a:gd name="T28" fmla="*/ 341 w 248"/>
                <a:gd name="T29" fmla="*/ 885 h 407"/>
                <a:gd name="T30" fmla="*/ 2406 w 248"/>
                <a:gd name="T31" fmla="*/ 0 h 407"/>
                <a:gd name="T32" fmla="*/ 2406 w 248"/>
                <a:gd name="T33" fmla="*/ 0 h 407"/>
                <a:gd name="T34" fmla="*/ 301 w 248"/>
                <a:gd name="T35" fmla="*/ 812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8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6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3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1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Oval 170">
              <a:extLst>
                <a:ext uri="{FF2B5EF4-FFF2-40B4-BE49-F238E27FC236}">
                  <a16:creationId xmlns:a16="http://schemas.microsoft.com/office/drawing/2014/main" id="{9479190F-9ECC-4CCB-8D8F-C8E571E1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777"/>
              <a:ext cx="35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4" name="Oval 171">
              <a:extLst>
                <a:ext uri="{FF2B5EF4-FFF2-40B4-BE49-F238E27FC236}">
                  <a16:creationId xmlns:a16="http://schemas.microsoft.com/office/drawing/2014/main" id="{D32877C6-99C5-42F3-AD3C-AD0D407F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176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5" name="Oval 172">
              <a:extLst>
                <a:ext uri="{FF2B5EF4-FFF2-40B4-BE49-F238E27FC236}">
                  <a16:creationId xmlns:a16="http://schemas.microsoft.com/office/drawing/2014/main" id="{A5578663-1F4F-4F04-B354-1C6BF53F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" y="181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6" name="Freeform 173">
              <a:extLst>
                <a:ext uri="{FF2B5EF4-FFF2-40B4-BE49-F238E27FC236}">
                  <a16:creationId xmlns:a16="http://schemas.microsoft.com/office/drawing/2014/main" id="{CDB1C2C9-EF5B-4844-85F6-35D111DB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96"/>
              <a:ext cx="36" cy="182"/>
            </a:xfrm>
            <a:custGeom>
              <a:avLst/>
              <a:gdLst>
                <a:gd name="T0" fmla="*/ 161 w 17"/>
                <a:gd name="T1" fmla="*/ 0 h 80"/>
                <a:gd name="T2" fmla="*/ 8 w 17"/>
                <a:gd name="T3" fmla="*/ 942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2"/>
                    <a:pt x="1" y="8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74">
              <a:extLst>
                <a:ext uri="{FF2B5EF4-FFF2-40B4-BE49-F238E27FC236}">
                  <a16:creationId xmlns:a16="http://schemas.microsoft.com/office/drawing/2014/main" id="{BE123B8E-F58E-43D5-8433-F7F755F5A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518"/>
              <a:ext cx="11" cy="107"/>
            </a:xfrm>
            <a:custGeom>
              <a:avLst/>
              <a:gdLst>
                <a:gd name="T0" fmla="*/ 53 w 5"/>
                <a:gd name="T1" fmla="*/ 0 h 47"/>
                <a:gd name="T2" fmla="*/ 0 w 5"/>
                <a:gd name="T3" fmla="*/ 55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Line 175">
              <a:extLst>
                <a:ext uri="{FF2B5EF4-FFF2-40B4-BE49-F238E27FC236}">
                  <a16:creationId xmlns:a16="http://schemas.microsoft.com/office/drawing/2014/main" id="{6F6F2C2C-066A-44FE-8102-3F00D5F27D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80" y="2521"/>
              <a:ext cx="4" cy="4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76">
              <a:extLst>
                <a:ext uri="{FF2B5EF4-FFF2-40B4-BE49-F238E27FC236}">
                  <a16:creationId xmlns:a16="http://schemas.microsoft.com/office/drawing/2014/main" id="{B5104E60-FDF7-4535-ACBB-857001D2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500"/>
              <a:ext cx="9" cy="68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34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4" y="30"/>
                    <a:pt x="4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77">
              <a:extLst>
                <a:ext uri="{FF2B5EF4-FFF2-40B4-BE49-F238E27FC236}">
                  <a16:creationId xmlns:a16="http://schemas.microsoft.com/office/drawing/2014/main" id="{68EDF322-85DF-4FFE-AB54-DC2840C9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954"/>
              <a:ext cx="9" cy="80"/>
            </a:xfrm>
            <a:custGeom>
              <a:avLst/>
              <a:gdLst>
                <a:gd name="T0" fmla="*/ 0 w 4"/>
                <a:gd name="T1" fmla="*/ 0 h 35"/>
                <a:gd name="T2" fmla="*/ 36 w 4"/>
                <a:gd name="T3" fmla="*/ 418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3" y="32"/>
                    <a:pt x="3" y="3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Line 178">
              <a:extLst>
                <a:ext uri="{FF2B5EF4-FFF2-40B4-BE49-F238E27FC236}">
                  <a16:creationId xmlns:a16="http://schemas.microsoft.com/office/drawing/2014/main" id="{6ED017BA-035B-4A52-A734-DEC08D313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8" y="1959"/>
              <a:ext cx="2" cy="5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79">
              <a:extLst>
                <a:ext uri="{FF2B5EF4-FFF2-40B4-BE49-F238E27FC236}">
                  <a16:creationId xmlns:a16="http://schemas.microsoft.com/office/drawing/2014/main" id="{CDCA865D-FBC4-491E-A060-BDE9ACE3D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888"/>
              <a:ext cx="1" cy="123"/>
            </a:xfrm>
            <a:custGeom>
              <a:avLst/>
              <a:gdLst>
                <a:gd name="T0" fmla="*/ 0 w 1"/>
                <a:gd name="T1" fmla="*/ 0 h 54"/>
                <a:gd name="T2" fmla="*/ 0 w 1"/>
                <a:gd name="T3" fmla="*/ 63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0" y="0"/>
                  </a:moveTo>
                  <a:cubicBezTo>
                    <a:pt x="0" y="9"/>
                    <a:pt x="0" y="54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80">
              <a:extLst>
                <a:ext uri="{FF2B5EF4-FFF2-40B4-BE49-F238E27FC236}">
                  <a16:creationId xmlns:a16="http://schemas.microsoft.com/office/drawing/2014/main" id="{CF937460-CE20-4F61-8A14-B2F08576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50"/>
              <a:ext cx="32" cy="179"/>
            </a:xfrm>
            <a:custGeom>
              <a:avLst/>
              <a:gdLst>
                <a:gd name="T0" fmla="*/ 77 w 15"/>
                <a:gd name="T1" fmla="*/ 0 h 79"/>
                <a:gd name="T2" fmla="*/ 145 w 15"/>
                <a:gd name="T3" fmla="*/ 92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9">
                  <a:moveTo>
                    <a:pt x="8" y="0"/>
                  </a:moveTo>
                  <a:cubicBezTo>
                    <a:pt x="6" y="10"/>
                    <a:pt x="0" y="65"/>
                    <a:pt x="15" y="7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81">
              <a:extLst>
                <a:ext uri="{FF2B5EF4-FFF2-40B4-BE49-F238E27FC236}">
                  <a16:creationId xmlns:a16="http://schemas.microsoft.com/office/drawing/2014/main" id="{9B9BB557-A356-4E0D-86F3-250D142D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59"/>
              <a:ext cx="1359" cy="692"/>
            </a:xfrm>
            <a:custGeom>
              <a:avLst/>
              <a:gdLst>
                <a:gd name="T0" fmla="*/ 156 w 637"/>
                <a:gd name="T1" fmla="*/ 1311 h 304"/>
                <a:gd name="T2" fmla="*/ 341 w 637"/>
                <a:gd name="T3" fmla="*/ 1689 h 304"/>
                <a:gd name="T4" fmla="*/ 341 w 637"/>
                <a:gd name="T5" fmla="*/ 1700 h 304"/>
                <a:gd name="T6" fmla="*/ 361 w 637"/>
                <a:gd name="T7" fmla="*/ 1721 h 304"/>
                <a:gd name="T8" fmla="*/ 486 w 637"/>
                <a:gd name="T9" fmla="*/ 1933 h 304"/>
                <a:gd name="T10" fmla="*/ 565 w 637"/>
                <a:gd name="T11" fmla="*/ 2051 h 304"/>
                <a:gd name="T12" fmla="*/ 634 w 637"/>
                <a:gd name="T13" fmla="*/ 2144 h 304"/>
                <a:gd name="T14" fmla="*/ 747 w 637"/>
                <a:gd name="T15" fmla="*/ 2310 h 304"/>
                <a:gd name="T16" fmla="*/ 796 w 637"/>
                <a:gd name="T17" fmla="*/ 2358 h 304"/>
                <a:gd name="T18" fmla="*/ 1301 w 637"/>
                <a:gd name="T19" fmla="*/ 2875 h 304"/>
                <a:gd name="T20" fmla="*/ 1446 w 637"/>
                <a:gd name="T21" fmla="*/ 2984 h 304"/>
                <a:gd name="T22" fmla="*/ 1875 w 637"/>
                <a:gd name="T23" fmla="*/ 3269 h 304"/>
                <a:gd name="T24" fmla="*/ 2048 w 637"/>
                <a:gd name="T25" fmla="*/ 3348 h 304"/>
                <a:gd name="T26" fmla="*/ 2236 w 637"/>
                <a:gd name="T27" fmla="*/ 3430 h 304"/>
                <a:gd name="T28" fmla="*/ 2466 w 637"/>
                <a:gd name="T29" fmla="*/ 3503 h 304"/>
                <a:gd name="T30" fmla="*/ 2650 w 637"/>
                <a:gd name="T31" fmla="*/ 3549 h 304"/>
                <a:gd name="T32" fmla="*/ 2844 w 637"/>
                <a:gd name="T33" fmla="*/ 3576 h 304"/>
                <a:gd name="T34" fmla="*/ 3085 w 637"/>
                <a:gd name="T35" fmla="*/ 3585 h 304"/>
                <a:gd name="T36" fmla="*/ 5843 w 637"/>
                <a:gd name="T37" fmla="*/ 1628 h 304"/>
                <a:gd name="T38" fmla="*/ 5477 w 637"/>
                <a:gd name="T39" fmla="*/ 2042 h 304"/>
                <a:gd name="T40" fmla="*/ 892 w 637"/>
                <a:gd name="T41" fmla="*/ 2229 h 304"/>
                <a:gd name="T42" fmla="*/ 832 w 637"/>
                <a:gd name="T43" fmla="*/ 2172 h 304"/>
                <a:gd name="T44" fmla="*/ 651 w 637"/>
                <a:gd name="T45" fmla="*/ 1628 h 304"/>
                <a:gd name="T46" fmla="*/ 623 w 637"/>
                <a:gd name="T47" fmla="*/ 1404 h 304"/>
                <a:gd name="T48" fmla="*/ 514 w 637"/>
                <a:gd name="T49" fmla="*/ 1063 h 304"/>
                <a:gd name="T50" fmla="*/ 213 w 637"/>
                <a:gd name="T51" fmla="*/ 922 h 304"/>
                <a:gd name="T52" fmla="*/ 186 w 637"/>
                <a:gd name="T53" fmla="*/ 378 h 304"/>
                <a:gd name="T54" fmla="*/ 19 w 637"/>
                <a:gd name="T55" fmla="*/ 260 h 304"/>
                <a:gd name="T56" fmla="*/ 49 w 637"/>
                <a:gd name="T57" fmla="*/ 601 h 304"/>
                <a:gd name="T58" fmla="*/ 77 w 637"/>
                <a:gd name="T59" fmla="*/ 824 h 304"/>
                <a:gd name="T60" fmla="*/ 137 w 637"/>
                <a:gd name="T61" fmla="*/ 1099 h 304"/>
                <a:gd name="T62" fmla="*/ 186 w 637"/>
                <a:gd name="T63" fmla="*/ 1311 h 3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4"/>
                    <a:pt x="36" y="145"/>
                  </a:cubicBezTo>
                  <a:cubicBezTo>
                    <a:pt x="36" y="145"/>
                    <a:pt x="37" y="146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30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4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8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2"/>
                    <a:pt x="56" y="109"/>
                  </a:cubicBezTo>
                  <a:cubicBezTo>
                    <a:pt x="51" y="103"/>
                    <a:pt x="61" y="96"/>
                    <a:pt x="53" y="90"/>
                  </a:cubicBezTo>
                  <a:cubicBezTo>
                    <a:pt x="46" y="85"/>
                    <a:pt x="45" y="100"/>
                    <a:pt x="35" y="102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6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82">
              <a:extLst>
                <a:ext uri="{FF2B5EF4-FFF2-40B4-BE49-F238E27FC236}">
                  <a16:creationId xmlns:a16="http://schemas.microsoft.com/office/drawing/2014/main" id="{AA1D5773-3713-45E4-AB4B-D0FEC1A70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492"/>
              <a:ext cx="1440" cy="817"/>
            </a:xfrm>
            <a:custGeom>
              <a:avLst/>
              <a:gdLst>
                <a:gd name="T0" fmla="*/ 6212 w 675"/>
                <a:gd name="T1" fmla="*/ 3263 h 359"/>
                <a:gd name="T2" fmla="*/ 5931 w 675"/>
                <a:gd name="T3" fmla="*/ 2355 h 359"/>
                <a:gd name="T4" fmla="*/ 5852 w 675"/>
                <a:gd name="T5" fmla="*/ 2171 h 359"/>
                <a:gd name="T6" fmla="*/ 5739 w 675"/>
                <a:gd name="T7" fmla="*/ 1932 h 359"/>
                <a:gd name="T8" fmla="*/ 5630 w 675"/>
                <a:gd name="T9" fmla="*/ 1734 h 359"/>
                <a:gd name="T10" fmla="*/ 5493 w 675"/>
                <a:gd name="T11" fmla="*/ 1507 h 359"/>
                <a:gd name="T12" fmla="*/ 5370 w 675"/>
                <a:gd name="T13" fmla="*/ 1331 h 359"/>
                <a:gd name="T14" fmla="*/ 5216 w 675"/>
                <a:gd name="T15" fmla="*/ 1129 h 359"/>
                <a:gd name="T16" fmla="*/ 5071 w 675"/>
                <a:gd name="T17" fmla="*/ 969 h 359"/>
                <a:gd name="T18" fmla="*/ 4902 w 675"/>
                <a:gd name="T19" fmla="*/ 787 h 359"/>
                <a:gd name="T20" fmla="*/ 4738 w 675"/>
                <a:gd name="T21" fmla="*/ 646 h 359"/>
                <a:gd name="T22" fmla="*/ 4565 w 675"/>
                <a:gd name="T23" fmla="*/ 507 h 359"/>
                <a:gd name="T24" fmla="*/ 4378 w 675"/>
                <a:gd name="T25" fmla="*/ 378 h 359"/>
                <a:gd name="T26" fmla="*/ 4196 w 675"/>
                <a:gd name="T27" fmla="*/ 269 h 359"/>
                <a:gd name="T28" fmla="*/ 4000 w 675"/>
                <a:gd name="T29" fmla="*/ 175 h 359"/>
                <a:gd name="T30" fmla="*/ 3795 w 675"/>
                <a:gd name="T31" fmla="*/ 105 h 359"/>
                <a:gd name="T32" fmla="*/ 3582 w 675"/>
                <a:gd name="T33" fmla="*/ 46 h 359"/>
                <a:gd name="T34" fmla="*/ 3377 w 675"/>
                <a:gd name="T35" fmla="*/ 11 h 359"/>
                <a:gd name="T36" fmla="*/ 3085 w 675"/>
                <a:gd name="T37" fmla="*/ 0 h 359"/>
                <a:gd name="T38" fmla="*/ 2886 w 675"/>
                <a:gd name="T39" fmla="*/ 0 h 359"/>
                <a:gd name="T40" fmla="*/ 2603 w 675"/>
                <a:gd name="T41" fmla="*/ 46 h 359"/>
                <a:gd name="T42" fmla="*/ 2398 w 675"/>
                <a:gd name="T43" fmla="*/ 93 h 359"/>
                <a:gd name="T44" fmla="*/ 2289 w 675"/>
                <a:gd name="T45" fmla="*/ 130 h 359"/>
                <a:gd name="T46" fmla="*/ 2116 w 675"/>
                <a:gd name="T47" fmla="*/ 203 h 359"/>
                <a:gd name="T48" fmla="*/ 1999 w 675"/>
                <a:gd name="T49" fmla="*/ 248 h 359"/>
                <a:gd name="T50" fmla="*/ 1815 w 675"/>
                <a:gd name="T51" fmla="*/ 341 h 359"/>
                <a:gd name="T52" fmla="*/ 1719 w 675"/>
                <a:gd name="T53" fmla="*/ 398 h 359"/>
                <a:gd name="T54" fmla="*/ 1542 w 675"/>
                <a:gd name="T55" fmla="*/ 519 h 359"/>
                <a:gd name="T56" fmla="*/ 1406 w 675"/>
                <a:gd name="T57" fmla="*/ 612 h 359"/>
                <a:gd name="T58" fmla="*/ 1284 w 675"/>
                <a:gd name="T59" fmla="*/ 710 h 359"/>
                <a:gd name="T60" fmla="*/ 1193 w 675"/>
                <a:gd name="T61" fmla="*/ 787 h 359"/>
                <a:gd name="T62" fmla="*/ 960 w 675"/>
                <a:gd name="T63" fmla="*/ 1015 h 359"/>
                <a:gd name="T64" fmla="*/ 875 w 675"/>
                <a:gd name="T65" fmla="*/ 1108 h 359"/>
                <a:gd name="T66" fmla="*/ 727 w 675"/>
                <a:gd name="T67" fmla="*/ 1274 h 359"/>
                <a:gd name="T68" fmla="*/ 623 w 675"/>
                <a:gd name="T69" fmla="*/ 1413 h 359"/>
                <a:gd name="T70" fmla="*/ 523 w 675"/>
                <a:gd name="T71" fmla="*/ 1554 h 359"/>
                <a:gd name="T72" fmla="*/ 397 w 675"/>
                <a:gd name="T73" fmla="*/ 1755 h 359"/>
                <a:gd name="T74" fmla="*/ 156 w 675"/>
                <a:gd name="T75" fmla="*/ 2228 h 359"/>
                <a:gd name="T76" fmla="*/ 137 w 675"/>
                <a:gd name="T77" fmla="*/ 2449 h 359"/>
                <a:gd name="T78" fmla="*/ 96 w 675"/>
                <a:gd name="T79" fmla="*/ 2817 h 359"/>
                <a:gd name="T80" fmla="*/ 19 w 675"/>
                <a:gd name="T81" fmla="*/ 3288 h 359"/>
                <a:gd name="T82" fmla="*/ 205 w 675"/>
                <a:gd name="T83" fmla="*/ 2922 h 359"/>
                <a:gd name="T84" fmla="*/ 497 w 675"/>
                <a:gd name="T85" fmla="*/ 2440 h 359"/>
                <a:gd name="T86" fmla="*/ 565 w 675"/>
                <a:gd name="T87" fmla="*/ 1978 h 359"/>
                <a:gd name="T88" fmla="*/ 823 w 675"/>
                <a:gd name="T89" fmla="*/ 1393 h 359"/>
                <a:gd name="T90" fmla="*/ 5698 w 675"/>
                <a:gd name="T91" fmla="*/ 2135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4" y="292"/>
                  </a:move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4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600" y="179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4"/>
                  </a:cubicBezTo>
                  <a:cubicBezTo>
                    <a:pt x="590" y="162"/>
                    <a:pt x="589" y="161"/>
                    <a:pt x="588" y="159"/>
                  </a:cubicBezTo>
                  <a:cubicBezTo>
                    <a:pt x="586" y="157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5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4"/>
                  </a:cubicBezTo>
                  <a:cubicBezTo>
                    <a:pt x="560" y="122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5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6" y="85"/>
                    <a:pt x="524" y="83"/>
                    <a:pt x="522" y="82"/>
                  </a:cubicBezTo>
                  <a:cubicBezTo>
                    <a:pt x="520" y="80"/>
                    <a:pt x="518" y="78"/>
                    <a:pt x="517" y="77"/>
                  </a:cubicBezTo>
                  <a:cubicBezTo>
                    <a:pt x="515" y="75"/>
                    <a:pt x="513" y="74"/>
                    <a:pt x="511" y="72"/>
                  </a:cubicBezTo>
                  <a:cubicBezTo>
                    <a:pt x="509" y="71"/>
                    <a:pt x="507" y="69"/>
                    <a:pt x="505" y="67"/>
                  </a:cubicBezTo>
                  <a:cubicBezTo>
                    <a:pt x="504" y="66"/>
                    <a:pt x="502" y="65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1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5"/>
                    <a:pt x="454" y="34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7"/>
                    <a:pt x="414" y="16"/>
                    <a:pt x="412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1"/>
                    <a:pt x="292" y="1"/>
                    <a:pt x="290" y="1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3"/>
                    <a:pt x="271" y="4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10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6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3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4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4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1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90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2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1"/>
                    <a:pt x="675" y="359"/>
                  </a:cubicBezTo>
                  <a:cubicBezTo>
                    <a:pt x="662" y="345"/>
                    <a:pt x="652" y="324"/>
                    <a:pt x="644" y="292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83">
              <a:extLst>
                <a:ext uri="{FF2B5EF4-FFF2-40B4-BE49-F238E27FC236}">
                  <a16:creationId xmlns:a16="http://schemas.microsoft.com/office/drawing/2014/main" id="{79353AE9-5B24-49F6-8313-FDBE47AA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5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84">
              <a:extLst>
                <a:ext uri="{FF2B5EF4-FFF2-40B4-BE49-F238E27FC236}">
                  <a16:creationId xmlns:a16="http://schemas.microsoft.com/office/drawing/2014/main" id="{CCD4FE50-041C-4F39-882D-0F4F9D92D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24"/>
              <a:ext cx="1534" cy="1495"/>
            </a:xfrm>
            <a:custGeom>
              <a:avLst/>
              <a:gdLst>
                <a:gd name="T0" fmla="*/ 5895 w 719"/>
                <a:gd name="T1" fmla="*/ 4242 h 657"/>
                <a:gd name="T2" fmla="*/ 5722 w 719"/>
                <a:gd name="T3" fmla="*/ 4064 h 657"/>
                <a:gd name="T4" fmla="*/ 4867 w 719"/>
                <a:gd name="T5" fmla="*/ 1968 h 657"/>
                <a:gd name="T6" fmla="*/ 2253 w 719"/>
                <a:gd name="T7" fmla="*/ 0 h 657"/>
                <a:gd name="T8" fmla="*/ 28 w 719"/>
                <a:gd name="T9" fmla="*/ 1165 h 657"/>
                <a:gd name="T10" fmla="*/ 0 w 719"/>
                <a:gd name="T11" fmla="*/ 1201 h 657"/>
                <a:gd name="T12" fmla="*/ 9 w 719"/>
                <a:gd name="T13" fmla="*/ 1201 h 657"/>
                <a:gd name="T14" fmla="*/ 2281 w 719"/>
                <a:gd name="T15" fmla="*/ 166 h 657"/>
                <a:gd name="T16" fmla="*/ 4739 w 719"/>
                <a:gd name="T17" fmla="*/ 2098 h 657"/>
                <a:gd name="T18" fmla="*/ 4935 w 719"/>
                <a:gd name="T19" fmla="*/ 2687 h 657"/>
                <a:gd name="T20" fmla="*/ 5071 w 719"/>
                <a:gd name="T21" fmla="*/ 3568 h 657"/>
                <a:gd name="T22" fmla="*/ 5148 w 719"/>
                <a:gd name="T23" fmla="*/ 3832 h 657"/>
                <a:gd name="T24" fmla="*/ 5088 w 719"/>
                <a:gd name="T25" fmla="*/ 4091 h 657"/>
                <a:gd name="T26" fmla="*/ 4525 w 719"/>
                <a:gd name="T27" fmla="*/ 6198 h 657"/>
                <a:gd name="T28" fmla="*/ 2281 w 719"/>
                <a:gd name="T29" fmla="*/ 7564 h 657"/>
                <a:gd name="T30" fmla="*/ 41 w 719"/>
                <a:gd name="T31" fmla="*/ 6528 h 657"/>
                <a:gd name="T32" fmla="*/ 41 w 719"/>
                <a:gd name="T33" fmla="*/ 6528 h 657"/>
                <a:gd name="T34" fmla="*/ 60 w 719"/>
                <a:gd name="T35" fmla="*/ 6551 h 657"/>
                <a:gd name="T36" fmla="*/ 60 w 719"/>
                <a:gd name="T37" fmla="*/ 6551 h 657"/>
                <a:gd name="T38" fmla="*/ 2253 w 719"/>
                <a:gd name="T39" fmla="*/ 7741 h 657"/>
                <a:gd name="T40" fmla="*/ 4643 w 719"/>
                <a:gd name="T41" fmla="*/ 6365 h 657"/>
                <a:gd name="T42" fmla="*/ 5372 w 719"/>
                <a:gd name="T43" fmla="*/ 5561 h 657"/>
                <a:gd name="T44" fmla="*/ 5662 w 719"/>
                <a:gd name="T45" fmla="*/ 5457 h 657"/>
                <a:gd name="T46" fmla="*/ 6795 w 719"/>
                <a:gd name="T47" fmla="*/ 5716 h 657"/>
                <a:gd name="T48" fmla="*/ 6983 w 719"/>
                <a:gd name="T49" fmla="*/ 5800 h 657"/>
                <a:gd name="T50" fmla="*/ 6983 w 719"/>
                <a:gd name="T51" fmla="*/ 4656 h 657"/>
                <a:gd name="T52" fmla="*/ 6360 w 719"/>
                <a:gd name="T53" fmla="*/ 4442 h 657"/>
                <a:gd name="T54" fmla="*/ 5895 w 719"/>
                <a:gd name="T55" fmla="*/ 4242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9"/>
                    <a:pt x="501" y="167"/>
                  </a:cubicBezTo>
                  <a:cubicBezTo>
                    <a:pt x="447" y="69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73"/>
                    <a:pt x="522" y="303"/>
                  </a:cubicBezTo>
                  <a:cubicBezTo>
                    <a:pt x="523" y="310"/>
                    <a:pt x="529" y="318"/>
                    <a:pt x="530" y="325"/>
                  </a:cubicBezTo>
                  <a:cubicBezTo>
                    <a:pt x="530" y="332"/>
                    <a:pt x="524" y="340"/>
                    <a:pt x="524" y="347"/>
                  </a:cubicBezTo>
                  <a:cubicBezTo>
                    <a:pt x="524" y="403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7" y="379"/>
                    <a:pt x="655" y="377"/>
                  </a:cubicBezTo>
                  <a:cubicBezTo>
                    <a:pt x="635" y="373"/>
                    <a:pt x="611" y="363"/>
                    <a:pt x="607" y="36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85">
              <a:extLst>
                <a:ext uri="{FF2B5EF4-FFF2-40B4-BE49-F238E27FC236}">
                  <a16:creationId xmlns:a16="http://schemas.microsoft.com/office/drawing/2014/main" id="{63DB7AFF-E060-4606-8509-54E40174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435"/>
              <a:ext cx="1649" cy="988"/>
            </a:xfrm>
            <a:custGeom>
              <a:avLst/>
              <a:gdLst>
                <a:gd name="T0" fmla="*/ 6434 w 773"/>
                <a:gd name="T1" fmla="*/ 4307 h 434"/>
                <a:gd name="T2" fmla="*/ 6826 w 773"/>
                <a:gd name="T3" fmla="*/ 4592 h 434"/>
                <a:gd name="T4" fmla="*/ 7505 w 773"/>
                <a:gd name="T5" fmla="*/ 4815 h 434"/>
                <a:gd name="T6" fmla="*/ 7505 w 773"/>
                <a:gd name="T7" fmla="*/ 5120 h 434"/>
                <a:gd name="T8" fmla="*/ 6880 w 773"/>
                <a:gd name="T9" fmla="*/ 4908 h 434"/>
                <a:gd name="T10" fmla="*/ 6417 w 773"/>
                <a:gd name="T11" fmla="*/ 4706 h 434"/>
                <a:gd name="T12" fmla="*/ 5943 w 773"/>
                <a:gd name="T13" fmla="*/ 3743 h 434"/>
                <a:gd name="T14" fmla="*/ 2775 w 773"/>
                <a:gd name="T15" fmla="*/ 296 h 434"/>
                <a:gd name="T16" fmla="*/ 9 w 773"/>
                <a:gd name="T17" fmla="*/ 2181 h 434"/>
                <a:gd name="T18" fmla="*/ 9 w 773"/>
                <a:gd name="T19" fmla="*/ 2172 h 434"/>
                <a:gd name="T20" fmla="*/ 19 w 773"/>
                <a:gd name="T21" fmla="*/ 1960 h 434"/>
                <a:gd name="T22" fmla="*/ 137 w 773"/>
                <a:gd name="T23" fmla="*/ 1737 h 434"/>
                <a:gd name="T24" fmla="*/ 96 w 773"/>
                <a:gd name="T25" fmla="*/ 1637 h 434"/>
                <a:gd name="T26" fmla="*/ 87 w 773"/>
                <a:gd name="T27" fmla="*/ 1653 h 434"/>
                <a:gd name="T28" fmla="*/ 2758 w 773"/>
                <a:gd name="T29" fmla="*/ 25 h 434"/>
                <a:gd name="T30" fmla="*/ 6075 w 773"/>
                <a:gd name="T31" fmla="*/ 3219 h 434"/>
                <a:gd name="T32" fmla="*/ 6434 w 773"/>
                <a:gd name="T33" fmla="*/ 4307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3" h="434">
                  <a:moveTo>
                    <a:pt x="663" y="365"/>
                  </a:move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8"/>
                  </a:cubicBezTo>
                  <a:cubicBezTo>
                    <a:pt x="773" y="434"/>
                    <a:pt x="773" y="434"/>
                    <a:pt x="773" y="434"/>
                  </a:cubicBezTo>
                  <a:cubicBezTo>
                    <a:pt x="744" y="424"/>
                    <a:pt x="721" y="418"/>
                    <a:pt x="709" y="416"/>
                  </a:cubicBezTo>
                  <a:cubicBezTo>
                    <a:pt x="689" y="412"/>
                    <a:pt x="665" y="402"/>
                    <a:pt x="661" y="399"/>
                  </a:cubicBezTo>
                  <a:cubicBezTo>
                    <a:pt x="639" y="387"/>
                    <a:pt x="624" y="363"/>
                    <a:pt x="612" y="317"/>
                  </a:cubicBezTo>
                  <a:cubicBezTo>
                    <a:pt x="578" y="165"/>
                    <a:pt x="452" y="25"/>
                    <a:pt x="286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4" y="56"/>
                    <a:pt x="173" y="0"/>
                    <a:pt x="284" y="2"/>
                  </a:cubicBezTo>
                  <a:cubicBezTo>
                    <a:pt x="469" y="4"/>
                    <a:pt x="582" y="126"/>
                    <a:pt x="626" y="273"/>
                  </a:cubicBezTo>
                  <a:cubicBezTo>
                    <a:pt x="630" y="285"/>
                    <a:pt x="644" y="342"/>
                    <a:pt x="663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186">
              <a:extLst>
                <a:ext uri="{FF2B5EF4-FFF2-40B4-BE49-F238E27FC236}">
                  <a16:creationId xmlns:a16="http://schemas.microsoft.com/office/drawing/2014/main" id="{7047A104-9EA6-468D-B75A-88D03E27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435"/>
              <a:ext cx="1649" cy="988"/>
            </a:xfrm>
            <a:custGeom>
              <a:avLst/>
              <a:gdLst>
                <a:gd name="T0" fmla="*/ 7505 w 773"/>
                <a:gd name="T1" fmla="*/ 5120 h 434"/>
                <a:gd name="T2" fmla="*/ 6880 w 773"/>
                <a:gd name="T3" fmla="*/ 4908 h 434"/>
                <a:gd name="T4" fmla="*/ 6417 w 773"/>
                <a:gd name="T5" fmla="*/ 4706 h 434"/>
                <a:gd name="T6" fmla="*/ 5943 w 773"/>
                <a:gd name="T7" fmla="*/ 3743 h 434"/>
                <a:gd name="T8" fmla="*/ 2775 w 773"/>
                <a:gd name="T9" fmla="*/ 296 h 434"/>
                <a:gd name="T10" fmla="*/ 9 w 773"/>
                <a:gd name="T11" fmla="*/ 2181 h 434"/>
                <a:gd name="T12" fmla="*/ 9 w 773"/>
                <a:gd name="T13" fmla="*/ 2172 h 434"/>
                <a:gd name="T14" fmla="*/ 19 w 773"/>
                <a:gd name="T15" fmla="*/ 1960 h 434"/>
                <a:gd name="T16" fmla="*/ 137 w 773"/>
                <a:gd name="T17" fmla="*/ 1737 h 434"/>
                <a:gd name="T18" fmla="*/ 96 w 773"/>
                <a:gd name="T19" fmla="*/ 1637 h 434"/>
                <a:gd name="T20" fmla="*/ 87 w 773"/>
                <a:gd name="T21" fmla="*/ 1653 h 434"/>
                <a:gd name="T22" fmla="*/ 2758 w 773"/>
                <a:gd name="T23" fmla="*/ 25 h 434"/>
                <a:gd name="T24" fmla="*/ 6075 w 773"/>
                <a:gd name="T25" fmla="*/ 3235 h 434"/>
                <a:gd name="T26" fmla="*/ 6434 w 773"/>
                <a:gd name="T27" fmla="*/ 4307 h 434"/>
                <a:gd name="T28" fmla="*/ 6826 w 773"/>
                <a:gd name="T29" fmla="*/ 4592 h 434"/>
                <a:gd name="T30" fmla="*/ 7505 w 773"/>
                <a:gd name="T31" fmla="*/ 4815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34">
                  <a:moveTo>
                    <a:pt x="773" y="434"/>
                  </a:moveTo>
                  <a:cubicBezTo>
                    <a:pt x="744" y="424"/>
                    <a:pt x="721" y="418"/>
                    <a:pt x="709" y="416"/>
                  </a:cubicBezTo>
                  <a:cubicBezTo>
                    <a:pt x="689" y="412"/>
                    <a:pt x="665" y="402"/>
                    <a:pt x="661" y="399"/>
                  </a:cubicBezTo>
                  <a:cubicBezTo>
                    <a:pt x="639" y="387"/>
                    <a:pt x="624" y="363"/>
                    <a:pt x="612" y="317"/>
                  </a:cubicBezTo>
                  <a:cubicBezTo>
                    <a:pt x="578" y="165"/>
                    <a:pt x="452" y="25"/>
                    <a:pt x="286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4" y="56"/>
                    <a:pt x="173" y="0"/>
                    <a:pt x="284" y="2"/>
                  </a:cubicBezTo>
                  <a:cubicBezTo>
                    <a:pt x="469" y="4"/>
                    <a:pt x="582" y="126"/>
                    <a:pt x="626" y="274"/>
                  </a:cubicBezTo>
                  <a:cubicBezTo>
                    <a:pt x="630" y="286"/>
                    <a:pt x="644" y="342"/>
                    <a:pt x="663" y="365"/>
                  </a:cubicBez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187">
              <a:extLst>
                <a:ext uri="{FF2B5EF4-FFF2-40B4-BE49-F238E27FC236}">
                  <a16:creationId xmlns:a16="http://schemas.microsoft.com/office/drawing/2014/main" id="{3BB4BEFB-9D7B-43BA-AEE1-ACD724E9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568"/>
              <a:ext cx="1673" cy="547"/>
            </a:xfrm>
            <a:custGeom>
              <a:avLst/>
              <a:gdLst>
                <a:gd name="T0" fmla="*/ 7618 w 784"/>
                <a:gd name="T1" fmla="*/ 378 h 240"/>
                <a:gd name="T2" fmla="*/ 7432 w 784"/>
                <a:gd name="T3" fmla="*/ 285 h 240"/>
                <a:gd name="T4" fmla="*/ 6297 w 784"/>
                <a:gd name="T5" fmla="*/ 25 h 240"/>
                <a:gd name="T6" fmla="*/ 5646 w 784"/>
                <a:gd name="T7" fmla="*/ 545 h 240"/>
                <a:gd name="T8" fmla="*/ 2887 w 784"/>
                <a:gd name="T9" fmla="*/ 2518 h 240"/>
                <a:gd name="T10" fmla="*/ 2699 w 784"/>
                <a:gd name="T11" fmla="*/ 2509 h 240"/>
                <a:gd name="T12" fmla="*/ 2642 w 784"/>
                <a:gd name="T13" fmla="*/ 2498 h 240"/>
                <a:gd name="T14" fmla="*/ 2518 w 784"/>
                <a:gd name="T15" fmla="*/ 2489 h 240"/>
                <a:gd name="T16" fmla="*/ 2450 w 784"/>
                <a:gd name="T17" fmla="*/ 2473 h 240"/>
                <a:gd name="T18" fmla="*/ 2332 w 784"/>
                <a:gd name="T19" fmla="*/ 2452 h 240"/>
                <a:gd name="T20" fmla="*/ 2264 w 784"/>
                <a:gd name="T21" fmla="*/ 2425 h 240"/>
                <a:gd name="T22" fmla="*/ 2100 w 784"/>
                <a:gd name="T23" fmla="*/ 2379 h 240"/>
                <a:gd name="T24" fmla="*/ 2032 w 784"/>
                <a:gd name="T25" fmla="*/ 2359 h 240"/>
                <a:gd name="T26" fmla="*/ 1927 w 784"/>
                <a:gd name="T27" fmla="*/ 2307 h 240"/>
                <a:gd name="T28" fmla="*/ 1844 w 784"/>
                <a:gd name="T29" fmla="*/ 2275 h 240"/>
                <a:gd name="T30" fmla="*/ 1758 w 784"/>
                <a:gd name="T31" fmla="*/ 2238 h 240"/>
                <a:gd name="T32" fmla="*/ 1671 w 784"/>
                <a:gd name="T33" fmla="*/ 2193 h 240"/>
                <a:gd name="T34" fmla="*/ 1603 w 784"/>
                <a:gd name="T35" fmla="*/ 2156 h 240"/>
                <a:gd name="T36" fmla="*/ 1244 w 784"/>
                <a:gd name="T37" fmla="*/ 1917 h 240"/>
                <a:gd name="T38" fmla="*/ 1216 w 784"/>
                <a:gd name="T39" fmla="*/ 1896 h 240"/>
                <a:gd name="T40" fmla="*/ 1097 w 784"/>
                <a:gd name="T41" fmla="*/ 1798 h 240"/>
                <a:gd name="T42" fmla="*/ 1080 w 784"/>
                <a:gd name="T43" fmla="*/ 1775 h 240"/>
                <a:gd name="T44" fmla="*/ 591 w 784"/>
                <a:gd name="T45" fmla="*/ 1279 h 240"/>
                <a:gd name="T46" fmla="*/ 546 w 784"/>
                <a:gd name="T47" fmla="*/ 1231 h 240"/>
                <a:gd name="T48" fmla="*/ 546 w 784"/>
                <a:gd name="T49" fmla="*/ 1231 h 240"/>
                <a:gd name="T50" fmla="*/ 514 w 784"/>
                <a:gd name="T51" fmla="*/ 1185 h 240"/>
                <a:gd name="T52" fmla="*/ 429 w 784"/>
                <a:gd name="T53" fmla="*/ 1064 h 240"/>
                <a:gd name="T54" fmla="*/ 397 w 784"/>
                <a:gd name="T55" fmla="*/ 1028 h 240"/>
                <a:gd name="T56" fmla="*/ 361 w 784"/>
                <a:gd name="T57" fmla="*/ 982 h 240"/>
                <a:gd name="T58" fmla="*/ 309 w 784"/>
                <a:gd name="T59" fmla="*/ 898 h 240"/>
                <a:gd name="T60" fmla="*/ 282 w 784"/>
                <a:gd name="T61" fmla="*/ 862 h 240"/>
                <a:gd name="T62" fmla="*/ 241 w 784"/>
                <a:gd name="T63" fmla="*/ 795 h 240"/>
                <a:gd name="T64" fmla="*/ 156 w 784"/>
                <a:gd name="T65" fmla="*/ 638 h 240"/>
                <a:gd name="T66" fmla="*/ 137 w 784"/>
                <a:gd name="T67" fmla="*/ 618 h 240"/>
                <a:gd name="T68" fmla="*/ 137 w 784"/>
                <a:gd name="T69" fmla="*/ 618 h 240"/>
                <a:gd name="T70" fmla="*/ 128 w 784"/>
                <a:gd name="T71" fmla="*/ 602 h 240"/>
                <a:gd name="T72" fmla="*/ 128 w 784"/>
                <a:gd name="T73" fmla="*/ 618 h 240"/>
                <a:gd name="T74" fmla="*/ 156 w 784"/>
                <a:gd name="T75" fmla="*/ 925 h 240"/>
                <a:gd name="T76" fmla="*/ 105 w 784"/>
                <a:gd name="T77" fmla="*/ 1064 h 240"/>
                <a:gd name="T78" fmla="*/ 105 w 784"/>
                <a:gd name="T79" fmla="*/ 1064 h 240"/>
                <a:gd name="T80" fmla="*/ 2868 w 784"/>
                <a:gd name="T81" fmla="*/ 2842 h 240"/>
                <a:gd name="T82" fmla="*/ 5888 w 784"/>
                <a:gd name="T83" fmla="*/ 768 h 240"/>
                <a:gd name="T84" fmla="*/ 6549 w 784"/>
                <a:gd name="T85" fmla="*/ 353 h 240"/>
                <a:gd name="T86" fmla="*/ 7618 w 784"/>
                <a:gd name="T87" fmla="*/ 711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3"/>
                    <a:pt x="297" y="213"/>
                  </a:cubicBezTo>
                  <a:cubicBezTo>
                    <a:pt x="290" y="213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8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200"/>
                    <a:pt x="209" y="199"/>
                  </a:cubicBezTo>
                  <a:cubicBezTo>
                    <a:pt x="206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90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8"/>
                    <a:pt x="175" y="186"/>
                    <a:pt x="172" y="185"/>
                  </a:cubicBezTo>
                  <a:cubicBezTo>
                    <a:pt x="170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5"/>
                    <a:pt x="113" y="152"/>
                  </a:cubicBezTo>
                  <a:cubicBezTo>
                    <a:pt x="113" y="151"/>
                    <a:pt x="112" y="151"/>
                    <a:pt x="111" y="150"/>
                  </a:cubicBezTo>
                  <a:cubicBezTo>
                    <a:pt x="93" y="138"/>
                    <a:pt x="76" y="124"/>
                    <a:pt x="61" y="108"/>
                  </a:cubicBezTo>
                  <a:cubicBezTo>
                    <a:pt x="59" y="107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4"/>
                  </a:cubicBezTo>
                  <a:cubicBezTo>
                    <a:pt x="15" y="53"/>
                    <a:pt x="15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8"/>
                  </a:cubicBezTo>
                  <a:cubicBezTo>
                    <a:pt x="21" y="85"/>
                    <a:pt x="17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7"/>
                    <a:pt x="642" y="26"/>
                    <a:pt x="674" y="30"/>
                  </a:cubicBezTo>
                  <a:cubicBezTo>
                    <a:pt x="699" y="33"/>
                    <a:pt x="751" y="45"/>
                    <a:pt x="784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88">
              <a:extLst>
                <a:ext uri="{FF2B5EF4-FFF2-40B4-BE49-F238E27FC236}">
                  <a16:creationId xmlns:a16="http://schemas.microsoft.com/office/drawing/2014/main" id="{CF03CA7A-C7CD-4FC2-860C-25928831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568"/>
              <a:ext cx="1673" cy="547"/>
            </a:xfrm>
            <a:custGeom>
              <a:avLst/>
              <a:gdLst>
                <a:gd name="T0" fmla="*/ 7618 w 784"/>
                <a:gd name="T1" fmla="*/ 378 h 240"/>
                <a:gd name="T2" fmla="*/ 7432 w 784"/>
                <a:gd name="T3" fmla="*/ 285 h 240"/>
                <a:gd name="T4" fmla="*/ 6297 w 784"/>
                <a:gd name="T5" fmla="*/ 25 h 240"/>
                <a:gd name="T6" fmla="*/ 5646 w 784"/>
                <a:gd name="T7" fmla="*/ 545 h 240"/>
                <a:gd name="T8" fmla="*/ 2887 w 784"/>
                <a:gd name="T9" fmla="*/ 2518 h 240"/>
                <a:gd name="T10" fmla="*/ 2699 w 784"/>
                <a:gd name="T11" fmla="*/ 2509 h 240"/>
                <a:gd name="T12" fmla="*/ 2642 w 784"/>
                <a:gd name="T13" fmla="*/ 2498 h 240"/>
                <a:gd name="T14" fmla="*/ 2518 w 784"/>
                <a:gd name="T15" fmla="*/ 2489 h 240"/>
                <a:gd name="T16" fmla="*/ 2450 w 784"/>
                <a:gd name="T17" fmla="*/ 2473 h 240"/>
                <a:gd name="T18" fmla="*/ 2332 w 784"/>
                <a:gd name="T19" fmla="*/ 2452 h 240"/>
                <a:gd name="T20" fmla="*/ 2264 w 784"/>
                <a:gd name="T21" fmla="*/ 2425 h 240"/>
                <a:gd name="T22" fmla="*/ 2100 w 784"/>
                <a:gd name="T23" fmla="*/ 2379 h 240"/>
                <a:gd name="T24" fmla="*/ 2032 w 784"/>
                <a:gd name="T25" fmla="*/ 2359 h 240"/>
                <a:gd name="T26" fmla="*/ 1927 w 784"/>
                <a:gd name="T27" fmla="*/ 2307 h 240"/>
                <a:gd name="T28" fmla="*/ 1844 w 784"/>
                <a:gd name="T29" fmla="*/ 2275 h 240"/>
                <a:gd name="T30" fmla="*/ 1758 w 784"/>
                <a:gd name="T31" fmla="*/ 2238 h 240"/>
                <a:gd name="T32" fmla="*/ 1671 w 784"/>
                <a:gd name="T33" fmla="*/ 2193 h 240"/>
                <a:gd name="T34" fmla="*/ 1603 w 784"/>
                <a:gd name="T35" fmla="*/ 2156 h 240"/>
                <a:gd name="T36" fmla="*/ 1244 w 784"/>
                <a:gd name="T37" fmla="*/ 1917 h 240"/>
                <a:gd name="T38" fmla="*/ 1216 w 784"/>
                <a:gd name="T39" fmla="*/ 1896 h 240"/>
                <a:gd name="T40" fmla="*/ 1097 w 784"/>
                <a:gd name="T41" fmla="*/ 1798 h 240"/>
                <a:gd name="T42" fmla="*/ 1080 w 784"/>
                <a:gd name="T43" fmla="*/ 1775 h 240"/>
                <a:gd name="T44" fmla="*/ 591 w 784"/>
                <a:gd name="T45" fmla="*/ 1279 h 240"/>
                <a:gd name="T46" fmla="*/ 546 w 784"/>
                <a:gd name="T47" fmla="*/ 1231 h 240"/>
                <a:gd name="T48" fmla="*/ 546 w 784"/>
                <a:gd name="T49" fmla="*/ 1231 h 240"/>
                <a:gd name="T50" fmla="*/ 514 w 784"/>
                <a:gd name="T51" fmla="*/ 1185 h 240"/>
                <a:gd name="T52" fmla="*/ 429 w 784"/>
                <a:gd name="T53" fmla="*/ 1064 h 240"/>
                <a:gd name="T54" fmla="*/ 397 w 784"/>
                <a:gd name="T55" fmla="*/ 1028 h 240"/>
                <a:gd name="T56" fmla="*/ 361 w 784"/>
                <a:gd name="T57" fmla="*/ 982 h 240"/>
                <a:gd name="T58" fmla="*/ 309 w 784"/>
                <a:gd name="T59" fmla="*/ 898 h 240"/>
                <a:gd name="T60" fmla="*/ 282 w 784"/>
                <a:gd name="T61" fmla="*/ 862 h 240"/>
                <a:gd name="T62" fmla="*/ 241 w 784"/>
                <a:gd name="T63" fmla="*/ 795 h 240"/>
                <a:gd name="T64" fmla="*/ 156 w 784"/>
                <a:gd name="T65" fmla="*/ 638 h 240"/>
                <a:gd name="T66" fmla="*/ 137 w 784"/>
                <a:gd name="T67" fmla="*/ 618 h 240"/>
                <a:gd name="T68" fmla="*/ 137 w 784"/>
                <a:gd name="T69" fmla="*/ 618 h 240"/>
                <a:gd name="T70" fmla="*/ 128 w 784"/>
                <a:gd name="T71" fmla="*/ 602 h 240"/>
                <a:gd name="T72" fmla="*/ 128 w 784"/>
                <a:gd name="T73" fmla="*/ 618 h 240"/>
                <a:gd name="T74" fmla="*/ 156 w 784"/>
                <a:gd name="T75" fmla="*/ 925 h 240"/>
                <a:gd name="T76" fmla="*/ 105 w 784"/>
                <a:gd name="T77" fmla="*/ 1064 h 240"/>
                <a:gd name="T78" fmla="*/ 105 w 784"/>
                <a:gd name="T79" fmla="*/ 1064 h 240"/>
                <a:gd name="T80" fmla="*/ 2868 w 784"/>
                <a:gd name="T81" fmla="*/ 2842 h 240"/>
                <a:gd name="T82" fmla="*/ 5888 w 784"/>
                <a:gd name="T83" fmla="*/ 768 h 240"/>
                <a:gd name="T84" fmla="*/ 6549 w 784"/>
                <a:gd name="T85" fmla="*/ 353 h 240"/>
                <a:gd name="T86" fmla="*/ 7618 w 784"/>
                <a:gd name="T87" fmla="*/ 711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3"/>
                    <a:pt x="297" y="213"/>
                  </a:cubicBezTo>
                  <a:cubicBezTo>
                    <a:pt x="290" y="213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8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200"/>
                    <a:pt x="209" y="199"/>
                  </a:cubicBezTo>
                  <a:cubicBezTo>
                    <a:pt x="206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90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8"/>
                    <a:pt x="175" y="186"/>
                    <a:pt x="172" y="185"/>
                  </a:cubicBezTo>
                  <a:cubicBezTo>
                    <a:pt x="170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5"/>
                    <a:pt x="113" y="152"/>
                  </a:cubicBezTo>
                  <a:cubicBezTo>
                    <a:pt x="113" y="151"/>
                    <a:pt x="112" y="151"/>
                    <a:pt x="111" y="150"/>
                  </a:cubicBezTo>
                  <a:cubicBezTo>
                    <a:pt x="93" y="138"/>
                    <a:pt x="76" y="124"/>
                    <a:pt x="61" y="108"/>
                  </a:cubicBezTo>
                  <a:cubicBezTo>
                    <a:pt x="59" y="107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4"/>
                  </a:cubicBezTo>
                  <a:cubicBezTo>
                    <a:pt x="15" y="53"/>
                    <a:pt x="15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8"/>
                  </a:cubicBezTo>
                  <a:cubicBezTo>
                    <a:pt x="21" y="85"/>
                    <a:pt x="17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7"/>
                    <a:pt x="642" y="26"/>
                    <a:pt x="674" y="30"/>
                  </a:cubicBezTo>
                  <a:cubicBezTo>
                    <a:pt x="699" y="33"/>
                    <a:pt x="751" y="45"/>
                    <a:pt x="784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9" name="Group 189">
            <a:extLst>
              <a:ext uri="{FF2B5EF4-FFF2-40B4-BE49-F238E27FC236}">
                <a16:creationId xmlns:a16="http://schemas.microsoft.com/office/drawing/2014/main" id="{0867A295-0EEC-43D4-B9AF-7A63D0753A04}"/>
              </a:ext>
            </a:extLst>
          </p:cNvPr>
          <p:cNvGrpSpPr>
            <a:grpSpLocks/>
          </p:cNvGrpSpPr>
          <p:nvPr/>
        </p:nvGrpSpPr>
        <p:grpSpPr bwMode="auto">
          <a:xfrm>
            <a:off x="2749550" y="3240088"/>
            <a:ext cx="327025" cy="849312"/>
            <a:chOff x="772" y="2041"/>
            <a:chExt cx="206" cy="535"/>
          </a:xfrm>
        </p:grpSpPr>
        <p:sp>
          <p:nvSpPr>
            <p:cNvPr id="33800" name="Freeform 190">
              <a:extLst>
                <a:ext uri="{FF2B5EF4-FFF2-40B4-BE49-F238E27FC236}">
                  <a16:creationId xmlns:a16="http://schemas.microsoft.com/office/drawing/2014/main" id="{65AFED22-A565-47BC-8EB4-BF06F7B0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91">
              <a:extLst>
                <a:ext uri="{FF2B5EF4-FFF2-40B4-BE49-F238E27FC236}">
                  <a16:creationId xmlns:a16="http://schemas.microsoft.com/office/drawing/2014/main" id="{1BFDCE02-F91D-4C5C-92B9-75FC5FC5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92">
              <a:extLst>
                <a:ext uri="{FF2B5EF4-FFF2-40B4-BE49-F238E27FC236}">
                  <a16:creationId xmlns:a16="http://schemas.microsoft.com/office/drawing/2014/main" id="{3689077B-526D-4B68-B043-ACFEDD04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151"/>
              <a:ext cx="134" cy="306"/>
            </a:xfrm>
            <a:custGeom>
              <a:avLst/>
              <a:gdLst>
                <a:gd name="T0" fmla="*/ 272 w 67"/>
                <a:gd name="T1" fmla="*/ 0 h 143"/>
                <a:gd name="T2" fmla="*/ 536 w 67"/>
                <a:gd name="T3" fmla="*/ 706 h 143"/>
                <a:gd name="T4" fmla="*/ 536 w 67"/>
                <a:gd name="T5" fmla="*/ 695 h 143"/>
                <a:gd name="T6" fmla="*/ 272 w 67"/>
                <a:gd name="T7" fmla="*/ 1402 h 143"/>
                <a:gd name="T8" fmla="*/ 0 w 67"/>
                <a:gd name="T9" fmla="*/ 695 h 143"/>
                <a:gd name="T10" fmla="*/ 0 w 67"/>
                <a:gd name="T11" fmla="*/ 706 h 143"/>
                <a:gd name="T12" fmla="*/ 272 w 67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3">
                  <a:moveTo>
                    <a:pt x="34" y="0"/>
                  </a:moveTo>
                  <a:cubicBezTo>
                    <a:pt x="52" y="0"/>
                    <a:pt x="67" y="32"/>
                    <a:pt x="67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1"/>
                    <a:pt x="52" y="143"/>
                    <a:pt x="34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4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93">
              <a:extLst>
                <a:ext uri="{FF2B5EF4-FFF2-40B4-BE49-F238E27FC236}">
                  <a16:creationId xmlns:a16="http://schemas.microsoft.com/office/drawing/2014/main" id="{CD06F8AB-55D6-4BB5-BE86-8BCC695D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9"/>
              <a:ext cx="84" cy="192"/>
            </a:xfrm>
            <a:custGeom>
              <a:avLst/>
              <a:gdLst>
                <a:gd name="T0" fmla="*/ 168 w 42"/>
                <a:gd name="T1" fmla="*/ 0 h 90"/>
                <a:gd name="T2" fmla="*/ 336 w 42"/>
                <a:gd name="T3" fmla="*/ 437 h 90"/>
                <a:gd name="T4" fmla="*/ 336 w 42"/>
                <a:gd name="T5" fmla="*/ 429 h 90"/>
                <a:gd name="T6" fmla="*/ 168 w 42"/>
                <a:gd name="T7" fmla="*/ 875 h 90"/>
                <a:gd name="T8" fmla="*/ 0 w 42"/>
                <a:gd name="T9" fmla="*/ 429 h 90"/>
                <a:gd name="T10" fmla="*/ 0 w 42"/>
                <a:gd name="T11" fmla="*/ 437 h 90"/>
                <a:gd name="T12" fmla="*/ 168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2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2" y="90"/>
                    <a:pt x="21" y="90"/>
                  </a:cubicBezTo>
                  <a:cubicBezTo>
                    <a:pt x="9" y="90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94">
              <a:extLst>
                <a:ext uri="{FF2B5EF4-FFF2-40B4-BE49-F238E27FC236}">
                  <a16:creationId xmlns:a16="http://schemas.microsoft.com/office/drawing/2014/main" id="{825366E2-14CB-433C-836A-8DD20A35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81"/>
              <a:ext cx="98" cy="244"/>
            </a:xfrm>
            <a:custGeom>
              <a:avLst/>
              <a:gdLst>
                <a:gd name="T0" fmla="*/ 232 w 49"/>
                <a:gd name="T1" fmla="*/ 0 h 114"/>
                <a:gd name="T2" fmla="*/ 0 w 49"/>
                <a:gd name="T3" fmla="*/ 559 h 114"/>
                <a:gd name="T4" fmla="*/ 0 w 49"/>
                <a:gd name="T5" fmla="*/ 559 h 114"/>
                <a:gd name="T6" fmla="*/ 232 w 49"/>
                <a:gd name="T7" fmla="*/ 1117 h 114"/>
                <a:gd name="T8" fmla="*/ 32 w 49"/>
                <a:gd name="T9" fmla="*/ 578 h 114"/>
                <a:gd name="T10" fmla="*/ 256 w 49"/>
                <a:gd name="T11" fmla="*/ 41 h 114"/>
                <a:gd name="T12" fmla="*/ 392 w 49"/>
                <a:gd name="T13" fmla="*/ 178 h 114"/>
                <a:gd name="T14" fmla="*/ 232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9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3" y="114"/>
                    <a:pt x="29" y="114"/>
                  </a:cubicBezTo>
                  <a:cubicBezTo>
                    <a:pt x="16" y="114"/>
                    <a:pt x="3" y="93"/>
                    <a:pt x="4" y="59"/>
                  </a:cubicBezTo>
                  <a:cubicBezTo>
                    <a:pt x="4" y="25"/>
                    <a:pt x="19" y="3"/>
                    <a:pt x="32" y="4"/>
                  </a:cubicBezTo>
                  <a:cubicBezTo>
                    <a:pt x="44" y="5"/>
                    <a:pt x="49" y="18"/>
                    <a:pt x="49" y="18"/>
                  </a:cubicBezTo>
                  <a:cubicBezTo>
                    <a:pt x="45" y="10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95">
              <a:extLst>
                <a:ext uri="{FF2B5EF4-FFF2-40B4-BE49-F238E27FC236}">
                  <a16:creationId xmlns:a16="http://schemas.microsoft.com/office/drawing/2014/main" id="{54CED10D-81F0-4E70-A2E9-9BE251C9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7"/>
              <a:ext cx="70" cy="194"/>
            </a:xfrm>
            <a:custGeom>
              <a:avLst/>
              <a:gdLst>
                <a:gd name="T0" fmla="*/ 168 w 35"/>
                <a:gd name="T1" fmla="*/ 0 h 91"/>
                <a:gd name="T2" fmla="*/ 0 w 35"/>
                <a:gd name="T3" fmla="*/ 446 h 91"/>
                <a:gd name="T4" fmla="*/ 0 w 35"/>
                <a:gd name="T5" fmla="*/ 437 h 91"/>
                <a:gd name="T6" fmla="*/ 168 w 35"/>
                <a:gd name="T7" fmla="*/ 883 h 91"/>
                <a:gd name="T8" fmla="*/ 24 w 35"/>
                <a:gd name="T9" fmla="*/ 454 h 91"/>
                <a:gd name="T10" fmla="*/ 184 w 35"/>
                <a:gd name="T11" fmla="*/ 28 h 91"/>
                <a:gd name="T12" fmla="*/ 280 w 35"/>
                <a:gd name="T13" fmla="*/ 136 h 91"/>
                <a:gd name="T14" fmla="*/ 16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1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1"/>
                    <a:pt x="9" y="91"/>
                    <a:pt x="21" y="91"/>
                  </a:cubicBezTo>
                  <a:cubicBezTo>
                    <a:pt x="12" y="90"/>
                    <a:pt x="2" y="74"/>
                    <a:pt x="3" y="47"/>
                  </a:cubicBezTo>
                  <a:cubicBezTo>
                    <a:pt x="3" y="20"/>
                    <a:pt x="14" y="2"/>
                    <a:pt x="23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96">
              <a:extLst>
                <a:ext uri="{FF2B5EF4-FFF2-40B4-BE49-F238E27FC236}">
                  <a16:creationId xmlns:a16="http://schemas.microsoft.com/office/drawing/2014/main" id="{3DAD21F7-8163-419A-A994-71DBFCD8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237"/>
              <a:ext cx="48" cy="132"/>
            </a:xfrm>
            <a:custGeom>
              <a:avLst/>
              <a:gdLst>
                <a:gd name="T0" fmla="*/ 112 w 24"/>
                <a:gd name="T1" fmla="*/ 0 h 62"/>
                <a:gd name="T2" fmla="*/ 0 w 24"/>
                <a:gd name="T3" fmla="*/ 300 h 62"/>
                <a:gd name="T4" fmla="*/ 0 w 24"/>
                <a:gd name="T5" fmla="*/ 300 h 62"/>
                <a:gd name="T6" fmla="*/ 112 w 24"/>
                <a:gd name="T7" fmla="*/ 598 h 62"/>
                <a:gd name="T8" fmla="*/ 32 w 24"/>
                <a:gd name="T9" fmla="*/ 309 h 62"/>
                <a:gd name="T10" fmla="*/ 128 w 24"/>
                <a:gd name="T11" fmla="*/ 28 h 62"/>
                <a:gd name="T12" fmla="*/ 192 w 24"/>
                <a:gd name="T13" fmla="*/ 96 h 62"/>
                <a:gd name="T14" fmla="*/ 112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7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7" y="62"/>
                    <a:pt x="14" y="62"/>
                  </a:cubicBezTo>
                  <a:cubicBezTo>
                    <a:pt x="8" y="62"/>
                    <a:pt x="3" y="51"/>
                    <a:pt x="4" y="32"/>
                  </a:cubicBezTo>
                  <a:cubicBezTo>
                    <a:pt x="4" y="14"/>
                    <a:pt x="10" y="3"/>
                    <a:pt x="16" y="3"/>
                  </a:cubicBezTo>
                  <a:cubicBezTo>
                    <a:pt x="22" y="4"/>
                    <a:pt x="24" y="10"/>
                    <a:pt x="24" y="10"/>
                  </a:cubicBezTo>
                  <a:cubicBezTo>
                    <a:pt x="22" y="6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97">
              <a:extLst>
                <a:ext uri="{FF2B5EF4-FFF2-40B4-BE49-F238E27FC236}">
                  <a16:creationId xmlns:a16="http://schemas.microsoft.com/office/drawing/2014/main" id="{A18DC309-7C63-41E5-966F-6A2EF0B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151"/>
              <a:ext cx="108" cy="295"/>
            </a:xfrm>
            <a:custGeom>
              <a:avLst/>
              <a:gdLst>
                <a:gd name="T0" fmla="*/ 0 w 54"/>
                <a:gd name="T1" fmla="*/ 703 h 138"/>
                <a:gd name="T2" fmla="*/ 152 w 54"/>
                <a:gd name="T3" fmla="*/ 1349 h 138"/>
                <a:gd name="T4" fmla="*/ 24 w 54"/>
                <a:gd name="T5" fmla="*/ 723 h 138"/>
                <a:gd name="T6" fmla="*/ 264 w 54"/>
                <a:gd name="T7" fmla="*/ 41 h 138"/>
                <a:gd name="T8" fmla="*/ 432 w 54"/>
                <a:gd name="T9" fmla="*/ 224 h 138"/>
                <a:gd name="T10" fmla="*/ 256 w 54"/>
                <a:gd name="T11" fmla="*/ 0 h 138"/>
                <a:gd name="T12" fmla="*/ 0 w 54"/>
                <a:gd name="T13" fmla="*/ 703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9" y="138"/>
                  </a:cubicBezTo>
                  <a:cubicBezTo>
                    <a:pt x="9" y="127"/>
                    <a:pt x="3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7" y="6"/>
                    <a:pt x="54" y="23"/>
                    <a:pt x="54" y="23"/>
                  </a:cubicBezTo>
                  <a:cubicBezTo>
                    <a:pt x="50" y="13"/>
                    <a:pt x="42" y="0"/>
                    <a:pt x="32" y="0"/>
                  </a:cubicBezTo>
                  <a:cubicBezTo>
                    <a:pt x="15" y="0"/>
                    <a:pt x="1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98">
              <a:extLst>
                <a:ext uri="{FF2B5EF4-FFF2-40B4-BE49-F238E27FC236}">
                  <a16:creationId xmlns:a16="http://schemas.microsoft.com/office/drawing/2014/main" id="{A5A235E4-163B-4541-96FD-381875E0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96"/>
              <a:ext cx="182" cy="416"/>
            </a:xfrm>
            <a:custGeom>
              <a:avLst/>
              <a:gdLst>
                <a:gd name="T0" fmla="*/ 368 w 91"/>
                <a:gd name="T1" fmla="*/ 0 h 195"/>
                <a:gd name="T2" fmla="*/ 728 w 91"/>
                <a:gd name="T3" fmla="*/ 951 h 195"/>
                <a:gd name="T4" fmla="*/ 728 w 91"/>
                <a:gd name="T5" fmla="*/ 943 h 195"/>
                <a:gd name="T6" fmla="*/ 368 w 91"/>
                <a:gd name="T7" fmla="*/ 1892 h 195"/>
                <a:gd name="T8" fmla="*/ 0 w 91"/>
                <a:gd name="T9" fmla="*/ 943 h 195"/>
                <a:gd name="T10" fmla="*/ 0 w 91"/>
                <a:gd name="T11" fmla="*/ 951 h 195"/>
                <a:gd name="T12" fmla="*/ 368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6" y="0"/>
                  </a:moveTo>
                  <a:cubicBezTo>
                    <a:pt x="71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1" y="195"/>
                    <a:pt x="46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6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99">
              <a:extLst>
                <a:ext uri="{FF2B5EF4-FFF2-40B4-BE49-F238E27FC236}">
                  <a16:creationId xmlns:a16="http://schemas.microsoft.com/office/drawing/2014/main" id="{E81D574A-ECF8-4512-97A6-2A5560C2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124"/>
              <a:ext cx="158" cy="360"/>
            </a:xfrm>
            <a:custGeom>
              <a:avLst/>
              <a:gdLst>
                <a:gd name="T0" fmla="*/ 320 w 79"/>
                <a:gd name="T1" fmla="*/ 0 h 169"/>
                <a:gd name="T2" fmla="*/ 632 w 79"/>
                <a:gd name="T3" fmla="*/ 822 h 169"/>
                <a:gd name="T4" fmla="*/ 632 w 79"/>
                <a:gd name="T5" fmla="*/ 812 h 169"/>
                <a:gd name="T6" fmla="*/ 320 w 79"/>
                <a:gd name="T7" fmla="*/ 1634 h 169"/>
                <a:gd name="T8" fmla="*/ 0 w 79"/>
                <a:gd name="T9" fmla="*/ 812 h 169"/>
                <a:gd name="T10" fmla="*/ 0 w 79"/>
                <a:gd name="T11" fmla="*/ 822 h 169"/>
                <a:gd name="T12" fmla="*/ 320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40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40" y="169"/>
                  </a:cubicBezTo>
                  <a:cubicBezTo>
                    <a:pt x="18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8" y="0"/>
                    <a:pt x="40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00">
              <a:extLst>
                <a:ext uri="{FF2B5EF4-FFF2-40B4-BE49-F238E27FC236}">
                  <a16:creationId xmlns:a16="http://schemas.microsoft.com/office/drawing/2014/main" id="{F7414EE0-581E-4A5C-97CF-FAF0811E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179"/>
              <a:ext cx="110" cy="250"/>
            </a:xfrm>
            <a:custGeom>
              <a:avLst/>
              <a:gdLst>
                <a:gd name="T0" fmla="*/ 224 w 55"/>
                <a:gd name="T1" fmla="*/ 0 h 117"/>
                <a:gd name="T2" fmla="*/ 440 w 55"/>
                <a:gd name="T3" fmla="*/ 575 h 117"/>
                <a:gd name="T4" fmla="*/ 440 w 55"/>
                <a:gd name="T5" fmla="*/ 566 h 117"/>
                <a:gd name="T6" fmla="*/ 224 w 55"/>
                <a:gd name="T7" fmla="*/ 1141 h 117"/>
                <a:gd name="T8" fmla="*/ 0 w 55"/>
                <a:gd name="T9" fmla="*/ 566 h 117"/>
                <a:gd name="T10" fmla="*/ 0 w 55"/>
                <a:gd name="T11" fmla="*/ 575 h 117"/>
                <a:gd name="T12" fmla="*/ 224 w 55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7">
                  <a:moveTo>
                    <a:pt x="28" y="0"/>
                  </a:moveTo>
                  <a:cubicBezTo>
                    <a:pt x="43" y="0"/>
                    <a:pt x="55" y="27"/>
                    <a:pt x="55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90"/>
                    <a:pt x="43" y="117"/>
                    <a:pt x="28" y="117"/>
                  </a:cubicBezTo>
                  <a:cubicBezTo>
                    <a:pt x="13" y="117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7"/>
                    <a:pt x="13" y="0"/>
                    <a:pt x="28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01">
              <a:extLst>
                <a:ext uri="{FF2B5EF4-FFF2-40B4-BE49-F238E27FC236}">
                  <a16:creationId xmlns:a16="http://schemas.microsoft.com/office/drawing/2014/main" id="{F5085582-BF16-40A2-813E-55318D25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9"/>
              <a:ext cx="84" cy="190"/>
            </a:xfrm>
            <a:custGeom>
              <a:avLst/>
              <a:gdLst>
                <a:gd name="T0" fmla="*/ 168 w 42"/>
                <a:gd name="T1" fmla="*/ 0 h 89"/>
                <a:gd name="T2" fmla="*/ 336 w 42"/>
                <a:gd name="T3" fmla="*/ 438 h 89"/>
                <a:gd name="T4" fmla="*/ 336 w 42"/>
                <a:gd name="T5" fmla="*/ 429 h 89"/>
                <a:gd name="T6" fmla="*/ 168 w 42"/>
                <a:gd name="T7" fmla="*/ 867 h 89"/>
                <a:gd name="T8" fmla="*/ 0 w 42"/>
                <a:gd name="T9" fmla="*/ 429 h 89"/>
                <a:gd name="T10" fmla="*/ 0 w 42"/>
                <a:gd name="T11" fmla="*/ 438 h 89"/>
                <a:gd name="T12" fmla="*/ 168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2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2" y="89"/>
                    <a:pt x="21" y="89"/>
                  </a:cubicBezTo>
                  <a:cubicBezTo>
                    <a:pt x="9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02">
              <a:extLst>
                <a:ext uri="{FF2B5EF4-FFF2-40B4-BE49-F238E27FC236}">
                  <a16:creationId xmlns:a16="http://schemas.microsoft.com/office/drawing/2014/main" id="{F7970AA6-7E60-4877-A028-F237FD9A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237"/>
              <a:ext cx="58" cy="134"/>
            </a:xfrm>
            <a:custGeom>
              <a:avLst/>
              <a:gdLst>
                <a:gd name="T0" fmla="*/ 120 w 29"/>
                <a:gd name="T1" fmla="*/ 0 h 63"/>
                <a:gd name="T2" fmla="*/ 232 w 29"/>
                <a:gd name="T3" fmla="*/ 308 h 63"/>
                <a:gd name="T4" fmla="*/ 232 w 29"/>
                <a:gd name="T5" fmla="*/ 298 h 63"/>
                <a:gd name="T6" fmla="*/ 120 w 29"/>
                <a:gd name="T7" fmla="*/ 606 h 63"/>
                <a:gd name="T8" fmla="*/ 0 w 29"/>
                <a:gd name="T9" fmla="*/ 298 h 63"/>
                <a:gd name="T10" fmla="*/ 0 w 29"/>
                <a:gd name="T11" fmla="*/ 308 h 63"/>
                <a:gd name="T12" fmla="*/ 120 w 2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3">
                  <a:moveTo>
                    <a:pt x="15" y="0"/>
                  </a:moveTo>
                  <a:cubicBezTo>
                    <a:pt x="23" y="0"/>
                    <a:pt x="29" y="14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49"/>
                    <a:pt x="23" y="63"/>
                    <a:pt x="15" y="63"/>
                  </a:cubicBezTo>
                  <a:cubicBezTo>
                    <a:pt x="6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6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03">
              <a:extLst>
                <a:ext uri="{FF2B5EF4-FFF2-40B4-BE49-F238E27FC236}">
                  <a16:creationId xmlns:a16="http://schemas.microsoft.com/office/drawing/2014/main" id="{CEDA5A58-6565-4B11-B5BC-BD0A1324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265"/>
              <a:ext cx="34" cy="78"/>
            </a:xfrm>
            <a:custGeom>
              <a:avLst/>
              <a:gdLst>
                <a:gd name="T0" fmla="*/ 0 w 17"/>
                <a:gd name="T1" fmla="*/ 177 h 37"/>
                <a:gd name="T2" fmla="*/ 72 w 17"/>
                <a:gd name="T3" fmla="*/ 0 h 37"/>
                <a:gd name="T4" fmla="*/ 136 w 17"/>
                <a:gd name="T5" fmla="*/ 177 h 37"/>
                <a:gd name="T6" fmla="*/ 136 w 17"/>
                <a:gd name="T7" fmla="*/ 169 h 37"/>
                <a:gd name="T8" fmla="*/ 72 w 17"/>
                <a:gd name="T9" fmla="*/ 346 h 37"/>
                <a:gd name="T10" fmla="*/ 0 w 17"/>
                <a:gd name="T11" fmla="*/ 169 h 37"/>
                <a:gd name="T12" fmla="*/ 0 w 17"/>
                <a:gd name="T13" fmla="*/ 17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4" y="0"/>
                    <a:pt x="9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9" y="37"/>
                  </a:cubicBezTo>
                  <a:cubicBezTo>
                    <a:pt x="4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04">
              <a:extLst>
                <a:ext uri="{FF2B5EF4-FFF2-40B4-BE49-F238E27FC236}">
                  <a16:creationId xmlns:a16="http://schemas.microsoft.com/office/drawing/2014/main" id="{27BD3744-CC20-4C09-BBA6-D26034E8F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05">
              <a:extLst>
                <a:ext uri="{FF2B5EF4-FFF2-40B4-BE49-F238E27FC236}">
                  <a16:creationId xmlns:a16="http://schemas.microsoft.com/office/drawing/2014/main" id="{DBE37B4C-FF51-4F20-A7B9-5C6A09F9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151"/>
              <a:ext cx="134" cy="306"/>
            </a:xfrm>
            <a:custGeom>
              <a:avLst/>
              <a:gdLst>
                <a:gd name="T0" fmla="*/ 272 w 67"/>
                <a:gd name="T1" fmla="*/ 0 h 143"/>
                <a:gd name="T2" fmla="*/ 536 w 67"/>
                <a:gd name="T3" fmla="*/ 706 h 143"/>
                <a:gd name="T4" fmla="*/ 536 w 67"/>
                <a:gd name="T5" fmla="*/ 695 h 143"/>
                <a:gd name="T6" fmla="*/ 272 w 67"/>
                <a:gd name="T7" fmla="*/ 1402 h 143"/>
                <a:gd name="T8" fmla="*/ 0 w 67"/>
                <a:gd name="T9" fmla="*/ 695 h 143"/>
                <a:gd name="T10" fmla="*/ 0 w 67"/>
                <a:gd name="T11" fmla="*/ 706 h 143"/>
                <a:gd name="T12" fmla="*/ 272 w 67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3">
                  <a:moveTo>
                    <a:pt x="34" y="0"/>
                  </a:moveTo>
                  <a:cubicBezTo>
                    <a:pt x="52" y="0"/>
                    <a:pt x="67" y="32"/>
                    <a:pt x="67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1"/>
                    <a:pt x="52" y="143"/>
                    <a:pt x="34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4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06">
              <a:extLst>
                <a:ext uri="{FF2B5EF4-FFF2-40B4-BE49-F238E27FC236}">
                  <a16:creationId xmlns:a16="http://schemas.microsoft.com/office/drawing/2014/main" id="{DC4C4705-A539-49DA-BC55-2A58970F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41"/>
              <a:ext cx="160" cy="228"/>
            </a:xfrm>
            <a:custGeom>
              <a:avLst/>
              <a:gdLst>
                <a:gd name="T0" fmla="*/ 0 w 80"/>
                <a:gd name="T1" fmla="*/ 1036 h 107"/>
                <a:gd name="T2" fmla="*/ 384 w 80"/>
                <a:gd name="T3" fmla="*/ 213 h 107"/>
                <a:gd name="T4" fmla="*/ 624 w 80"/>
                <a:gd name="T5" fmla="*/ 522 h 107"/>
                <a:gd name="T6" fmla="*/ 616 w 80"/>
                <a:gd name="T7" fmla="*/ 514 h 107"/>
                <a:gd name="T8" fmla="*/ 0 w 80"/>
                <a:gd name="T9" fmla="*/ 1036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4" y="58"/>
                    <a:pt x="23" y="20"/>
                    <a:pt x="48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80" y="60"/>
                    <a:pt x="80" y="57"/>
                    <a:pt x="77" y="53"/>
                  </a:cubicBezTo>
                  <a:cubicBezTo>
                    <a:pt x="68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07">
              <a:extLst>
                <a:ext uri="{FF2B5EF4-FFF2-40B4-BE49-F238E27FC236}">
                  <a16:creationId xmlns:a16="http://schemas.microsoft.com/office/drawing/2014/main" id="{DB3D974E-4194-443E-B83C-D25B0FE41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066"/>
              <a:ext cx="120" cy="117"/>
            </a:xfrm>
            <a:custGeom>
              <a:avLst/>
              <a:gdLst>
                <a:gd name="T0" fmla="*/ 0 w 60"/>
                <a:gd name="T1" fmla="*/ 530 h 55"/>
                <a:gd name="T2" fmla="*/ 312 w 60"/>
                <a:gd name="T3" fmla="*/ 117 h 55"/>
                <a:gd name="T4" fmla="*/ 480 w 60"/>
                <a:gd name="T5" fmla="*/ 240 h 55"/>
                <a:gd name="T6" fmla="*/ 0 w 60"/>
                <a:gd name="T7" fmla="*/ 53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5">
                  <a:moveTo>
                    <a:pt x="0" y="55"/>
                  </a:moveTo>
                  <a:cubicBezTo>
                    <a:pt x="6" y="32"/>
                    <a:pt x="22" y="11"/>
                    <a:pt x="39" y="12"/>
                  </a:cubicBezTo>
                  <a:cubicBezTo>
                    <a:pt x="54" y="13"/>
                    <a:pt x="60" y="25"/>
                    <a:pt x="60" y="25"/>
                  </a:cubicBezTo>
                  <a:cubicBezTo>
                    <a:pt x="52" y="14"/>
                    <a:pt x="22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08">
              <a:extLst>
                <a:ext uri="{FF2B5EF4-FFF2-40B4-BE49-F238E27FC236}">
                  <a16:creationId xmlns:a16="http://schemas.microsoft.com/office/drawing/2014/main" id="{5403A898-2E76-4849-84C8-C3405DFA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429"/>
              <a:ext cx="134" cy="147"/>
            </a:xfrm>
            <a:custGeom>
              <a:avLst/>
              <a:gdLst>
                <a:gd name="T0" fmla="*/ 0 w 67"/>
                <a:gd name="T1" fmla="*/ 136 h 69"/>
                <a:gd name="T2" fmla="*/ 536 w 67"/>
                <a:gd name="T3" fmla="*/ 0 h 69"/>
                <a:gd name="T4" fmla="*/ 0 w 67"/>
                <a:gd name="T5" fmla="*/ 136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9">
                  <a:moveTo>
                    <a:pt x="0" y="14"/>
                  </a:moveTo>
                  <a:cubicBezTo>
                    <a:pt x="7" y="30"/>
                    <a:pt x="40" y="69"/>
                    <a:pt x="67" y="0"/>
                  </a:cubicBezTo>
                  <a:cubicBezTo>
                    <a:pt x="57" y="19"/>
                    <a:pt x="31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09">
              <a:extLst>
                <a:ext uri="{FF2B5EF4-FFF2-40B4-BE49-F238E27FC236}">
                  <a16:creationId xmlns:a16="http://schemas.microsoft.com/office/drawing/2014/main" id="{3FC7D583-D203-470C-A599-526B6C1A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97"/>
              <a:ext cx="16" cy="11"/>
            </a:xfrm>
            <a:custGeom>
              <a:avLst/>
              <a:gdLst>
                <a:gd name="T0" fmla="*/ 0 w 8"/>
                <a:gd name="T1" fmla="*/ 33 h 5"/>
                <a:gd name="T2" fmla="*/ 0 w 8"/>
                <a:gd name="T3" fmla="*/ 53 h 5"/>
                <a:gd name="T4" fmla="*/ 64 w 8"/>
                <a:gd name="T5" fmla="*/ 44 h 5"/>
                <a:gd name="T6" fmla="*/ 56 w 8"/>
                <a:gd name="T7" fmla="*/ 20 h 5"/>
                <a:gd name="T8" fmla="*/ 48 w 8"/>
                <a:gd name="T9" fmla="*/ 0 h 5"/>
                <a:gd name="T10" fmla="*/ 16 w 8"/>
                <a:gd name="T11" fmla="*/ 9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5"/>
                    <a:pt x="5" y="5"/>
                    <a:pt x="8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6" y="0"/>
                    <a:pt x="6" y="0"/>
                  </a:cubicBezTo>
                  <a:cubicBezTo>
                    <a:pt x="6" y="0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10">
              <a:extLst>
                <a:ext uri="{FF2B5EF4-FFF2-40B4-BE49-F238E27FC236}">
                  <a16:creationId xmlns:a16="http://schemas.microsoft.com/office/drawing/2014/main" id="{7324CECB-2206-404D-8239-F556B058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93"/>
              <a:ext cx="12" cy="8"/>
            </a:xfrm>
            <a:custGeom>
              <a:avLst/>
              <a:gdLst>
                <a:gd name="T0" fmla="*/ 32 w 6"/>
                <a:gd name="T1" fmla="*/ 0 h 4"/>
                <a:gd name="T2" fmla="*/ 24 w 6"/>
                <a:gd name="T3" fmla="*/ 24 h 4"/>
                <a:gd name="T4" fmla="*/ 48 w 6"/>
                <a:gd name="T5" fmla="*/ 16 h 4"/>
                <a:gd name="T6" fmla="*/ 4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11">
              <a:extLst>
                <a:ext uri="{FF2B5EF4-FFF2-40B4-BE49-F238E27FC236}">
                  <a16:creationId xmlns:a16="http://schemas.microsoft.com/office/drawing/2014/main" id="{9A00E46B-47D0-41C0-881C-59CEB924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2501"/>
              <a:ext cx="10" cy="9"/>
            </a:xfrm>
            <a:custGeom>
              <a:avLst/>
              <a:gdLst>
                <a:gd name="T0" fmla="*/ 32 w 5"/>
                <a:gd name="T1" fmla="*/ 0 h 4"/>
                <a:gd name="T2" fmla="*/ 8 w 5"/>
                <a:gd name="T3" fmla="*/ 11 h 4"/>
                <a:gd name="T4" fmla="*/ 24 w 5"/>
                <a:gd name="T5" fmla="*/ 45 h 4"/>
                <a:gd name="T6" fmla="*/ 40 w 5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3" y="4"/>
                  </a:cubicBezTo>
                  <a:cubicBezTo>
                    <a:pt x="5" y="4"/>
                    <a:pt x="5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B976FA22-8D25-46ED-8862-A64A2D9B1F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(2)</a:t>
            </a:r>
          </a:p>
        </p:txBody>
      </p:sp>
      <p:sp>
        <p:nvSpPr>
          <p:cNvPr id="13315" name="Text Box 3">
            <a:extLst>
              <a:ext uri="{FF2B5EF4-FFF2-40B4-BE49-F238E27FC236}">
                <a16:creationId xmlns:a16="http://schemas.microsoft.com/office/drawing/2014/main" id="{4DA0D6FB-CDAA-48D1-A33B-0FC9A7424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181600"/>
            <a:ext cx="1670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Astigmatic eye</a:t>
            </a:r>
          </a:p>
        </p:txBody>
      </p:sp>
      <p:sp>
        <p:nvSpPr>
          <p:cNvPr id="13316" name="Text Box 4">
            <a:extLst>
              <a:ext uri="{FF2B5EF4-FFF2-40B4-BE49-F238E27FC236}">
                <a16:creationId xmlns:a16="http://schemas.microsoft.com/office/drawing/2014/main" id="{E520B0EF-5870-4536-B736-D10B930AB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5181600"/>
            <a:ext cx="1936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fr-FR">
                <a:solidFill>
                  <a:srgbClr val="0070C0"/>
                </a:solidFill>
              </a:rPr>
              <a:t>Long-sighted eye</a:t>
            </a:r>
          </a:p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34820" name="Group 5">
            <a:extLst>
              <a:ext uri="{FF2B5EF4-FFF2-40B4-BE49-F238E27FC236}">
                <a16:creationId xmlns:a16="http://schemas.microsoft.com/office/drawing/2014/main" id="{CDBD34C8-4688-4B20-B382-DEDDBB8B7C8C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133600"/>
            <a:ext cx="3633788" cy="2781300"/>
            <a:chOff x="2984" y="1390"/>
            <a:chExt cx="2289" cy="1752"/>
          </a:xfrm>
        </p:grpSpPr>
        <p:sp>
          <p:nvSpPr>
            <p:cNvPr id="34930" name="Freeform 6">
              <a:extLst>
                <a:ext uri="{FF2B5EF4-FFF2-40B4-BE49-F238E27FC236}">
                  <a16:creationId xmlns:a16="http://schemas.microsoft.com/office/drawing/2014/main" id="{F025B59F-A95F-45F4-BDE7-0A219C93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516"/>
              <a:ext cx="1335" cy="1488"/>
            </a:xfrm>
            <a:custGeom>
              <a:avLst/>
              <a:gdLst>
                <a:gd name="T0" fmla="*/ 5925 w 600"/>
                <a:gd name="T1" fmla="*/ 6842 h 627"/>
                <a:gd name="T2" fmla="*/ 6564 w 600"/>
                <a:gd name="T3" fmla="*/ 4438 h 627"/>
                <a:gd name="T4" fmla="*/ 6544 w 600"/>
                <a:gd name="T5" fmla="*/ 3864 h 627"/>
                <a:gd name="T6" fmla="*/ 6575 w 600"/>
                <a:gd name="T7" fmla="*/ 3339 h 627"/>
                <a:gd name="T8" fmla="*/ 6390 w 600"/>
                <a:gd name="T9" fmla="*/ 2862 h 627"/>
                <a:gd name="T10" fmla="*/ 6168 w 600"/>
                <a:gd name="T11" fmla="*/ 2179 h 627"/>
                <a:gd name="T12" fmla="*/ 3382 w 600"/>
                <a:gd name="T13" fmla="*/ 0 h 627"/>
                <a:gd name="T14" fmla="*/ 772 w 600"/>
                <a:gd name="T15" fmla="*/ 1206 h 627"/>
                <a:gd name="T16" fmla="*/ 772 w 600"/>
                <a:gd name="T17" fmla="*/ 1206 h 627"/>
                <a:gd name="T18" fmla="*/ 647 w 600"/>
                <a:gd name="T19" fmla="*/ 1526 h 627"/>
                <a:gd name="T20" fmla="*/ 585 w 600"/>
                <a:gd name="T21" fmla="*/ 1792 h 627"/>
                <a:gd name="T22" fmla="*/ 485 w 600"/>
                <a:gd name="T23" fmla="*/ 1870 h 627"/>
                <a:gd name="T24" fmla="*/ 505 w 600"/>
                <a:gd name="T25" fmla="*/ 2017 h 627"/>
                <a:gd name="T26" fmla="*/ 405 w 600"/>
                <a:gd name="T27" fmla="*/ 2179 h 627"/>
                <a:gd name="T28" fmla="*/ 405 w 600"/>
                <a:gd name="T29" fmla="*/ 2376 h 627"/>
                <a:gd name="T30" fmla="*/ 234 w 600"/>
                <a:gd name="T31" fmla="*/ 2269 h 627"/>
                <a:gd name="T32" fmla="*/ 89 w 600"/>
                <a:gd name="T33" fmla="*/ 2592 h 627"/>
                <a:gd name="T34" fmla="*/ 80 w 600"/>
                <a:gd name="T35" fmla="*/ 2940 h 627"/>
                <a:gd name="T36" fmla="*/ 53 w 600"/>
                <a:gd name="T37" fmla="*/ 3211 h 627"/>
                <a:gd name="T38" fmla="*/ 0 w 600"/>
                <a:gd name="T39" fmla="*/ 3531 h 627"/>
                <a:gd name="T40" fmla="*/ 20 w 600"/>
                <a:gd name="T41" fmla="*/ 3543 h 627"/>
                <a:gd name="T42" fmla="*/ 541 w 600"/>
                <a:gd name="T43" fmla="*/ 2698 h 627"/>
                <a:gd name="T44" fmla="*/ 1115 w 600"/>
                <a:gd name="T45" fmla="*/ 4167 h 627"/>
                <a:gd name="T46" fmla="*/ 1115 w 600"/>
                <a:gd name="T47" fmla="*/ 4167 h 627"/>
                <a:gd name="T48" fmla="*/ 1115 w 600"/>
                <a:gd name="T49" fmla="*/ 4184 h 627"/>
                <a:gd name="T50" fmla="*/ 1115 w 600"/>
                <a:gd name="T51" fmla="*/ 4167 h 627"/>
                <a:gd name="T52" fmla="*/ 541 w 600"/>
                <a:gd name="T53" fmla="*/ 5655 h 627"/>
                <a:gd name="T54" fmla="*/ 20 w 600"/>
                <a:gd name="T55" fmla="*/ 4787 h 627"/>
                <a:gd name="T56" fmla="*/ 0 w 600"/>
                <a:gd name="T57" fmla="*/ 4810 h 627"/>
                <a:gd name="T58" fmla="*/ 53 w 600"/>
                <a:gd name="T59" fmla="*/ 5147 h 627"/>
                <a:gd name="T60" fmla="*/ 80 w 600"/>
                <a:gd name="T61" fmla="*/ 5413 h 627"/>
                <a:gd name="T62" fmla="*/ 89 w 600"/>
                <a:gd name="T63" fmla="*/ 5762 h 627"/>
                <a:gd name="T64" fmla="*/ 234 w 600"/>
                <a:gd name="T65" fmla="*/ 6066 h 627"/>
                <a:gd name="T66" fmla="*/ 432 w 600"/>
                <a:gd name="T67" fmla="*/ 5919 h 627"/>
                <a:gd name="T68" fmla="*/ 449 w 600"/>
                <a:gd name="T69" fmla="*/ 6173 h 627"/>
                <a:gd name="T70" fmla="*/ 550 w 600"/>
                <a:gd name="T71" fmla="*/ 6308 h 627"/>
                <a:gd name="T72" fmla="*/ 530 w 600"/>
                <a:gd name="T73" fmla="*/ 6455 h 627"/>
                <a:gd name="T74" fmla="*/ 585 w 600"/>
                <a:gd name="T75" fmla="*/ 6562 h 627"/>
                <a:gd name="T76" fmla="*/ 647 w 600"/>
                <a:gd name="T77" fmla="*/ 6832 h 627"/>
                <a:gd name="T78" fmla="*/ 763 w 600"/>
                <a:gd name="T79" fmla="*/ 7124 h 627"/>
                <a:gd name="T80" fmla="*/ 3382 w 600"/>
                <a:gd name="T81" fmla="*/ 8380 h 627"/>
                <a:gd name="T82" fmla="*/ 5925 w 600"/>
                <a:gd name="T83" fmla="*/ 6842 h 6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0" h="627">
                  <a:moveTo>
                    <a:pt x="538" y="512"/>
                  </a:moveTo>
                  <a:cubicBezTo>
                    <a:pt x="576" y="456"/>
                    <a:pt x="596" y="388"/>
                    <a:pt x="596" y="332"/>
                  </a:cubicBezTo>
                  <a:cubicBezTo>
                    <a:pt x="596" y="318"/>
                    <a:pt x="596" y="303"/>
                    <a:pt x="594" y="289"/>
                  </a:cubicBezTo>
                  <a:cubicBezTo>
                    <a:pt x="593" y="277"/>
                    <a:pt x="600" y="261"/>
                    <a:pt x="597" y="250"/>
                  </a:cubicBezTo>
                  <a:cubicBezTo>
                    <a:pt x="595" y="236"/>
                    <a:pt x="584" y="227"/>
                    <a:pt x="580" y="214"/>
                  </a:cubicBezTo>
                  <a:cubicBezTo>
                    <a:pt x="575" y="196"/>
                    <a:pt x="568" y="179"/>
                    <a:pt x="560" y="163"/>
                  </a:cubicBezTo>
                  <a:cubicBezTo>
                    <a:pt x="510" y="71"/>
                    <a:pt x="407" y="0"/>
                    <a:pt x="307" y="0"/>
                  </a:cubicBezTo>
                  <a:cubicBezTo>
                    <a:pt x="227" y="0"/>
                    <a:pt x="127" y="33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98"/>
                    <a:pt x="62" y="102"/>
                    <a:pt x="59" y="114"/>
                  </a:cubicBezTo>
                  <a:cubicBezTo>
                    <a:pt x="55" y="126"/>
                    <a:pt x="59" y="130"/>
                    <a:pt x="53" y="134"/>
                  </a:cubicBezTo>
                  <a:cubicBezTo>
                    <a:pt x="48" y="138"/>
                    <a:pt x="43" y="135"/>
                    <a:pt x="44" y="140"/>
                  </a:cubicBezTo>
                  <a:cubicBezTo>
                    <a:pt x="45" y="144"/>
                    <a:pt x="49" y="143"/>
                    <a:pt x="46" y="151"/>
                  </a:cubicBezTo>
                  <a:cubicBezTo>
                    <a:pt x="43" y="160"/>
                    <a:pt x="39" y="161"/>
                    <a:pt x="37" y="163"/>
                  </a:cubicBezTo>
                  <a:cubicBezTo>
                    <a:pt x="33" y="169"/>
                    <a:pt x="44" y="173"/>
                    <a:pt x="37" y="178"/>
                  </a:cubicBezTo>
                  <a:cubicBezTo>
                    <a:pt x="30" y="183"/>
                    <a:pt x="30" y="172"/>
                    <a:pt x="21" y="170"/>
                  </a:cubicBezTo>
                  <a:cubicBezTo>
                    <a:pt x="14" y="169"/>
                    <a:pt x="9" y="180"/>
                    <a:pt x="8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11" y="228"/>
                    <a:pt x="29" y="202"/>
                    <a:pt x="49" y="202"/>
                  </a:cubicBezTo>
                  <a:cubicBezTo>
                    <a:pt x="78" y="202"/>
                    <a:pt x="101" y="251"/>
                    <a:pt x="101" y="312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2"/>
                  </a:cubicBezTo>
                  <a:cubicBezTo>
                    <a:pt x="101" y="374"/>
                    <a:pt x="78" y="423"/>
                    <a:pt x="49" y="423"/>
                  </a:cubicBezTo>
                  <a:cubicBezTo>
                    <a:pt x="28" y="423"/>
                    <a:pt x="10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5"/>
                    <a:pt x="5" y="375"/>
                    <a:pt x="5" y="385"/>
                  </a:cubicBezTo>
                  <a:cubicBezTo>
                    <a:pt x="5" y="393"/>
                    <a:pt x="7" y="399"/>
                    <a:pt x="7" y="405"/>
                  </a:cubicBezTo>
                  <a:cubicBezTo>
                    <a:pt x="7" y="409"/>
                    <a:pt x="7" y="423"/>
                    <a:pt x="8" y="431"/>
                  </a:cubicBezTo>
                  <a:cubicBezTo>
                    <a:pt x="9" y="444"/>
                    <a:pt x="14" y="455"/>
                    <a:pt x="21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7" y="463"/>
                    <a:pt x="50" y="472"/>
                  </a:cubicBezTo>
                  <a:cubicBezTo>
                    <a:pt x="53" y="481"/>
                    <a:pt x="49" y="479"/>
                    <a:pt x="48" y="483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9" y="495"/>
                    <a:pt x="55" y="498"/>
                    <a:pt x="59" y="511"/>
                  </a:cubicBezTo>
                  <a:cubicBezTo>
                    <a:pt x="62" y="522"/>
                    <a:pt x="63" y="526"/>
                    <a:pt x="69" y="533"/>
                  </a:cubicBezTo>
                  <a:cubicBezTo>
                    <a:pt x="126" y="588"/>
                    <a:pt x="231" y="627"/>
                    <a:pt x="307" y="627"/>
                  </a:cubicBezTo>
                  <a:cubicBezTo>
                    <a:pt x="388" y="627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7">
              <a:extLst>
                <a:ext uri="{FF2B5EF4-FFF2-40B4-BE49-F238E27FC236}">
                  <a16:creationId xmlns:a16="http://schemas.microsoft.com/office/drawing/2014/main" id="{DCAB3BED-69BF-4C8A-8543-F590F85F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1417" cy="724"/>
            </a:xfrm>
            <a:custGeom>
              <a:avLst/>
              <a:gdLst>
                <a:gd name="T0" fmla="*/ 198 w 637"/>
                <a:gd name="T1" fmla="*/ 1498 h 305"/>
                <a:gd name="T2" fmla="*/ 162 w 637"/>
                <a:gd name="T3" fmla="*/ 1498 h 305"/>
                <a:gd name="T4" fmla="*/ 387 w 637"/>
                <a:gd name="T5" fmla="*/ 1928 h 305"/>
                <a:gd name="T6" fmla="*/ 387 w 637"/>
                <a:gd name="T7" fmla="*/ 1928 h 305"/>
                <a:gd name="T8" fmla="*/ 387 w 637"/>
                <a:gd name="T9" fmla="*/ 1928 h 305"/>
                <a:gd name="T10" fmla="*/ 387 w 637"/>
                <a:gd name="T11" fmla="*/ 1928 h 305"/>
                <a:gd name="T12" fmla="*/ 405 w 637"/>
                <a:gd name="T13" fmla="*/ 1965 h 305"/>
                <a:gd name="T14" fmla="*/ 505 w 637"/>
                <a:gd name="T15" fmla="*/ 2125 h 305"/>
                <a:gd name="T16" fmla="*/ 549 w 637"/>
                <a:gd name="T17" fmla="*/ 2210 h 305"/>
                <a:gd name="T18" fmla="*/ 583 w 637"/>
                <a:gd name="T19" fmla="*/ 2248 h 305"/>
                <a:gd name="T20" fmla="*/ 638 w 637"/>
                <a:gd name="T21" fmla="*/ 2338 h 305"/>
                <a:gd name="T22" fmla="*/ 683 w 637"/>
                <a:gd name="T23" fmla="*/ 2395 h 305"/>
                <a:gd name="T24" fmla="*/ 703 w 637"/>
                <a:gd name="T25" fmla="*/ 2433 h 305"/>
                <a:gd name="T26" fmla="*/ 816 w 637"/>
                <a:gd name="T27" fmla="*/ 2580 h 305"/>
                <a:gd name="T28" fmla="*/ 845 w 637"/>
                <a:gd name="T29" fmla="*/ 2621 h 305"/>
                <a:gd name="T30" fmla="*/ 845 w 637"/>
                <a:gd name="T31" fmla="*/ 2621 h 305"/>
                <a:gd name="T32" fmla="*/ 901 w 637"/>
                <a:gd name="T33" fmla="*/ 2678 h 305"/>
                <a:gd name="T34" fmla="*/ 1455 w 637"/>
                <a:gd name="T35" fmla="*/ 3252 h 305"/>
                <a:gd name="T36" fmla="*/ 1475 w 637"/>
                <a:gd name="T37" fmla="*/ 3262 h 305"/>
                <a:gd name="T38" fmla="*/ 1608 w 637"/>
                <a:gd name="T39" fmla="*/ 3371 h 305"/>
                <a:gd name="T40" fmla="*/ 1637 w 637"/>
                <a:gd name="T41" fmla="*/ 3397 h 305"/>
                <a:gd name="T42" fmla="*/ 2049 w 637"/>
                <a:gd name="T43" fmla="*/ 3663 h 305"/>
                <a:gd name="T44" fmla="*/ 2122 w 637"/>
                <a:gd name="T45" fmla="*/ 3708 h 305"/>
                <a:gd name="T46" fmla="*/ 2222 w 637"/>
                <a:gd name="T47" fmla="*/ 3758 h 305"/>
                <a:gd name="T48" fmla="*/ 2311 w 637"/>
                <a:gd name="T49" fmla="*/ 3815 h 305"/>
                <a:gd name="T50" fmla="*/ 2409 w 637"/>
                <a:gd name="T51" fmla="*/ 3855 h 305"/>
                <a:gd name="T52" fmla="*/ 2534 w 637"/>
                <a:gd name="T53" fmla="*/ 3893 h 305"/>
                <a:gd name="T54" fmla="*/ 2607 w 637"/>
                <a:gd name="T55" fmla="*/ 3921 h 305"/>
                <a:gd name="T56" fmla="*/ 2796 w 637"/>
                <a:gd name="T57" fmla="*/ 3983 h 305"/>
                <a:gd name="T58" fmla="*/ 2861 w 637"/>
                <a:gd name="T59" fmla="*/ 4000 h 305"/>
                <a:gd name="T60" fmla="*/ 3003 w 637"/>
                <a:gd name="T61" fmla="*/ 4028 h 305"/>
                <a:gd name="T62" fmla="*/ 3083 w 637"/>
                <a:gd name="T63" fmla="*/ 4040 h 305"/>
                <a:gd name="T64" fmla="*/ 3226 w 637"/>
                <a:gd name="T65" fmla="*/ 4069 h 305"/>
                <a:gd name="T66" fmla="*/ 3290 w 637"/>
                <a:gd name="T67" fmla="*/ 4069 h 305"/>
                <a:gd name="T68" fmla="*/ 3488 w 637"/>
                <a:gd name="T69" fmla="*/ 4081 h 305"/>
                <a:gd name="T70" fmla="*/ 3730 w 637"/>
                <a:gd name="T71" fmla="*/ 4069 h 305"/>
                <a:gd name="T72" fmla="*/ 6627 w 637"/>
                <a:gd name="T73" fmla="*/ 1859 h 305"/>
                <a:gd name="T74" fmla="*/ 7012 w 637"/>
                <a:gd name="T75" fmla="*/ 1391 h 305"/>
                <a:gd name="T76" fmla="*/ 6211 w 637"/>
                <a:gd name="T77" fmla="*/ 2317 h 305"/>
                <a:gd name="T78" fmla="*/ 3488 w 637"/>
                <a:gd name="T79" fmla="*/ 3893 h 305"/>
                <a:gd name="T80" fmla="*/ 1014 w 637"/>
                <a:gd name="T81" fmla="*/ 2542 h 305"/>
                <a:gd name="T82" fmla="*/ 1014 w 637"/>
                <a:gd name="T83" fmla="*/ 2542 h 305"/>
                <a:gd name="T84" fmla="*/ 945 w 637"/>
                <a:gd name="T85" fmla="*/ 2473 h 305"/>
                <a:gd name="T86" fmla="*/ 801 w 637"/>
                <a:gd name="T87" fmla="*/ 2125 h 305"/>
                <a:gd name="T88" fmla="*/ 736 w 637"/>
                <a:gd name="T89" fmla="*/ 1859 h 305"/>
                <a:gd name="T90" fmla="*/ 683 w 637"/>
                <a:gd name="T91" fmla="*/ 1752 h 305"/>
                <a:gd name="T92" fmla="*/ 703 w 637"/>
                <a:gd name="T93" fmla="*/ 1607 h 305"/>
                <a:gd name="T94" fmla="*/ 603 w 637"/>
                <a:gd name="T95" fmla="*/ 1472 h 305"/>
                <a:gd name="T96" fmla="*/ 583 w 637"/>
                <a:gd name="T97" fmla="*/ 1218 h 305"/>
                <a:gd name="T98" fmla="*/ 387 w 637"/>
                <a:gd name="T99" fmla="*/ 1363 h 305"/>
                <a:gd name="T100" fmla="*/ 242 w 637"/>
                <a:gd name="T101" fmla="*/ 1059 h 305"/>
                <a:gd name="T102" fmla="*/ 234 w 637"/>
                <a:gd name="T103" fmla="*/ 710 h 305"/>
                <a:gd name="T104" fmla="*/ 207 w 637"/>
                <a:gd name="T105" fmla="*/ 439 h 305"/>
                <a:gd name="T106" fmla="*/ 133 w 637"/>
                <a:gd name="T107" fmla="*/ 66 h 305"/>
                <a:gd name="T108" fmla="*/ 20 w 637"/>
                <a:gd name="T109" fmla="*/ 292 h 305"/>
                <a:gd name="T110" fmla="*/ 65 w 637"/>
                <a:gd name="T111" fmla="*/ 563 h 305"/>
                <a:gd name="T112" fmla="*/ 44 w 637"/>
                <a:gd name="T113" fmla="*/ 681 h 305"/>
                <a:gd name="T114" fmla="*/ 109 w 637"/>
                <a:gd name="T115" fmla="*/ 817 h 305"/>
                <a:gd name="T116" fmla="*/ 89 w 637"/>
                <a:gd name="T117" fmla="*/ 952 h 305"/>
                <a:gd name="T118" fmla="*/ 153 w 637"/>
                <a:gd name="T119" fmla="*/ 1082 h 305"/>
                <a:gd name="T120" fmla="*/ 153 w 637"/>
                <a:gd name="T121" fmla="*/ 1246 h 305"/>
                <a:gd name="T122" fmla="*/ 242 w 637"/>
                <a:gd name="T123" fmla="*/ 1403 h 305"/>
                <a:gd name="T124" fmla="*/ 198 w 637"/>
                <a:gd name="T125" fmla="*/ 1498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5">
                  <a:moveTo>
                    <a:pt x="18" y="112"/>
                  </a:moveTo>
                  <a:cubicBezTo>
                    <a:pt x="15" y="112"/>
                    <a:pt x="15" y="112"/>
                    <a:pt x="15" y="112"/>
                  </a:cubicBezTo>
                  <a:cubicBezTo>
                    <a:pt x="21" y="123"/>
                    <a:pt x="28" y="13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6"/>
                    <a:pt x="37" y="147"/>
                  </a:cubicBezTo>
                  <a:cubicBezTo>
                    <a:pt x="40" y="151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5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1"/>
                    <a:pt x="56" y="173"/>
                    <a:pt x="58" y="175"/>
                  </a:cubicBezTo>
                  <a:cubicBezTo>
                    <a:pt x="59" y="176"/>
                    <a:pt x="61" y="178"/>
                    <a:pt x="62" y="179"/>
                  </a:cubicBezTo>
                  <a:cubicBezTo>
                    <a:pt x="63" y="180"/>
                    <a:pt x="64" y="181"/>
                    <a:pt x="64" y="182"/>
                  </a:cubicBezTo>
                  <a:cubicBezTo>
                    <a:pt x="68" y="186"/>
                    <a:pt x="71" y="189"/>
                    <a:pt x="74" y="193"/>
                  </a:cubicBezTo>
                  <a:cubicBezTo>
                    <a:pt x="75" y="194"/>
                    <a:pt x="76" y="195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8"/>
                    <a:pt x="80" y="199"/>
                    <a:pt x="82" y="200"/>
                  </a:cubicBezTo>
                  <a:cubicBezTo>
                    <a:pt x="97" y="216"/>
                    <a:pt x="114" y="230"/>
                    <a:pt x="132" y="243"/>
                  </a:cubicBezTo>
                  <a:cubicBezTo>
                    <a:pt x="133" y="243"/>
                    <a:pt x="133" y="244"/>
                    <a:pt x="134" y="244"/>
                  </a:cubicBezTo>
                  <a:cubicBezTo>
                    <a:pt x="138" y="247"/>
                    <a:pt x="142" y="250"/>
                    <a:pt x="146" y="252"/>
                  </a:cubicBezTo>
                  <a:cubicBezTo>
                    <a:pt x="147" y="253"/>
                    <a:pt x="148" y="253"/>
                    <a:pt x="149" y="254"/>
                  </a:cubicBezTo>
                  <a:cubicBezTo>
                    <a:pt x="161" y="261"/>
                    <a:pt x="173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9"/>
                    <a:pt x="199" y="280"/>
                    <a:pt x="202" y="281"/>
                  </a:cubicBezTo>
                  <a:cubicBezTo>
                    <a:pt x="205" y="282"/>
                    <a:pt x="208" y="283"/>
                    <a:pt x="210" y="285"/>
                  </a:cubicBezTo>
                  <a:cubicBezTo>
                    <a:pt x="213" y="286"/>
                    <a:pt x="216" y="287"/>
                    <a:pt x="219" y="288"/>
                  </a:cubicBezTo>
                  <a:cubicBezTo>
                    <a:pt x="223" y="289"/>
                    <a:pt x="226" y="290"/>
                    <a:pt x="230" y="291"/>
                  </a:cubicBezTo>
                  <a:cubicBezTo>
                    <a:pt x="232" y="292"/>
                    <a:pt x="235" y="293"/>
                    <a:pt x="237" y="293"/>
                  </a:cubicBezTo>
                  <a:cubicBezTo>
                    <a:pt x="243" y="295"/>
                    <a:pt x="248" y="297"/>
                    <a:pt x="254" y="298"/>
                  </a:cubicBezTo>
                  <a:cubicBezTo>
                    <a:pt x="256" y="298"/>
                    <a:pt x="258" y="299"/>
                    <a:pt x="260" y="299"/>
                  </a:cubicBezTo>
                  <a:cubicBezTo>
                    <a:pt x="265" y="300"/>
                    <a:pt x="269" y="301"/>
                    <a:pt x="273" y="301"/>
                  </a:cubicBezTo>
                  <a:cubicBezTo>
                    <a:pt x="275" y="302"/>
                    <a:pt x="278" y="302"/>
                    <a:pt x="280" y="302"/>
                  </a:cubicBezTo>
                  <a:cubicBezTo>
                    <a:pt x="284" y="303"/>
                    <a:pt x="288" y="303"/>
                    <a:pt x="293" y="304"/>
                  </a:cubicBezTo>
                  <a:cubicBezTo>
                    <a:pt x="295" y="304"/>
                    <a:pt x="297" y="304"/>
                    <a:pt x="299" y="304"/>
                  </a:cubicBezTo>
                  <a:cubicBezTo>
                    <a:pt x="305" y="305"/>
                    <a:pt x="311" y="305"/>
                    <a:pt x="317" y="305"/>
                  </a:cubicBezTo>
                  <a:cubicBezTo>
                    <a:pt x="325" y="305"/>
                    <a:pt x="332" y="305"/>
                    <a:pt x="339" y="304"/>
                  </a:cubicBezTo>
                  <a:cubicBezTo>
                    <a:pt x="455" y="298"/>
                    <a:pt x="554" y="239"/>
                    <a:pt x="602" y="139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9"/>
                    <a:pt x="564" y="173"/>
                  </a:cubicBezTo>
                  <a:cubicBezTo>
                    <a:pt x="506" y="250"/>
                    <a:pt x="404" y="291"/>
                    <a:pt x="317" y="291"/>
                  </a:cubicBezTo>
                  <a:cubicBezTo>
                    <a:pt x="234" y="291"/>
                    <a:pt x="152" y="251"/>
                    <a:pt x="92" y="190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6" y="185"/>
                    <a:pt x="86" y="185"/>
                    <a:pt x="86" y="185"/>
                  </a:cubicBezTo>
                  <a:cubicBezTo>
                    <a:pt x="77" y="175"/>
                    <a:pt x="77" y="171"/>
                    <a:pt x="73" y="159"/>
                  </a:cubicBezTo>
                  <a:cubicBezTo>
                    <a:pt x="69" y="146"/>
                    <a:pt x="73" y="143"/>
                    <a:pt x="67" y="139"/>
                  </a:cubicBezTo>
                  <a:cubicBezTo>
                    <a:pt x="62" y="135"/>
                    <a:pt x="60" y="136"/>
                    <a:pt x="62" y="131"/>
                  </a:cubicBezTo>
                  <a:cubicBezTo>
                    <a:pt x="63" y="127"/>
                    <a:pt x="67" y="129"/>
                    <a:pt x="64" y="120"/>
                  </a:cubicBezTo>
                  <a:cubicBezTo>
                    <a:pt x="61" y="111"/>
                    <a:pt x="57" y="112"/>
                    <a:pt x="55" y="110"/>
                  </a:cubicBezTo>
                  <a:cubicBezTo>
                    <a:pt x="51" y="104"/>
                    <a:pt x="60" y="96"/>
                    <a:pt x="53" y="91"/>
                  </a:cubicBezTo>
                  <a:cubicBezTo>
                    <a:pt x="46" y="86"/>
                    <a:pt x="44" y="101"/>
                    <a:pt x="35" y="102"/>
                  </a:cubicBezTo>
                  <a:cubicBezTo>
                    <a:pt x="28" y="103"/>
                    <a:pt x="23" y="92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4" y="109"/>
                    <a:pt x="24" y="111"/>
                    <a:pt x="18" y="11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8">
              <a:extLst>
                <a:ext uri="{FF2B5EF4-FFF2-40B4-BE49-F238E27FC236}">
                  <a16:creationId xmlns:a16="http://schemas.microsoft.com/office/drawing/2014/main" id="{19DBE604-A953-49D3-9443-7FFFA6077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447"/>
              <a:ext cx="1502" cy="854"/>
            </a:xfrm>
            <a:custGeom>
              <a:avLst/>
              <a:gdLst>
                <a:gd name="T0" fmla="*/ 7052 w 675"/>
                <a:gd name="T1" fmla="*/ 3708 h 360"/>
                <a:gd name="T2" fmla="*/ 6733 w 675"/>
                <a:gd name="T3" fmla="*/ 2685 h 360"/>
                <a:gd name="T4" fmla="*/ 6644 w 675"/>
                <a:gd name="T5" fmla="*/ 2469 h 360"/>
                <a:gd name="T6" fmla="*/ 6511 w 675"/>
                <a:gd name="T7" fmla="*/ 2190 h 360"/>
                <a:gd name="T8" fmla="*/ 6377 w 675"/>
                <a:gd name="T9" fmla="*/ 1964 h 360"/>
                <a:gd name="T10" fmla="*/ 6235 w 675"/>
                <a:gd name="T11" fmla="*/ 1722 h 360"/>
                <a:gd name="T12" fmla="*/ 6095 w 675"/>
                <a:gd name="T13" fmla="*/ 1509 h 360"/>
                <a:gd name="T14" fmla="*/ 5917 w 675"/>
                <a:gd name="T15" fmla="*/ 1295 h 360"/>
                <a:gd name="T16" fmla="*/ 5754 w 675"/>
                <a:gd name="T17" fmla="*/ 1098 h 360"/>
                <a:gd name="T18" fmla="*/ 5565 w 675"/>
                <a:gd name="T19" fmla="*/ 906 h 360"/>
                <a:gd name="T20" fmla="*/ 5378 w 675"/>
                <a:gd name="T21" fmla="*/ 731 h 360"/>
                <a:gd name="T22" fmla="*/ 5180 w 675"/>
                <a:gd name="T23" fmla="*/ 574 h 360"/>
                <a:gd name="T24" fmla="*/ 4971 w 675"/>
                <a:gd name="T25" fmla="*/ 439 h 360"/>
                <a:gd name="T26" fmla="*/ 4757 w 675"/>
                <a:gd name="T27" fmla="*/ 320 h 360"/>
                <a:gd name="T28" fmla="*/ 4530 w 675"/>
                <a:gd name="T29" fmla="*/ 214 h 360"/>
                <a:gd name="T30" fmla="*/ 4308 w 675"/>
                <a:gd name="T31" fmla="*/ 135 h 360"/>
                <a:gd name="T32" fmla="*/ 4065 w 675"/>
                <a:gd name="T33" fmla="*/ 66 h 360"/>
                <a:gd name="T34" fmla="*/ 3832 w 675"/>
                <a:gd name="T35" fmla="*/ 28 h 360"/>
                <a:gd name="T36" fmla="*/ 3491 w 675"/>
                <a:gd name="T37" fmla="*/ 0 h 360"/>
                <a:gd name="T38" fmla="*/ 3273 w 675"/>
                <a:gd name="T39" fmla="*/ 12 h 360"/>
                <a:gd name="T40" fmla="*/ 2951 w 675"/>
                <a:gd name="T41" fmla="*/ 66 h 360"/>
                <a:gd name="T42" fmla="*/ 2724 w 675"/>
                <a:gd name="T43" fmla="*/ 119 h 360"/>
                <a:gd name="T44" fmla="*/ 2599 w 675"/>
                <a:gd name="T45" fmla="*/ 157 h 360"/>
                <a:gd name="T46" fmla="*/ 2401 w 675"/>
                <a:gd name="T47" fmla="*/ 225 h 360"/>
                <a:gd name="T48" fmla="*/ 2267 w 675"/>
                <a:gd name="T49" fmla="*/ 292 h 360"/>
                <a:gd name="T50" fmla="*/ 2061 w 675"/>
                <a:gd name="T51" fmla="*/ 399 h 360"/>
                <a:gd name="T52" fmla="*/ 1951 w 675"/>
                <a:gd name="T53" fmla="*/ 455 h 360"/>
                <a:gd name="T54" fmla="*/ 1753 w 675"/>
                <a:gd name="T55" fmla="*/ 586 h 360"/>
                <a:gd name="T56" fmla="*/ 1600 w 675"/>
                <a:gd name="T57" fmla="*/ 693 h 360"/>
                <a:gd name="T58" fmla="*/ 1455 w 675"/>
                <a:gd name="T59" fmla="*/ 816 h 360"/>
                <a:gd name="T60" fmla="*/ 1357 w 675"/>
                <a:gd name="T61" fmla="*/ 894 h 360"/>
                <a:gd name="T62" fmla="*/ 1079 w 675"/>
                <a:gd name="T63" fmla="*/ 1160 h 360"/>
                <a:gd name="T64" fmla="*/ 990 w 675"/>
                <a:gd name="T65" fmla="*/ 1255 h 360"/>
                <a:gd name="T66" fmla="*/ 828 w 675"/>
                <a:gd name="T67" fmla="*/ 1457 h 360"/>
                <a:gd name="T68" fmla="*/ 703 w 675"/>
                <a:gd name="T69" fmla="*/ 1615 h 360"/>
                <a:gd name="T70" fmla="*/ 594 w 675"/>
                <a:gd name="T71" fmla="*/ 1779 h 360"/>
                <a:gd name="T72" fmla="*/ 449 w 675"/>
                <a:gd name="T73" fmla="*/ 2005 h 360"/>
                <a:gd name="T74" fmla="*/ 162 w 675"/>
                <a:gd name="T75" fmla="*/ 2522 h 360"/>
                <a:gd name="T76" fmla="*/ 154 w 675"/>
                <a:gd name="T77" fmla="*/ 2776 h 360"/>
                <a:gd name="T78" fmla="*/ 109 w 675"/>
                <a:gd name="T79" fmla="*/ 3203 h 360"/>
                <a:gd name="T80" fmla="*/ 20 w 675"/>
                <a:gd name="T81" fmla="*/ 3724 h 360"/>
                <a:gd name="T82" fmla="*/ 234 w 675"/>
                <a:gd name="T83" fmla="*/ 3326 h 360"/>
                <a:gd name="T84" fmla="*/ 559 w 675"/>
                <a:gd name="T85" fmla="*/ 2764 h 360"/>
                <a:gd name="T86" fmla="*/ 639 w 675"/>
                <a:gd name="T87" fmla="*/ 2256 h 360"/>
                <a:gd name="T88" fmla="*/ 926 w 675"/>
                <a:gd name="T89" fmla="*/ 1575 h 360"/>
                <a:gd name="T90" fmla="*/ 6466 w 675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60">
                  <a:moveTo>
                    <a:pt x="643" y="293"/>
                  </a:moveTo>
                  <a:cubicBezTo>
                    <a:pt x="642" y="288"/>
                    <a:pt x="641" y="284"/>
                    <a:pt x="640" y="279"/>
                  </a:cubicBezTo>
                  <a:cubicBezTo>
                    <a:pt x="640" y="279"/>
                    <a:pt x="640" y="278"/>
                    <a:pt x="640" y="278"/>
                  </a:cubicBezTo>
                  <a:cubicBezTo>
                    <a:pt x="634" y="256"/>
                    <a:pt x="626" y="234"/>
                    <a:pt x="617" y="213"/>
                  </a:cubicBezTo>
                  <a:cubicBezTo>
                    <a:pt x="616" y="212"/>
                    <a:pt x="616" y="211"/>
                    <a:pt x="616" y="211"/>
                  </a:cubicBezTo>
                  <a:cubicBezTo>
                    <a:pt x="614" y="207"/>
                    <a:pt x="613" y="204"/>
                    <a:pt x="611" y="201"/>
                  </a:cubicBezTo>
                  <a:cubicBezTo>
                    <a:pt x="610" y="200"/>
                    <a:pt x="610" y="199"/>
                    <a:pt x="609" y="197"/>
                  </a:cubicBezTo>
                  <a:cubicBezTo>
                    <a:pt x="608" y="194"/>
                    <a:pt x="606" y="192"/>
                    <a:pt x="605" y="189"/>
                  </a:cubicBezTo>
                  <a:cubicBezTo>
                    <a:pt x="604" y="187"/>
                    <a:pt x="603" y="186"/>
                    <a:pt x="603" y="185"/>
                  </a:cubicBezTo>
                  <a:cubicBezTo>
                    <a:pt x="601" y="182"/>
                    <a:pt x="599" y="179"/>
                    <a:pt x="598" y="176"/>
                  </a:cubicBezTo>
                  <a:cubicBezTo>
                    <a:pt x="597" y="175"/>
                    <a:pt x="596" y="173"/>
                    <a:pt x="595" y="172"/>
                  </a:cubicBezTo>
                  <a:cubicBezTo>
                    <a:pt x="594" y="169"/>
                    <a:pt x="592" y="167"/>
                    <a:pt x="591" y="164"/>
                  </a:cubicBezTo>
                  <a:cubicBezTo>
                    <a:pt x="590" y="163"/>
                    <a:pt x="589" y="161"/>
                    <a:pt x="588" y="159"/>
                  </a:cubicBezTo>
                  <a:cubicBezTo>
                    <a:pt x="586" y="157"/>
                    <a:pt x="584" y="155"/>
                    <a:pt x="583" y="152"/>
                  </a:cubicBezTo>
                  <a:cubicBezTo>
                    <a:pt x="582" y="151"/>
                    <a:pt x="581" y="149"/>
                    <a:pt x="579" y="147"/>
                  </a:cubicBezTo>
                  <a:cubicBezTo>
                    <a:pt x="578" y="145"/>
                    <a:pt x="576" y="143"/>
                    <a:pt x="575" y="140"/>
                  </a:cubicBezTo>
                  <a:cubicBezTo>
                    <a:pt x="573" y="139"/>
                    <a:pt x="572" y="137"/>
                    <a:pt x="571" y="136"/>
                  </a:cubicBezTo>
                  <a:cubicBezTo>
                    <a:pt x="569" y="133"/>
                    <a:pt x="568" y="131"/>
                    <a:pt x="566" y="129"/>
                  </a:cubicBezTo>
                  <a:cubicBezTo>
                    <a:pt x="565" y="127"/>
                    <a:pt x="563" y="126"/>
                    <a:pt x="562" y="124"/>
                  </a:cubicBezTo>
                  <a:cubicBezTo>
                    <a:pt x="560" y="122"/>
                    <a:pt x="559" y="120"/>
                    <a:pt x="557" y="118"/>
                  </a:cubicBezTo>
                  <a:cubicBezTo>
                    <a:pt x="555" y="116"/>
                    <a:pt x="554" y="115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4"/>
                    <a:pt x="543" y="102"/>
                  </a:cubicBezTo>
                  <a:cubicBezTo>
                    <a:pt x="541" y="100"/>
                    <a:pt x="539" y="99"/>
                    <a:pt x="537" y="97"/>
                  </a:cubicBezTo>
                  <a:cubicBezTo>
                    <a:pt x="536" y="95"/>
                    <a:pt x="534" y="94"/>
                    <a:pt x="533" y="92"/>
                  </a:cubicBezTo>
                  <a:cubicBezTo>
                    <a:pt x="531" y="90"/>
                    <a:pt x="529" y="88"/>
                    <a:pt x="527" y="87"/>
                  </a:cubicBezTo>
                  <a:cubicBezTo>
                    <a:pt x="525" y="85"/>
                    <a:pt x="524" y="84"/>
                    <a:pt x="522" y="82"/>
                  </a:cubicBezTo>
                  <a:cubicBezTo>
                    <a:pt x="520" y="80"/>
                    <a:pt x="518" y="79"/>
                    <a:pt x="516" y="77"/>
                  </a:cubicBezTo>
                  <a:cubicBezTo>
                    <a:pt x="515" y="76"/>
                    <a:pt x="513" y="74"/>
                    <a:pt x="511" y="73"/>
                  </a:cubicBezTo>
                  <a:cubicBezTo>
                    <a:pt x="509" y="71"/>
                    <a:pt x="507" y="69"/>
                    <a:pt x="505" y="68"/>
                  </a:cubicBezTo>
                  <a:cubicBezTo>
                    <a:pt x="504" y="66"/>
                    <a:pt x="502" y="65"/>
                    <a:pt x="500" y="64"/>
                  </a:cubicBezTo>
                  <a:cubicBezTo>
                    <a:pt x="498" y="62"/>
                    <a:pt x="496" y="61"/>
                    <a:pt x="494" y="59"/>
                  </a:cubicBezTo>
                  <a:cubicBezTo>
                    <a:pt x="492" y="58"/>
                    <a:pt x="490" y="57"/>
                    <a:pt x="488" y="55"/>
                  </a:cubicBezTo>
                  <a:cubicBezTo>
                    <a:pt x="486" y="54"/>
                    <a:pt x="484" y="52"/>
                    <a:pt x="482" y="51"/>
                  </a:cubicBezTo>
                  <a:cubicBezTo>
                    <a:pt x="480" y="50"/>
                    <a:pt x="478" y="48"/>
                    <a:pt x="476" y="47"/>
                  </a:cubicBezTo>
                  <a:cubicBezTo>
                    <a:pt x="474" y="46"/>
                    <a:pt x="472" y="45"/>
                    <a:pt x="470" y="43"/>
                  </a:cubicBezTo>
                  <a:cubicBezTo>
                    <a:pt x="468" y="42"/>
                    <a:pt x="466" y="41"/>
                    <a:pt x="464" y="40"/>
                  </a:cubicBezTo>
                  <a:cubicBezTo>
                    <a:pt x="462" y="39"/>
                    <a:pt x="460" y="37"/>
                    <a:pt x="458" y="36"/>
                  </a:cubicBezTo>
                  <a:cubicBezTo>
                    <a:pt x="456" y="35"/>
                    <a:pt x="453" y="34"/>
                    <a:pt x="451" y="33"/>
                  </a:cubicBezTo>
                  <a:cubicBezTo>
                    <a:pt x="449" y="32"/>
                    <a:pt x="447" y="31"/>
                    <a:pt x="445" y="30"/>
                  </a:cubicBezTo>
                  <a:cubicBezTo>
                    <a:pt x="443" y="29"/>
                    <a:pt x="441" y="28"/>
                    <a:pt x="438" y="27"/>
                  </a:cubicBezTo>
                  <a:cubicBezTo>
                    <a:pt x="436" y="26"/>
                    <a:pt x="434" y="25"/>
                    <a:pt x="432" y="24"/>
                  </a:cubicBezTo>
                  <a:cubicBezTo>
                    <a:pt x="430" y="23"/>
                    <a:pt x="427" y="22"/>
                    <a:pt x="425" y="21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8"/>
                    <a:pt x="414" y="17"/>
                    <a:pt x="411" y="16"/>
                  </a:cubicBezTo>
                  <a:cubicBezTo>
                    <a:pt x="409" y="15"/>
                    <a:pt x="407" y="14"/>
                    <a:pt x="405" y="14"/>
                  </a:cubicBezTo>
                  <a:cubicBezTo>
                    <a:pt x="403" y="13"/>
                    <a:pt x="400" y="12"/>
                    <a:pt x="398" y="12"/>
                  </a:cubicBezTo>
                  <a:cubicBezTo>
                    <a:pt x="395" y="11"/>
                    <a:pt x="393" y="10"/>
                    <a:pt x="391" y="10"/>
                  </a:cubicBezTo>
                  <a:cubicBezTo>
                    <a:pt x="388" y="9"/>
                    <a:pt x="386" y="8"/>
                    <a:pt x="383" y="8"/>
                  </a:cubicBezTo>
                  <a:cubicBezTo>
                    <a:pt x="381" y="7"/>
                    <a:pt x="379" y="7"/>
                    <a:pt x="377" y="6"/>
                  </a:cubicBezTo>
                  <a:cubicBezTo>
                    <a:pt x="374" y="6"/>
                    <a:pt x="371" y="5"/>
                    <a:pt x="369" y="5"/>
                  </a:cubicBezTo>
                  <a:cubicBezTo>
                    <a:pt x="367" y="4"/>
                    <a:pt x="364" y="4"/>
                    <a:pt x="362" y="4"/>
                  </a:cubicBezTo>
                  <a:cubicBezTo>
                    <a:pt x="359" y="3"/>
                    <a:pt x="357" y="3"/>
                    <a:pt x="354" y="3"/>
                  </a:cubicBezTo>
                  <a:cubicBezTo>
                    <a:pt x="352" y="2"/>
                    <a:pt x="350" y="2"/>
                    <a:pt x="348" y="2"/>
                  </a:cubicBezTo>
                  <a:cubicBezTo>
                    <a:pt x="344" y="1"/>
                    <a:pt x="341" y="1"/>
                    <a:pt x="338" y="1"/>
                  </a:cubicBezTo>
                  <a:cubicBezTo>
                    <a:pt x="336" y="1"/>
                    <a:pt x="334" y="1"/>
                    <a:pt x="333" y="1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4" y="1"/>
                    <a:pt x="292" y="1"/>
                    <a:pt x="290" y="2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4"/>
                    <a:pt x="271" y="4"/>
                    <a:pt x="268" y="5"/>
                  </a:cubicBezTo>
                  <a:cubicBezTo>
                    <a:pt x="266" y="5"/>
                    <a:pt x="264" y="5"/>
                    <a:pt x="262" y="6"/>
                  </a:cubicBezTo>
                  <a:cubicBezTo>
                    <a:pt x="260" y="6"/>
                    <a:pt x="258" y="6"/>
                    <a:pt x="256" y="7"/>
                  </a:cubicBezTo>
                  <a:cubicBezTo>
                    <a:pt x="253" y="7"/>
                    <a:pt x="250" y="8"/>
                    <a:pt x="247" y="9"/>
                  </a:cubicBezTo>
                  <a:cubicBezTo>
                    <a:pt x="246" y="9"/>
                    <a:pt x="245" y="9"/>
                    <a:pt x="244" y="10"/>
                  </a:cubicBezTo>
                  <a:cubicBezTo>
                    <a:pt x="243" y="10"/>
                    <a:pt x="242" y="10"/>
                    <a:pt x="241" y="10"/>
                  </a:cubicBezTo>
                  <a:cubicBezTo>
                    <a:pt x="239" y="11"/>
                    <a:pt x="237" y="11"/>
                    <a:pt x="236" y="12"/>
                  </a:cubicBezTo>
                  <a:cubicBezTo>
                    <a:pt x="233" y="13"/>
                    <a:pt x="230" y="13"/>
                    <a:pt x="227" y="14"/>
                  </a:cubicBezTo>
                  <a:cubicBezTo>
                    <a:pt x="225" y="15"/>
                    <a:pt x="224" y="15"/>
                    <a:pt x="222" y="16"/>
                  </a:cubicBezTo>
                  <a:cubicBezTo>
                    <a:pt x="220" y="17"/>
                    <a:pt x="219" y="17"/>
                    <a:pt x="218" y="17"/>
                  </a:cubicBezTo>
                  <a:cubicBezTo>
                    <a:pt x="217" y="18"/>
                    <a:pt x="216" y="18"/>
                    <a:pt x="216" y="18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2" y="23"/>
                    <a:pt x="199" y="24"/>
                    <a:pt x="196" y="26"/>
                  </a:cubicBezTo>
                  <a:cubicBezTo>
                    <a:pt x="193" y="27"/>
                    <a:pt x="190" y="28"/>
                    <a:pt x="187" y="30"/>
                  </a:cubicBezTo>
                  <a:cubicBezTo>
                    <a:pt x="187" y="30"/>
                    <a:pt x="187" y="30"/>
                    <a:pt x="187" y="30"/>
                  </a:cubicBezTo>
                  <a:cubicBezTo>
                    <a:pt x="186" y="30"/>
                    <a:pt x="185" y="31"/>
                    <a:pt x="184" y="31"/>
                  </a:cubicBezTo>
                  <a:cubicBezTo>
                    <a:pt x="182" y="32"/>
                    <a:pt x="181" y="32"/>
                    <a:pt x="180" y="33"/>
                  </a:cubicBezTo>
                  <a:cubicBezTo>
                    <a:pt x="179" y="34"/>
                    <a:pt x="178" y="34"/>
                    <a:pt x="177" y="34"/>
                  </a:cubicBezTo>
                  <a:cubicBezTo>
                    <a:pt x="174" y="36"/>
                    <a:pt x="171" y="37"/>
                    <a:pt x="169" y="39"/>
                  </a:cubicBezTo>
                  <a:cubicBezTo>
                    <a:pt x="166" y="40"/>
                    <a:pt x="163" y="42"/>
                    <a:pt x="160" y="43"/>
                  </a:cubicBezTo>
                  <a:cubicBezTo>
                    <a:pt x="160" y="44"/>
                    <a:pt x="159" y="44"/>
                    <a:pt x="159" y="44"/>
                  </a:cubicBezTo>
                  <a:cubicBezTo>
                    <a:pt x="156" y="46"/>
                    <a:pt x="153" y="48"/>
                    <a:pt x="150" y="49"/>
                  </a:cubicBezTo>
                  <a:cubicBezTo>
                    <a:pt x="149" y="50"/>
                    <a:pt x="148" y="50"/>
                    <a:pt x="147" y="51"/>
                  </a:cubicBezTo>
                  <a:cubicBezTo>
                    <a:pt x="147" y="51"/>
                    <a:pt x="146" y="52"/>
                    <a:pt x="145" y="52"/>
                  </a:cubicBezTo>
                  <a:cubicBezTo>
                    <a:pt x="144" y="53"/>
                    <a:pt x="144" y="53"/>
                    <a:pt x="143" y="53"/>
                  </a:cubicBezTo>
                  <a:cubicBezTo>
                    <a:pt x="142" y="54"/>
                    <a:pt x="141" y="55"/>
                    <a:pt x="141" y="55"/>
                  </a:cubicBezTo>
                  <a:cubicBezTo>
                    <a:pt x="138" y="57"/>
                    <a:pt x="135" y="59"/>
                    <a:pt x="132" y="61"/>
                  </a:cubicBezTo>
                  <a:cubicBezTo>
                    <a:pt x="130" y="63"/>
                    <a:pt x="127" y="64"/>
                    <a:pt x="124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6"/>
                    <a:pt x="109" y="78"/>
                    <a:pt x="106" y="80"/>
                  </a:cubicBezTo>
                  <a:cubicBezTo>
                    <a:pt x="104" y="82"/>
                    <a:pt x="101" y="85"/>
                    <a:pt x="98" y="87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5" y="90"/>
                    <a:pt x="93" y="92"/>
                    <a:pt x="91" y="94"/>
                  </a:cubicBezTo>
                  <a:cubicBezTo>
                    <a:pt x="91" y="94"/>
                    <a:pt x="90" y="94"/>
                    <a:pt x="90" y="94"/>
                  </a:cubicBezTo>
                  <a:cubicBezTo>
                    <a:pt x="88" y="96"/>
                    <a:pt x="85" y="99"/>
                    <a:pt x="83" y="101"/>
                  </a:cubicBezTo>
                  <a:cubicBezTo>
                    <a:pt x="80" y="104"/>
                    <a:pt x="78" y="106"/>
                    <a:pt x="76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3" y="111"/>
                    <a:pt x="70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8"/>
                    <a:pt x="65" y="119"/>
                    <a:pt x="64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8" y="127"/>
                    <a:pt x="56" y="130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5"/>
                    <a:pt x="51" y="137"/>
                  </a:cubicBezTo>
                  <a:cubicBezTo>
                    <a:pt x="49" y="138"/>
                    <a:pt x="48" y="140"/>
                    <a:pt x="47" y="141"/>
                  </a:cubicBezTo>
                  <a:cubicBezTo>
                    <a:pt x="45" y="144"/>
                    <a:pt x="43" y="147"/>
                    <a:pt x="41" y="150"/>
                  </a:cubicBezTo>
                  <a:cubicBezTo>
                    <a:pt x="38" y="153"/>
                    <a:pt x="35" y="157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70"/>
                    <a:pt x="21" y="180"/>
                    <a:pt x="15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4" y="190"/>
                    <a:pt x="24" y="192"/>
                    <a:pt x="22" y="197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4"/>
                    <a:pt x="15" y="212"/>
                    <a:pt x="14" y="217"/>
                  </a:cubicBezTo>
                  <a:cubicBezTo>
                    <a:pt x="13" y="222"/>
                    <a:pt x="8" y="222"/>
                    <a:pt x="8" y="227"/>
                  </a:cubicBezTo>
                  <a:cubicBezTo>
                    <a:pt x="7" y="233"/>
                    <a:pt x="12" y="235"/>
                    <a:pt x="10" y="240"/>
                  </a:cubicBezTo>
                  <a:cubicBezTo>
                    <a:pt x="9" y="245"/>
                    <a:pt x="6" y="246"/>
                    <a:pt x="4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2" y="279"/>
                  </a:cubicBezTo>
                  <a:cubicBezTo>
                    <a:pt x="5" y="294"/>
                    <a:pt x="3" y="302"/>
                    <a:pt x="11" y="297"/>
                  </a:cubicBezTo>
                  <a:cubicBezTo>
                    <a:pt x="16" y="295"/>
                    <a:pt x="19" y="281"/>
                    <a:pt x="19" y="269"/>
                  </a:cubicBezTo>
                  <a:cubicBezTo>
                    <a:pt x="19" y="261"/>
                    <a:pt x="21" y="254"/>
                    <a:pt x="21" y="249"/>
                  </a:cubicBezTo>
                  <a:cubicBezTo>
                    <a:pt x="21" y="244"/>
                    <a:pt x="21" y="231"/>
                    <a:pt x="22" y="223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4" y="201"/>
                    <a:pt x="44" y="212"/>
                    <a:pt x="51" y="207"/>
                  </a:cubicBezTo>
                  <a:cubicBezTo>
                    <a:pt x="58" y="202"/>
                    <a:pt x="47" y="198"/>
                    <a:pt x="51" y="192"/>
                  </a:cubicBezTo>
                  <a:cubicBezTo>
                    <a:pt x="53" y="190"/>
                    <a:pt x="57" y="189"/>
                    <a:pt x="60" y="180"/>
                  </a:cubicBezTo>
                  <a:cubicBezTo>
                    <a:pt x="63" y="172"/>
                    <a:pt x="59" y="173"/>
                    <a:pt x="58" y="169"/>
                  </a:cubicBezTo>
                  <a:cubicBezTo>
                    <a:pt x="57" y="164"/>
                    <a:pt x="62" y="167"/>
                    <a:pt x="67" y="163"/>
                  </a:cubicBezTo>
                  <a:cubicBezTo>
                    <a:pt x="73" y="159"/>
                    <a:pt x="69" y="155"/>
                    <a:pt x="73" y="143"/>
                  </a:cubicBezTo>
                  <a:cubicBezTo>
                    <a:pt x="76" y="131"/>
                    <a:pt x="77" y="127"/>
                    <a:pt x="84" y="118"/>
                  </a:cubicBezTo>
                  <a:cubicBezTo>
                    <a:pt x="86" y="116"/>
                    <a:pt x="89" y="114"/>
                    <a:pt x="89" y="114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2"/>
                    <a:pt x="675" y="360"/>
                  </a:cubicBezTo>
                  <a:cubicBezTo>
                    <a:pt x="662" y="346"/>
                    <a:pt x="652" y="325"/>
                    <a:pt x="64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9">
              <a:extLst>
                <a:ext uri="{FF2B5EF4-FFF2-40B4-BE49-F238E27FC236}">
                  <a16:creationId xmlns:a16="http://schemas.microsoft.com/office/drawing/2014/main" id="{E2B9724C-D6A8-4AD3-8DDC-42AAA445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10">
              <a:extLst>
                <a:ext uri="{FF2B5EF4-FFF2-40B4-BE49-F238E27FC236}">
                  <a16:creationId xmlns:a16="http://schemas.microsoft.com/office/drawing/2014/main" id="{4E36AE51-96E2-4251-BA64-CA5DEA38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480"/>
              <a:ext cx="1600" cy="1562"/>
            </a:xfrm>
            <a:custGeom>
              <a:avLst/>
              <a:gdLst>
                <a:gd name="T0" fmla="*/ 6689 w 719"/>
                <a:gd name="T1" fmla="*/ 4828 h 658"/>
                <a:gd name="T2" fmla="*/ 6491 w 719"/>
                <a:gd name="T3" fmla="*/ 4627 h 658"/>
                <a:gd name="T4" fmla="*/ 5521 w 719"/>
                <a:gd name="T5" fmla="*/ 2231 h 658"/>
                <a:gd name="T6" fmla="*/ 2546 w 719"/>
                <a:gd name="T7" fmla="*/ 0 h 658"/>
                <a:gd name="T8" fmla="*/ 36 w 719"/>
                <a:gd name="T9" fmla="*/ 1336 h 658"/>
                <a:gd name="T10" fmla="*/ 0 w 719"/>
                <a:gd name="T11" fmla="*/ 1382 h 658"/>
                <a:gd name="T12" fmla="*/ 9 w 719"/>
                <a:gd name="T13" fmla="*/ 1382 h 658"/>
                <a:gd name="T14" fmla="*/ 2590 w 719"/>
                <a:gd name="T15" fmla="*/ 202 h 658"/>
                <a:gd name="T16" fmla="*/ 5379 w 719"/>
                <a:gd name="T17" fmla="*/ 2383 h 658"/>
                <a:gd name="T18" fmla="*/ 5597 w 719"/>
                <a:gd name="T19" fmla="*/ 3065 h 658"/>
                <a:gd name="T20" fmla="*/ 5755 w 719"/>
                <a:gd name="T21" fmla="*/ 4069 h 658"/>
                <a:gd name="T22" fmla="*/ 5775 w 719"/>
                <a:gd name="T23" fmla="*/ 4643 h 658"/>
                <a:gd name="T24" fmla="*/ 5136 w 719"/>
                <a:gd name="T25" fmla="*/ 7050 h 658"/>
                <a:gd name="T26" fmla="*/ 2590 w 719"/>
                <a:gd name="T27" fmla="*/ 8589 h 658"/>
                <a:gd name="T28" fmla="*/ 45 w 719"/>
                <a:gd name="T29" fmla="*/ 7411 h 658"/>
                <a:gd name="T30" fmla="*/ 36 w 719"/>
                <a:gd name="T31" fmla="*/ 7421 h 658"/>
                <a:gd name="T32" fmla="*/ 65 w 719"/>
                <a:gd name="T33" fmla="*/ 7449 h 658"/>
                <a:gd name="T34" fmla="*/ 65 w 719"/>
                <a:gd name="T35" fmla="*/ 7449 h 658"/>
                <a:gd name="T36" fmla="*/ 2546 w 719"/>
                <a:gd name="T37" fmla="*/ 8802 h 658"/>
                <a:gd name="T38" fmla="*/ 5270 w 719"/>
                <a:gd name="T39" fmla="*/ 7224 h 658"/>
                <a:gd name="T40" fmla="*/ 6095 w 719"/>
                <a:gd name="T41" fmla="*/ 6312 h 658"/>
                <a:gd name="T42" fmla="*/ 6422 w 719"/>
                <a:gd name="T43" fmla="*/ 6193 h 658"/>
                <a:gd name="T44" fmla="*/ 7715 w 719"/>
                <a:gd name="T45" fmla="*/ 6502 h 658"/>
                <a:gd name="T46" fmla="*/ 7924 w 719"/>
                <a:gd name="T47" fmla="*/ 6592 h 658"/>
                <a:gd name="T48" fmla="*/ 7924 w 719"/>
                <a:gd name="T49" fmla="*/ 5287 h 658"/>
                <a:gd name="T50" fmla="*/ 7221 w 719"/>
                <a:gd name="T51" fmla="*/ 5054 h 658"/>
                <a:gd name="T52" fmla="*/ 6689 w 719"/>
                <a:gd name="T53" fmla="*/ 4828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8">
                  <a:moveTo>
                    <a:pt x="607" y="361"/>
                  </a:moveTo>
                  <a:cubicBezTo>
                    <a:pt x="600" y="357"/>
                    <a:pt x="594" y="352"/>
                    <a:pt x="589" y="346"/>
                  </a:cubicBezTo>
                  <a:cubicBezTo>
                    <a:pt x="549" y="328"/>
                    <a:pt x="529" y="219"/>
                    <a:pt x="501" y="167"/>
                  </a:cubicBezTo>
                  <a:cubicBezTo>
                    <a:pt x="447" y="69"/>
                    <a:pt x="338" y="0"/>
                    <a:pt x="231" y="0"/>
                  </a:cubicBezTo>
                  <a:cubicBezTo>
                    <a:pt x="146" y="0"/>
                    <a:pt x="64" y="39"/>
                    <a:pt x="3" y="100"/>
                  </a:cubicBezTo>
                  <a:cubicBezTo>
                    <a:pt x="3" y="100"/>
                    <a:pt x="1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58" y="47"/>
                    <a:pt x="156" y="15"/>
                    <a:pt x="235" y="15"/>
                  </a:cubicBezTo>
                  <a:cubicBezTo>
                    <a:pt x="335" y="15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9"/>
                  </a:cubicBezTo>
                  <a:cubicBezTo>
                    <a:pt x="512" y="242"/>
                    <a:pt x="521" y="292"/>
                    <a:pt x="522" y="304"/>
                  </a:cubicBezTo>
                  <a:cubicBezTo>
                    <a:pt x="524" y="318"/>
                    <a:pt x="524" y="333"/>
                    <a:pt x="524" y="347"/>
                  </a:cubicBezTo>
                  <a:cubicBezTo>
                    <a:pt x="524" y="403"/>
                    <a:pt x="504" y="471"/>
                    <a:pt x="466" y="527"/>
                  </a:cubicBezTo>
                  <a:cubicBezTo>
                    <a:pt x="412" y="598"/>
                    <a:pt x="316" y="642"/>
                    <a:pt x="235" y="642"/>
                  </a:cubicBezTo>
                  <a:cubicBezTo>
                    <a:pt x="162" y="642"/>
                    <a:pt x="63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8"/>
                    <a:pt x="148" y="658"/>
                    <a:pt x="231" y="658"/>
                  </a:cubicBezTo>
                  <a:cubicBezTo>
                    <a:pt x="318" y="658"/>
                    <a:pt x="420" y="617"/>
                    <a:pt x="478" y="540"/>
                  </a:cubicBezTo>
                  <a:cubicBezTo>
                    <a:pt x="497" y="515"/>
                    <a:pt x="527" y="459"/>
                    <a:pt x="553" y="472"/>
                  </a:cubicBezTo>
                  <a:cubicBezTo>
                    <a:pt x="562" y="467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6"/>
                  </a:cubicBezTo>
                  <a:cubicBezTo>
                    <a:pt x="706" y="488"/>
                    <a:pt x="713" y="490"/>
                    <a:pt x="719" y="493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6"/>
                    <a:pt x="666" y="380"/>
                    <a:pt x="655" y="378"/>
                  </a:cubicBezTo>
                  <a:cubicBezTo>
                    <a:pt x="635" y="374"/>
                    <a:pt x="611" y="363"/>
                    <a:pt x="607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11">
              <a:extLst>
                <a:ext uri="{FF2B5EF4-FFF2-40B4-BE49-F238E27FC236}">
                  <a16:creationId xmlns:a16="http://schemas.microsoft.com/office/drawing/2014/main" id="{53B8CDD2-274A-4BA1-89B1-6C7F45FB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373"/>
              <a:ext cx="616" cy="612"/>
            </a:xfrm>
            <a:custGeom>
              <a:avLst/>
              <a:gdLst>
                <a:gd name="T0" fmla="*/ 3047 w 277"/>
                <a:gd name="T1" fmla="*/ 0 h 258"/>
                <a:gd name="T2" fmla="*/ 2453 w 277"/>
                <a:gd name="T3" fmla="*/ 1964 h 258"/>
                <a:gd name="T4" fmla="*/ 0 w 277"/>
                <a:gd name="T5" fmla="*/ 3444 h 258"/>
                <a:gd name="T6" fmla="*/ 3047 w 277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8">
                  <a:moveTo>
                    <a:pt x="277" y="0"/>
                  </a:moveTo>
                  <a:cubicBezTo>
                    <a:pt x="272" y="48"/>
                    <a:pt x="254" y="101"/>
                    <a:pt x="223" y="147"/>
                  </a:cubicBezTo>
                  <a:cubicBezTo>
                    <a:pt x="171" y="216"/>
                    <a:pt x="79" y="258"/>
                    <a:pt x="0" y="258"/>
                  </a:cubicBezTo>
                  <a:cubicBezTo>
                    <a:pt x="68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12">
              <a:extLst>
                <a:ext uri="{FF2B5EF4-FFF2-40B4-BE49-F238E27FC236}">
                  <a16:creationId xmlns:a16="http://schemas.microsoft.com/office/drawing/2014/main" id="{C7670204-8EB8-4638-8C6D-4E585882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25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13">
              <a:extLst>
                <a:ext uri="{FF2B5EF4-FFF2-40B4-BE49-F238E27FC236}">
                  <a16:creationId xmlns:a16="http://schemas.microsoft.com/office/drawing/2014/main" id="{5125EB01-B20D-4EA6-ACB8-D3AE42E6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522"/>
              <a:ext cx="349" cy="107"/>
            </a:xfrm>
            <a:custGeom>
              <a:avLst/>
              <a:gdLst>
                <a:gd name="T0" fmla="*/ 1725 w 157"/>
                <a:gd name="T1" fmla="*/ 525 h 45"/>
                <a:gd name="T2" fmla="*/ 0 w 157"/>
                <a:gd name="T3" fmla="*/ 254 h 45"/>
                <a:gd name="T4" fmla="*/ 1725 w 157"/>
                <a:gd name="T5" fmla="*/ 604 h 45"/>
                <a:gd name="T6" fmla="*/ 1725 w 157"/>
                <a:gd name="T7" fmla="*/ 52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9"/>
                  </a:moveTo>
                  <a:cubicBezTo>
                    <a:pt x="108" y="16"/>
                    <a:pt x="51" y="0"/>
                    <a:pt x="0" y="19"/>
                  </a:cubicBezTo>
                  <a:cubicBezTo>
                    <a:pt x="27" y="14"/>
                    <a:pt x="72" y="9"/>
                    <a:pt x="157" y="45"/>
                  </a:cubicBezTo>
                  <a:lnTo>
                    <a:pt x="157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14">
              <a:extLst>
                <a:ext uri="{FF2B5EF4-FFF2-40B4-BE49-F238E27FC236}">
                  <a16:creationId xmlns:a16="http://schemas.microsoft.com/office/drawing/2014/main" id="{D7120973-227A-425B-84C1-67638E8B7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5" y="1516"/>
              <a:ext cx="1218" cy="1488"/>
            </a:xfrm>
            <a:custGeom>
              <a:avLst/>
              <a:gdLst>
                <a:gd name="T0" fmla="*/ 5573 w 547"/>
                <a:gd name="T1" fmla="*/ 2179 h 627"/>
                <a:gd name="T2" fmla="*/ 163 w 547"/>
                <a:gd name="T3" fmla="*/ 1206 h 627"/>
                <a:gd name="T4" fmla="*/ 45 w 547"/>
                <a:gd name="T5" fmla="*/ 1526 h 627"/>
                <a:gd name="T6" fmla="*/ 20 w 547"/>
                <a:gd name="T7" fmla="*/ 1711 h 627"/>
                <a:gd name="T8" fmla="*/ 20 w 547"/>
                <a:gd name="T9" fmla="*/ 1846 h 627"/>
                <a:gd name="T10" fmla="*/ 36 w 547"/>
                <a:gd name="T11" fmla="*/ 2658 h 627"/>
                <a:gd name="T12" fmla="*/ 45 w 547"/>
                <a:gd name="T13" fmla="*/ 2686 h 627"/>
                <a:gd name="T14" fmla="*/ 80 w 547"/>
                <a:gd name="T15" fmla="*/ 2743 h 627"/>
                <a:gd name="T16" fmla="*/ 505 w 547"/>
                <a:gd name="T17" fmla="*/ 4167 h 627"/>
                <a:gd name="T18" fmla="*/ 505 w 547"/>
                <a:gd name="T19" fmla="*/ 4167 h 627"/>
                <a:gd name="T20" fmla="*/ 145 w 547"/>
                <a:gd name="T21" fmla="*/ 5639 h 627"/>
                <a:gd name="T22" fmla="*/ 36 w 547"/>
                <a:gd name="T23" fmla="*/ 6218 h 627"/>
                <a:gd name="T24" fmla="*/ 36 w 547"/>
                <a:gd name="T25" fmla="*/ 6230 h 627"/>
                <a:gd name="T26" fmla="*/ 36 w 547"/>
                <a:gd name="T27" fmla="*/ 6348 h 627"/>
                <a:gd name="T28" fmla="*/ 20 w 547"/>
                <a:gd name="T29" fmla="*/ 6484 h 627"/>
                <a:gd name="T30" fmla="*/ 20 w 547"/>
                <a:gd name="T31" fmla="*/ 6493 h 627"/>
                <a:gd name="T32" fmla="*/ 20 w 547"/>
                <a:gd name="T33" fmla="*/ 6735 h 627"/>
                <a:gd name="T34" fmla="*/ 154 w 547"/>
                <a:gd name="T35" fmla="*/ 7124 h 627"/>
                <a:gd name="T36" fmla="*/ 5331 w 547"/>
                <a:gd name="T37" fmla="*/ 6842 h 627"/>
                <a:gd name="T38" fmla="*/ 6039 w 547"/>
                <a:gd name="T39" fmla="*/ 4155 h 627"/>
                <a:gd name="T40" fmla="*/ 5796 w 547"/>
                <a:gd name="T41" fmla="*/ 2862 h 627"/>
                <a:gd name="T42" fmla="*/ 5921 w 547"/>
                <a:gd name="T43" fmla="*/ 4129 h 627"/>
                <a:gd name="T44" fmla="*/ 5246 w 547"/>
                <a:gd name="T45" fmla="*/ 6747 h 627"/>
                <a:gd name="T46" fmla="*/ 234 w 547"/>
                <a:gd name="T47" fmla="*/ 7018 h 627"/>
                <a:gd name="T48" fmla="*/ 154 w 547"/>
                <a:gd name="T49" fmla="*/ 6792 h 627"/>
                <a:gd name="T50" fmla="*/ 145 w 547"/>
                <a:gd name="T51" fmla="*/ 6189 h 627"/>
                <a:gd name="T52" fmla="*/ 630 w 547"/>
                <a:gd name="T53" fmla="*/ 4167 h 627"/>
                <a:gd name="T54" fmla="*/ 109 w 547"/>
                <a:gd name="T55" fmla="*/ 1820 h 627"/>
                <a:gd name="T56" fmla="*/ 154 w 547"/>
                <a:gd name="T57" fmla="*/ 1566 h 627"/>
                <a:gd name="T58" fmla="*/ 243 w 547"/>
                <a:gd name="T59" fmla="*/ 1312 h 627"/>
                <a:gd name="T60" fmla="*/ 332 w 547"/>
                <a:gd name="T61" fmla="*/ 1217 h 627"/>
                <a:gd name="T62" fmla="*/ 2781 w 547"/>
                <a:gd name="T63" fmla="*/ 135 h 627"/>
                <a:gd name="T64" fmla="*/ 5687 w 547"/>
                <a:gd name="T65" fmla="*/ 2900 h 627"/>
                <a:gd name="T66" fmla="*/ 5841 w 547"/>
                <a:gd name="T67" fmla="*/ 3875 h 6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7">
                  <a:moveTo>
                    <a:pt x="525" y="214"/>
                  </a:moveTo>
                  <a:cubicBezTo>
                    <a:pt x="520" y="196"/>
                    <a:pt x="513" y="179"/>
                    <a:pt x="505" y="163"/>
                  </a:cubicBezTo>
                  <a:cubicBezTo>
                    <a:pt x="455" y="71"/>
                    <a:pt x="352" y="0"/>
                    <a:pt x="252" y="0"/>
                  </a:cubicBezTo>
                  <a:cubicBezTo>
                    <a:pt x="172" y="0"/>
                    <a:pt x="72" y="33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8" y="98"/>
                    <a:pt x="7" y="102"/>
                    <a:pt x="4" y="114"/>
                  </a:cubicBezTo>
                  <a:cubicBezTo>
                    <a:pt x="2" y="120"/>
                    <a:pt x="2" y="124"/>
                    <a:pt x="1" y="127"/>
                  </a:cubicBezTo>
                  <a:cubicBezTo>
                    <a:pt x="1" y="127"/>
                    <a:pt x="2" y="128"/>
                    <a:pt x="2" y="128"/>
                  </a:cubicBezTo>
                  <a:cubicBezTo>
                    <a:pt x="2" y="130"/>
                    <a:pt x="2" y="134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1" y="154"/>
                    <a:pt x="0" y="180"/>
                    <a:pt x="1" y="188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200"/>
                    <a:pt x="4" y="200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2"/>
                    <a:pt x="6" y="204"/>
                    <a:pt x="7" y="205"/>
                  </a:cubicBezTo>
                  <a:cubicBezTo>
                    <a:pt x="29" y="217"/>
                    <a:pt x="46" y="260"/>
                    <a:pt x="46" y="312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57"/>
                    <a:pt x="33" y="396"/>
                    <a:pt x="15" y="413"/>
                  </a:cubicBezTo>
                  <a:cubicBezTo>
                    <a:pt x="15" y="416"/>
                    <a:pt x="14" y="419"/>
                    <a:pt x="13" y="422"/>
                  </a:cubicBezTo>
                  <a:cubicBezTo>
                    <a:pt x="11" y="433"/>
                    <a:pt x="8" y="444"/>
                    <a:pt x="5" y="455"/>
                  </a:cubicBezTo>
                  <a:cubicBezTo>
                    <a:pt x="4" y="458"/>
                    <a:pt x="4" y="461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5"/>
                    <a:pt x="3" y="466"/>
                    <a:pt x="3" y="466"/>
                  </a:cubicBezTo>
                  <a:cubicBezTo>
                    <a:pt x="3" y="468"/>
                    <a:pt x="3" y="470"/>
                    <a:pt x="3" y="473"/>
                  </a:cubicBezTo>
                  <a:cubicBezTo>
                    <a:pt x="3" y="474"/>
                    <a:pt x="3" y="474"/>
                    <a:pt x="3" y="475"/>
                  </a:cubicBezTo>
                  <a:cubicBezTo>
                    <a:pt x="3" y="477"/>
                    <a:pt x="2" y="479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5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6"/>
                    <a:pt x="2" y="501"/>
                  </a:cubicBezTo>
                  <a:cubicBezTo>
                    <a:pt x="2" y="502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7"/>
                    <a:pt x="252" y="627"/>
                  </a:cubicBezTo>
                  <a:cubicBezTo>
                    <a:pt x="333" y="627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2"/>
                  </a:cubicBezTo>
                  <a:cubicBezTo>
                    <a:pt x="541" y="325"/>
                    <a:pt x="547" y="318"/>
                    <a:pt x="547" y="311"/>
                  </a:cubicBezTo>
                  <a:cubicBezTo>
                    <a:pt x="546" y="303"/>
                    <a:pt x="540" y="296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2"/>
                    <a:pt x="536" y="309"/>
                  </a:cubicBezTo>
                  <a:cubicBezTo>
                    <a:pt x="536" y="317"/>
                    <a:pt x="531" y="325"/>
                    <a:pt x="531" y="332"/>
                  </a:cubicBezTo>
                  <a:cubicBezTo>
                    <a:pt x="531" y="389"/>
                    <a:pt x="510" y="453"/>
                    <a:pt x="475" y="505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5" y="577"/>
                    <a:pt x="21" y="525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2" y="503"/>
                    <a:pt x="12" y="500"/>
                    <a:pt x="12" y="498"/>
                  </a:cubicBezTo>
                  <a:cubicBezTo>
                    <a:pt x="12" y="494"/>
                    <a:pt x="11" y="471"/>
                    <a:pt x="13" y="463"/>
                  </a:cubicBezTo>
                  <a:cubicBezTo>
                    <a:pt x="17" y="444"/>
                    <a:pt x="18" y="425"/>
                    <a:pt x="25" y="418"/>
                  </a:cubicBezTo>
                  <a:cubicBezTo>
                    <a:pt x="44" y="398"/>
                    <a:pt x="57" y="359"/>
                    <a:pt x="57" y="312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7"/>
                    <a:pt x="8" y="156"/>
                    <a:pt x="10" y="136"/>
                  </a:cubicBezTo>
                  <a:cubicBezTo>
                    <a:pt x="12" y="133"/>
                    <a:pt x="12" y="129"/>
                    <a:pt x="12" y="127"/>
                  </a:cubicBezTo>
                  <a:cubicBezTo>
                    <a:pt x="12" y="124"/>
                    <a:pt x="12" y="121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4"/>
                    <a:pt x="18" y="102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6" y="94"/>
                    <a:pt x="26" y="93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3"/>
                    <a:pt x="172" y="10"/>
                    <a:pt x="252" y="10"/>
                  </a:cubicBezTo>
                  <a:cubicBezTo>
                    <a:pt x="345" y="10"/>
                    <a:pt x="445" y="75"/>
                    <a:pt x="495" y="168"/>
                  </a:cubicBezTo>
                  <a:cubicBezTo>
                    <a:pt x="503" y="183"/>
                    <a:pt x="510" y="199"/>
                    <a:pt x="515" y="217"/>
                  </a:cubicBezTo>
                  <a:cubicBezTo>
                    <a:pt x="517" y="224"/>
                    <a:pt x="527" y="248"/>
                    <a:pt x="528" y="286"/>
                  </a:cubicBezTo>
                  <a:cubicBezTo>
                    <a:pt x="528" y="287"/>
                    <a:pt x="529" y="288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15">
              <a:extLst>
                <a:ext uri="{FF2B5EF4-FFF2-40B4-BE49-F238E27FC236}">
                  <a16:creationId xmlns:a16="http://schemas.microsoft.com/office/drawing/2014/main" id="{53FD27E5-5D3A-45F9-9DDE-E78921F34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17"/>
              <a:ext cx="281" cy="895"/>
            </a:xfrm>
            <a:custGeom>
              <a:avLst/>
              <a:gdLst>
                <a:gd name="T0" fmla="*/ 1055 w 126"/>
                <a:gd name="T1" fmla="*/ 3827 h 377"/>
                <a:gd name="T2" fmla="*/ 1398 w 126"/>
                <a:gd name="T3" fmla="*/ 2474 h 377"/>
                <a:gd name="T4" fmla="*/ 966 w 126"/>
                <a:gd name="T5" fmla="*/ 1042 h 377"/>
                <a:gd name="T6" fmla="*/ 930 w 126"/>
                <a:gd name="T7" fmla="*/ 992 h 377"/>
                <a:gd name="T8" fmla="*/ 930 w 126"/>
                <a:gd name="T9" fmla="*/ 992 h 377"/>
                <a:gd name="T10" fmla="*/ 930 w 126"/>
                <a:gd name="T11" fmla="*/ 964 h 377"/>
                <a:gd name="T12" fmla="*/ 921 w 126"/>
                <a:gd name="T13" fmla="*/ 964 h 377"/>
                <a:gd name="T14" fmla="*/ 901 w 126"/>
                <a:gd name="T15" fmla="*/ 817 h 377"/>
                <a:gd name="T16" fmla="*/ 910 w 126"/>
                <a:gd name="T17" fmla="*/ 147 h 377"/>
                <a:gd name="T18" fmla="*/ 910 w 126"/>
                <a:gd name="T19" fmla="*/ 147 h 377"/>
                <a:gd name="T20" fmla="*/ 910 w 126"/>
                <a:gd name="T21" fmla="*/ 12 h 377"/>
                <a:gd name="T22" fmla="*/ 901 w 126"/>
                <a:gd name="T23" fmla="*/ 0 h 377"/>
                <a:gd name="T24" fmla="*/ 865 w 126"/>
                <a:gd name="T25" fmla="*/ 95 h 377"/>
                <a:gd name="T26" fmla="*/ 765 w 126"/>
                <a:gd name="T27" fmla="*/ 176 h 377"/>
                <a:gd name="T28" fmla="*/ 785 w 126"/>
                <a:gd name="T29" fmla="*/ 320 h 377"/>
                <a:gd name="T30" fmla="*/ 687 w 126"/>
                <a:gd name="T31" fmla="*/ 480 h 377"/>
                <a:gd name="T32" fmla="*/ 687 w 126"/>
                <a:gd name="T33" fmla="*/ 681 h 377"/>
                <a:gd name="T34" fmla="*/ 513 w 126"/>
                <a:gd name="T35" fmla="*/ 575 h 377"/>
                <a:gd name="T36" fmla="*/ 368 w 126"/>
                <a:gd name="T37" fmla="*/ 895 h 377"/>
                <a:gd name="T38" fmla="*/ 352 w 126"/>
                <a:gd name="T39" fmla="*/ 1246 h 377"/>
                <a:gd name="T40" fmla="*/ 332 w 126"/>
                <a:gd name="T41" fmla="*/ 1510 h 377"/>
                <a:gd name="T42" fmla="*/ 243 w 126"/>
                <a:gd name="T43" fmla="*/ 1887 h 377"/>
                <a:gd name="T44" fmla="*/ 198 w 126"/>
                <a:gd name="T45" fmla="*/ 1899 h 377"/>
                <a:gd name="T46" fmla="*/ 223 w 126"/>
                <a:gd name="T47" fmla="*/ 3065 h 377"/>
                <a:gd name="T48" fmla="*/ 223 w 126"/>
                <a:gd name="T49" fmla="*/ 3065 h 377"/>
                <a:gd name="T50" fmla="*/ 254 w 126"/>
                <a:gd name="T51" fmla="*/ 3077 h 377"/>
                <a:gd name="T52" fmla="*/ 332 w 126"/>
                <a:gd name="T53" fmla="*/ 3449 h 377"/>
                <a:gd name="T54" fmla="*/ 352 w 126"/>
                <a:gd name="T55" fmla="*/ 3720 h 377"/>
                <a:gd name="T56" fmla="*/ 368 w 126"/>
                <a:gd name="T57" fmla="*/ 4069 h 377"/>
                <a:gd name="T58" fmla="*/ 513 w 126"/>
                <a:gd name="T59" fmla="*/ 4373 h 377"/>
                <a:gd name="T60" fmla="*/ 711 w 126"/>
                <a:gd name="T61" fmla="*/ 4228 h 377"/>
                <a:gd name="T62" fmla="*/ 731 w 126"/>
                <a:gd name="T63" fmla="*/ 4480 h 377"/>
                <a:gd name="T64" fmla="*/ 830 w 126"/>
                <a:gd name="T65" fmla="*/ 4615 h 377"/>
                <a:gd name="T66" fmla="*/ 812 w 126"/>
                <a:gd name="T67" fmla="*/ 4762 h 377"/>
                <a:gd name="T68" fmla="*/ 865 w 126"/>
                <a:gd name="T69" fmla="*/ 4869 h 377"/>
                <a:gd name="T70" fmla="*/ 910 w 126"/>
                <a:gd name="T71" fmla="*/ 5045 h 377"/>
                <a:gd name="T72" fmla="*/ 910 w 126"/>
                <a:gd name="T73" fmla="*/ 5004 h 377"/>
                <a:gd name="T74" fmla="*/ 910 w 126"/>
                <a:gd name="T75" fmla="*/ 4803 h 377"/>
                <a:gd name="T76" fmla="*/ 910 w 126"/>
                <a:gd name="T77" fmla="*/ 4803 h 377"/>
                <a:gd name="T78" fmla="*/ 910 w 126"/>
                <a:gd name="T79" fmla="*/ 4791 h 377"/>
                <a:gd name="T80" fmla="*/ 910 w 126"/>
                <a:gd name="T81" fmla="*/ 4750 h 377"/>
                <a:gd name="T82" fmla="*/ 921 w 126"/>
                <a:gd name="T83" fmla="*/ 4655 h 377"/>
                <a:gd name="T84" fmla="*/ 921 w 126"/>
                <a:gd name="T85" fmla="*/ 4627 h 377"/>
                <a:gd name="T86" fmla="*/ 921 w 126"/>
                <a:gd name="T87" fmla="*/ 4537 h 377"/>
                <a:gd name="T88" fmla="*/ 921 w 126"/>
                <a:gd name="T89" fmla="*/ 4520 h 377"/>
                <a:gd name="T90" fmla="*/ 921 w 126"/>
                <a:gd name="T91" fmla="*/ 4520 h 377"/>
                <a:gd name="T92" fmla="*/ 946 w 126"/>
                <a:gd name="T93" fmla="*/ 4390 h 377"/>
                <a:gd name="T94" fmla="*/ 1030 w 126"/>
                <a:gd name="T95" fmla="*/ 3946 h 377"/>
                <a:gd name="T96" fmla="*/ 1055 w 126"/>
                <a:gd name="T97" fmla="*/ 3827 h 377"/>
                <a:gd name="T98" fmla="*/ 1398 w 126"/>
                <a:gd name="T99" fmla="*/ 2474 h 377"/>
                <a:gd name="T100" fmla="*/ 1398 w 126"/>
                <a:gd name="T101" fmla="*/ 2474 h 377"/>
                <a:gd name="T102" fmla="*/ 1398 w 126"/>
                <a:gd name="T103" fmla="*/ 2490 h 377"/>
                <a:gd name="T104" fmla="*/ 1398 w 126"/>
                <a:gd name="T105" fmla="*/ 2474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6" h="377">
                  <a:moveTo>
                    <a:pt x="95" y="286"/>
                  </a:moveTo>
                  <a:cubicBezTo>
                    <a:pt x="113" y="269"/>
                    <a:pt x="126" y="230"/>
                    <a:pt x="126" y="185"/>
                  </a:cubicBezTo>
                  <a:cubicBezTo>
                    <a:pt x="126" y="133"/>
                    <a:pt x="109" y="90"/>
                    <a:pt x="87" y="78"/>
                  </a:cubicBezTo>
                  <a:cubicBezTo>
                    <a:pt x="86" y="77"/>
                    <a:pt x="85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3"/>
                    <a:pt x="84" y="73"/>
                    <a:pt x="84" y="72"/>
                  </a:cubicBezTo>
                  <a:cubicBezTo>
                    <a:pt x="84" y="72"/>
                    <a:pt x="84" y="72"/>
                    <a:pt x="83" y="72"/>
                  </a:cubicBezTo>
                  <a:cubicBezTo>
                    <a:pt x="82" y="69"/>
                    <a:pt x="81" y="66"/>
                    <a:pt x="81" y="61"/>
                  </a:cubicBezTo>
                  <a:cubicBezTo>
                    <a:pt x="80" y="53"/>
                    <a:pt x="81" y="27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7"/>
                    <a:pt x="82" y="3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1" y="3"/>
                    <a:pt x="81" y="5"/>
                    <a:pt x="78" y="7"/>
                  </a:cubicBezTo>
                  <a:cubicBezTo>
                    <a:pt x="73" y="11"/>
                    <a:pt x="68" y="8"/>
                    <a:pt x="69" y="13"/>
                  </a:cubicBezTo>
                  <a:cubicBezTo>
                    <a:pt x="70" y="17"/>
                    <a:pt x="74" y="16"/>
                    <a:pt x="71" y="24"/>
                  </a:cubicBezTo>
                  <a:cubicBezTo>
                    <a:pt x="68" y="33"/>
                    <a:pt x="64" y="34"/>
                    <a:pt x="62" y="36"/>
                  </a:cubicBezTo>
                  <a:cubicBezTo>
                    <a:pt x="58" y="42"/>
                    <a:pt x="69" y="46"/>
                    <a:pt x="62" y="51"/>
                  </a:cubicBezTo>
                  <a:cubicBezTo>
                    <a:pt x="55" y="56"/>
                    <a:pt x="55" y="45"/>
                    <a:pt x="46" y="43"/>
                  </a:cubicBezTo>
                  <a:cubicBezTo>
                    <a:pt x="39" y="42"/>
                    <a:pt x="34" y="53"/>
                    <a:pt x="33" y="67"/>
                  </a:cubicBezTo>
                  <a:cubicBezTo>
                    <a:pt x="32" y="75"/>
                    <a:pt x="32" y="88"/>
                    <a:pt x="32" y="93"/>
                  </a:cubicBezTo>
                  <a:cubicBezTo>
                    <a:pt x="32" y="98"/>
                    <a:pt x="30" y="105"/>
                    <a:pt x="30" y="113"/>
                  </a:cubicBezTo>
                  <a:cubicBezTo>
                    <a:pt x="30" y="125"/>
                    <a:pt x="27" y="139"/>
                    <a:pt x="22" y="141"/>
                  </a:cubicBezTo>
                  <a:cubicBezTo>
                    <a:pt x="20" y="143"/>
                    <a:pt x="19" y="143"/>
                    <a:pt x="18" y="142"/>
                  </a:cubicBezTo>
                  <a:cubicBezTo>
                    <a:pt x="5" y="156"/>
                    <a:pt x="0" y="219"/>
                    <a:pt x="20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29"/>
                    <a:pt x="21" y="229"/>
                    <a:pt x="23" y="230"/>
                  </a:cubicBezTo>
                  <a:cubicBezTo>
                    <a:pt x="27" y="232"/>
                    <a:pt x="30" y="245"/>
                    <a:pt x="30" y="258"/>
                  </a:cubicBezTo>
                  <a:cubicBezTo>
                    <a:pt x="30" y="266"/>
                    <a:pt x="32" y="272"/>
                    <a:pt x="32" y="278"/>
                  </a:cubicBezTo>
                  <a:cubicBezTo>
                    <a:pt x="32" y="282"/>
                    <a:pt x="32" y="296"/>
                    <a:pt x="33" y="304"/>
                  </a:cubicBezTo>
                  <a:cubicBezTo>
                    <a:pt x="34" y="317"/>
                    <a:pt x="39" y="328"/>
                    <a:pt x="46" y="327"/>
                  </a:cubicBezTo>
                  <a:cubicBezTo>
                    <a:pt x="55" y="326"/>
                    <a:pt x="57" y="311"/>
                    <a:pt x="64" y="316"/>
                  </a:cubicBezTo>
                  <a:cubicBezTo>
                    <a:pt x="71" y="321"/>
                    <a:pt x="62" y="329"/>
                    <a:pt x="66" y="335"/>
                  </a:cubicBezTo>
                  <a:cubicBezTo>
                    <a:pt x="68" y="337"/>
                    <a:pt x="72" y="336"/>
                    <a:pt x="75" y="345"/>
                  </a:cubicBezTo>
                  <a:cubicBezTo>
                    <a:pt x="78" y="354"/>
                    <a:pt x="74" y="352"/>
                    <a:pt x="73" y="356"/>
                  </a:cubicBezTo>
                  <a:cubicBezTo>
                    <a:pt x="71" y="361"/>
                    <a:pt x="73" y="360"/>
                    <a:pt x="78" y="364"/>
                  </a:cubicBezTo>
                  <a:cubicBezTo>
                    <a:pt x="82" y="367"/>
                    <a:pt x="81" y="369"/>
                    <a:pt x="82" y="377"/>
                  </a:cubicBezTo>
                  <a:cubicBezTo>
                    <a:pt x="82" y="376"/>
                    <a:pt x="82" y="375"/>
                    <a:pt x="82" y="374"/>
                  </a:cubicBezTo>
                  <a:cubicBezTo>
                    <a:pt x="82" y="369"/>
                    <a:pt x="82" y="364"/>
                    <a:pt x="82" y="359"/>
                  </a:cubicBezTo>
                  <a:cubicBezTo>
                    <a:pt x="82" y="359"/>
                    <a:pt x="82" y="359"/>
                    <a:pt x="82" y="359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57"/>
                    <a:pt x="82" y="356"/>
                    <a:pt x="82" y="355"/>
                  </a:cubicBezTo>
                  <a:cubicBezTo>
                    <a:pt x="82" y="352"/>
                    <a:pt x="83" y="350"/>
                    <a:pt x="83" y="348"/>
                  </a:cubicBezTo>
                  <a:cubicBezTo>
                    <a:pt x="83" y="347"/>
                    <a:pt x="83" y="347"/>
                    <a:pt x="83" y="346"/>
                  </a:cubicBezTo>
                  <a:cubicBezTo>
                    <a:pt x="83" y="343"/>
                    <a:pt x="83" y="341"/>
                    <a:pt x="83" y="339"/>
                  </a:cubicBezTo>
                  <a:cubicBezTo>
                    <a:pt x="83" y="339"/>
                    <a:pt x="83" y="338"/>
                    <a:pt x="83" y="338"/>
                  </a:cubicBezTo>
                  <a:cubicBezTo>
                    <a:pt x="83" y="338"/>
                    <a:pt x="83" y="338"/>
                    <a:pt x="83" y="338"/>
                  </a:cubicBezTo>
                  <a:cubicBezTo>
                    <a:pt x="84" y="334"/>
                    <a:pt x="84" y="331"/>
                    <a:pt x="85" y="328"/>
                  </a:cubicBezTo>
                  <a:cubicBezTo>
                    <a:pt x="88" y="317"/>
                    <a:pt x="91" y="306"/>
                    <a:pt x="93" y="295"/>
                  </a:cubicBezTo>
                  <a:cubicBezTo>
                    <a:pt x="94" y="292"/>
                    <a:pt x="95" y="289"/>
                    <a:pt x="95" y="286"/>
                  </a:cubicBezTo>
                  <a:close/>
                  <a:moveTo>
                    <a:pt x="126" y="185"/>
                  </a:moveTo>
                  <a:cubicBezTo>
                    <a:pt x="126" y="185"/>
                    <a:pt x="126" y="185"/>
                    <a:pt x="126" y="185"/>
                  </a:cubicBezTo>
                  <a:cubicBezTo>
                    <a:pt x="126" y="186"/>
                    <a:pt x="126" y="186"/>
                    <a:pt x="126" y="186"/>
                  </a:cubicBezTo>
                  <a:lnTo>
                    <a:pt x="126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16">
              <a:extLst>
                <a:ext uri="{FF2B5EF4-FFF2-40B4-BE49-F238E27FC236}">
                  <a16:creationId xmlns:a16="http://schemas.microsoft.com/office/drawing/2014/main" id="{90660BC3-8AD7-4B1D-96E6-DD0D6A24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99"/>
              <a:ext cx="143" cy="149"/>
            </a:xfrm>
            <a:custGeom>
              <a:avLst/>
              <a:gdLst>
                <a:gd name="T0" fmla="*/ 9 w 64"/>
                <a:gd name="T1" fmla="*/ 582 h 63"/>
                <a:gd name="T2" fmla="*/ 170 w 64"/>
                <a:gd name="T3" fmla="*/ 648 h 63"/>
                <a:gd name="T4" fmla="*/ 425 w 64"/>
                <a:gd name="T5" fmla="*/ 823 h 63"/>
                <a:gd name="T6" fmla="*/ 715 w 64"/>
                <a:gd name="T7" fmla="*/ 542 h 63"/>
                <a:gd name="T8" fmla="*/ 505 w 64"/>
                <a:gd name="T9" fmla="*/ 582 h 63"/>
                <a:gd name="T10" fmla="*/ 190 w 64"/>
                <a:gd name="T11" fmla="*/ 341 h 63"/>
                <a:gd name="T12" fmla="*/ 65 w 64"/>
                <a:gd name="T13" fmla="*/ 78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17">
              <a:extLst>
                <a:ext uri="{FF2B5EF4-FFF2-40B4-BE49-F238E27FC236}">
                  <a16:creationId xmlns:a16="http://schemas.microsoft.com/office/drawing/2014/main" id="{20234089-3919-4F89-8252-963879922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147"/>
              <a:ext cx="47" cy="100"/>
            </a:xfrm>
            <a:custGeom>
              <a:avLst/>
              <a:gdLst>
                <a:gd name="T0" fmla="*/ 215 w 21"/>
                <a:gd name="T1" fmla="*/ 243 h 42"/>
                <a:gd name="T2" fmla="*/ 45 w 21"/>
                <a:gd name="T3" fmla="*/ 567 h 42"/>
                <a:gd name="T4" fmla="*/ 65 w 21"/>
                <a:gd name="T5" fmla="*/ 271 h 42"/>
                <a:gd name="T6" fmla="*/ 125 w 21"/>
                <a:gd name="T7" fmla="*/ 107 h 42"/>
                <a:gd name="T8" fmla="*/ 235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18">
              <a:extLst>
                <a:ext uri="{FF2B5EF4-FFF2-40B4-BE49-F238E27FC236}">
                  <a16:creationId xmlns:a16="http://schemas.microsoft.com/office/drawing/2014/main" id="{E9A7E84B-E088-44A9-92B3-48AD3D5BF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19">
              <a:extLst>
                <a:ext uri="{FF2B5EF4-FFF2-40B4-BE49-F238E27FC236}">
                  <a16:creationId xmlns:a16="http://schemas.microsoft.com/office/drawing/2014/main" id="{BF76EAEC-3BDF-4BDE-9268-0CF4D8D3D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20">
              <a:extLst>
                <a:ext uri="{FF2B5EF4-FFF2-40B4-BE49-F238E27FC236}">
                  <a16:creationId xmlns:a16="http://schemas.microsoft.com/office/drawing/2014/main" id="{14EC0A41-5990-432C-9448-50842584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88"/>
              <a:ext cx="147" cy="339"/>
            </a:xfrm>
            <a:custGeom>
              <a:avLst/>
              <a:gdLst>
                <a:gd name="T0" fmla="*/ 367 w 66"/>
                <a:gd name="T1" fmla="*/ 0 h 143"/>
                <a:gd name="T2" fmla="*/ 728 w 66"/>
                <a:gd name="T3" fmla="*/ 960 h 143"/>
                <a:gd name="T4" fmla="*/ 728 w 66"/>
                <a:gd name="T5" fmla="*/ 944 h 143"/>
                <a:gd name="T6" fmla="*/ 367 w 66"/>
                <a:gd name="T7" fmla="*/ 1906 h 143"/>
                <a:gd name="T8" fmla="*/ 0 w 66"/>
                <a:gd name="T9" fmla="*/ 944 h 143"/>
                <a:gd name="T10" fmla="*/ 0 w 66"/>
                <a:gd name="T11" fmla="*/ 960 h 143"/>
                <a:gd name="T12" fmla="*/ 367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21">
              <a:extLst>
                <a:ext uri="{FF2B5EF4-FFF2-40B4-BE49-F238E27FC236}">
                  <a16:creationId xmlns:a16="http://schemas.microsoft.com/office/drawing/2014/main" id="{981928E1-4833-4A3B-8295-8BE493F9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52"/>
              <a:ext cx="94" cy="211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2 h 89"/>
                <a:gd name="T4" fmla="*/ 470 w 42"/>
                <a:gd name="T5" fmla="*/ 586 h 89"/>
                <a:gd name="T6" fmla="*/ 235 w 42"/>
                <a:gd name="T7" fmla="*/ 1185 h 89"/>
                <a:gd name="T8" fmla="*/ 0 w 42"/>
                <a:gd name="T9" fmla="*/ 586 h 89"/>
                <a:gd name="T10" fmla="*/ 0 w 42"/>
                <a:gd name="T11" fmla="*/ 602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22">
              <a:extLst>
                <a:ext uri="{FF2B5EF4-FFF2-40B4-BE49-F238E27FC236}">
                  <a16:creationId xmlns:a16="http://schemas.microsoft.com/office/drawing/2014/main" id="{1609CDEA-900D-44A5-9F1E-93FF453E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121"/>
              <a:ext cx="109" cy="271"/>
            </a:xfrm>
            <a:custGeom>
              <a:avLst/>
              <a:gdLst>
                <a:gd name="T0" fmla="*/ 307 w 49"/>
                <a:gd name="T1" fmla="*/ 0 h 114"/>
                <a:gd name="T2" fmla="*/ 0 w 49"/>
                <a:gd name="T3" fmla="*/ 768 h 114"/>
                <a:gd name="T4" fmla="*/ 0 w 49"/>
                <a:gd name="T5" fmla="*/ 768 h 114"/>
                <a:gd name="T6" fmla="*/ 307 w 49"/>
                <a:gd name="T7" fmla="*/ 1531 h 114"/>
                <a:gd name="T8" fmla="*/ 36 w 49"/>
                <a:gd name="T9" fmla="*/ 792 h 114"/>
                <a:gd name="T10" fmla="*/ 340 w 49"/>
                <a:gd name="T11" fmla="*/ 57 h 114"/>
                <a:gd name="T12" fmla="*/ 538 w 49"/>
                <a:gd name="T13" fmla="*/ 242 h 114"/>
                <a:gd name="T14" fmla="*/ 30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23">
              <a:extLst>
                <a:ext uri="{FF2B5EF4-FFF2-40B4-BE49-F238E27FC236}">
                  <a16:creationId xmlns:a16="http://schemas.microsoft.com/office/drawing/2014/main" id="{2E98C47C-1167-48A4-B741-5AAA4F55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149"/>
              <a:ext cx="77" cy="216"/>
            </a:xfrm>
            <a:custGeom>
              <a:avLst/>
              <a:gdLst>
                <a:gd name="T0" fmla="*/ 213 w 35"/>
                <a:gd name="T1" fmla="*/ 0 h 91"/>
                <a:gd name="T2" fmla="*/ 0 w 35"/>
                <a:gd name="T3" fmla="*/ 615 h 91"/>
                <a:gd name="T4" fmla="*/ 0 w 35"/>
                <a:gd name="T5" fmla="*/ 603 h 91"/>
                <a:gd name="T6" fmla="*/ 213 w 35"/>
                <a:gd name="T7" fmla="*/ 1218 h 91"/>
                <a:gd name="T8" fmla="*/ 20 w 35"/>
                <a:gd name="T9" fmla="*/ 631 h 91"/>
                <a:gd name="T10" fmla="*/ 233 w 35"/>
                <a:gd name="T11" fmla="*/ 40 h 91"/>
                <a:gd name="T12" fmla="*/ 372 w 35"/>
                <a:gd name="T13" fmla="*/ 185 h 91"/>
                <a:gd name="T14" fmla="*/ 21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24">
              <a:extLst>
                <a:ext uri="{FF2B5EF4-FFF2-40B4-BE49-F238E27FC236}">
                  <a16:creationId xmlns:a16="http://schemas.microsoft.com/office/drawing/2014/main" id="{6FFE55B8-D645-4588-830F-95CEA408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183"/>
              <a:ext cx="53" cy="147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15 h 62"/>
                <a:gd name="T4" fmla="*/ 0 w 24"/>
                <a:gd name="T5" fmla="*/ 415 h 62"/>
                <a:gd name="T6" fmla="*/ 150 w 24"/>
                <a:gd name="T7" fmla="*/ 827 h 62"/>
                <a:gd name="T8" fmla="*/ 33 w 24"/>
                <a:gd name="T9" fmla="*/ 427 h 62"/>
                <a:gd name="T10" fmla="*/ 161 w 24"/>
                <a:gd name="T11" fmla="*/ 40 h 62"/>
                <a:gd name="T12" fmla="*/ 258 w 24"/>
                <a:gd name="T13" fmla="*/ 135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25">
              <a:extLst>
                <a:ext uri="{FF2B5EF4-FFF2-40B4-BE49-F238E27FC236}">
                  <a16:creationId xmlns:a16="http://schemas.microsoft.com/office/drawing/2014/main" id="{26209F2A-E135-44DC-81C0-2C78F7501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088"/>
              <a:ext cx="120" cy="327"/>
            </a:xfrm>
            <a:custGeom>
              <a:avLst/>
              <a:gdLst>
                <a:gd name="T0" fmla="*/ 0 w 54"/>
                <a:gd name="T1" fmla="*/ 960 h 138"/>
                <a:gd name="T2" fmla="*/ 198 w 54"/>
                <a:gd name="T3" fmla="*/ 1836 h 138"/>
                <a:gd name="T4" fmla="*/ 36 w 54"/>
                <a:gd name="T5" fmla="*/ 983 h 138"/>
                <a:gd name="T6" fmla="*/ 360 w 54"/>
                <a:gd name="T7" fmla="*/ 50 h 138"/>
                <a:gd name="T8" fmla="*/ 593 w 54"/>
                <a:gd name="T9" fmla="*/ 308 h 138"/>
                <a:gd name="T10" fmla="*/ 351 w 54"/>
                <a:gd name="T11" fmla="*/ 0 h 138"/>
                <a:gd name="T12" fmla="*/ 0 w 54"/>
                <a:gd name="T13" fmla="*/ 96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26">
              <a:extLst>
                <a:ext uri="{FF2B5EF4-FFF2-40B4-BE49-F238E27FC236}">
                  <a16:creationId xmlns:a16="http://schemas.microsoft.com/office/drawing/2014/main" id="{0752E692-BDF5-4F8D-A760-2262E1C8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026"/>
              <a:ext cx="202" cy="463"/>
            </a:xfrm>
            <a:custGeom>
              <a:avLst/>
              <a:gdLst>
                <a:gd name="T0" fmla="*/ 493 w 91"/>
                <a:gd name="T1" fmla="*/ 0 h 195"/>
                <a:gd name="T2" fmla="*/ 994 w 91"/>
                <a:gd name="T3" fmla="*/ 1313 h 195"/>
                <a:gd name="T4" fmla="*/ 994 w 91"/>
                <a:gd name="T5" fmla="*/ 1296 h 195"/>
                <a:gd name="T6" fmla="*/ 493 w 91"/>
                <a:gd name="T7" fmla="*/ 2609 h 195"/>
                <a:gd name="T8" fmla="*/ 0 w 91"/>
                <a:gd name="T9" fmla="*/ 1296 h 195"/>
                <a:gd name="T10" fmla="*/ 0 w 91"/>
                <a:gd name="T11" fmla="*/ 1313 h 195"/>
                <a:gd name="T12" fmla="*/ 493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27">
              <a:extLst>
                <a:ext uri="{FF2B5EF4-FFF2-40B4-BE49-F238E27FC236}">
                  <a16:creationId xmlns:a16="http://schemas.microsoft.com/office/drawing/2014/main" id="{415AADCB-6140-414B-BDE4-5302BA9E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057"/>
              <a:ext cx="176" cy="401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37 h 169"/>
                <a:gd name="T4" fmla="*/ 873 w 79"/>
                <a:gd name="T5" fmla="*/ 1120 h 169"/>
                <a:gd name="T6" fmla="*/ 432 w 79"/>
                <a:gd name="T7" fmla="*/ 2257 h 169"/>
                <a:gd name="T8" fmla="*/ 0 w 79"/>
                <a:gd name="T9" fmla="*/ 1120 h 169"/>
                <a:gd name="T10" fmla="*/ 0 w 79"/>
                <a:gd name="T11" fmla="*/ 1137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28">
              <a:extLst>
                <a:ext uri="{FF2B5EF4-FFF2-40B4-BE49-F238E27FC236}">
                  <a16:creationId xmlns:a16="http://schemas.microsoft.com/office/drawing/2014/main" id="{DD45A613-E2FF-40E5-8D43-4278E711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119"/>
              <a:ext cx="120" cy="275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87 h 116"/>
                <a:gd name="T4" fmla="*/ 593 w 54"/>
                <a:gd name="T5" fmla="*/ 775 h 116"/>
                <a:gd name="T6" fmla="*/ 296 w 54"/>
                <a:gd name="T7" fmla="*/ 1546 h 116"/>
                <a:gd name="T8" fmla="*/ 0 w 54"/>
                <a:gd name="T9" fmla="*/ 775 h 116"/>
                <a:gd name="T10" fmla="*/ 0 w 54"/>
                <a:gd name="T11" fmla="*/ 787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29">
              <a:extLst>
                <a:ext uri="{FF2B5EF4-FFF2-40B4-BE49-F238E27FC236}">
                  <a16:creationId xmlns:a16="http://schemas.microsoft.com/office/drawing/2014/main" id="{5B0F97CC-0B23-43E3-AD62-BAB7F06A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52"/>
              <a:ext cx="94" cy="211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2 h 89"/>
                <a:gd name="T4" fmla="*/ 470 w 42"/>
                <a:gd name="T5" fmla="*/ 586 h 89"/>
                <a:gd name="T6" fmla="*/ 235 w 42"/>
                <a:gd name="T7" fmla="*/ 1185 h 89"/>
                <a:gd name="T8" fmla="*/ 0 w 42"/>
                <a:gd name="T9" fmla="*/ 586 h 89"/>
                <a:gd name="T10" fmla="*/ 0 w 42"/>
                <a:gd name="T11" fmla="*/ 602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30">
              <a:extLst>
                <a:ext uri="{FF2B5EF4-FFF2-40B4-BE49-F238E27FC236}">
                  <a16:creationId xmlns:a16="http://schemas.microsoft.com/office/drawing/2014/main" id="{FD085677-5E79-47B7-82E7-19F2A89A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183"/>
              <a:ext cx="66" cy="149"/>
            </a:xfrm>
            <a:custGeom>
              <a:avLst/>
              <a:gdLst>
                <a:gd name="T0" fmla="*/ 161 w 30"/>
                <a:gd name="T1" fmla="*/ 0 h 63"/>
                <a:gd name="T2" fmla="*/ 319 w 30"/>
                <a:gd name="T3" fmla="*/ 426 h 63"/>
                <a:gd name="T4" fmla="*/ 319 w 30"/>
                <a:gd name="T5" fmla="*/ 409 h 63"/>
                <a:gd name="T6" fmla="*/ 161 w 30"/>
                <a:gd name="T7" fmla="*/ 833 h 63"/>
                <a:gd name="T8" fmla="*/ 0 w 30"/>
                <a:gd name="T9" fmla="*/ 409 h 63"/>
                <a:gd name="T10" fmla="*/ 0 w 30"/>
                <a:gd name="T11" fmla="*/ 426 h 63"/>
                <a:gd name="T12" fmla="*/ 161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31">
              <a:extLst>
                <a:ext uri="{FF2B5EF4-FFF2-40B4-BE49-F238E27FC236}">
                  <a16:creationId xmlns:a16="http://schemas.microsoft.com/office/drawing/2014/main" id="{9C1EEA1E-CBA0-4D1C-9D96-42600173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213"/>
              <a:ext cx="38" cy="88"/>
            </a:xfrm>
            <a:custGeom>
              <a:avLst/>
              <a:gdLst>
                <a:gd name="T0" fmla="*/ 0 w 17"/>
                <a:gd name="T1" fmla="*/ 254 h 37"/>
                <a:gd name="T2" fmla="*/ 89 w 17"/>
                <a:gd name="T3" fmla="*/ 0 h 37"/>
                <a:gd name="T4" fmla="*/ 190 w 17"/>
                <a:gd name="T5" fmla="*/ 254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w 17"/>
                <a:gd name="T13" fmla="*/ 25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32">
              <a:extLst>
                <a:ext uri="{FF2B5EF4-FFF2-40B4-BE49-F238E27FC236}">
                  <a16:creationId xmlns:a16="http://schemas.microsoft.com/office/drawing/2014/main" id="{948EB953-9DB8-483E-B847-09227424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33">
              <a:extLst>
                <a:ext uri="{FF2B5EF4-FFF2-40B4-BE49-F238E27FC236}">
                  <a16:creationId xmlns:a16="http://schemas.microsoft.com/office/drawing/2014/main" id="{1F1F847E-EDF8-454A-9EA2-23CA8FF7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88"/>
              <a:ext cx="147" cy="339"/>
            </a:xfrm>
            <a:custGeom>
              <a:avLst/>
              <a:gdLst>
                <a:gd name="T0" fmla="*/ 367 w 66"/>
                <a:gd name="T1" fmla="*/ 0 h 143"/>
                <a:gd name="T2" fmla="*/ 728 w 66"/>
                <a:gd name="T3" fmla="*/ 960 h 143"/>
                <a:gd name="T4" fmla="*/ 728 w 66"/>
                <a:gd name="T5" fmla="*/ 944 h 143"/>
                <a:gd name="T6" fmla="*/ 367 w 66"/>
                <a:gd name="T7" fmla="*/ 1906 h 143"/>
                <a:gd name="T8" fmla="*/ 0 w 66"/>
                <a:gd name="T9" fmla="*/ 944 h 143"/>
                <a:gd name="T10" fmla="*/ 0 w 66"/>
                <a:gd name="T11" fmla="*/ 960 h 143"/>
                <a:gd name="T12" fmla="*/ 367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34">
              <a:extLst>
                <a:ext uri="{FF2B5EF4-FFF2-40B4-BE49-F238E27FC236}">
                  <a16:creationId xmlns:a16="http://schemas.microsoft.com/office/drawing/2014/main" id="{E93A0002-59DE-4E2D-BD8D-0D0F8E28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964"/>
              <a:ext cx="178" cy="254"/>
            </a:xfrm>
            <a:custGeom>
              <a:avLst/>
              <a:gdLst>
                <a:gd name="T0" fmla="*/ 0 w 80"/>
                <a:gd name="T1" fmla="*/ 1431 h 107"/>
                <a:gd name="T2" fmla="*/ 521 w 80"/>
                <a:gd name="T3" fmla="*/ 292 h 107"/>
                <a:gd name="T4" fmla="*/ 861 w 80"/>
                <a:gd name="T5" fmla="*/ 722 h 107"/>
                <a:gd name="T6" fmla="*/ 846 w 80"/>
                <a:gd name="T7" fmla="*/ 693 h 107"/>
                <a:gd name="T8" fmla="*/ 0 w 80"/>
                <a:gd name="T9" fmla="*/ 14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35">
              <a:extLst>
                <a:ext uri="{FF2B5EF4-FFF2-40B4-BE49-F238E27FC236}">
                  <a16:creationId xmlns:a16="http://schemas.microsoft.com/office/drawing/2014/main" id="{24F6C614-28C8-4BA9-8553-DBD56FD82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93"/>
              <a:ext cx="136" cy="130"/>
            </a:xfrm>
            <a:custGeom>
              <a:avLst/>
              <a:gdLst>
                <a:gd name="T0" fmla="*/ 0 w 61"/>
                <a:gd name="T1" fmla="*/ 726 h 55"/>
                <a:gd name="T2" fmla="*/ 441 w 61"/>
                <a:gd name="T3" fmla="*/ 156 h 55"/>
                <a:gd name="T4" fmla="*/ 676 w 61"/>
                <a:gd name="T5" fmla="*/ 329 h 55"/>
                <a:gd name="T6" fmla="*/ 0 w 61"/>
                <a:gd name="T7" fmla="*/ 726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36">
              <a:extLst>
                <a:ext uri="{FF2B5EF4-FFF2-40B4-BE49-F238E27FC236}">
                  <a16:creationId xmlns:a16="http://schemas.microsoft.com/office/drawing/2014/main" id="{1D01562A-8C38-4D05-83DE-2B8F90E85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396"/>
              <a:ext cx="151" cy="164"/>
            </a:xfrm>
            <a:custGeom>
              <a:avLst/>
              <a:gdLst>
                <a:gd name="T0" fmla="*/ 0 w 68"/>
                <a:gd name="T1" fmla="*/ 185 h 69"/>
                <a:gd name="T2" fmla="*/ 744 w 68"/>
                <a:gd name="T3" fmla="*/ 0 h 69"/>
                <a:gd name="T4" fmla="*/ 0 w 68"/>
                <a:gd name="T5" fmla="*/ 18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37">
              <a:extLst>
                <a:ext uri="{FF2B5EF4-FFF2-40B4-BE49-F238E27FC236}">
                  <a16:creationId xmlns:a16="http://schemas.microsoft.com/office/drawing/2014/main" id="{3F3DC946-7A76-4374-9FDB-89C5DC9F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72"/>
              <a:ext cx="18" cy="12"/>
            </a:xfrm>
            <a:custGeom>
              <a:avLst/>
              <a:gdLst>
                <a:gd name="T0" fmla="*/ 11 w 8"/>
                <a:gd name="T1" fmla="*/ 41 h 5"/>
                <a:gd name="T2" fmla="*/ 0 w 8"/>
                <a:gd name="T3" fmla="*/ 70 h 5"/>
                <a:gd name="T4" fmla="*/ 92 w 8"/>
                <a:gd name="T5" fmla="*/ 58 h 5"/>
                <a:gd name="T6" fmla="*/ 92 w 8"/>
                <a:gd name="T7" fmla="*/ 29 h 5"/>
                <a:gd name="T8" fmla="*/ 81 w 8"/>
                <a:gd name="T9" fmla="*/ 0 h 5"/>
                <a:gd name="T10" fmla="*/ 36 w 8"/>
                <a:gd name="T11" fmla="*/ 1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38">
              <a:extLst>
                <a:ext uri="{FF2B5EF4-FFF2-40B4-BE49-F238E27FC236}">
                  <a16:creationId xmlns:a16="http://schemas.microsoft.com/office/drawing/2014/main" id="{8EA838F5-AD35-471B-BC31-F62A9A51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465"/>
              <a:ext cx="13" cy="12"/>
            </a:xfrm>
            <a:custGeom>
              <a:avLst/>
              <a:gdLst>
                <a:gd name="T0" fmla="*/ 33 w 6"/>
                <a:gd name="T1" fmla="*/ 12 h 5"/>
                <a:gd name="T2" fmla="*/ 33 w 6"/>
                <a:gd name="T3" fmla="*/ 58 h 5"/>
                <a:gd name="T4" fmla="*/ 52 w 6"/>
                <a:gd name="T5" fmla="*/ 41 h 5"/>
                <a:gd name="T6" fmla="*/ 52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39">
              <a:extLst>
                <a:ext uri="{FF2B5EF4-FFF2-40B4-BE49-F238E27FC236}">
                  <a16:creationId xmlns:a16="http://schemas.microsoft.com/office/drawing/2014/main" id="{0F96559C-5015-4BE3-8A5A-22E39AF00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477"/>
              <a:ext cx="14" cy="9"/>
            </a:xfrm>
            <a:custGeom>
              <a:avLst/>
              <a:gdLst>
                <a:gd name="T0" fmla="*/ 65 w 6"/>
                <a:gd name="T1" fmla="*/ 0 h 4"/>
                <a:gd name="T2" fmla="*/ 28 w 6"/>
                <a:gd name="T3" fmla="*/ 11 h 4"/>
                <a:gd name="T4" fmla="*/ 37 w 6"/>
                <a:gd name="T5" fmla="*/ 36 h 4"/>
                <a:gd name="T6" fmla="*/ 77 w 6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40">
              <a:extLst>
                <a:ext uri="{FF2B5EF4-FFF2-40B4-BE49-F238E27FC236}">
                  <a16:creationId xmlns:a16="http://schemas.microsoft.com/office/drawing/2014/main" id="{00BE4664-73BE-43CC-8C77-5D5CB36F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539"/>
              <a:ext cx="552" cy="966"/>
            </a:xfrm>
            <a:custGeom>
              <a:avLst/>
              <a:gdLst>
                <a:gd name="T0" fmla="*/ 332 w 248"/>
                <a:gd name="T1" fmla="*/ 923 h 407"/>
                <a:gd name="T2" fmla="*/ 0 w 248"/>
                <a:gd name="T3" fmla="*/ 1899 h 407"/>
                <a:gd name="T4" fmla="*/ 0 w 248"/>
                <a:gd name="T5" fmla="*/ 2063 h 407"/>
                <a:gd name="T6" fmla="*/ 178 w 248"/>
                <a:gd name="T7" fmla="*/ 2637 h 407"/>
                <a:gd name="T8" fmla="*/ 496 w 248"/>
                <a:gd name="T9" fmla="*/ 4040 h 407"/>
                <a:gd name="T10" fmla="*/ 198 w 248"/>
                <a:gd name="T11" fmla="*/ 5442 h 407"/>
                <a:gd name="T12" fmla="*/ 198 w 248"/>
                <a:gd name="T13" fmla="*/ 5442 h 407"/>
                <a:gd name="T14" fmla="*/ 574 w 248"/>
                <a:gd name="T15" fmla="*/ 4052 h 407"/>
                <a:gd name="T16" fmla="*/ 574 w 248"/>
                <a:gd name="T17" fmla="*/ 4052 h 407"/>
                <a:gd name="T18" fmla="*/ 574 w 248"/>
                <a:gd name="T19" fmla="*/ 4040 h 407"/>
                <a:gd name="T20" fmla="*/ 574 w 248"/>
                <a:gd name="T21" fmla="*/ 4040 h 407"/>
                <a:gd name="T22" fmla="*/ 234 w 248"/>
                <a:gd name="T23" fmla="*/ 2568 h 407"/>
                <a:gd name="T24" fmla="*/ 80 w 248"/>
                <a:gd name="T25" fmla="*/ 2063 h 407"/>
                <a:gd name="T26" fmla="*/ 80 w 248"/>
                <a:gd name="T27" fmla="*/ 1899 h 407"/>
                <a:gd name="T28" fmla="*/ 387 w 248"/>
                <a:gd name="T29" fmla="*/ 992 h 407"/>
                <a:gd name="T30" fmla="*/ 2736 w 248"/>
                <a:gd name="T31" fmla="*/ 0 h 407"/>
                <a:gd name="T32" fmla="*/ 2736 w 248"/>
                <a:gd name="T33" fmla="*/ 0 h 407"/>
                <a:gd name="T34" fmla="*/ 332 w 248"/>
                <a:gd name="T35" fmla="*/ 923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0" y="69"/>
                  </a:moveTo>
                  <a:cubicBezTo>
                    <a:pt x="6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3"/>
                    <a:pt x="16" y="197"/>
                  </a:cubicBezTo>
                  <a:cubicBezTo>
                    <a:pt x="34" y="217"/>
                    <a:pt x="45" y="258"/>
                    <a:pt x="45" y="302"/>
                  </a:cubicBezTo>
                  <a:cubicBezTo>
                    <a:pt x="45" y="344"/>
                    <a:pt x="35" y="385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0"/>
                    <a:pt x="7" y="176"/>
                    <a:pt x="7" y="154"/>
                  </a:cubicBezTo>
                  <a:cubicBezTo>
                    <a:pt x="7" y="150"/>
                    <a:pt x="7" y="146"/>
                    <a:pt x="7" y="142"/>
                  </a:cubicBezTo>
                  <a:cubicBezTo>
                    <a:pt x="8" y="107"/>
                    <a:pt x="15" y="90"/>
                    <a:pt x="35" y="74"/>
                  </a:cubicBezTo>
                  <a:cubicBezTo>
                    <a:pt x="52" y="60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8" y="54"/>
                    <a:pt x="30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Oval 41">
              <a:extLst>
                <a:ext uri="{FF2B5EF4-FFF2-40B4-BE49-F238E27FC236}">
                  <a16:creationId xmlns:a16="http://schemas.microsoft.com/office/drawing/2014/main" id="{A5CDD016-9CFA-4D27-90C1-1064803F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743"/>
              <a:ext cx="35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6" name="Oval 42">
              <a:extLst>
                <a:ext uri="{FF2B5EF4-FFF2-40B4-BE49-F238E27FC236}">
                  <a16:creationId xmlns:a16="http://schemas.microsoft.com/office/drawing/2014/main" id="{D8AD57B5-4BA5-4C46-B6DA-CBA275342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7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7" name="Oval 43">
              <a:extLst>
                <a:ext uri="{FF2B5EF4-FFF2-40B4-BE49-F238E27FC236}">
                  <a16:creationId xmlns:a16="http://schemas.microsoft.com/office/drawing/2014/main" id="{43C4AD9F-8D8E-4383-8272-6A41302A5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78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8" name="Freeform 44">
              <a:extLst>
                <a:ext uri="{FF2B5EF4-FFF2-40B4-BE49-F238E27FC236}">
                  <a16:creationId xmlns:a16="http://schemas.microsoft.com/office/drawing/2014/main" id="{6C080A7C-C13C-484F-8C27-8EAF3A152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494"/>
              <a:ext cx="38" cy="189"/>
            </a:xfrm>
            <a:custGeom>
              <a:avLst/>
              <a:gdLst>
                <a:gd name="T0" fmla="*/ 190 w 17"/>
                <a:gd name="T1" fmla="*/ 0 h 80"/>
                <a:gd name="T2" fmla="*/ 9 w 17"/>
                <a:gd name="T3" fmla="*/ 1056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45">
              <a:extLst>
                <a:ext uri="{FF2B5EF4-FFF2-40B4-BE49-F238E27FC236}">
                  <a16:creationId xmlns:a16="http://schemas.microsoft.com/office/drawing/2014/main" id="{B3D6A38A-58F8-4487-8C06-2EF2070F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17"/>
              <a:ext cx="9" cy="114"/>
            </a:xfrm>
            <a:custGeom>
              <a:avLst/>
              <a:gdLst>
                <a:gd name="T0" fmla="*/ 45 w 4"/>
                <a:gd name="T1" fmla="*/ 0 h 48"/>
                <a:gd name="T2" fmla="*/ 0 w 4"/>
                <a:gd name="T3" fmla="*/ 644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8">
                  <a:moveTo>
                    <a:pt x="4" y="0"/>
                  </a:moveTo>
                  <a:cubicBezTo>
                    <a:pt x="4" y="9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Line 46">
              <a:extLst>
                <a:ext uri="{FF2B5EF4-FFF2-40B4-BE49-F238E27FC236}">
                  <a16:creationId xmlns:a16="http://schemas.microsoft.com/office/drawing/2014/main" id="{DBDD25D9-3F40-4A1C-9EF4-AB5F0C7F8E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4" y="2522"/>
              <a:ext cx="5" cy="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47">
              <a:extLst>
                <a:ext uri="{FF2B5EF4-FFF2-40B4-BE49-F238E27FC236}">
                  <a16:creationId xmlns:a16="http://schemas.microsoft.com/office/drawing/2014/main" id="{8B8E4F7D-678A-4F09-9787-0E21F6A7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498"/>
              <a:ext cx="9" cy="72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41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48">
              <a:extLst>
                <a:ext uri="{FF2B5EF4-FFF2-40B4-BE49-F238E27FC236}">
                  <a16:creationId xmlns:a16="http://schemas.microsoft.com/office/drawing/2014/main" id="{025C4996-F9EF-4822-9609-DCD0ABCF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931"/>
              <a:ext cx="12" cy="81"/>
            </a:xfrm>
            <a:custGeom>
              <a:avLst/>
              <a:gdLst>
                <a:gd name="T0" fmla="*/ 0 w 5"/>
                <a:gd name="T1" fmla="*/ 0 h 34"/>
                <a:gd name="T2" fmla="*/ 41 w 5"/>
                <a:gd name="T3" fmla="*/ 4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cubicBezTo>
                    <a:pt x="5" y="7"/>
                    <a:pt x="3" y="32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Line 49">
              <a:extLst>
                <a:ext uri="{FF2B5EF4-FFF2-40B4-BE49-F238E27FC236}">
                  <a16:creationId xmlns:a16="http://schemas.microsoft.com/office/drawing/2014/main" id="{0B16B694-2DF3-426F-A7FF-6C2535C83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2" y="1936"/>
              <a:ext cx="2" cy="5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0">
              <a:extLst>
                <a:ext uri="{FF2B5EF4-FFF2-40B4-BE49-F238E27FC236}">
                  <a16:creationId xmlns:a16="http://schemas.microsoft.com/office/drawing/2014/main" id="{EED34322-6DA2-420A-8F09-1E08C62E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860"/>
              <a:ext cx="2" cy="130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726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1">
              <a:extLst>
                <a:ext uri="{FF2B5EF4-FFF2-40B4-BE49-F238E27FC236}">
                  <a16:creationId xmlns:a16="http://schemas.microsoft.com/office/drawing/2014/main" id="{2D7C8E35-122B-42F1-9F46-2531C66C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822"/>
              <a:ext cx="34" cy="185"/>
            </a:xfrm>
            <a:custGeom>
              <a:avLst/>
              <a:gdLst>
                <a:gd name="T0" fmla="*/ 82 w 15"/>
                <a:gd name="T1" fmla="*/ 0 h 78"/>
                <a:gd name="T2" fmla="*/ 175 w 15"/>
                <a:gd name="T3" fmla="*/ 1041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8">
                  <a:moveTo>
                    <a:pt x="7" y="0"/>
                  </a:moveTo>
                  <a:cubicBezTo>
                    <a:pt x="6" y="10"/>
                    <a:pt x="0" y="65"/>
                    <a:pt x="15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2">
              <a:extLst>
                <a:ext uri="{FF2B5EF4-FFF2-40B4-BE49-F238E27FC236}">
                  <a16:creationId xmlns:a16="http://schemas.microsoft.com/office/drawing/2014/main" id="{1D1E2508-DC02-4EDC-8C52-AB2171B7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1417" cy="724"/>
            </a:xfrm>
            <a:custGeom>
              <a:avLst/>
              <a:gdLst>
                <a:gd name="T0" fmla="*/ 162 w 637"/>
                <a:gd name="T1" fmla="*/ 1498 h 305"/>
                <a:gd name="T2" fmla="*/ 387 w 637"/>
                <a:gd name="T3" fmla="*/ 1928 h 305"/>
                <a:gd name="T4" fmla="*/ 387 w 637"/>
                <a:gd name="T5" fmla="*/ 1928 h 305"/>
                <a:gd name="T6" fmla="*/ 405 w 637"/>
                <a:gd name="T7" fmla="*/ 1965 h 305"/>
                <a:gd name="T8" fmla="*/ 549 w 637"/>
                <a:gd name="T9" fmla="*/ 2210 h 305"/>
                <a:gd name="T10" fmla="*/ 638 w 637"/>
                <a:gd name="T11" fmla="*/ 2338 h 305"/>
                <a:gd name="T12" fmla="*/ 703 w 637"/>
                <a:gd name="T13" fmla="*/ 2433 h 305"/>
                <a:gd name="T14" fmla="*/ 845 w 637"/>
                <a:gd name="T15" fmla="*/ 2621 h 305"/>
                <a:gd name="T16" fmla="*/ 901 w 637"/>
                <a:gd name="T17" fmla="*/ 2678 h 305"/>
                <a:gd name="T18" fmla="*/ 1475 w 637"/>
                <a:gd name="T19" fmla="*/ 3262 h 305"/>
                <a:gd name="T20" fmla="*/ 1637 w 637"/>
                <a:gd name="T21" fmla="*/ 3397 h 305"/>
                <a:gd name="T22" fmla="*/ 2122 w 637"/>
                <a:gd name="T23" fmla="*/ 3708 h 305"/>
                <a:gd name="T24" fmla="*/ 2311 w 637"/>
                <a:gd name="T25" fmla="*/ 3815 h 305"/>
                <a:gd name="T26" fmla="*/ 2534 w 637"/>
                <a:gd name="T27" fmla="*/ 3893 h 305"/>
                <a:gd name="T28" fmla="*/ 2796 w 637"/>
                <a:gd name="T29" fmla="*/ 3983 h 305"/>
                <a:gd name="T30" fmla="*/ 3003 w 637"/>
                <a:gd name="T31" fmla="*/ 4028 h 305"/>
                <a:gd name="T32" fmla="*/ 3226 w 637"/>
                <a:gd name="T33" fmla="*/ 4069 h 305"/>
                <a:gd name="T34" fmla="*/ 3488 w 637"/>
                <a:gd name="T35" fmla="*/ 4081 h 305"/>
                <a:gd name="T36" fmla="*/ 6627 w 637"/>
                <a:gd name="T37" fmla="*/ 1859 h 305"/>
                <a:gd name="T38" fmla="*/ 6211 w 637"/>
                <a:gd name="T39" fmla="*/ 2317 h 305"/>
                <a:gd name="T40" fmla="*/ 1014 w 637"/>
                <a:gd name="T41" fmla="*/ 2542 h 305"/>
                <a:gd name="T42" fmla="*/ 945 w 637"/>
                <a:gd name="T43" fmla="*/ 2473 h 305"/>
                <a:gd name="T44" fmla="*/ 736 w 637"/>
                <a:gd name="T45" fmla="*/ 1859 h 305"/>
                <a:gd name="T46" fmla="*/ 703 w 637"/>
                <a:gd name="T47" fmla="*/ 1607 h 305"/>
                <a:gd name="T48" fmla="*/ 583 w 637"/>
                <a:gd name="T49" fmla="*/ 1218 h 305"/>
                <a:gd name="T50" fmla="*/ 242 w 637"/>
                <a:gd name="T51" fmla="*/ 1059 h 305"/>
                <a:gd name="T52" fmla="*/ 207 w 637"/>
                <a:gd name="T53" fmla="*/ 439 h 305"/>
                <a:gd name="T54" fmla="*/ 20 w 637"/>
                <a:gd name="T55" fmla="*/ 292 h 305"/>
                <a:gd name="T56" fmla="*/ 44 w 637"/>
                <a:gd name="T57" fmla="*/ 681 h 305"/>
                <a:gd name="T58" fmla="*/ 89 w 637"/>
                <a:gd name="T59" fmla="*/ 952 h 305"/>
                <a:gd name="T60" fmla="*/ 153 w 637"/>
                <a:gd name="T61" fmla="*/ 1246 h 305"/>
                <a:gd name="T62" fmla="*/ 198 w 637"/>
                <a:gd name="T63" fmla="*/ 1498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5">
                  <a:moveTo>
                    <a:pt x="18" y="112"/>
                  </a:moveTo>
                  <a:cubicBezTo>
                    <a:pt x="15" y="112"/>
                    <a:pt x="15" y="112"/>
                    <a:pt x="15" y="112"/>
                  </a:cubicBezTo>
                  <a:cubicBezTo>
                    <a:pt x="21" y="123"/>
                    <a:pt x="28" y="13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5"/>
                    <a:pt x="35" y="145"/>
                    <a:pt x="36" y="145"/>
                  </a:cubicBezTo>
                  <a:cubicBezTo>
                    <a:pt x="36" y="146"/>
                    <a:pt x="36" y="146"/>
                    <a:pt x="37" y="147"/>
                  </a:cubicBezTo>
                  <a:cubicBezTo>
                    <a:pt x="40" y="151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5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1"/>
                    <a:pt x="56" y="173"/>
                    <a:pt x="58" y="175"/>
                  </a:cubicBezTo>
                  <a:cubicBezTo>
                    <a:pt x="59" y="176"/>
                    <a:pt x="61" y="178"/>
                    <a:pt x="62" y="179"/>
                  </a:cubicBezTo>
                  <a:cubicBezTo>
                    <a:pt x="63" y="180"/>
                    <a:pt x="64" y="181"/>
                    <a:pt x="64" y="182"/>
                  </a:cubicBezTo>
                  <a:cubicBezTo>
                    <a:pt x="68" y="186"/>
                    <a:pt x="71" y="189"/>
                    <a:pt x="74" y="193"/>
                  </a:cubicBezTo>
                  <a:cubicBezTo>
                    <a:pt x="75" y="194"/>
                    <a:pt x="76" y="195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8"/>
                    <a:pt x="80" y="199"/>
                    <a:pt x="82" y="200"/>
                  </a:cubicBezTo>
                  <a:cubicBezTo>
                    <a:pt x="97" y="216"/>
                    <a:pt x="114" y="230"/>
                    <a:pt x="132" y="243"/>
                  </a:cubicBezTo>
                  <a:cubicBezTo>
                    <a:pt x="133" y="243"/>
                    <a:pt x="133" y="244"/>
                    <a:pt x="134" y="244"/>
                  </a:cubicBezTo>
                  <a:cubicBezTo>
                    <a:pt x="138" y="247"/>
                    <a:pt x="142" y="250"/>
                    <a:pt x="146" y="252"/>
                  </a:cubicBezTo>
                  <a:cubicBezTo>
                    <a:pt x="147" y="253"/>
                    <a:pt x="148" y="253"/>
                    <a:pt x="149" y="254"/>
                  </a:cubicBezTo>
                  <a:cubicBezTo>
                    <a:pt x="161" y="261"/>
                    <a:pt x="173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9"/>
                    <a:pt x="199" y="280"/>
                    <a:pt x="202" y="281"/>
                  </a:cubicBezTo>
                  <a:cubicBezTo>
                    <a:pt x="205" y="282"/>
                    <a:pt x="208" y="283"/>
                    <a:pt x="210" y="285"/>
                  </a:cubicBezTo>
                  <a:cubicBezTo>
                    <a:pt x="213" y="286"/>
                    <a:pt x="216" y="287"/>
                    <a:pt x="219" y="288"/>
                  </a:cubicBezTo>
                  <a:cubicBezTo>
                    <a:pt x="223" y="289"/>
                    <a:pt x="226" y="290"/>
                    <a:pt x="230" y="291"/>
                  </a:cubicBezTo>
                  <a:cubicBezTo>
                    <a:pt x="232" y="292"/>
                    <a:pt x="235" y="293"/>
                    <a:pt x="237" y="293"/>
                  </a:cubicBezTo>
                  <a:cubicBezTo>
                    <a:pt x="243" y="295"/>
                    <a:pt x="248" y="297"/>
                    <a:pt x="254" y="298"/>
                  </a:cubicBezTo>
                  <a:cubicBezTo>
                    <a:pt x="256" y="298"/>
                    <a:pt x="258" y="299"/>
                    <a:pt x="260" y="299"/>
                  </a:cubicBezTo>
                  <a:cubicBezTo>
                    <a:pt x="265" y="300"/>
                    <a:pt x="269" y="301"/>
                    <a:pt x="273" y="301"/>
                  </a:cubicBezTo>
                  <a:cubicBezTo>
                    <a:pt x="275" y="302"/>
                    <a:pt x="278" y="302"/>
                    <a:pt x="280" y="302"/>
                  </a:cubicBezTo>
                  <a:cubicBezTo>
                    <a:pt x="284" y="303"/>
                    <a:pt x="288" y="303"/>
                    <a:pt x="293" y="304"/>
                  </a:cubicBezTo>
                  <a:cubicBezTo>
                    <a:pt x="295" y="304"/>
                    <a:pt x="297" y="304"/>
                    <a:pt x="299" y="304"/>
                  </a:cubicBezTo>
                  <a:cubicBezTo>
                    <a:pt x="305" y="305"/>
                    <a:pt x="311" y="305"/>
                    <a:pt x="317" y="305"/>
                  </a:cubicBezTo>
                  <a:cubicBezTo>
                    <a:pt x="325" y="305"/>
                    <a:pt x="332" y="305"/>
                    <a:pt x="339" y="304"/>
                  </a:cubicBezTo>
                  <a:cubicBezTo>
                    <a:pt x="455" y="298"/>
                    <a:pt x="554" y="239"/>
                    <a:pt x="602" y="139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6"/>
                    <a:pt x="583" y="149"/>
                    <a:pt x="564" y="173"/>
                  </a:cubicBezTo>
                  <a:cubicBezTo>
                    <a:pt x="506" y="250"/>
                    <a:pt x="404" y="291"/>
                    <a:pt x="317" y="291"/>
                  </a:cubicBezTo>
                  <a:cubicBezTo>
                    <a:pt x="234" y="291"/>
                    <a:pt x="152" y="251"/>
                    <a:pt x="92" y="190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6" y="185"/>
                    <a:pt x="86" y="185"/>
                    <a:pt x="86" y="185"/>
                  </a:cubicBezTo>
                  <a:cubicBezTo>
                    <a:pt x="77" y="175"/>
                    <a:pt x="77" y="171"/>
                    <a:pt x="73" y="159"/>
                  </a:cubicBezTo>
                  <a:cubicBezTo>
                    <a:pt x="69" y="146"/>
                    <a:pt x="73" y="143"/>
                    <a:pt x="67" y="139"/>
                  </a:cubicBezTo>
                  <a:cubicBezTo>
                    <a:pt x="62" y="135"/>
                    <a:pt x="60" y="136"/>
                    <a:pt x="62" y="131"/>
                  </a:cubicBezTo>
                  <a:cubicBezTo>
                    <a:pt x="63" y="127"/>
                    <a:pt x="67" y="129"/>
                    <a:pt x="64" y="120"/>
                  </a:cubicBezTo>
                  <a:cubicBezTo>
                    <a:pt x="61" y="111"/>
                    <a:pt x="57" y="112"/>
                    <a:pt x="55" y="110"/>
                  </a:cubicBezTo>
                  <a:cubicBezTo>
                    <a:pt x="51" y="104"/>
                    <a:pt x="60" y="96"/>
                    <a:pt x="53" y="91"/>
                  </a:cubicBezTo>
                  <a:cubicBezTo>
                    <a:pt x="46" y="86"/>
                    <a:pt x="44" y="101"/>
                    <a:pt x="35" y="102"/>
                  </a:cubicBezTo>
                  <a:cubicBezTo>
                    <a:pt x="28" y="103"/>
                    <a:pt x="23" y="92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4" y="109"/>
                    <a:pt x="24" y="111"/>
                    <a:pt x="18" y="11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3">
              <a:extLst>
                <a:ext uri="{FF2B5EF4-FFF2-40B4-BE49-F238E27FC236}">
                  <a16:creationId xmlns:a16="http://schemas.microsoft.com/office/drawing/2014/main" id="{A5E44766-714D-4143-BAEB-26149CFA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447"/>
              <a:ext cx="1502" cy="854"/>
            </a:xfrm>
            <a:custGeom>
              <a:avLst/>
              <a:gdLst>
                <a:gd name="T0" fmla="*/ 7052 w 675"/>
                <a:gd name="T1" fmla="*/ 3708 h 360"/>
                <a:gd name="T2" fmla="*/ 6733 w 675"/>
                <a:gd name="T3" fmla="*/ 2685 h 360"/>
                <a:gd name="T4" fmla="*/ 6644 w 675"/>
                <a:gd name="T5" fmla="*/ 2469 h 360"/>
                <a:gd name="T6" fmla="*/ 6511 w 675"/>
                <a:gd name="T7" fmla="*/ 2190 h 360"/>
                <a:gd name="T8" fmla="*/ 6377 w 675"/>
                <a:gd name="T9" fmla="*/ 1964 h 360"/>
                <a:gd name="T10" fmla="*/ 6235 w 675"/>
                <a:gd name="T11" fmla="*/ 1722 h 360"/>
                <a:gd name="T12" fmla="*/ 6095 w 675"/>
                <a:gd name="T13" fmla="*/ 1509 h 360"/>
                <a:gd name="T14" fmla="*/ 5917 w 675"/>
                <a:gd name="T15" fmla="*/ 1295 h 360"/>
                <a:gd name="T16" fmla="*/ 5754 w 675"/>
                <a:gd name="T17" fmla="*/ 1098 h 360"/>
                <a:gd name="T18" fmla="*/ 5565 w 675"/>
                <a:gd name="T19" fmla="*/ 906 h 360"/>
                <a:gd name="T20" fmla="*/ 5378 w 675"/>
                <a:gd name="T21" fmla="*/ 731 h 360"/>
                <a:gd name="T22" fmla="*/ 5180 w 675"/>
                <a:gd name="T23" fmla="*/ 574 h 360"/>
                <a:gd name="T24" fmla="*/ 4971 w 675"/>
                <a:gd name="T25" fmla="*/ 439 h 360"/>
                <a:gd name="T26" fmla="*/ 4757 w 675"/>
                <a:gd name="T27" fmla="*/ 320 h 360"/>
                <a:gd name="T28" fmla="*/ 4530 w 675"/>
                <a:gd name="T29" fmla="*/ 214 h 360"/>
                <a:gd name="T30" fmla="*/ 4308 w 675"/>
                <a:gd name="T31" fmla="*/ 135 h 360"/>
                <a:gd name="T32" fmla="*/ 4065 w 675"/>
                <a:gd name="T33" fmla="*/ 66 h 360"/>
                <a:gd name="T34" fmla="*/ 3832 w 675"/>
                <a:gd name="T35" fmla="*/ 28 h 360"/>
                <a:gd name="T36" fmla="*/ 3491 w 675"/>
                <a:gd name="T37" fmla="*/ 0 h 360"/>
                <a:gd name="T38" fmla="*/ 3273 w 675"/>
                <a:gd name="T39" fmla="*/ 12 h 360"/>
                <a:gd name="T40" fmla="*/ 2951 w 675"/>
                <a:gd name="T41" fmla="*/ 66 h 360"/>
                <a:gd name="T42" fmla="*/ 2724 w 675"/>
                <a:gd name="T43" fmla="*/ 119 h 360"/>
                <a:gd name="T44" fmla="*/ 2599 w 675"/>
                <a:gd name="T45" fmla="*/ 157 h 360"/>
                <a:gd name="T46" fmla="*/ 2401 w 675"/>
                <a:gd name="T47" fmla="*/ 225 h 360"/>
                <a:gd name="T48" fmla="*/ 2267 w 675"/>
                <a:gd name="T49" fmla="*/ 292 h 360"/>
                <a:gd name="T50" fmla="*/ 2061 w 675"/>
                <a:gd name="T51" fmla="*/ 399 h 360"/>
                <a:gd name="T52" fmla="*/ 1951 w 675"/>
                <a:gd name="T53" fmla="*/ 455 h 360"/>
                <a:gd name="T54" fmla="*/ 1753 w 675"/>
                <a:gd name="T55" fmla="*/ 586 h 360"/>
                <a:gd name="T56" fmla="*/ 1600 w 675"/>
                <a:gd name="T57" fmla="*/ 693 h 360"/>
                <a:gd name="T58" fmla="*/ 1455 w 675"/>
                <a:gd name="T59" fmla="*/ 816 h 360"/>
                <a:gd name="T60" fmla="*/ 1357 w 675"/>
                <a:gd name="T61" fmla="*/ 894 h 360"/>
                <a:gd name="T62" fmla="*/ 1079 w 675"/>
                <a:gd name="T63" fmla="*/ 1160 h 360"/>
                <a:gd name="T64" fmla="*/ 990 w 675"/>
                <a:gd name="T65" fmla="*/ 1255 h 360"/>
                <a:gd name="T66" fmla="*/ 828 w 675"/>
                <a:gd name="T67" fmla="*/ 1457 h 360"/>
                <a:gd name="T68" fmla="*/ 703 w 675"/>
                <a:gd name="T69" fmla="*/ 1615 h 360"/>
                <a:gd name="T70" fmla="*/ 594 w 675"/>
                <a:gd name="T71" fmla="*/ 1779 h 360"/>
                <a:gd name="T72" fmla="*/ 449 w 675"/>
                <a:gd name="T73" fmla="*/ 2005 h 360"/>
                <a:gd name="T74" fmla="*/ 162 w 675"/>
                <a:gd name="T75" fmla="*/ 2522 h 360"/>
                <a:gd name="T76" fmla="*/ 154 w 675"/>
                <a:gd name="T77" fmla="*/ 2776 h 360"/>
                <a:gd name="T78" fmla="*/ 109 w 675"/>
                <a:gd name="T79" fmla="*/ 3203 h 360"/>
                <a:gd name="T80" fmla="*/ 20 w 675"/>
                <a:gd name="T81" fmla="*/ 3724 h 360"/>
                <a:gd name="T82" fmla="*/ 234 w 675"/>
                <a:gd name="T83" fmla="*/ 3326 h 360"/>
                <a:gd name="T84" fmla="*/ 559 w 675"/>
                <a:gd name="T85" fmla="*/ 2764 h 360"/>
                <a:gd name="T86" fmla="*/ 639 w 675"/>
                <a:gd name="T87" fmla="*/ 2256 h 360"/>
                <a:gd name="T88" fmla="*/ 926 w 675"/>
                <a:gd name="T89" fmla="*/ 1575 h 360"/>
                <a:gd name="T90" fmla="*/ 6466 w 675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60">
                  <a:moveTo>
                    <a:pt x="643" y="293"/>
                  </a:moveTo>
                  <a:cubicBezTo>
                    <a:pt x="642" y="288"/>
                    <a:pt x="641" y="284"/>
                    <a:pt x="640" y="279"/>
                  </a:cubicBezTo>
                  <a:cubicBezTo>
                    <a:pt x="640" y="279"/>
                    <a:pt x="640" y="278"/>
                    <a:pt x="640" y="278"/>
                  </a:cubicBezTo>
                  <a:cubicBezTo>
                    <a:pt x="634" y="256"/>
                    <a:pt x="626" y="234"/>
                    <a:pt x="617" y="213"/>
                  </a:cubicBezTo>
                  <a:cubicBezTo>
                    <a:pt x="616" y="212"/>
                    <a:pt x="616" y="211"/>
                    <a:pt x="616" y="211"/>
                  </a:cubicBezTo>
                  <a:cubicBezTo>
                    <a:pt x="614" y="207"/>
                    <a:pt x="613" y="204"/>
                    <a:pt x="611" y="201"/>
                  </a:cubicBezTo>
                  <a:cubicBezTo>
                    <a:pt x="610" y="200"/>
                    <a:pt x="610" y="199"/>
                    <a:pt x="609" y="197"/>
                  </a:cubicBezTo>
                  <a:cubicBezTo>
                    <a:pt x="608" y="194"/>
                    <a:pt x="606" y="192"/>
                    <a:pt x="605" y="189"/>
                  </a:cubicBezTo>
                  <a:cubicBezTo>
                    <a:pt x="604" y="187"/>
                    <a:pt x="603" y="186"/>
                    <a:pt x="603" y="185"/>
                  </a:cubicBezTo>
                  <a:cubicBezTo>
                    <a:pt x="601" y="182"/>
                    <a:pt x="599" y="179"/>
                    <a:pt x="598" y="176"/>
                  </a:cubicBezTo>
                  <a:cubicBezTo>
                    <a:pt x="597" y="175"/>
                    <a:pt x="596" y="173"/>
                    <a:pt x="595" y="172"/>
                  </a:cubicBezTo>
                  <a:cubicBezTo>
                    <a:pt x="594" y="169"/>
                    <a:pt x="592" y="167"/>
                    <a:pt x="591" y="164"/>
                  </a:cubicBezTo>
                  <a:cubicBezTo>
                    <a:pt x="590" y="163"/>
                    <a:pt x="589" y="161"/>
                    <a:pt x="588" y="159"/>
                  </a:cubicBezTo>
                  <a:cubicBezTo>
                    <a:pt x="586" y="157"/>
                    <a:pt x="584" y="155"/>
                    <a:pt x="583" y="152"/>
                  </a:cubicBezTo>
                  <a:cubicBezTo>
                    <a:pt x="582" y="151"/>
                    <a:pt x="581" y="149"/>
                    <a:pt x="579" y="147"/>
                  </a:cubicBezTo>
                  <a:cubicBezTo>
                    <a:pt x="578" y="145"/>
                    <a:pt x="576" y="143"/>
                    <a:pt x="575" y="140"/>
                  </a:cubicBezTo>
                  <a:cubicBezTo>
                    <a:pt x="573" y="139"/>
                    <a:pt x="572" y="137"/>
                    <a:pt x="571" y="136"/>
                  </a:cubicBezTo>
                  <a:cubicBezTo>
                    <a:pt x="569" y="133"/>
                    <a:pt x="568" y="131"/>
                    <a:pt x="566" y="129"/>
                  </a:cubicBezTo>
                  <a:cubicBezTo>
                    <a:pt x="565" y="127"/>
                    <a:pt x="563" y="126"/>
                    <a:pt x="562" y="124"/>
                  </a:cubicBezTo>
                  <a:cubicBezTo>
                    <a:pt x="560" y="122"/>
                    <a:pt x="559" y="120"/>
                    <a:pt x="557" y="118"/>
                  </a:cubicBezTo>
                  <a:cubicBezTo>
                    <a:pt x="555" y="116"/>
                    <a:pt x="554" y="115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4"/>
                    <a:pt x="543" y="102"/>
                  </a:cubicBezTo>
                  <a:cubicBezTo>
                    <a:pt x="541" y="100"/>
                    <a:pt x="539" y="99"/>
                    <a:pt x="537" y="97"/>
                  </a:cubicBezTo>
                  <a:cubicBezTo>
                    <a:pt x="536" y="95"/>
                    <a:pt x="534" y="94"/>
                    <a:pt x="533" y="92"/>
                  </a:cubicBezTo>
                  <a:cubicBezTo>
                    <a:pt x="531" y="90"/>
                    <a:pt x="529" y="88"/>
                    <a:pt x="527" y="87"/>
                  </a:cubicBezTo>
                  <a:cubicBezTo>
                    <a:pt x="525" y="85"/>
                    <a:pt x="524" y="84"/>
                    <a:pt x="522" y="82"/>
                  </a:cubicBezTo>
                  <a:cubicBezTo>
                    <a:pt x="520" y="80"/>
                    <a:pt x="518" y="79"/>
                    <a:pt x="516" y="77"/>
                  </a:cubicBezTo>
                  <a:cubicBezTo>
                    <a:pt x="515" y="76"/>
                    <a:pt x="513" y="74"/>
                    <a:pt x="511" y="73"/>
                  </a:cubicBezTo>
                  <a:cubicBezTo>
                    <a:pt x="509" y="71"/>
                    <a:pt x="507" y="69"/>
                    <a:pt x="505" y="68"/>
                  </a:cubicBezTo>
                  <a:cubicBezTo>
                    <a:pt x="504" y="66"/>
                    <a:pt x="502" y="65"/>
                    <a:pt x="500" y="64"/>
                  </a:cubicBezTo>
                  <a:cubicBezTo>
                    <a:pt x="498" y="62"/>
                    <a:pt x="496" y="61"/>
                    <a:pt x="494" y="59"/>
                  </a:cubicBezTo>
                  <a:cubicBezTo>
                    <a:pt x="492" y="58"/>
                    <a:pt x="490" y="57"/>
                    <a:pt x="488" y="55"/>
                  </a:cubicBezTo>
                  <a:cubicBezTo>
                    <a:pt x="486" y="54"/>
                    <a:pt x="484" y="52"/>
                    <a:pt x="482" y="51"/>
                  </a:cubicBezTo>
                  <a:cubicBezTo>
                    <a:pt x="480" y="50"/>
                    <a:pt x="478" y="48"/>
                    <a:pt x="476" y="47"/>
                  </a:cubicBezTo>
                  <a:cubicBezTo>
                    <a:pt x="474" y="46"/>
                    <a:pt x="472" y="45"/>
                    <a:pt x="470" y="43"/>
                  </a:cubicBezTo>
                  <a:cubicBezTo>
                    <a:pt x="468" y="42"/>
                    <a:pt x="466" y="41"/>
                    <a:pt x="464" y="40"/>
                  </a:cubicBezTo>
                  <a:cubicBezTo>
                    <a:pt x="462" y="39"/>
                    <a:pt x="460" y="37"/>
                    <a:pt x="458" y="36"/>
                  </a:cubicBezTo>
                  <a:cubicBezTo>
                    <a:pt x="456" y="35"/>
                    <a:pt x="453" y="34"/>
                    <a:pt x="451" y="33"/>
                  </a:cubicBezTo>
                  <a:cubicBezTo>
                    <a:pt x="449" y="32"/>
                    <a:pt x="447" y="31"/>
                    <a:pt x="445" y="30"/>
                  </a:cubicBezTo>
                  <a:cubicBezTo>
                    <a:pt x="443" y="29"/>
                    <a:pt x="441" y="28"/>
                    <a:pt x="438" y="27"/>
                  </a:cubicBezTo>
                  <a:cubicBezTo>
                    <a:pt x="436" y="26"/>
                    <a:pt x="434" y="25"/>
                    <a:pt x="432" y="24"/>
                  </a:cubicBezTo>
                  <a:cubicBezTo>
                    <a:pt x="430" y="23"/>
                    <a:pt x="427" y="22"/>
                    <a:pt x="425" y="21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8"/>
                    <a:pt x="414" y="17"/>
                    <a:pt x="411" y="16"/>
                  </a:cubicBezTo>
                  <a:cubicBezTo>
                    <a:pt x="409" y="15"/>
                    <a:pt x="407" y="14"/>
                    <a:pt x="405" y="14"/>
                  </a:cubicBezTo>
                  <a:cubicBezTo>
                    <a:pt x="403" y="13"/>
                    <a:pt x="400" y="12"/>
                    <a:pt x="398" y="12"/>
                  </a:cubicBezTo>
                  <a:cubicBezTo>
                    <a:pt x="395" y="11"/>
                    <a:pt x="393" y="10"/>
                    <a:pt x="391" y="10"/>
                  </a:cubicBezTo>
                  <a:cubicBezTo>
                    <a:pt x="388" y="9"/>
                    <a:pt x="386" y="8"/>
                    <a:pt x="383" y="8"/>
                  </a:cubicBezTo>
                  <a:cubicBezTo>
                    <a:pt x="381" y="7"/>
                    <a:pt x="379" y="7"/>
                    <a:pt x="377" y="6"/>
                  </a:cubicBezTo>
                  <a:cubicBezTo>
                    <a:pt x="374" y="6"/>
                    <a:pt x="371" y="5"/>
                    <a:pt x="369" y="5"/>
                  </a:cubicBezTo>
                  <a:cubicBezTo>
                    <a:pt x="367" y="4"/>
                    <a:pt x="364" y="4"/>
                    <a:pt x="362" y="4"/>
                  </a:cubicBezTo>
                  <a:cubicBezTo>
                    <a:pt x="359" y="3"/>
                    <a:pt x="357" y="3"/>
                    <a:pt x="354" y="3"/>
                  </a:cubicBezTo>
                  <a:cubicBezTo>
                    <a:pt x="352" y="2"/>
                    <a:pt x="350" y="2"/>
                    <a:pt x="348" y="2"/>
                  </a:cubicBezTo>
                  <a:cubicBezTo>
                    <a:pt x="344" y="1"/>
                    <a:pt x="341" y="1"/>
                    <a:pt x="338" y="1"/>
                  </a:cubicBezTo>
                  <a:cubicBezTo>
                    <a:pt x="336" y="1"/>
                    <a:pt x="334" y="1"/>
                    <a:pt x="333" y="1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4" y="1"/>
                    <a:pt x="292" y="1"/>
                    <a:pt x="290" y="2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4"/>
                    <a:pt x="271" y="4"/>
                    <a:pt x="268" y="5"/>
                  </a:cubicBezTo>
                  <a:cubicBezTo>
                    <a:pt x="266" y="5"/>
                    <a:pt x="264" y="5"/>
                    <a:pt x="262" y="6"/>
                  </a:cubicBezTo>
                  <a:cubicBezTo>
                    <a:pt x="260" y="6"/>
                    <a:pt x="258" y="6"/>
                    <a:pt x="256" y="7"/>
                  </a:cubicBezTo>
                  <a:cubicBezTo>
                    <a:pt x="253" y="7"/>
                    <a:pt x="250" y="8"/>
                    <a:pt x="247" y="9"/>
                  </a:cubicBezTo>
                  <a:cubicBezTo>
                    <a:pt x="246" y="9"/>
                    <a:pt x="245" y="9"/>
                    <a:pt x="244" y="10"/>
                  </a:cubicBezTo>
                  <a:cubicBezTo>
                    <a:pt x="243" y="10"/>
                    <a:pt x="242" y="10"/>
                    <a:pt x="241" y="10"/>
                  </a:cubicBezTo>
                  <a:cubicBezTo>
                    <a:pt x="239" y="11"/>
                    <a:pt x="237" y="11"/>
                    <a:pt x="236" y="12"/>
                  </a:cubicBezTo>
                  <a:cubicBezTo>
                    <a:pt x="233" y="13"/>
                    <a:pt x="230" y="13"/>
                    <a:pt x="227" y="14"/>
                  </a:cubicBezTo>
                  <a:cubicBezTo>
                    <a:pt x="225" y="15"/>
                    <a:pt x="224" y="15"/>
                    <a:pt x="222" y="16"/>
                  </a:cubicBezTo>
                  <a:cubicBezTo>
                    <a:pt x="220" y="17"/>
                    <a:pt x="219" y="17"/>
                    <a:pt x="218" y="17"/>
                  </a:cubicBezTo>
                  <a:cubicBezTo>
                    <a:pt x="217" y="18"/>
                    <a:pt x="216" y="18"/>
                    <a:pt x="216" y="18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2" y="23"/>
                    <a:pt x="199" y="24"/>
                    <a:pt x="196" y="26"/>
                  </a:cubicBezTo>
                  <a:cubicBezTo>
                    <a:pt x="193" y="27"/>
                    <a:pt x="190" y="28"/>
                    <a:pt x="187" y="30"/>
                  </a:cubicBezTo>
                  <a:cubicBezTo>
                    <a:pt x="187" y="30"/>
                    <a:pt x="187" y="30"/>
                    <a:pt x="187" y="30"/>
                  </a:cubicBezTo>
                  <a:cubicBezTo>
                    <a:pt x="186" y="30"/>
                    <a:pt x="185" y="31"/>
                    <a:pt x="184" y="31"/>
                  </a:cubicBezTo>
                  <a:cubicBezTo>
                    <a:pt x="182" y="32"/>
                    <a:pt x="181" y="32"/>
                    <a:pt x="180" y="33"/>
                  </a:cubicBezTo>
                  <a:cubicBezTo>
                    <a:pt x="179" y="34"/>
                    <a:pt x="178" y="34"/>
                    <a:pt x="177" y="34"/>
                  </a:cubicBezTo>
                  <a:cubicBezTo>
                    <a:pt x="174" y="36"/>
                    <a:pt x="171" y="37"/>
                    <a:pt x="169" y="39"/>
                  </a:cubicBezTo>
                  <a:cubicBezTo>
                    <a:pt x="166" y="40"/>
                    <a:pt x="163" y="42"/>
                    <a:pt x="160" y="43"/>
                  </a:cubicBezTo>
                  <a:cubicBezTo>
                    <a:pt x="160" y="44"/>
                    <a:pt x="159" y="44"/>
                    <a:pt x="159" y="44"/>
                  </a:cubicBezTo>
                  <a:cubicBezTo>
                    <a:pt x="156" y="46"/>
                    <a:pt x="153" y="48"/>
                    <a:pt x="150" y="49"/>
                  </a:cubicBezTo>
                  <a:cubicBezTo>
                    <a:pt x="149" y="50"/>
                    <a:pt x="148" y="50"/>
                    <a:pt x="147" y="51"/>
                  </a:cubicBezTo>
                  <a:cubicBezTo>
                    <a:pt x="147" y="51"/>
                    <a:pt x="146" y="52"/>
                    <a:pt x="145" y="52"/>
                  </a:cubicBezTo>
                  <a:cubicBezTo>
                    <a:pt x="144" y="53"/>
                    <a:pt x="144" y="53"/>
                    <a:pt x="143" y="53"/>
                  </a:cubicBezTo>
                  <a:cubicBezTo>
                    <a:pt x="142" y="54"/>
                    <a:pt x="141" y="55"/>
                    <a:pt x="141" y="55"/>
                  </a:cubicBezTo>
                  <a:cubicBezTo>
                    <a:pt x="138" y="57"/>
                    <a:pt x="135" y="59"/>
                    <a:pt x="132" y="61"/>
                  </a:cubicBezTo>
                  <a:cubicBezTo>
                    <a:pt x="130" y="63"/>
                    <a:pt x="127" y="64"/>
                    <a:pt x="124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6"/>
                    <a:pt x="109" y="78"/>
                    <a:pt x="106" y="80"/>
                  </a:cubicBezTo>
                  <a:cubicBezTo>
                    <a:pt x="104" y="82"/>
                    <a:pt x="101" y="85"/>
                    <a:pt x="98" y="87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5" y="90"/>
                    <a:pt x="93" y="92"/>
                    <a:pt x="91" y="94"/>
                  </a:cubicBezTo>
                  <a:cubicBezTo>
                    <a:pt x="91" y="94"/>
                    <a:pt x="90" y="94"/>
                    <a:pt x="90" y="94"/>
                  </a:cubicBezTo>
                  <a:cubicBezTo>
                    <a:pt x="88" y="96"/>
                    <a:pt x="85" y="99"/>
                    <a:pt x="83" y="101"/>
                  </a:cubicBezTo>
                  <a:cubicBezTo>
                    <a:pt x="80" y="104"/>
                    <a:pt x="78" y="106"/>
                    <a:pt x="76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3" y="111"/>
                    <a:pt x="70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8"/>
                    <a:pt x="65" y="119"/>
                    <a:pt x="64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8" y="127"/>
                    <a:pt x="56" y="130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5"/>
                    <a:pt x="51" y="137"/>
                  </a:cubicBezTo>
                  <a:cubicBezTo>
                    <a:pt x="49" y="138"/>
                    <a:pt x="48" y="140"/>
                    <a:pt x="47" y="141"/>
                  </a:cubicBezTo>
                  <a:cubicBezTo>
                    <a:pt x="45" y="144"/>
                    <a:pt x="43" y="147"/>
                    <a:pt x="41" y="150"/>
                  </a:cubicBezTo>
                  <a:cubicBezTo>
                    <a:pt x="38" y="153"/>
                    <a:pt x="35" y="157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70"/>
                    <a:pt x="21" y="180"/>
                    <a:pt x="15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4" y="190"/>
                    <a:pt x="24" y="192"/>
                    <a:pt x="22" y="197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4"/>
                    <a:pt x="15" y="212"/>
                    <a:pt x="14" y="217"/>
                  </a:cubicBezTo>
                  <a:cubicBezTo>
                    <a:pt x="13" y="222"/>
                    <a:pt x="8" y="222"/>
                    <a:pt x="8" y="227"/>
                  </a:cubicBezTo>
                  <a:cubicBezTo>
                    <a:pt x="7" y="233"/>
                    <a:pt x="12" y="235"/>
                    <a:pt x="10" y="240"/>
                  </a:cubicBezTo>
                  <a:cubicBezTo>
                    <a:pt x="9" y="245"/>
                    <a:pt x="6" y="246"/>
                    <a:pt x="4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2" y="279"/>
                  </a:cubicBezTo>
                  <a:cubicBezTo>
                    <a:pt x="5" y="294"/>
                    <a:pt x="3" y="302"/>
                    <a:pt x="11" y="297"/>
                  </a:cubicBezTo>
                  <a:cubicBezTo>
                    <a:pt x="16" y="295"/>
                    <a:pt x="19" y="281"/>
                    <a:pt x="19" y="269"/>
                  </a:cubicBezTo>
                  <a:cubicBezTo>
                    <a:pt x="19" y="261"/>
                    <a:pt x="21" y="254"/>
                    <a:pt x="21" y="249"/>
                  </a:cubicBezTo>
                  <a:cubicBezTo>
                    <a:pt x="21" y="244"/>
                    <a:pt x="21" y="231"/>
                    <a:pt x="22" y="223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4" y="201"/>
                    <a:pt x="44" y="212"/>
                    <a:pt x="51" y="207"/>
                  </a:cubicBezTo>
                  <a:cubicBezTo>
                    <a:pt x="58" y="202"/>
                    <a:pt x="47" y="198"/>
                    <a:pt x="51" y="192"/>
                  </a:cubicBezTo>
                  <a:cubicBezTo>
                    <a:pt x="53" y="190"/>
                    <a:pt x="57" y="189"/>
                    <a:pt x="60" y="180"/>
                  </a:cubicBezTo>
                  <a:cubicBezTo>
                    <a:pt x="63" y="172"/>
                    <a:pt x="59" y="173"/>
                    <a:pt x="58" y="169"/>
                  </a:cubicBezTo>
                  <a:cubicBezTo>
                    <a:pt x="57" y="164"/>
                    <a:pt x="62" y="167"/>
                    <a:pt x="67" y="163"/>
                  </a:cubicBezTo>
                  <a:cubicBezTo>
                    <a:pt x="73" y="159"/>
                    <a:pt x="69" y="155"/>
                    <a:pt x="73" y="143"/>
                  </a:cubicBezTo>
                  <a:cubicBezTo>
                    <a:pt x="76" y="131"/>
                    <a:pt x="77" y="127"/>
                    <a:pt x="84" y="118"/>
                  </a:cubicBezTo>
                  <a:cubicBezTo>
                    <a:pt x="86" y="116"/>
                    <a:pt x="89" y="114"/>
                    <a:pt x="89" y="114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2"/>
                    <a:pt x="675" y="360"/>
                  </a:cubicBezTo>
                  <a:cubicBezTo>
                    <a:pt x="662" y="346"/>
                    <a:pt x="652" y="325"/>
                    <a:pt x="643" y="29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4">
              <a:extLst>
                <a:ext uri="{FF2B5EF4-FFF2-40B4-BE49-F238E27FC236}">
                  <a16:creationId xmlns:a16="http://schemas.microsoft.com/office/drawing/2014/main" id="{1C869534-35BA-46AE-8B2E-84EA82CC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">
              <a:extLst>
                <a:ext uri="{FF2B5EF4-FFF2-40B4-BE49-F238E27FC236}">
                  <a16:creationId xmlns:a16="http://schemas.microsoft.com/office/drawing/2014/main" id="{34FBFD47-DBAB-45AD-A00A-E2B30DFC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480"/>
              <a:ext cx="1600" cy="1562"/>
            </a:xfrm>
            <a:custGeom>
              <a:avLst/>
              <a:gdLst>
                <a:gd name="T0" fmla="*/ 6689 w 719"/>
                <a:gd name="T1" fmla="*/ 4828 h 658"/>
                <a:gd name="T2" fmla="*/ 6491 w 719"/>
                <a:gd name="T3" fmla="*/ 4627 h 658"/>
                <a:gd name="T4" fmla="*/ 5521 w 719"/>
                <a:gd name="T5" fmla="*/ 2231 h 658"/>
                <a:gd name="T6" fmla="*/ 2546 w 719"/>
                <a:gd name="T7" fmla="*/ 0 h 658"/>
                <a:gd name="T8" fmla="*/ 36 w 719"/>
                <a:gd name="T9" fmla="*/ 1336 h 658"/>
                <a:gd name="T10" fmla="*/ 0 w 719"/>
                <a:gd name="T11" fmla="*/ 1382 h 658"/>
                <a:gd name="T12" fmla="*/ 9 w 719"/>
                <a:gd name="T13" fmla="*/ 1382 h 658"/>
                <a:gd name="T14" fmla="*/ 2590 w 719"/>
                <a:gd name="T15" fmla="*/ 202 h 658"/>
                <a:gd name="T16" fmla="*/ 5379 w 719"/>
                <a:gd name="T17" fmla="*/ 2383 h 658"/>
                <a:gd name="T18" fmla="*/ 5597 w 719"/>
                <a:gd name="T19" fmla="*/ 3065 h 658"/>
                <a:gd name="T20" fmla="*/ 5755 w 719"/>
                <a:gd name="T21" fmla="*/ 4069 h 658"/>
                <a:gd name="T22" fmla="*/ 5839 w 719"/>
                <a:gd name="T23" fmla="*/ 4351 h 658"/>
                <a:gd name="T24" fmla="*/ 5775 w 719"/>
                <a:gd name="T25" fmla="*/ 4643 h 658"/>
                <a:gd name="T26" fmla="*/ 5136 w 719"/>
                <a:gd name="T27" fmla="*/ 7050 h 658"/>
                <a:gd name="T28" fmla="*/ 2590 w 719"/>
                <a:gd name="T29" fmla="*/ 8589 h 658"/>
                <a:gd name="T30" fmla="*/ 45 w 719"/>
                <a:gd name="T31" fmla="*/ 7411 h 658"/>
                <a:gd name="T32" fmla="*/ 36 w 719"/>
                <a:gd name="T33" fmla="*/ 7421 h 658"/>
                <a:gd name="T34" fmla="*/ 65 w 719"/>
                <a:gd name="T35" fmla="*/ 7449 h 658"/>
                <a:gd name="T36" fmla="*/ 65 w 719"/>
                <a:gd name="T37" fmla="*/ 7449 h 658"/>
                <a:gd name="T38" fmla="*/ 2546 w 719"/>
                <a:gd name="T39" fmla="*/ 8802 h 658"/>
                <a:gd name="T40" fmla="*/ 5270 w 719"/>
                <a:gd name="T41" fmla="*/ 7224 h 658"/>
                <a:gd name="T42" fmla="*/ 6095 w 719"/>
                <a:gd name="T43" fmla="*/ 6312 h 658"/>
                <a:gd name="T44" fmla="*/ 6422 w 719"/>
                <a:gd name="T45" fmla="*/ 6193 h 658"/>
                <a:gd name="T46" fmla="*/ 7715 w 719"/>
                <a:gd name="T47" fmla="*/ 6502 h 658"/>
                <a:gd name="T48" fmla="*/ 7924 w 719"/>
                <a:gd name="T49" fmla="*/ 6592 h 658"/>
                <a:gd name="T50" fmla="*/ 7924 w 719"/>
                <a:gd name="T51" fmla="*/ 5287 h 658"/>
                <a:gd name="T52" fmla="*/ 7221 w 719"/>
                <a:gd name="T53" fmla="*/ 5054 h 658"/>
                <a:gd name="T54" fmla="*/ 6689 w 719"/>
                <a:gd name="T55" fmla="*/ 4828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8">
                  <a:moveTo>
                    <a:pt x="607" y="361"/>
                  </a:moveTo>
                  <a:cubicBezTo>
                    <a:pt x="600" y="357"/>
                    <a:pt x="594" y="352"/>
                    <a:pt x="589" y="346"/>
                  </a:cubicBezTo>
                  <a:cubicBezTo>
                    <a:pt x="549" y="328"/>
                    <a:pt x="529" y="219"/>
                    <a:pt x="501" y="167"/>
                  </a:cubicBezTo>
                  <a:cubicBezTo>
                    <a:pt x="447" y="69"/>
                    <a:pt x="338" y="0"/>
                    <a:pt x="231" y="0"/>
                  </a:cubicBezTo>
                  <a:cubicBezTo>
                    <a:pt x="146" y="0"/>
                    <a:pt x="64" y="39"/>
                    <a:pt x="3" y="100"/>
                  </a:cubicBezTo>
                  <a:cubicBezTo>
                    <a:pt x="3" y="100"/>
                    <a:pt x="1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58" y="47"/>
                    <a:pt x="156" y="15"/>
                    <a:pt x="235" y="15"/>
                  </a:cubicBezTo>
                  <a:cubicBezTo>
                    <a:pt x="335" y="15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9"/>
                  </a:cubicBezTo>
                  <a:cubicBezTo>
                    <a:pt x="512" y="242"/>
                    <a:pt x="521" y="274"/>
                    <a:pt x="522" y="304"/>
                  </a:cubicBezTo>
                  <a:cubicBezTo>
                    <a:pt x="523" y="311"/>
                    <a:pt x="529" y="318"/>
                    <a:pt x="530" y="325"/>
                  </a:cubicBezTo>
                  <a:cubicBezTo>
                    <a:pt x="530" y="333"/>
                    <a:pt x="524" y="340"/>
                    <a:pt x="524" y="347"/>
                  </a:cubicBezTo>
                  <a:cubicBezTo>
                    <a:pt x="524" y="403"/>
                    <a:pt x="504" y="471"/>
                    <a:pt x="466" y="527"/>
                  </a:cubicBezTo>
                  <a:cubicBezTo>
                    <a:pt x="412" y="598"/>
                    <a:pt x="316" y="642"/>
                    <a:pt x="235" y="642"/>
                  </a:cubicBezTo>
                  <a:cubicBezTo>
                    <a:pt x="162" y="642"/>
                    <a:pt x="63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8"/>
                    <a:pt x="148" y="658"/>
                    <a:pt x="231" y="658"/>
                  </a:cubicBezTo>
                  <a:cubicBezTo>
                    <a:pt x="318" y="658"/>
                    <a:pt x="420" y="617"/>
                    <a:pt x="478" y="540"/>
                  </a:cubicBezTo>
                  <a:cubicBezTo>
                    <a:pt x="497" y="515"/>
                    <a:pt x="527" y="459"/>
                    <a:pt x="553" y="472"/>
                  </a:cubicBezTo>
                  <a:cubicBezTo>
                    <a:pt x="562" y="467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6"/>
                  </a:cubicBezTo>
                  <a:cubicBezTo>
                    <a:pt x="706" y="488"/>
                    <a:pt x="713" y="490"/>
                    <a:pt x="719" y="493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6"/>
                    <a:pt x="666" y="380"/>
                    <a:pt x="655" y="378"/>
                  </a:cubicBezTo>
                  <a:cubicBezTo>
                    <a:pt x="635" y="374"/>
                    <a:pt x="611" y="363"/>
                    <a:pt x="607" y="36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6">
              <a:extLst>
                <a:ext uri="{FF2B5EF4-FFF2-40B4-BE49-F238E27FC236}">
                  <a16:creationId xmlns:a16="http://schemas.microsoft.com/office/drawing/2014/main" id="{7F68A420-55C0-42E9-B4C6-7D234BB5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90"/>
              <a:ext cx="1722" cy="1028"/>
            </a:xfrm>
            <a:custGeom>
              <a:avLst/>
              <a:gdLst>
                <a:gd name="T0" fmla="*/ 7311 w 774"/>
                <a:gd name="T1" fmla="*/ 4886 h 433"/>
                <a:gd name="T2" fmla="*/ 7751 w 774"/>
                <a:gd name="T3" fmla="*/ 5192 h 433"/>
                <a:gd name="T4" fmla="*/ 8523 w 774"/>
                <a:gd name="T5" fmla="*/ 5444 h 433"/>
                <a:gd name="T6" fmla="*/ 8523 w 774"/>
                <a:gd name="T7" fmla="*/ 5795 h 433"/>
                <a:gd name="T8" fmla="*/ 7820 w 774"/>
                <a:gd name="T9" fmla="*/ 5570 h 433"/>
                <a:gd name="T10" fmla="*/ 7291 w 774"/>
                <a:gd name="T11" fmla="*/ 5337 h 433"/>
                <a:gd name="T12" fmla="*/ 6741 w 774"/>
                <a:gd name="T13" fmla="*/ 4245 h 433"/>
                <a:gd name="T14" fmla="*/ 3148 w 774"/>
                <a:gd name="T15" fmla="*/ 321 h 433"/>
                <a:gd name="T16" fmla="*/ 20 w 774"/>
                <a:gd name="T17" fmla="*/ 2462 h 433"/>
                <a:gd name="T18" fmla="*/ 20 w 774"/>
                <a:gd name="T19" fmla="*/ 2462 h 433"/>
                <a:gd name="T20" fmla="*/ 20 w 774"/>
                <a:gd name="T21" fmla="*/ 2220 h 433"/>
                <a:gd name="T22" fmla="*/ 162 w 774"/>
                <a:gd name="T23" fmla="*/ 1968 h 433"/>
                <a:gd name="T24" fmla="*/ 118 w 774"/>
                <a:gd name="T25" fmla="*/ 1849 h 433"/>
                <a:gd name="T26" fmla="*/ 109 w 774"/>
                <a:gd name="T27" fmla="*/ 1859 h 433"/>
                <a:gd name="T28" fmla="*/ 3139 w 774"/>
                <a:gd name="T29" fmla="*/ 12 h 433"/>
                <a:gd name="T30" fmla="*/ 6906 w 774"/>
                <a:gd name="T31" fmla="*/ 3651 h 433"/>
                <a:gd name="T32" fmla="*/ 7311 w 774"/>
                <a:gd name="T33" fmla="*/ 488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4" h="433">
                  <a:moveTo>
                    <a:pt x="664" y="365"/>
                  </a:moveTo>
                  <a:cubicBezTo>
                    <a:pt x="673" y="375"/>
                    <a:pt x="687" y="384"/>
                    <a:pt x="704" y="388"/>
                  </a:cubicBezTo>
                  <a:cubicBezTo>
                    <a:pt x="719" y="391"/>
                    <a:pt x="738" y="397"/>
                    <a:pt x="774" y="407"/>
                  </a:cubicBezTo>
                  <a:cubicBezTo>
                    <a:pt x="774" y="433"/>
                    <a:pt x="774" y="433"/>
                    <a:pt x="774" y="433"/>
                  </a:cubicBezTo>
                  <a:cubicBezTo>
                    <a:pt x="745" y="424"/>
                    <a:pt x="721" y="418"/>
                    <a:pt x="710" y="416"/>
                  </a:cubicBezTo>
                  <a:cubicBezTo>
                    <a:pt x="690" y="412"/>
                    <a:pt x="666" y="401"/>
                    <a:pt x="662" y="399"/>
                  </a:cubicBezTo>
                  <a:cubicBezTo>
                    <a:pt x="640" y="387"/>
                    <a:pt x="625" y="363"/>
                    <a:pt x="612" y="317"/>
                  </a:cubicBezTo>
                  <a:cubicBezTo>
                    <a:pt x="579" y="165"/>
                    <a:pt x="453" y="24"/>
                    <a:pt x="286" y="24"/>
                  </a:cubicBezTo>
                  <a:cubicBezTo>
                    <a:pt x="175" y="24"/>
                    <a:pt x="66" y="90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4" y="155"/>
                    <a:pt x="15" y="147"/>
                  </a:cubicBezTo>
                  <a:cubicBezTo>
                    <a:pt x="17" y="139"/>
                    <a:pt x="13" y="136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4" y="55"/>
                    <a:pt x="174" y="0"/>
                    <a:pt x="285" y="1"/>
                  </a:cubicBezTo>
                  <a:cubicBezTo>
                    <a:pt x="470" y="4"/>
                    <a:pt x="582" y="125"/>
                    <a:pt x="627" y="273"/>
                  </a:cubicBezTo>
                  <a:cubicBezTo>
                    <a:pt x="631" y="285"/>
                    <a:pt x="645" y="342"/>
                    <a:pt x="664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7">
              <a:extLst>
                <a:ext uri="{FF2B5EF4-FFF2-40B4-BE49-F238E27FC236}">
                  <a16:creationId xmlns:a16="http://schemas.microsoft.com/office/drawing/2014/main" id="{78E4E61E-0B6D-41D2-9960-6ED86602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90"/>
              <a:ext cx="1722" cy="1028"/>
            </a:xfrm>
            <a:custGeom>
              <a:avLst/>
              <a:gdLst>
                <a:gd name="T0" fmla="*/ 8523 w 774"/>
                <a:gd name="T1" fmla="*/ 5795 h 433"/>
                <a:gd name="T2" fmla="*/ 7820 w 774"/>
                <a:gd name="T3" fmla="*/ 5570 h 433"/>
                <a:gd name="T4" fmla="*/ 7291 w 774"/>
                <a:gd name="T5" fmla="*/ 5337 h 433"/>
                <a:gd name="T6" fmla="*/ 6741 w 774"/>
                <a:gd name="T7" fmla="*/ 4245 h 433"/>
                <a:gd name="T8" fmla="*/ 3148 w 774"/>
                <a:gd name="T9" fmla="*/ 321 h 433"/>
                <a:gd name="T10" fmla="*/ 20 w 774"/>
                <a:gd name="T11" fmla="*/ 2462 h 433"/>
                <a:gd name="T12" fmla="*/ 20 w 774"/>
                <a:gd name="T13" fmla="*/ 2462 h 433"/>
                <a:gd name="T14" fmla="*/ 20 w 774"/>
                <a:gd name="T15" fmla="*/ 2220 h 433"/>
                <a:gd name="T16" fmla="*/ 162 w 774"/>
                <a:gd name="T17" fmla="*/ 1968 h 433"/>
                <a:gd name="T18" fmla="*/ 118 w 774"/>
                <a:gd name="T19" fmla="*/ 1849 h 433"/>
                <a:gd name="T20" fmla="*/ 109 w 774"/>
                <a:gd name="T21" fmla="*/ 1859 h 433"/>
                <a:gd name="T22" fmla="*/ 3139 w 774"/>
                <a:gd name="T23" fmla="*/ 12 h 433"/>
                <a:gd name="T24" fmla="*/ 6906 w 774"/>
                <a:gd name="T25" fmla="*/ 3670 h 433"/>
                <a:gd name="T26" fmla="*/ 7311 w 774"/>
                <a:gd name="T27" fmla="*/ 4886 h 433"/>
                <a:gd name="T28" fmla="*/ 7751 w 774"/>
                <a:gd name="T29" fmla="*/ 5192 h 433"/>
                <a:gd name="T30" fmla="*/ 8523 w 774"/>
                <a:gd name="T31" fmla="*/ 5444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4" h="433">
                  <a:moveTo>
                    <a:pt x="774" y="433"/>
                  </a:moveTo>
                  <a:cubicBezTo>
                    <a:pt x="745" y="424"/>
                    <a:pt x="721" y="418"/>
                    <a:pt x="710" y="416"/>
                  </a:cubicBezTo>
                  <a:cubicBezTo>
                    <a:pt x="690" y="412"/>
                    <a:pt x="666" y="401"/>
                    <a:pt x="662" y="399"/>
                  </a:cubicBezTo>
                  <a:cubicBezTo>
                    <a:pt x="640" y="387"/>
                    <a:pt x="625" y="363"/>
                    <a:pt x="612" y="317"/>
                  </a:cubicBezTo>
                  <a:cubicBezTo>
                    <a:pt x="579" y="165"/>
                    <a:pt x="453" y="24"/>
                    <a:pt x="286" y="24"/>
                  </a:cubicBezTo>
                  <a:cubicBezTo>
                    <a:pt x="175" y="24"/>
                    <a:pt x="66" y="90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4" y="155"/>
                    <a:pt x="15" y="147"/>
                  </a:cubicBezTo>
                  <a:cubicBezTo>
                    <a:pt x="17" y="139"/>
                    <a:pt x="13" y="136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4" y="55"/>
                    <a:pt x="174" y="0"/>
                    <a:pt x="285" y="1"/>
                  </a:cubicBezTo>
                  <a:cubicBezTo>
                    <a:pt x="470" y="4"/>
                    <a:pt x="583" y="126"/>
                    <a:pt x="627" y="274"/>
                  </a:cubicBezTo>
                  <a:cubicBezTo>
                    <a:pt x="631" y="285"/>
                    <a:pt x="645" y="342"/>
                    <a:pt x="664" y="365"/>
                  </a:cubicBezTo>
                  <a:cubicBezTo>
                    <a:pt x="673" y="375"/>
                    <a:pt x="687" y="384"/>
                    <a:pt x="704" y="388"/>
                  </a:cubicBezTo>
                  <a:cubicBezTo>
                    <a:pt x="719" y="391"/>
                    <a:pt x="738" y="397"/>
                    <a:pt x="774" y="4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8">
              <a:extLst>
                <a:ext uri="{FF2B5EF4-FFF2-40B4-BE49-F238E27FC236}">
                  <a16:creationId xmlns:a16="http://schemas.microsoft.com/office/drawing/2014/main" id="{DE06E2D7-310A-4B5D-A679-7E9A3BCC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70"/>
              <a:ext cx="1744" cy="572"/>
            </a:xfrm>
            <a:custGeom>
              <a:avLst/>
              <a:gdLst>
                <a:gd name="T0" fmla="*/ 8631 w 784"/>
                <a:gd name="T1" fmla="*/ 427 h 241"/>
                <a:gd name="T2" fmla="*/ 8422 w 784"/>
                <a:gd name="T3" fmla="*/ 332 h 241"/>
                <a:gd name="T4" fmla="*/ 7129 w 784"/>
                <a:gd name="T5" fmla="*/ 40 h 241"/>
                <a:gd name="T6" fmla="*/ 6393 w 784"/>
                <a:gd name="T7" fmla="*/ 631 h 241"/>
                <a:gd name="T8" fmla="*/ 3257 w 784"/>
                <a:gd name="T9" fmla="*/ 2851 h 241"/>
                <a:gd name="T10" fmla="*/ 3059 w 784"/>
                <a:gd name="T11" fmla="*/ 2834 h 241"/>
                <a:gd name="T12" fmla="*/ 2994 w 784"/>
                <a:gd name="T13" fmla="*/ 2834 h 241"/>
                <a:gd name="T14" fmla="*/ 2850 w 784"/>
                <a:gd name="T15" fmla="*/ 2805 h 241"/>
                <a:gd name="T16" fmla="*/ 2776 w 784"/>
                <a:gd name="T17" fmla="*/ 2805 h 241"/>
                <a:gd name="T18" fmla="*/ 2632 w 784"/>
                <a:gd name="T19" fmla="*/ 2765 h 241"/>
                <a:gd name="T20" fmla="*/ 2563 w 784"/>
                <a:gd name="T21" fmla="*/ 2756 h 241"/>
                <a:gd name="T22" fmla="*/ 2376 w 784"/>
                <a:gd name="T23" fmla="*/ 2699 h 241"/>
                <a:gd name="T24" fmla="*/ 2300 w 784"/>
                <a:gd name="T25" fmla="*/ 2658 h 241"/>
                <a:gd name="T26" fmla="*/ 2178 w 784"/>
                <a:gd name="T27" fmla="*/ 2620 h 241"/>
                <a:gd name="T28" fmla="*/ 2078 w 784"/>
                <a:gd name="T29" fmla="*/ 2580 h 241"/>
                <a:gd name="T30" fmla="*/ 1993 w 784"/>
                <a:gd name="T31" fmla="*/ 2530 h 241"/>
                <a:gd name="T32" fmla="*/ 1895 w 784"/>
                <a:gd name="T33" fmla="*/ 2473 h 241"/>
                <a:gd name="T34" fmla="*/ 1815 w 784"/>
                <a:gd name="T35" fmla="*/ 2433 h 241"/>
                <a:gd name="T36" fmla="*/ 1410 w 784"/>
                <a:gd name="T37" fmla="*/ 2162 h 241"/>
                <a:gd name="T38" fmla="*/ 1375 w 784"/>
                <a:gd name="T39" fmla="*/ 2141 h 241"/>
                <a:gd name="T40" fmla="*/ 1241 w 784"/>
                <a:gd name="T41" fmla="*/ 2034 h 241"/>
                <a:gd name="T42" fmla="*/ 1221 w 784"/>
                <a:gd name="T43" fmla="*/ 2017 h 241"/>
                <a:gd name="T44" fmla="*/ 674 w 784"/>
                <a:gd name="T45" fmla="*/ 1460 h 241"/>
                <a:gd name="T46" fmla="*/ 618 w 784"/>
                <a:gd name="T47" fmla="*/ 1391 h 241"/>
                <a:gd name="T48" fmla="*/ 618 w 784"/>
                <a:gd name="T49" fmla="*/ 1391 h 241"/>
                <a:gd name="T50" fmla="*/ 583 w 784"/>
                <a:gd name="T51" fmla="*/ 1353 h 241"/>
                <a:gd name="T52" fmla="*/ 476 w 784"/>
                <a:gd name="T53" fmla="*/ 1206 h 241"/>
                <a:gd name="T54" fmla="*/ 449 w 784"/>
                <a:gd name="T55" fmla="*/ 1161 h 241"/>
                <a:gd name="T56" fmla="*/ 405 w 784"/>
                <a:gd name="T57" fmla="*/ 1111 h 241"/>
                <a:gd name="T58" fmla="*/ 351 w 784"/>
                <a:gd name="T59" fmla="*/ 1030 h 241"/>
                <a:gd name="T60" fmla="*/ 323 w 784"/>
                <a:gd name="T61" fmla="*/ 975 h 241"/>
                <a:gd name="T62" fmla="*/ 278 w 784"/>
                <a:gd name="T63" fmla="*/ 895 h 241"/>
                <a:gd name="T64" fmla="*/ 178 w 784"/>
                <a:gd name="T65" fmla="*/ 738 h 241"/>
                <a:gd name="T66" fmla="*/ 153 w 784"/>
                <a:gd name="T67" fmla="*/ 693 h 241"/>
                <a:gd name="T68" fmla="*/ 153 w 784"/>
                <a:gd name="T69" fmla="*/ 693 h 241"/>
                <a:gd name="T70" fmla="*/ 145 w 784"/>
                <a:gd name="T71" fmla="*/ 681 h 241"/>
                <a:gd name="T72" fmla="*/ 145 w 784"/>
                <a:gd name="T73" fmla="*/ 693 h 241"/>
                <a:gd name="T74" fmla="*/ 178 w 784"/>
                <a:gd name="T75" fmla="*/ 1042 h 241"/>
                <a:gd name="T76" fmla="*/ 109 w 784"/>
                <a:gd name="T77" fmla="*/ 1206 h 241"/>
                <a:gd name="T78" fmla="*/ 109 w 784"/>
                <a:gd name="T79" fmla="*/ 1206 h 241"/>
                <a:gd name="T80" fmla="*/ 3246 w 784"/>
                <a:gd name="T81" fmla="*/ 3223 h 241"/>
                <a:gd name="T82" fmla="*/ 6671 w 784"/>
                <a:gd name="T83" fmla="*/ 885 h 241"/>
                <a:gd name="T84" fmla="*/ 7419 w 784"/>
                <a:gd name="T85" fmla="*/ 401 h 241"/>
                <a:gd name="T86" fmla="*/ 8631 w 784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1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08" y="6"/>
                    <a:pt x="586" y="37"/>
                    <a:pt x="581" y="47"/>
                  </a:cubicBezTo>
                  <a:cubicBezTo>
                    <a:pt x="530" y="154"/>
                    <a:pt x="421" y="213"/>
                    <a:pt x="296" y="213"/>
                  </a:cubicBezTo>
                  <a:cubicBezTo>
                    <a:pt x="290" y="213"/>
                    <a:pt x="284" y="213"/>
                    <a:pt x="278" y="212"/>
                  </a:cubicBezTo>
                  <a:cubicBezTo>
                    <a:pt x="276" y="212"/>
                    <a:pt x="274" y="212"/>
                    <a:pt x="272" y="212"/>
                  </a:cubicBezTo>
                  <a:cubicBezTo>
                    <a:pt x="267" y="212"/>
                    <a:pt x="263" y="211"/>
                    <a:pt x="259" y="210"/>
                  </a:cubicBezTo>
                  <a:cubicBezTo>
                    <a:pt x="257" y="210"/>
                    <a:pt x="254" y="210"/>
                    <a:pt x="252" y="210"/>
                  </a:cubicBezTo>
                  <a:cubicBezTo>
                    <a:pt x="248" y="209"/>
                    <a:pt x="244" y="208"/>
                    <a:pt x="239" y="207"/>
                  </a:cubicBezTo>
                  <a:cubicBezTo>
                    <a:pt x="237" y="207"/>
                    <a:pt x="235" y="206"/>
                    <a:pt x="233" y="206"/>
                  </a:cubicBezTo>
                  <a:cubicBezTo>
                    <a:pt x="227" y="205"/>
                    <a:pt x="222" y="203"/>
                    <a:pt x="216" y="202"/>
                  </a:cubicBezTo>
                  <a:cubicBezTo>
                    <a:pt x="214" y="201"/>
                    <a:pt x="211" y="200"/>
                    <a:pt x="209" y="199"/>
                  </a:cubicBezTo>
                  <a:cubicBezTo>
                    <a:pt x="205" y="198"/>
                    <a:pt x="202" y="197"/>
                    <a:pt x="198" y="196"/>
                  </a:cubicBezTo>
                  <a:cubicBezTo>
                    <a:pt x="195" y="195"/>
                    <a:pt x="192" y="194"/>
                    <a:pt x="189" y="193"/>
                  </a:cubicBezTo>
                  <a:cubicBezTo>
                    <a:pt x="187" y="192"/>
                    <a:pt x="184" y="191"/>
                    <a:pt x="181" y="189"/>
                  </a:cubicBezTo>
                  <a:cubicBezTo>
                    <a:pt x="178" y="188"/>
                    <a:pt x="175" y="187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2" y="176"/>
                    <a:pt x="140" y="170"/>
                    <a:pt x="128" y="162"/>
                  </a:cubicBezTo>
                  <a:cubicBezTo>
                    <a:pt x="127" y="162"/>
                    <a:pt x="126" y="161"/>
                    <a:pt x="125" y="160"/>
                  </a:cubicBezTo>
                  <a:cubicBezTo>
                    <a:pt x="121" y="158"/>
                    <a:pt x="117" y="155"/>
                    <a:pt x="113" y="152"/>
                  </a:cubicBezTo>
                  <a:cubicBezTo>
                    <a:pt x="112" y="152"/>
                    <a:pt x="112" y="151"/>
                    <a:pt x="111" y="151"/>
                  </a:cubicBezTo>
                  <a:cubicBezTo>
                    <a:pt x="93" y="138"/>
                    <a:pt x="76" y="124"/>
                    <a:pt x="61" y="109"/>
                  </a:cubicBezTo>
                  <a:cubicBezTo>
                    <a:pt x="59" y="107"/>
                    <a:pt x="58" y="106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2"/>
                    <a:pt x="53" y="101"/>
                  </a:cubicBezTo>
                  <a:cubicBezTo>
                    <a:pt x="50" y="97"/>
                    <a:pt x="47" y="94"/>
                    <a:pt x="43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6"/>
                    <a:pt x="38" y="85"/>
                    <a:pt x="37" y="83"/>
                  </a:cubicBezTo>
                  <a:cubicBezTo>
                    <a:pt x="35" y="81"/>
                    <a:pt x="34" y="79"/>
                    <a:pt x="32" y="77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5"/>
                  </a:cubicBezTo>
                  <a:cubicBezTo>
                    <a:pt x="15" y="54"/>
                    <a:pt x="14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2"/>
                    <a:pt x="16" y="78"/>
                  </a:cubicBezTo>
                  <a:cubicBezTo>
                    <a:pt x="21" y="86"/>
                    <a:pt x="16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75" y="182"/>
                    <a:pt x="178" y="241"/>
                    <a:pt x="295" y="241"/>
                  </a:cubicBezTo>
                  <a:cubicBezTo>
                    <a:pt x="434" y="241"/>
                    <a:pt x="549" y="183"/>
                    <a:pt x="606" y="66"/>
                  </a:cubicBezTo>
                  <a:cubicBezTo>
                    <a:pt x="618" y="37"/>
                    <a:pt x="642" y="27"/>
                    <a:pt x="674" y="30"/>
                  </a:cubicBezTo>
                  <a:cubicBezTo>
                    <a:pt x="699" y="33"/>
                    <a:pt x="750" y="45"/>
                    <a:pt x="784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9">
              <a:extLst>
                <a:ext uri="{FF2B5EF4-FFF2-40B4-BE49-F238E27FC236}">
                  <a16:creationId xmlns:a16="http://schemas.microsoft.com/office/drawing/2014/main" id="{188D3522-3813-4D6B-AF7C-82F60FB04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70"/>
              <a:ext cx="1744" cy="572"/>
            </a:xfrm>
            <a:custGeom>
              <a:avLst/>
              <a:gdLst>
                <a:gd name="T0" fmla="*/ 8631 w 784"/>
                <a:gd name="T1" fmla="*/ 427 h 241"/>
                <a:gd name="T2" fmla="*/ 8422 w 784"/>
                <a:gd name="T3" fmla="*/ 332 h 241"/>
                <a:gd name="T4" fmla="*/ 7129 w 784"/>
                <a:gd name="T5" fmla="*/ 40 h 241"/>
                <a:gd name="T6" fmla="*/ 6393 w 784"/>
                <a:gd name="T7" fmla="*/ 631 h 241"/>
                <a:gd name="T8" fmla="*/ 3257 w 784"/>
                <a:gd name="T9" fmla="*/ 2851 h 241"/>
                <a:gd name="T10" fmla="*/ 3059 w 784"/>
                <a:gd name="T11" fmla="*/ 2834 h 241"/>
                <a:gd name="T12" fmla="*/ 2994 w 784"/>
                <a:gd name="T13" fmla="*/ 2834 h 241"/>
                <a:gd name="T14" fmla="*/ 2850 w 784"/>
                <a:gd name="T15" fmla="*/ 2805 h 241"/>
                <a:gd name="T16" fmla="*/ 2776 w 784"/>
                <a:gd name="T17" fmla="*/ 2805 h 241"/>
                <a:gd name="T18" fmla="*/ 2632 w 784"/>
                <a:gd name="T19" fmla="*/ 2765 h 241"/>
                <a:gd name="T20" fmla="*/ 2563 w 784"/>
                <a:gd name="T21" fmla="*/ 2756 h 241"/>
                <a:gd name="T22" fmla="*/ 2376 w 784"/>
                <a:gd name="T23" fmla="*/ 2699 h 241"/>
                <a:gd name="T24" fmla="*/ 2300 w 784"/>
                <a:gd name="T25" fmla="*/ 2658 h 241"/>
                <a:gd name="T26" fmla="*/ 2178 w 784"/>
                <a:gd name="T27" fmla="*/ 2620 h 241"/>
                <a:gd name="T28" fmla="*/ 2078 w 784"/>
                <a:gd name="T29" fmla="*/ 2580 h 241"/>
                <a:gd name="T30" fmla="*/ 1993 w 784"/>
                <a:gd name="T31" fmla="*/ 2530 h 241"/>
                <a:gd name="T32" fmla="*/ 1895 w 784"/>
                <a:gd name="T33" fmla="*/ 2473 h 241"/>
                <a:gd name="T34" fmla="*/ 1815 w 784"/>
                <a:gd name="T35" fmla="*/ 2433 h 241"/>
                <a:gd name="T36" fmla="*/ 1410 w 784"/>
                <a:gd name="T37" fmla="*/ 2162 h 241"/>
                <a:gd name="T38" fmla="*/ 1375 w 784"/>
                <a:gd name="T39" fmla="*/ 2141 h 241"/>
                <a:gd name="T40" fmla="*/ 1241 w 784"/>
                <a:gd name="T41" fmla="*/ 2034 h 241"/>
                <a:gd name="T42" fmla="*/ 1221 w 784"/>
                <a:gd name="T43" fmla="*/ 2017 h 241"/>
                <a:gd name="T44" fmla="*/ 674 w 784"/>
                <a:gd name="T45" fmla="*/ 1460 h 241"/>
                <a:gd name="T46" fmla="*/ 618 w 784"/>
                <a:gd name="T47" fmla="*/ 1391 h 241"/>
                <a:gd name="T48" fmla="*/ 618 w 784"/>
                <a:gd name="T49" fmla="*/ 1391 h 241"/>
                <a:gd name="T50" fmla="*/ 583 w 784"/>
                <a:gd name="T51" fmla="*/ 1353 h 241"/>
                <a:gd name="T52" fmla="*/ 476 w 784"/>
                <a:gd name="T53" fmla="*/ 1206 h 241"/>
                <a:gd name="T54" fmla="*/ 449 w 784"/>
                <a:gd name="T55" fmla="*/ 1161 h 241"/>
                <a:gd name="T56" fmla="*/ 405 w 784"/>
                <a:gd name="T57" fmla="*/ 1111 h 241"/>
                <a:gd name="T58" fmla="*/ 351 w 784"/>
                <a:gd name="T59" fmla="*/ 1030 h 241"/>
                <a:gd name="T60" fmla="*/ 323 w 784"/>
                <a:gd name="T61" fmla="*/ 975 h 241"/>
                <a:gd name="T62" fmla="*/ 278 w 784"/>
                <a:gd name="T63" fmla="*/ 895 h 241"/>
                <a:gd name="T64" fmla="*/ 178 w 784"/>
                <a:gd name="T65" fmla="*/ 738 h 241"/>
                <a:gd name="T66" fmla="*/ 153 w 784"/>
                <a:gd name="T67" fmla="*/ 693 h 241"/>
                <a:gd name="T68" fmla="*/ 153 w 784"/>
                <a:gd name="T69" fmla="*/ 693 h 241"/>
                <a:gd name="T70" fmla="*/ 145 w 784"/>
                <a:gd name="T71" fmla="*/ 681 h 241"/>
                <a:gd name="T72" fmla="*/ 145 w 784"/>
                <a:gd name="T73" fmla="*/ 693 h 241"/>
                <a:gd name="T74" fmla="*/ 178 w 784"/>
                <a:gd name="T75" fmla="*/ 1042 h 241"/>
                <a:gd name="T76" fmla="*/ 109 w 784"/>
                <a:gd name="T77" fmla="*/ 1206 h 241"/>
                <a:gd name="T78" fmla="*/ 109 w 784"/>
                <a:gd name="T79" fmla="*/ 1206 h 241"/>
                <a:gd name="T80" fmla="*/ 3246 w 784"/>
                <a:gd name="T81" fmla="*/ 3223 h 241"/>
                <a:gd name="T82" fmla="*/ 6671 w 784"/>
                <a:gd name="T83" fmla="*/ 885 h 241"/>
                <a:gd name="T84" fmla="*/ 7419 w 784"/>
                <a:gd name="T85" fmla="*/ 401 h 241"/>
                <a:gd name="T86" fmla="*/ 8631 w 784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1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08" y="6"/>
                    <a:pt x="586" y="37"/>
                    <a:pt x="581" y="47"/>
                  </a:cubicBezTo>
                  <a:cubicBezTo>
                    <a:pt x="530" y="154"/>
                    <a:pt x="421" y="213"/>
                    <a:pt x="296" y="213"/>
                  </a:cubicBezTo>
                  <a:cubicBezTo>
                    <a:pt x="290" y="213"/>
                    <a:pt x="284" y="213"/>
                    <a:pt x="278" y="212"/>
                  </a:cubicBezTo>
                  <a:cubicBezTo>
                    <a:pt x="276" y="212"/>
                    <a:pt x="274" y="212"/>
                    <a:pt x="272" y="212"/>
                  </a:cubicBezTo>
                  <a:cubicBezTo>
                    <a:pt x="267" y="212"/>
                    <a:pt x="263" y="211"/>
                    <a:pt x="259" y="210"/>
                  </a:cubicBezTo>
                  <a:cubicBezTo>
                    <a:pt x="257" y="210"/>
                    <a:pt x="254" y="210"/>
                    <a:pt x="252" y="210"/>
                  </a:cubicBezTo>
                  <a:cubicBezTo>
                    <a:pt x="248" y="209"/>
                    <a:pt x="244" y="208"/>
                    <a:pt x="239" y="207"/>
                  </a:cubicBezTo>
                  <a:cubicBezTo>
                    <a:pt x="237" y="207"/>
                    <a:pt x="235" y="206"/>
                    <a:pt x="233" y="206"/>
                  </a:cubicBezTo>
                  <a:cubicBezTo>
                    <a:pt x="227" y="205"/>
                    <a:pt x="222" y="203"/>
                    <a:pt x="216" y="202"/>
                  </a:cubicBezTo>
                  <a:cubicBezTo>
                    <a:pt x="214" y="201"/>
                    <a:pt x="211" y="200"/>
                    <a:pt x="209" y="199"/>
                  </a:cubicBezTo>
                  <a:cubicBezTo>
                    <a:pt x="205" y="198"/>
                    <a:pt x="202" y="197"/>
                    <a:pt x="198" y="196"/>
                  </a:cubicBezTo>
                  <a:cubicBezTo>
                    <a:pt x="195" y="195"/>
                    <a:pt x="192" y="194"/>
                    <a:pt x="189" y="193"/>
                  </a:cubicBezTo>
                  <a:cubicBezTo>
                    <a:pt x="187" y="192"/>
                    <a:pt x="184" y="191"/>
                    <a:pt x="181" y="189"/>
                  </a:cubicBezTo>
                  <a:cubicBezTo>
                    <a:pt x="178" y="188"/>
                    <a:pt x="175" y="187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2" y="176"/>
                    <a:pt x="140" y="170"/>
                    <a:pt x="128" y="162"/>
                  </a:cubicBezTo>
                  <a:cubicBezTo>
                    <a:pt x="127" y="162"/>
                    <a:pt x="126" y="161"/>
                    <a:pt x="125" y="160"/>
                  </a:cubicBezTo>
                  <a:cubicBezTo>
                    <a:pt x="121" y="158"/>
                    <a:pt x="117" y="155"/>
                    <a:pt x="113" y="152"/>
                  </a:cubicBezTo>
                  <a:cubicBezTo>
                    <a:pt x="112" y="152"/>
                    <a:pt x="112" y="151"/>
                    <a:pt x="111" y="151"/>
                  </a:cubicBezTo>
                  <a:cubicBezTo>
                    <a:pt x="93" y="138"/>
                    <a:pt x="76" y="124"/>
                    <a:pt x="61" y="109"/>
                  </a:cubicBezTo>
                  <a:cubicBezTo>
                    <a:pt x="59" y="107"/>
                    <a:pt x="58" y="106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2"/>
                    <a:pt x="53" y="101"/>
                  </a:cubicBezTo>
                  <a:cubicBezTo>
                    <a:pt x="50" y="97"/>
                    <a:pt x="47" y="94"/>
                    <a:pt x="43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6"/>
                    <a:pt x="38" y="85"/>
                    <a:pt x="37" y="83"/>
                  </a:cubicBezTo>
                  <a:cubicBezTo>
                    <a:pt x="35" y="81"/>
                    <a:pt x="34" y="79"/>
                    <a:pt x="32" y="77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5"/>
                  </a:cubicBezTo>
                  <a:cubicBezTo>
                    <a:pt x="15" y="54"/>
                    <a:pt x="14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2"/>
                    <a:pt x="16" y="78"/>
                  </a:cubicBezTo>
                  <a:cubicBezTo>
                    <a:pt x="21" y="86"/>
                    <a:pt x="16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75" y="182"/>
                    <a:pt x="178" y="241"/>
                    <a:pt x="295" y="241"/>
                  </a:cubicBezTo>
                  <a:cubicBezTo>
                    <a:pt x="434" y="241"/>
                    <a:pt x="549" y="183"/>
                    <a:pt x="606" y="66"/>
                  </a:cubicBezTo>
                  <a:cubicBezTo>
                    <a:pt x="618" y="37"/>
                    <a:pt x="642" y="27"/>
                    <a:pt x="674" y="30"/>
                  </a:cubicBezTo>
                  <a:cubicBezTo>
                    <a:pt x="699" y="33"/>
                    <a:pt x="750" y="45"/>
                    <a:pt x="784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60">
              <a:extLst>
                <a:ext uri="{FF2B5EF4-FFF2-40B4-BE49-F238E27FC236}">
                  <a16:creationId xmlns:a16="http://schemas.microsoft.com/office/drawing/2014/main" id="{3B7F5A6E-6708-4C48-95AE-CD6E77E4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831"/>
              <a:ext cx="216" cy="850"/>
            </a:xfrm>
            <a:custGeom>
              <a:avLst/>
              <a:gdLst>
                <a:gd name="T0" fmla="*/ 1071 w 97"/>
                <a:gd name="T1" fmla="*/ 4779 h 358"/>
                <a:gd name="T2" fmla="*/ 893 w 97"/>
                <a:gd name="T3" fmla="*/ 4430 h 358"/>
                <a:gd name="T4" fmla="*/ 926 w 97"/>
                <a:gd name="T5" fmla="*/ 4430 h 358"/>
                <a:gd name="T6" fmla="*/ 363 w 97"/>
                <a:gd name="T7" fmla="*/ 2436 h 358"/>
                <a:gd name="T8" fmla="*/ 909 w 97"/>
                <a:gd name="T9" fmla="*/ 373 h 358"/>
                <a:gd name="T10" fmla="*/ 926 w 97"/>
                <a:gd name="T11" fmla="*/ 373 h 358"/>
                <a:gd name="T12" fmla="*/ 893 w 97"/>
                <a:gd name="T13" fmla="*/ 361 h 358"/>
                <a:gd name="T14" fmla="*/ 893 w 97"/>
                <a:gd name="T15" fmla="*/ 361 h 358"/>
                <a:gd name="T16" fmla="*/ 893 w 97"/>
                <a:gd name="T17" fmla="*/ 361 h 358"/>
                <a:gd name="T18" fmla="*/ 1062 w 97"/>
                <a:gd name="T19" fmla="*/ 28 h 358"/>
                <a:gd name="T20" fmla="*/ 1062 w 97"/>
                <a:gd name="T21" fmla="*/ 0 h 358"/>
                <a:gd name="T22" fmla="*/ 80 w 97"/>
                <a:gd name="T23" fmla="*/ 2396 h 358"/>
                <a:gd name="T24" fmla="*/ 80 w 97"/>
                <a:gd name="T25" fmla="*/ 2396 h 358"/>
                <a:gd name="T26" fmla="*/ 53 w 97"/>
                <a:gd name="T27" fmla="*/ 3348 h 358"/>
                <a:gd name="T28" fmla="*/ 1071 w 97"/>
                <a:gd name="T29" fmla="*/ 4791 h 358"/>
                <a:gd name="T30" fmla="*/ 1071 w 97"/>
                <a:gd name="T31" fmla="*/ 4779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7" h="358">
                  <a:moveTo>
                    <a:pt x="97" y="357"/>
                  </a:moveTo>
                  <a:cubicBezTo>
                    <a:pt x="91" y="349"/>
                    <a:pt x="86" y="340"/>
                    <a:pt x="81" y="331"/>
                  </a:cubicBezTo>
                  <a:cubicBezTo>
                    <a:pt x="84" y="331"/>
                    <a:pt x="84" y="331"/>
                    <a:pt x="84" y="331"/>
                  </a:cubicBezTo>
                  <a:cubicBezTo>
                    <a:pt x="84" y="331"/>
                    <a:pt x="33" y="289"/>
                    <a:pt x="33" y="182"/>
                  </a:cubicBezTo>
                  <a:cubicBezTo>
                    <a:pt x="33" y="87"/>
                    <a:pt x="67" y="40"/>
                    <a:pt x="82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6" y="19"/>
                    <a:pt x="91" y="10"/>
                    <a:pt x="96" y="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57" y="37"/>
                    <a:pt x="7" y="92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7" y="199"/>
                    <a:pt x="0" y="233"/>
                    <a:pt x="5" y="250"/>
                  </a:cubicBezTo>
                  <a:cubicBezTo>
                    <a:pt x="20" y="306"/>
                    <a:pt x="66" y="329"/>
                    <a:pt x="97" y="358"/>
                  </a:cubicBezTo>
                  <a:lnTo>
                    <a:pt x="97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61">
              <a:extLst>
                <a:ext uri="{FF2B5EF4-FFF2-40B4-BE49-F238E27FC236}">
                  <a16:creationId xmlns:a16="http://schemas.microsoft.com/office/drawing/2014/main" id="{B18A4E60-4197-4FDC-9E0C-971061FB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15"/>
              <a:ext cx="363" cy="1078"/>
            </a:xfrm>
            <a:custGeom>
              <a:avLst/>
              <a:gdLst>
                <a:gd name="T0" fmla="*/ 1779 w 163"/>
                <a:gd name="T1" fmla="*/ 12 h 454"/>
                <a:gd name="T2" fmla="*/ 1766 w 163"/>
                <a:gd name="T3" fmla="*/ 12 h 454"/>
                <a:gd name="T4" fmla="*/ 1746 w 163"/>
                <a:gd name="T5" fmla="*/ 12 h 454"/>
                <a:gd name="T6" fmla="*/ 1735 w 163"/>
                <a:gd name="T7" fmla="*/ 28 h 454"/>
                <a:gd name="T8" fmla="*/ 1735 w 163"/>
                <a:gd name="T9" fmla="*/ 28 h 454"/>
                <a:gd name="T10" fmla="*/ 223 w 163"/>
                <a:gd name="T11" fmla="*/ 2961 h 454"/>
                <a:gd name="T12" fmla="*/ 1621 w 163"/>
                <a:gd name="T13" fmla="*/ 6026 h 454"/>
                <a:gd name="T14" fmla="*/ 1637 w 163"/>
                <a:gd name="T15" fmla="*/ 6038 h 454"/>
                <a:gd name="T16" fmla="*/ 1701 w 163"/>
                <a:gd name="T17" fmla="*/ 6026 h 454"/>
                <a:gd name="T18" fmla="*/ 1710 w 163"/>
                <a:gd name="T19" fmla="*/ 5891 h 454"/>
                <a:gd name="T20" fmla="*/ 1646 w 163"/>
                <a:gd name="T21" fmla="*/ 5768 h 454"/>
                <a:gd name="T22" fmla="*/ 1646 w 163"/>
                <a:gd name="T23" fmla="*/ 5542 h 454"/>
                <a:gd name="T24" fmla="*/ 1646 w 163"/>
                <a:gd name="T25" fmla="*/ 5492 h 454"/>
                <a:gd name="T26" fmla="*/ 1621 w 163"/>
                <a:gd name="T27" fmla="*/ 5447 h 454"/>
                <a:gd name="T28" fmla="*/ 630 w 163"/>
                <a:gd name="T29" fmla="*/ 2961 h 454"/>
                <a:gd name="T30" fmla="*/ 630 w 163"/>
                <a:gd name="T31" fmla="*/ 2961 h 454"/>
                <a:gd name="T32" fmla="*/ 1612 w 163"/>
                <a:gd name="T33" fmla="*/ 653 h 454"/>
                <a:gd name="T34" fmla="*/ 1612 w 163"/>
                <a:gd name="T35" fmla="*/ 681 h 454"/>
                <a:gd name="T36" fmla="*/ 1646 w 163"/>
                <a:gd name="T37" fmla="*/ 632 h 454"/>
                <a:gd name="T38" fmla="*/ 1646 w 163"/>
                <a:gd name="T39" fmla="*/ 632 h 454"/>
                <a:gd name="T40" fmla="*/ 1646 w 163"/>
                <a:gd name="T41" fmla="*/ 632 h 454"/>
                <a:gd name="T42" fmla="*/ 1646 w 163"/>
                <a:gd name="T43" fmla="*/ 389 h 454"/>
                <a:gd name="T44" fmla="*/ 1791 w 163"/>
                <a:gd name="T45" fmla="*/ 157 h 454"/>
                <a:gd name="T46" fmla="*/ 1791 w 163"/>
                <a:gd name="T47" fmla="*/ 95 h 454"/>
                <a:gd name="T48" fmla="*/ 1779 w 163"/>
                <a:gd name="T49" fmla="*/ 12 h 4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3" h="454">
                  <a:moveTo>
                    <a:pt x="161" y="1"/>
                  </a:moveTo>
                  <a:cubicBezTo>
                    <a:pt x="160" y="1"/>
                    <a:pt x="160" y="1"/>
                    <a:pt x="160" y="1"/>
                  </a:cubicBezTo>
                  <a:cubicBezTo>
                    <a:pt x="159" y="0"/>
                    <a:pt x="159" y="1"/>
                    <a:pt x="158" y="1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40" y="17"/>
                    <a:pt x="42" y="49"/>
                    <a:pt x="20" y="221"/>
                  </a:cubicBezTo>
                  <a:cubicBezTo>
                    <a:pt x="0" y="384"/>
                    <a:pt x="142" y="443"/>
                    <a:pt x="147" y="450"/>
                  </a:cubicBezTo>
                  <a:cubicBezTo>
                    <a:pt x="148" y="450"/>
                    <a:pt x="148" y="451"/>
                    <a:pt x="148" y="451"/>
                  </a:cubicBezTo>
                  <a:cubicBezTo>
                    <a:pt x="148" y="451"/>
                    <a:pt x="152" y="454"/>
                    <a:pt x="154" y="450"/>
                  </a:cubicBezTo>
                  <a:cubicBezTo>
                    <a:pt x="155" y="447"/>
                    <a:pt x="155" y="443"/>
                    <a:pt x="155" y="440"/>
                  </a:cubicBezTo>
                  <a:cubicBezTo>
                    <a:pt x="154" y="439"/>
                    <a:pt x="149" y="431"/>
                    <a:pt x="149" y="431"/>
                  </a:cubicBezTo>
                  <a:cubicBezTo>
                    <a:pt x="141" y="417"/>
                    <a:pt x="147" y="417"/>
                    <a:pt x="149" y="414"/>
                  </a:cubicBezTo>
                  <a:cubicBezTo>
                    <a:pt x="149" y="410"/>
                    <a:pt x="149" y="410"/>
                    <a:pt x="149" y="410"/>
                  </a:cubicBezTo>
                  <a:cubicBezTo>
                    <a:pt x="147" y="406"/>
                    <a:pt x="147" y="407"/>
                    <a:pt x="147" y="407"/>
                  </a:cubicBezTo>
                  <a:cubicBezTo>
                    <a:pt x="107" y="370"/>
                    <a:pt x="45" y="321"/>
                    <a:pt x="57" y="221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70" y="130"/>
                    <a:pt x="107" y="86"/>
                    <a:pt x="146" y="49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50"/>
                    <a:pt x="148" y="49"/>
                    <a:pt x="149" y="47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51" y="43"/>
                    <a:pt x="147" y="38"/>
                    <a:pt x="149" y="29"/>
                  </a:cubicBezTo>
                  <a:cubicBezTo>
                    <a:pt x="152" y="19"/>
                    <a:pt x="160" y="18"/>
                    <a:pt x="162" y="12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3" y="4"/>
                    <a:pt x="161" y="1"/>
                  </a:cubicBezTo>
                  <a:close/>
                </a:path>
              </a:pathLst>
            </a:custGeom>
            <a:solidFill>
              <a:srgbClr val="F7FBFE"/>
            </a:solidFill>
            <a:ln w="7938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62">
              <a:extLst>
                <a:ext uri="{FF2B5EF4-FFF2-40B4-BE49-F238E27FC236}">
                  <a16:creationId xmlns:a16="http://schemas.microsoft.com/office/drawing/2014/main" id="{56291E66-BE5B-40AA-909E-DEBC8A05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46"/>
              <a:ext cx="165" cy="401"/>
            </a:xfrm>
            <a:custGeom>
              <a:avLst/>
              <a:gdLst>
                <a:gd name="T0" fmla="*/ 821 w 74"/>
                <a:gd name="T1" fmla="*/ 0 h 169"/>
                <a:gd name="T2" fmla="*/ 45 w 74"/>
                <a:gd name="T3" fmla="*/ 2257 h 169"/>
                <a:gd name="T4" fmla="*/ 821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63">
              <a:extLst>
                <a:ext uri="{FF2B5EF4-FFF2-40B4-BE49-F238E27FC236}">
                  <a16:creationId xmlns:a16="http://schemas.microsoft.com/office/drawing/2014/main" id="{92EF247B-6672-4AD4-892B-A12AEC5C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898"/>
              <a:ext cx="126" cy="719"/>
            </a:xfrm>
            <a:custGeom>
              <a:avLst/>
              <a:gdLst>
                <a:gd name="T0" fmla="*/ 553 w 57"/>
                <a:gd name="T1" fmla="*/ 4048 h 303"/>
                <a:gd name="T2" fmla="*/ 597 w 57"/>
                <a:gd name="T3" fmla="*/ 3953 h 303"/>
                <a:gd name="T4" fmla="*/ 508 w 57"/>
                <a:gd name="T5" fmla="*/ 3794 h 303"/>
                <a:gd name="T6" fmla="*/ 508 w 57"/>
                <a:gd name="T7" fmla="*/ 3633 h 303"/>
                <a:gd name="T8" fmla="*/ 444 w 57"/>
                <a:gd name="T9" fmla="*/ 3502 h 303"/>
                <a:gd name="T10" fmla="*/ 464 w 57"/>
                <a:gd name="T11" fmla="*/ 3367 h 303"/>
                <a:gd name="T12" fmla="*/ 400 w 57"/>
                <a:gd name="T13" fmla="*/ 3232 h 303"/>
                <a:gd name="T14" fmla="*/ 420 w 57"/>
                <a:gd name="T15" fmla="*/ 3113 h 303"/>
                <a:gd name="T16" fmla="*/ 376 w 57"/>
                <a:gd name="T17" fmla="*/ 2843 h 303"/>
                <a:gd name="T18" fmla="*/ 455 w 57"/>
                <a:gd name="T19" fmla="*/ 2608 h 303"/>
                <a:gd name="T20" fmla="*/ 431 w 57"/>
                <a:gd name="T21" fmla="*/ 1440 h 303"/>
                <a:gd name="T22" fmla="*/ 376 w 57"/>
                <a:gd name="T23" fmla="*/ 1189 h 303"/>
                <a:gd name="T24" fmla="*/ 420 w 57"/>
                <a:gd name="T25" fmla="*/ 923 h 303"/>
                <a:gd name="T26" fmla="*/ 400 w 57"/>
                <a:gd name="T27" fmla="*/ 800 h 303"/>
                <a:gd name="T28" fmla="*/ 464 w 57"/>
                <a:gd name="T29" fmla="*/ 669 h 303"/>
                <a:gd name="T30" fmla="*/ 444 w 57"/>
                <a:gd name="T31" fmla="*/ 496 h 303"/>
                <a:gd name="T32" fmla="*/ 508 w 57"/>
                <a:gd name="T33" fmla="*/ 361 h 303"/>
                <a:gd name="T34" fmla="*/ 508 w 57"/>
                <a:gd name="T35" fmla="*/ 242 h 303"/>
                <a:gd name="T36" fmla="*/ 597 w 57"/>
                <a:gd name="T37" fmla="*/ 95 h 303"/>
                <a:gd name="T38" fmla="*/ 553 w 57"/>
                <a:gd name="T39" fmla="*/ 0 h 303"/>
                <a:gd name="T40" fmla="*/ 528 w 57"/>
                <a:gd name="T41" fmla="*/ 0 h 303"/>
                <a:gd name="T42" fmla="*/ 0 w 57"/>
                <a:gd name="T43" fmla="*/ 2055 h 303"/>
                <a:gd name="T44" fmla="*/ 553 w 57"/>
                <a:gd name="T45" fmla="*/ 4048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7" y="300"/>
                    <a:pt x="55" y="296"/>
                  </a:cubicBezTo>
                  <a:cubicBezTo>
                    <a:pt x="53" y="291"/>
                    <a:pt x="48" y="290"/>
                    <a:pt x="47" y="284"/>
                  </a:cubicBezTo>
                  <a:cubicBezTo>
                    <a:pt x="46" y="278"/>
                    <a:pt x="48" y="277"/>
                    <a:pt x="47" y="272"/>
                  </a:cubicBezTo>
                  <a:cubicBezTo>
                    <a:pt x="46" y="267"/>
                    <a:pt x="41" y="267"/>
                    <a:pt x="41" y="262"/>
                  </a:cubicBezTo>
                  <a:cubicBezTo>
                    <a:pt x="40" y="256"/>
                    <a:pt x="45" y="257"/>
                    <a:pt x="43" y="252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8" y="229"/>
                    <a:pt x="33" y="227"/>
                    <a:pt x="35" y="213"/>
                  </a:cubicBezTo>
                  <a:cubicBezTo>
                    <a:pt x="37" y="201"/>
                    <a:pt x="37" y="193"/>
                    <a:pt x="42" y="195"/>
                  </a:cubicBezTo>
                  <a:cubicBezTo>
                    <a:pt x="22" y="185"/>
                    <a:pt x="27" y="122"/>
                    <a:pt x="40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7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5"/>
                    <a:pt x="40" y="43"/>
                    <a:pt x="41" y="37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2"/>
                    <a:pt x="46" y="24"/>
                    <a:pt x="47" y="18"/>
                  </a:cubicBezTo>
                  <a:cubicBezTo>
                    <a:pt x="48" y="12"/>
                    <a:pt x="53" y="11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64">
              <a:extLst>
                <a:ext uri="{FF2B5EF4-FFF2-40B4-BE49-F238E27FC236}">
                  <a16:creationId xmlns:a16="http://schemas.microsoft.com/office/drawing/2014/main" id="{A2069F3E-E504-4252-866A-08A90E0A8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16"/>
              <a:ext cx="49" cy="164"/>
            </a:xfrm>
            <a:custGeom>
              <a:avLst/>
              <a:gdLst>
                <a:gd name="T0" fmla="*/ 36 w 22"/>
                <a:gd name="T1" fmla="*/ 12 h 69"/>
                <a:gd name="T2" fmla="*/ 20 w 22"/>
                <a:gd name="T3" fmla="*/ 402 h 69"/>
                <a:gd name="T4" fmla="*/ 100 w 22"/>
                <a:gd name="T5" fmla="*/ 701 h 69"/>
                <a:gd name="T6" fmla="*/ 198 w 22"/>
                <a:gd name="T7" fmla="*/ 898 h 69"/>
                <a:gd name="T8" fmla="*/ 234 w 22"/>
                <a:gd name="T9" fmla="*/ 808 h 69"/>
                <a:gd name="T10" fmla="*/ 189 w 22"/>
                <a:gd name="T11" fmla="*/ 751 h 69"/>
                <a:gd name="T12" fmla="*/ 145 w 22"/>
                <a:gd name="T13" fmla="*/ 644 h 69"/>
                <a:gd name="T14" fmla="*/ 109 w 22"/>
                <a:gd name="T15" fmla="*/ 402 h 69"/>
                <a:gd name="T16" fmla="*/ 109 w 22"/>
                <a:gd name="T17" fmla="*/ 164 h 69"/>
                <a:gd name="T18" fmla="*/ 100 w 22"/>
                <a:gd name="T19" fmla="*/ 29 h 69"/>
                <a:gd name="T20" fmla="*/ 53 w 22"/>
                <a:gd name="T21" fmla="*/ 2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1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1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30"/>
                  </a:cubicBezTo>
                  <a:cubicBezTo>
                    <a:pt x="9" y="24"/>
                    <a:pt x="10" y="18"/>
                    <a:pt x="10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65">
              <a:extLst>
                <a:ext uri="{FF2B5EF4-FFF2-40B4-BE49-F238E27FC236}">
                  <a16:creationId xmlns:a16="http://schemas.microsoft.com/office/drawing/2014/main" id="{3432DE0B-ECF6-4DB7-B5B9-94E73BE2E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30"/>
              <a:ext cx="36" cy="114"/>
            </a:xfrm>
            <a:custGeom>
              <a:avLst/>
              <a:gdLst>
                <a:gd name="T0" fmla="*/ 0 w 16"/>
                <a:gd name="T1" fmla="*/ 418 h 48"/>
                <a:gd name="T2" fmla="*/ 45 w 16"/>
                <a:gd name="T3" fmla="*/ 204 h 48"/>
                <a:gd name="T4" fmla="*/ 101 w 16"/>
                <a:gd name="T5" fmla="*/ 57 h 48"/>
                <a:gd name="T6" fmla="*/ 173 w 16"/>
                <a:gd name="T7" fmla="*/ 147 h 48"/>
                <a:gd name="T8" fmla="*/ 126 w 16"/>
                <a:gd name="T9" fmla="*/ 283 h 48"/>
                <a:gd name="T10" fmla="*/ 92 w 16"/>
                <a:gd name="T11" fmla="*/ 418 h 48"/>
                <a:gd name="T12" fmla="*/ 45 w 16"/>
                <a:gd name="T13" fmla="*/ 644 h 48"/>
                <a:gd name="T14" fmla="*/ 36 w 16"/>
                <a:gd name="T15" fmla="*/ 525 h 48"/>
                <a:gd name="T16" fmla="*/ 0 w 16"/>
                <a:gd name="T17" fmla="*/ 401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2" y="20"/>
                    <a:pt x="4" y="15"/>
                  </a:cubicBezTo>
                  <a:cubicBezTo>
                    <a:pt x="5" y="12"/>
                    <a:pt x="6" y="7"/>
                    <a:pt x="9" y="4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9" y="25"/>
                    <a:pt x="8" y="28"/>
                    <a:pt x="8" y="31"/>
                  </a:cubicBezTo>
                  <a:cubicBezTo>
                    <a:pt x="6" y="36"/>
                    <a:pt x="7" y="44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66">
              <a:extLst>
                <a:ext uri="{FF2B5EF4-FFF2-40B4-BE49-F238E27FC236}">
                  <a16:creationId xmlns:a16="http://schemas.microsoft.com/office/drawing/2014/main" id="{7259934D-81EB-4216-A3B5-3A05FF227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173"/>
              <a:ext cx="29" cy="78"/>
            </a:xfrm>
            <a:custGeom>
              <a:avLst/>
              <a:gdLst>
                <a:gd name="T0" fmla="*/ 0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7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67">
              <a:extLst>
                <a:ext uri="{FF2B5EF4-FFF2-40B4-BE49-F238E27FC236}">
                  <a16:creationId xmlns:a16="http://schemas.microsoft.com/office/drawing/2014/main" id="{9BE09E2A-74D6-4BE1-A8AA-4663D684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974"/>
              <a:ext cx="24" cy="166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54 h 70"/>
                <a:gd name="T4" fmla="*/ 72 w 11"/>
                <a:gd name="T5" fmla="*/ 479 h 70"/>
                <a:gd name="T6" fmla="*/ 52 w 11"/>
                <a:gd name="T7" fmla="*/ 692 h 70"/>
                <a:gd name="T8" fmla="*/ 44 w 11"/>
                <a:gd name="T9" fmla="*/ 934 h 70"/>
                <a:gd name="T10" fmla="*/ 0 w 11"/>
                <a:gd name="T11" fmla="*/ 692 h 70"/>
                <a:gd name="T12" fmla="*/ 33 w 11"/>
                <a:gd name="T13" fmla="*/ 505 h 70"/>
                <a:gd name="T14" fmla="*/ 33 w 11"/>
                <a:gd name="T15" fmla="*/ 308 h 70"/>
                <a:gd name="T16" fmla="*/ 81 w 11"/>
                <a:gd name="T17" fmla="*/ 7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9"/>
                  </a:cubicBezTo>
                  <a:cubicBezTo>
                    <a:pt x="7" y="25"/>
                    <a:pt x="9" y="30"/>
                    <a:pt x="7" y="36"/>
                  </a:cubicBezTo>
                  <a:cubicBezTo>
                    <a:pt x="5" y="42"/>
                    <a:pt x="4" y="46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3" y="38"/>
                  </a:cubicBezTo>
                  <a:cubicBezTo>
                    <a:pt x="4" y="32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2" name="Freeform 68">
              <a:extLst>
                <a:ext uri="{FF2B5EF4-FFF2-40B4-BE49-F238E27FC236}">
                  <a16:creationId xmlns:a16="http://schemas.microsoft.com/office/drawing/2014/main" id="{B4BB44ED-5A0D-4E2D-AC1E-AE930D82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095"/>
              <a:ext cx="27" cy="66"/>
            </a:xfrm>
            <a:custGeom>
              <a:avLst/>
              <a:gdLst>
                <a:gd name="T0" fmla="*/ 36 w 12"/>
                <a:gd name="T1" fmla="*/ 0 h 28"/>
                <a:gd name="T2" fmla="*/ 117 w 12"/>
                <a:gd name="T3" fmla="*/ 212 h 28"/>
                <a:gd name="T4" fmla="*/ 126 w 12"/>
                <a:gd name="T5" fmla="*/ 36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4" y="6"/>
                    <a:pt x="8" y="10"/>
                    <a:pt x="10" y="16"/>
                  </a:cubicBezTo>
                  <a:cubicBezTo>
                    <a:pt x="12" y="20"/>
                    <a:pt x="10" y="24"/>
                    <a:pt x="11" y="28"/>
                  </a:cubicBezTo>
                  <a:cubicBezTo>
                    <a:pt x="6" y="21"/>
                    <a:pt x="2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69">
              <a:extLst>
                <a:ext uri="{FF2B5EF4-FFF2-40B4-BE49-F238E27FC236}">
                  <a16:creationId xmlns:a16="http://schemas.microsoft.com/office/drawing/2014/main" id="{C42F32F3-F721-4D29-A529-6E03881E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49"/>
              <a:ext cx="33" cy="43"/>
            </a:xfrm>
            <a:custGeom>
              <a:avLst/>
              <a:gdLst>
                <a:gd name="T0" fmla="*/ 44 w 15"/>
                <a:gd name="T1" fmla="*/ 0 h 18"/>
                <a:gd name="T2" fmla="*/ 141 w 15"/>
                <a:gd name="T3" fmla="*/ 127 h 18"/>
                <a:gd name="T4" fmla="*/ 141 w 15"/>
                <a:gd name="T5" fmla="*/ 246 h 18"/>
                <a:gd name="T6" fmla="*/ 0 w 15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5"/>
                    <a:pt x="13" y="18"/>
                  </a:cubicBezTo>
                  <a:cubicBezTo>
                    <a:pt x="9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70">
              <a:extLst>
                <a:ext uri="{FF2B5EF4-FFF2-40B4-BE49-F238E27FC236}">
                  <a16:creationId xmlns:a16="http://schemas.microsoft.com/office/drawing/2014/main" id="{5785D536-F3BB-4599-B657-66778BDCF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87"/>
              <a:ext cx="29" cy="48"/>
            </a:xfrm>
            <a:custGeom>
              <a:avLst/>
              <a:gdLst>
                <a:gd name="T0" fmla="*/ 45 w 13"/>
                <a:gd name="T1" fmla="*/ 12 h 20"/>
                <a:gd name="T2" fmla="*/ 134 w 13"/>
                <a:gd name="T3" fmla="*/ 127 h 20"/>
                <a:gd name="T4" fmla="*/ 125 w 13"/>
                <a:gd name="T5" fmla="*/ 276 h 20"/>
                <a:gd name="T6" fmla="*/ 89 w 13"/>
                <a:gd name="T7" fmla="*/ 110 h 20"/>
                <a:gd name="T8" fmla="*/ 20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3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5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71">
              <a:extLst>
                <a:ext uri="{FF2B5EF4-FFF2-40B4-BE49-F238E27FC236}">
                  <a16:creationId xmlns:a16="http://schemas.microsoft.com/office/drawing/2014/main" id="{BAB688FF-82C2-4840-9679-FDEB34EA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289"/>
              <a:ext cx="31" cy="24"/>
            </a:xfrm>
            <a:custGeom>
              <a:avLst/>
              <a:gdLst>
                <a:gd name="T0" fmla="*/ 0 w 14"/>
                <a:gd name="T1" fmla="*/ 110 h 10"/>
                <a:gd name="T2" fmla="*/ 117 w 14"/>
                <a:gd name="T3" fmla="*/ 0 h 10"/>
                <a:gd name="T4" fmla="*/ 78 w 14"/>
                <a:gd name="T5" fmla="*/ 82 h 10"/>
                <a:gd name="T6" fmla="*/ 20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72">
              <a:extLst>
                <a:ext uri="{FF2B5EF4-FFF2-40B4-BE49-F238E27FC236}">
                  <a16:creationId xmlns:a16="http://schemas.microsoft.com/office/drawing/2014/main" id="{3743FDFD-CE2C-441C-8350-26E67F4D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247"/>
              <a:ext cx="27" cy="47"/>
            </a:xfrm>
            <a:custGeom>
              <a:avLst/>
              <a:gdLst>
                <a:gd name="T0" fmla="*/ 0 w 12"/>
                <a:gd name="T1" fmla="*/ 259 h 20"/>
                <a:gd name="T2" fmla="*/ 45 w 12"/>
                <a:gd name="T3" fmla="*/ 183 h 20"/>
                <a:gd name="T4" fmla="*/ 117 w 12"/>
                <a:gd name="T5" fmla="*/ 155 h 20"/>
                <a:gd name="T6" fmla="*/ 101 w 12"/>
                <a:gd name="T7" fmla="*/ 0 h 20"/>
                <a:gd name="T8" fmla="*/ 101 w 12"/>
                <a:gd name="T9" fmla="*/ 106 h 20"/>
                <a:gd name="T10" fmla="*/ 45 w 12"/>
                <a:gd name="T11" fmla="*/ 18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2" y="10"/>
                    <a:pt x="11" y="2"/>
                    <a:pt x="9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7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73">
              <a:extLst>
                <a:ext uri="{FF2B5EF4-FFF2-40B4-BE49-F238E27FC236}">
                  <a16:creationId xmlns:a16="http://schemas.microsoft.com/office/drawing/2014/main" id="{CFF75299-4A65-4D4B-A6E3-19FD963D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35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77 w 6"/>
                <a:gd name="T3" fmla="*/ 41 h 5"/>
                <a:gd name="T4" fmla="*/ 0 w 6"/>
                <a:gd name="T5" fmla="*/ 7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0"/>
                    <a:pt x="6" y="3"/>
                  </a:cubicBezTo>
                  <a:cubicBezTo>
                    <a:pt x="4" y="3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74">
              <a:extLst>
                <a:ext uri="{FF2B5EF4-FFF2-40B4-BE49-F238E27FC236}">
                  <a16:creationId xmlns:a16="http://schemas.microsoft.com/office/drawing/2014/main" id="{BCCA992E-BE90-4D80-8BF5-D2DFC555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308"/>
              <a:ext cx="29" cy="81"/>
            </a:xfrm>
            <a:custGeom>
              <a:avLst/>
              <a:gdLst>
                <a:gd name="T0" fmla="*/ 0 w 13"/>
                <a:gd name="T1" fmla="*/ 284 h 34"/>
                <a:gd name="T2" fmla="*/ 145 w 13"/>
                <a:gd name="T3" fmla="*/ 119 h 34"/>
                <a:gd name="T4" fmla="*/ 80 w 13"/>
                <a:gd name="T5" fmla="*/ 284 h 34"/>
                <a:gd name="T6" fmla="*/ 45 w 13"/>
                <a:gd name="T7" fmla="*/ 46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8" y="16"/>
                    <a:pt x="7" y="21"/>
                  </a:cubicBezTo>
                  <a:cubicBezTo>
                    <a:pt x="5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75">
              <a:extLst>
                <a:ext uri="{FF2B5EF4-FFF2-40B4-BE49-F238E27FC236}">
                  <a16:creationId xmlns:a16="http://schemas.microsoft.com/office/drawing/2014/main" id="{FE0C3CD5-AE1D-4074-BABF-9260C969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77"/>
              <a:ext cx="27" cy="152"/>
            </a:xfrm>
            <a:custGeom>
              <a:avLst/>
              <a:gdLst>
                <a:gd name="T0" fmla="*/ 92 w 12"/>
                <a:gd name="T1" fmla="*/ 0 h 64"/>
                <a:gd name="T2" fmla="*/ 56 w 12"/>
                <a:gd name="T3" fmla="*/ 226 h 64"/>
                <a:gd name="T4" fmla="*/ 81 w 12"/>
                <a:gd name="T5" fmla="*/ 456 h 64"/>
                <a:gd name="T6" fmla="*/ 126 w 12"/>
                <a:gd name="T7" fmla="*/ 656 h 64"/>
                <a:gd name="T8" fmla="*/ 117 w 12"/>
                <a:gd name="T9" fmla="*/ 857 h 64"/>
                <a:gd name="T10" fmla="*/ 72 w 12"/>
                <a:gd name="T11" fmla="*/ 656 h 64"/>
                <a:gd name="T12" fmla="*/ 0 w 12"/>
                <a:gd name="T13" fmla="*/ 468 h 64"/>
                <a:gd name="T14" fmla="*/ 11 w 12"/>
                <a:gd name="T15" fmla="*/ 283 h 64"/>
                <a:gd name="T16" fmla="*/ 72 w 12"/>
                <a:gd name="T17" fmla="*/ 69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7" y="28"/>
                    <a:pt x="7" y="34"/>
                  </a:cubicBezTo>
                  <a:cubicBezTo>
                    <a:pt x="6" y="41"/>
                    <a:pt x="9" y="42"/>
                    <a:pt x="11" y="49"/>
                  </a:cubicBezTo>
                  <a:cubicBezTo>
                    <a:pt x="12" y="54"/>
                    <a:pt x="11" y="59"/>
                    <a:pt x="10" y="64"/>
                  </a:cubicBezTo>
                  <a:cubicBezTo>
                    <a:pt x="6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0" y="30"/>
                    <a:pt x="1" y="26"/>
                    <a:pt x="1" y="21"/>
                  </a:cubicBezTo>
                  <a:cubicBezTo>
                    <a:pt x="0" y="14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76">
              <a:extLst>
                <a:ext uri="{FF2B5EF4-FFF2-40B4-BE49-F238E27FC236}">
                  <a16:creationId xmlns:a16="http://schemas.microsoft.com/office/drawing/2014/main" id="{F950CA3F-56F4-4712-8010-099250E8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344"/>
              <a:ext cx="42" cy="83"/>
            </a:xfrm>
            <a:custGeom>
              <a:avLst/>
              <a:gdLst>
                <a:gd name="T0" fmla="*/ 44 w 19"/>
                <a:gd name="T1" fmla="*/ 467 h 35"/>
                <a:gd name="T2" fmla="*/ 53 w 19"/>
                <a:gd name="T3" fmla="*/ 0 h 35"/>
                <a:gd name="T4" fmla="*/ 88 w 19"/>
                <a:gd name="T5" fmla="*/ 78 h 35"/>
                <a:gd name="T6" fmla="*/ 53 w 19"/>
                <a:gd name="T7" fmla="*/ 147 h 35"/>
                <a:gd name="T8" fmla="*/ 44 w 19"/>
                <a:gd name="T9" fmla="*/ 32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6"/>
                  </a:cubicBezTo>
                  <a:cubicBezTo>
                    <a:pt x="8" y="8"/>
                    <a:pt x="5" y="10"/>
                    <a:pt x="5" y="11"/>
                  </a:cubicBezTo>
                  <a:cubicBezTo>
                    <a:pt x="5" y="16"/>
                    <a:pt x="6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77">
              <a:extLst>
                <a:ext uri="{FF2B5EF4-FFF2-40B4-BE49-F238E27FC236}">
                  <a16:creationId xmlns:a16="http://schemas.microsoft.com/office/drawing/2014/main" id="{BBBBCBAE-1A8F-4913-A09F-2F92851C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306"/>
              <a:ext cx="26" cy="62"/>
            </a:xfrm>
            <a:custGeom>
              <a:avLst/>
              <a:gdLst>
                <a:gd name="T0" fmla="*/ 0 w 12"/>
                <a:gd name="T1" fmla="*/ 188 h 26"/>
                <a:gd name="T2" fmla="*/ 113 w 12"/>
                <a:gd name="T3" fmla="*/ 136 h 26"/>
                <a:gd name="T4" fmla="*/ 43 w 12"/>
                <a:gd name="T5" fmla="*/ 353 h 26"/>
                <a:gd name="T6" fmla="*/ 61 w 12"/>
                <a:gd name="T7" fmla="*/ 14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78">
              <a:extLst>
                <a:ext uri="{FF2B5EF4-FFF2-40B4-BE49-F238E27FC236}">
                  <a16:creationId xmlns:a16="http://schemas.microsoft.com/office/drawing/2014/main" id="{536D7547-B9CB-4D0F-87A4-7162A11B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337"/>
              <a:ext cx="22" cy="45"/>
            </a:xfrm>
            <a:custGeom>
              <a:avLst/>
              <a:gdLst>
                <a:gd name="T0" fmla="*/ 0 w 10"/>
                <a:gd name="T1" fmla="*/ 213 h 19"/>
                <a:gd name="T2" fmla="*/ 73 w 10"/>
                <a:gd name="T3" fmla="*/ 50 h 19"/>
                <a:gd name="T4" fmla="*/ 33 w 10"/>
                <a:gd name="T5" fmla="*/ 253 h 19"/>
                <a:gd name="T6" fmla="*/ 33 w 10"/>
                <a:gd name="T7" fmla="*/ 1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0" y="16"/>
                  </a:moveTo>
                  <a:cubicBezTo>
                    <a:pt x="0" y="13"/>
                    <a:pt x="3" y="0"/>
                    <a:pt x="7" y="4"/>
                  </a:cubicBezTo>
                  <a:cubicBezTo>
                    <a:pt x="10" y="7"/>
                    <a:pt x="4" y="16"/>
                    <a:pt x="3" y="19"/>
                  </a:cubicBezTo>
                  <a:cubicBezTo>
                    <a:pt x="4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79">
              <a:extLst>
                <a:ext uri="{FF2B5EF4-FFF2-40B4-BE49-F238E27FC236}">
                  <a16:creationId xmlns:a16="http://schemas.microsoft.com/office/drawing/2014/main" id="{C25AF915-90E8-486B-A362-882954C3E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49"/>
              <a:ext cx="20" cy="33"/>
            </a:xfrm>
            <a:custGeom>
              <a:avLst/>
              <a:gdLst>
                <a:gd name="T0" fmla="*/ 20 w 9"/>
                <a:gd name="T1" fmla="*/ 0 h 14"/>
                <a:gd name="T2" fmla="*/ 0 w 9"/>
                <a:gd name="T3" fmla="*/ 156 h 14"/>
                <a:gd name="T4" fmla="*/ 20 w 9"/>
                <a:gd name="T5" fmla="*/ 4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4" y="10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80">
              <a:extLst>
                <a:ext uri="{FF2B5EF4-FFF2-40B4-BE49-F238E27FC236}">
                  <a16:creationId xmlns:a16="http://schemas.microsoft.com/office/drawing/2014/main" id="{CAC507BA-E193-4FB7-84C2-62927B45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11"/>
              <a:ext cx="11" cy="21"/>
            </a:xfrm>
            <a:custGeom>
              <a:avLst/>
              <a:gdLst>
                <a:gd name="T0" fmla="*/ 9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81">
              <a:extLst>
                <a:ext uri="{FF2B5EF4-FFF2-40B4-BE49-F238E27FC236}">
                  <a16:creationId xmlns:a16="http://schemas.microsoft.com/office/drawing/2014/main" id="{0EA4C4CA-004E-4177-A201-5518F0D6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68"/>
              <a:ext cx="7" cy="29"/>
            </a:xfrm>
            <a:custGeom>
              <a:avLst/>
              <a:gdLst>
                <a:gd name="T0" fmla="*/ 0 w 3"/>
                <a:gd name="T1" fmla="*/ 169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2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82">
              <a:extLst>
                <a:ext uri="{FF2B5EF4-FFF2-40B4-BE49-F238E27FC236}">
                  <a16:creationId xmlns:a16="http://schemas.microsoft.com/office/drawing/2014/main" id="{567B3450-B650-4279-972C-76DDE7382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33"/>
              <a:ext cx="16" cy="35"/>
            </a:xfrm>
            <a:custGeom>
              <a:avLst/>
              <a:gdLst>
                <a:gd name="T0" fmla="*/ 37 w 7"/>
                <a:gd name="T1" fmla="*/ 0 h 15"/>
                <a:gd name="T2" fmla="*/ 57 w 7"/>
                <a:gd name="T3" fmla="*/ 191 h 15"/>
                <a:gd name="T4" fmla="*/ 0 w 7"/>
                <a:gd name="T5" fmla="*/ 1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83">
              <a:extLst>
                <a:ext uri="{FF2B5EF4-FFF2-40B4-BE49-F238E27FC236}">
                  <a16:creationId xmlns:a16="http://schemas.microsoft.com/office/drawing/2014/main" id="{8EC76028-510A-4B2F-A7C6-BB94D305B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092"/>
              <a:ext cx="23" cy="43"/>
            </a:xfrm>
            <a:custGeom>
              <a:avLst/>
              <a:gdLst>
                <a:gd name="T0" fmla="*/ 0 w 10"/>
                <a:gd name="T1" fmla="*/ 79 h 18"/>
                <a:gd name="T2" fmla="*/ 48 w 10"/>
                <a:gd name="T3" fmla="*/ 246 h 18"/>
                <a:gd name="T4" fmla="*/ 85 w 10"/>
                <a:gd name="T5" fmla="*/ 0 h 18"/>
                <a:gd name="T6" fmla="*/ 48 w 10"/>
                <a:gd name="T7" fmla="*/ 1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84">
              <a:extLst>
                <a:ext uri="{FF2B5EF4-FFF2-40B4-BE49-F238E27FC236}">
                  <a16:creationId xmlns:a16="http://schemas.microsoft.com/office/drawing/2014/main" id="{63A9DDBB-7B78-4A9A-9E89-1A0A3250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308"/>
              <a:ext cx="29" cy="19"/>
            </a:xfrm>
            <a:custGeom>
              <a:avLst/>
              <a:gdLst>
                <a:gd name="T0" fmla="*/ 0 w 13"/>
                <a:gd name="T1" fmla="*/ 78 h 8"/>
                <a:gd name="T2" fmla="*/ 134 w 13"/>
                <a:gd name="T3" fmla="*/ 0 h 8"/>
                <a:gd name="T4" fmla="*/ 20 w 13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7" y="1"/>
                    <a:pt x="12" y="0"/>
                  </a:cubicBezTo>
                  <a:cubicBezTo>
                    <a:pt x="13" y="5"/>
                    <a:pt x="5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85">
              <a:extLst>
                <a:ext uri="{FF2B5EF4-FFF2-40B4-BE49-F238E27FC236}">
                  <a16:creationId xmlns:a16="http://schemas.microsoft.com/office/drawing/2014/main" id="{78C7D4AB-FA2F-466C-BBD9-AA55A252E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70"/>
              <a:ext cx="16" cy="45"/>
            </a:xfrm>
            <a:custGeom>
              <a:avLst/>
              <a:gdLst>
                <a:gd name="T0" fmla="*/ 0 w 7"/>
                <a:gd name="T1" fmla="*/ 253 h 19"/>
                <a:gd name="T2" fmla="*/ 73 w 7"/>
                <a:gd name="T3" fmla="*/ 0 h 19"/>
                <a:gd name="T4" fmla="*/ 73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86">
              <a:extLst>
                <a:ext uri="{FF2B5EF4-FFF2-40B4-BE49-F238E27FC236}">
                  <a16:creationId xmlns:a16="http://schemas.microsoft.com/office/drawing/2014/main" id="{A5056FCA-D40A-4E89-90E9-6D1574DD1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73"/>
              <a:ext cx="35" cy="33"/>
            </a:xfrm>
            <a:custGeom>
              <a:avLst/>
              <a:gdLst>
                <a:gd name="T0" fmla="*/ 0 w 16"/>
                <a:gd name="T1" fmla="*/ 66 h 14"/>
                <a:gd name="T2" fmla="*/ 96 w 16"/>
                <a:gd name="T3" fmla="*/ 184 h 14"/>
                <a:gd name="T4" fmla="*/ 133 w 16"/>
                <a:gd name="T5" fmla="*/ 134 h 14"/>
                <a:gd name="T6" fmla="*/ 53 w 16"/>
                <a:gd name="T7" fmla="*/ 94 h 14"/>
                <a:gd name="T8" fmla="*/ 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2" y="7"/>
                    <a:pt x="6" y="13"/>
                    <a:pt x="9" y="14"/>
                  </a:cubicBezTo>
                  <a:cubicBezTo>
                    <a:pt x="12" y="14"/>
                    <a:pt x="16" y="14"/>
                    <a:pt x="13" y="10"/>
                  </a:cubicBezTo>
                  <a:cubicBezTo>
                    <a:pt x="12" y="9"/>
                    <a:pt x="7" y="9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87">
              <a:extLst>
                <a:ext uri="{FF2B5EF4-FFF2-40B4-BE49-F238E27FC236}">
                  <a16:creationId xmlns:a16="http://schemas.microsoft.com/office/drawing/2014/main" id="{06D8F0D4-3E02-47D3-B086-AE2398579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78"/>
              <a:ext cx="22" cy="69"/>
            </a:xfrm>
            <a:custGeom>
              <a:avLst/>
              <a:gdLst>
                <a:gd name="T0" fmla="*/ 53 w 10"/>
                <a:gd name="T1" fmla="*/ 0 h 29"/>
                <a:gd name="T2" fmla="*/ 53 w 10"/>
                <a:gd name="T3" fmla="*/ 188 h 29"/>
                <a:gd name="T4" fmla="*/ 97 w 10"/>
                <a:gd name="T5" fmla="*/ 378 h 29"/>
                <a:gd name="T6" fmla="*/ 0 w 10"/>
                <a:gd name="T7" fmla="*/ 2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5" y="0"/>
                  </a:moveTo>
                  <a:cubicBezTo>
                    <a:pt x="4" y="4"/>
                    <a:pt x="4" y="9"/>
                    <a:pt x="5" y="14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88">
              <a:extLst>
                <a:ext uri="{FF2B5EF4-FFF2-40B4-BE49-F238E27FC236}">
                  <a16:creationId xmlns:a16="http://schemas.microsoft.com/office/drawing/2014/main" id="{BAC55191-F75B-4D18-8F28-0092C33B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126"/>
              <a:ext cx="15" cy="23"/>
            </a:xfrm>
            <a:custGeom>
              <a:avLst/>
              <a:gdLst>
                <a:gd name="T0" fmla="*/ 0 w 7"/>
                <a:gd name="T1" fmla="*/ 37 h 10"/>
                <a:gd name="T2" fmla="*/ 69 w 7"/>
                <a:gd name="T3" fmla="*/ 94 h 10"/>
                <a:gd name="T4" fmla="*/ 51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89">
              <a:extLst>
                <a:ext uri="{FF2B5EF4-FFF2-40B4-BE49-F238E27FC236}">
                  <a16:creationId xmlns:a16="http://schemas.microsoft.com/office/drawing/2014/main" id="{5DC53032-AD3D-42A5-A600-FCE9A0B7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187"/>
              <a:ext cx="20" cy="26"/>
            </a:xfrm>
            <a:custGeom>
              <a:avLst/>
              <a:gdLst>
                <a:gd name="T0" fmla="*/ 9 w 9"/>
                <a:gd name="T1" fmla="*/ 66 h 11"/>
                <a:gd name="T2" fmla="*/ 98 w 9"/>
                <a:gd name="T3" fmla="*/ 78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2" y="7"/>
                    <a:pt x="9" y="11"/>
                    <a:pt x="9" y="6"/>
                  </a:cubicBezTo>
                  <a:cubicBezTo>
                    <a:pt x="9" y="4"/>
                    <a:pt x="2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90">
              <a:extLst>
                <a:ext uri="{FF2B5EF4-FFF2-40B4-BE49-F238E27FC236}">
                  <a16:creationId xmlns:a16="http://schemas.microsoft.com/office/drawing/2014/main" id="{22AF7940-7E6E-47DB-9663-EC6566DAE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313"/>
              <a:ext cx="18" cy="14"/>
            </a:xfrm>
            <a:custGeom>
              <a:avLst/>
              <a:gdLst>
                <a:gd name="T0" fmla="*/ 0 w 8"/>
                <a:gd name="T1" fmla="*/ 0 h 6"/>
                <a:gd name="T2" fmla="*/ 92 w 8"/>
                <a:gd name="T3" fmla="*/ 0 h 6"/>
                <a:gd name="T4" fmla="*/ 36 w 8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91">
              <a:extLst>
                <a:ext uri="{FF2B5EF4-FFF2-40B4-BE49-F238E27FC236}">
                  <a16:creationId xmlns:a16="http://schemas.microsoft.com/office/drawing/2014/main" id="{A9FEB481-3B57-4055-B3B6-B77F439B2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368"/>
              <a:ext cx="13" cy="16"/>
            </a:xfrm>
            <a:custGeom>
              <a:avLst/>
              <a:gdLst>
                <a:gd name="T0" fmla="*/ 0 w 6"/>
                <a:gd name="T1" fmla="*/ 85 h 7"/>
                <a:gd name="T2" fmla="*/ 61 w 6"/>
                <a:gd name="T3" fmla="*/ 0 h 7"/>
                <a:gd name="T4" fmla="*/ 61 w 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3" y="2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92">
              <a:extLst>
                <a:ext uri="{FF2B5EF4-FFF2-40B4-BE49-F238E27FC236}">
                  <a16:creationId xmlns:a16="http://schemas.microsoft.com/office/drawing/2014/main" id="{753F794C-C46F-4A72-8443-8732A627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2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93">
              <a:extLst>
                <a:ext uri="{FF2B5EF4-FFF2-40B4-BE49-F238E27FC236}">
                  <a16:creationId xmlns:a16="http://schemas.microsoft.com/office/drawing/2014/main" id="{7B381F96-EA64-4551-B110-E6E26514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304"/>
              <a:ext cx="25" cy="64"/>
            </a:xfrm>
            <a:custGeom>
              <a:avLst/>
              <a:gdLst>
                <a:gd name="T0" fmla="*/ 0 w 11"/>
                <a:gd name="T1" fmla="*/ 119 h 27"/>
                <a:gd name="T2" fmla="*/ 45 w 11"/>
                <a:gd name="T3" fmla="*/ 282 h 27"/>
                <a:gd name="T4" fmla="*/ 118 w 11"/>
                <a:gd name="T5" fmla="*/ 282 h 27"/>
                <a:gd name="T6" fmla="*/ 36 w 11"/>
                <a:gd name="T7" fmla="*/ 135 h 27"/>
                <a:gd name="T8" fmla="*/ 11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4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20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94">
              <a:extLst>
                <a:ext uri="{FF2B5EF4-FFF2-40B4-BE49-F238E27FC236}">
                  <a16:creationId xmlns:a16="http://schemas.microsoft.com/office/drawing/2014/main" id="{EC73A5EB-575A-4028-8E4B-78701708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035"/>
              <a:ext cx="13" cy="95"/>
            </a:xfrm>
            <a:custGeom>
              <a:avLst/>
              <a:gdLst>
                <a:gd name="T0" fmla="*/ 9 w 6"/>
                <a:gd name="T1" fmla="*/ 0 h 40"/>
                <a:gd name="T2" fmla="*/ 0 w 6"/>
                <a:gd name="T3" fmla="*/ 283 h 40"/>
                <a:gd name="T4" fmla="*/ 61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5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95">
              <a:extLst>
                <a:ext uri="{FF2B5EF4-FFF2-40B4-BE49-F238E27FC236}">
                  <a16:creationId xmlns:a16="http://schemas.microsoft.com/office/drawing/2014/main" id="{9385189D-D272-4A26-87F5-246AE9B5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38"/>
              <a:ext cx="26" cy="42"/>
            </a:xfrm>
            <a:custGeom>
              <a:avLst/>
              <a:gdLst>
                <a:gd name="T0" fmla="*/ 0 w 12"/>
                <a:gd name="T1" fmla="*/ 0 h 18"/>
                <a:gd name="T2" fmla="*/ 52 w 12"/>
                <a:gd name="T3" fmla="*/ 49 h 18"/>
                <a:gd name="T4" fmla="*/ 72 w 12"/>
                <a:gd name="T5" fmla="*/ 114 h 18"/>
                <a:gd name="T6" fmla="*/ 113 w 12"/>
                <a:gd name="T7" fmla="*/ 2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96">
              <a:extLst>
                <a:ext uri="{FF2B5EF4-FFF2-40B4-BE49-F238E27FC236}">
                  <a16:creationId xmlns:a16="http://schemas.microsoft.com/office/drawing/2014/main" id="{B54CD19D-9FF7-4261-905B-196CC5FE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190"/>
              <a:ext cx="47" cy="21"/>
            </a:xfrm>
            <a:custGeom>
              <a:avLst/>
              <a:gdLst>
                <a:gd name="T0" fmla="*/ 0 w 21"/>
                <a:gd name="T1" fmla="*/ 114 h 9"/>
                <a:gd name="T2" fmla="*/ 125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97">
              <a:extLst>
                <a:ext uri="{FF2B5EF4-FFF2-40B4-BE49-F238E27FC236}">
                  <a16:creationId xmlns:a16="http://schemas.microsoft.com/office/drawing/2014/main" id="{C4C8E0D4-00F3-4625-A0B8-FF701F0C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37"/>
              <a:ext cx="25" cy="57"/>
            </a:xfrm>
            <a:custGeom>
              <a:avLst/>
              <a:gdLst>
                <a:gd name="T0" fmla="*/ 0 w 11"/>
                <a:gd name="T1" fmla="*/ 95 h 24"/>
                <a:gd name="T2" fmla="*/ 118 w 11"/>
                <a:gd name="T3" fmla="*/ 147 h 24"/>
                <a:gd name="T4" fmla="*/ 45 w 11"/>
                <a:gd name="T5" fmla="*/ 3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7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1" y="19"/>
                    <a:pt x="8" y="18"/>
                    <a:pt x="4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98">
              <a:extLst>
                <a:ext uri="{FF2B5EF4-FFF2-40B4-BE49-F238E27FC236}">
                  <a16:creationId xmlns:a16="http://schemas.microsoft.com/office/drawing/2014/main" id="{E4BFD0B6-91E0-4B91-911E-410292DC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318"/>
              <a:ext cx="35" cy="78"/>
            </a:xfrm>
            <a:custGeom>
              <a:avLst/>
              <a:gdLst>
                <a:gd name="T0" fmla="*/ 0 w 16"/>
                <a:gd name="T1" fmla="*/ 106 h 33"/>
                <a:gd name="T2" fmla="*/ 105 w 16"/>
                <a:gd name="T3" fmla="*/ 12 h 33"/>
                <a:gd name="T4" fmla="*/ 125 w 16"/>
                <a:gd name="T5" fmla="*/ 144 h 33"/>
                <a:gd name="T6" fmla="*/ 61 w 16"/>
                <a:gd name="T7" fmla="*/ 43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99">
              <a:extLst>
                <a:ext uri="{FF2B5EF4-FFF2-40B4-BE49-F238E27FC236}">
                  <a16:creationId xmlns:a16="http://schemas.microsoft.com/office/drawing/2014/main" id="{CF2A1A26-9274-486F-87E9-F32325DB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65"/>
              <a:ext cx="25" cy="83"/>
            </a:xfrm>
            <a:custGeom>
              <a:avLst/>
              <a:gdLst>
                <a:gd name="T0" fmla="*/ 11 w 11"/>
                <a:gd name="T1" fmla="*/ 107 h 35"/>
                <a:gd name="T2" fmla="*/ 93 w 11"/>
                <a:gd name="T3" fmla="*/ 12 h 35"/>
                <a:gd name="T4" fmla="*/ 93 w 11"/>
                <a:gd name="T5" fmla="*/ 213 h 35"/>
                <a:gd name="T6" fmla="*/ 102 w 11"/>
                <a:gd name="T7" fmla="*/ 320 h 35"/>
                <a:gd name="T8" fmla="*/ 118 w 11"/>
                <a:gd name="T9" fmla="*/ 46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1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1"/>
                    <a:pt x="10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100">
              <a:extLst>
                <a:ext uri="{FF2B5EF4-FFF2-40B4-BE49-F238E27FC236}">
                  <a16:creationId xmlns:a16="http://schemas.microsoft.com/office/drawing/2014/main" id="{764E8747-C3B5-4E70-BA54-02EA94C12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223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101">
              <a:extLst>
                <a:ext uri="{FF2B5EF4-FFF2-40B4-BE49-F238E27FC236}">
                  <a16:creationId xmlns:a16="http://schemas.microsoft.com/office/drawing/2014/main" id="{BDA725B0-B8B1-4981-89BC-F7899BF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73"/>
              <a:ext cx="4" cy="29"/>
            </a:xfrm>
            <a:custGeom>
              <a:avLst/>
              <a:gdLst>
                <a:gd name="T0" fmla="*/ 16 w 2"/>
                <a:gd name="T1" fmla="*/ 0 h 12"/>
                <a:gd name="T2" fmla="*/ 8 w 2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102">
              <a:extLst>
                <a:ext uri="{FF2B5EF4-FFF2-40B4-BE49-F238E27FC236}">
                  <a16:creationId xmlns:a16="http://schemas.microsoft.com/office/drawing/2014/main" id="{FB831E9F-5830-49F7-92D2-EE51A666C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1895"/>
              <a:ext cx="76" cy="269"/>
            </a:xfrm>
            <a:custGeom>
              <a:avLst/>
              <a:gdLst>
                <a:gd name="T0" fmla="*/ 344 w 34"/>
                <a:gd name="T1" fmla="*/ 107 h 113"/>
                <a:gd name="T2" fmla="*/ 344 w 34"/>
                <a:gd name="T3" fmla="*/ 40 h 113"/>
                <a:gd name="T4" fmla="*/ 255 w 34"/>
                <a:gd name="T5" fmla="*/ 40 h 113"/>
                <a:gd name="T6" fmla="*/ 255 w 34"/>
                <a:gd name="T7" fmla="*/ 40 h 113"/>
                <a:gd name="T8" fmla="*/ 246 w 34"/>
                <a:gd name="T9" fmla="*/ 107 h 113"/>
                <a:gd name="T10" fmla="*/ 154 w 34"/>
                <a:gd name="T11" fmla="*/ 255 h 113"/>
                <a:gd name="T12" fmla="*/ 154 w 34"/>
                <a:gd name="T13" fmla="*/ 379 h 113"/>
                <a:gd name="T14" fmla="*/ 89 w 34"/>
                <a:gd name="T15" fmla="*/ 509 h 113"/>
                <a:gd name="T16" fmla="*/ 110 w 34"/>
                <a:gd name="T17" fmla="*/ 686 h 113"/>
                <a:gd name="T18" fmla="*/ 45 w 34"/>
                <a:gd name="T19" fmla="*/ 821 h 113"/>
                <a:gd name="T20" fmla="*/ 65 w 34"/>
                <a:gd name="T21" fmla="*/ 947 h 113"/>
                <a:gd name="T22" fmla="*/ 20 w 34"/>
                <a:gd name="T23" fmla="*/ 1212 h 113"/>
                <a:gd name="T24" fmla="*/ 125 w 34"/>
                <a:gd name="T25" fmla="*/ 1457 h 113"/>
                <a:gd name="T26" fmla="*/ 210 w 34"/>
                <a:gd name="T27" fmla="*/ 1076 h 113"/>
                <a:gd name="T28" fmla="*/ 235 w 34"/>
                <a:gd name="T29" fmla="*/ 809 h 113"/>
                <a:gd name="T30" fmla="*/ 246 w 34"/>
                <a:gd name="T31" fmla="*/ 459 h 113"/>
                <a:gd name="T32" fmla="*/ 369 w 34"/>
                <a:gd name="T33" fmla="*/ 136 h 113"/>
                <a:gd name="T34" fmla="*/ 380 w 34"/>
                <a:gd name="T35" fmla="*/ 107 h 113"/>
                <a:gd name="T36" fmla="*/ 344 w 34"/>
                <a:gd name="T37" fmla="*/ 107 h 113"/>
                <a:gd name="T38" fmla="*/ 170 w 34"/>
                <a:gd name="T39" fmla="*/ 0 h 113"/>
                <a:gd name="T40" fmla="*/ 170 w 34"/>
                <a:gd name="T41" fmla="*/ 0 h 113"/>
                <a:gd name="T42" fmla="*/ 179 w 34"/>
                <a:gd name="T43" fmla="*/ 12 h 113"/>
                <a:gd name="T44" fmla="*/ 170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7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6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8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7"/>
                    <a:pt x="4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5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2"/>
                    <a:pt x="21" y="65"/>
                    <a:pt x="21" y="60"/>
                  </a:cubicBezTo>
                  <a:cubicBezTo>
                    <a:pt x="21" y="55"/>
                    <a:pt x="21" y="42"/>
                    <a:pt x="22" y="34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9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103">
              <a:extLst>
                <a:ext uri="{FF2B5EF4-FFF2-40B4-BE49-F238E27FC236}">
                  <a16:creationId xmlns:a16="http://schemas.microsoft.com/office/drawing/2014/main" id="{E10413C8-DFD7-48DD-B2A6-AA77CC2F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69" cy="259"/>
            </a:xfrm>
            <a:custGeom>
              <a:avLst/>
              <a:gdLst>
                <a:gd name="T0" fmla="*/ 45 w 31"/>
                <a:gd name="T1" fmla="*/ 684 h 109"/>
                <a:gd name="T2" fmla="*/ 109 w 31"/>
                <a:gd name="T3" fmla="*/ 820 h 109"/>
                <a:gd name="T4" fmla="*/ 89 w 31"/>
                <a:gd name="T5" fmla="*/ 955 h 109"/>
                <a:gd name="T6" fmla="*/ 154 w 31"/>
                <a:gd name="T7" fmla="*/ 1084 h 109"/>
                <a:gd name="T8" fmla="*/ 154 w 31"/>
                <a:gd name="T9" fmla="*/ 1247 h 109"/>
                <a:gd name="T10" fmla="*/ 243 w 31"/>
                <a:gd name="T11" fmla="*/ 1407 h 109"/>
                <a:gd name="T12" fmla="*/ 254 w 31"/>
                <a:gd name="T13" fmla="*/ 1435 h 109"/>
                <a:gd name="T14" fmla="*/ 278 w 31"/>
                <a:gd name="T15" fmla="*/ 1407 h 109"/>
                <a:gd name="T16" fmla="*/ 323 w 31"/>
                <a:gd name="T17" fmla="*/ 1461 h 109"/>
                <a:gd name="T18" fmla="*/ 343 w 31"/>
                <a:gd name="T19" fmla="*/ 1354 h 109"/>
                <a:gd name="T20" fmla="*/ 243 w 31"/>
                <a:gd name="T21" fmla="*/ 1062 h 109"/>
                <a:gd name="T22" fmla="*/ 234 w 31"/>
                <a:gd name="T23" fmla="*/ 710 h 109"/>
                <a:gd name="T24" fmla="*/ 207 w 31"/>
                <a:gd name="T25" fmla="*/ 440 h 109"/>
                <a:gd name="T26" fmla="*/ 134 w 31"/>
                <a:gd name="T27" fmla="*/ 69 h 109"/>
                <a:gd name="T28" fmla="*/ 20 w 31"/>
                <a:gd name="T29" fmla="*/ 295 h 109"/>
                <a:gd name="T30" fmla="*/ 65 w 31"/>
                <a:gd name="T31" fmla="*/ 566 h 109"/>
                <a:gd name="T32" fmla="*/ 45 w 31"/>
                <a:gd name="T33" fmla="*/ 684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4" y="51"/>
                  </a:move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2" y="106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5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4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104">
              <a:extLst>
                <a:ext uri="{FF2B5EF4-FFF2-40B4-BE49-F238E27FC236}">
                  <a16:creationId xmlns:a16="http://schemas.microsoft.com/office/drawing/2014/main" id="{68C8095A-A84B-406A-B0D5-84EA321C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898"/>
              <a:ext cx="78" cy="719"/>
            </a:xfrm>
            <a:custGeom>
              <a:avLst/>
              <a:gdLst>
                <a:gd name="T0" fmla="*/ 323 w 35"/>
                <a:gd name="T1" fmla="*/ 4048 h 303"/>
                <a:gd name="T2" fmla="*/ 368 w 35"/>
                <a:gd name="T3" fmla="*/ 3953 h 303"/>
                <a:gd name="T4" fmla="*/ 279 w 35"/>
                <a:gd name="T5" fmla="*/ 3794 h 303"/>
                <a:gd name="T6" fmla="*/ 279 w 35"/>
                <a:gd name="T7" fmla="*/ 3633 h 303"/>
                <a:gd name="T8" fmla="*/ 209 w 35"/>
                <a:gd name="T9" fmla="*/ 3502 h 303"/>
                <a:gd name="T10" fmla="*/ 234 w 35"/>
                <a:gd name="T11" fmla="*/ 3367 h 303"/>
                <a:gd name="T12" fmla="*/ 165 w 35"/>
                <a:gd name="T13" fmla="*/ 3232 h 303"/>
                <a:gd name="T14" fmla="*/ 189 w 35"/>
                <a:gd name="T15" fmla="*/ 3113 h 303"/>
                <a:gd name="T16" fmla="*/ 145 w 35"/>
                <a:gd name="T17" fmla="*/ 2843 h 303"/>
                <a:gd name="T18" fmla="*/ 223 w 35"/>
                <a:gd name="T19" fmla="*/ 2608 h 303"/>
                <a:gd name="T20" fmla="*/ 198 w 35"/>
                <a:gd name="T21" fmla="*/ 1440 h 303"/>
                <a:gd name="T22" fmla="*/ 145 w 35"/>
                <a:gd name="T23" fmla="*/ 1189 h 303"/>
                <a:gd name="T24" fmla="*/ 189 w 35"/>
                <a:gd name="T25" fmla="*/ 923 h 303"/>
                <a:gd name="T26" fmla="*/ 165 w 35"/>
                <a:gd name="T27" fmla="*/ 800 h 303"/>
                <a:gd name="T28" fmla="*/ 234 w 35"/>
                <a:gd name="T29" fmla="*/ 669 h 303"/>
                <a:gd name="T30" fmla="*/ 209 w 35"/>
                <a:gd name="T31" fmla="*/ 496 h 303"/>
                <a:gd name="T32" fmla="*/ 279 w 35"/>
                <a:gd name="T33" fmla="*/ 361 h 303"/>
                <a:gd name="T34" fmla="*/ 279 w 35"/>
                <a:gd name="T35" fmla="*/ 242 h 303"/>
                <a:gd name="T36" fmla="*/ 368 w 35"/>
                <a:gd name="T37" fmla="*/ 95 h 303"/>
                <a:gd name="T38" fmla="*/ 323 w 35"/>
                <a:gd name="T39" fmla="*/ 0 h 303"/>
                <a:gd name="T40" fmla="*/ 299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2"/>
                    <a:pt x="35" y="300"/>
                    <a:pt x="33" y="296"/>
                  </a:cubicBezTo>
                  <a:cubicBezTo>
                    <a:pt x="31" y="291"/>
                    <a:pt x="26" y="290"/>
                    <a:pt x="25" y="284"/>
                  </a:cubicBezTo>
                  <a:cubicBezTo>
                    <a:pt x="24" y="278"/>
                    <a:pt x="26" y="277"/>
                    <a:pt x="25" y="272"/>
                  </a:cubicBezTo>
                  <a:cubicBezTo>
                    <a:pt x="24" y="267"/>
                    <a:pt x="19" y="267"/>
                    <a:pt x="19" y="262"/>
                  </a:cubicBezTo>
                  <a:cubicBezTo>
                    <a:pt x="18" y="256"/>
                    <a:pt x="23" y="257"/>
                    <a:pt x="21" y="252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7"/>
                    <a:pt x="18" y="237"/>
                    <a:pt x="17" y="233"/>
                  </a:cubicBezTo>
                  <a:cubicBezTo>
                    <a:pt x="16" y="229"/>
                    <a:pt x="11" y="227"/>
                    <a:pt x="13" y="213"/>
                  </a:cubicBezTo>
                  <a:cubicBezTo>
                    <a:pt x="15" y="201"/>
                    <a:pt x="15" y="193"/>
                    <a:pt x="20" y="195"/>
                  </a:cubicBezTo>
                  <a:cubicBezTo>
                    <a:pt x="0" y="185"/>
                    <a:pt x="5" y="122"/>
                    <a:pt x="18" y="108"/>
                  </a:cubicBezTo>
                  <a:cubicBezTo>
                    <a:pt x="15" y="107"/>
                    <a:pt x="15" y="100"/>
                    <a:pt x="13" y="89"/>
                  </a:cubicBezTo>
                  <a:cubicBezTo>
                    <a:pt x="11" y="75"/>
                    <a:pt x="16" y="73"/>
                    <a:pt x="17" y="69"/>
                  </a:cubicBezTo>
                  <a:cubicBezTo>
                    <a:pt x="18" y="65"/>
                    <a:pt x="14" y="65"/>
                    <a:pt x="15" y="60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3" y="45"/>
                    <a:pt x="18" y="43"/>
                    <a:pt x="19" y="37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2"/>
                    <a:pt x="24" y="24"/>
                    <a:pt x="25" y="18"/>
                  </a:cubicBezTo>
                  <a:cubicBezTo>
                    <a:pt x="26" y="12"/>
                    <a:pt x="31" y="11"/>
                    <a:pt x="33" y="7"/>
                  </a:cubicBezTo>
                  <a:cubicBezTo>
                    <a:pt x="35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105">
              <a:extLst>
                <a:ext uri="{FF2B5EF4-FFF2-40B4-BE49-F238E27FC236}">
                  <a16:creationId xmlns:a16="http://schemas.microsoft.com/office/drawing/2014/main" id="{E6A492EF-0952-4AAA-8C7B-5A7BB11B1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898"/>
              <a:ext cx="113" cy="719"/>
            </a:xfrm>
            <a:custGeom>
              <a:avLst/>
              <a:gdLst>
                <a:gd name="T0" fmla="*/ 536 w 51"/>
                <a:gd name="T1" fmla="*/ 0 h 303"/>
                <a:gd name="T2" fmla="*/ 0 w 51"/>
                <a:gd name="T3" fmla="*/ 2055 h 303"/>
                <a:gd name="T4" fmla="*/ 554 w 51"/>
                <a:gd name="T5" fmla="*/ 4048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106">
              <a:extLst>
                <a:ext uri="{FF2B5EF4-FFF2-40B4-BE49-F238E27FC236}">
                  <a16:creationId xmlns:a16="http://schemas.microsoft.com/office/drawing/2014/main" id="{F715954F-E3B9-4778-9E73-8A6427A5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1161" cy="477"/>
            </a:xfrm>
            <a:custGeom>
              <a:avLst/>
              <a:gdLst>
                <a:gd name="T0" fmla="*/ 5743 w 522"/>
                <a:gd name="T1" fmla="*/ 2285 h 201"/>
                <a:gd name="T2" fmla="*/ 0 w 522"/>
                <a:gd name="T3" fmla="*/ 0 h 201"/>
                <a:gd name="T4" fmla="*/ 351 w 522"/>
                <a:gd name="T5" fmla="*/ 1362 h 201"/>
                <a:gd name="T6" fmla="*/ 351 w 522"/>
                <a:gd name="T7" fmla="*/ 1362 h 201"/>
                <a:gd name="T8" fmla="*/ 351 w 522"/>
                <a:gd name="T9" fmla="*/ 1374 h 201"/>
                <a:gd name="T10" fmla="*/ 351 w 522"/>
                <a:gd name="T11" fmla="*/ 1362 h 201"/>
                <a:gd name="T12" fmla="*/ 44 w 522"/>
                <a:gd name="T13" fmla="*/ 2686 h 201"/>
                <a:gd name="T14" fmla="*/ 5743 w 522"/>
                <a:gd name="T15" fmla="*/ 228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2" h="201">
                  <a:moveTo>
                    <a:pt x="522" y="17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2"/>
                  </a:cubicBezTo>
                  <a:cubicBezTo>
                    <a:pt x="32" y="145"/>
                    <a:pt x="20" y="183"/>
                    <a:pt x="4" y="201"/>
                  </a:cubicBezTo>
                  <a:lnTo>
                    <a:pt x="522" y="17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107">
              <a:extLst>
                <a:ext uri="{FF2B5EF4-FFF2-40B4-BE49-F238E27FC236}">
                  <a16:creationId xmlns:a16="http://schemas.microsoft.com/office/drawing/2014/main" id="{EA495D32-D354-4FD4-8120-80B652644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1161" cy="477"/>
            </a:xfrm>
            <a:custGeom>
              <a:avLst/>
              <a:gdLst>
                <a:gd name="T0" fmla="*/ 9 w 1161"/>
                <a:gd name="T1" fmla="*/ 477 h 477"/>
                <a:gd name="T2" fmla="*/ 1161 w 1161"/>
                <a:gd name="T3" fmla="*/ 406 h 477"/>
                <a:gd name="T4" fmla="*/ 0 w 1161"/>
                <a:gd name="T5" fmla="*/ 0 h 4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1" h="477">
                  <a:moveTo>
                    <a:pt x="9" y="477"/>
                  </a:moveTo>
                  <a:lnTo>
                    <a:pt x="1161" y="406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108">
              <a:extLst>
                <a:ext uri="{FF2B5EF4-FFF2-40B4-BE49-F238E27FC236}">
                  <a16:creationId xmlns:a16="http://schemas.microsoft.com/office/drawing/2014/main" id="{5065033F-C198-4B77-B06D-4334B8ED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380"/>
              <a:ext cx="685" cy="280"/>
            </a:xfrm>
            <a:custGeom>
              <a:avLst/>
              <a:gdLst>
                <a:gd name="T0" fmla="*/ 685 w 685"/>
                <a:gd name="T1" fmla="*/ 0 h 280"/>
                <a:gd name="T2" fmla="*/ 0 w 685"/>
                <a:gd name="T3" fmla="*/ 40 h 280"/>
                <a:gd name="T4" fmla="*/ 685 w 685"/>
                <a:gd name="T5" fmla="*/ 280 h 280"/>
                <a:gd name="T6" fmla="*/ 685 w 685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5" h="280">
                  <a:moveTo>
                    <a:pt x="685" y="0"/>
                  </a:moveTo>
                  <a:lnTo>
                    <a:pt x="0" y="40"/>
                  </a:lnTo>
                  <a:lnTo>
                    <a:pt x="685" y="28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109">
              <a:extLst>
                <a:ext uri="{FF2B5EF4-FFF2-40B4-BE49-F238E27FC236}">
                  <a16:creationId xmlns:a16="http://schemas.microsoft.com/office/drawing/2014/main" id="{9FBD48E3-4F3D-4448-8218-27DBEA7F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380"/>
              <a:ext cx="685" cy="280"/>
            </a:xfrm>
            <a:custGeom>
              <a:avLst/>
              <a:gdLst>
                <a:gd name="T0" fmla="*/ 685 w 685"/>
                <a:gd name="T1" fmla="*/ 0 h 280"/>
                <a:gd name="T2" fmla="*/ 0 w 685"/>
                <a:gd name="T3" fmla="*/ 40 h 280"/>
                <a:gd name="T4" fmla="*/ 685 w 685"/>
                <a:gd name="T5" fmla="*/ 280 h 2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5" h="280">
                  <a:moveTo>
                    <a:pt x="685" y="0"/>
                  </a:moveTo>
                  <a:lnTo>
                    <a:pt x="0" y="40"/>
                  </a:lnTo>
                  <a:lnTo>
                    <a:pt x="685" y="28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110">
              <a:extLst>
                <a:ext uri="{FF2B5EF4-FFF2-40B4-BE49-F238E27FC236}">
                  <a16:creationId xmlns:a16="http://schemas.microsoft.com/office/drawing/2014/main" id="{69488C9B-4F9F-47DD-89E5-3F487101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71" cy="477"/>
            </a:xfrm>
            <a:custGeom>
              <a:avLst/>
              <a:gdLst>
                <a:gd name="T0" fmla="*/ 44 w 32"/>
                <a:gd name="T1" fmla="*/ 2686 h 201"/>
                <a:gd name="T2" fmla="*/ 351 w 32"/>
                <a:gd name="T3" fmla="*/ 1362 h 201"/>
                <a:gd name="T4" fmla="*/ 351 w 32"/>
                <a:gd name="T5" fmla="*/ 1374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Oval 111">
              <a:extLst>
                <a:ext uri="{FF2B5EF4-FFF2-40B4-BE49-F238E27FC236}">
                  <a16:creationId xmlns:a16="http://schemas.microsoft.com/office/drawing/2014/main" id="{F773A2D0-B0AA-4091-8CFF-A16082BED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316"/>
              <a:ext cx="196" cy="211"/>
            </a:xfrm>
            <a:prstGeom prst="ellipse">
              <a:avLst/>
            </a:prstGeom>
            <a:noFill/>
            <a:ln w="714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036" name="Oval 112">
              <a:extLst>
                <a:ext uri="{FF2B5EF4-FFF2-40B4-BE49-F238E27FC236}">
                  <a16:creationId xmlns:a16="http://schemas.microsoft.com/office/drawing/2014/main" id="{E3158989-84A0-4191-8ECA-791511805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316"/>
              <a:ext cx="196" cy="211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4821" name="Group 113">
            <a:extLst>
              <a:ext uri="{FF2B5EF4-FFF2-40B4-BE49-F238E27FC236}">
                <a16:creationId xmlns:a16="http://schemas.microsoft.com/office/drawing/2014/main" id="{569E93BD-94B4-46AD-90E1-14B7DEFEC291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2133600"/>
            <a:ext cx="3278188" cy="2784475"/>
            <a:chOff x="482" y="1344"/>
            <a:chExt cx="2065" cy="1754"/>
          </a:xfrm>
        </p:grpSpPr>
        <p:sp>
          <p:nvSpPr>
            <p:cNvPr id="34822" name="Freeform 114">
              <a:extLst>
                <a:ext uri="{FF2B5EF4-FFF2-40B4-BE49-F238E27FC236}">
                  <a16:creationId xmlns:a16="http://schemas.microsoft.com/office/drawing/2014/main" id="{A9FC5423-019D-4A9C-A2F6-6503C8EC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70"/>
              <a:ext cx="1205" cy="1491"/>
            </a:xfrm>
            <a:custGeom>
              <a:avLst/>
              <a:gdLst>
                <a:gd name="T0" fmla="*/ 5354 w 542"/>
                <a:gd name="T1" fmla="*/ 6854 h 628"/>
                <a:gd name="T2" fmla="*/ 5921 w 542"/>
                <a:gd name="T3" fmla="*/ 4459 h 628"/>
                <a:gd name="T4" fmla="*/ 5903 w 542"/>
                <a:gd name="T5" fmla="*/ 3868 h 628"/>
                <a:gd name="T6" fmla="*/ 5936 w 542"/>
                <a:gd name="T7" fmla="*/ 3348 h 628"/>
                <a:gd name="T8" fmla="*/ 5758 w 542"/>
                <a:gd name="T9" fmla="*/ 2875 h 628"/>
                <a:gd name="T10" fmla="*/ 5560 w 542"/>
                <a:gd name="T11" fmla="*/ 2194 h 628"/>
                <a:gd name="T12" fmla="*/ 3046 w 542"/>
                <a:gd name="T13" fmla="*/ 0 h 628"/>
                <a:gd name="T14" fmla="*/ 691 w 542"/>
                <a:gd name="T15" fmla="*/ 1206 h 628"/>
                <a:gd name="T16" fmla="*/ 683 w 542"/>
                <a:gd name="T17" fmla="*/ 1218 h 628"/>
                <a:gd name="T18" fmla="*/ 574 w 542"/>
                <a:gd name="T19" fmla="*/ 1538 h 628"/>
                <a:gd name="T20" fmla="*/ 514 w 542"/>
                <a:gd name="T21" fmla="*/ 1793 h 628"/>
                <a:gd name="T22" fmla="*/ 429 w 542"/>
                <a:gd name="T23" fmla="*/ 1887 h 628"/>
                <a:gd name="T24" fmla="*/ 449 w 542"/>
                <a:gd name="T25" fmla="*/ 2035 h 628"/>
                <a:gd name="T26" fmla="*/ 360 w 542"/>
                <a:gd name="T27" fmla="*/ 2194 h 628"/>
                <a:gd name="T28" fmla="*/ 360 w 542"/>
                <a:gd name="T29" fmla="*/ 2396 h 628"/>
                <a:gd name="T30" fmla="*/ 198 w 542"/>
                <a:gd name="T31" fmla="*/ 2289 h 628"/>
                <a:gd name="T32" fmla="*/ 64 w 542"/>
                <a:gd name="T33" fmla="*/ 2600 h 628"/>
                <a:gd name="T34" fmla="*/ 64 w 542"/>
                <a:gd name="T35" fmla="*/ 2958 h 628"/>
                <a:gd name="T36" fmla="*/ 44 w 542"/>
                <a:gd name="T37" fmla="*/ 3224 h 628"/>
                <a:gd name="T38" fmla="*/ 0 w 542"/>
                <a:gd name="T39" fmla="*/ 3545 h 628"/>
                <a:gd name="T40" fmla="*/ 9 w 542"/>
                <a:gd name="T41" fmla="*/ 3561 h 628"/>
                <a:gd name="T42" fmla="*/ 485 w 542"/>
                <a:gd name="T43" fmla="*/ 2707 h 628"/>
                <a:gd name="T44" fmla="*/ 998 w 542"/>
                <a:gd name="T45" fmla="*/ 4188 h 628"/>
                <a:gd name="T46" fmla="*/ 998 w 542"/>
                <a:gd name="T47" fmla="*/ 4188 h 628"/>
                <a:gd name="T48" fmla="*/ 998 w 542"/>
                <a:gd name="T49" fmla="*/ 4205 h 628"/>
                <a:gd name="T50" fmla="*/ 998 w 542"/>
                <a:gd name="T51" fmla="*/ 4188 h 628"/>
                <a:gd name="T52" fmla="*/ 485 w 542"/>
                <a:gd name="T53" fmla="*/ 5677 h 628"/>
                <a:gd name="T54" fmla="*/ 9 w 542"/>
                <a:gd name="T55" fmla="*/ 4791 h 628"/>
                <a:gd name="T56" fmla="*/ 0 w 542"/>
                <a:gd name="T57" fmla="*/ 4832 h 628"/>
                <a:gd name="T58" fmla="*/ 44 w 542"/>
                <a:gd name="T59" fmla="*/ 5152 h 628"/>
                <a:gd name="T60" fmla="*/ 64 w 542"/>
                <a:gd name="T61" fmla="*/ 5435 h 628"/>
                <a:gd name="T62" fmla="*/ 64 w 542"/>
                <a:gd name="T63" fmla="*/ 5784 h 628"/>
                <a:gd name="T64" fmla="*/ 198 w 542"/>
                <a:gd name="T65" fmla="*/ 6087 h 628"/>
                <a:gd name="T66" fmla="*/ 385 w 542"/>
                <a:gd name="T67" fmla="*/ 5940 h 628"/>
                <a:gd name="T68" fmla="*/ 405 w 542"/>
                <a:gd name="T69" fmla="*/ 6185 h 628"/>
                <a:gd name="T70" fmla="*/ 485 w 542"/>
                <a:gd name="T71" fmla="*/ 6330 h 628"/>
                <a:gd name="T72" fmla="*/ 460 w 542"/>
                <a:gd name="T73" fmla="*/ 6477 h 628"/>
                <a:gd name="T74" fmla="*/ 514 w 542"/>
                <a:gd name="T75" fmla="*/ 6584 h 628"/>
                <a:gd name="T76" fmla="*/ 574 w 542"/>
                <a:gd name="T77" fmla="*/ 6854 h 628"/>
                <a:gd name="T78" fmla="*/ 671 w 542"/>
                <a:gd name="T79" fmla="*/ 7146 h 628"/>
                <a:gd name="T80" fmla="*/ 3046 w 542"/>
                <a:gd name="T81" fmla="*/ 8405 h 628"/>
                <a:gd name="T82" fmla="*/ 5354 w 542"/>
                <a:gd name="T83" fmla="*/ 6854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2" h="628">
                  <a:moveTo>
                    <a:pt x="487" y="512"/>
                  </a:moveTo>
                  <a:cubicBezTo>
                    <a:pt x="521" y="456"/>
                    <a:pt x="539" y="389"/>
                    <a:pt x="539" y="333"/>
                  </a:cubicBezTo>
                  <a:cubicBezTo>
                    <a:pt x="539" y="319"/>
                    <a:pt x="539" y="304"/>
                    <a:pt x="537" y="289"/>
                  </a:cubicBezTo>
                  <a:cubicBezTo>
                    <a:pt x="536" y="278"/>
                    <a:pt x="542" y="262"/>
                    <a:pt x="540" y="250"/>
                  </a:cubicBezTo>
                  <a:cubicBezTo>
                    <a:pt x="538" y="237"/>
                    <a:pt x="528" y="228"/>
                    <a:pt x="524" y="215"/>
                  </a:cubicBezTo>
                  <a:cubicBezTo>
                    <a:pt x="520" y="197"/>
                    <a:pt x="514" y="180"/>
                    <a:pt x="506" y="164"/>
                  </a:cubicBezTo>
                  <a:cubicBezTo>
                    <a:pt x="461" y="72"/>
                    <a:pt x="368" y="0"/>
                    <a:pt x="277" y="0"/>
                  </a:cubicBezTo>
                  <a:cubicBezTo>
                    <a:pt x="205" y="0"/>
                    <a:pt x="114" y="34"/>
                    <a:pt x="63" y="90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56" y="99"/>
                    <a:pt x="56" y="103"/>
                    <a:pt x="52" y="115"/>
                  </a:cubicBezTo>
                  <a:cubicBezTo>
                    <a:pt x="49" y="127"/>
                    <a:pt x="52" y="130"/>
                    <a:pt x="47" y="134"/>
                  </a:cubicBezTo>
                  <a:cubicBezTo>
                    <a:pt x="43" y="138"/>
                    <a:pt x="38" y="136"/>
                    <a:pt x="39" y="141"/>
                  </a:cubicBezTo>
                  <a:cubicBezTo>
                    <a:pt x="40" y="145"/>
                    <a:pt x="44" y="143"/>
                    <a:pt x="41" y="152"/>
                  </a:cubicBezTo>
                  <a:cubicBezTo>
                    <a:pt x="38" y="161"/>
                    <a:pt x="35" y="161"/>
                    <a:pt x="33" y="164"/>
                  </a:cubicBezTo>
                  <a:cubicBezTo>
                    <a:pt x="29" y="170"/>
                    <a:pt x="40" y="174"/>
                    <a:pt x="33" y="179"/>
                  </a:cubicBezTo>
                  <a:cubicBezTo>
                    <a:pt x="26" y="184"/>
                    <a:pt x="27" y="173"/>
                    <a:pt x="18" y="171"/>
                  </a:cubicBezTo>
                  <a:cubicBezTo>
                    <a:pt x="12" y="170"/>
                    <a:pt x="7" y="181"/>
                    <a:pt x="6" y="194"/>
                  </a:cubicBezTo>
                  <a:cubicBezTo>
                    <a:pt x="6" y="203"/>
                    <a:pt x="6" y="216"/>
                    <a:pt x="6" y="221"/>
                  </a:cubicBezTo>
                  <a:cubicBezTo>
                    <a:pt x="6" y="226"/>
                    <a:pt x="4" y="232"/>
                    <a:pt x="4" y="241"/>
                  </a:cubicBezTo>
                  <a:cubicBezTo>
                    <a:pt x="4" y="250"/>
                    <a:pt x="2" y="260"/>
                    <a:pt x="0" y="265"/>
                  </a:cubicBezTo>
                  <a:cubicBezTo>
                    <a:pt x="1" y="266"/>
                    <a:pt x="1" y="266"/>
                    <a:pt x="1" y="266"/>
                  </a:cubicBezTo>
                  <a:cubicBezTo>
                    <a:pt x="9" y="229"/>
                    <a:pt x="25" y="202"/>
                    <a:pt x="44" y="202"/>
                  </a:cubicBezTo>
                  <a:cubicBezTo>
                    <a:pt x="70" y="202"/>
                    <a:pt x="91" y="252"/>
                    <a:pt x="91" y="313"/>
                  </a:cubicBezTo>
                  <a:cubicBezTo>
                    <a:pt x="91" y="313"/>
                    <a:pt x="91" y="313"/>
                    <a:pt x="91" y="313"/>
                  </a:cubicBezTo>
                  <a:cubicBezTo>
                    <a:pt x="91" y="314"/>
                    <a:pt x="91" y="314"/>
                    <a:pt x="91" y="314"/>
                  </a:cubicBezTo>
                  <a:cubicBezTo>
                    <a:pt x="91" y="314"/>
                    <a:pt x="91" y="313"/>
                    <a:pt x="91" y="313"/>
                  </a:cubicBezTo>
                  <a:cubicBezTo>
                    <a:pt x="91" y="374"/>
                    <a:pt x="70" y="424"/>
                    <a:pt x="44" y="424"/>
                  </a:cubicBezTo>
                  <a:cubicBezTo>
                    <a:pt x="25" y="424"/>
                    <a:pt x="8" y="397"/>
                    <a:pt x="1" y="358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2" y="366"/>
                    <a:pt x="4" y="376"/>
                    <a:pt x="4" y="385"/>
                  </a:cubicBezTo>
                  <a:cubicBezTo>
                    <a:pt x="4" y="394"/>
                    <a:pt x="6" y="400"/>
                    <a:pt x="6" y="406"/>
                  </a:cubicBezTo>
                  <a:cubicBezTo>
                    <a:pt x="6" y="410"/>
                    <a:pt x="6" y="423"/>
                    <a:pt x="6" y="432"/>
                  </a:cubicBezTo>
                  <a:cubicBezTo>
                    <a:pt x="7" y="445"/>
                    <a:pt x="12" y="456"/>
                    <a:pt x="18" y="455"/>
                  </a:cubicBezTo>
                  <a:cubicBezTo>
                    <a:pt x="27" y="453"/>
                    <a:pt x="28" y="439"/>
                    <a:pt x="35" y="444"/>
                  </a:cubicBezTo>
                  <a:cubicBezTo>
                    <a:pt x="41" y="449"/>
                    <a:pt x="33" y="457"/>
                    <a:pt x="37" y="462"/>
                  </a:cubicBezTo>
                  <a:cubicBezTo>
                    <a:pt x="38" y="465"/>
                    <a:pt x="42" y="464"/>
                    <a:pt x="44" y="473"/>
                  </a:cubicBezTo>
                  <a:cubicBezTo>
                    <a:pt x="47" y="481"/>
                    <a:pt x="44" y="480"/>
                    <a:pt x="42" y="484"/>
                  </a:cubicBezTo>
                  <a:cubicBezTo>
                    <a:pt x="41" y="489"/>
                    <a:pt x="43" y="488"/>
                    <a:pt x="47" y="492"/>
                  </a:cubicBezTo>
                  <a:cubicBezTo>
                    <a:pt x="52" y="496"/>
                    <a:pt x="49" y="499"/>
                    <a:pt x="52" y="512"/>
                  </a:cubicBezTo>
                  <a:cubicBezTo>
                    <a:pt x="55" y="522"/>
                    <a:pt x="56" y="527"/>
                    <a:pt x="61" y="534"/>
                  </a:cubicBezTo>
                  <a:cubicBezTo>
                    <a:pt x="114" y="589"/>
                    <a:pt x="208" y="628"/>
                    <a:pt x="277" y="628"/>
                  </a:cubicBezTo>
                  <a:cubicBezTo>
                    <a:pt x="351" y="628"/>
                    <a:pt x="438" y="584"/>
                    <a:pt x="48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115">
              <a:extLst>
                <a:ext uri="{FF2B5EF4-FFF2-40B4-BE49-F238E27FC236}">
                  <a16:creationId xmlns:a16="http://schemas.microsoft.com/office/drawing/2014/main" id="{1F5FFD4B-A045-401B-8EC2-6136170D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308"/>
              <a:ext cx="1284" cy="724"/>
            </a:xfrm>
            <a:custGeom>
              <a:avLst/>
              <a:gdLst>
                <a:gd name="T0" fmla="*/ 189 w 577"/>
                <a:gd name="T1" fmla="*/ 1481 h 305"/>
                <a:gd name="T2" fmla="*/ 154 w 577"/>
                <a:gd name="T3" fmla="*/ 1498 h 305"/>
                <a:gd name="T4" fmla="*/ 352 w 577"/>
                <a:gd name="T5" fmla="*/ 1928 h 305"/>
                <a:gd name="T6" fmla="*/ 352 w 577"/>
                <a:gd name="T7" fmla="*/ 1928 h 305"/>
                <a:gd name="T8" fmla="*/ 352 w 577"/>
                <a:gd name="T9" fmla="*/ 1928 h 305"/>
                <a:gd name="T10" fmla="*/ 352 w 577"/>
                <a:gd name="T11" fmla="*/ 1928 h 305"/>
                <a:gd name="T12" fmla="*/ 376 w 577"/>
                <a:gd name="T13" fmla="*/ 1965 h 305"/>
                <a:gd name="T14" fmla="*/ 461 w 577"/>
                <a:gd name="T15" fmla="*/ 2125 h 305"/>
                <a:gd name="T16" fmla="*/ 505 w 577"/>
                <a:gd name="T17" fmla="*/ 2210 h 305"/>
                <a:gd name="T18" fmla="*/ 530 w 577"/>
                <a:gd name="T19" fmla="*/ 2248 h 305"/>
                <a:gd name="T20" fmla="*/ 585 w 577"/>
                <a:gd name="T21" fmla="*/ 2338 h 305"/>
                <a:gd name="T22" fmla="*/ 630 w 577"/>
                <a:gd name="T23" fmla="*/ 2395 h 305"/>
                <a:gd name="T24" fmla="*/ 650 w 577"/>
                <a:gd name="T25" fmla="*/ 2433 h 305"/>
                <a:gd name="T26" fmla="*/ 739 w 577"/>
                <a:gd name="T27" fmla="*/ 2568 h 305"/>
                <a:gd name="T28" fmla="*/ 783 w 577"/>
                <a:gd name="T29" fmla="*/ 2621 h 305"/>
                <a:gd name="T30" fmla="*/ 783 w 577"/>
                <a:gd name="T31" fmla="*/ 2621 h 305"/>
                <a:gd name="T32" fmla="*/ 817 w 577"/>
                <a:gd name="T33" fmla="*/ 2678 h 305"/>
                <a:gd name="T34" fmla="*/ 1322 w 577"/>
                <a:gd name="T35" fmla="*/ 3252 h 305"/>
                <a:gd name="T36" fmla="*/ 1342 w 577"/>
                <a:gd name="T37" fmla="*/ 3262 h 305"/>
                <a:gd name="T38" fmla="*/ 1466 w 577"/>
                <a:gd name="T39" fmla="*/ 3371 h 305"/>
                <a:gd name="T40" fmla="*/ 1500 w 577"/>
                <a:gd name="T41" fmla="*/ 3397 h 305"/>
                <a:gd name="T42" fmla="*/ 1863 w 577"/>
                <a:gd name="T43" fmla="*/ 3663 h 305"/>
                <a:gd name="T44" fmla="*/ 1927 w 577"/>
                <a:gd name="T45" fmla="*/ 3708 h 305"/>
                <a:gd name="T46" fmla="*/ 2025 w 577"/>
                <a:gd name="T47" fmla="*/ 3758 h 305"/>
                <a:gd name="T48" fmla="*/ 2105 w 577"/>
                <a:gd name="T49" fmla="*/ 3798 h 305"/>
                <a:gd name="T50" fmla="*/ 2194 w 577"/>
                <a:gd name="T51" fmla="*/ 3855 h 305"/>
                <a:gd name="T52" fmla="*/ 2303 w 577"/>
                <a:gd name="T53" fmla="*/ 3893 h 305"/>
                <a:gd name="T54" fmla="*/ 2368 w 577"/>
                <a:gd name="T55" fmla="*/ 3921 h 305"/>
                <a:gd name="T56" fmla="*/ 2546 w 577"/>
                <a:gd name="T57" fmla="*/ 3983 h 305"/>
                <a:gd name="T58" fmla="*/ 2599 w 577"/>
                <a:gd name="T59" fmla="*/ 4000 h 305"/>
                <a:gd name="T60" fmla="*/ 2733 w 577"/>
                <a:gd name="T61" fmla="*/ 4028 h 305"/>
                <a:gd name="T62" fmla="*/ 2797 w 577"/>
                <a:gd name="T63" fmla="*/ 4040 h 305"/>
                <a:gd name="T64" fmla="*/ 2931 w 577"/>
                <a:gd name="T65" fmla="*/ 4069 h 305"/>
                <a:gd name="T66" fmla="*/ 2986 w 577"/>
                <a:gd name="T67" fmla="*/ 4069 h 305"/>
                <a:gd name="T68" fmla="*/ 3173 w 577"/>
                <a:gd name="T69" fmla="*/ 4081 h 305"/>
                <a:gd name="T70" fmla="*/ 3391 w 577"/>
                <a:gd name="T71" fmla="*/ 4069 h 305"/>
                <a:gd name="T72" fmla="*/ 6017 w 577"/>
                <a:gd name="T73" fmla="*/ 1859 h 305"/>
                <a:gd name="T74" fmla="*/ 6358 w 577"/>
                <a:gd name="T75" fmla="*/ 1391 h 305"/>
                <a:gd name="T76" fmla="*/ 5630 w 577"/>
                <a:gd name="T77" fmla="*/ 2317 h 305"/>
                <a:gd name="T78" fmla="*/ 3173 w 577"/>
                <a:gd name="T79" fmla="*/ 3893 h 305"/>
                <a:gd name="T80" fmla="*/ 917 w 577"/>
                <a:gd name="T81" fmla="*/ 2542 h 305"/>
                <a:gd name="T82" fmla="*/ 917 w 577"/>
                <a:gd name="T83" fmla="*/ 2542 h 305"/>
                <a:gd name="T84" fmla="*/ 872 w 577"/>
                <a:gd name="T85" fmla="*/ 2473 h 305"/>
                <a:gd name="T86" fmla="*/ 728 w 577"/>
                <a:gd name="T87" fmla="*/ 2125 h 305"/>
                <a:gd name="T88" fmla="*/ 674 w 577"/>
                <a:gd name="T89" fmla="*/ 1859 h 305"/>
                <a:gd name="T90" fmla="*/ 619 w 577"/>
                <a:gd name="T91" fmla="*/ 1752 h 305"/>
                <a:gd name="T92" fmla="*/ 639 w 577"/>
                <a:gd name="T93" fmla="*/ 1607 h 305"/>
                <a:gd name="T94" fmla="*/ 559 w 577"/>
                <a:gd name="T95" fmla="*/ 1460 h 305"/>
                <a:gd name="T96" fmla="*/ 541 w 577"/>
                <a:gd name="T97" fmla="*/ 1218 h 305"/>
                <a:gd name="T98" fmla="*/ 352 w 577"/>
                <a:gd name="T99" fmla="*/ 1363 h 305"/>
                <a:gd name="T100" fmla="*/ 223 w 577"/>
                <a:gd name="T101" fmla="*/ 1059 h 305"/>
                <a:gd name="T102" fmla="*/ 223 w 577"/>
                <a:gd name="T103" fmla="*/ 710 h 305"/>
                <a:gd name="T104" fmla="*/ 198 w 577"/>
                <a:gd name="T105" fmla="*/ 427 h 305"/>
                <a:gd name="T106" fmla="*/ 118 w 577"/>
                <a:gd name="T107" fmla="*/ 66 h 305"/>
                <a:gd name="T108" fmla="*/ 36 w 577"/>
                <a:gd name="T109" fmla="*/ 292 h 305"/>
                <a:gd name="T110" fmla="*/ 65 w 577"/>
                <a:gd name="T111" fmla="*/ 563 h 305"/>
                <a:gd name="T112" fmla="*/ 53 w 577"/>
                <a:gd name="T113" fmla="*/ 681 h 305"/>
                <a:gd name="T114" fmla="*/ 109 w 577"/>
                <a:gd name="T115" fmla="*/ 817 h 305"/>
                <a:gd name="T116" fmla="*/ 89 w 577"/>
                <a:gd name="T117" fmla="*/ 935 h 305"/>
                <a:gd name="T118" fmla="*/ 145 w 577"/>
                <a:gd name="T119" fmla="*/ 1082 h 305"/>
                <a:gd name="T120" fmla="*/ 145 w 577"/>
                <a:gd name="T121" fmla="*/ 1246 h 305"/>
                <a:gd name="T122" fmla="*/ 223 w 577"/>
                <a:gd name="T123" fmla="*/ 1391 h 305"/>
                <a:gd name="T124" fmla="*/ 189 w 577"/>
                <a:gd name="T125" fmla="*/ 1481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305">
                  <a:moveTo>
                    <a:pt x="17" y="111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20" y="123"/>
                    <a:pt x="26" y="13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3" y="145"/>
                    <a:pt x="33" y="146"/>
                    <a:pt x="34" y="147"/>
                  </a:cubicBezTo>
                  <a:cubicBezTo>
                    <a:pt x="36" y="151"/>
                    <a:pt x="39" y="155"/>
                    <a:pt x="42" y="159"/>
                  </a:cubicBezTo>
                  <a:cubicBezTo>
                    <a:pt x="43" y="161"/>
                    <a:pt x="45" y="163"/>
                    <a:pt x="46" y="165"/>
                  </a:cubicBezTo>
                  <a:cubicBezTo>
                    <a:pt x="47" y="166"/>
                    <a:pt x="48" y="167"/>
                    <a:pt x="48" y="168"/>
                  </a:cubicBezTo>
                  <a:cubicBezTo>
                    <a:pt x="50" y="170"/>
                    <a:pt x="52" y="173"/>
                    <a:pt x="53" y="175"/>
                  </a:cubicBezTo>
                  <a:cubicBezTo>
                    <a:pt x="54" y="176"/>
                    <a:pt x="55" y="178"/>
                    <a:pt x="57" y="179"/>
                  </a:cubicBezTo>
                  <a:cubicBezTo>
                    <a:pt x="57" y="180"/>
                    <a:pt x="58" y="181"/>
                    <a:pt x="59" y="182"/>
                  </a:cubicBezTo>
                  <a:cubicBezTo>
                    <a:pt x="62" y="186"/>
                    <a:pt x="65" y="189"/>
                    <a:pt x="67" y="192"/>
                  </a:cubicBezTo>
                  <a:cubicBezTo>
                    <a:pt x="68" y="194"/>
                    <a:pt x="70" y="195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2" y="197"/>
                    <a:pt x="73" y="199"/>
                    <a:pt x="74" y="200"/>
                  </a:cubicBezTo>
                  <a:cubicBezTo>
                    <a:pt x="89" y="216"/>
                    <a:pt x="104" y="230"/>
                    <a:pt x="120" y="243"/>
                  </a:cubicBezTo>
                  <a:cubicBezTo>
                    <a:pt x="121" y="243"/>
                    <a:pt x="121" y="244"/>
                    <a:pt x="122" y="244"/>
                  </a:cubicBezTo>
                  <a:cubicBezTo>
                    <a:pt x="126" y="247"/>
                    <a:pt x="129" y="249"/>
                    <a:pt x="133" y="252"/>
                  </a:cubicBezTo>
                  <a:cubicBezTo>
                    <a:pt x="134" y="253"/>
                    <a:pt x="135" y="253"/>
                    <a:pt x="136" y="254"/>
                  </a:cubicBezTo>
                  <a:cubicBezTo>
                    <a:pt x="146" y="261"/>
                    <a:pt x="158" y="268"/>
                    <a:pt x="169" y="274"/>
                  </a:cubicBezTo>
                  <a:cubicBezTo>
                    <a:pt x="171" y="275"/>
                    <a:pt x="173" y="276"/>
                    <a:pt x="175" y="277"/>
                  </a:cubicBezTo>
                  <a:cubicBezTo>
                    <a:pt x="178" y="278"/>
                    <a:pt x="181" y="280"/>
                    <a:pt x="184" y="281"/>
                  </a:cubicBezTo>
                  <a:cubicBezTo>
                    <a:pt x="186" y="282"/>
                    <a:pt x="189" y="283"/>
                    <a:pt x="191" y="284"/>
                  </a:cubicBezTo>
                  <a:cubicBezTo>
                    <a:pt x="194" y="286"/>
                    <a:pt x="196" y="287"/>
                    <a:pt x="199" y="288"/>
                  </a:cubicBezTo>
                  <a:cubicBezTo>
                    <a:pt x="202" y="289"/>
                    <a:pt x="206" y="290"/>
                    <a:pt x="209" y="291"/>
                  </a:cubicBezTo>
                  <a:cubicBezTo>
                    <a:pt x="211" y="292"/>
                    <a:pt x="213" y="293"/>
                    <a:pt x="215" y="293"/>
                  </a:cubicBezTo>
                  <a:cubicBezTo>
                    <a:pt x="220" y="295"/>
                    <a:pt x="225" y="296"/>
                    <a:pt x="231" y="298"/>
                  </a:cubicBezTo>
                  <a:cubicBezTo>
                    <a:pt x="233" y="298"/>
                    <a:pt x="235" y="298"/>
                    <a:pt x="236" y="299"/>
                  </a:cubicBezTo>
                  <a:cubicBezTo>
                    <a:pt x="240" y="300"/>
                    <a:pt x="244" y="301"/>
                    <a:pt x="248" y="301"/>
                  </a:cubicBezTo>
                  <a:cubicBezTo>
                    <a:pt x="250" y="302"/>
                    <a:pt x="252" y="302"/>
                    <a:pt x="254" y="302"/>
                  </a:cubicBezTo>
                  <a:cubicBezTo>
                    <a:pt x="258" y="303"/>
                    <a:pt x="262" y="303"/>
                    <a:pt x="266" y="304"/>
                  </a:cubicBezTo>
                  <a:cubicBezTo>
                    <a:pt x="267" y="304"/>
                    <a:pt x="269" y="304"/>
                    <a:pt x="271" y="304"/>
                  </a:cubicBezTo>
                  <a:cubicBezTo>
                    <a:pt x="277" y="305"/>
                    <a:pt x="282" y="305"/>
                    <a:pt x="288" y="305"/>
                  </a:cubicBezTo>
                  <a:cubicBezTo>
                    <a:pt x="295" y="305"/>
                    <a:pt x="301" y="305"/>
                    <a:pt x="308" y="304"/>
                  </a:cubicBezTo>
                  <a:cubicBezTo>
                    <a:pt x="412" y="298"/>
                    <a:pt x="502" y="239"/>
                    <a:pt x="546" y="139"/>
                  </a:cubicBezTo>
                  <a:cubicBezTo>
                    <a:pt x="549" y="132"/>
                    <a:pt x="559" y="115"/>
                    <a:pt x="577" y="104"/>
                  </a:cubicBezTo>
                  <a:cubicBezTo>
                    <a:pt x="554" y="95"/>
                    <a:pt x="528" y="148"/>
                    <a:pt x="511" y="173"/>
                  </a:cubicBezTo>
                  <a:cubicBezTo>
                    <a:pt x="459" y="250"/>
                    <a:pt x="367" y="291"/>
                    <a:pt x="288" y="291"/>
                  </a:cubicBezTo>
                  <a:cubicBezTo>
                    <a:pt x="212" y="291"/>
                    <a:pt x="138" y="251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70" y="175"/>
                    <a:pt x="70" y="171"/>
                    <a:pt x="66" y="159"/>
                  </a:cubicBezTo>
                  <a:cubicBezTo>
                    <a:pt x="63" y="146"/>
                    <a:pt x="66" y="143"/>
                    <a:pt x="61" y="139"/>
                  </a:cubicBezTo>
                  <a:cubicBezTo>
                    <a:pt x="57" y="135"/>
                    <a:pt x="55" y="136"/>
                    <a:pt x="56" y="131"/>
                  </a:cubicBezTo>
                  <a:cubicBezTo>
                    <a:pt x="58" y="127"/>
                    <a:pt x="61" y="128"/>
                    <a:pt x="58" y="120"/>
                  </a:cubicBezTo>
                  <a:cubicBezTo>
                    <a:pt x="56" y="111"/>
                    <a:pt x="52" y="112"/>
                    <a:pt x="51" y="109"/>
                  </a:cubicBezTo>
                  <a:cubicBezTo>
                    <a:pt x="47" y="104"/>
                    <a:pt x="55" y="96"/>
                    <a:pt x="49" y="91"/>
                  </a:cubicBezTo>
                  <a:cubicBezTo>
                    <a:pt x="42" y="86"/>
                    <a:pt x="41" y="100"/>
                    <a:pt x="32" y="102"/>
                  </a:cubicBezTo>
                  <a:cubicBezTo>
                    <a:pt x="26" y="103"/>
                    <a:pt x="21" y="92"/>
                    <a:pt x="20" y="79"/>
                  </a:cubicBezTo>
                  <a:cubicBezTo>
                    <a:pt x="20" y="70"/>
                    <a:pt x="20" y="57"/>
                    <a:pt x="20" y="53"/>
                  </a:cubicBezTo>
                  <a:cubicBezTo>
                    <a:pt x="20" y="47"/>
                    <a:pt x="18" y="41"/>
                    <a:pt x="18" y="32"/>
                  </a:cubicBezTo>
                  <a:cubicBezTo>
                    <a:pt x="18" y="20"/>
                    <a:pt x="15" y="7"/>
                    <a:pt x="11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6"/>
                    <a:pt x="9" y="56"/>
                    <a:pt x="10" y="61"/>
                  </a:cubicBezTo>
                  <a:cubicBezTo>
                    <a:pt x="11" y="66"/>
                    <a:pt x="7" y="65"/>
                    <a:pt x="8" y="70"/>
                  </a:cubicBezTo>
                  <a:cubicBezTo>
                    <a:pt x="8" y="76"/>
                    <a:pt x="12" y="76"/>
                    <a:pt x="13" y="81"/>
                  </a:cubicBezTo>
                  <a:cubicBezTo>
                    <a:pt x="14" y="85"/>
                    <a:pt x="12" y="87"/>
                    <a:pt x="13" y="93"/>
                  </a:cubicBezTo>
                  <a:cubicBezTo>
                    <a:pt x="14" y="99"/>
                    <a:pt x="19" y="100"/>
                    <a:pt x="20" y="104"/>
                  </a:cubicBezTo>
                  <a:cubicBezTo>
                    <a:pt x="22" y="109"/>
                    <a:pt x="23" y="111"/>
                    <a:pt x="17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116">
              <a:extLst>
                <a:ext uri="{FF2B5EF4-FFF2-40B4-BE49-F238E27FC236}">
                  <a16:creationId xmlns:a16="http://schemas.microsoft.com/office/drawing/2014/main" id="{87175D56-93B1-4158-BC70-A39E24BA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404"/>
              <a:ext cx="1360" cy="854"/>
            </a:xfrm>
            <a:custGeom>
              <a:avLst/>
              <a:gdLst>
                <a:gd name="T0" fmla="*/ 6397 w 611"/>
                <a:gd name="T1" fmla="*/ 3698 h 360"/>
                <a:gd name="T2" fmla="*/ 6108 w 611"/>
                <a:gd name="T3" fmla="*/ 2685 h 360"/>
                <a:gd name="T4" fmla="*/ 6019 w 611"/>
                <a:gd name="T5" fmla="*/ 2453 h 360"/>
                <a:gd name="T6" fmla="*/ 5901 w 611"/>
                <a:gd name="T7" fmla="*/ 2190 h 360"/>
                <a:gd name="T8" fmla="*/ 5792 w 611"/>
                <a:gd name="T9" fmla="*/ 1964 h 360"/>
                <a:gd name="T10" fmla="*/ 5658 w 611"/>
                <a:gd name="T11" fmla="*/ 1722 h 360"/>
                <a:gd name="T12" fmla="*/ 5525 w 611"/>
                <a:gd name="T13" fmla="*/ 1509 h 360"/>
                <a:gd name="T14" fmla="*/ 5371 w 611"/>
                <a:gd name="T15" fmla="*/ 1295 h 360"/>
                <a:gd name="T16" fmla="*/ 5217 w 611"/>
                <a:gd name="T17" fmla="*/ 1098 h 360"/>
                <a:gd name="T18" fmla="*/ 5048 w 611"/>
                <a:gd name="T19" fmla="*/ 906 h 360"/>
                <a:gd name="T20" fmla="*/ 4886 w 611"/>
                <a:gd name="T21" fmla="*/ 731 h 360"/>
                <a:gd name="T22" fmla="*/ 4697 w 611"/>
                <a:gd name="T23" fmla="*/ 574 h 360"/>
                <a:gd name="T24" fmla="*/ 4510 w 611"/>
                <a:gd name="T25" fmla="*/ 439 h 360"/>
                <a:gd name="T26" fmla="*/ 4325 w 611"/>
                <a:gd name="T27" fmla="*/ 320 h 360"/>
                <a:gd name="T28" fmla="*/ 4111 w 611"/>
                <a:gd name="T29" fmla="*/ 214 h 360"/>
                <a:gd name="T30" fmla="*/ 3913 w 611"/>
                <a:gd name="T31" fmla="*/ 135 h 360"/>
                <a:gd name="T32" fmla="*/ 3682 w 611"/>
                <a:gd name="T33" fmla="*/ 66 h 360"/>
                <a:gd name="T34" fmla="*/ 3472 w 611"/>
                <a:gd name="T35" fmla="*/ 28 h 360"/>
                <a:gd name="T36" fmla="*/ 3176 w 611"/>
                <a:gd name="T37" fmla="*/ 0 h 360"/>
                <a:gd name="T38" fmla="*/ 2967 w 611"/>
                <a:gd name="T39" fmla="*/ 12 h 360"/>
                <a:gd name="T40" fmla="*/ 2680 w 611"/>
                <a:gd name="T41" fmla="*/ 50 h 360"/>
                <a:gd name="T42" fmla="*/ 2473 w 611"/>
                <a:gd name="T43" fmla="*/ 119 h 360"/>
                <a:gd name="T44" fmla="*/ 2359 w 611"/>
                <a:gd name="T45" fmla="*/ 157 h 360"/>
                <a:gd name="T46" fmla="*/ 2186 w 611"/>
                <a:gd name="T47" fmla="*/ 225 h 360"/>
                <a:gd name="T48" fmla="*/ 2061 w 611"/>
                <a:gd name="T49" fmla="*/ 292 h 360"/>
                <a:gd name="T50" fmla="*/ 1872 w 611"/>
                <a:gd name="T51" fmla="*/ 399 h 360"/>
                <a:gd name="T52" fmla="*/ 1774 w 611"/>
                <a:gd name="T53" fmla="*/ 455 h 360"/>
                <a:gd name="T54" fmla="*/ 1591 w 611"/>
                <a:gd name="T55" fmla="*/ 586 h 360"/>
                <a:gd name="T56" fmla="*/ 1456 w 611"/>
                <a:gd name="T57" fmla="*/ 693 h 360"/>
                <a:gd name="T58" fmla="*/ 1322 w 611"/>
                <a:gd name="T59" fmla="*/ 816 h 360"/>
                <a:gd name="T60" fmla="*/ 1233 w 611"/>
                <a:gd name="T61" fmla="*/ 894 h 360"/>
                <a:gd name="T62" fmla="*/ 991 w 611"/>
                <a:gd name="T63" fmla="*/ 1160 h 360"/>
                <a:gd name="T64" fmla="*/ 906 w 611"/>
                <a:gd name="T65" fmla="*/ 1255 h 360"/>
                <a:gd name="T66" fmla="*/ 748 w 611"/>
                <a:gd name="T67" fmla="*/ 1457 h 360"/>
                <a:gd name="T68" fmla="*/ 639 w 611"/>
                <a:gd name="T69" fmla="*/ 1615 h 360"/>
                <a:gd name="T70" fmla="*/ 541 w 611"/>
                <a:gd name="T71" fmla="*/ 1779 h 360"/>
                <a:gd name="T72" fmla="*/ 407 w 611"/>
                <a:gd name="T73" fmla="*/ 1986 h 360"/>
                <a:gd name="T74" fmla="*/ 154 w 611"/>
                <a:gd name="T75" fmla="*/ 2522 h 360"/>
                <a:gd name="T76" fmla="*/ 145 w 611"/>
                <a:gd name="T77" fmla="*/ 2776 h 360"/>
                <a:gd name="T78" fmla="*/ 109 w 611"/>
                <a:gd name="T79" fmla="*/ 3203 h 360"/>
                <a:gd name="T80" fmla="*/ 36 w 611"/>
                <a:gd name="T81" fmla="*/ 3724 h 360"/>
                <a:gd name="T82" fmla="*/ 223 w 611"/>
                <a:gd name="T83" fmla="*/ 3326 h 360"/>
                <a:gd name="T84" fmla="*/ 521 w 611"/>
                <a:gd name="T85" fmla="*/ 2764 h 360"/>
                <a:gd name="T86" fmla="*/ 585 w 611"/>
                <a:gd name="T87" fmla="*/ 2256 h 360"/>
                <a:gd name="T88" fmla="*/ 848 w 611"/>
                <a:gd name="T89" fmla="*/ 1575 h 360"/>
                <a:gd name="T90" fmla="*/ 5865 w 611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360">
                  <a:moveTo>
                    <a:pt x="583" y="293"/>
                  </a:moveTo>
                  <a:cubicBezTo>
                    <a:pt x="582" y="288"/>
                    <a:pt x="581" y="284"/>
                    <a:pt x="580" y="279"/>
                  </a:cubicBezTo>
                  <a:cubicBezTo>
                    <a:pt x="580" y="278"/>
                    <a:pt x="580" y="278"/>
                    <a:pt x="580" y="277"/>
                  </a:cubicBezTo>
                  <a:cubicBezTo>
                    <a:pt x="575" y="255"/>
                    <a:pt x="567" y="234"/>
                    <a:pt x="559" y="213"/>
                  </a:cubicBezTo>
                  <a:cubicBezTo>
                    <a:pt x="559" y="212"/>
                    <a:pt x="558" y="211"/>
                    <a:pt x="558" y="210"/>
                  </a:cubicBezTo>
                  <a:cubicBezTo>
                    <a:pt x="557" y="207"/>
                    <a:pt x="555" y="204"/>
                    <a:pt x="554" y="201"/>
                  </a:cubicBezTo>
                  <a:cubicBezTo>
                    <a:pt x="553" y="200"/>
                    <a:pt x="553" y="198"/>
                    <a:pt x="552" y="197"/>
                  </a:cubicBezTo>
                  <a:cubicBezTo>
                    <a:pt x="551" y="194"/>
                    <a:pt x="549" y="191"/>
                    <a:pt x="548" y="188"/>
                  </a:cubicBezTo>
                  <a:cubicBezTo>
                    <a:pt x="547" y="187"/>
                    <a:pt x="547" y="186"/>
                    <a:pt x="546" y="184"/>
                  </a:cubicBezTo>
                  <a:cubicBezTo>
                    <a:pt x="545" y="182"/>
                    <a:pt x="543" y="179"/>
                    <a:pt x="542" y="176"/>
                  </a:cubicBezTo>
                  <a:cubicBezTo>
                    <a:pt x="541" y="175"/>
                    <a:pt x="540" y="173"/>
                    <a:pt x="540" y="172"/>
                  </a:cubicBezTo>
                  <a:cubicBezTo>
                    <a:pt x="538" y="169"/>
                    <a:pt x="537" y="167"/>
                    <a:pt x="535" y="164"/>
                  </a:cubicBezTo>
                  <a:cubicBezTo>
                    <a:pt x="534" y="162"/>
                    <a:pt x="533" y="161"/>
                    <a:pt x="533" y="159"/>
                  </a:cubicBezTo>
                  <a:cubicBezTo>
                    <a:pt x="531" y="157"/>
                    <a:pt x="530" y="154"/>
                    <a:pt x="528" y="152"/>
                  </a:cubicBezTo>
                  <a:cubicBezTo>
                    <a:pt x="527" y="150"/>
                    <a:pt x="526" y="149"/>
                    <a:pt x="525" y="147"/>
                  </a:cubicBezTo>
                  <a:cubicBezTo>
                    <a:pt x="524" y="145"/>
                    <a:pt x="522" y="143"/>
                    <a:pt x="521" y="140"/>
                  </a:cubicBezTo>
                  <a:cubicBezTo>
                    <a:pt x="520" y="139"/>
                    <a:pt x="519" y="137"/>
                    <a:pt x="517" y="135"/>
                  </a:cubicBezTo>
                  <a:cubicBezTo>
                    <a:pt x="516" y="133"/>
                    <a:pt x="514" y="131"/>
                    <a:pt x="513" y="129"/>
                  </a:cubicBezTo>
                  <a:cubicBezTo>
                    <a:pt x="512" y="127"/>
                    <a:pt x="511" y="126"/>
                    <a:pt x="509" y="124"/>
                  </a:cubicBezTo>
                  <a:cubicBezTo>
                    <a:pt x="508" y="122"/>
                    <a:pt x="506" y="120"/>
                    <a:pt x="505" y="118"/>
                  </a:cubicBezTo>
                  <a:cubicBezTo>
                    <a:pt x="503" y="116"/>
                    <a:pt x="502" y="115"/>
                    <a:pt x="501" y="113"/>
                  </a:cubicBezTo>
                  <a:cubicBezTo>
                    <a:pt x="499" y="111"/>
                    <a:pt x="498" y="109"/>
                    <a:pt x="496" y="107"/>
                  </a:cubicBezTo>
                  <a:cubicBezTo>
                    <a:pt x="495" y="105"/>
                    <a:pt x="493" y="104"/>
                    <a:pt x="492" y="102"/>
                  </a:cubicBezTo>
                  <a:cubicBezTo>
                    <a:pt x="490" y="100"/>
                    <a:pt x="489" y="98"/>
                    <a:pt x="487" y="97"/>
                  </a:cubicBezTo>
                  <a:cubicBezTo>
                    <a:pt x="486" y="95"/>
                    <a:pt x="484" y="93"/>
                    <a:pt x="483" y="92"/>
                  </a:cubicBezTo>
                  <a:cubicBezTo>
                    <a:pt x="481" y="90"/>
                    <a:pt x="479" y="88"/>
                    <a:pt x="478" y="87"/>
                  </a:cubicBezTo>
                  <a:cubicBezTo>
                    <a:pt x="476" y="85"/>
                    <a:pt x="475" y="83"/>
                    <a:pt x="473" y="82"/>
                  </a:cubicBezTo>
                  <a:cubicBezTo>
                    <a:pt x="472" y="80"/>
                    <a:pt x="470" y="79"/>
                    <a:pt x="468" y="77"/>
                  </a:cubicBezTo>
                  <a:cubicBezTo>
                    <a:pt x="467" y="75"/>
                    <a:pt x="465" y="74"/>
                    <a:pt x="463" y="73"/>
                  </a:cubicBezTo>
                  <a:cubicBezTo>
                    <a:pt x="462" y="71"/>
                    <a:pt x="460" y="69"/>
                    <a:pt x="458" y="68"/>
                  </a:cubicBezTo>
                  <a:cubicBezTo>
                    <a:pt x="457" y="66"/>
                    <a:pt x="455" y="65"/>
                    <a:pt x="453" y="64"/>
                  </a:cubicBezTo>
                  <a:cubicBezTo>
                    <a:pt x="451" y="62"/>
                    <a:pt x="450" y="61"/>
                    <a:pt x="448" y="59"/>
                  </a:cubicBezTo>
                  <a:cubicBezTo>
                    <a:pt x="446" y="58"/>
                    <a:pt x="444" y="56"/>
                    <a:pt x="443" y="55"/>
                  </a:cubicBezTo>
                  <a:cubicBezTo>
                    <a:pt x="441" y="54"/>
                    <a:pt x="439" y="52"/>
                    <a:pt x="437" y="51"/>
                  </a:cubicBezTo>
                  <a:cubicBezTo>
                    <a:pt x="435" y="50"/>
                    <a:pt x="434" y="48"/>
                    <a:pt x="432" y="47"/>
                  </a:cubicBezTo>
                  <a:cubicBezTo>
                    <a:pt x="430" y="46"/>
                    <a:pt x="428" y="45"/>
                    <a:pt x="426" y="43"/>
                  </a:cubicBezTo>
                  <a:cubicBezTo>
                    <a:pt x="424" y="42"/>
                    <a:pt x="423" y="41"/>
                    <a:pt x="421" y="40"/>
                  </a:cubicBezTo>
                  <a:cubicBezTo>
                    <a:pt x="419" y="38"/>
                    <a:pt x="417" y="37"/>
                    <a:pt x="415" y="36"/>
                  </a:cubicBezTo>
                  <a:cubicBezTo>
                    <a:pt x="413" y="35"/>
                    <a:pt x="411" y="34"/>
                    <a:pt x="409" y="33"/>
                  </a:cubicBezTo>
                  <a:cubicBezTo>
                    <a:pt x="407" y="32"/>
                    <a:pt x="405" y="31"/>
                    <a:pt x="403" y="30"/>
                  </a:cubicBezTo>
                  <a:cubicBezTo>
                    <a:pt x="401" y="29"/>
                    <a:pt x="399" y="28"/>
                    <a:pt x="397" y="27"/>
                  </a:cubicBezTo>
                  <a:cubicBezTo>
                    <a:pt x="396" y="26"/>
                    <a:pt x="394" y="25"/>
                    <a:pt x="392" y="24"/>
                  </a:cubicBezTo>
                  <a:cubicBezTo>
                    <a:pt x="390" y="23"/>
                    <a:pt x="387" y="22"/>
                    <a:pt x="385" y="21"/>
                  </a:cubicBezTo>
                  <a:cubicBezTo>
                    <a:pt x="383" y="20"/>
                    <a:pt x="382" y="19"/>
                    <a:pt x="380" y="18"/>
                  </a:cubicBezTo>
                  <a:cubicBezTo>
                    <a:pt x="377" y="17"/>
                    <a:pt x="375" y="17"/>
                    <a:pt x="373" y="16"/>
                  </a:cubicBezTo>
                  <a:cubicBezTo>
                    <a:pt x="371" y="15"/>
                    <a:pt x="369" y="14"/>
                    <a:pt x="367" y="14"/>
                  </a:cubicBezTo>
                  <a:cubicBezTo>
                    <a:pt x="365" y="13"/>
                    <a:pt x="363" y="12"/>
                    <a:pt x="360" y="11"/>
                  </a:cubicBezTo>
                  <a:cubicBezTo>
                    <a:pt x="359" y="11"/>
                    <a:pt x="357" y="10"/>
                    <a:pt x="355" y="10"/>
                  </a:cubicBezTo>
                  <a:cubicBezTo>
                    <a:pt x="352" y="9"/>
                    <a:pt x="350" y="8"/>
                    <a:pt x="348" y="8"/>
                  </a:cubicBezTo>
                  <a:cubicBezTo>
                    <a:pt x="346" y="7"/>
                    <a:pt x="344" y="7"/>
                    <a:pt x="342" y="6"/>
                  </a:cubicBezTo>
                  <a:cubicBezTo>
                    <a:pt x="339" y="6"/>
                    <a:pt x="337" y="5"/>
                    <a:pt x="334" y="5"/>
                  </a:cubicBezTo>
                  <a:cubicBezTo>
                    <a:pt x="332" y="4"/>
                    <a:pt x="331" y="4"/>
                    <a:pt x="329" y="4"/>
                  </a:cubicBezTo>
                  <a:cubicBezTo>
                    <a:pt x="326" y="3"/>
                    <a:pt x="323" y="3"/>
                    <a:pt x="321" y="2"/>
                  </a:cubicBezTo>
                  <a:cubicBezTo>
                    <a:pt x="319" y="2"/>
                    <a:pt x="317" y="2"/>
                    <a:pt x="315" y="2"/>
                  </a:cubicBezTo>
                  <a:cubicBezTo>
                    <a:pt x="312" y="1"/>
                    <a:pt x="309" y="1"/>
                    <a:pt x="306" y="1"/>
                  </a:cubicBezTo>
                  <a:cubicBezTo>
                    <a:pt x="305" y="1"/>
                    <a:pt x="303" y="1"/>
                    <a:pt x="302" y="0"/>
                  </a:cubicBezTo>
                  <a:cubicBezTo>
                    <a:pt x="297" y="0"/>
                    <a:pt x="293" y="0"/>
                    <a:pt x="288" y="0"/>
                  </a:cubicBezTo>
                  <a:cubicBezTo>
                    <a:pt x="282" y="0"/>
                    <a:pt x="275" y="0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7" y="1"/>
                    <a:pt x="265" y="1"/>
                    <a:pt x="263" y="2"/>
                  </a:cubicBezTo>
                  <a:cubicBezTo>
                    <a:pt x="259" y="2"/>
                    <a:pt x="255" y="2"/>
                    <a:pt x="251" y="3"/>
                  </a:cubicBezTo>
                  <a:cubicBezTo>
                    <a:pt x="248" y="3"/>
                    <a:pt x="246" y="4"/>
                    <a:pt x="243" y="4"/>
                  </a:cubicBezTo>
                  <a:cubicBezTo>
                    <a:pt x="242" y="5"/>
                    <a:pt x="240" y="5"/>
                    <a:pt x="238" y="5"/>
                  </a:cubicBezTo>
                  <a:cubicBezTo>
                    <a:pt x="236" y="6"/>
                    <a:pt x="234" y="6"/>
                    <a:pt x="232" y="7"/>
                  </a:cubicBezTo>
                  <a:cubicBezTo>
                    <a:pt x="229" y="7"/>
                    <a:pt x="227" y="8"/>
                    <a:pt x="224" y="9"/>
                  </a:cubicBezTo>
                  <a:cubicBezTo>
                    <a:pt x="223" y="9"/>
                    <a:pt x="222" y="9"/>
                    <a:pt x="221" y="10"/>
                  </a:cubicBezTo>
                  <a:cubicBezTo>
                    <a:pt x="221" y="10"/>
                    <a:pt x="220" y="10"/>
                    <a:pt x="219" y="10"/>
                  </a:cubicBezTo>
                  <a:cubicBezTo>
                    <a:pt x="217" y="11"/>
                    <a:pt x="216" y="11"/>
                    <a:pt x="214" y="12"/>
                  </a:cubicBezTo>
                  <a:cubicBezTo>
                    <a:pt x="211" y="12"/>
                    <a:pt x="209" y="13"/>
                    <a:pt x="206" y="14"/>
                  </a:cubicBezTo>
                  <a:cubicBezTo>
                    <a:pt x="205" y="15"/>
                    <a:pt x="203" y="15"/>
                    <a:pt x="201" y="16"/>
                  </a:cubicBezTo>
                  <a:cubicBezTo>
                    <a:pt x="200" y="16"/>
                    <a:pt x="199" y="17"/>
                    <a:pt x="198" y="17"/>
                  </a:cubicBezTo>
                  <a:cubicBezTo>
                    <a:pt x="197" y="17"/>
                    <a:pt x="196" y="18"/>
                    <a:pt x="196" y="18"/>
                  </a:cubicBezTo>
                  <a:cubicBezTo>
                    <a:pt x="193" y="19"/>
                    <a:pt x="190" y="20"/>
                    <a:pt x="188" y="21"/>
                  </a:cubicBezTo>
                  <a:cubicBezTo>
                    <a:pt x="187" y="21"/>
                    <a:pt x="187" y="22"/>
                    <a:pt x="187" y="22"/>
                  </a:cubicBezTo>
                  <a:cubicBezTo>
                    <a:pt x="184" y="23"/>
                    <a:pt x="181" y="24"/>
                    <a:pt x="178" y="25"/>
                  </a:cubicBezTo>
                  <a:cubicBezTo>
                    <a:pt x="176" y="27"/>
                    <a:pt x="173" y="28"/>
                    <a:pt x="170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69" y="30"/>
                    <a:pt x="168" y="31"/>
                    <a:pt x="167" y="31"/>
                  </a:cubicBezTo>
                  <a:cubicBezTo>
                    <a:pt x="166" y="32"/>
                    <a:pt x="164" y="32"/>
                    <a:pt x="163" y="33"/>
                  </a:cubicBezTo>
                  <a:cubicBezTo>
                    <a:pt x="162" y="33"/>
                    <a:pt x="162" y="34"/>
                    <a:pt x="161" y="34"/>
                  </a:cubicBezTo>
                  <a:cubicBezTo>
                    <a:pt x="158" y="36"/>
                    <a:pt x="156" y="37"/>
                    <a:pt x="153" y="39"/>
                  </a:cubicBezTo>
                  <a:cubicBezTo>
                    <a:pt x="151" y="40"/>
                    <a:pt x="148" y="42"/>
                    <a:pt x="146" y="43"/>
                  </a:cubicBezTo>
                  <a:cubicBezTo>
                    <a:pt x="145" y="43"/>
                    <a:pt x="145" y="44"/>
                    <a:pt x="144" y="44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6" y="50"/>
                    <a:pt x="135" y="50"/>
                    <a:pt x="134" y="51"/>
                  </a:cubicBezTo>
                  <a:cubicBezTo>
                    <a:pt x="133" y="51"/>
                    <a:pt x="133" y="52"/>
                    <a:pt x="132" y="52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29" y="54"/>
                    <a:pt x="129" y="54"/>
                    <a:pt x="128" y="55"/>
                  </a:cubicBezTo>
                  <a:cubicBezTo>
                    <a:pt x="125" y="57"/>
                    <a:pt x="123" y="59"/>
                    <a:pt x="120" y="61"/>
                  </a:cubicBezTo>
                  <a:cubicBezTo>
                    <a:pt x="118" y="62"/>
                    <a:pt x="116" y="64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7"/>
                    <a:pt x="112" y="67"/>
                    <a:pt x="112" y="67"/>
                  </a:cubicBezTo>
                  <a:cubicBezTo>
                    <a:pt x="109" y="69"/>
                    <a:pt x="107" y="71"/>
                    <a:pt x="105" y="73"/>
                  </a:cubicBezTo>
                  <a:cubicBezTo>
                    <a:pt x="102" y="75"/>
                    <a:pt x="99" y="78"/>
                    <a:pt x="97" y="80"/>
                  </a:cubicBezTo>
                  <a:cubicBezTo>
                    <a:pt x="94" y="82"/>
                    <a:pt x="92" y="85"/>
                    <a:pt x="90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7" y="90"/>
                    <a:pt x="85" y="92"/>
                    <a:pt x="83" y="94"/>
                  </a:cubicBezTo>
                  <a:cubicBezTo>
                    <a:pt x="83" y="94"/>
                    <a:pt x="82" y="94"/>
                    <a:pt x="82" y="94"/>
                  </a:cubicBezTo>
                  <a:cubicBezTo>
                    <a:pt x="80" y="96"/>
                    <a:pt x="78" y="99"/>
                    <a:pt x="76" y="101"/>
                  </a:cubicBezTo>
                  <a:cubicBezTo>
                    <a:pt x="73" y="103"/>
                    <a:pt x="71" y="106"/>
                    <a:pt x="69" y="108"/>
                  </a:cubicBezTo>
                  <a:cubicBezTo>
                    <a:pt x="69" y="108"/>
                    <a:pt x="69" y="109"/>
                    <a:pt x="68" y="109"/>
                  </a:cubicBezTo>
                  <a:cubicBezTo>
                    <a:pt x="66" y="111"/>
                    <a:pt x="64" y="114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8"/>
                    <a:pt x="60" y="119"/>
                    <a:pt x="58" y="121"/>
                  </a:cubicBezTo>
                  <a:cubicBezTo>
                    <a:pt x="57" y="122"/>
                    <a:pt x="56" y="123"/>
                    <a:pt x="55" y="124"/>
                  </a:cubicBezTo>
                  <a:cubicBezTo>
                    <a:pt x="53" y="127"/>
                    <a:pt x="51" y="130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7" y="135"/>
                    <a:pt x="46" y="137"/>
                  </a:cubicBezTo>
                  <a:cubicBezTo>
                    <a:pt x="45" y="138"/>
                    <a:pt x="44" y="139"/>
                    <a:pt x="43" y="141"/>
                  </a:cubicBezTo>
                  <a:cubicBezTo>
                    <a:pt x="41" y="144"/>
                    <a:pt x="39" y="147"/>
                    <a:pt x="37" y="149"/>
                  </a:cubicBezTo>
                  <a:cubicBezTo>
                    <a:pt x="35" y="153"/>
                    <a:pt x="33" y="157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25" y="170"/>
                    <a:pt x="19" y="179"/>
                    <a:pt x="14" y="189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3" y="190"/>
                    <a:pt x="22" y="192"/>
                    <a:pt x="20" y="197"/>
                  </a:cubicBezTo>
                  <a:cubicBezTo>
                    <a:pt x="19" y="201"/>
                    <a:pt x="14" y="202"/>
                    <a:pt x="13" y="208"/>
                  </a:cubicBezTo>
                  <a:cubicBezTo>
                    <a:pt x="12" y="214"/>
                    <a:pt x="14" y="212"/>
                    <a:pt x="13" y="217"/>
                  </a:cubicBezTo>
                  <a:cubicBezTo>
                    <a:pt x="12" y="222"/>
                    <a:pt x="8" y="222"/>
                    <a:pt x="8" y="227"/>
                  </a:cubicBezTo>
                  <a:cubicBezTo>
                    <a:pt x="7" y="233"/>
                    <a:pt x="11" y="235"/>
                    <a:pt x="10" y="240"/>
                  </a:cubicBezTo>
                  <a:cubicBezTo>
                    <a:pt x="9" y="245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3"/>
                    <a:pt x="4" y="302"/>
                    <a:pt x="11" y="297"/>
                  </a:cubicBezTo>
                  <a:cubicBezTo>
                    <a:pt x="15" y="295"/>
                    <a:pt x="18" y="281"/>
                    <a:pt x="18" y="269"/>
                  </a:cubicBezTo>
                  <a:cubicBezTo>
                    <a:pt x="18" y="260"/>
                    <a:pt x="20" y="254"/>
                    <a:pt x="20" y="249"/>
                  </a:cubicBezTo>
                  <a:cubicBezTo>
                    <a:pt x="20" y="244"/>
                    <a:pt x="20" y="231"/>
                    <a:pt x="20" y="222"/>
                  </a:cubicBezTo>
                  <a:cubicBezTo>
                    <a:pt x="21" y="209"/>
                    <a:pt x="26" y="198"/>
                    <a:pt x="32" y="199"/>
                  </a:cubicBezTo>
                  <a:cubicBezTo>
                    <a:pt x="41" y="201"/>
                    <a:pt x="40" y="212"/>
                    <a:pt x="47" y="207"/>
                  </a:cubicBezTo>
                  <a:cubicBezTo>
                    <a:pt x="54" y="202"/>
                    <a:pt x="43" y="198"/>
                    <a:pt x="47" y="192"/>
                  </a:cubicBezTo>
                  <a:cubicBezTo>
                    <a:pt x="49" y="189"/>
                    <a:pt x="52" y="189"/>
                    <a:pt x="55" y="180"/>
                  </a:cubicBezTo>
                  <a:cubicBezTo>
                    <a:pt x="58" y="171"/>
                    <a:pt x="54" y="173"/>
                    <a:pt x="53" y="169"/>
                  </a:cubicBezTo>
                  <a:cubicBezTo>
                    <a:pt x="52" y="164"/>
                    <a:pt x="57" y="166"/>
                    <a:pt x="61" y="162"/>
                  </a:cubicBezTo>
                  <a:cubicBezTo>
                    <a:pt x="66" y="158"/>
                    <a:pt x="63" y="155"/>
                    <a:pt x="66" y="143"/>
                  </a:cubicBezTo>
                  <a:cubicBezTo>
                    <a:pt x="70" y="131"/>
                    <a:pt x="70" y="126"/>
                    <a:pt x="77" y="118"/>
                  </a:cubicBezTo>
                  <a:cubicBezTo>
                    <a:pt x="79" y="116"/>
                    <a:pt x="81" y="114"/>
                    <a:pt x="81" y="114"/>
                  </a:cubicBezTo>
                  <a:cubicBezTo>
                    <a:pt x="136" y="53"/>
                    <a:pt x="210" y="14"/>
                    <a:pt x="288" y="14"/>
                  </a:cubicBezTo>
                  <a:cubicBezTo>
                    <a:pt x="385" y="14"/>
                    <a:pt x="483" y="83"/>
                    <a:pt x="532" y="181"/>
                  </a:cubicBezTo>
                  <a:cubicBezTo>
                    <a:pt x="557" y="233"/>
                    <a:pt x="575" y="342"/>
                    <a:pt x="611" y="360"/>
                  </a:cubicBezTo>
                  <a:cubicBezTo>
                    <a:pt x="600" y="346"/>
                    <a:pt x="591" y="324"/>
                    <a:pt x="58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17">
              <a:extLst>
                <a:ext uri="{FF2B5EF4-FFF2-40B4-BE49-F238E27FC236}">
                  <a16:creationId xmlns:a16="http://schemas.microsoft.com/office/drawing/2014/main" id="{EA9C1DB0-DBEE-4DEF-96C0-48365841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55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18">
              <a:extLst>
                <a:ext uri="{FF2B5EF4-FFF2-40B4-BE49-F238E27FC236}">
                  <a16:creationId xmlns:a16="http://schemas.microsoft.com/office/drawing/2014/main" id="{0E031D32-0F8A-4B2C-BCD2-DF359D6B9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437"/>
              <a:ext cx="1448" cy="1562"/>
            </a:xfrm>
            <a:custGeom>
              <a:avLst/>
              <a:gdLst>
                <a:gd name="T0" fmla="*/ 6050 w 651"/>
                <a:gd name="T1" fmla="*/ 4828 h 658"/>
                <a:gd name="T2" fmla="*/ 5868 w 651"/>
                <a:gd name="T3" fmla="*/ 4627 h 658"/>
                <a:gd name="T4" fmla="*/ 4998 w 651"/>
                <a:gd name="T5" fmla="*/ 2231 h 658"/>
                <a:gd name="T6" fmla="*/ 2311 w 651"/>
                <a:gd name="T7" fmla="*/ 0 h 658"/>
                <a:gd name="T8" fmla="*/ 36 w 651"/>
                <a:gd name="T9" fmla="*/ 1336 h 658"/>
                <a:gd name="T10" fmla="*/ 0 w 651"/>
                <a:gd name="T11" fmla="*/ 1382 h 658"/>
                <a:gd name="T12" fmla="*/ 9 w 651"/>
                <a:gd name="T13" fmla="*/ 1363 h 658"/>
                <a:gd name="T14" fmla="*/ 2344 w 651"/>
                <a:gd name="T15" fmla="*/ 185 h 658"/>
                <a:gd name="T16" fmla="*/ 4862 w 651"/>
                <a:gd name="T17" fmla="*/ 2383 h 658"/>
                <a:gd name="T18" fmla="*/ 5060 w 651"/>
                <a:gd name="T19" fmla="*/ 3065 h 658"/>
                <a:gd name="T20" fmla="*/ 5205 w 651"/>
                <a:gd name="T21" fmla="*/ 4052 h 658"/>
                <a:gd name="T22" fmla="*/ 5229 w 651"/>
                <a:gd name="T23" fmla="*/ 4643 h 658"/>
                <a:gd name="T24" fmla="*/ 4655 w 651"/>
                <a:gd name="T25" fmla="*/ 7038 h 658"/>
                <a:gd name="T26" fmla="*/ 2344 w 651"/>
                <a:gd name="T27" fmla="*/ 8589 h 658"/>
                <a:gd name="T28" fmla="*/ 44 w 651"/>
                <a:gd name="T29" fmla="*/ 7411 h 658"/>
                <a:gd name="T30" fmla="*/ 36 w 651"/>
                <a:gd name="T31" fmla="*/ 7421 h 658"/>
                <a:gd name="T32" fmla="*/ 53 w 651"/>
                <a:gd name="T33" fmla="*/ 7449 h 658"/>
                <a:gd name="T34" fmla="*/ 53 w 651"/>
                <a:gd name="T35" fmla="*/ 7449 h 658"/>
                <a:gd name="T36" fmla="*/ 2311 w 651"/>
                <a:gd name="T37" fmla="*/ 8802 h 658"/>
                <a:gd name="T38" fmla="*/ 4764 w 651"/>
                <a:gd name="T39" fmla="*/ 7224 h 658"/>
                <a:gd name="T40" fmla="*/ 5512 w 651"/>
                <a:gd name="T41" fmla="*/ 6312 h 658"/>
                <a:gd name="T42" fmla="*/ 5808 w 651"/>
                <a:gd name="T43" fmla="*/ 6193 h 658"/>
                <a:gd name="T44" fmla="*/ 6986 w 651"/>
                <a:gd name="T45" fmla="*/ 6485 h 658"/>
                <a:gd name="T46" fmla="*/ 7164 w 651"/>
                <a:gd name="T47" fmla="*/ 6592 h 658"/>
                <a:gd name="T48" fmla="*/ 7164 w 651"/>
                <a:gd name="T49" fmla="*/ 5287 h 658"/>
                <a:gd name="T50" fmla="*/ 6535 w 651"/>
                <a:gd name="T51" fmla="*/ 5044 h 658"/>
                <a:gd name="T52" fmla="*/ 6050 w 651"/>
                <a:gd name="T53" fmla="*/ 4828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1" h="658">
                  <a:moveTo>
                    <a:pt x="550" y="361"/>
                  </a:moveTo>
                  <a:cubicBezTo>
                    <a:pt x="544" y="357"/>
                    <a:pt x="538" y="352"/>
                    <a:pt x="533" y="346"/>
                  </a:cubicBezTo>
                  <a:cubicBezTo>
                    <a:pt x="497" y="328"/>
                    <a:pt x="479" y="219"/>
                    <a:pt x="454" y="167"/>
                  </a:cubicBezTo>
                  <a:cubicBezTo>
                    <a:pt x="405" y="69"/>
                    <a:pt x="307" y="0"/>
                    <a:pt x="210" y="0"/>
                  </a:cubicBezTo>
                  <a:cubicBezTo>
                    <a:pt x="132" y="0"/>
                    <a:pt x="58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1" y="102"/>
                    <a:pt x="1" y="102"/>
                  </a:cubicBezTo>
                  <a:cubicBezTo>
                    <a:pt x="53" y="47"/>
                    <a:pt x="142" y="14"/>
                    <a:pt x="213" y="14"/>
                  </a:cubicBezTo>
                  <a:cubicBezTo>
                    <a:pt x="304" y="14"/>
                    <a:pt x="397" y="86"/>
                    <a:pt x="442" y="178"/>
                  </a:cubicBezTo>
                  <a:cubicBezTo>
                    <a:pt x="450" y="194"/>
                    <a:pt x="456" y="211"/>
                    <a:pt x="460" y="229"/>
                  </a:cubicBezTo>
                  <a:cubicBezTo>
                    <a:pt x="464" y="242"/>
                    <a:pt x="472" y="292"/>
                    <a:pt x="473" y="303"/>
                  </a:cubicBezTo>
                  <a:cubicBezTo>
                    <a:pt x="475" y="318"/>
                    <a:pt x="475" y="333"/>
                    <a:pt x="475" y="347"/>
                  </a:cubicBezTo>
                  <a:cubicBezTo>
                    <a:pt x="475" y="403"/>
                    <a:pt x="457" y="470"/>
                    <a:pt x="423" y="526"/>
                  </a:cubicBezTo>
                  <a:cubicBezTo>
                    <a:pt x="374" y="598"/>
                    <a:pt x="287" y="642"/>
                    <a:pt x="213" y="642"/>
                  </a:cubicBezTo>
                  <a:cubicBezTo>
                    <a:pt x="147" y="642"/>
                    <a:pt x="57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60" y="618"/>
                    <a:pt x="134" y="658"/>
                    <a:pt x="210" y="658"/>
                  </a:cubicBezTo>
                  <a:cubicBezTo>
                    <a:pt x="289" y="658"/>
                    <a:pt x="381" y="617"/>
                    <a:pt x="433" y="540"/>
                  </a:cubicBezTo>
                  <a:cubicBezTo>
                    <a:pt x="451" y="515"/>
                    <a:pt x="477" y="459"/>
                    <a:pt x="501" y="472"/>
                  </a:cubicBezTo>
                  <a:cubicBezTo>
                    <a:pt x="509" y="467"/>
                    <a:pt x="518" y="463"/>
                    <a:pt x="528" y="463"/>
                  </a:cubicBezTo>
                  <a:cubicBezTo>
                    <a:pt x="556" y="461"/>
                    <a:pt x="600" y="469"/>
                    <a:pt x="635" y="485"/>
                  </a:cubicBezTo>
                  <a:cubicBezTo>
                    <a:pt x="640" y="488"/>
                    <a:pt x="646" y="490"/>
                    <a:pt x="651" y="493"/>
                  </a:cubicBezTo>
                  <a:cubicBezTo>
                    <a:pt x="651" y="395"/>
                    <a:pt x="651" y="395"/>
                    <a:pt x="651" y="395"/>
                  </a:cubicBezTo>
                  <a:cubicBezTo>
                    <a:pt x="625" y="385"/>
                    <a:pt x="604" y="379"/>
                    <a:pt x="594" y="377"/>
                  </a:cubicBezTo>
                  <a:cubicBezTo>
                    <a:pt x="575" y="374"/>
                    <a:pt x="554" y="363"/>
                    <a:pt x="550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19">
              <a:extLst>
                <a:ext uri="{FF2B5EF4-FFF2-40B4-BE49-F238E27FC236}">
                  <a16:creationId xmlns:a16="http://schemas.microsoft.com/office/drawing/2014/main" id="{2FF77745-5AF2-471C-AD83-104A2CE1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329"/>
              <a:ext cx="559" cy="613"/>
            </a:xfrm>
            <a:custGeom>
              <a:avLst/>
              <a:gdLst>
                <a:gd name="T0" fmla="*/ 2773 w 251"/>
                <a:gd name="T1" fmla="*/ 0 h 258"/>
                <a:gd name="T2" fmla="*/ 2232 w 251"/>
                <a:gd name="T3" fmla="*/ 1970 h 258"/>
                <a:gd name="T4" fmla="*/ 0 w 251"/>
                <a:gd name="T5" fmla="*/ 3459 h 258"/>
                <a:gd name="T6" fmla="*/ 2773 w 251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258">
                  <a:moveTo>
                    <a:pt x="251" y="0"/>
                  </a:moveTo>
                  <a:cubicBezTo>
                    <a:pt x="247" y="48"/>
                    <a:pt x="230" y="101"/>
                    <a:pt x="202" y="147"/>
                  </a:cubicBezTo>
                  <a:cubicBezTo>
                    <a:pt x="155" y="216"/>
                    <a:pt x="71" y="258"/>
                    <a:pt x="0" y="258"/>
                  </a:cubicBezTo>
                  <a:cubicBezTo>
                    <a:pt x="62" y="248"/>
                    <a:pt x="205" y="203"/>
                    <a:pt x="251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20">
              <a:extLst>
                <a:ext uri="{FF2B5EF4-FFF2-40B4-BE49-F238E27FC236}">
                  <a16:creationId xmlns:a16="http://schemas.microsoft.com/office/drawing/2014/main" id="{1E4D29AB-F140-4710-A533-9BBF3541A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213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21">
              <a:extLst>
                <a:ext uri="{FF2B5EF4-FFF2-40B4-BE49-F238E27FC236}">
                  <a16:creationId xmlns:a16="http://schemas.microsoft.com/office/drawing/2014/main" id="{CC84993C-54F5-4C8C-B84C-42DAA5514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479"/>
              <a:ext cx="316" cy="107"/>
            </a:xfrm>
            <a:custGeom>
              <a:avLst/>
              <a:gdLst>
                <a:gd name="T0" fmla="*/ 1564 w 142"/>
                <a:gd name="T1" fmla="*/ 525 h 45"/>
                <a:gd name="T2" fmla="*/ 0 w 142"/>
                <a:gd name="T3" fmla="*/ 254 h 45"/>
                <a:gd name="T4" fmla="*/ 1564 w 142"/>
                <a:gd name="T5" fmla="*/ 604 h 45"/>
                <a:gd name="T6" fmla="*/ 1564 w 142"/>
                <a:gd name="T7" fmla="*/ 52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2" h="45">
                  <a:moveTo>
                    <a:pt x="142" y="39"/>
                  </a:moveTo>
                  <a:cubicBezTo>
                    <a:pt x="98" y="16"/>
                    <a:pt x="46" y="0"/>
                    <a:pt x="0" y="19"/>
                  </a:cubicBezTo>
                  <a:cubicBezTo>
                    <a:pt x="25" y="14"/>
                    <a:pt x="65" y="9"/>
                    <a:pt x="142" y="45"/>
                  </a:cubicBezTo>
                  <a:lnTo>
                    <a:pt x="142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22">
              <a:extLst>
                <a:ext uri="{FF2B5EF4-FFF2-40B4-BE49-F238E27FC236}">
                  <a16:creationId xmlns:a16="http://schemas.microsoft.com/office/drawing/2014/main" id="{DDF4781B-9A1F-4FEA-8FB2-DF73D8576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" y="1470"/>
              <a:ext cx="1101" cy="1491"/>
            </a:xfrm>
            <a:custGeom>
              <a:avLst/>
              <a:gdLst>
                <a:gd name="T0" fmla="*/ 5027 w 495"/>
                <a:gd name="T1" fmla="*/ 2194 h 628"/>
                <a:gd name="T2" fmla="*/ 153 w 495"/>
                <a:gd name="T3" fmla="*/ 1206 h 628"/>
                <a:gd name="T4" fmla="*/ 36 w 495"/>
                <a:gd name="T5" fmla="*/ 1538 h 628"/>
                <a:gd name="T6" fmla="*/ 9 w 495"/>
                <a:gd name="T7" fmla="*/ 1726 h 628"/>
                <a:gd name="T8" fmla="*/ 9 w 495"/>
                <a:gd name="T9" fmla="*/ 1859 h 628"/>
                <a:gd name="T10" fmla="*/ 36 w 495"/>
                <a:gd name="T11" fmla="*/ 2678 h 628"/>
                <a:gd name="T12" fmla="*/ 44 w 495"/>
                <a:gd name="T13" fmla="*/ 2707 h 628"/>
                <a:gd name="T14" fmla="*/ 65 w 495"/>
                <a:gd name="T15" fmla="*/ 2756 h 628"/>
                <a:gd name="T16" fmla="*/ 460 w 495"/>
                <a:gd name="T17" fmla="*/ 4188 h 628"/>
                <a:gd name="T18" fmla="*/ 460 w 495"/>
                <a:gd name="T19" fmla="*/ 4188 h 628"/>
                <a:gd name="T20" fmla="*/ 133 w 495"/>
                <a:gd name="T21" fmla="*/ 5660 h 628"/>
                <a:gd name="T22" fmla="*/ 36 w 495"/>
                <a:gd name="T23" fmla="*/ 6235 h 628"/>
                <a:gd name="T24" fmla="*/ 36 w 495"/>
                <a:gd name="T25" fmla="*/ 6251 h 628"/>
                <a:gd name="T26" fmla="*/ 20 w 495"/>
                <a:gd name="T27" fmla="*/ 6370 h 628"/>
                <a:gd name="T28" fmla="*/ 20 w 495"/>
                <a:gd name="T29" fmla="*/ 6505 h 628"/>
                <a:gd name="T30" fmla="*/ 20 w 495"/>
                <a:gd name="T31" fmla="*/ 6517 h 628"/>
                <a:gd name="T32" fmla="*/ 20 w 495"/>
                <a:gd name="T33" fmla="*/ 6747 h 628"/>
                <a:gd name="T34" fmla="*/ 133 w 495"/>
                <a:gd name="T35" fmla="*/ 7146 h 628"/>
                <a:gd name="T36" fmla="*/ 4818 w 495"/>
                <a:gd name="T37" fmla="*/ 6854 h 628"/>
                <a:gd name="T38" fmla="*/ 5447 w 495"/>
                <a:gd name="T39" fmla="*/ 4176 h 628"/>
                <a:gd name="T40" fmla="*/ 5229 w 495"/>
                <a:gd name="T41" fmla="*/ 2875 h 628"/>
                <a:gd name="T42" fmla="*/ 5338 w 495"/>
                <a:gd name="T43" fmla="*/ 4148 h 628"/>
                <a:gd name="T44" fmla="*/ 4729 w 495"/>
                <a:gd name="T45" fmla="*/ 6769 h 628"/>
                <a:gd name="T46" fmla="*/ 207 w 495"/>
                <a:gd name="T47" fmla="*/ 7040 h 628"/>
                <a:gd name="T48" fmla="*/ 145 w 495"/>
                <a:gd name="T49" fmla="*/ 6797 h 628"/>
                <a:gd name="T50" fmla="*/ 133 w 495"/>
                <a:gd name="T51" fmla="*/ 6211 h 628"/>
                <a:gd name="T52" fmla="*/ 558 w 495"/>
                <a:gd name="T53" fmla="*/ 4188 h 628"/>
                <a:gd name="T54" fmla="*/ 98 w 495"/>
                <a:gd name="T55" fmla="*/ 1833 h 628"/>
                <a:gd name="T56" fmla="*/ 145 w 495"/>
                <a:gd name="T57" fmla="*/ 1579 h 628"/>
                <a:gd name="T58" fmla="*/ 218 w 495"/>
                <a:gd name="T59" fmla="*/ 1313 h 628"/>
                <a:gd name="T60" fmla="*/ 296 w 495"/>
                <a:gd name="T61" fmla="*/ 1218 h 628"/>
                <a:gd name="T62" fmla="*/ 2509 w 495"/>
                <a:gd name="T63" fmla="*/ 147 h 628"/>
                <a:gd name="T64" fmla="*/ 5125 w 495"/>
                <a:gd name="T65" fmla="*/ 2920 h 628"/>
                <a:gd name="T66" fmla="*/ 5269 w 495"/>
                <a:gd name="T67" fmla="*/ 3884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5" h="628">
                  <a:moveTo>
                    <a:pt x="475" y="215"/>
                  </a:moveTo>
                  <a:cubicBezTo>
                    <a:pt x="471" y="197"/>
                    <a:pt x="465" y="180"/>
                    <a:pt x="457" y="164"/>
                  </a:cubicBezTo>
                  <a:cubicBezTo>
                    <a:pt x="412" y="72"/>
                    <a:pt x="319" y="0"/>
                    <a:pt x="228" y="0"/>
                  </a:cubicBezTo>
                  <a:cubicBezTo>
                    <a:pt x="156" y="0"/>
                    <a:pt x="65" y="34"/>
                    <a:pt x="14" y="90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7" y="99"/>
                    <a:pt x="7" y="103"/>
                    <a:pt x="3" y="115"/>
                  </a:cubicBezTo>
                  <a:cubicBezTo>
                    <a:pt x="1" y="121"/>
                    <a:pt x="1" y="125"/>
                    <a:pt x="1" y="128"/>
                  </a:cubicBezTo>
                  <a:cubicBezTo>
                    <a:pt x="1" y="128"/>
                    <a:pt x="1" y="128"/>
                    <a:pt x="1" y="129"/>
                  </a:cubicBezTo>
                  <a:cubicBezTo>
                    <a:pt x="2" y="131"/>
                    <a:pt x="1" y="135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7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5" y="203"/>
                    <a:pt x="5" y="205"/>
                    <a:pt x="6" y="206"/>
                  </a:cubicBezTo>
                  <a:cubicBezTo>
                    <a:pt x="26" y="218"/>
                    <a:pt x="42" y="261"/>
                    <a:pt x="42" y="313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2" y="314"/>
                    <a:pt x="42" y="314"/>
                    <a:pt x="42" y="314"/>
                  </a:cubicBezTo>
                  <a:cubicBezTo>
                    <a:pt x="42" y="314"/>
                    <a:pt x="42" y="313"/>
                    <a:pt x="42" y="313"/>
                  </a:cubicBezTo>
                  <a:cubicBezTo>
                    <a:pt x="42" y="358"/>
                    <a:pt x="30" y="397"/>
                    <a:pt x="14" y="414"/>
                  </a:cubicBezTo>
                  <a:cubicBezTo>
                    <a:pt x="13" y="417"/>
                    <a:pt x="13" y="420"/>
                    <a:pt x="12" y="423"/>
                  </a:cubicBezTo>
                  <a:cubicBezTo>
                    <a:pt x="10" y="434"/>
                    <a:pt x="7" y="445"/>
                    <a:pt x="5" y="456"/>
                  </a:cubicBezTo>
                  <a:cubicBezTo>
                    <a:pt x="4" y="459"/>
                    <a:pt x="3" y="462"/>
                    <a:pt x="3" y="466"/>
                  </a:cubicBezTo>
                  <a:cubicBezTo>
                    <a:pt x="3" y="466"/>
                    <a:pt x="3" y="466"/>
                    <a:pt x="3" y="466"/>
                  </a:cubicBezTo>
                  <a:cubicBezTo>
                    <a:pt x="3" y="466"/>
                    <a:pt x="3" y="467"/>
                    <a:pt x="3" y="467"/>
                  </a:cubicBezTo>
                  <a:cubicBezTo>
                    <a:pt x="3" y="469"/>
                    <a:pt x="3" y="471"/>
                    <a:pt x="2" y="474"/>
                  </a:cubicBezTo>
                  <a:cubicBezTo>
                    <a:pt x="2" y="474"/>
                    <a:pt x="2" y="475"/>
                    <a:pt x="2" y="476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4"/>
                    <a:pt x="2" y="485"/>
                    <a:pt x="2" y="486"/>
                  </a:cubicBezTo>
                  <a:cubicBezTo>
                    <a:pt x="2" y="486"/>
                    <a:pt x="2" y="486"/>
                    <a:pt x="2" y="487"/>
                  </a:cubicBezTo>
                  <a:cubicBezTo>
                    <a:pt x="2" y="487"/>
                    <a:pt x="2" y="487"/>
                    <a:pt x="2" y="487"/>
                  </a:cubicBezTo>
                  <a:cubicBezTo>
                    <a:pt x="2" y="492"/>
                    <a:pt x="2" y="497"/>
                    <a:pt x="2" y="502"/>
                  </a:cubicBezTo>
                  <a:cubicBezTo>
                    <a:pt x="2" y="503"/>
                    <a:pt x="2" y="504"/>
                    <a:pt x="2" y="504"/>
                  </a:cubicBezTo>
                  <a:cubicBezTo>
                    <a:pt x="2" y="506"/>
                    <a:pt x="2" y="509"/>
                    <a:pt x="3" y="512"/>
                  </a:cubicBezTo>
                  <a:cubicBezTo>
                    <a:pt x="6" y="522"/>
                    <a:pt x="7" y="527"/>
                    <a:pt x="12" y="534"/>
                  </a:cubicBezTo>
                  <a:cubicBezTo>
                    <a:pt x="65" y="589"/>
                    <a:pt x="159" y="628"/>
                    <a:pt x="228" y="628"/>
                  </a:cubicBezTo>
                  <a:cubicBezTo>
                    <a:pt x="302" y="628"/>
                    <a:pt x="389" y="584"/>
                    <a:pt x="438" y="512"/>
                  </a:cubicBezTo>
                  <a:cubicBezTo>
                    <a:pt x="472" y="456"/>
                    <a:pt x="490" y="389"/>
                    <a:pt x="490" y="333"/>
                  </a:cubicBezTo>
                  <a:cubicBezTo>
                    <a:pt x="490" y="326"/>
                    <a:pt x="495" y="319"/>
                    <a:pt x="495" y="312"/>
                  </a:cubicBezTo>
                  <a:cubicBezTo>
                    <a:pt x="495" y="304"/>
                    <a:pt x="489" y="297"/>
                    <a:pt x="488" y="289"/>
                  </a:cubicBezTo>
                  <a:cubicBezTo>
                    <a:pt x="487" y="278"/>
                    <a:pt x="479" y="228"/>
                    <a:pt x="475" y="215"/>
                  </a:cubicBezTo>
                  <a:close/>
                  <a:moveTo>
                    <a:pt x="479" y="290"/>
                  </a:moveTo>
                  <a:cubicBezTo>
                    <a:pt x="479" y="297"/>
                    <a:pt x="485" y="303"/>
                    <a:pt x="485" y="310"/>
                  </a:cubicBezTo>
                  <a:cubicBezTo>
                    <a:pt x="486" y="317"/>
                    <a:pt x="480" y="326"/>
                    <a:pt x="480" y="333"/>
                  </a:cubicBezTo>
                  <a:cubicBezTo>
                    <a:pt x="480" y="390"/>
                    <a:pt x="461" y="454"/>
                    <a:pt x="430" y="506"/>
                  </a:cubicBezTo>
                  <a:cubicBezTo>
                    <a:pt x="385" y="572"/>
                    <a:pt x="302" y="618"/>
                    <a:pt x="228" y="618"/>
                  </a:cubicBezTo>
                  <a:cubicBezTo>
                    <a:pt x="160" y="618"/>
                    <a:pt x="68" y="577"/>
                    <a:pt x="19" y="526"/>
                  </a:cubicBezTo>
                  <a:cubicBezTo>
                    <a:pt x="16" y="522"/>
                    <a:pt x="16" y="520"/>
                    <a:pt x="14" y="513"/>
                  </a:cubicBezTo>
                  <a:cubicBezTo>
                    <a:pt x="13" y="508"/>
                    <a:pt x="13" y="508"/>
                    <a:pt x="13" y="508"/>
                  </a:cubicBezTo>
                  <a:cubicBezTo>
                    <a:pt x="11" y="504"/>
                    <a:pt x="11" y="501"/>
                    <a:pt x="11" y="499"/>
                  </a:cubicBezTo>
                  <a:cubicBezTo>
                    <a:pt x="11" y="495"/>
                    <a:pt x="10" y="472"/>
                    <a:pt x="12" y="464"/>
                  </a:cubicBezTo>
                  <a:cubicBezTo>
                    <a:pt x="15" y="445"/>
                    <a:pt x="17" y="426"/>
                    <a:pt x="23" y="419"/>
                  </a:cubicBezTo>
                  <a:cubicBezTo>
                    <a:pt x="40" y="399"/>
                    <a:pt x="51" y="360"/>
                    <a:pt x="51" y="313"/>
                  </a:cubicBezTo>
                  <a:cubicBezTo>
                    <a:pt x="51" y="259"/>
                    <a:pt x="36" y="215"/>
                    <a:pt x="14" y="199"/>
                  </a:cubicBezTo>
                  <a:cubicBezTo>
                    <a:pt x="3" y="178"/>
                    <a:pt x="7" y="157"/>
                    <a:pt x="9" y="137"/>
                  </a:cubicBezTo>
                  <a:cubicBezTo>
                    <a:pt x="11" y="134"/>
                    <a:pt x="11" y="130"/>
                    <a:pt x="11" y="127"/>
                  </a:cubicBezTo>
                  <a:cubicBezTo>
                    <a:pt x="11" y="125"/>
                    <a:pt x="11" y="122"/>
                    <a:pt x="13" y="11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5"/>
                    <a:pt x="16" y="103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4" y="95"/>
                    <a:pt x="23" y="94"/>
                    <a:pt x="27" y="91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75" y="44"/>
                    <a:pt x="156" y="11"/>
                    <a:pt x="228" y="11"/>
                  </a:cubicBezTo>
                  <a:cubicBezTo>
                    <a:pt x="312" y="11"/>
                    <a:pt x="403" y="76"/>
                    <a:pt x="448" y="169"/>
                  </a:cubicBezTo>
                  <a:cubicBezTo>
                    <a:pt x="455" y="184"/>
                    <a:pt x="461" y="200"/>
                    <a:pt x="466" y="218"/>
                  </a:cubicBezTo>
                  <a:cubicBezTo>
                    <a:pt x="468" y="225"/>
                    <a:pt x="477" y="249"/>
                    <a:pt x="479" y="287"/>
                  </a:cubicBezTo>
                  <a:cubicBezTo>
                    <a:pt x="479" y="288"/>
                    <a:pt x="479" y="289"/>
                    <a:pt x="47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23">
              <a:extLst>
                <a:ext uri="{FF2B5EF4-FFF2-40B4-BE49-F238E27FC236}">
                  <a16:creationId xmlns:a16="http://schemas.microsoft.com/office/drawing/2014/main" id="{02BC5518-B143-4417-ACA3-1E157ACD4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" y="1774"/>
              <a:ext cx="256" cy="892"/>
            </a:xfrm>
            <a:custGeom>
              <a:avLst/>
              <a:gdLst>
                <a:gd name="T0" fmla="*/ 962 w 115"/>
                <a:gd name="T1" fmla="*/ 3815 h 376"/>
                <a:gd name="T2" fmla="*/ 1269 w 115"/>
                <a:gd name="T3" fmla="*/ 2470 h 376"/>
                <a:gd name="T4" fmla="*/ 873 w 115"/>
                <a:gd name="T5" fmla="*/ 1041 h 376"/>
                <a:gd name="T6" fmla="*/ 848 w 115"/>
                <a:gd name="T7" fmla="*/ 992 h 376"/>
                <a:gd name="T8" fmla="*/ 848 w 115"/>
                <a:gd name="T9" fmla="*/ 992 h 376"/>
                <a:gd name="T10" fmla="*/ 837 w 115"/>
                <a:gd name="T11" fmla="*/ 963 h 376"/>
                <a:gd name="T12" fmla="*/ 837 w 115"/>
                <a:gd name="T13" fmla="*/ 963 h 376"/>
                <a:gd name="T14" fmla="*/ 817 w 115"/>
                <a:gd name="T15" fmla="*/ 816 h 376"/>
                <a:gd name="T16" fmla="*/ 817 w 115"/>
                <a:gd name="T17" fmla="*/ 147 h 376"/>
                <a:gd name="T18" fmla="*/ 817 w 115"/>
                <a:gd name="T19" fmla="*/ 147 h 376"/>
                <a:gd name="T20" fmla="*/ 817 w 115"/>
                <a:gd name="T21" fmla="*/ 12 h 376"/>
                <a:gd name="T22" fmla="*/ 817 w 115"/>
                <a:gd name="T23" fmla="*/ 0 h 376"/>
                <a:gd name="T24" fmla="*/ 784 w 115"/>
                <a:gd name="T25" fmla="*/ 78 h 376"/>
                <a:gd name="T26" fmla="*/ 695 w 115"/>
                <a:gd name="T27" fmla="*/ 176 h 376"/>
                <a:gd name="T28" fmla="*/ 719 w 115"/>
                <a:gd name="T29" fmla="*/ 320 h 376"/>
                <a:gd name="T30" fmla="*/ 630 w 115"/>
                <a:gd name="T31" fmla="*/ 479 h 376"/>
                <a:gd name="T32" fmla="*/ 630 w 115"/>
                <a:gd name="T33" fmla="*/ 681 h 376"/>
                <a:gd name="T34" fmla="*/ 461 w 115"/>
                <a:gd name="T35" fmla="*/ 574 h 376"/>
                <a:gd name="T36" fmla="*/ 332 w 115"/>
                <a:gd name="T37" fmla="*/ 883 h 376"/>
                <a:gd name="T38" fmla="*/ 332 w 115"/>
                <a:gd name="T39" fmla="*/ 1243 h 376"/>
                <a:gd name="T40" fmla="*/ 307 w 115"/>
                <a:gd name="T41" fmla="*/ 1509 h 376"/>
                <a:gd name="T42" fmla="*/ 234 w 115"/>
                <a:gd name="T43" fmla="*/ 1886 h 376"/>
                <a:gd name="T44" fmla="*/ 189 w 115"/>
                <a:gd name="T45" fmla="*/ 1896 h 376"/>
                <a:gd name="T46" fmla="*/ 9 w 115"/>
                <a:gd name="T47" fmla="*/ 2560 h 376"/>
                <a:gd name="T48" fmla="*/ 207 w 115"/>
                <a:gd name="T49" fmla="*/ 3044 h 376"/>
                <a:gd name="T50" fmla="*/ 198 w 115"/>
                <a:gd name="T51" fmla="*/ 3044 h 376"/>
                <a:gd name="T52" fmla="*/ 234 w 115"/>
                <a:gd name="T53" fmla="*/ 3072 h 376"/>
                <a:gd name="T54" fmla="*/ 307 w 115"/>
                <a:gd name="T55" fmla="*/ 3433 h 376"/>
                <a:gd name="T56" fmla="*/ 332 w 115"/>
                <a:gd name="T57" fmla="*/ 3715 h 376"/>
                <a:gd name="T58" fmla="*/ 332 w 115"/>
                <a:gd name="T59" fmla="*/ 4057 h 376"/>
                <a:gd name="T60" fmla="*/ 461 w 115"/>
                <a:gd name="T61" fmla="*/ 4367 h 376"/>
                <a:gd name="T62" fmla="*/ 650 w 115"/>
                <a:gd name="T63" fmla="*/ 4220 h 376"/>
                <a:gd name="T64" fmla="*/ 675 w 115"/>
                <a:gd name="T65" fmla="*/ 4458 h 376"/>
                <a:gd name="T66" fmla="*/ 748 w 115"/>
                <a:gd name="T67" fmla="*/ 4605 h 376"/>
                <a:gd name="T68" fmla="*/ 728 w 115"/>
                <a:gd name="T69" fmla="*/ 4757 h 376"/>
                <a:gd name="T70" fmla="*/ 784 w 115"/>
                <a:gd name="T71" fmla="*/ 4863 h 376"/>
                <a:gd name="T72" fmla="*/ 828 w 115"/>
                <a:gd name="T73" fmla="*/ 5020 h 376"/>
                <a:gd name="T74" fmla="*/ 828 w 115"/>
                <a:gd name="T75" fmla="*/ 4991 h 376"/>
                <a:gd name="T76" fmla="*/ 828 w 115"/>
                <a:gd name="T77" fmla="*/ 4795 h 376"/>
                <a:gd name="T78" fmla="*/ 828 w 115"/>
                <a:gd name="T79" fmla="*/ 4795 h 376"/>
                <a:gd name="T80" fmla="*/ 828 w 115"/>
                <a:gd name="T81" fmla="*/ 4778 h 376"/>
                <a:gd name="T82" fmla="*/ 828 w 115"/>
                <a:gd name="T83" fmla="*/ 4728 h 376"/>
                <a:gd name="T84" fmla="*/ 828 w 115"/>
                <a:gd name="T85" fmla="*/ 4650 h 376"/>
                <a:gd name="T86" fmla="*/ 828 w 115"/>
                <a:gd name="T87" fmla="*/ 4621 h 376"/>
                <a:gd name="T88" fmla="*/ 837 w 115"/>
                <a:gd name="T89" fmla="*/ 4524 h 376"/>
                <a:gd name="T90" fmla="*/ 837 w 115"/>
                <a:gd name="T91" fmla="*/ 4515 h 376"/>
                <a:gd name="T92" fmla="*/ 837 w 115"/>
                <a:gd name="T93" fmla="*/ 4515 h 376"/>
                <a:gd name="T94" fmla="*/ 861 w 115"/>
                <a:gd name="T95" fmla="*/ 4379 h 376"/>
                <a:gd name="T96" fmla="*/ 937 w 115"/>
                <a:gd name="T97" fmla="*/ 3940 h 376"/>
                <a:gd name="T98" fmla="*/ 962 w 115"/>
                <a:gd name="T99" fmla="*/ 3815 h 376"/>
                <a:gd name="T100" fmla="*/ 1269 w 115"/>
                <a:gd name="T101" fmla="*/ 2470 h 376"/>
                <a:gd name="T102" fmla="*/ 1269 w 115"/>
                <a:gd name="T103" fmla="*/ 2470 h 376"/>
                <a:gd name="T104" fmla="*/ 1269 w 115"/>
                <a:gd name="T105" fmla="*/ 2481 h 376"/>
                <a:gd name="T106" fmla="*/ 1269 w 115"/>
                <a:gd name="T107" fmla="*/ 2470 h 37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5" h="376">
                  <a:moveTo>
                    <a:pt x="87" y="286"/>
                  </a:moveTo>
                  <a:cubicBezTo>
                    <a:pt x="103" y="269"/>
                    <a:pt x="115" y="230"/>
                    <a:pt x="115" y="185"/>
                  </a:cubicBezTo>
                  <a:cubicBezTo>
                    <a:pt x="115" y="133"/>
                    <a:pt x="99" y="90"/>
                    <a:pt x="79" y="78"/>
                  </a:cubicBezTo>
                  <a:cubicBezTo>
                    <a:pt x="78" y="77"/>
                    <a:pt x="78" y="75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3"/>
                    <a:pt x="77" y="73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69"/>
                    <a:pt x="74" y="65"/>
                    <a:pt x="74" y="61"/>
                  </a:cubicBezTo>
                  <a:cubicBezTo>
                    <a:pt x="73" y="53"/>
                    <a:pt x="74" y="27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7"/>
                    <a:pt x="75" y="3"/>
                    <a:pt x="7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3"/>
                    <a:pt x="74" y="4"/>
                    <a:pt x="71" y="6"/>
                  </a:cubicBezTo>
                  <a:cubicBezTo>
                    <a:pt x="67" y="10"/>
                    <a:pt x="62" y="8"/>
                    <a:pt x="63" y="13"/>
                  </a:cubicBezTo>
                  <a:cubicBezTo>
                    <a:pt x="64" y="17"/>
                    <a:pt x="68" y="15"/>
                    <a:pt x="65" y="24"/>
                  </a:cubicBezTo>
                  <a:cubicBezTo>
                    <a:pt x="62" y="33"/>
                    <a:pt x="59" y="33"/>
                    <a:pt x="57" y="36"/>
                  </a:cubicBezTo>
                  <a:cubicBezTo>
                    <a:pt x="53" y="42"/>
                    <a:pt x="64" y="46"/>
                    <a:pt x="57" y="51"/>
                  </a:cubicBezTo>
                  <a:cubicBezTo>
                    <a:pt x="50" y="56"/>
                    <a:pt x="51" y="45"/>
                    <a:pt x="42" y="43"/>
                  </a:cubicBezTo>
                  <a:cubicBezTo>
                    <a:pt x="36" y="42"/>
                    <a:pt x="31" y="53"/>
                    <a:pt x="30" y="66"/>
                  </a:cubicBezTo>
                  <a:cubicBezTo>
                    <a:pt x="30" y="75"/>
                    <a:pt x="30" y="88"/>
                    <a:pt x="30" y="93"/>
                  </a:cubicBezTo>
                  <a:cubicBezTo>
                    <a:pt x="30" y="98"/>
                    <a:pt x="28" y="104"/>
                    <a:pt x="28" y="113"/>
                  </a:cubicBezTo>
                  <a:cubicBezTo>
                    <a:pt x="28" y="125"/>
                    <a:pt x="25" y="139"/>
                    <a:pt x="21" y="141"/>
                  </a:cubicBezTo>
                  <a:cubicBezTo>
                    <a:pt x="19" y="142"/>
                    <a:pt x="17" y="143"/>
                    <a:pt x="17" y="142"/>
                  </a:cubicBezTo>
                  <a:cubicBezTo>
                    <a:pt x="10" y="150"/>
                    <a:pt x="0" y="172"/>
                    <a:pt x="1" y="192"/>
                  </a:cubicBezTo>
                  <a:cubicBezTo>
                    <a:pt x="1" y="209"/>
                    <a:pt x="11" y="224"/>
                    <a:pt x="19" y="228"/>
                  </a:cubicBezTo>
                  <a:cubicBezTo>
                    <a:pt x="19" y="228"/>
                    <a:pt x="18" y="228"/>
                    <a:pt x="18" y="228"/>
                  </a:cubicBezTo>
                  <a:cubicBezTo>
                    <a:pt x="19" y="229"/>
                    <a:pt x="20" y="229"/>
                    <a:pt x="21" y="230"/>
                  </a:cubicBezTo>
                  <a:cubicBezTo>
                    <a:pt x="25" y="232"/>
                    <a:pt x="28" y="245"/>
                    <a:pt x="28" y="257"/>
                  </a:cubicBezTo>
                  <a:cubicBezTo>
                    <a:pt x="28" y="266"/>
                    <a:pt x="30" y="272"/>
                    <a:pt x="30" y="278"/>
                  </a:cubicBezTo>
                  <a:cubicBezTo>
                    <a:pt x="30" y="282"/>
                    <a:pt x="30" y="295"/>
                    <a:pt x="30" y="304"/>
                  </a:cubicBezTo>
                  <a:cubicBezTo>
                    <a:pt x="31" y="317"/>
                    <a:pt x="36" y="328"/>
                    <a:pt x="42" y="327"/>
                  </a:cubicBezTo>
                  <a:cubicBezTo>
                    <a:pt x="51" y="325"/>
                    <a:pt x="52" y="311"/>
                    <a:pt x="59" y="316"/>
                  </a:cubicBezTo>
                  <a:cubicBezTo>
                    <a:pt x="65" y="321"/>
                    <a:pt x="57" y="329"/>
                    <a:pt x="61" y="334"/>
                  </a:cubicBezTo>
                  <a:cubicBezTo>
                    <a:pt x="62" y="337"/>
                    <a:pt x="66" y="336"/>
                    <a:pt x="68" y="345"/>
                  </a:cubicBezTo>
                  <a:cubicBezTo>
                    <a:pt x="71" y="353"/>
                    <a:pt x="68" y="352"/>
                    <a:pt x="66" y="356"/>
                  </a:cubicBezTo>
                  <a:cubicBezTo>
                    <a:pt x="65" y="361"/>
                    <a:pt x="67" y="360"/>
                    <a:pt x="71" y="364"/>
                  </a:cubicBezTo>
                  <a:cubicBezTo>
                    <a:pt x="75" y="367"/>
                    <a:pt x="74" y="369"/>
                    <a:pt x="75" y="376"/>
                  </a:cubicBezTo>
                  <a:cubicBezTo>
                    <a:pt x="75" y="376"/>
                    <a:pt x="75" y="375"/>
                    <a:pt x="75" y="374"/>
                  </a:cubicBezTo>
                  <a:cubicBezTo>
                    <a:pt x="75" y="369"/>
                    <a:pt x="75" y="364"/>
                    <a:pt x="75" y="359"/>
                  </a:cubicBezTo>
                  <a:cubicBezTo>
                    <a:pt x="75" y="359"/>
                    <a:pt x="75" y="359"/>
                    <a:pt x="75" y="359"/>
                  </a:cubicBezTo>
                  <a:cubicBezTo>
                    <a:pt x="75" y="358"/>
                    <a:pt x="75" y="358"/>
                    <a:pt x="75" y="358"/>
                  </a:cubicBezTo>
                  <a:cubicBezTo>
                    <a:pt x="75" y="357"/>
                    <a:pt x="75" y="356"/>
                    <a:pt x="75" y="354"/>
                  </a:cubicBezTo>
                  <a:cubicBezTo>
                    <a:pt x="75" y="352"/>
                    <a:pt x="75" y="350"/>
                    <a:pt x="75" y="348"/>
                  </a:cubicBezTo>
                  <a:cubicBezTo>
                    <a:pt x="75" y="347"/>
                    <a:pt x="75" y="346"/>
                    <a:pt x="75" y="346"/>
                  </a:cubicBezTo>
                  <a:cubicBezTo>
                    <a:pt x="76" y="343"/>
                    <a:pt x="76" y="341"/>
                    <a:pt x="76" y="339"/>
                  </a:cubicBezTo>
                  <a:cubicBezTo>
                    <a:pt x="76" y="339"/>
                    <a:pt x="76" y="338"/>
                    <a:pt x="76" y="338"/>
                  </a:cubicBezTo>
                  <a:cubicBezTo>
                    <a:pt x="76" y="338"/>
                    <a:pt x="76" y="338"/>
                    <a:pt x="76" y="338"/>
                  </a:cubicBezTo>
                  <a:cubicBezTo>
                    <a:pt x="76" y="334"/>
                    <a:pt x="77" y="331"/>
                    <a:pt x="78" y="328"/>
                  </a:cubicBezTo>
                  <a:cubicBezTo>
                    <a:pt x="80" y="317"/>
                    <a:pt x="83" y="306"/>
                    <a:pt x="85" y="295"/>
                  </a:cubicBezTo>
                  <a:cubicBezTo>
                    <a:pt x="86" y="292"/>
                    <a:pt x="86" y="289"/>
                    <a:pt x="87" y="286"/>
                  </a:cubicBezTo>
                  <a:close/>
                  <a:moveTo>
                    <a:pt x="115" y="185"/>
                  </a:move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5" y="186"/>
                  </a:cubicBezTo>
                  <a:lnTo>
                    <a:pt x="11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24">
              <a:extLst>
                <a:ext uri="{FF2B5EF4-FFF2-40B4-BE49-F238E27FC236}">
                  <a16:creationId xmlns:a16="http://schemas.microsoft.com/office/drawing/2014/main" id="{10D037E8-B8C8-456A-BC24-BB4305BE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353"/>
              <a:ext cx="143" cy="152"/>
            </a:xfrm>
            <a:custGeom>
              <a:avLst/>
              <a:gdLst>
                <a:gd name="T0" fmla="*/ 9 w 64"/>
                <a:gd name="T1" fmla="*/ 603 h 64"/>
                <a:gd name="T2" fmla="*/ 170 w 64"/>
                <a:gd name="T3" fmla="*/ 656 h 64"/>
                <a:gd name="T4" fmla="*/ 425 w 64"/>
                <a:gd name="T5" fmla="*/ 846 h 64"/>
                <a:gd name="T6" fmla="*/ 715 w 64"/>
                <a:gd name="T7" fmla="*/ 565 h 64"/>
                <a:gd name="T8" fmla="*/ 505 w 64"/>
                <a:gd name="T9" fmla="*/ 603 h 64"/>
                <a:gd name="T10" fmla="*/ 190 w 64"/>
                <a:gd name="T11" fmla="*/ 361 h 64"/>
                <a:gd name="T12" fmla="*/ 65 w 64"/>
                <a:gd name="T13" fmla="*/ 95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8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40"/>
                    <a:pt x="51" y="45"/>
                    <a:pt x="45" y="45"/>
                  </a:cubicBezTo>
                  <a:cubicBezTo>
                    <a:pt x="33" y="43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25">
              <a:extLst>
                <a:ext uri="{FF2B5EF4-FFF2-40B4-BE49-F238E27FC236}">
                  <a16:creationId xmlns:a16="http://schemas.microsoft.com/office/drawing/2014/main" id="{72F41D23-AAA2-426B-A62E-204714D48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101"/>
              <a:ext cx="47" cy="102"/>
            </a:xfrm>
            <a:custGeom>
              <a:avLst/>
              <a:gdLst>
                <a:gd name="T0" fmla="*/ 215 w 21"/>
                <a:gd name="T1" fmla="*/ 254 h 43"/>
                <a:gd name="T2" fmla="*/ 45 w 21"/>
                <a:gd name="T3" fmla="*/ 574 h 43"/>
                <a:gd name="T4" fmla="*/ 65 w 21"/>
                <a:gd name="T5" fmla="*/ 282 h 43"/>
                <a:gd name="T6" fmla="*/ 125 w 21"/>
                <a:gd name="T7" fmla="*/ 119 h 43"/>
                <a:gd name="T8" fmla="*/ 235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9" y="32"/>
                    <a:pt x="4" y="43"/>
                  </a:cubicBezTo>
                  <a:cubicBezTo>
                    <a:pt x="0" y="38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26">
              <a:extLst>
                <a:ext uri="{FF2B5EF4-FFF2-40B4-BE49-F238E27FC236}">
                  <a16:creationId xmlns:a16="http://schemas.microsoft.com/office/drawing/2014/main" id="{8A814346-966B-439C-9D0B-072C827A5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9"/>
              <a:ext cx="232" cy="527"/>
            </a:xfrm>
            <a:custGeom>
              <a:avLst/>
              <a:gdLst>
                <a:gd name="T0" fmla="*/ 1156 w 104"/>
                <a:gd name="T1" fmla="*/ 1498 h 222"/>
                <a:gd name="T2" fmla="*/ 578 w 104"/>
                <a:gd name="T3" fmla="*/ 0 h 222"/>
                <a:gd name="T4" fmla="*/ 0 w 104"/>
                <a:gd name="T5" fmla="*/ 1498 h 222"/>
                <a:gd name="T6" fmla="*/ 0 w 104"/>
                <a:gd name="T7" fmla="*/ 1488 h 222"/>
                <a:gd name="T8" fmla="*/ 578 w 104"/>
                <a:gd name="T9" fmla="*/ 2970 h 222"/>
                <a:gd name="T10" fmla="*/ 1156 w 104"/>
                <a:gd name="T11" fmla="*/ 1488 h 222"/>
                <a:gd name="T12" fmla="*/ 1156 w 104"/>
                <a:gd name="T13" fmla="*/ 1498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27">
              <a:extLst>
                <a:ext uri="{FF2B5EF4-FFF2-40B4-BE49-F238E27FC236}">
                  <a16:creationId xmlns:a16="http://schemas.microsoft.com/office/drawing/2014/main" id="{DE0E1AB3-5396-4820-99D9-D721D35A1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52"/>
              <a:ext cx="232" cy="524"/>
            </a:xfrm>
            <a:custGeom>
              <a:avLst/>
              <a:gdLst>
                <a:gd name="T0" fmla="*/ 1156 w 104"/>
                <a:gd name="T1" fmla="*/ 1480 h 221"/>
                <a:gd name="T2" fmla="*/ 578 w 104"/>
                <a:gd name="T3" fmla="*/ 0 h 221"/>
                <a:gd name="T4" fmla="*/ 0 w 104"/>
                <a:gd name="T5" fmla="*/ 1480 h 221"/>
                <a:gd name="T6" fmla="*/ 0 w 104"/>
                <a:gd name="T7" fmla="*/ 1468 h 221"/>
                <a:gd name="T8" fmla="*/ 578 w 104"/>
                <a:gd name="T9" fmla="*/ 2945 h 221"/>
                <a:gd name="T10" fmla="*/ 1156 w 104"/>
                <a:gd name="T11" fmla="*/ 1468 h 221"/>
                <a:gd name="T12" fmla="*/ 1156 w 104"/>
                <a:gd name="T13" fmla="*/ 148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28">
              <a:extLst>
                <a:ext uri="{FF2B5EF4-FFF2-40B4-BE49-F238E27FC236}">
                  <a16:creationId xmlns:a16="http://schemas.microsoft.com/office/drawing/2014/main" id="{49ED16AE-9EBB-425E-A669-B3EDAA87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44"/>
              <a:ext cx="146" cy="338"/>
            </a:xfrm>
            <a:custGeom>
              <a:avLst/>
              <a:gdLst>
                <a:gd name="T0" fmla="*/ 356 w 66"/>
                <a:gd name="T1" fmla="*/ 0 h 142"/>
                <a:gd name="T2" fmla="*/ 715 w 66"/>
                <a:gd name="T3" fmla="*/ 957 h 142"/>
                <a:gd name="T4" fmla="*/ 715 w 66"/>
                <a:gd name="T5" fmla="*/ 957 h 142"/>
                <a:gd name="T6" fmla="*/ 356 w 66"/>
                <a:gd name="T7" fmla="*/ 1916 h 142"/>
                <a:gd name="T8" fmla="*/ 0 w 66"/>
                <a:gd name="T9" fmla="*/ 957 h 142"/>
                <a:gd name="T10" fmla="*/ 0 w 66"/>
                <a:gd name="T11" fmla="*/ 957 h 142"/>
                <a:gd name="T12" fmla="*/ 356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2" y="0"/>
                    <a:pt x="66" y="32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29">
              <a:extLst>
                <a:ext uri="{FF2B5EF4-FFF2-40B4-BE49-F238E27FC236}">
                  <a16:creationId xmlns:a16="http://schemas.microsoft.com/office/drawing/2014/main" id="{F7C8585C-6D6D-478F-AD2A-932541E5A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106"/>
              <a:ext cx="94" cy="214"/>
            </a:xfrm>
            <a:custGeom>
              <a:avLst/>
              <a:gdLst>
                <a:gd name="T0" fmla="*/ 235 w 42"/>
                <a:gd name="T1" fmla="*/ 0 h 90"/>
                <a:gd name="T2" fmla="*/ 470 w 42"/>
                <a:gd name="T3" fmla="*/ 616 h 90"/>
                <a:gd name="T4" fmla="*/ 470 w 42"/>
                <a:gd name="T5" fmla="*/ 604 h 90"/>
                <a:gd name="T6" fmla="*/ 235 w 42"/>
                <a:gd name="T7" fmla="*/ 1210 h 90"/>
                <a:gd name="T8" fmla="*/ 0 w 42"/>
                <a:gd name="T9" fmla="*/ 604 h 90"/>
                <a:gd name="T10" fmla="*/ 0 w 42"/>
                <a:gd name="T11" fmla="*/ 616 h 90"/>
                <a:gd name="T12" fmla="*/ 235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30">
              <a:extLst>
                <a:ext uri="{FF2B5EF4-FFF2-40B4-BE49-F238E27FC236}">
                  <a16:creationId xmlns:a16="http://schemas.microsoft.com/office/drawing/2014/main" id="{91B67396-8CFE-4A90-9F8B-C242884A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78"/>
              <a:ext cx="109" cy="270"/>
            </a:xfrm>
            <a:custGeom>
              <a:avLst/>
              <a:gdLst>
                <a:gd name="T0" fmla="*/ 307 w 49"/>
                <a:gd name="T1" fmla="*/ 0 h 114"/>
                <a:gd name="T2" fmla="*/ 0 w 49"/>
                <a:gd name="T3" fmla="*/ 758 h 114"/>
                <a:gd name="T4" fmla="*/ 0 w 49"/>
                <a:gd name="T5" fmla="*/ 758 h 114"/>
                <a:gd name="T6" fmla="*/ 307 w 49"/>
                <a:gd name="T7" fmla="*/ 1513 h 114"/>
                <a:gd name="T8" fmla="*/ 36 w 49"/>
                <a:gd name="T9" fmla="*/ 786 h 114"/>
                <a:gd name="T10" fmla="*/ 340 w 49"/>
                <a:gd name="T11" fmla="*/ 50 h 114"/>
                <a:gd name="T12" fmla="*/ 538 w 49"/>
                <a:gd name="T13" fmla="*/ 242 h 114"/>
                <a:gd name="T14" fmla="*/ 30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5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2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31">
              <a:extLst>
                <a:ext uri="{FF2B5EF4-FFF2-40B4-BE49-F238E27FC236}">
                  <a16:creationId xmlns:a16="http://schemas.microsoft.com/office/drawing/2014/main" id="{CA8F81A7-55B9-4D81-AFE3-68392C6F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6"/>
              <a:ext cx="78" cy="216"/>
            </a:xfrm>
            <a:custGeom>
              <a:avLst/>
              <a:gdLst>
                <a:gd name="T0" fmla="*/ 223 w 35"/>
                <a:gd name="T1" fmla="*/ 0 h 91"/>
                <a:gd name="T2" fmla="*/ 0 w 35"/>
                <a:gd name="T3" fmla="*/ 603 h 91"/>
                <a:gd name="T4" fmla="*/ 0 w 35"/>
                <a:gd name="T5" fmla="*/ 603 h 91"/>
                <a:gd name="T6" fmla="*/ 223 w 35"/>
                <a:gd name="T7" fmla="*/ 1218 h 91"/>
                <a:gd name="T8" fmla="*/ 20 w 35"/>
                <a:gd name="T9" fmla="*/ 631 h 91"/>
                <a:gd name="T10" fmla="*/ 243 w 35"/>
                <a:gd name="T11" fmla="*/ 40 h 91"/>
                <a:gd name="T12" fmla="*/ 388 w 35"/>
                <a:gd name="T13" fmla="*/ 185 h 91"/>
                <a:gd name="T14" fmla="*/ 22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1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32">
              <a:extLst>
                <a:ext uri="{FF2B5EF4-FFF2-40B4-BE49-F238E27FC236}">
                  <a16:creationId xmlns:a16="http://schemas.microsoft.com/office/drawing/2014/main" id="{419FAD2E-EAD3-48C3-8643-35E2FD1B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139"/>
              <a:ext cx="53" cy="148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23 h 62"/>
                <a:gd name="T4" fmla="*/ 0 w 24"/>
                <a:gd name="T5" fmla="*/ 423 h 62"/>
                <a:gd name="T6" fmla="*/ 150 w 24"/>
                <a:gd name="T7" fmla="*/ 843 h 62"/>
                <a:gd name="T8" fmla="*/ 33 w 24"/>
                <a:gd name="T9" fmla="*/ 432 h 62"/>
                <a:gd name="T10" fmla="*/ 161 w 24"/>
                <a:gd name="T11" fmla="*/ 41 h 62"/>
                <a:gd name="T12" fmla="*/ 258 w 24"/>
                <a:gd name="T13" fmla="*/ 136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0"/>
                    <a:pt x="3" y="32"/>
                  </a:cubicBezTo>
                  <a:cubicBezTo>
                    <a:pt x="3" y="13"/>
                    <a:pt x="10" y="2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5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33">
              <a:extLst>
                <a:ext uri="{FF2B5EF4-FFF2-40B4-BE49-F238E27FC236}">
                  <a16:creationId xmlns:a16="http://schemas.microsoft.com/office/drawing/2014/main" id="{2B9921D1-196B-48CD-8311-01C2966C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044"/>
              <a:ext cx="120" cy="326"/>
            </a:xfrm>
            <a:custGeom>
              <a:avLst/>
              <a:gdLst>
                <a:gd name="T0" fmla="*/ 0 w 54"/>
                <a:gd name="T1" fmla="*/ 968 h 137"/>
                <a:gd name="T2" fmla="*/ 198 w 54"/>
                <a:gd name="T3" fmla="*/ 1847 h 137"/>
                <a:gd name="T4" fmla="*/ 36 w 54"/>
                <a:gd name="T5" fmla="*/ 997 h 137"/>
                <a:gd name="T6" fmla="*/ 360 w 54"/>
                <a:gd name="T7" fmla="*/ 57 h 137"/>
                <a:gd name="T8" fmla="*/ 593 w 54"/>
                <a:gd name="T9" fmla="*/ 312 h 137"/>
                <a:gd name="T10" fmla="*/ 351 w 54"/>
                <a:gd name="T11" fmla="*/ 0 h 137"/>
                <a:gd name="T12" fmla="*/ 0 w 54"/>
                <a:gd name="T13" fmla="*/ 968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7">
                  <a:moveTo>
                    <a:pt x="0" y="72"/>
                  </a:moveTo>
                  <a:cubicBezTo>
                    <a:pt x="0" y="101"/>
                    <a:pt x="8" y="126"/>
                    <a:pt x="18" y="137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0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34">
              <a:extLst>
                <a:ext uri="{FF2B5EF4-FFF2-40B4-BE49-F238E27FC236}">
                  <a16:creationId xmlns:a16="http://schemas.microsoft.com/office/drawing/2014/main" id="{24C682ED-578E-489F-910F-5AD10D3D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983"/>
              <a:ext cx="202" cy="463"/>
            </a:xfrm>
            <a:custGeom>
              <a:avLst/>
              <a:gdLst>
                <a:gd name="T0" fmla="*/ 493 w 91"/>
                <a:gd name="T1" fmla="*/ 0 h 195"/>
                <a:gd name="T2" fmla="*/ 994 w 91"/>
                <a:gd name="T3" fmla="*/ 1313 h 195"/>
                <a:gd name="T4" fmla="*/ 994 w 91"/>
                <a:gd name="T5" fmla="*/ 1296 h 195"/>
                <a:gd name="T6" fmla="*/ 493 w 91"/>
                <a:gd name="T7" fmla="*/ 2609 h 195"/>
                <a:gd name="T8" fmla="*/ 0 w 91"/>
                <a:gd name="T9" fmla="*/ 1296 h 195"/>
                <a:gd name="T10" fmla="*/ 0 w 91"/>
                <a:gd name="T11" fmla="*/ 1313 h 195"/>
                <a:gd name="T12" fmla="*/ 493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35">
              <a:extLst>
                <a:ext uri="{FF2B5EF4-FFF2-40B4-BE49-F238E27FC236}">
                  <a16:creationId xmlns:a16="http://schemas.microsoft.com/office/drawing/2014/main" id="{05E0E146-C1D8-43DE-A176-02A9123D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014"/>
              <a:ext cx="176" cy="401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37 h 169"/>
                <a:gd name="T4" fmla="*/ 873 w 79"/>
                <a:gd name="T5" fmla="*/ 1120 h 169"/>
                <a:gd name="T6" fmla="*/ 432 w 79"/>
                <a:gd name="T7" fmla="*/ 2257 h 169"/>
                <a:gd name="T8" fmla="*/ 0 w 79"/>
                <a:gd name="T9" fmla="*/ 1120 h 169"/>
                <a:gd name="T10" fmla="*/ 0 w 79"/>
                <a:gd name="T11" fmla="*/ 1137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36">
              <a:extLst>
                <a:ext uri="{FF2B5EF4-FFF2-40B4-BE49-F238E27FC236}">
                  <a16:creationId xmlns:a16="http://schemas.microsoft.com/office/drawing/2014/main" id="{7D1F1703-33E7-45A6-9BB1-34B0E54C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75"/>
              <a:ext cx="120" cy="276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80 h 116"/>
                <a:gd name="T4" fmla="*/ 593 w 54"/>
                <a:gd name="T5" fmla="*/ 780 h 116"/>
                <a:gd name="T6" fmla="*/ 296 w 54"/>
                <a:gd name="T7" fmla="*/ 1563 h 116"/>
                <a:gd name="T8" fmla="*/ 0 w 54"/>
                <a:gd name="T9" fmla="*/ 780 h 116"/>
                <a:gd name="T10" fmla="*/ 0 w 54"/>
                <a:gd name="T11" fmla="*/ 780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37">
              <a:extLst>
                <a:ext uri="{FF2B5EF4-FFF2-40B4-BE49-F238E27FC236}">
                  <a16:creationId xmlns:a16="http://schemas.microsoft.com/office/drawing/2014/main" id="{C4ECBF60-F8F2-4EBA-BADB-0D0844EF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106"/>
              <a:ext cx="94" cy="214"/>
            </a:xfrm>
            <a:custGeom>
              <a:avLst/>
              <a:gdLst>
                <a:gd name="T0" fmla="*/ 235 w 42"/>
                <a:gd name="T1" fmla="*/ 0 h 90"/>
                <a:gd name="T2" fmla="*/ 470 w 42"/>
                <a:gd name="T3" fmla="*/ 604 h 90"/>
                <a:gd name="T4" fmla="*/ 470 w 42"/>
                <a:gd name="T5" fmla="*/ 604 h 90"/>
                <a:gd name="T6" fmla="*/ 235 w 42"/>
                <a:gd name="T7" fmla="*/ 1210 h 90"/>
                <a:gd name="T8" fmla="*/ 0 w 42"/>
                <a:gd name="T9" fmla="*/ 604 h 90"/>
                <a:gd name="T10" fmla="*/ 0 w 42"/>
                <a:gd name="T11" fmla="*/ 604 h 90"/>
                <a:gd name="T12" fmla="*/ 235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38">
              <a:extLst>
                <a:ext uri="{FF2B5EF4-FFF2-40B4-BE49-F238E27FC236}">
                  <a16:creationId xmlns:a16="http://schemas.microsoft.com/office/drawing/2014/main" id="{1D6DF77E-11DD-4FF1-8CE6-F895D34BA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39"/>
              <a:ext cx="66" cy="150"/>
            </a:xfrm>
            <a:custGeom>
              <a:avLst/>
              <a:gdLst>
                <a:gd name="T0" fmla="*/ 161 w 30"/>
                <a:gd name="T1" fmla="*/ 0 h 63"/>
                <a:gd name="T2" fmla="*/ 319 w 30"/>
                <a:gd name="T3" fmla="*/ 419 h 63"/>
                <a:gd name="T4" fmla="*/ 319 w 30"/>
                <a:gd name="T5" fmla="*/ 419 h 63"/>
                <a:gd name="T6" fmla="*/ 161 w 30"/>
                <a:gd name="T7" fmla="*/ 850 h 63"/>
                <a:gd name="T8" fmla="*/ 0 w 30"/>
                <a:gd name="T9" fmla="*/ 419 h 63"/>
                <a:gd name="T10" fmla="*/ 0 w 30"/>
                <a:gd name="T11" fmla="*/ 419 h 63"/>
                <a:gd name="T12" fmla="*/ 161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39">
              <a:extLst>
                <a:ext uri="{FF2B5EF4-FFF2-40B4-BE49-F238E27FC236}">
                  <a16:creationId xmlns:a16="http://schemas.microsoft.com/office/drawing/2014/main" id="{C8F8F26C-FAA7-46B4-96D5-AD515856B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70"/>
              <a:ext cx="38" cy="88"/>
            </a:xfrm>
            <a:custGeom>
              <a:avLst/>
              <a:gdLst>
                <a:gd name="T0" fmla="*/ 0 w 17"/>
                <a:gd name="T1" fmla="*/ 243 h 37"/>
                <a:gd name="T2" fmla="*/ 89 w 17"/>
                <a:gd name="T3" fmla="*/ 0 h 37"/>
                <a:gd name="T4" fmla="*/ 190 w 17"/>
                <a:gd name="T5" fmla="*/ 243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8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8"/>
                    <a:pt x="13" y="37"/>
                    <a:pt x="8" y="37"/>
                  </a:cubicBezTo>
                  <a:cubicBezTo>
                    <a:pt x="3" y="37"/>
                    <a:pt x="0" y="28"/>
                    <a:pt x="0" y="18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40">
              <a:extLst>
                <a:ext uri="{FF2B5EF4-FFF2-40B4-BE49-F238E27FC236}">
                  <a16:creationId xmlns:a16="http://schemas.microsoft.com/office/drawing/2014/main" id="{0204E13B-2A54-4948-975D-578F47886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9"/>
              <a:ext cx="232" cy="527"/>
            </a:xfrm>
            <a:custGeom>
              <a:avLst/>
              <a:gdLst>
                <a:gd name="T0" fmla="*/ 1156 w 104"/>
                <a:gd name="T1" fmla="*/ 1498 h 222"/>
                <a:gd name="T2" fmla="*/ 578 w 104"/>
                <a:gd name="T3" fmla="*/ 0 h 222"/>
                <a:gd name="T4" fmla="*/ 0 w 104"/>
                <a:gd name="T5" fmla="*/ 1498 h 222"/>
                <a:gd name="T6" fmla="*/ 0 w 104"/>
                <a:gd name="T7" fmla="*/ 1488 h 222"/>
                <a:gd name="T8" fmla="*/ 578 w 104"/>
                <a:gd name="T9" fmla="*/ 2970 h 222"/>
                <a:gd name="T10" fmla="*/ 1156 w 104"/>
                <a:gd name="T11" fmla="*/ 1488 h 222"/>
                <a:gd name="T12" fmla="*/ 1156 w 104"/>
                <a:gd name="T13" fmla="*/ 1498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41">
              <a:extLst>
                <a:ext uri="{FF2B5EF4-FFF2-40B4-BE49-F238E27FC236}">
                  <a16:creationId xmlns:a16="http://schemas.microsoft.com/office/drawing/2014/main" id="{3219F4DA-6F20-4ACA-BE36-20B3DE26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44"/>
              <a:ext cx="146" cy="340"/>
            </a:xfrm>
            <a:custGeom>
              <a:avLst/>
              <a:gdLst>
                <a:gd name="T0" fmla="*/ 356 w 66"/>
                <a:gd name="T1" fmla="*/ 0 h 143"/>
                <a:gd name="T2" fmla="*/ 715 w 66"/>
                <a:gd name="T3" fmla="*/ 968 h 143"/>
                <a:gd name="T4" fmla="*/ 715 w 66"/>
                <a:gd name="T5" fmla="*/ 956 h 143"/>
                <a:gd name="T6" fmla="*/ 356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56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42">
              <a:extLst>
                <a:ext uri="{FF2B5EF4-FFF2-40B4-BE49-F238E27FC236}">
                  <a16:creationId xmlns:a16="http://schemas.microsoft.com/office/drawing/2014/main" id="{931F56C0-E64E-44FA-AC11-9425411F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921"/>
              <a:ext cx="178" cy="254"/>
            </a:xfrm>
            <a:custGeom>
              <a:avLst/>
              <a:gdLst>
                <a:gd name="T0" fmla="*/ 0 w 80"/>
                <a:gd name="T1" fmla="*/ 1431 h 107"/>
                <a:gd name="T2" fmla="*/ 521 w 80"/>
                <a:gd name="T3" fmla="*/ 292 h 107"/>
                <a:gd name="T4" fmla="*/ 861 w 80"/>
                <a:gd name="T5" fmla="*/ 722 h 107"/>
                <a:gd name="T6" fmla="*/ 846 w 80"/>
                <a:gd name="T7" fmla="*/ 693 h 107"/>
                <a:gd name="T8" fmla="*/ 0 w 80"/>
                <a:gd name="T9" fmla="*/ 14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43">
              <a:extLst>
                <a:ext uri="{FF2B5EF4-FFF2-40B4-BE49-F238E27FC236}">
                  <a16:creationId xmlns:a16="http://schemas.microsoft.com/office/drawing/2014/main" id="{8194EDB3-F5E6-4117-86C0-70CF9289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949"/>
              <a:ext cx="135" cy="131"/>
            </a:xfrm>
            <a:custGeom>
              <a:avLst/>
              <a:gdLst>
                <a:gd name="T0" fmla="*/ 0 w 61"/>
                <a:gd name="T1" fmla="*/ 743 h 55"/>
                <a:gd name="T2" fmla="*/ 436 w 61"/>
                <a:gd name="T3" fmla="*/ 164 h 55"/>
                <a:gd name="T4" fmla="*/ 662 w 61"/>
                <a:gd name="T5" fmla="*/ 341 h 55"/>
                <a:gd name="T6" fmla="*/ 0 w 61"/>
                <a:gd name="T7" fmla="*/ 74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44">
              <a:extLst>
                <a:ext uri="{FF2B5EF4-FFF2-40B4-BE49-F238E27FC236}">
                  <a16:creationId xmlns:a16="http://schemas.microsoft.com/office/drawing/2014/main" id="{01448CAF-B6CD-4CC4-B24E-3D479F5C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351"/>
              <a:ext cx="151" cy="166"/>
            </a:xfrm>
            <a:custGeom>
              <a:avLst/>
              <a:gdLst>
                <a:gd name="T0" fmla="*/ 0 w 68"/>
                <a:gd name="T1" fmla="*/ 202 h 70"/>
                <a:gd name="T2" fmla="*/ 744 w 68"/>
                <a:gd name="T3" fmla="*/ 0 h 70"/>
                <a:gd name="T4" fmla="*/ 0 w 68"/>
                <a:gd name="T5" fmla="*/ 20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15"/>
                  </a:moveTo>
                  <a:cubicBezTo>
                    <a:pt x="8" y="30"/>
                    <a:pt x="41" y="70"/>
                    <a:pt x="68" y="0"/>
                  </a:cubicBezTo>
                  <a:cubicBezTo>
                    <a:pt x="57" y="19"/>
                    <a:pt x="32" y="57"/>
                    <a:pt x="0" y="15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45">
              <a:extLst>
                <a:ext uri="{FF2B5EF4-FFF2-40B4-BE49-F238E27FC236}">
                  <a16:creationId xmlns:a16="http://schemas.microsoft.com/office/drawing/2014/main" id="{7BBA8608-5CB4-4E82-BDD5-AF327962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29"/>
              <a:ext cx="17" cy="12"/>
            </a:xfrm>
            <a:custGeom>
              <a:avLst/>
              <a:gdLst>
                <a:gd name="T0" fmla="*/ 9 w 8"/>
                <a:gd name="T1" fmla="*/ 29 h 5"/>
                <a:gd name="T2" fmla="*/ 0 w 8"/>
                <a:gd name="T3" fmla="*/ 70 h 5"/>
                <a:gd name="T4" fmla="*/ 77 w 8"/>
                <a:gd name="T5" fmla="*/ 58 h 5"/>
                <a:gd name="T6" fmla="*/ 77 w 8"/>
                <a:gd name="T7" fmla="*/ 29 h 5"/>
                <a:gd name="T8" fmla="*/ 68 w 8"/>
                <a:gd name="T9" fmla="*/ 0 h 5"/>
                <a:gd name="T10" fmla="*/ 28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46">
              <a:extLst>
                <a:ext uri="{FF2B5EF4-FFF2-40B4-BE49-F238E27FC236}">
                  <a16:creationId xmlns:a16="http://schemas.microsoft.com/office/drawing/2014/main" id="{1241DBB4-B45B-459E-9026-511D6676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422"/>
              <a:ext cx="14" cy="9"/>
            </a:xfrm>
            <a:custGeom>
              <a:avLst/>
              <a:gdLst>
                <a:gd name="T0" fmla="*/ 37 w 6"/>
                <a:gd name="T1" fmla="*/ 0 h 4"/>
                <a:gd name="T2" fmla="*/ 37 w 6"/>
                <a:gd name="T3" fmla="*/ 45 h 4"/>
                <a:gd name="T4" fmla="*/ 65 w 6"/>
                <a:gd name="T5" fmla="*/ 36 h 4"/>
                <a:gd name="T6" fmla="*/ 65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47">
              <a:extLst>
                <a:ext uri="{FF2B5EF4-FFF2-40B4-BE49-F238E27FC236}">
                  <a16:creationId xmlns:a16="http://schemas.microsoft.com/office/drawing/2014/main" id="{F1944047-7735-4A7C-8342-94B7C387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434"/>
              <a:ext cx="13" cy="9"/>
            </a:xfrm>
            <a:custGeom>
              <a:avLst/>
              <a:gdLst>
                <a:gd name="T0" fmla="*/ 52 w 6"/>
                <a:gd name="T1" fmla="*/ 0 h 4"/>
                <a:gd name="T2" fmla="*/ 20 w 6"/>
                <a:gd name="T3" fmla="*/ 11 h 4"/>
                <a:gd name="T4" fmla="*/ 33 w 6"/>
                <a:gd name="T5" fmla="*/ 36 h 4"/>
                <a:gd name="T6" fmla="*/ 6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48">
              <a:extLst>
                <a:ext uri="{FF2B5EF4-FFF2-40B4-BE49-F238E27FC236}">
                  <a16:creationId xmlns:a16="http://schemas.microsoft.com/office/drawing/2014/main" id="{D833EA6D-3074-444D-952C-8DB443AFA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96"/>
              <a:ext cx="499" cy="964"/>
            </a:xfrm>
            <a:custGeom>
              <a:avLst/>
              <a:gdLst>
                <a:gd name="T0" fmla="*/ 307 w 224"/>
                <a:gd name="T1" fmla="*/ 924 h 406"/>
                <a:gd name="T2" fmla="*/ 0 w 224"/>
                <a:gd name="T3" fmla="*/ 1900 h 406"/>
                <a:gd name="T4" fmla="*/ 0 w 224"/>
                <a:gd name="T5" fmla="*/ 2063 h 406"/>
                <a:gd name="T6" fmla="*/ 154 w 224"/>
                <a:gd name="T7" fmla="*/ 2638 h 406"/>
                <a:gd name="T8" fmla="*/ 452 w 224"/>
                <a:gd name="T9" fmla="*/ 4041 h 406"/>
                <a:gd name="T10" fmla="*/ 189 w 224"/>
                <a:gd name="T11" fmla="*/ 5435 h 406"/>
                <a:gd name="T12" fmla="*/ 189 w 224"/>
                <a:gd name="T13" fmla="*/ 5435 h 406"/>
                <a:gd name="T14" fmla="*/ 521 w 224"/>
                <a:gd name="T15" fmla="*/ 4053 h 406"/>
                <a:gd name="T16" fmla="*/ 530 w 224"/>
                <a:gd name="T17" fmla="*/ 4053 h 406"/>
                <a:gd name="T18" fmla="*/ 530 w 224"/>
                <a:gd name="T19" fmla="*/ 4041 h 406"/>
                <a:gd name="T20" fmla="*/ 530 w 224"/>
                <a:gd name="T21" fmla="*/ 4041 h 406"/>
                <a:gd name="T22" fmla="*/ 209 w 224"/>
                <a:gd name="T23" fmla="*/ 2571 h 406"/>
                <a:gd name="T24" fmla="*/ 65 w 224"/>
                <a:gd name="T25" fmla="*/ 2047 h 406"/>
                <a:gd name="T26" fmla="*/ 65 w 224"/>
                <a:gd name="T27" fmla="*/ 1900 h 406"/>
                <a:gd name="T28" fmla="*/ 352 w 224"/>
                <a:gd name="T29" fmla="*/ 992 h 406"/>
                <a:gd name="T30" fmla="*/ 2477 w 224"/>
                <a:gd name="T31" fmla="*/ 0 h 406"/>
                <a:gd name="T32" fmla="*/ 2477 w 224"/>
                <a:gd name="T33" fmla="*/ 0 h 406"/>
                <a:gd name="T34" fmla="*/ 307 w 224"/>
                <a:gd name="T35" fmla="*/ 924 h 4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4" h="406">
                  <a:moveTo>
                    <a:pt x="28" y="69"/>
                  </a:moveTo>
                  <a:cubicBezTo>
                    <a:pt x="6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3"/>
                    <a:pt x="14" y="197"/>
                  </a:cubicBezTo>
                  <a:cubicBezTo>
                    <a:pt x="31" y="217"/>
                    <a:pt x="41" y="258"/>
                    <a:pt x="41" y="302"/>
                  </a:cubicBezTo>
                  <a:cubicBezTo>
                    <a:pt x="41" y="344"/>
                    <a:pt x="32" y="385"/>
                    <a:pt x="17" y="406"/>
                  </a:cubicBezTo>
                  <a:cubicBezTo>
                    <a:pt x="17" y="406"/>
                    <a:pt x="17" y="406"/>
                    <a:pt x="17" y="406"/>
                  </a:cubicBezTo>
                  <a:cubicBezTo>
                    <a:pt x="33" y="384"/>
                    <a:pt x="47" y="347"/>
                    <a:pt x="47" y="303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7" y="256"/>
                    <a:pt x="37" y="214"/>
                    <a:pt x="19" y="192"/>
                  </a:cubicBezTo>
                  <a:cubicBezTo>
                    <a:pt x="9" y="180"/>
                    <a:pt x="6" y="176"/>
                    <a:pt x="6" y="153"/>
                  </a:cubicBezTo>
                  <a:cubicBezTo>
                    <a:pt x="6" y="150"/>
                    <a:pt x="6" y="146"/>
                    <a:pt x="6" y="142"/>
                  </a:cubicBezTo>
                  <a:cubicBezTo>
                    <a:pt x="7" y="107"/>
                    <a:pt x="14" y="90"/>
                    <a:pt x="32" y="74"/>
                  </a:cubicBezTo>
                  <a:cubicBezTo>
                    <a:pt x="48" y="60"/>
                    <a:pt x="132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130" y="0"/>
                    <a:pt x="44" y="54"/>
                    <a:pt x="28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Oval 149">
              <a:extLst>
                <a:ext uri="{FF2B5EF4-FFF2-40B4-BE49-F238E27FC236}">
                  <a16:creationId xmlns:a16="http://schemas.microsoft.com/office/drawing/2014/main" id="{FAA61778-CB23-4AE4-8E3D-EF1B83CB7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1700"/>
              <a:ext cx="31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8" name="Oval 150">
              <a:extLst>
                <a:ext uri="{FF2B5EF4-FFF2-40B4-BE49-F238E27FC236}">
                  <a16:creationId xmlns:a16="http://schemas.microsoft.com/office/drawing/2014/main" id="{F8D00CEE-3AB0-467E-8248-38C2D9DE2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1688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9" name="Oval 151">
              <a:extLst>
                <a:ext uri="{FF2B5EF4-FFF2-40B4-BE49-F238E27FC236}">
                  <a16:creationId xmlns:a16="http://schemas.microsoft.com/office/drawing/2014/main" id="{58274F33-963A-43AF-B2D4-40390F2DA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74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60" name="Freeform 152">
              <a:extLst>
                <a:ext uri="{FF2B5EF4-FFF2-40B4-BE49-F238E27FC236}">
                  <a16:creationId xmlns:a16="http://schemas.microsoft.com/office/drawing/2014/main" id="{127100AF-04F3-4AF9-BEB9-EECD689E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65"/>
              <a:ext cx="29" cy="175"/>
            </a:xfrm>
            <a:custGeom>
              <a:avLst/>
              <a:gdLst>
                <a:gd name="T0" fmla="*/ 145 w 13"/>
                <a:gd name="T1" fmla="*/ 0 h 74"/>
                <a:gd name="T2" fmla="*/ 9 w 13"/>
                <a:gd name="T3" fmla="*/ 97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4">
                  <a:moveTo>
                    <a:pt x="13" y="0"/>
                  </a:moveTo>
                  <a:cubicBezTo>
                    <a:pt x="9" y="8"/>
                    <a:pt x="0" y="46"/>
                    <a:pt x="1" y="7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53">
              <a:extLst>
                <a:ext uri="{FF2B5EF4-FFF2-40B4-BE49-F238E27FC236}">
                  <a16:creationId xmlns:a16="http://schemas.microsoft.com/office/drawing/2014/main" id="{51A3B14B-D30E-4A08-8CF7-4D2513FB8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79"/>
              <a:ext cx="8" cy="109"/>
            </a:xfrm>
            <a:custGeom>
              <a:avLst/>
              <a:gdLst>
                <a:gd name="T0" fmla="*/ 32 w 4"/>
                <a:gd name="T1" fmla="*/ 0 h 46"/>
                <a:gd name="T2" fmla="*/ 0 w 4"/>
                <a:gd name="T3" fmla="*/ 61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6">
                  <a:moveTo>
                    <a:pt x="4" y="0"/>
                  </a:moveTo>
                  <a:cubicBezTo>
                    <a:pt x="4" y="8"/>
                    <a:pt x="0" y="46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Line 154">
              <a:extLst>
                <a:ext uri="{FF2B5EF4-FFF2-40B4-BE49-F238E27FC236}">
                  <a16:creationId xmlns:a16="http://schemas.microsoft.com/office/drawing/2014/main" id="{42F1F6B4-0DCB-4FCB-BB92-CEF42F9D7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4" y="2476"/>
              <a:ext cx="4" cy="50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155">
              <a:extLst>
                <a:ext uri="{FF2B5EF4-FFF2-40B4-BE49-F238E27FC236}">
                  <a16:creationId xmlns:a16="http://schemas.microsoft.com/office/drawing/2014/main" id="{59BF74B1-DF8D-4DBB-8146-52A693B7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455"/>
              <a:ext cx="9" cy="71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39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4" y="30"/>
                    <a:pt x="4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156">
              <a:extLst>
                <a:ext uri="{FF2B5EF4-FFF2-40B4-BE49-F238E27FC236}">
                  <a16:creationId xmlns:a16="http://schemas.microsoft.com/office/drawing/2014/main" id="{58876F32-E6FD-4E38-9872-53E678ADD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888"/>
              <a:ext cx="9" cy="80"/>
            </a:xfrm>
            <a:custGeom>
              <a:avLst/>
              <a:gdLst>
                <a:gd name="T0" fmla="*/ 0 w 4"/>
                <a:gd name="T1" fmla="*/ 0 h 34"/>
                <a:gd name="T2" fmla="*/ 36 w 4"/>
                <a:gd name="T3" fmla="*/ 44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2"/>
                    <a:pt x="3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Line 157">
              <a:extLst>
                <a:ext uri="{FF2B5EF4-FFF2-40B4-BE49-F238E27FC236}">
                  <a16:creationId xmlns:a16="http://schemas.microsoft.com/office/drawing/2014/main" id="{8E03E58B-2DCF-4CC4-8788-9D6D84FC39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" y="1893"/>
              <a:ext cx="1" cy="56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58">
              <a:extLst>
                <a:ext uri="{FF2B5EF4-FFF2-40B4-BE49-F238E27FC236}">
                  <a16:creationId xmlns:a16="http://schemas.microsoft.com/office/drawing/2014/main" id="{A858896D-634C-4D87-B6E3-4E079E17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817"/>
              <a:ext cx="2" cy="130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726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159">
              <a:extLst>
                <a:ext uri="{FF2B5EF4-FFF2-40B4-BE49-F238E27FC236}">
                  <a16:creationId xmlns:a16="http://schemas.microsoft.com/office/drawing/2014/main" id="{6FE554D8-0EF7-40BF-AAA5-4BC1504E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79"/>
              <a:ext cx="28" cy="175"/>
            </a:xfrm>
            <a:custGeom>
              <a:avLst/>
              <a:gdLst>
                <a:gd name="T0" fmla="*/ 69 w 13"/>
                <a:gd name="T1" fmla="*/ 0 h 74"/>
                <a:gd name="T2" fmla="*/ 129 w 13"/>
                <a:gd name="T3" fmla="*/ 97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4">
                  <a:moveTo>
                    <a:pt x="7" y="0"/>
                  </a:moveTo>
                  <a:cubicBezTo>
                    <a:pt x="6" y="10"/>
                    <a:pt x="0" y="61"/>
                    <a:pt x="13" y="7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60">
              <a:extLst>
                <a:ext uri="{FF2B5EF4-FFF2-40B4-BE49-F238E27FC236}">
                  <a16:creationId xmlns:a16="http://schemas.microsoft.com/office/drawing/2014/main" id="{ADA269C8-2974-4E66-AE45-5BCD5484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308"/>
              <a:ext cx="1284" cy="724"/>
            </a:xfrm>
            <a:custGeom>
              <a:avLst/>
              <a:gdLst>
                <a:gd name="T0" fmla="*/ 154 w 577"/>
                <a:gd name="T1" fmla="*/ 1498 h 305"/>
                <a:gd name="T2" fmla="*/ 352 w 577"/>
                <a:gd name="T3" fmla="*/ 1928 h 305"/>
                <a:gd name="T4" fmla="*/ 352 w 577"/>
                <a:gd name="T5" fmla="*/ 1928 h 305"/>
                <a:gd name="T6" fmla="*/ 376 w 577"/>
                <a:gd name="T7" fmla="*/ 1965 h 305"/>
                <a:gd name="T8" fmla="*/ 505 w 577"/>
                <a:gd name="T9" fmla="*/ 2210 h 305"/>
                <a:gd name="T10" fmla="*/ 585 w 577"/>
                <a:gd name="T11" fmla="*/ 2338 h 305"/>
                <a:gd name="T12" fmla="*/ 650 w 577"/>
                <a:gd name="T13" fmla="*/ 2433 h 305"/>
                <a:gd name="T14" fmla="*/ 783 w 577"/>
                <a:gd name="T15" fmla="*/ 2621 h 305"/>
                <a:gd name="T16" fmla="*/ 817 w 577"/>
                <a:gd name="T17" fmla="*/ 2678 h 305"/>
                <a:gd name="T18" fmla="*/ 1342 w 577"/>
                <a:gd name="T19" fmla="*/ 3262 h 305"/>
                <a:gd name="T20" fmla="*/ 1500 w 577"/>
                <a:gd name="T21" fmla="*/ 3397 h 305"/>
                <a:gd name="T22" fmla="*/ 1927 w 577"/>
                <a:gd name="T23" fmla="*/ 3708 h 305"/>
                <a:gd name="T24" fmla="*/ 2105 w 577"/>
                <a:gd name="T25" fmla="*/ 3798 h 305"/>
                <a:gd name="T26" fmla="*/ 2303 w 577"/>
                <a:gd name="T27" fmla="*/ 3893 h 305"/>
                <a:gd name="T28" fmla="*/ 2546 w 577"/>
                <a:gd name="T29" fmla="*/ 3983 h 305"/>
                <a:gd name="T30" fmla="*/ 2733 w 577"/>
                <a:gd name="T31" fmla="*/ 4028 h 305"/>
                <a:gd name="T32" fmla="*/ 2931 w 577"/>
                <a:gd name="T33" fmla="*/ 4069 h 305"/>
                <a:gd name="T34" fmla="*/ 3173 w 577"/>
                <a:gd name="T35" fmla="*/ 4081 h 305"/>
                <a:gd name="T36" fmla="*/ 6017 w 577"/>
                <a:gd name="T37" fmla="*/ 1859 h 305"/>
                <a:gd name="T38" fmla="*/ 5630 w 577"/>
                <a:gd name="T39" fmla="*/ 2317 h 305"/>
                <a:gd name="T40" fmla="*/ 917 w 577"/>
                <a:gd name="T41" fmla="*/ 2542 h 305"/>
                <a:gd name="T42" fmla="*/ 872 w 577"/>
                <a:gd name="T43" fmla="*/ 2473 h 305"/>
                <a:gd name="T44" fmla="*/ 674 w 577"/>
                <a:gd name="T45" fmla="*/ 1859 h 305"/>
                <a:gd name="T46" fmla="*/ 639 w 577"/>
                <a:gd name="T47" fmla="*/ 1607 h 305"/>
                <a:gd name="T48" fmla="*/ 541 w 577"/>
                <a:gd name="T49" fmla="*/ 1218 h 305"/>
                <a:gd name="T50" fmla="*/ 223 w 577"/>
                <a:gd name="T51" fmla="*/ 1059 h 305"/>
                <a:gd name="T52" fmla="*/ 198 w 577"/>
                <a:gd name="T53" fmla="*/ 427 h 305"/>
                <a:gd name="T54" fmla="*/ 36 w 577"/>
                <a:gd name="T55" fmla="*/ 292 h 305"/>
                <a:gd name="T56" fmla="*/ 53 w 577"/>
                <a:gd name="T57" fmla="*/ 681 h 305"/>
                <a:gd name="T58" fmla="*/ 89 w 577"/>
                <a:gd name="T59" fmla="*/ 935 h 305"/>
                <a:gd name="T60" fmla="*/ 145 w 577"/>
                <a:gd name="T61" fmla="*/ 1246 h 305"/>
                <a:gd name="T62" fmla="*/ 189 w 577"/>
                <a:gd name="T63" fmla="*/ 1481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7" h="305">
                  <a:moveTo>
                    <a:pt x="17" y="111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20" y="123"/>
                    <a:pt x="26" y="13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6"/>
                    <a:pt x="33" y="146"/>
                    <a:pt x="34" y="147"/>
                  </a:cubicBezTo>
                  <a:cubicBezTo>
                    <a:pt x="36" y="151"/>
                    <a:pt x="39" y="155"/>
                    <a:pt x="42" y="159"/>
                  </a:cubicBezTo>
                  <a:cubicBezTo>
                    <a:pt x="43" y="161"/>
                    <a:pt x="45" y="163"/>
                    <a:pt x="46" y="165"/>
                  </a:cubicBezTo>
                  <a:cubicBezTo>
                    <a:pt x="47" y="166"/>
                    <a:pt x="48" y="167"/>
                    <a:pt x="48" y="168"/>
                  </a:cubicBezTo>
                  <a:cubicBezTo>
                    <a:pt x="50" y="170"/>
                    <a:pt x="52" y="173"/>
                    <a:pt x="53" y="175"/>
                  </a:cubicBezTo>
                  <a:cubicBezTo>
                    <a:pt x="54" y="176"/>
                    <a:pt x="55" y="178"/>
                    <a:pt x="57" y="179"/>
                  </a:cubicBezTo>
                  <a:cubicBezTo>
                    <a:pt x="57" y="180"/>
                    <a:pt x="58" y="181"/>
                    <a:pt x="59" y="182"/>
                  </a:cubicBezTo>
                  <a:cubicBezTo>
                    <a:pt x="62" y="186"/>
                    <a:pt x="65" y="189"/>
                    <a:pt x="67" y="192"/>
                  </a:cubicBezTo>
                  <a:cubicBezTo>
                    <a:pt x="68" y="194"/>
                    <a:pt x="70" y="195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2" y="197"/>
                    <a:pt x="73" y="199"/>
                    <a:pt x="74" y="200"/>
                  </a:cubicBezTo>
                  <a:cubicBezTo>
                    <a:pt x="89" y="216"/>
                    <a:pt x="104" y="230"/>
                    <a:pt x="120" y="243"/>
                  </a:cubicBezTo>
                  <a:cubicBezTo>
                    <a:pt x="121" y="243"/>
                    <a:pt x="121" y="244"/>
                    <a:pt x="122" y="244"/>
                  </a:cubicBezTo>
                  <a:cubicBezTo>
                    <a:pt x="126" y="247"/>
                    <a:pt x="129" y="249"/>
                    <a:pt x="133" y="252"/>
                  </a:cubicBezTo>
                  <a:cubicBezTo>
                    <a:pt x="134" y="253"/>
                    <a:pt x="135" y="253"/>
                    <a:pt x="136" y="254"/>
                  </a:cubicBezTo>
                  <a:cubicBezTo>
                    <a:pt x="146" y="261"/>
                    <a:pt x="158" y="268"/>
                    <a:pt x="169" y="274"/>
                  </a:cubicBezTo>
                  <a:cubicBezTo>
                    <a:pt x="171" y="275"/>
                    <a:pt x="173" y="276"/>
                    <a:pt x="175" y="277"/>
                  </a:cubicBezTo>
                  <a:cubicBezTo>
                    <a:pt x="178" y="278"/>
                    <a:pt x="181" y="280"/>
                    <a:pt x="184" y="281"/>
                  </a:cubicBezTo>
                  <a:cubicBezTo>
                    <a:pt x="186" y="282"/>
                    <a:pt x="189" y="283"/>
                    <a:pt x="191" y="284"/>
                  </a:cubicBezTo>
                  <a:cubicBezTo>
                    <a:pt x="194" y="286"/>
                    <a:pt x="196" y="287"/>
                    <a:pt x="199" y="288"/>
                  </a:cubicBezTo>
                  <a:cubicBezTo>
                    <a:pt x="202" y="289"/>
                    <a:pt x="206" y="290"/>
                    <a:pt x="209" y="291"/>
                  </a:cubicBezTo>
                  <a:cubicBezTo>
                    <a:pt x="211" y="292"/>
                    <a:pt x="213" y="293"/>
                    <a:pt x="215" y="293"/>
                  </a:cubicBezTo>
                  <a:cubicBezTo>
                    <a:pt x="220" y="295"/>
                    <a:pt x="225" y="296"/>
                    <a:pt x="231" y="298"/>
                  </a:cubicBezTo>
                  <a:cubicBezTo>
                    <a:pt x="233" y="298"/>
                    <a:pt x="235" y="298"/>
                    <a:pt x="236" y="299"/>
                  </a:cubicBezTo>
                  <a:cubicBezTo>
                    <a:pt x="240" y="300"/>
                    <a:pt x="244" y="301"/>
                    <a:pt x="248" y="301"/>
                  </a:cubicBezTo>
                  <a:cubicBezTo>
                    <a:pt x="250" y="302"/>
                    <a:pt x="252" y="302"/>
                    <a:pt x="254" y="302"/>
                  </a:cubicBezTo>
                  <a:cubicBezTo>
                    <a:pt x="258" y="303"/>
                    <a:pt x="262" y="303"/>
                    <a:pt x="266" y="304"/>
                  </a:cubicBezTo>
                  <a:cubicBezTo>
                    <a:pt x="267" y="304"/>
                    <a:pt x="269" y="304"/>
                    <a:pt x="271" y="304"/>
                  </a:cubicBezTo>
                  <a:cubicBezTo>
                    <a:pt x="277" y="305"/>
                    <a:pt x="282" y="305"/>
                    <a:pt x="288" y="305"/>
                  </a:cubicBezTo>
                  <a:cubicBezTo>
                    <a:pt x="295" y="305"/>
                    <a:pt x="301" y="305"/>
                    <a:pt x="308" y="304"/>
                  </a:cubicBezTo>
                  <a:cubicBezTo>
                    <a:pt x="412" y="298"/>
                    <a:pt x="502" y="239"/>
                    <a:pt x="546" y="139"/>
                  </a:cubicBezTo>
                  <a:cubicBezTo>
                    <a:pt x="549" y="132"/>
                    <a:pt x="559" y="115"/>
                    <a:pt x="577" y="104"/>
                  </a:cubicBezTo>
                  <a:cubicBezTo>
                    <a:pt x="554" y="95"/>
                    <a:pt x="528" y="149"/>
                    <a:pt x="511" y="173"/>
                  </a:cubicBezTo>
                  <a:cubicBezTo>
                    <a:pt x="459" y="250"/>
                    <a:pt x="367" y="291"/>
                    <a:pt x="288" y="291"/>
                  </a:cubicBezTo>
                  <a:cubicBezTo>
                    <a:pt x="212" y="291"/>
                    <a:pt x="138" y="251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70" y="175"/>
                    <a:pt x="70" y="171"/>
                    <a:pt x="66" y="159"/>
                  </a:cubicBezTo>
                  <a:cubicBezTo>
                    <a:pt x="63" y="146"/>
                    <a:pt x="66" y="143"/>
                    <a:pt x="61" y="139"/>
                  </a:cubicBezTo>
                  <a:cubicBezTo>
                    <a:pt x="57" y="135"/>
                    <a:pt x="55" y="136"/>
                    <a:pt x="56" y="131"/>
                  </a:cubicBezTo>
                  <a:cubicBezTo>
                    <a:pt x="58" y="127"/>
                    <a:pt x="61" y="128"/>
                    <a:pt x="58" y="120"/>
                  </a:cubicBezTo>
                  <a:cubicBezTo>
                    <a:pt x="56" y="111"/>
                    <a:pt x="52" y="112"/>
                    <a:pt x="51" y="109"/>
                  </a:cubicBezTo>
                  <a:cubicBezTo>
                    <a:pt x="47" y="104"/>
                    <a:pt x="55" y="96"/>
                    <a:pt x="49" y="91"/>
                  </a:cubicBezTo>
                  <a:cubicBezTo>
                    <a:pt x="42" y="86"/>
                    <a:pt x="41" y="100"/>
                    <a:pt x="32" y="102"/>
                  </a:cubicBezTo>
                  <a:cubicBezTo>
                    <a:pt x="26" y="103"/>
                    <a:pt x="21" y="92"/>
                    <a:pt x="20" y="79"/>
                  </a:cubicBezTo>
                  <a:cubicBezTo>
                    <a:pt x="20" y="70"/>
                    <a:pt x="20" y="57"/>
                    <a:pt x="20" y="53"/>
                  </a:cubicBezTo>
                  <a:cubicBezTo>
                    <a:pt x="20" y="47"/>
                    <a:pt x="18" y="41"/>
                    <a:pt x="18" y="32"/>
                  </a:cubicBezTo>
                  <a:cubicBezTo>
                    <a:pt x="18" y="20"/>
                    <a:pt x="15" y="7"/>
                    <a:pt x="11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6"/>
                    <a:pt x="9" y="56"/>
                    <a:pt x="10" y="61"/>
                  </a:cubicBezTo>
                  <a:cubicBezTo>
                    <a:pt x="11" y="66"/>
                    <a:pt x="7" y="65"/>
                    <a:pt x="8" y="70"/>
                  </a:cubicBezTo>
                  <a:cubicBezTo>
                    <a:pt x="8" y="76"/>
                    <a:pt x="12" y="76"/>
                    <a:pt x="13" y="81"/>
                  </a:cubicBezTo>
                  <a:cubicBezTo>
                    <a:pt x="14" y="85"/>
                    <a:pt x="12" y="87"/>
                    <a:pt x="13" y="93"/>
                  </a:cubicBezTo>
                  <a:cubicBezTo>
                    <a:pt x="14" y="99"/>
                    <a:pt x="19" y="100"/>
                    <a:pt x="20" y="104"/>
                  </a:cubicBezTo>
                  <a:cubicBezTo>
                    <a:pt x="22" y="109"/>
                    <a:pt x="23" y="111"/>
                    <a:pt x="17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61">
              <a:extLst>
                <a:ext uri="{FF2B5EF4-FFF2-40B4-BE49-F238E27FC236}">
                  <a16:creationId xmlns:a16="http://schemas.microsoft.com/office/drawing/2014/main" id="{1843F691-2D69-4395-95C8-3AEDFE284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404"/>
              <a:ext cx="1360" cy="854"/>
            </a:xfrm>
            <a:custGeom>
              <a:avLst/>
              <a:gdLst>
                <a:gd name="T0" fmla="*/ 6397 w 611"/>
                <a:gd name="T1" fmla="*/ 3698 h 360"/>
                <a:gd name="T2" fmla="*/ 6108 w 611"/>
                <a:gd name="T3" fmla="*/ 2685 h 360"/>
                <a:gd name="T4" fmla="*/ 6019 w 611"/>
                <a:gd name="T5" fmla="*/ 2453 h 360"/>
                <a:gd name="T6" fmla="*/ 5901 w 611"/>
                <a:gd name="T7" fmla="*/ 2190 h 360"/>
                <a:gd name="T8" fmla="*/ 5792 w 611"/>
                <a:gd name="T9" fmla="*/ 1964 h 360"/>
                <a:gd name="T10" fmla="*/ 5658 w 611"/>
                <a:gd name="T11" fmla="*/ 1722 h 360"/>
                <a:gd name="T12" fmla="*/ 5525 w 611"/>
                <a:gd name="T13" fmla="*/ 1509 h 360"/>
                <a:gd name="T14" fmla="*/ 5371 w 611"/>
                <a:gd name="T15" fmla="*/ 1295 h 360"/>
                <a:gd name="T16" fmla="*/ 5217 w 611"/>
                <a:gd name="T17" fmla="*/ 1098 h 360"/>
                <a:gd name="T18" fmla="*/ 5048 w 611"/>
                <a:gd name="T19" fmla="*/ 906 h 360"/>
                <a:gd name="T20" fmla="*/ 4886 w 611"/>
                <a:gd name="T21" fmla="*/ 731 h 360"/>
                <a:gd name="T22" fmla="*/ 4697 w 611"/>
                <a:gd name="T23" fmla="*/ 574 h 360"/>
                <a:gd name="T24" fmla="*/ 4510 w 611"/>
                <a:gd name="T25" fmla="*/ 439 h 360"/>
                <a:gd name="T26" fmla="*/ 4325 w 611"/>
                <a:gd name="T27" fmla="*/ 320 h 360"/>
                <a:gd name="T28" fmla="*/ 4111 w 611"/>
                <a:gd name="T29" fmla="*/ 214 h 360"/>
                <a:gd name="T30" fmla="*/ 3913 w 611"/>
                <a:gd name="T31" fmla="*/ 135 h 360"/>
                <a:gd name="T32" fmla="*/ 3682 w 611"/>
                <a:gd name="T33" fmla="*/ 66 h 360"/>
                <a:gd name="T34" fmla="*/ 3472 w 611"/>
                <a:gd name="T35" fmla="*/ 28 h 360"/>
                <a:gd name="T36" fmla="*/ 3176 w 611"/>
                <a:gd name="T37" fmla="*/ 0 h 360"/>
                <a:gd name="T38" fmla="*/ 2967 w 611"/>
                <a:gd name="T39" fmla="*/ 12 h 360"/>
                <a:gd name="T40" fmla="*/ 2680 w 611"/>
                <a:gd name="T41" fmla="*/ 50 h 360"/>
                <a:gd name="T42" fmla="*/ 2473 w 611"/>
                <a:gd name="T43" fmla="*/ 119 h 360"/>
                <a:gd name="T44" fmla="*/ 2359 w 611"/>
                <a:gd name="T45" fmla="*/ 157 h 360"/>
                <a:gd name="T46" fmla="*/ 2186 w 611"/>
                <a:gd name="T47" fmla="*/ 225 h 360"/>
                <a:gd name="T48" fmla="*/ 2061 w 611"/>
                <a:gd name="T49" fmla="*/ 292 h 360"/>
                <a:gd name="T50" fmla="*/ 1872 w 611"/>
                <a:gd name="T51" fmla="*/ 399 h 360"/>
                <a:gd name="T52" fmla="*/ 1774 w 611"/>
                <a:gd name="T53" fmla="*/ 455 h 360"/>
                <a:gd name="T54" fmla="*/ 1591 w 611"/>
                <a:gd name="T55" fmla="*/ 586 h 360"/>
                <a:gd name="T56" fmla="*/ 1456 w 611"/>
                <a:gd name="T57" fmla="*/ 693 h 360"/>
                <a:gd name="T58" fmla="*/ 1322 w 611"/>
                <a:gd name="T59" fmla="*/ 816 h 360"/>
                <a:gd name="T60" fmla="*/ 1233 w 611"/>
                <a:gd name="T61" fmla="*/ 894 h 360"/>
                <a:gd name="T62" fmla="*/ 991 w 611"/>
                <a:gd name="T63" fmla="*/ 1160 h 360"/>
                <a:gd name="T64" fmla="*/ 906 w 611"/>
                <a:gd name="T65" fmla="*/ 1255 h 360"/>
                <a:gd name="T66" fmla="*/ 748 w 611"/>
                <a:gd name="T67" fmla="*/ 1457 h 360"/>
                <a:gd name="T68" fmla="*/ 639 w 611"/>
                <a:gd name="T69" fmla="*/ 1615 h 360"/>
                <a:gd name="T70" fmla="*/ 541 w 611"/>
                <a:gd name="T71" fmla="*/ 1779 h 360"/>
                <a:gd name="T72" fmla="*/ 407 w 611"/>
                <a:gd name="T73" fmla="*/ 1986 h 360"/>
                <a:gd name="T74" fmla="*/ 154 w 611"/>
                <a:gd name="T75" fmla="*/ 2522 h 360"/>
                <a:gd name="T76" fmla="*/ 145 w 611"/>
                <a:gd name="T77" fmla="*/ 2776 h 360"/>
                <a:gd name="T78" fmla="*/ 109 w 611"/>
                <a:gd name="T79" fmla="*/ 3203 h 360"/>
                <a:gd name="T80" fmla="*/ 36 w 611"/>
                <a:gd name="T81" fmla="*/ 3724 h 360"/>
                <a:gd name="T82" fmla="*/ 223 w 611"/>
                <a:gd name="T83" fmla="*/ 3326 h 360"/>
                <a:gd name="T84" fmla="*/ 521 w 611"/>
                <a:gd name="T85" fmla="*/ 2764 h 360"/>
                <a:gd name="T86" fmla="*/ 585 w 611"/>
                <a:gd name="T87" fmla="*/ 2256 h 360"/>
                <a:gd name="T88" fmla="*/ 848 w 611"/>
                <a:gd name="T89" fmla="*/ 1575 h 360"/>
                <a:gd name="T90" fmla="*/ 5865 w 611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360">
                  <a:moveTo>
                    <a:pt x="583" y="293"/>
                  </a:moveTo>
                  <a:cubicBezTo>
                    <a:pt x="582" y="288"/>
                    <a:pt x="581" y="284"/>
                    <a:pt x="580" y="279"/>
                  </a:cubicBezTo>
                  <a:cubicBezTo>
                    <a:pt x="580" y="278"/>
                    <a:pt x="580" y="278"/>
                    <a:pt x="580" y="277"/>
                  </a:cubicBezTo>
                  <a:cubicBezTo>
                    <a:pt x="575" y="255"/>
                    <a:pt x="567" y="234"/>
                    <a:pt x="559" y="213"/>
                  </a:cubicBezTo>
                  <a:cubicBezTo>
                    <a:pt x="559" y="212"/>
                    <a:pt x="558" y="211"/>
                    <a:pt x="558" y="210"/>
                  </a:cubicBezTo>
                  <a:cubicBezTo>
                    <a:pt x="557" y="207"/>
                    <a:pt x="555" y="204"/>
                    <a:pt x="554" y="201"/>
                  </a:cubicBezTo>
                  <a:cubicBezTo>
                    <a:pt x="553" y="200"/>
                    <a:pt x="553" y="198"/>
                    <a:pt x="552" y="197"/>
                  </a:cubicBezTo>
                  <a:cubicBezTo>
                    <a:pt x="551" y="194"/>
                    <a:pt x="549" y="191"/>
                    <a:pt x="548" y="188"/>
                  </a:cubicBezTo>
                  <a:cubicBezTo>
                    <a:pt x="547" y="187"/>
                    <a:pt x="547" y="186"/>
                    <a:pt x="546" y="184"/>
                  </a:cubicBezTo>
                  <a:cubicBezTo>
                    <a:pt x="545" y="182"/>
                    <a:pt x="543" y="179"/>
                    <a:pt x="542" y="176"/>
                  </a:cubicBezTo>
                  <a:cubicBezTo>
                    <a:pt x="541" y="175"/>
                    <a:pt x="540" y="173"/>
                    <a:pt x="540" y="172"/>
                  </a:cubicBezTo>
                  <a:cubicBezTo>
                    <a:pt x="538" y="169"/>
                    <a:pt x="537" y="167"/>
                    <a:pt x="535" y="164"/>
                  </a:cubicBezTo>
                  <a:cubicBezTo>
                    <a:pt x="534" y="162"/>
                    <a:pt x="533" y="161"/>
                    <a:pt x="533" y="159"/>
                  </a:cubicBezTo>
                  <a:cubicBezTo>
                    <a:pt x="531" y="157"/>
                    <a:pt x="530" y="154"/>
                    <a:pt x="528" y="152"/>
                  </a:cubicBezTo>
                  <a:cubicBezTo>
                    <a:pt x="527" y="150"/>
                    <a:pt x="526" y="149"/>
                    <a:pt x="525" y="147"/>
                  </a:cubicBezTo>
                  <a:cubicBezTo>
                    <a:pt x="524" y="145"/>
                    <a:pt x="522" y="143"/>
                    <a:pt x="521" y="140"/>
                  </a:cubicBezTo>
                  <a:cubicBezTo>
                    <a:pt x="520" y="139"/>
                    <a:pt x="519" y="137"/>
                    <a:pt x="517" y="135"/>
                  </a:cubicBezTo>
                  <a:cubicBezTo>
                    <a:pt x="516" y="133"/>
                    <a:pt x="514" y="131"/>
                    <a:pt x="513" y="129"/>
                  </a:cubicBezTo>
                  <a:cubicBezTo>
                    <a:pt x="512" y="127"/>
                    <a:pt x="511" y="126"/>
                    <a:pt x="509" y="124"/>
                  </a:cubicBezTo>
                  <a:cubicBezTo>
                    <a:pt x="508" y="122"/>
                    <a:pt x="506" y="120"/>
                    <a:pt x="505" y="118"/>
                  </a:cubicBezTo>
                  <a:cubicBezTo>
                    <a:pt x="503" y="116"/>
                    <a:pt x="502" y="115"/>
                    <a:pt x="501" y="113"/>
                  </a:cubicBezTo>
                  <a:cubicBezTo>
                    <a:pt x="499" y="111"/>
                    <a:pt x="498" y="109"/>
                    <a:pt x="496" y="107"/>
                  </a:cubicBezTo>
                  <a:cubicBezTo>
                    <a:pt x="495" y="105"/>
                    <a:pt x="493" y="104"/>
                    <a:pt x="492" y="102"/>
                  </a:cubicBezTo>
                  <a:cubicBezTo>
                    <a:pt x="490" y="100"/>
                    <a:pt x="489" y="98"/>
                    <a:pt x="487" y="97"/>
                  </a:cubicBezTo>
                  <a:cubicBezTo>
                    <a:pt x="486" y="95"/>
                    <a:pt x="484" y="93"/>
                    <a:pt x="483" y="92"/>
                  </a:cubicBezTo>
                  <a:cubicBezTo>
                    <a:pt x="481" y="90"/>
                    <a:pt x="479" y="88"/>
                    <a:pt x="478" y="87"/>
                  </a:cubicBezTo>
                  <a:cubicBezTo>
                    <a:pt x="476" y="85"/>
                    <a:pt x="475" y="83"/>
                    <a:pt x="473" y="82"/>
                  </a:cubicBezTo>
                  <a:cubicBezTo>
                    <a:pt x="472" y="80"/>
                    <a:pt x="470" y="79"/>
                    <a:pt x="468" y="77"/>
                  </a:cubicBezTo>
                  <a:cubicBezTo>
                    <a:pt x="467" y="75"/>
                    <a:pt x="465" y="74"/>
                    <a:pt x="463" y="73"/>
                  </a:cubicBezTo>
                  <a:cubicBezTo>
                    <a:pt x="462" y="71"/>
                    <a:pt x="460" y="69"/>
                    <a:pt x="458" y="68"/>
                  </a:cubicBezTo>
                  <a:cubicBezTo>
                    <a:pt x="457" y="66"/>
                    <a:pt x="455" y="65"/>
                    <a:pt x="453" y="64"/>
                  </a:cubicBezTo>
                  <a:cubicBezTo>
                    <a:pt x="451" y="62"/>
                    <a:pt x="450" y="61"/>
                    <a:pt x="448" y="59"/>
                  </a:cubicBezTo>
                  <a:cubicBezTo>
                    <a:pt x="446" y="58"/>
                    <a:pt x="444" y="56"/>
                    <a:pt x="443" y="55"/>
                  </a:cubicBezTo>
                  <a:cubicBezTo>
                    <a:pt x="441" y="54"/>
                    <a:pt x="439" y="52"/>
                    <a:pt x="437" y="51"/>
                  </a:cubicBezTo>
                  <a:cubicBezTo>
                    <a:pt x="435" y="50"/>
                    <a:pt x="434" y="48"/>
                    <a:pt x="432" y="47"/>
                  </a:cubicBezTo>
                  <a:cubicBezTo>
                    <a:pt x="430" y="46"/>
                    <a:pt x="428" y="45"/>
                    <a:pt x="426" y="43"/>
                  </a:cubicBezTo>
                  <a:cubicBezTo>
                    <a:pt x="424" y="42"/>
                    <a:pt x="423" y="41"/>
                    <a:pt x="421" y="40"/>
                  </a:cubicBezTo>
                  <a:cubicBezTo>
                    <a:pt x="419" y="38"/>
                    <a:pt x="417" y="37"/>
                    <a:pt x="415" y="36"/>
                  </a:cubicBezTo>
                  <a:cubicBezTo>
                    <a:pt x="413" y="35"/>
                    <a:pt x="411" y="34"/>
                    <a:pt x="409" y="33"/>
                  </a:cubicBezTo>
                  <a:cubicBezTo>
                    <a:pt x="407" y="32"/>
                    <a:pt x="405" y="31"/>
                    <a:pt x="403" y="30"/>
                  </a:cubicBezTo>
                  <a:cubicBezTo>
                    <a:pt x="401" y="29"/>
                    <a:pt x="399" y="28"/>
                    <a:pt x="397" y="27"/>
                  </a:cubicBezTo>
                  <a:cubicBezTo>
                    <a:pt x="396" y="26"/>
                    <a:pt x="394" y="25"/>
                    <a:pt x="392" y="24"/>
                  </a:cubicBezTo>
                  <a:cubicBezTo>
                    <a:pt x="390" y="23"/>
                    <a:pt x="387" y="22"/>
                    <a:pt x="385" y="21"/>
                  </a:cubicBezTo>
                  <a:cubicBezTo>
                    <a:pt x="383" y="20"/>
                    <a:pt x="382" y="19"/>
                    <a:pt x="380" y="18"/>
                  </a:cubicBezTo>
                  <a:cubicBezTo>
                    <a:pt x="377" y="17"/>
                    <a:pt x="375" y="17"/>
                    <a:pt x="373" y="16"/>
                  </a:cubicBezTo>
                  <a:cubicBezTo>
                    <a:pt x="371" y="15"/>
                    <a:pt x="369" y="14"/>
                    <a:pt x="367" y="14"/>
                  </a:cubicBezTo>
                  <a:cubicBezTo>
                    <a:pt x="365" y="13"/>
                    <a:pt x="363" y="12"/>
                    <a:pt x="360" y="11"/>
                  </a:cubicBezTo>
                  <a:cubicBezTo>
                    <a:pt x="359" y="11"/>
                    <a:pt x="357" y="10"/>
                    <a:pt x="355" y="10"/>
                  </a:cubicBezTo>
                  <a:cubicBezTo>
                    <a:pt x="352" y="9"/>
                    <a:pt x="350" y="8"/>
                    <a:pt x="348" y="8"/>
                  </a:cubicBezTo>
                  <a:cubicBezTo>
                    <a:pt x="346" y="7"/>
                    <a:pt x="344" y="7"/>
                    <a:pt x="342" y="6"/>
                  </a:cubicBezTo>
                  <a:cubicBezTo>
                    <a:pt x="339" y="6"/>
                    <a:pt x="337" y="5"/>
                    <a:pt x="334" y="5"/>
                  </a:cubicBezTo>
                  <a:cubicBezTo>
                    <a:pt x="332" y="4"/>
                    <a:pt x="331" y="4"/>
                    <a:pt x="329" y="4"/>
                  </a:cubicBezTo>
                  <a:cubicBezTo>
                    <a:pt x="326" y="3"/>
                    <a:pt x="323" y="3"/>
                    <a:pt x="321" y="2"/>
                  </a:cubicBezTo>
                  <a:cubicBezTo>
                    <a:pt x="319" y="2"/>
                    <a:pt x="317" y="2"/>
                    <a:pt x="315" y="2"/>
                  </a:cubicBezTo>
                  <a:cubicBezTo>
                    <a:pt x="312" y="1"/>
                    <a:pt x="309" y="1"/>
                    <a:pt x="306" y="1"/>
                  </a:cubicBezTo>
                  <a:cubicBezTo>
                    <a:pt x="305" y="1"/>
                    <a:pt x="303" y="1"/>
                    <a:pt x="302" y="0"/>
                  </a:cubicBezTo>
                  <a:cubicBezTo>
                    <a:pt x="297" y="0"/>
                    <a:pt x="293" y="0"/>
                    <a:pt x="288" y="0"/>
                  </a:cubicBezTo>
                  <a:cubicBezTo>
                    <a:pt x="282" y="0"/>
                    <a:pt x="275" y="0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7" y="1"/>
                    <a:pt x="265" y="1"/>
                    <a:pt x="263" y="2"/>
                  </a:cubicBezTo>
                  <a:cubicBezTo>
                    <a:pt x="259" y="2"/>
                    <a:pt x="255" y="2"/>
                    <a:pt x="251" y="3"/>
                  </a:cubicBezTo>
                  <a:cubicBezTo>
                    <a:pt x="248" y="3"/>
                    <a:pt x="246" y="4"/>
                    <a:pt x="243" y="4"/>
                  </a:cubicBezTo>
                  <a:cubicBezTo>
                    <a:pt x="242" y="5"/>
                    <a:pt x="240" y="5"/>
                    <a:pt x="238" y="5"/>
                  </a:cubicBezTo>
                  <a:cubicBezTo>
                    <a:pt x="236" y="6"/>
                    <a:pt x="234" y="6"/>
                    <a:pt x="232" y="7"/>
                  </a:cubicBezTo>
                  <a:cubicBezTo>
                    <a:pt x="229" y="7"/>
                    <a:pt x="227" y="8"/>
                    <a:pt x="224" y="9"/>
                  </a:cubicBezTo>
                  <a:cubicBezTo>
                    <a:pt x="223" y="9"/>
                    <a:pt x="222" y="9"/>
                    <a:pt x="221" y="10"/>
                  </a:cubicBezTo>
                  <a:cubicBezTo>
                    <a:pt x="221" y="10"/>
                    <a:pt x="220" y="10"/>
                    <a:pt x="219" y="10"/>
                  </a:cubicBezTo>
                  <a:cubicBezTo>
                    <a:pt x="217" y="11"/>
                    <a:pt x="216" y="11"/>
                    <a:pt x="214" y="12"/>
                  </a:cubicBezTo>
                  <a:cubicBezTo>
                    <a:pt x="211" y="12"/>
                    <a:pt x="209" y="13"/>
                    <a:pt x="206" y="14"/>
                  </a:cubicBezTo>
                  <a:cubicBezTo>
                    <a:pt x="205" y="15"/>
                    <a:pt x="203" y="15"/>
                    <a:pt x="201" y="16"/>
                  </a:cubicBezTo>
                  <a:cubicBezTo>
                    <a:pt x="200" y="16"/>
                    <a:pt x="199" y="17"/>
                    <a:pt x="198" y="17"/>
                  </a:cubicBezTo>
                  <a:cubicBezTo>
                    <a:pt x="197" y="17"/>
                    <a:pt x="196" y="18"/>
                    <a:pt x="196" y="18"/>
                  </a:cubicBezTo>
                  <a:cubicBezTo>
                    <a:pt x="193" y="19"/>
                    <a:pt x="190" y="20"/>
                    <a:pt x="188" y="21"/>
                  </a:cubicBezTo>
                  <a:cubicBezTo>
                    <a:pt x="187" y="21"/>
                    <a:pt x="187" y="22"/>
                    <a:pt x="187" y="22"/>
                  </a:cubicBezTo>
                  <a:cubicBezTo>
                    <a:pt x="184" y="23"/>
                    <a:pt x="181" y="24"/>
                    <a:pt x="178" y="25"/>
                  </a:cubicBezTo>
                  <a:cubicBezTo>
                    <a:pt x="176" y="27"/>
                    <a:pt x="173" y="28"/>
                    <a:pt x="170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69" y="30"/>
                    <a:pt x="168" y="31"/>
                    <a:pt x="167" y="31"/>
                  </a:cubicBezTo>
                  <a:cubicBezTo>
                    <a:pt x="166" y="32"/>
                    <a:pt x="164" y="32"/>
                    <a:pt x="163" y="33"/>
                  </a:cubicBezTo>
                  <a:cubicBezTo>
                    <a:pt x="162" y="33"/>
                    <a:pt x="162" y="34"/>
                    <a:pt x="161" y="34"/>
                  </a:cubicBezTo>
                  <a:cubicBezTo>
                    <a:pt x="158" y="36"/>
                    <a:pt x="156" y="37"/>
                    <a:pt x="153" y="39"/>
                  </a:cubicBezTo>
                  <a:cubicBezTo>
                    <a:pt x="151" y="40"/>
                    <a:pt x="148" y="42"/>
                    <a:pt x="146" y="43"/>
                  </a:cubicBezTo>
                  <a:cubicBezTo>
                    <a:pt x="145" y="43"/>
                    <a:pt x="145" y="44"/>
                    <a:pt x="144" y="44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6" y="50"/>
                    <a:pt x="135" y="50"/>
                    <a:pt x="134" y="51"/>
                  </a:cubicBezTo>
                  <a:cubicBezTo>
                    <a:pt x="133" y="51"/>
                    <a:pt x="133" y="52"/>
                    <a:pt x="132" y="52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29" y="54"/>
                    <a:pt x="129" y="54"/>
                    <a:pt x="128" y="55"/>
                  </a:cubicBezTo>
                  <a:cubicBezTo>
                    <a:pt x="125" y="57"/>
                    <a:pt x="123" y="59"/>
                    <a:pt x="120" y="61"/>
                  </a:cubicBezTo>
                  <a:cubicBezTo>
                    <a:pt x="118" y="62"/>
                    <a:pt x="116" y="64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7"/>
                    <a:pt x="112" y="67"/>
                    <a:pt x="112" y="67"/>
                  </a:cubicBezTo>
                  <a:cubicBezTo>
                    <a:pt x="109" y="69"/>
                    <a:pt x="107" y="71"/>
                    <a:pt x="105" y="73"/>
                  </a:cubicBezTo>
                  <a:cubicBezTo>
                    <a:pt x="102" y="75"/>
                    <a:pt x="99" y="78"/>
                    <a:pt x="97" y="80"/>
                  </a:cubicBezTo>
                  <a:cubicBezTo>
                    <a:pt x="94" y="82"/>
                    <a:pt x="92" y="85"/>
                    <a:pt x="90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7" y="90"/>
                    <a:pt x="85" y="92"/>
                    <a:pt x="83" y="94"/>
                  </a:cubicBezTo>
                  <a:cubicBezTo>
                    <a:pt x="83" y="94"/>
                    <a:pt x="82" y="94"/>
                    <a:pt x="82" y="94"/>
                  </a:cubicBezTo>
                  <a:cubicBezTo>
                    <a:pt x="80" y="96"/>
                    <a:pt x="78" y="99"/>
                    <a:pt x="76" y="101"/>
                  </a:cubicBezTo>
                  <a:cubicBezTo>
                    <a:pt x="73" y="103"/>
                    <a:pt x="71" y="106"/>
                    <a:pt x="69" y="108"/>
                  </a:cubicBezTo>
                  <a:cubicBezTo>
                    <a:pt x="69" y="108"/>
                    <a:pt x="69" y="109"/>
                    <a:pt x="68" y="109"/>
                  </a:cubicBezTo>
                  <a:cubicBezTo>
                    <a:pt x="66" y="111"/>
                    <a:pt x="64" y="114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8"/>
                    <a:pt x="60" y="119"/>
                    <a:pt x="58" y="121"/>
                  </a:cubicBezTo>
                  <a:cubicBezTo>
                    <a:pt x="57" y="122"/>
                    <a:pt x="56" y="123"/>
                    <a:pt x="55" y="124"/>
                  </a:cubicBezTo>
                  <a:cubicBezTo>
                    <a:pt x="53" y="127"/>
                    <a:pt x="51" y="130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7" y="135"/>
                    <a:pt x="46" y="137"/>
                  </a:cubicBezTo>
                  <a:cubicBezTo>
                    <a:pt x="45" y="138"/>
                    <a:pt x="44" y="139"/>
                    <a:pt x="43" y="141"/>
                  </a:cubicBezTo>
                  <a:cubicBezTo>
                    <a:pt x="41" y="144"/>
                    <a:pt x="39" y="147"/>
                    <a:pt x="37" y="149"/>
                  </a:cubicBezTo>
                  <a:cubicBezTo>
                    <a:pt x="35" y="153"/>
                    <a:pt x="33" y="157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25" y="170"/>
                    <a:pt x="19" y="179"/>
                    <a:pt x="14" y="189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3" y="190"/>
                    <a:pt x="22" y="192"/>
                    <a:pt x="20" y="197"/>
                  </a:cubicBezTo>
                  <a:cubicBezTo>
                    <a:pt x="19" y="201"/>
                    <a:pt x="14" y="202"/>
                    <a:pt x="13" y="208"/>
                  </a:cubicBezTo>
                  <a:cubicBezTo>
                    <a:pt x="12" y="214"/>
                    <a:pt x="14" y="212"/>
                    <a:pt x="13" y="217"/>
                  </a:cubicBezTo>
                  <a:cubicBezTo>
                    <a:pt x="12" y="222"/>
                    <a:pt x="8" y="222"/>
                    <a:pt x="8" y="227"/>
                  </a:cubicBezTo>
                  <a:cubicBezTo>
                    <a:pt x="7" y="233"/>
                    <a:pt x="11" y="235"/>
                    <a:pt x="10" y="240"/>
                  </a:cubicBezTo>
                  <a:cubicBezTo>
                    <a:pt x="9" y="245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3"/>
                    <a:pt x="4" y="302"/>
                    <a:pt x="11" y="297"/>
                  </a:cubicBezTo>
                  <a:cubicBezTo>
                    <a:pt x="15" y="295"/>
                    <a:pt x="18" y="281"/>
                    <a:pt x="18" y="269"/>
                  </a:cubicBezTo>
                  <a:cubicBezTo>
                    <a:pt x="18" y="260"/>
                    <a:pt x="20" y="254"/>
                    <a:pt x="20" y="249"/>
                  </a:cubicBezTo>
                  <a:cubicBezTo>
                    <a:pt x="20" y="244"/>
                    <a:pt x="20" y="231"/>
                    <a:pt x="20" y="222"/>
                  </a:cubicBezTo>
                  <a:cubicBezTo>
                    <a:pt x="21" y="209"/>
                    <a:pt x="26" y="198"/>
                    <a:pt x="32" y="199"/>
                  </a:cubicBezTo>
                  <a:cubicBezTo>
                    <a:pt x="41" y="201"/>
                    <a:pt x="40" y="212"/>
                    <a:pt x="47" y="207"/>
                  </a:cubicBezTo>
                  <a:cubicBezTo>
                    <a:pt x="54" y="202"/>
                    <a:pt x="43" y="198"/>
                    <a:pt x="47" y="192"/>
                  </a:cubicBezTo>
                  <a:cubicBezTo>
                    <a:pt x="49" y="189"/>
                    <a:pt x="52" y="189"/>
                    <a:pt x="55" y="180"/>
                  </a:cubicBezTo>
                  <a:cubicBezTo>
                    <a:pt x="58" y="171"/>
                    <a:pt x="54" y="173"/>
                    <a:pt x="53" y="169"/>
                  </a:cubicBezTo>
                  <a:cubicBezTo>
                    <a:pt x="52" y="164"/>
                    <a:pt x="57" y="166"/>
                    <a:pt x="61" y="162"/>
                  </a:cubicBezTo>
                  <a:cubicBezTo>
                    <a:pt x="66" y="158"/>
                    <a:pt x="63" y="155"/>
                    <a:pt x="66" y="143"/>
                  </a:cubicBezTo>
                  <a:cubicBezTo>
                    <a:pt x="70" y="131"/>
                    <a:pt x="70" y="126"/>
                    <a:pt x="77" y="118"/>
                  </a:cubicBezTo>
                  <a:cubicBezTo>
                    <a:pt x="79" y="116"/>
                    <a:pt x="81" y="114"/>
                    <a:pt x="81" y="114"/>
                  </a:cubicBezTo>
                  <a:cubicBezTo>
                    <a:pt x="136" y="53"/>
                    <a:pt x="210" y="14"/>
                    <a:pt x="288" y="14"/>
                  </a:cubicBezTo>
                  <a:cubicBezTo>
                    <a:pt x="385" y="14"/>
                    <a:pt x="483" y="83"/>
                    <a:pt x="532" y="181"/>
                  </a:cubicBezTo>
                  <a:cubicBezTo>
                    <a:pt x="557" y="233"/>
                    <a:pt x="575" y="342"/>
                    <a:pt x="611" y="360"/>
                  </a:cubicBezTo>
                  <a:cubicBezTo>
                    <a:pt x="600" y="346"/>
                    <a:pt x="591" y="324"/>
                    <a:pt x="583" y="293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62">
              <a:extLst>
                <a:ext uri="{FF2B5EF4-FFF2-40B4-BE49-F238E27FC236}">
                  <a16:creationId xmlns:a16="http://schemas.microsoft.com/office/drawing/2014/main" id="{BC9ECE98-A6CF-4737-B219-4E6C7461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55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63">
              <a:extLst>
                <a:ext uri="{FF2B5EF4-FFF2-40B4-BE49-F238E27FC236}">
                  <a16:creationId xmlns:a16="http://schemas.microsoft.com/office/drawing/2014/main" id="{794980C0-A348-4D75-8AD6-4CC504FA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437"/>
              <a:ext cx="1448" cy="1562"/>
            </a:xfrm>
            <a:custGeom>
              <a:avLst/>
              <a:gdLst>
                <a:gd name="T0" fmla="*/ 6050 w 651"/>
                <a:gd name="T1" fmla="*/ 4828 h 658"/>
                <a:gd name="T2" fmla="*/ 5868 w 651"/>
                <a:gd name="T3" fmla="*/ 4627 h 658"/>
                <a:gd name="T4" fmla="*/ 4998 w 651"/>
                <a:gd name="T5" fmla="*/ 2231 h 658"/>
                <a:gd name="T6" fmla="*/ 2311 w 651"/>
                <a:gd name="T7" fmla="*/ 0 h 658"/>
                <a:gd name="T8" fmla="*/ 36 w 651"/>
                <a:gd name="T9" fmla="*/ 1336 h 658"/>
                <a:gd name="T10" fmla="*/ 0 w 651"/>
                <a:gd name="T11" fmla="*/ 1382 h 658"/>
                <a:gd name="T12" fmla="*/ 9 w 651"/>
                <a:gd name="T13" fmla="*/ 1363 h 658"/>
                <a:gd name="T14" fmla="*/ 2344 w 651"/>
                <a:gd name="T15" fmla="*/ 185 h 658"/>
                <a:gd name="T16" fmla="*/ 4862 w 651"/>
                <a:gd name="T17" fmla="*/ 2383 h 658"/>
                <a:gd name="T18" fmla="*/ 5060 w 651"/>
                <a:gd name="T19" fmla="*/ 3065 h 658"/>
                <a:gd name="T20" fmla="*/ 5205 w 651"/>
                <a:gd name="T21" fmla="*/ 4052 h 658"/>
                <a:gd name="T22" fmla="*/ 5285 w 651"/>
                <a:gd name="T23" fmla="*/ 4351 h 658"/>
                <a:gd name="T24" fmla="*/ 5229 w 651"/>
                <a:gd name="T25" fmla="*/ 4643 h 658"/>
                <a:gd name="T26" fmla="*/ 4655 w 651"/>
                <a:gd name="T27" fmla="*/ 7038 h 658"/>
                <a:gd name="T28" fmla="*/ 2344 w 651"/>
                <a:gd name="T29" fmla="*/ 8589 h 658"/>
                <a:gd name="T30" fmla="*/ 44 w 651"/>
                <a:gd name="T31" fmla="*/ 7411 h 658"/>
                <a:gd name="T32" fmla="*/ 36 w 651"/>
                <a:gd name="T33" fmla="*/ 7421 h 658"/>
                <a:gd name="T34" fmla="*/ 53 w 651"/>
                <a:gd name="T35" fmla="*/ 7449 h 658"/>
                <a:gd name="T36" fmla="*/ 53 w 651"/>
                <a:gd name="T37" fmla="*/ 7449 h 658"/>
                <a:gd name="T38" fmla="*/ 2311 w 651"/>
                <a:gd name="T39" fmla="*/ 8802 h 658"/>
                <a:gd name="T40" fmla="*/ 4764 w 651"/>
                <a:gd name="T41" fmla="*/ 7224 h 658"/>
                <a:gd name="T42" fmla="*/ 5512 w 651"/>
                <a:gd name="T43" fmla="*/ 6312 h 658"/>
                <a:gd name="T44" fmla="*/ 5808 w 651"/>
                <a:gd name="T45" fmla="*/ 6193 h 658"/>
                <a:gd name="T46" fmla="*/ 6986 w 651"/>
                <a:gd name="T47" fmla="*/ 6485 h 658"/>
                <a:gd name="T48" fmla="*/ 7164 w 651"/>
                <a:gd name="T49" fmla="*/ 6592 h 658"/>
                <a:gd name="T50" fmla="*/ 7164 w 651"/>
                <a:gd name="T51" fmla="*/ 5287 h 658"/>
                <a:gd name="T52" fmla="*/ 6535 w 651"/>
                <a:gd name="T53" fmla="*/ 5044 h 658"/>
                <a:gd name="T54" fmla="*/ 6050 w 651"/>
                <a:gd name="T55" fmla="*/ 4828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51" h="658">
                  <a:moveTo>
                    <a:pt x="550" y="361"/>
                  </a:moveTo>
                  <a:cubicBezTo>
                    <a:pt x="544" y="357"/>
                    <a:pt x="538" y="352"/>
                    <a:pt x="533" y="346"/>
                  </a:cubicBezTo>
                  <a:cubicBezTo>
                    <a:pt x="497" y="328"/>
                    <a:pt x="479" y="219"/>
                    <a:pt x="454" y="167"/>
                  </a:cubicBezTo>
                  <a:cubicBezTo>
                    <a:pt x="405" y="69"/>
                    <a:pt x="307" y="0"/>
                    <a:pt x="210" y="0"/>
                  </a:cubicBezTo>
                  <a:cubicBezTo>
                    <a:pt x="132" y="0"/>
                    <a:pt x="58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1" y="102"/>
                    <a:pt x="1" y="102"/>
                  </a:cubicBezTo>
                  <a:cubicBezTo>
                    <a:pt x="53" y="47"/>
                    <a:pt x="142" y="14"/>
                    <a:pt x="213" y="14"/>
                  </a:cubicBezTo>
                  <a:cubicBezTo>
                    <a:pt x="304" y="14"/>
                    <a:pt x="397" y="86"/>
                    <a:pt x="442" y="178"/>
                  </a:cubicBezTo>
                  <a:cubicBezTo>
                    <a:pt x="450" y="194"/>
                    <a:pt x="456" y="211"/>
                    <a:pt x="460" y="229"/>
                  </a:cubicBezTo>
                  <a:cubicBezTo>
                    <a:pt x="464" y="242"/>
                    <a:pt x="472" y="274"/>
                    <a:pt x="473" y="303"/>
                  </a:cubicBezTo>
                  <a:cubicBezTo>
                    <a:pt x="474" y="311"/>
                    <a:pt x="480" y="318"/>
                    <a:pt x="480" y="325"/>
                  </a:cubicBezTo>
                  <a:cubicBezTo>
                    <a:pt x="480" y="333"/>
                    <a:pt x="475" y="340"/>
                    <a:pt x="475" y="347"/>
                  </a:cubicBezTo>
                  <a:cubicBezTo>
                    <a:pt x="475" y="403"/>
                    <a:pt x="457" y="470"/>
                    <a:pt x="423" y="526"/>
                  </a:cubicBezTo>
                  <a:cubicBezTo>
                    <a:pt x="374" y="598"/>
                    <a:pt x="287" y="642"/>
                    <a:pt x="213" y="642"/>
                  </a:cubicBezTo>
                  <a:cubicBezTo>
                    <a:pt x="147" y="642"/>
                    <a:pt x="57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60" y="618"/>
                    <a:pt x="134" y="658"/>
                    <a:pt x="210" y="658"/>
                  </a:cubicBezTo>
                  <a:cubicBezTo>
                    <a:pt x="289" y="658"/>
                    <a:pt x="381" y="617"/>
                    <a:pt x="433" y="540"/>
                  </a:cubicBezTo>
                  <a:cubicBezTo>
                    <a:pt x="451" y="515"/>
                    <a:pt x="477" y="459"/>
                    <a:pt x="501" y="472"/>
                  </a:cubicBezTo>
                  <a:cubicBezTo>
                    <a:pt x="509" y="467"/>
                    <a:pt x="518" y="463"/>
                    <a:pt x="528" y="463"/>
                  </a:cubicBezTo>
                  <a:cubicBezTo>
                    <a:pt x="556" y="461"/>
                    <a:pt x="600" y="469"/>
                    <a:pt x="635" y="485"/>
                  </a:cubicBezTo>
                  <a:cubicBezTo>
                    <a:pt x="640" y="488"/>
                    <a:pt x="646" y="490"/>
                    <a:pt x="651" y="493"/>
                  </a:cubicBezTo>
                  <a:cubicBezTo>
                    <a:pt x="651" y="395"/>
                    <a:pt x="651" y="395"/>
                    <a:pt x="651" y="395"/>
                  </a:cubicBezTo>
                  <a:cubicBezTo>
                    <a:pt x="625" y="385"/>
                    <a:pt x="604" y="379"/>
                    <a:pt x="594" y="377"/>
                  </a:cubicBezTo>
                  <a:cubicBezTo>
                    <a:pt x="575" y="374"/>
                    <a:pt x="554" y="363"/>
                    <a:pt x="550" y="36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64">
              <a:extLst>
                <a:ext uri="{FF2B5EF4-FFF2-40B4-BE49-F238E27FC236}">
                  <a16:creationId xmlns:a16="http://schemas.microsoft.com/office/drawing/2014/main" id="{B1BD79CD-0E97-4A09-B786-248F9E42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344"/>
              <a:ext cx="1557" cy="1030"/>
            </a:xfrm>
            <a:custGeom>
              <a:avLst/>
              <a:gdLst>
                <a:gd name="T0" fmla="*/ 6615 w 700"/>
                <a:gd name="T1" fmla="*/ 4877 h 434"/>
                <a:gd name="T2" fmla="*/ 7011 w 700"/>
                <a:gd name="T3" fmla="*/ 5200 h 434"/>
                <a:gd name="T4" fmla="*/ 7703 w 700"/>
                <a:gd name="T5" fmla="*/ 5451 h 434"/>
                <a:gd name="T6" fmla="*/ 7703 w 700"/>
                <a:gd name="T7" fmla="*/ 5800 h 434"/>
                <a:gd name="T8" fmla="*/ 7075 w 700"/>
                <a:gd name="T9" fmla="*/ 5558 h 434"/>
                <a:gd name="T10" fmla="*/ 6591 w 700"/>
                <a:gd name="T11" fmla="*/ 5345 h 434"/>
                <a:gd name="T12" fmla="*/ 6095 w 700"/>
                <a:gd name="T13" fmla="*/ 4253 h 434"/>
                <a:gd name="T14" fmla="*/ 2849 w 700"/>
                <a:gd name="T15" fmla="*/ 332 h 434"/>
                <a:gd name="T16" fmla="*/ 9 w 700"/>
                <a:gd name="T17" fmla="*/ 2473 h 434"/>
                <a:gd name="T18" fmla="*/ 9 w 700"/>
                <a:gd name="T19" fmla="*/ 2473 h 434"/>
                <a:gd name="T20" fmla="*/ 20 w 700"/>
                <a:gd name="T21" fmla="*/ 2219 h 434"/>
                <a:gd name="T22" fmla="*/ 145 w 700"/>
                <a:gd name="T23" fmla="*/ 1977 h 434"/>
                <a:gd name="T24" fmla="*/ 98 w 700"/>
                <a:gd name="T25" fmla="*/ 1858 h 434"/>
                <a:gd name="T26" fmla="*/ 89 w 700"/>
                <a:gd name="T27" fmla="*/ 1870 h 434"/>
                <a:gd name="T28" fmla="*/ 2840 w 700"/>
                <a:gd name="T29" fmla="*/ 28 h 434"/>
                <a:gd name="T30" fmla="*/ 6239 w 700"/>
                <a:gd name="T31" fmla="*/ 3662 h 434"/>
                <a:gd name="T32" fmla="*/ 6615 w 700"/>
                <a:gd name="T33" fmla="*/ 4877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0" h="434">
                  <a:moveTo>
                    <a:pt x="601" y="365"/>
                  </a:moveTo>
                  <a:cubicBezTo>
                    <a:pt x="609" y="376"/>
                    <a:pt x="621" y="385"/>
                    <a:pt x="637" y="389"/>
                  </a:cubicBezTo>
                  <a:cubicBezTo>
                    <a:pt x="651" y="392"/>
                    <a:pt x="668" y="397"/>
                    <a:pt x="700" y="408"/>
                  </a:cubicBezTo>
                  <a:cubicBezTo>
                    <a:pt x="700" y="434"/>
                    <a:pt x="700" y="434"/>
                    <a:pt x="700" y="434"/>
                  </a:cubicBezTo>
                  <a:cubicBezTo>
                    <a:pt x="674" y="424"/>
                    <a:pt x="653" y="418"/>
                    <a:pt x="643" y="416"/>
                  </a:cubicBezTo>
                  <a:cubicBezTo>
                    <a:pt x="624" y="413"/>
                    <a:pt x="603" y="402"/>
                    <a:pt x="599" y="400"/>
                  </a:cubicBezTo>
                  <a:cubicBezTo>
                    <a:pt x="579" y="388"/>
                    <a:pt x="566" y="363"/>
                    <a:pt x="554" y="318"/>
                  </a:cubicBezTo>
                  <a:cubicBezTo>
                    <a:pt x="524" y="166"/>
                    <a:pt x="410" y="25"/>
                    <a:pt x="259" y="25"/>
                  </a:cubicBezTo>
                  <a:cubicBezTo>
                    <a:pt x="158" y="25"/>
                    <a:pt x="59" y="91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3" y="181"/>
                    <a:pt x="0" y="175"/>
                    <a:pt x="2" y="166"/>
                  </a:cubicBezTo>
                  <a:cubicBezTo>
                    <a:pt x="4" y="156"/>
                    <a:pt x="12" y="155"/>
                    <a:pt x="13" y="148"/>
                  </a:cubicBezTo>
                  <a:cubicBezTo>
                    <a:pt x="15" y="139"/>
                    <a:pt x="12" y="137"/>
                    <a:pt x="9" y="139"/>
                  </a:cubicBezTo>
                  <a:cubicBezTo>
                    <a:pt x="9" y="139"/>
                    <a:pt x="9" y="140"/>
                    <a:pt x="8" y="140"/>
                  </a:cubicBezTo>
                  <a:cubicBezTo>
                    <a:pt x="67" y="56"/>
                    <a:pt x="157" y="0"/>
                    <a:pt x="258" y="2"/>
                  </a:cubicBezTo>
                  <a:cubicBezTo>
                    <a:pt x="425" y="5"/>
                    <a:pt x="527" y="126"/>
                    <a:pt x="567" y="274"/>
                  </a:cubicBezTo>
                  <a:cubicBezTo>
                    <a:pt x="571" y="285"/>
                    <a:pt x="584" y="343"/>
                    <a:pt x="601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65">
              <a:extLst>
                <a:ext uri="{FF2B5EF4-FFF2-40B4-BE49-F238E27FC236}">
                  <a16:creationId xmlns:a16="http://schemas.microsoft.com/office/drawing/2014/main" id="{02B04C2D-B2F8-41AF-8321-055978337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344"/>
              <a:ext cx="1557" cy="1030"/>
            </a:xfrm>
            <a:custGeom>
              <a:avLst/>
              <a:gdLst>
                <a:gd name="T0" fmla="*/ 7703 w 700"/>
                <a:gd name="T1" fmla="*/ 5800 h 434"/>
                <a:gd name="T2" fmla="*/ 7075 w 700"/>
                <a:gd name="T3" fmla="*/ 5558 h 434"/>
                <a:gd name="T4" fmla="*/ 6591 w 700"/>
                <a:gd name="T5" fmla="*/ 5345 h 434"/>
                <a:gd name="T6" fmla="*/ 6095 w 700"/>
                <a:gd name="T7" fmla="*/ 4253 h 434"/>
                <a:gd name="T8" fmla="*/ 2849 w 700"/>
                <a:gd name="T9" fmla="*/ 332 h 434"/>
                <a:gd name="T10" fmla="*/ 9 w 700"/>
                <a:gd name="T11" fmla="*/ 2473 h 434"/>
                <a:gd name="T12" fmla="*/ 9 w 700"/>
                <a:gd name="T13" fmla="*/ 2473 h 434"/>
                <a:gd name="T14" fmla="*/ 20 w 700"/>
                <a:gd name="T15" fmla="*/ 2219 h 434"/>
                <a:gd name="T16" fmla="*/ 145 w 700"/>
                <a:gd name="T17" fmla="*/ 1977 h 434"/>
                <a:gd name="T18" fmla="*/ 98 w 700"/>
                <a:gd name="T19" fmla="*/ 1858 h 434"/>
                <a:gd name="T20" fmla="*/ 89 w 700"/>
                <a:gd name="T21" fmla="*/ 1870 h 434"/>
                <a:gd name="T22" fmla="*/ 2840 w 700"/>
                <a:gd name="T23" fmla="*/ 28 h 434"/>
                <a:gd name="T24" fmla="*/ 6248 w 700"/>
                <a:gd name="T25" fmla="*/ 3679 h 434"/>
                <a:gd name="T26" fmla="*/ 6615 w 700"/>
                <a:gd name="T27" fmla="*/ 4877 h 434"/>
                <a:gd name="T28" fmla="*/ 7011 w 700"/>
                <a:gd name="T29" fmla="*/ 5200 h 434"/>
                <a:gd name="T30" fmla="*/ 7703 w 700"/>
                <a:gd name="T31" fmla="*/ 5451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0" h="434">
                  <a:moveTo>
                    <a:pt x="700" y="434"/>
                  </a:moveTo>
                  <a:cubicBezTo>
                    <a:pt x="674" y="424"/>
                    <a:pt x="653" y="418"/>
                    <a:pt x="643" y="416"/>
                  </a:cubicBezTo>
                  <a:cubicBezTo>
                    <a:pt x="624" y="413"/>
                    <a:pt x="603" y="402"/>
                    <a:pt x="599" y="400"/>
                  </a:cubicBezTo>
                  <a:cubicBezTo>
                    <a:pt x="579" y="388"/>
                    <a:pt x="566" y="363"/>
                    <a:pt x="554" y="318"/>
                  </a:cubicBezTo>
                  <a:cubicBezTo>
                    <a:pt x="524" y="166"/>
                    <a:pt x="410" y="25"/>
                    <a:pt x="259" y="25"/>
                  </a:cubicBezTo>
                  <a:cubicBezTo>
                    <a:pt x="158" y="25"/>
                    <a:pt x="59" y="91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3" y="181"/>
                    <a:pt x="0" y="175"/>
                    <a:pt x="2" y="166"/>
                  </a:cubicBezTo>
                  <a:cubicBezTo>
                    <a:pt x="4" y="156"/>
                    <a:pt x="12" y="155"/>
                    <a:pt x="13" y="148"/>
                  </a:cubicBezTo>
                  <a:cubicBezTo>
                    <a:pt x="15" y="139"/>
                    <a:pt x="12" y="137"/>
                    <a:pt x="9" y="139"/>
                  </a:cubicBezTo>
                  <a:cubicBezTo>
                    <a:pt x="9" y="139"/>
                    <a:pt x="9" y="140"/>
                    <a:pt x="8" y="140"/>
                  </a:cubicBezTo>
                  <a:cubicBezTo>
                    <a:pt x="67" y="56"/>
                    <a:pt x="157" y="0"/>
                    <a:pt x="258" y="2"/>
                  </a:cubicBezTo>
                  <a:cubicBezTo>
                    <a:pt x="425" y="5"/>
                    <a:pt x="528" y="127"/>
                    <a:pt x="568" y="275"/>
                  </a:cubicBezTo>
                  <a:cubicBezTo>
                    <a:pt x="571" y="286"/>
                    <a:pt x="584" y="343"/>
                    <a:pt x="601" y="365"/>
                  </a:cubicBezTo>
                  <a:cubicBezTo>
                    <a:pt x="609" y="376"/>
                    <a:pt x="621" y="385"/>
                    <a:pt x="637" y="389"/>
                  </a:cubicBezTo>
                  <a:cubicBezTo>
                    <a:pt x="651" y="392"/>
                    <a:pt x="668" y="397"/>
                    <a:pt x="700" y="4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166">
              <a:extLst>
                <a:ext uri="{FF2B5EF4-FFF2-40B4-BE49-F238E27FC236}">
                  <a16:creationId xmlns:a16="http://schemas.microsoft.com/office/drawing/2014/main" id="{3D2A1E2C-DF27-4714-BDC5-4D4AEDA8A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526"/>
              <a:ext cx="1579" cy="572"/>
            </a:xfrm>
            <a:custGeom>
              <a:avLst/>
              <a:gdLst>
                <a:gd name="T0" fmla="*/ 7810 w 710"/>
                <a:gd name="T1" fmla="*/ 427 h 241"/>
                <a:gd name="T2" fmla="*/ 7633 w 710"/>
                <a:gd name="T3" fmla="*/ 332 h 241"/>
                <a:gd name="T4" fmla="*/ 6454 w 710"/>
                <a:gd name="T5" fmla="*/ 40 h 241"/>
                <a:gd name="T6" fmla="*/ 5796 w 710"/>
                <a:gd name="T7" fmla="*/ 631 h 241"/>
                <a:gd name="T8" fmla="*/ 2958 w 710"/>
                <a:gd name="T9" fmla="*/ 2851 h 241"/>
                <a:gd name="T10" fmla="*/ 2769 w 710"/>
                <a:gd name="T11" fmla="*/ 2834 h 241"/>
                <a:gd name="T12" fmla="*/ 2715 w 710"/>
                <a:gd name="T13" fmla="*/ 2834 h 241"/>
                <a:gd name="T14" fmla="*/ 2586 w 710"/>
                <a:gd name="T15" fmla="*/ 2805 h 241"/>
                <a:gd name="T16" fmla="*/ 2518 w 710"/>
                <a:gd name="T17" fmla="*/ 2794 h 241"/>
                <a:gd name="T18" fmla="*/ 2389 w 710"/>
                <a:gd name="T19" fmla="*/ 2765 h 241"/>
                <a:gd name="T20" fmla="*/ 2328 w 710"/>
                <a:gd name="T21" fmla="*/ 2756 h 241"/>
                <a:gd name="T22" fmla="*/ 2157 w 710"/>
                <a:gd name="T23" fmla="*/ 2687 h 241"/>
                <a:gd name="T24" fmla="*/ 2093 w 710"/>
                <a:gd name="T25" fmla="*/ 2658 h 241"/>
                <a:gd name="T26" fmla="*/ 1979 w 710"/>
                <a:gd name="T27" fmla="*/ 2620 h 241"/>
                <a:gd name="T28" fmla="*/ 1895 w 710"/>
                <a:gd name="T29" fmla="*/ 2580 h 241"/>
                <a:gd name="T30" fmla="*/ 1815 w 710"/>
                <a:gd name="T31" fmla="*/ 2530 h 241"/>
                <a:gd name="T32" fmla="*/ 1717 w 710"/>
                <a:gd name="T33" fmla="*/ 2473 h 241"/>
                <a:gd name="T34" fmla="*/ 1652 w 710"/>
                <a:gd name="T35" fmla="*/ 2433 h 241"/>
                <a:gd name="T36" fmla="*/ 1285 w 710"/>
                <a:gd name="T37" fmla="*/ 2162 h 241"/>
                <a:gd name="T38" fmla="*/ 1257 w 710"/>
                <a:gd name="T39" fmla="*/ 2141 h 241"/>
                <a:gd name="T40" fmla="*/ 1132 w 710"/>
                <a:gd name="T41" fmla="*/ 2034 h 241"/>
                <a:gd name="T42" fmla="*/ 1112 w 710"/>
                <a:gd name="T43" fmla="*/ 2017 h 241"/>
                <a:gd name="T44" fmla="*/ 603 w 710"/>
                <a:gd name="T45" fmla="*/ 1443 h 241"/>
                <a:gd name="T46" fmla="*/ 574 w 710"/>
                <a:gd name="T47" fmla="*/ 1391 h 241"/>
                <a:gd name="T48" fmla="*/ 574 w 710"/>
                <a:gd name="T49" fmla="*/ 1391 h 241"/>
                <a:gd name="T50" fmla="*/ 529 w 710"/>
                <a:gd name="T51" fmla="*/ 1353 h 241"/>
                <a:gd name="T52" fmla="*/ 440 w 710"/>
                <a:gd name="T53" fmla="*/ 1206 h 241"/>
                <a:gd name="T54" fmla="*/ 420 w 710"/>
                <a:gd name="T55" fmla="*/ 1161 h 241"/>
                <a:gd name="T56" fmla="*/ 376 w 710"/>
                <a:gd name="T57" fmla="*/ 1111 h 241"/>
                <a:gd name="T58" fmla="*/ 316 w 710"/>
                <a:gd name="T59" fmla="*/ 1013 h 241"/>
                <a:gd name="T60" fmla="*/ 296 w 710"/>
                <a:gd name="T61" fmla="*/ 975 h 241"/>
                <a:gd name="T62" fmla="*/ 251 w 710"/>
                <a:gd name="T63" fmla="*/ 895 h 241"/>
                <a:gd name="T64" fmla="*/ 162 w 710"/>
                <a:gd name="T65" fmla="*/ 738 h 241"/>
                <a:gd name="T66" fmla="*/ 142 w 710"/>
                <a:gd name="T67" fmla="*/ 693 h 241"/>
                <a:gd name="T68" fmla="*/ 142 w 710"/>
                <a:gd name="T69" fmla="*/ 693 h 241"/>
                <a:gd name="T70" fmla="*/ 142 w 710"/>
                <a:gd name="T71" fmla="*/ 681 h 241"/>
                <a:gd name="T72" fmla="*/ 133 w 710"/>
                <a:gd name="T73" fmla="*/ 693 h 241"/>
                <a:gd name="T74" fmla="*/ 162 w 710"/>
                <a:gd name="T75" fmla="*/ 1042 h 241"/>
                <a:gd name="T76" fmla="*/ 109 w 710"/>
                <a:gd name="T77" fmla="*/ 1206 h 241"/>
                <a:gd name="T78" fmla="*/ 109 w 710"/>
                <a:gd name="T79" fmla="*/ 1206 h 241"/>
                <a:gd name="T80" fmla="*/ 2947 w 710"/>
                <a:gd name="T81" fmla="*/ 3223 h 241"/>
                <a:gd name="T82" fmla="*/ 6038 w 710"/>
                <a:gd name="T83" fmla="*/ 885 h 241"/>
                <a:gd name="T84" fmla="*/ 6721 w 710"/>
                <a:gd name="T85" fmla="*/ 401 h 241"/>
                <a:gd name="T86" fmla="*/ 7810 w 710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0" h="241">
                  <a:moveTo>
                    <a:pt x="710" y="32"/>
                  </a:moveTo>
                  <a:cubicBezTo>
                    <a:pt x="705" y="29"/>
                    <a:pt x="699" y="27"/>
                    <a:pt x="694" y="25"/>
                  </a:cubicBezTo>
                  <a:cubicBezTo>
                    <a:pt x="659" y="8"/>
                    <a:pt x="615" y="0"/>
                    <a:pt x="587" y="3"/>
                  </a:cubicBezTo>
                  <a:cubicBezTo>
                    <a:pt x="551" y="6"/>
                    <a:pt x="531" y="37"/>
                    <a:pt x="527" y="47"/>
                  </a:cubicBezTo>
                  <a:cubicBezTo>
                    <a:pt x="480" y="154"/>
                    <a:pt x="382" y="213"/>
                    <a:pt x="269" y="213"/>
                  </a:cubicBezTo>
                  <a:cubicBezTo>
                    <a:pt x="263" y="213"/>
                    <a:pt x="258" y="213"/>
                    <a:pt x="252" y="212"/>
                  </a:cubicBezTo>
                  <a:cubicBezTo>
                    <a:pt x="250" y="212"/>
                    <a:pt x="248" y="212"/>
                    <a:pt x="247" y="212"/>
                  </a:cubicBezTo>
                  <a:cubicBezTo>
                    <a:pt x="243" y="211"/>
                    <a:pt x="239" y="211"/>
                    <a:pt x="235" y="210"/>
                  </a:cubicBezTo>
                  <a:cubicBezTo>
                    <a:pt x="233" y="210"/>
                    <a:pt x="231" y="210"/>
                    <a:pt x="229" y="209"/>
                  </a:cubicBezTo>
                  <a:cubicBezTo>
                    <a:pt x="225" y="209"/>
                    <a:pt x="221" y="208"/>
                    <a:pt x="217" y="207"/>
                  </a:cubicBezTo>
                  <a:cubicBezTo>
                    <a:pt x="216" y="207"/>
                    <a:pt x="214" y="206"/>
                    <a:pt x="212" y="206"/>
                  </a:cubicBezTo>
                  <a:cubicBezTo>
                    <a:pt x="206" y="205"/>
                    <a:pt x="201" y="203"/>
                    <a:pt x="196" y="201"/>
                  </a:cubicBezTo>
                  <a:cubicBezTo>
                    <a:pt x="194" y="201"/>
                    <a:pt x="192" y="200"/>
                    <a:pt x="190" y="199"/>
                  </a:cubicBezTo>
                  <a:cubicBezTo>
                    <a:pt x="187" y="198"/>
                    <a:pt x="183" y="197"/>
                    <a:pt x="180" y="196"/>
                  </a:cubicBezTo>
                  <a:cubicBezTo>
                    <a:pt x="177" y="195"/>
                    <a:pt x="175" y="194"/>
                    <a:pt x="172" y="193"/>
                  </a:cubicBezTo>
                  <a:cubicBezTo>
                    <a:pt x="170" y="192"/>
                    <a:pt x="167" y="190"/>
                    <a:pt x="165" y="189"/>
                  </a:cubicBezTo>
                  <a:cubicBezTo>
                    <a:pt x="162" y="188"/>
                    <a:pt x="159" y="187"/>
                    <a:pt x="156" y="185"/>
                  </a:cubicBezTo>
                  <a:cubicBezTo>
                    <a:pt x="154" y="184"/>
                    <a:pt x="152" y="183"/>
                    <a:pt x="150" y="182"/>
                  </a:cubicBezTo>
                  <a:cubicBezTo>
                    <a:pt x="139" y="176"/>
                    <a:pt x="127" y="170"/>
                    <a:pt x="117" y="162"/>
                  </a:cubicBezTo>
                  <a:cubicBezTo>
                    <a:pt x="116" y="161"/>
                    <a:pt x="115" y="161"/>
                    <a:pt x="114" y="160"/>
                  </a:cubicBezTo>
                  <a:cubicBezTo>
                    <a:pt x="110" y="158"/>
                    <a:pt x="107" y="155"/>
                    <a:pt x="103" y="152"/>
                  </a:cubicBezTo>
                  <a:cubicBezTo>
                    <a:pt x="102" y="152"/>
                    <a:pt x="102" y="151"/>
                    <a:pt x="101" y="151"/>
                  </a:cubicBezTo>
                  <a:cubicBezTo>
                    <a:pt x="85" y="138"/>
                    <a:pt x="70" y="124"/>
                    <a:pt x="55" y="108"/>
                  </a:cubicBezTo>
                  <a:cubicBezTo>
                    <a:pt x="54" y="107"/>
                    <a:pt x="53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1" y="103"/>
                    <a:pt x="49" y="102"/>
                    <a:pt x="48" y="101"/>
                  </a:cubicBezTo>
                  <a:cubicBezTo>
                    <a:pt x="46" y="97"/>
                    <a:pt x="43" y="94"/>
                    <a:pt x="40" y="90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6" y="86"/>
                    <a:pt x="35" y="84"/>
                    <a:pt x="34" y="83"/>
                  </a:cubicBezTo>
                  <a:cubicBezTo>
                    <a:pt x="33" y="81"/>
                    <a:pt x="31" y="79"/>
                    <a:pt x="29" y="76"/>
                  </a:cubicBezTo>
                  <a:cubicBezTo>
                    <a:pt x="29" y="75"/>
                    <a:pt x="28" y="74"/>
                    <a:pt x="27" y="73"/>
                  </a:cubicBezTo>
                  <a:cubicBezTo>
                    <a:pt x="26" y="71"/>
                    <a:pt x="24" y="69"/>
                    <a:pt x="23" y="67"/>
                  </a:cubicBezTo>
                  <a:cubicBezTo>
                    <a:pt x="20" y="63"/>
                    <a:pt x="17" y="59"/>
                    <a:pt x="15" y="55"/>
                  </a:cubicBezTo>
                  <a:cubicBezTo>
                    <a:pt x="14" y="54"/>
                    <a:pt x="14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8"/>
                    <a:pt x="0" y="52"/>
                    <a:pt x="15" y="78"/>
                  </a:cubicBezTo>
                  <a:cubicBezTo>
                    <a:pt x="19" y="86"/>
                    <a:pt x="15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68" y="181"/>
                    <a:pt x="162" y="241"/>
                    <a:pt x="268" y="241"/>
                  </a:cubicBezTo>
                  <a:cubicBezTo>
                    <a:pt x="393" y="241"/>
                    <a:pt x="498" y="183"/>
                    <a:pt x="549" y="66"/>
                  </a:cubicBezTo>
                  <a:cubicBezTo>
                    <a:pt x="560" y="37"/>
                    <a:pt x="582" y="27"/>
                    <a:pt x="611" y="30"/>
                  </a:cubicBezTo>
                  <a:cubicBezTo>
                    <a:pt x="633" y="33"/>
                    <a:pt x="680" y="45"/>
                    <a:pt x="710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167">
              <a:extLst>
                <a:ext uri="{FF2B5EF4-FFF2-40B4-BE49-F238E27FC236}">
                  <a16:creationId xmlns:a16="http://schemas.microsoft.com/office/drawing/2014/main" id="{7FDD7925-E85A-404F-911D-6DBF7260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526"/>
              <a:ext cx="1579" cy="572"/>
            </a:xfrm>
            <a:custGeom>
              <a:avLst/>
              <a:gdLst>
                <a:gd name="T0" fmla="*/ 7810 w 710"/>
                <a:gd name="T1" fmla="*/ 427 h 241"/>
                <a:gd name="T2" fmla="*/ 7633 w 710"/>
                <a:gd name="T3" fmla="*/ 332 h 241"/>
                <a:gd name="T4" fmla="*/ 6454 w 710"/>
                <a:gd name="T5" fmla="*/ 40 h 241"/>
                <a:gd name="T6" fmla="*/ 5796 w 710"/>
                <a:gd name="T7" fmla="*/ 631 h 241"/>
                <a:gd name="T8" fmla="*/ 2958 w 710"/>
                <a:gd name="T9" fmla="*/ 2851 h 241"/>
                <a:gd name="T10" fmla="*/ 2769 w 710"/>
                <a:gd name="T11" fmla="*/ 2834 h 241"/>
                <a:gd name="T12" fmla="*/ 2715 w 710"/>
                <a:gd name="T13" fmla="*/ 2834 h 241"/>
                <a:gd name="T14" fmla="*/ 2586 w 710"/>
                <a:gd name="T15" fmla="*/ 2805 h 241"/>
                <a:gd name="T16" fmla="*/ 2518 w 710"/>
                <a:gd name="T17" fmla="*/ 2794 h 241"/>
                <a:gd name="T18" fmla="*/ 2389 w 710"/>
                <a:gd name="T19" fmla="*/ 2765 h 241"/>
                <a:gd name="T20" fmla="*/ 2328 w 710"/>
                <a:gd name="T21" fmla="*/ 2756 h 241"/>
                <a:gd name="T22" fmla="*/ 2157 w 710"/>
                <a:gd name="T23" fmla="*/ 2687 h 241"/>
                <a:gd name="T24" fmla="*/ 2093 w 710"/>
                <a:gd name="T25" fmla="*/ 2658 h 241"/>
                <a:gd name="T26" fmla="*/ 1979 w 710"/>
                <a:gd name="T27" fmla="*/ 2620 h 241"/>
                <a:gd name="T28" fmla="*/ 1895 w 710"/>
                <a:gd name="T29" fmla="*/ 2580 h 241"/>
                <a:gd name="T30" fmla="*/ 1815 w 710"/>
                <a:gd name="T31" fmla="*/ 2530 h 241"/>
                <a:gd name="T32" fmla="*/ 1717 w 710"/>
                <a:gd name="T33" fmla="*/ 2473 h 241"/>
                <a:gd name="T34" fmla="*/ 1652 w 710"/>
                <a:gd name="T35" fmla="*/ 2433 h 241"/>
                <a:gd name="T36" fmla="*/ 1285 w 710"/>
                <a:gd name="T37" fmla="*/ 2162 h 241"/>
                <a:gd name="T38" fmla="*/ 1257 w 710"/>
                <a:gd name="T39" fmla="*/ 2141 h 241"/>
                <a:gd name="T40" fmla="*/ 1132 w 710"/>
                <a:gd name="T41" fmla="*/ 2034 h 241"/>
                <a:gd name="T42" fmla="*/ 1112 w 710"/>
                <a:gd name="T43" fmla="*/ 2017 h 241"/>
                <a:gd name="T44" fmla="*/ 603 w 710"/>
                <a:gd name="T45" fmla="*/ 1443 h 241"/>
                <a:gd name="T46" fmla="*/ 574 w 710"/>
                <a:gd name="T47" fmla="*/ 1391 h 241"/>
                <a:gd name="T48" fmla="*/ 574 w 710"/>
                <a:gd name="T49" fmla="*/ 1391 h 241"/>
                <a:gd name="T50" fmla="*/ 529 w 710"/>
                <a:gd name="T51" fmla="*/ 1353 h 241"/>
                <a:gd name="T52" fmla="*/ 440 w 710"/>
                <a:gd name="T53" fmla="*/ 1206 h 241"/>
                <a:gd name="T54" fmla="*/ 420 w 710"/>
                <a:gd name="T55" fmla="*/ 1161 h 241"/>
                <a:gd name="T56" fmla="*/ 376 w 710"/>
                <a:gd name="T57" fmla="*/ 1111 h 241"/>
                <a:gd name="T58" fmla="*/ 316 w 710"/>
                <a:gd name="T59" fmla="*/ 1013 h 241"/>
                <a:gd name="T60" fmla="*/ 296 w 710"/>
                <a:gd name="T61" fmla="*/ 975 h 241"/>
                <a:gd name="T62" fmla="*/ 251 w 710"/>
                <a:gd name="T63" fmla="*/ 895 h 241"/>
                <a:gd name="T64" fmla="*/ 162 w 710"/>
                <a:gd name="T65" fmla="*/ 738 h 241"/>
                <a:gd name="T66" fmla="*/ 142 w 710"/>
                <a:gd name="T67" fmla="*/ 693 h 241"/>
                <a:gd name="T68" fmla="*/ 142 w 710"/>
                <a:gd name="T69" fmla="*/ 693 h 241"/>
                <a:gd name="T70" fmla="*/ 142 w 710"/>
                <a:gd name="T71" fmla="*/ 681 h 241"/>
                <a:gd name="T72" fmla="*/ 133 w 710"/>
                <a:gd name="T73" fmla="*/ 693 h 241"/>
                <a:gd name="T74" fmla="*/ 162 w 710"/>
                <a:gd name="T75" fmla="*/ 1042 h 241"/>
                <a:gd name="T76" fmla="*/ 109 w 710"/>
                <a:gd name="T77" fmla="*/ 1206 h 241"/>
                <a:gd name="T78" fmla="*/ 109 w 710"/>
                <a:gd name="T79" fmla="*/ 1206 h 241"/>
                <a:gd name="T80" fmla="*/ 2947 w 710"/>
                <a:gd name="T81" fmla="*/ 3223 h 241"/>
                <a:gd name="T82" fmla="*/ 6038 w 710"/>
                <a:gd name="T83" fmla="*/ 885 h 241"/>
                <a:gd name="T84" fmla="*/ 6721 w 710"/>
                <a:gd name="T85" fmla="*/ 401 h 241"/>
                <a:gd name="T86" fmla="*/ 7810 w 710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0" h="241">
                  <a:moveTo>
                    <a:pt x="710" y="32"/>
                  </a:moveTo>
                  <a:cubicBezTo>
                    <a:pt x="705" y="29"/>
                    <a:pt x="699" y="27"/>
                    <a:pt x="694" y="25"/>
                  </a:cubicBezTo>
                  <a:cubicBezTo>
                    <a:pt x="659" y="8"/>
                    <a:pt x="615" y="0"/>
                    <a:pt x="587" y="3"/>
                  </a:cubicBezTo>
                  <a:cubicBezTo>
                    <a:pt x="551" y="6"/>
                    <a:pt x="531" y="37"/>
                    <a:pt x="527" y="47"/>
                  </a:cubicBezTo>
                  <a:cubicBezTo>
                    <a:pt x="480" y="154"/>
                    <a:pt x="382" y="213"/>
                    <a:pt x="269" y="213"/>
                  </a:cubicBezTo>
                  <a:cubicBezTo>
                    <a:pt x="263" y="213"/>
                    <a:pt x="258" y="213"/>
                    <a:pt x="252" y="212"/>
                  </a:cubicBezTo>
                  <a:cubicBezTo>
                    <a:pt x="250" y="212"/>
                    <a:pt x="248" y="212"/>
                    <a:pt x="247" y="212"/>
                  </a:cubicBezTo>
                  <a:cubicBezTo>
                    <a:pt x="243" y="211"/>
                    <a:pt x="239" y="211"/>
                    <a:pt x="235" y="210"/>
                  </a:cubicBezTo>
                  <a:cubicBezTo>
                    <a:pt x="233" y="210"/>
                    <a:pt x="231" y="210"/>
                    <a:pt x="229" y="209"/>
                  </a:cubicBezTo>
                  <a:cubicBezTo>
                    <a:pt x="225" y="209"/>
                    <a:pt x="221" y="208"/>
                    <a:pt x="217" y="207"/>
                  </a:cubicBezTo>
                  <a:cubicBezTo>
                    <a:pt x="216" y="207"/>
                    <a:pt x="214" y="206"/>
                    <a:pt x="212" y="206"/>
                  </a:cubicBezTo>
                  <a:cubicBezTo>
                    <a:pt x="206" y="205"/>
                    <a:pt x="201" y="203"/>
                    <a:pt x="196" y="201"/>
                  </a:cubicBezTo>
                  <a:cubicBezTo>
                    <a:pt x="194" y="201"/>
                    <a:pt x="192" y="200"/>
                    <a:pt x="190" y="199"/>
                  </a:cubicBezTo>
                  <a:cubicBezTo>
                    <a:pt x="187" y="198"/>
                    <a:pt x="183" y="197"/>
                    <a:pt x="180" y="196"/>
                  </a:cubicBezTo>
                  <a:cubicBezTo>
                    <a:pt x="177" y="195"/>
                    <a:pt x="175" y="194"/>
                    <a:pt x="172" y="193"/>
                  </a:cubicBezTo>
                  <a:cubicBezTo>
                    <a:pt x="170" y="192"/>
                    <a:pt x="167" y="190"/>
                    <a:pt x="165" y="189"/>
                  </a:cubicBezTo>
                  <a:cubicBezTo>
                    <a:pt x="162" y="188"/>
                    <a:pt x="159" y="187"/>
                    <a:pt x="156" y="185"/>
                  </a:cubicBezTo>
                  <a:cubicBezTo>
                    <a:pt x="154" y="184"/>
                    <a:pt x="152" y="183"/>
                    <a:pt x="150" y="182"/>
                  </a:cubicBezTo>
                  <a:cubicBezTo>
                    <a:pt x="139" y="176"/>
                    <a:pt x="127" y="170"/>
                    <a:pt x="117" y="162"/>
                  </a:cubicBezTo>
                  <a:cubicBezTo>
                    <a:pt x="116" y="161"/>
                    <a:pt x="115" y="161"/>
                    <a:pt x="114" y="160"/>
                  </a:cubicBezTo>
                  <a:cubicBezTo>
                    <a:pt x="110" y="158"/>
                    <a:pt x="107" y="155"/>
                    <a:pt x="103" y="152"/>
                  </a:cubicBezTo>
                  <a:cubicBezTo>
                    <a:pt x="102" y="152"/>
                    <a:pt x="102" y="151"/>
                    <a:pt x="101" y="151"/>
                  </a:cubicBezTo>
                  <a:cubicBezTo>
                    <a:pt x="85" y="138"/>
                    <a:pt x="70" y="124"/>
                    <a:pt x="55" y="108"/>
                  </a:cubicBezTo>
                  <a:cubicBezTo>
                    <a:pt x="54" y="107"/>
                    <a:pt x="53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1" y="103"/>
                    <a:pt x="49" y="102"/>
                    <a:pt x="48" y="101"/>
                  </a:cubicBezTo>
                  <a:cubicBezTo>
                    <a:pt x="46" y="97"/>
                    <a:pt x="43" y="94"/>
                    <a:pt x="40" y="90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6" y="86"/>
                    <a:pt x="35" y="84"/>
                    <a:pt x="34" y="83"/>
                  </a:cubicBezTo>
                  <a:cubicBezTo>
                    <a:pt x="33" y="81"/>
                    <a:pt x="31" y="79"/>
                    <a:pt x="29" y="76"/>
                  </a:cubicBezTo>
                  <a:cubicBezTo>
                    <a:pt x="29" y="75"/>
                    <a:pt x="28" y="74"/>
                    <a:pt x="27" y="73"/>
                  </a:cubicBezTo>
                  <a:cubicBezTo>
                    <a:pt x="26" y="71"/>
                    <a:pt x="24" y="69"/>
                    <a:pt x="23" y="67"/>
                  </a:cubicBezTo>
                  <a:cubicBezTo>
                    <a:pt x="20" y="63"/>
                    <a:pt x="17" y="59"/>
                    <a:pt x="15" y="55"/>
                  </a:cubicBezTo>
                  <a:cubicBezTo>
                    <a:pt x="14" y="54"/>
                    <a:pt x="14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8"/>
                    <a:pt x="0" y="52"/>
                    <a:pt x="15" y="78"/>
                  </a:cubicBezTo>
                  <a:cubicBezTo>
                    <a:pt x="19" y="86"/>
                    <a:pt x="15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68" y="181"/>
                    <a:pt x="162" y="241"/>
                    <a:pt x="268" y="241"/>
                  </a:cubicBezTo>
                  <a:cubicBezTo>
                    <a:pt x="393" y="241"/>
                    <a:pt x="498" y="183"/>
                    <a:pt x="549" y="66"/>
                  </a:cubicBezTo>
                  <a:cubicBezTo>
                    <a:pt x="560" y="37"/>
                    <a:pt x="582" y="27"/>
                    <a:pt x="611" y="30"/>
                  </a:cubicBezTo>
                  <a:cubicBezTo>
                    <a:pt x="633" y="33"/>
                    <a:pt x="680" y="45"/>
                    <a:pt x="710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168">
              <a:extLst>
                <a:ext uri="{FF2B5EF4-FFF2-40B4-BE49-F238E27FC236}">
                  <a16:creationId xmlns:a16="http://schemas.microsoft.com/office/drawing/2014/main" id="{093C5334-04AD-4DA0-989A-8DCD470E1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88"/>
              <a:ext cx="200" cy="850"/>
            </a:xfrm>
            <a:custGeom>
              <a:avLst/>
              <a:gdLst>
                <a:gd name="T0" fmla="*/ 987 w 90"/>
                <a:gd name="T1" fmla="*/ 4779 h 358"/>
                <a:gd name="T2" fmla="*/ 809 w 90"/>
                <a:gd name="T3" fmla="*/ 4430 h 358"/>
                <a:gd name="T4" fmla="*/ 844 w 90"/>
                <a:gd name="T5" fmla="*/ 4419 h 358"/>
                <a:gd name="T6" fmla="*/ 287 w 90"/>
                <a:gd name="T7" fmla="*/ 2436 h 358"/>
                <a:gd name="T8" fmla="*/ 824 w 90"/>
                <a:gd name="T9" fmla="*/ 361 h 358"/>
                <a:gd name="T10" fmla="*/ 844 w 90"/>
                <a:gd name="T11" fmla="*/ 373 h 358"/>
                <a:gd name="T12" fmla="*/ 809 w 90"/>
                <a:gd name="T13" fmla="*/ 361 h 358"/>
                <a:gd name="T14" fmla="*/ 809 w 90"/>
                <a:gd name="T15" fmla="*/ 361 h 358"/>
                <a:gd name="T16" fmla="*/ 809 w 90"/>
                <a:gd name="T17" fmla="*/ 361 h 358"/>
                <a:gd name="T18" fmla="*/ 978 w 90"/>
                <a:gd name="T19" fmla="*/ 28 h 358"/>
                <a:gd name="T20" fmla="*/ 978 w 90"/>
                <a:gd name="T21" fmla="*/ 0 h 358"/>
                <a:gd name="T22" fmla="*/ 0 w 90"/>
                <a:gd name="T23" fmla="*/ 2396 h 358"/>
                <a:gd name="T24" fmla="*/ 0 w 90"/>
                <a:gd name="T25" fmla="*/ 2396 h 358"/>
                <a:gd name="T26" fmla="*/ 987 w 90"/>
                <a:gd name="T27" fmla="*/ 4791 h 358"/>
                <a:gd name="T28" fmla="*/ 987 w 90"/>
                <a:gd name="T29" fmla="*/ 4779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58">
                  <a:moveTo>
                    <a:pt x="90" y="357"/>
                  </a:moveTo>
                  <a:cubicBezTo>
                    <a:pt x="84" y="348"/>
                    <a:pt x="79" y="340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26" y="289"/>
                    <a:pt x="26" y="182"/>
                  </a:cubicBezTo>
                  <a:cubicBezTo>
                    <a:pt x="26" y="87"/>
                    <a:pt x="60" y="40"/>
                    <a:pt x="75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9" y="19"/>
                    <a:pt x="84" y="10"/>
                    <a:pt x="89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50" y="37"/>
                    <a:pt x="0" y="91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67"/>
                    <a:pt x="50" y="321"/>
                    <a:pt x="90" y="358"/>
                  </a:cubicBezTo>
                  <a:lnTo>
                    <a:pt x="90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169">
              <a:extLst>
                <a:ext uri="{FF2B5EF4-FFF2-40B4-BE49-F238E27FC236}">
                  <a16:creationId xmlns:a16="http://schemas.microsoft.com/office/drawing/2014/main" id="{9E2596EC-C313-4299-9750-EE62A4F69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672"/>
              <a:ext cx="318" cy="1070"/>
            </a:xfrm>
            <a:custGeom>
              <a:avLst/>
              <a:gdLst>
                <a:gd name="T0" fmla="*/ 1552 w 143"/>
                <a:gd name="T1" fmla="*/ 12 h 451"/>
                <a:gd name="T2" fmla="*/ 1539 w 143"/>
                <a:gd name="T3" fmla="*/ 12 h 451"/>
                <a:gd name="T4" fmla="*/ 1519 w 143"/>
                <a:gd name="T5" fmla="*/ 12 h 451"/>
                <a:gd name="T6" fmla="*/ 1508 w 143"/>
                <a:gd name="T7" fmla="*/ 28 h 451"/>
                <a:gd name="T8" fmla="*/ 1508 w 143"/>
                <a:gd name="T9" fmla="*/ 28 h 451"/>
                <a:gd name="T10" fmla="*/ 0 w 143"/>
                <a:gd name="T11" fmla="*/ 3046 h 451"/>
                <a:gd name="T12" fmla="*/ 1394 w 143"/>
                <a:gd name="T13" fmla="*/ 6012 h 451"/>
                <a:gd name="T14" fmla="*/ 1410 w 143"/>
                <a:gd name="T15" fmla="*/ 6024 h 451"/>
                <a:gd name="T16" fmla="*/ 1410 w 143"/>
                <a:gd name="T17" fmla="*/ 5995 h 451"/>
                <a:gd name="T18" fmla="*/ 1439 w 143"/>
                <a:gd name="T19" fmla="*/ 6024 h 451"/>
                <a:gd name="T20" fmla="*/ 1463 w 143"/>
                <a:gd name="T21" fmla="*/ 5995 h 451"/>
                <a:gd name="T22" fmla="*/ 1463 w 143"/>
                <a:gd name="T23" fmla="*/ 5877 h 451"/>
                <a:gd name="T24" fmla="*/ 1419 w 143"/>
                <a:gd name="T25" fmla="*/ 5782 h 451"/>
                <a:gd name="T26" fmla="*/ 1419 w 143"/>
                <a:gd name="T27" fmla="*/ 5758 h 451"/>
                <a:gd name="T28" fmla="*/ 1419 w 143"/>
                <a:gd name="T29" fmla="*/ 5528 h 451"/>
                <a:gd name="T30" fmla="*/ 1419 w 143"/>
                <a:gd name="T31" fmla="*/ 5476 h 451"/>
                <a:gd name="T32" fmla="*/ 1394 w 143"/>
                <a:gd name="T33" fmla="*/ 5438 h 451"/>
                <a:gd name="T34" fmla="*/ 405 w 143"/>
                <a:gd name="T35" fmla="*/ 3046 h 451"/>
                <a:gd name="T36" fmla="*/ 405 w 143"/>
                <a:gd name="T37" fmla="*/ 3046 h 451"/>
                <a:gd name="T38" fmla="*/ 1385 w 143"/>
                <a:gd name="T39" fmla="*/ 652 h 451"/>
                <a:gd name="T40" fmla="*/ 1385 w 143"/>
                <a:gd name="T41" fmla="*/ 681 h 451"/>
                <a:gd name="T42" fmla="*/ 1419 w 143"/>
                <a:gd name="T43" fmla="*/ 631 h 451"/>
                <a:gd name="T44" fmla="*/ 1419 w 143"/>
                <a:gd name="T45" fmla="*/ 631 h 451"/>
                <a:gd name="T46" fmla="*/ 1419 w 143"/>
                <a:gd name="T47" fmla="*/ 631 h 451"/>
                <a:gd name="T48" fmla="*/ 1419 w 143"/>
                <a:gd name="T49" fmla="*/ 372 h 451"/>
                <a:gd name="T50" fmla="*/ 1563 w 143"/>
                <a:gd name="T51" fmla="*/ 147 h 451"/>
                <a:gd name="T52" fmla="*/ 1563 w 143"/>
                <a:gd name="T53" fmla="*/ 95 h 451"/>
                <a:gd name="T54" fmla="*/ 1552 w 143"/>
                <a:gd name="T55" fmla="*/ 12 h 4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3" h="451">
                  <a:moveTo>
                    <a:pt x="141" y="1"/>
                  </a:moveTo>
                  <a:cubicBezTo>
                    <a:pt x="140" y="1"/>
                    <a:pt x="140" y="1"/>
                    <a:pt x="140" y="1"/>
                  </a:cubicBezTo>
                  <a:cubicBezTo>
                    <a:pt x="139" y="0"/>
                    <a:pt x="139" y="0"/>
                    <a:pt x="138" y="1"/>
                  </a:cubicBezTo>
                  <a:cubicBezTo>
                    <a:pt x="137" y="1"/>
                    <a:pt x="137" y="2"/>
                    <a:pt x="137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20" y="17"/>
                    <a:pt x="0" y="67"/>
                    <a:pt x="0" y="228"/>
                  </a:cubicBezTo>
                  <a:cubicBezTo>
                    <a:pt x="0" y="392"/>
                    <a:pt x="122" y="443"/>
                    <a:pt x="127" y="450"/>
                  </a:cubicBezTo>
                  <a:cubicBezTo>
                    <a:pt x="128" y="450"/>
                    <a:pt x="128" y="451"/>
                    <a:pt x="128" y="451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9" y="450"/>
                    <a:pt x="130" y="451"/>
                    <a:pt x="131" y="451"/>
                  </a:cubicBezTo>
                  <a:cubicBezTo>
                    <a:pt x="132" y="451"/>
                    <a:pt x="133" y="450"/>
                    <a:pt x="133" y="449"/>
                  </a:cubicBezTo>
                  <a:cubicBezTo>
                    <a:pt x="134" y="446"/>
                    <a:pt x="134" y="443"/>
                    <a:pt x="133" y="440"/>
                  </a:cubicBezTo>
                  <a:cubicBezTo>
                    <a:pt x="132" y="439"/>
                    <a:pt x="131" y="435"/>
                    <a:pt x="129" y="433"/>
                  </a:cubicBezTo>
                  <a:cubicBezTo>
                    <a:pt x="129" y="431"/>
                    <a:pt x="129" y="431"/>
                    <a:pt x="129" y="431"/>
                  </a:cubicBezTo>
                  <a:cubicBezTo>
                    <a:pt x="121" y="416"/>
                    <a:pt x="127" y="417"/>
                    <a:pt x="129" y="414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27" y="406"/>
                    <a:pt x="127" y="407"/>
                    <a:pt x="127" y="407"/>
                  </a:cubicBezTo>
                  <a:cubicBezTo>
                    <a:pt x="87" y="370"/>
                    <a:pt x="37" y="316"/>
                    <a:pt x="37" y="228"/>
                  </a:cubicBezTo>
                  <a:cubicBezTo>
                    <a:pt x="37" y="228"/>
                    <a:pt x="37" y="228"/>
                    <a:pt x="37" y="228"/>
                  </a:cubicBezTo>
                  <a:cubicBezTo>
                    <a:pt x="37" y="140"/>
                    <a:pt x="87" y="86"/>
                    <a:pt x="126" y="49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8" y="49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1" y="43"/>
                    <a:pt x="127" y="37"/>
                    <a:pt x="129" y="28"/>
                  </a:cubicBezTo>
                  <a:cubicBezTo>
                    <a:pt x="132" y="19"/>
                    <a:pt x="140" y="18"/>
                    <a:pt x="142" y="11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3" y="4"/>
                    <a:pt x="141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170">
              <a:extLst>
                <a:ext uri="{FF2B5EF4-FFF2-40B4-BE49-F238E27FC236}">
                  <a16:creationId xmlns:a16="http://schemas.microsoft.com/office/drawing/2014/main" id="{ECFC972E-EC92-41D3-AEAC-D641C717E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802"/>
              <a:ext cx="164" cy="401"/>
            </a:xfrm>
            <a:custGeom>
              <a:avLst/>
              <a:gdLst>
                <a:gd name="T0" fmla="*/ 804 w 74"/>
                <a:gd name="T1" fmla="*/ 0 h 169"/>
                <a:gd name="T2" fmla="*/ 35 w 74"/>
                <a:gd name="T3" fmla="*/ 2257 h 169"/>
                <a:gd name="T4" fmla="*/ 804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171">
              <a:extLst>
                <a:ext uri="{FF2B5EF4-FFF2-40B4-BE49-F238E27FC236}">
                  <a16:creationId xmlns:a16="http://schemas.microsoft.com/office/drawing/2014/main" id="{71F177E7-3F6B-45E9-B7DB-2A310FA5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52"/>
              <a:ext cx="127" cy="719"/>
            </a:xfrm>
            <a:custGeom>
              <a:avLst/>
              <a:gdLst>
                <a:gd name="T0" fmla="*/ 566 w 57"/>
                <a:gd name="T1" fmla="*/ 4048 h 303"/>
                <a:gd name="T2" fmla="*/ 610 w 57"/>
                <a:gd name="T3" fmla="*/ 3953 h 303"/>
                <a:gd name="T4" fmla="*/ 521 w 57"/>
                <a:gd name="T5" fmla="*/ 3806 h 303"/>
                <a:gd name="T6" fmla="*/ 521 w 57"/>
                <a:gd name="T7" fmla="*/ 3650 h 303"/>
                <a:gd name="T8" fmla="*/ 452 w 57"/>
                <a:gd name="T9" fmla="*/ 3502 h 303"/>
                <a:gd name="T10" fmla="*/ 477 w 57"/>
                <a:gd name="T11" fmla="*/ 3379 h 303"/>
                <a:gd name="T12" fmla="*/ 408 w 57"/>
                <a:gd name="T13" fmla="*/ 3249 h 303"/>
                <a:gd name="T14" fmla="*/ 432 w 57"/>
                <a:gd name="T15" fmla="*/ 3125 h 303"/>
                <a:gd name="T16" fmla="*/ 388 w 57"/>
                <a:gd name="T17" fmla="*/ 2859 h 303"/>
                <a:gd name="T18" fmla="*/ 466 w 57"/>
                <a:gd name="T19" fmla="*/ 2608 h 303"/>
                <a:gd name="T20" fmla="*/ 441 w 57"/>
                <a:gd name="T21" fmla="*/ 1459 h 303"/>
                <a:gd name="T22" fmla="*/ 388 w 57"/>
                <a:gd name="T23" fmla="*/ 1205 h 303"/>
                <a:gd name="T24" fmla="*/ 432 w 57"/>
                <a:gd name="T25" fmla="*/ 935 h 303"/>
                <a:gd name="T26" fmla="*/ 408 w 57"/>
                <a:gd name="T27" fmla="*/ 816 h 303"/>
                <a:gd name="T28" fmla="*/ 477 w 57"/>
                <a:gd name="T29" fmla="*/ 681 h 303"/>
                <a:gd name="T30" fmla="*/ 452 w 57"/>
                <a:gd name="T31" fmla="*/ 508 h 303"/>
                <a:gd name="T32" fmla="*/ 521 w 57"/>
                <a:gd name="T33" fmla="*/ 373 h 303"/>
                <a:gd name="T34" fmla="*/ 521 w 57"/>
                <a:gd name="T35" fmla="*/ 254 h 303"/>
                <a:gd name="T36" fmla="*/ 610 w 57"/>
                <a:gd name="T37" fmla="*/ 107 h 303"/>
                <a:gd name="T38" fmla="*/ 566 w 57"/>
                <a:gd name="T39" fmla="*/ 12 h 303"/>
                <a:gd name="T40" fmla="*/ 541 w 57"/>
                <a:gd name="T41" fmla="*/ 0 h 303"/>
                <a:gd name="T42" fmla="*/ 0 w 57"/>
                <a:gd name="T43" fmla="*/ 2072 h 303"/>
                <a:gd name="T44" fmla="*/ 566 w 57"/>
                <a:gd name="T45" fmla="*/ 4048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2"/>
                    <a:pt x="48" y="291"/>
                    <a:pt x="47" y="285"/>
                  </a:cubicBezTo>
                  <a:cubicBezTo>
                    <a:pt x="46" y="279"/>
                    <a:pt x="48" y="277"/>
                    <a:pt x="47" y="273"/>
                  </a:cubicBezTo>
                  <a:cubicBezTo>
                    <a:pt x="46" y="268"/>
                    <a:pt x="41" y="268"/>
                    <a:pt x="41" y="262"/>
                  </a:cubicBezTo>
                  <a:cubicBezTo>
                    <a:pt x="40" y="257"/>
                    <a:pt x="45" y="258"/>
                    <a:pt x="43" y="253"/>
                  </a:cubicBezTo>
                  <a:cubicBezTo>
                    <a:pt x="42" y="248"/>
                    <a:pt x="39" y="248"/>
                    <a:pt x="37" y="243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4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6"/>
                    <a:pt x="27" y="123"/>
                    <a:pt x="40" y="109"/>
                  </a:cubicBezTo>
                  <a:cubicBezTo>
                    <a:pt x="37" y="108"/>
                    <a:pt x="37" y="101"/>
                    <a:pt x="35" y="90"/>
                  </a:cubicBezTo>
                  <a:cubicBezTo>
                    <a:pt x="33" y="76"/>
                    <a:pt x="38" y="74"/>
                    <a:pt x="39" y="70"/>
                  </a:cubicBezTo>
                  <a:cubicBezTo>
                    <a:pt x="40" y="66"/>
                    <a:pt x="36" y="66"/>
                    <a:pt x="37" y="61"/>
                  </a:cubicBezTo>
                  <a:cubicBezTo>
                    <a:pt x="39" y="56"/>
                    <a:pt x="42" y="56"/>
                    <a:pt x="43" y="51"/>
                  </a:cubicBezTo>
                  <a:cubicBezTo>
                    <a:pt x="45" y="46"/>
                    <a:pt x="40" y="44"/>
                    <a:pt x="41" y="38"/>
                  </a:cubicBezTo>
                  <a:cubicBezTo>
                    <a:pt x="41" y="33"/>
                    <a:pt x="46" y="33"/>
                    <a:pt x="47" y="28"/>
                  </a:cubicBezTo>
                  <a:cubicBezTo>
                    <a:pt x="48" y="23"/>
                    <a:pt x="46" y="25"/>
                    <a:pt x="47" y="19"/>
                  </a:cubicBezTo>
                  <a:cubicBezTo>
                    <a:pt x="48" y="13"/>
                    <a:pt x="53" y="12"/>
                    <a:pt x="55" y="8"/>
                  </a:cubicBezTo>
                  <a:cubicBezTo>
                    <a:pt x="57" y="3"/>
                    <a:pt x="57" y="1"/>
                    <a:pt x="51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5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172">
              <a:extLst>
                <a:ext uri="{FF2B5EF4-FFF2-40B4-BE49-F238E27FC236}">
                  <a16:creationId xmlns:a16="http://schemas.microsoft.com/office/drawing/2014/main" id="{1E6FB041-A168-499E-9ED5-A42F0C6B7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173"/>
              <a:ext cx="49" cy="163"/>
            </a:xfrm>
            <a:custGeom>
              <a:avLst/>
              <a:gdLst>
                <a:gd name="T0" fmla="*/ 36 w 22"/>
                <a:gd name="T1" fmla="*/ 12 h 69"/>
                <a:gd name="T2" fmla="*/ 20 w 22"/>
                <a:gd name="T3" fmla="*/ 397 h 69"/>
                <a:gd name="T4" fmla="*/ 100 w 22"/>
                <a:gd name="T5" fmla="*/ 687 h 69"/>
                <a:gd name="T6" fmla="*/ 198 w 22"/>
                <a:gd name="T7" fmla="*/ 881 h 69"/>
                <a:gd name="T8" fmla="*/ 234 w 22"/>
                <a:gd name="T9" fmla="*/ 791 h 69"/>
                <a:gd name="T10" fmla="*/ 189 w 22"/>
                <a:gd name="T11" fmla="*/ 737 h 69"/>
                <a:gd name="T12" fmla="*/ 145 w 22"/>
                <a:gd name="T13" fmla="*/ 631 h 69"/>
                <a:gd name="T14" fmla="*/ 109 w 22"/>
                <a:gd name="T15" fmla="*/ 385 h 69"/>
                <a:gd name="T16" fmla="*/ 109 w 22"/>
                <a:gd name="T17" fmla="*/ 156 h 69"/>
                <a:gd name="T18" fmla="*/ 100 w 22"/>
                <a:gd name="T19" fmla="*/ 28 h 69"/>
                <a:gd name="T20" fmla="*/ 53 w 22"/>
                <a:gd name="T21" fmla="*/ 2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1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1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29"/>
                  </a:cubicBezTo>
                  <a:cubicBezTo>
                    <a:pt x="9" y="24"/>
                    <a:pt x="10" y="18"/>
                    <a:pt x="10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73">
              <a:extLst>
                <a:ext uri="{FF2B5EF4-FFF2-40B4-BE49-F238E27FC236}">
                  <a16:creationId xmlns:a16="http://schemas.microsoft.com/office/drawing/2014/main" id="{F924CB64-4605-477A-97B6-9621B8A28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87"/>
              <a:ext cx="36" cy="114"/>
            </a:xfrm>
            <a:custGeom>
              <a:avLst/>
              <a:gdLst>
                <a:gd name="T0" fmla="*/ 0 w 16"/>
                <a:gd name="T1" fmla="*/ 418 h 48"/>
                <a:gd name="T2" fmla="*/ 45 w 16"/>
                <a:gd name="T3" fmla="*/ 204 h 48"/>
                <a:gd name="T4" fmla="*/ 101 w 16"/>
                <a:gd name="T5" fmla="*/ 57 h 48"/>
                <a:gd name="T6" fmla="*/ 173 w 16"/>
                <a:gd name="T7" fmla="*/ 135 h 48"/>
                <a:gd name="T8" fmla="*/ 126 w 16"/>
                <a:gd name="T9" fmla="*/ 283 h 48"/>
                <a:gd name="T10" fmla="*/ 92 w 16"/>
                <a:gd name="T11" fmla="*/ 418 h 48"/>
                <a:gd name="T12" fmla="*/ 45 w 16"/>
                <a:gd name="T13" fmla="*/ 644 h 48"/>
                <a:gd name="T14" fmla="*/ 36 w 16"/>
                <a:gd name="T15" fmla="*/ 525 h 48"/>
                <a:gd name="T16" fmla="*/ 0 w 16"/>
                <a:gd name="T17" fmla="*/ 401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2" y="20"/>
                    <a:pt x="4" y="15"/>
                  </a:cubicBezTo>
                  <a:cubicBezTo>
                    <a:pt x="5" y="11"/>
                    <a:pt x="6" y="7"/>
                    <a:pt x="9" y="4"/>
                  </a:cubicBezTo>
                  <a:cubicBezTo>
                    <a:pt x="13" y="0"/>
                    <a:pt x="16" y="7"/>
                    <a:pt x="15" y="10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9" y="24"/>
                    <a:pt x="8" y="28"/>
                    <a:pt x="8" y="31"/>
                  </a:cubicBezTo>
                  <a:cubicBezTo>
                    <a:pt x="6" y="36"/>
                    <a:pt x="7" y="43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174">
              <a:extLst>
                <a:ext uri="{FF2B5EF4-FFF2-40B4-BE49-F238E27FC236}">
                  <a16:creationId xmlns:a16="http://schemas.microsoft.com/office/drawing/2014/main" id="{9708527B-95EE-4A73-9FB8-A086963B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130"/>
              <a:ext cx="29" cy="78"/>
            </a:xfrm>
            <a:custGeom>
              <a:avLst/>
              <a:gdLst>
                <a:gd name="T0" fmla="*/ 0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7" y="22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175">
              <a:extLst>
                <a:ext uri="{FF2B5EF4-FFF2-40B4-BE49-F238E27FC236}">
                  <a16:creationId xmlns:a16="http://schemas.microsoft.com/office/drawing/2014/main" id="{C6ECF888-692F-42B1-8204-18079394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930"/>
              <a:ext cx="24" cy="167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46 h 70"/>
                <a:gd name="T4" fmla="*/ 72 w 11"/>
                <a:gd name="T5" fmla="*/ 489 h 70"/>
                <a:gd name="T6" fmla="*/ 52 w 11"/>
                <a:gd name="T7" fmla="*/ 706 h 70"/>
                <a:gd name="T8" fmla="*/ 44 w 11"/>
                <a:gd name="T9" fmla="*/ 950 h 70"/>
                <a:gd name="T10" fmla="*/ 0 w 11"/>
                <a:gd name="T11" fmla="*/ 706 h 70"/>
                <a:gd name="T12" fmla="*/ 33 w 11"/>
                <a:gd name="T13" fmla="*/ 518 h 70"/>
                <a:gd name="T14" fmla="*/ 33 w 11"/>
                <a:gd name="T15" fmla="*/ 313 h 70"/>
                <a:gd name="T16" fmla="*/ 81 w 11"/>
                <a:gd name="T17" fmla="*/ 79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8"/>
                  </a:cubicBezTo>
                  <a:cubicBezTo>
                    <a:pt x="7" y="24"/>
                    <a:pt x="9" y="30"/>
                    <a:pt x="7" y="36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3" y="38"/>
                  </a:cubicBezTo>
                  <a:cubicBezTo>
                    <a:pt x="4" y="31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176">
              <a:extLst>
                <a:ext uri="{FF2B5EF4-FFF2-40B4-BE49-F238E27FC236}">
                  <a16:creationId xmlns:a16="http://schemas.microsoft.com/office/drawing/2014/main" id="{5FD276DE-C130-4112-8B18-4E3BB8EF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049"/>
              <a:ext cx="27" cy="69"/>
            </a:xfrm>
            <a:custGeom>
              <a:avLst/>
              <a:gdLst>
                <a:gd name="T0" fmla="*/ 36 w 12"/>
                <a:gd name="T1" fmla="*/ 0 h 29"/>
                <a:gd name="T2" fmla="*/ 117 w 12"/>
                <a:gd name="T3" fmla="*/ 214 h 29"/>
                <a:gd name="T4" fmla="*/ 126 w 12"/>
                <a:gd name="T5" fmla="*/ 390 h 29"/>
                <a:gd name="T6" fmla="*/ 0 w 12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1"/>
                    <a:pt x="10" y="16"/>
                  </a:cubicBezTo>
                  <a:cubicBezTo>
                    <a:pt x="12" y="21"/>
                    <a:pt x="10" y="25"/>
                    <a:pt x="11" y="29"/>
                  </a:cubicBezTo>
                  <a:cubicBezTo>
                    <a:pt x="6" y="22"/>
                    <a:pt x="2" y="1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177">
              <a:extLst>
                <a:ext uri="{FF2B5EF4-FFF2-40B4-BE49-F238E27FC236}">
                  <a16:creationId xmlns:a16="http://schemas.microsoft.com/office/drawing/2014/main" id="{132F37FE-6D0F-45A6-8FB8-49EE0480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106"/>
              <a:ext cx="34" cy="43"/>
            </a:xfrm>
            <a:custGeom>
              <a:avLst/>
              <a:gdLst>
                <a:gd name="T0" fmla="*/ 45 w 15"/>
                <a:gd name="T1" fmla="*/ 0 h 18"/>
                <a:gd name="T2" fmla="*/ 150 w 15"/>
                <a:gd name="T3" fmla="*/ 127 h 18"/>
                <a:gd name="T4" fmla="*/ 150 w 15"/>
                <a:gd name="T5" fmla="*/ 246 h 18"/>
                <a:gd name="T6" fmla="*/ 0 w 15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4"/>
                    <a:pt x="13" y="18"/>
                  </a:cubicBezTo>
                  <a:cubicBezTo>
                    <a:pt x="9" y="14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178">
              <a:extLst>
                <a:ext uri="{FF2B5EF4-FFF2-40B4-BE49-F238E27FC236}">
                  <a16:creationId xmlns:a16="http://schemas.microsoft.com/office/drawing/2014/main" id="{AD470075-43A6-45CB-8053-9C8AB32DB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44"/>
              <a:ext cx="29" cy="48"/>
            </a:xfrm>
            <a:custGeom>
              <a:avLst/>
              <a:gdLst>
                <a:gd name="T0" fmla="*/ 45 w 13"/>
                <a:gd name="T1" fmla="*/ 12 h 20"/>
                <a:gd name="T2" fmla="*/ 134 w 13"/>
                <a:gd name="T3" fmla="*/ 127 h 20"/>
                <a:gd name="T4" fmla="*/ 125 w 13"/>
                <a:gd name="T5" fmla="*/ 276 h 20"/>
                <a:gd name="T6" fmla="*/ 89 w 13"/>
                <a:gd name="T7" fmla="*/ 110 h 20"/>
                <a:gd name="T8" fmla="*/ 20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3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179">
              <a:extLst>
                <a:ext uri="{FF2B5EF4-FFF2-40B4-BE49-F238E27FC236}">
                  <a16:creationId xmlns:a16="http://schemas.microsoft.com/office/drawing/2014/main" id="{C7F41BC4-FCFA-4412-ADBA-E0C88B43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246"/>
              <a:ext cx="32" cy="24"/>
            </a:xfrm>
            <a:custGeom>
              <a:avLst/>
              <a:gdLst>
                <a:gd name="T0" fmla="*/ 0 w 14"/>
                <a:gd name="T1" fmla="*/ 110 h 10"/>
                <a:gd name="T2" fmla="*/ 130 w 14"/>
                <a:gd name="T3" fmla="*/ 0 h 10"/>
                <a:gd name="T4" fmla="*/ 85 w 14"/>
                <a:gd name="T5" fmla="*/ 82 h 10"/>
                <a:gd name="T6" fmla="*/ 25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7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180">
              <a:extLst>
                <a:ext uri="{FF2B5EF4-FFF2-40B4-BE49-F238E27FC236}">
                  <a16:creationId xmlns:a16="http://schemas.microsoft.com/office/drawing/2014/main" id="{1B36F77F-3BBB-4855-99F4-7B0A1D1B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203"/>
              <a:ext cx="27" cy="48"/>
            </a:xfrm>
            <a:custGeom>
              <a:avLst/>
              <a:gdLst>
                <a:gd name="T0" fmla="*/ 0 w 12"/>
                <a:gd name="T1" fmla="*/ 276 h 20"/>
                <a:gd name="T2" fmla="*/ 45 w 12"/>
                <a:gd name="T3" fmla="*/ 197 h 20"/>
                <a:gd name="T4" fmla="*/ 117 w 12"/>
                <a:gd name="T5" fmla="*/ 168 h 20"/>
                <a:gd name="T6" fmla="*/ 101 w 12"/>
                <a:gd name="T7" fmla="*/ 0 h 20"/>
                <a:gd name="T8" fmla="*/ 101 w 12"/>
                <a:gd name="T9" fmla="*/ 110 h 20"/>
                <a:gd name="T10" fmla="*/ 45 w 12"/>
                <a:gd name="T11" fmla="*/ 19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2"/>
                    <a:pt x="8" y="14"/>
                    <a:pt x="10" y="12"/>
                  </a:cubicBezTo>
                  <a:cubicBezTo>
                    <a:pt x="12" y="10"/>
                    <a:pt x="11" y="2"/>
                    <a:pt x="9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7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181">
              <a:extLst>
                <a:ext uri="{FF2B5EF4-FFF2-40B4-BE49-F238E27FC236}">
                  <a16:creationId xmlns:a16="http://schemas.microsoft.com/office/drawing/2014/main" id="{42456100-BC12-4571-91CB-B060788A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189"/>
              <a:ext cx="14" cy="14"/>
            </a:xfrm>
            <a:custGeom>
              <a:avLst/>
              <a:gdLst>
                <a:gd name="T0" fmla="*/ 0 w 6"/>
                <a:gd name="T1" fmla="*/ 12 h 6"/>
                <a:gd name="T2" fmla="*/ 77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6" y="1"/>
                    <a:pt x="6" y="4"/>
                  </a:cubicBezTo>
                  <a:cubicBezTo>
                    <a:pt x="4" y="4"/>
                    <a:pt x="1" y="5"/>
                    <a:pt x="0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182">
              <a:extLst>
                <a:ext uri="{FF2B5EF4-FFF2-40B4-BE49-F238E27FC236}">
                  <a16:creationId xmlns:a16="http://schemas.microsoft.com/office/drawing/2014/main" id="{96B0B061-DB71-4594-869F-D704A39CE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265"/>
              <a:ext cx="29" cy="79"/>
            </a:xfrm>
            <a:custGeom>
              <a:avLst/>
              <a:gdLst>
                <a:gd name="T0" fmla="*/ 0 w 13"/>
                <a:gd name="T1" fmla="*/ 287 h 33"/>
                <a:gd name="T2" fmla="*/ 145 w 13"/>
                <a:gd name="T3" fmla="*/ 108 h 33"/>
                <a:gd name="T4" fmla="*/ 80 w 13"/>
                <a:gd name="T5" fmla="*/ 287 h 33"/>
                <a:gd name="T6" fmla="*/ 45 w 13"/>
                <a:gd name="T7" fmla="*/ 45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21"/>
                  </a:moveTo>
                  <a:cubicBezTo>
                    <a:pt x="3" y="19"/>
                    <a:pt x="8" y="0"/>
                    <a:pt x="13" y="8"/>
                  </a:cubicBezTo>
                  <a:cubicBezTo>
                    <a:pt x="9" y="11"/>
                    <a:pt x="8" y="16"/>
                    <a:pt x="7" y="21"/>
                  </a:cubicBezTo>
                  <a:cubicBezTo>
                    <a:pt x="5" y="25"/>
                    <a:pt x="5" y="28"/>
                    <a:pt x="4" y="3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183">
              <a:extLst>
                <a:ext uri="{FF2B5EF4-FFF2-40B4-BE49-F238E27FC236}">
                  <a16:creationId xmlns:a16="http://schemas.microsoft.com/office/drawing/2014/main" id="{FE71699B-EBE7-4C00-B1F2-032EF33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334"/>
              <a:ext cx="27" cy="152"/>
            </a:xfrm>
            <a:custGeom>
              <a:avLst/>
              <a:gdLst>
                <a:gd name="T0" fmla="*/ 92 w 12"/>
                <a:gd name="T1" fmla="*/ 0 h 64"/>
                <a:gd name="T2" fmla="*/ 56 w 12"/>
                <a:gd name="T3" fmla="*/ 226 h 64"/>
                <a:gd name="T4" fmla="*/ 81 w 12"/>
                <a:gd name="T5" fmla="*/ 456 h 64"/>
                <a:gd name="T6" fmla="*/ 126 w 12"/>
                <a:gd name="T7" fmla="*/ 656 h 64"/>
                <a:gd name="T8" fmla="*/ 117 w 12"/>
                <a:gd name="T9" fmla="*/ 857 h 64"/>
                <a:gd name="T10" fmla="*/ 72 w 12"/>
                <a:gd name="T11" fmla="*/ 656 h 64"/>
                <a:gd name="T12" fmla="*/ 0 w 12"/>
                <a:gd name="T13" fmla="*/ 468 h 64"/>
                <a:gd name="T14" fmla="*/ 11 w 12"/>
                <a:gd name="T15" fmla="*/ 271 h 64"/>
                <a:gd name="T16" fmla="*/ 72 w 12"/>
                <a:gd name="T17" fmla="*/ 69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7" y="28"/>
                    <a:pt x="7" y="34"/>
                  </a:cubicBezTo>
                  <a:cubicBezTo>
                    <a:pt x="6" y="41"/>
                    <a:pt x="9" y="42"/>
                    <a:pt x="11" y="49"/>
                  </a:cubicBezTo>
                  <a:cubicBezTo>
                    <a:pt x="12" y="53"/>
                    <a:pt x="11" y="59"/>
                    <a:pt x="10" y="64"/>
                  </a:cubicBezTo>
                  <a:cubicBezTo>
                    <a:pt x="6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0" y="30"/>
                    <a:pt x="1" y="26"/>
                    <a:pt x="1" y="20"/>
                  </a:cubicBezTo>
                  <a:cubicBezTo>
                    <a:pt x="0" y="13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184">
              <a:extLst>
                <a:ext uri="{FF2B5EF4-FFF2-40B4-BE49-F238E27FC236}">
                  <a16:creationId xmlns:a16="http://schemas.microsoft.com/office/drawing/2014/main" id="{EA9BBDB6-3863-4779-90F7-C4515AA6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301"/>
              <a:ext cx="42" cy="83"/>
            </a:xfrm>
            <a:custGeom>
              <a:avLst/>
              <a:gdLst>
                <a:gd name="T0" fmla="*/ 44 w 19"/>
                <a:gd name="T1" fmla="*/ 467 h 35"/>
                <a:gd name="T2" fmla="*/ 53 w 19"/>
                <a:gd name="T3" fmla="*/ 0 h 35"/>
                <a:gd name="T4" fmla="*/ 88 w 19"/>
                <a:gd name="T5" fmla="*/ 78 h 35"/>
                <a:gd name="T6" fmla="*/ 53 w 19"/>
                <a:gd name="T7" fmla="*/ 147 h 35"/>
                <a:gd name="T8" fmla="*/ 44 w 19"/>
                <a:gd name="T9" fmla="*/ 30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6"/>
                  </a:cubicBezTo>
                  <a:cubicBezTo>
                    <a:pt x="8" y="8"/>
                    <a:pt x="5" y="9"/>
                    <a:pt x="5" y="11"/>
                  </a:cubicBezTo>
                  <a:cubicBezTo>
                    <a:pt x="5" y="16"/>
                    <a:pt x="6" y="18"/>
                    <a:pt x="4" y="2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185">
              <a:extLst>
                <a:ext uri="{FF2B5EF4-FFF2-40B4-BE49-F238E27FC236}">
                  <a16:creationId xmlns:a16="http://schemas.microsoft.com/office/drawing/2014/main" id="{BD813E17-CA4C-42ED-8323-8EA427A6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263"/>
              <a:ext cx="27" cy="62"/>
            </a:xfrm>
            <a:custGeom>
              <a:avLst/>
              <a:gdLst>
                <a:gd name="T0" fmla="*/ 0 w 12"/>
                <a:gd name="T1" fmla="*/ 188 h 26"/>
                <a:gd name="T2" fmla="*/ 126 w 12"/>
                <a:gd name="T3" fmla="*/ 136 h 26"/>
                <a:gd name="T4" fmla="*/ 45 w 12"/>
                <a:gd name="T5" fmla="*/ 353 h 26"/>
                <a:gd name="T6" fmla="*/ 72 w 12"/>
                <a:gd name="T7" fmla="*/ 14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4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186">
              <a:extLst>
                <a:ext uri="{FF2B5EF4-FFF2-40B4-BE49-F238E27FC236}">
                  <a16:creationId xmlns:a16="http://schemas.microsoft.com/office/drawing/2014/main" id="{357E748A-A252-40AF-9B80-5137DD55D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291"/>
              <a:ext cx="23" cy="48"/>
            </a:xfrm>
            <a:custGeom>
              <a:avLst/>
              <a:gdLst>
                <a:gd name="T0" fmla="*/ 0 w 10"/>
                <a:gd name="T1" fmla="*/ 235 h 20"/>
                <a:gd name="T2" fmla="*/ 85 w 10"/>
                <a:gd name="T3" fmla="*/ 70 h 20"/>
                <a:gd name="T4" fmla="*/ 37 w 10"/>
                <a:gd name="T5" fmla="*/ 276 h 20"/>
                <a:gd name="T6" fmla="*/ 37 w 10"/>
                <a:gd name="T7" fmla="*/ 14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7"/>
                  </a:moveTo>
                  <a:cubicBezTo>
                    <a:pt x="0" y="14"/>
                    <a:pt x="3" y="0"/>
                    <a:pt x="7" y="5"/>
                  </a:cubicBezTo>
                  <a:cubicBezTo>
                    <a:pt x="10" y="8"/>
                    <a:pt x="4" y="17"/>
                    <a:pt x="3" y="20"/>
                  </a:cubicBezTo>
                  <a:cubicBezTo>
                    <a:pt x="4" y="17"/>
                    <a:pt x="5" y="13"/>
                    <a:pt x="3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187">
              <a:extLst>
                <a:ext uri="{FF2B5EF4-FFF2-40B4-BE49-F238E27FC236}">
                  <a16:creationId xmlns:a16="http://schemas.microsoft.com/office/drawing/2014/main" id="{B9F993C6-D6E7-46D4-926C-21E5743A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206"/>
              <a:ext cx="20" cy="31"/>
            </a:xfrm>
            <a:custGeom>
              <a:avLst/>
              <a:gdLst>
                <a:gd name="T0" fmla="*/ 20 w 9"/>
                <a:gd name="T1" fmla="*/ 0 h 13"/>
                <a:gd name="T2" fmla="*/ 0 w 9"/>
                <a:gd name="T3" fmla="*/ 165 h 13"/>
                <a:gd name="T4" fmla="*/ 20 w 9"/>
                <a:gd name="T5" fmla="*/ 4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4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188">
              <a:extLst>
                <a:ext uri="{FF2B5EF4-FFF2-40B4-BE49-F238E27FC236}">
                  <a16:creationId xmlns:a16="http://schemas.microsoft.com/office/drawing/2014/main" id="{F8980649-CC2F-40B0-88FF-5EE8DE36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168"/>
              <a:ext cx="11" cy="21"/>
            </a:xfrm>
            <a:custGeom>
              <a:avLst/>
              <a:gdLst>
                <a:gd name="T0" fmla="*/ 9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189">
              <a:extLst>
                <a:ext uri="{FF2B5EF4-FFF2-40B4-BE49-F238E27FC236}">
                  <a16:creationId xmlns:a16="http://schemas.microsoft.com/office/drawing/2014/main" id="{FF3C13CA-8C40-4936-836E-43B4657C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125"/>
              <a:ext cx="7" cy="26"/>
            </a:xfrm>
            <a:custGeom>
              <a:avLst/>
              <a:gdLst>
                <a:gd name="T0" fmla="*/ 0 w 3"/>
                <a:gd name="T1" fmla="*/ 144 h 11"/>
                <a:gd name="T2" fmla="*/ 0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cubicBezTo>
                    <a:pt x="2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190">
              <a:extLst>
                <a:ext uri="{FF2B5EF4-FFF2-40B4-BE49-F238E27FC236}">
                  <a16:creationId xmlns:a16="http://schemas.microsoft.com/office/drawing/2014/main" id="{68D01CCA-5C1D-4E5B-AC93-C244743C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90"/>
              <a:ext cx="16" cy="35"/>
            </a:xfrm>
            <a:custGeom>
              <a:avLst/>
              <a:gdLst>
                <a:gd name="T0" fmla="*/ 37 w 7"/>
                <a:gd name="T1" fmla="*/ 0 h 15"/>
                <a:gd name="T2" fmla="*/ 57 w 7"/>
                <a:gd name="T3" fmla="*/ 191 h 15"/>
                <a:gd name="T4" fmla="*/ 0 w 7"/>
                <a:gd name="T5" fmla="*/ 8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5"/>
                    <a:pt x="0" y="11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191">
              <a:extLst>
                <a:ext uri="{FF2B5EF4-FFF2-40B4-BE49-F238E27FC236}">
                  <a16:creationId xmlns:a16="http://schemas.microsoft.com/office/drawing/2014/main" id="{514B152C-058C-49BD-A9C3-587398DA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49"/>
              <a:ext cx="23" cy="43"/>
            </a:xfrm>
            <a:custGeom>
              <a:avLst/>
              <a:gdLst>
                <a:gd name="T0" fmla="*/ 0 w 10"/>
                <a:gd name="T1" fmla="*/ 79 h 18"/>
                <a:gd name="T2" fmla="*/ 48 w 10"/>
                <a:gd name="T3" fmla="*/ 246 h 18"/>
                <a:gd name="T4" fmla="*/ 85 w 10"/>
                <a:gd name="T5" fmla="*/ 0 h 18"/>
                <a:gd name="T6" fmla="*/ 48 w 10"/>
                <a:gd name="T7" fmla="*/ 1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192">
              <a:extLst>
                <a:ext uri="{FF2B5EF4-FFF2-40B4-BE49-F238E27FC236}">
                  <a16:creationId xmlns:a16="http://schemas.microsoft.com/office/drawing/2014/main" id="{AF8EAB8D-F7F4-45AC-9D81-40D9730E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265"/>
              <a:ext cx="29" cy="19"/>
            </a:xfrm>
            <a:custGeom>
              <a:avLst/>
              <a:gdLst>
                <a:gd name="T0" fmla="*/ 0 w 13"/>
                <a:gd name="T1" fmla="*/ 78 h 8"/>
                <a:gd name="T2" fmla="*/ 134 w 13"/>
                <a:gd name="T3" fmla="*/ 0 h 8"/>
                <a:gd name="T4" fmla="*/ 20 w 13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7" y="1"/>
                    <a:pt x="12" y="0"/>
                  </a:cubicBezTo>
                  <a:cubicBezTo>
                    <a:pt x="13" y="5"/>
                    <a:pt x="5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193">
              <a:extLst>
                <a:ext uri="{FF2B5EF4-FFF2-40B4-BE49-F238E27FC236}">
                  <a16:creationId xmlns:a16="http://schemas.microsoft.com/office/drawing/2014/main" id="{3B59DAB1-BF6A-4F67-B4D0-1B963CD1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327"/>
              <a:ext cx="16" cy="45"/>
            </a:xfrm>
            <a:custGeom>
              <a:avLst/>
              <a:gdLst>
                <a:gd name="T0" fmla="*/ 0 w 7"/>
                <a:gd name="T1" fmla="*/ 253 h 19"/>
                <a:gd name="T2" fmla="*/ 73 w 7"/>
                <a:gd name="T3" fmla="*/ 0 h 19"/>
                <a:gd name="T4" fmla="*/ 73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194">
              <a:extLst>
                <a:ext uri="{FF2B5EF4-FFF2-40B4-BE49-F238E27FC236}">
                  <a16:creationId xmlns:a16="http://schemas.microsoft.com/office/drawing/2014/main" id="{8424C726-095F-43CE-8A69-3D439D8B5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130"/>
              <a:ext cx="36" cy="33"/>
            </a:xfrm>
            <a:custGeom>
              <a:avLst/>
              <a:gdLst>
                <a:gd name="T0" fmla="*/ 0 w 16"/>
                <a:gd name="T1" fmla="*/ 66 h 14"/>
                <a:gd name="T2" fmla="*/ 101 w 16"/>
                <a:gd name="T3" fmla="*/ 184 h 14"/>
                <a:gd name="T4" fmla="*/ 146 w 16"/>
                <a:gd name="T5" fmla="*/ 134 h 14"/>
                <a:gd name="T6" fmla="*/ 56 w 16"/>
                <a:gd name="T7" fmla="*/ 94 h 14"/>
                <a:gd name="T8" fmla="*/ 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2" y="7"/>
                    <a:pt x="6" y="13"/>
                    <a:pt x="9" y="14"/>
                  </a:cubicBezTo>
                  <a:cubicBezTo>
                    <a:pt x="12" y="14"/>
                    <a:pt x="16" y="13"/>
                    <a:pt x="13" y="10"/>
                  </a:cubicBezTo>
                  <a:cubicBezTo>
                    <a:pt x="12" y="9"/>
                    <a:pt x="7" y="9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195">
              <a:extLst>
                <a:ext uri="{FF2B5EF4-FFF2-40B4-BE49-F238E27FC236}">
                  <a16:creationId xmlns:a16="http://schemas.microsoft.com/office/drawing/2014/main" id="{B70FE825-C983-4E83-B299-18863AA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35"/>
              <a:ext cx="22" cy="66"/>
            </a:xfrm>
            <a:custGeom>
              <a:avLst/>
              <a:gdLst>
                <a:gd name="T0" fmla="*/ 53 w 10"/>
                <a:gd name="T1" fmla="*/ 0 h 28"/>
                <a:gd name="T2" fmla="*/ 53 w 10"/>
                <a:gd name="T3" fmla="*/ 172 h 28"/>
                <a:gd name="T4" fmla="*/ 97 w 10"/>
                <a:gd name="T5" fmla="*/ 368 h 28"/>
                <a:gd name="T6" fmla="*/ 0 w 10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8">
                  <a:moveTo>
                    <a:pt x="5" y="0"/>
                  </a:moveTo>
                  <a:cubicBezTo>
                    <a:pt x="4" y="4"/>
                    <a:pt x="4" y="9"/>
                    <a:pt x="5" y="13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8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196">
              <a:extLst>
                <a:ext uri="{FF2B5EF4-FFF2-40B4-BE49-F238E27FC236}">
                  <a16:creationId xmlns:a16="http://schemas.microsoft.com/office/drawing/2014/main" id="{F23B0DB3-98AE-41DF-98F5-FB387DD8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082"/>
              <a:ext cx="16" cy="24"/>
            </a:xfrm>
            <a:custGeom>
              <a:avLst/>
              <a:gdLst>
                <a:gd name="T0" fmla="*/ 0 w 7"/>
                <a:gd name="T1" fmla="*/ 41 h 10"/>
                <a:gd name="T2" fmla="*/ 85 w 7"/>
                <a:gd name="T3" fmla="*/ 110 h 10"/>
                <a:gd name="T4" fmla="*/ 57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197">
              <a:extLst>
                <a:ext uri="{FF2B5EF4-FFF2-40B4-BE49-F238E27FC236}">
                  <a16:creationId xmlns:a16="http://schemas.microsoft.com/office/drawing/2014/main" id="{A0612EE5-491A-40E5-8EE8-2DE615BB2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144"/>
              <a:ext cx="20" cy="26"/>
            </a:xfrm>
            <a:custGeom>
              <a:avLst/>
              <a:gdLst>
                <a:gd name="T0" fmla="*/ 9 w 9"/>
                <a:gd name="T1" fmla="*/ 66 h 11"/>
                <a:gd name="T2" fmla="*/ 98 w 9"/>
                <a:gd name="T3" fmla="*/ 78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2" y="7"/>
                    <a:pt x="9" y="11"/>
                    <a:pt x="9" y="6"/>
                  </a:cubicBezTo>
                  <a:cubicBezTo>
                    <a:pt x="9" y="4"/>
                    <a:pt x="2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198">
              <a:extLst>
                <a:ext uri="{FF2B5EF4-FFF2-40B4-BE49-F238E27FC236}">
                  <a16:creationId xmlns:a16="http://schemas.microsoft.com/office/drawing/2014/main" id="{EEC762F1-C052-4992-A1A9-31C7CE95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268"/>
              <a:ext cx="18" cy="16"/>
            </a:xfrm>
            <a:custGeom>
              <a:avLst/>
              <a:gdLst>
                <a:gd name="T0" fmla="*/ 0 w 8"/>
                <a:gd name="T1" fmla="*/ 11 h 7"/>
                <a:gd name="T2" fmla="*/ 92 w 8"/>
                <a:gd name="T3" fmla="*/ 11 h 7"/>
                <a:gd name="T4" fmla="*/ 36 w 8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3" y="2"/>
                    <a:pt x="6" y="0"/>
                    <a:pt x="8" y="1"/>
                  </a:cubicBezTo>
                  <a:cubicBezTo>
                    <a:pt x="7" y="4"/>
                    <a:pt x="5" y="5"/>
                    <a:pt x="3" y="7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199">
              <a:extLst>
                <a:ext uri="{FF2B5EF4-FFF2-40B4-BE49-F238E27FC236}">
                  <a16:creationId xmlns:a16="http://schemas.microsoft.com/office/drawing/2014/main" id="{C709CA79-7528-484D-AA3F-0C2EC2B2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322"/>
              <a:ext cx="13" cy="19"/>
            </a:xfrm>
            <a:custGeom>
              <a:avLst/>
              <a:gdLst>
                <a:gd name="T0" fmla="*/ 0 w 6"/>
                <a:gd name="T1" fmla="*/ 107 h 8"/>
                <a:gd name="T2" fmla="*/ 61 w 6"/>
                <a:gd name="T3" fmla="*/ 0 h 8"/>
                <a:gd name="T4" fmla="*/ 61 w 6"/>
                <a:gd name="T5" fmla="*/ 6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3" y="3"/>
                    <a:pt x="6" y="0"/>
                  </a:cubicBezTo>
                  <a:cubicBezTo>
                    <a:pt x="6" y="2"/>
                    <a:pt x="6" y="4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200">
              <a:extLst>
                <a:ext uri="{FF2B5EF4-FFF2-40B4-BE49-F238E27FC236}">
                  <a16:creationId xmlns:a16="http://schemas.microsoft.com/office/drawing/2014/main" id="{9800E439-E326-4FCF-A22B-C258E540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99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5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201">
              <a:extLst>
                <a:ext uri="{FF2B5EF4-FFF2-40B4-BE49-F238E27FC236}">
                  <a16:creationId xmlns:a16="http://schemas.microsoft.com/office/drawing/2014/main" id="{63029283-38DD-4500-9F00-1E21BCDD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260"/>
              <a:ext cx="24" cy="65"/>
            </a:xfrm>
            <a:custGeom>
              <a:avLst/>
              <a:gdLst>
                <a:gd name="T0" fmla="*/ 0 w 11"/>
                <a:gd name="T1" fmla="*/ 128 h 27"/>
                <a:gd name="T2" fmla="*/ 44 w 11"/>
                <a:gd name="T3" fmla="*/ 296 h 27"/>
                <a:gd name="T4" fmla="*/ 105 w 11"/>
                <a:gd name="T5" fmla="*/ 296 h 27"/>
                <a:gd name="T6" fmla="*/ 33 w 11"/>
                <a:gd name="T7" fmla="*/ 140 h 27"/>
                <a:gd name="T8" fmla="*/ 9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4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19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202">
              <a:extLst>
                <a:ext uri="{FF2B5EF4-FFF2-40B4-BE49-F238E27FC236}">
                  <a16:creationId xmlns:a16="http://schemas.microsoft.com/office/drawing/2014/main" id="{46EB093D-2A7C-4C90-97EA-199B3345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992"/>
              <a:ext cx="13" cy="95"/>
            </a:xfrm>
            <a:custGeom>
              <a:avLst/>
              <a:gdLst>
                <a:gd name="T0" fmla="*/ 9 w 6"/>
                <a:gd name="T1" fmla="*/ 0 h 40"/>
                <a:gd name="T2" fmla="*/ 0 w 6"/>
                <a:gd name="T3" fmla="*/ 283 h 40"/>
                <a:gd name="T4" fmla="*/ 61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5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203">
              <a:extLst>
                <a:ext uri="{FF2B5EF4-FFF2-40B4-BE49-F238E27FC236}">
                  <a16:creationId xmlns:a16="http://schemas.microsoft.com/office/drawing/2014/main" id="{995608C1-F14A-42D6-B385-F1E25D0D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094"/>
              <a:ext cx="27" cy="43"/>
            </a:xfrm>
            <a:custGeom>
              <a:avLst/>
              <a:gdLst>
                <a:gd name="T0" fmla="*/ 0 w 12"/>
                <a:gd name="T1" fmla="*/ 0 h 18"/>
                <a:gd name="T2" fmla="*/ 56 w 12"/>
                <a:gd name="T3" fmla="*/ 57 h 18"/>
                <a:gd name="T4" fmla="*/ 81 w 12"/>
                <a:gd name="T5" fmla="*/ 127 h 18"/>
                <a:gd name="T6" fmla="*/ 126 w 12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204">
              <a:extLst>
                <a:ext uri="{FF2B5EF4-FFF2-40B4-BE49-F238E27FC236}">
                  <a16:creationId xmlns:a16="http://schemas.microsoft.com/office/drawing/2014/main" id="{45F79B2E-7C5B-4A20-A651-BB148813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147"/>
              <a:ext cx="46" cy="21"/>
            </a:xfrm>
            <a:custGeom>
              <a:avLst/>
              <a:gdLst>
                <a:gd name="T0" fmla="*/ 0 w 21"/>
                <a:gd name="T1" fmla="*/ 114 h 9"/>
                <a:gd name="T2" fmla="*/ 116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205">
              <a:extLst>
                <a:ext uri="{FF2B5EF4-FFF2-40B4-BE49-F238E27FC236}">
                  <a16:creationId xmlns:a16="http://schemas.microsoft.com/office/drawing/2014/main" id="{13FBDFF1-59EE-47BB-B12A-A2633EF5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194"/>
              <a:ext cx="25" cy="57"/>
            </a:xfrm>
            <a:custGeom>
              <a:avLst/>
              <a:gdLst>
                <a:gd name="T0" fmla="*/ 0 w 11"/>
                <a:gd name="T1" fmla="*/ 78 h 24"/>
                <a:gd name="T2" fmla="*/ 118 w 11"/>
                <a:gd name="T3" fmla="*/ 147 h 24"/>
                <a:gd name="T4" fmla="*/ 45 w 11"/>
                <a:gd name="T5" fmla="*/ 3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6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1" y="19"/>
                    <a:pt x="8" y="17"/>
                    <a:pt x="4" y="2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206">
              <a:extLst>
                <a:ext uri="{FF2B5EF4-FFF2-40B4-BE49-F238E27FC236}">
                  <a16:creationId xmlns:a16="http://schemas.microsoft.com/office/drawing/2014/main" id="{95226D35-8253-4541-90B6-47DF9DE4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275"/>
              <a:ext cx="35" cy="78"/>
            </a:xfrm>
            <a:custGeom>
              <a:avLst/>
              <a:gdLst>
                <a:gd name="T0" fmla="*/ 0 w 16"/>
                <a:gd name="T1" fmla="*/ 106 h 33"/>
                <a:gd name="T2" fmla="*/ 105 w 16"/>
                <a:gd name="T3" fmla="*/ 12 h 33"/>
                <a:gd name="T4" fmla="*/ 125 w 16"/>
                <a:gd name="T5" fmla="*/ 144 h 33"/>
                <a:gd name="T6" fmla="*/ 61 w 16"/>
                <a:gd name="T7" fmla="*/ 43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207">
              <a:extLst>
                <a:ext uri="{FF2B5EF4-FFF2-40B4-BE49-F238E27FC236}">
                  <a16:creationId xmlns:a16="http://schemas.microsoft.com/office/drawing/2014/main" id="{76C595E1-0AB6-4748-BFB3-D33EFA32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322"/>
              <a:ext cx="25" cy="83"/>
            </a:xfrm>
            <a:custGeom>
              <a:avLst/>
              <a:gdLst>
                <a:gd name="T0" fmla="*/ 11 w 11"/>
                <a:gd name="T1" fmla="*/ 107 h 35"/>
                <a:gd name="T2" fmla="*/ 93 w 11"/>
                <a:gd name="T3" fmla="*/ 0 h 35"/>
                <a:gd name="T4" fmla="*/ 93 w 11"/>
                <a:gd name="T5" fmla="*/ 213 h 35"/>
                <a:gd name="T6" fmla="*/ 102 w 11"/>
                <a:gd name="T7" fmla="*/ 320 h 35"/>
                <a:gd name="T8" fmla="*/ 118 w 11"/>
                <a:gd name="T9" fmla="*/ 46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0"/>
                    <a:pt x="10" y="3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208">
              <a:extLst>
                <a:ext uri="{FF2B5EF4-FFF2-40B4-BE49-F238E27FC236}">
                  <a16:creationId xmlns:a16="http://schemas.microsoft.com/office/drawing/2014/main" id="{9712ADD8-A9E1-4436-8A27-DF830C56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177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5"/>
                    <a:pt x="7" y="5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209">
              <a:extLst>
                <a:ext uri="{FF2B5EF4-FFF2-40B4-BE49-F238E27FC236}">
                  <a16:creationId xmlns:a16="http://schemas.microsoft.com/office/drawing/2014/main" id="{07CDF9AA-E7F5-4383-9A14-3DF355D8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030"/>
              <a:ext cx="5" cy="29"/>
            </a:xfrm>
            <a:custGeom>
              <a:avLst/>
              <a:gdLst>
                <a:gd name="T0" fmla="*/ 33 w 2"/>
                <a:gd name="T1" fmla="*/ 0 h 12"/>
                <a:gd name="T2" fmla="*/ 20 w 2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210">
              <a:extLst>
                <a:ext uri="{FF2B5EF4-FFF2-40B4-BE49-F238E27FC236}">
                  <a16:creationId xmlns:a16="http://schemas.microsoft.com/office/drawing/2014/main" id="{65957EA4-27E2-4D5C-935E-BAD2CA450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" y="1852"/>
              <a:ext cx="75" cy="268"/>
            </a:xfrm>
            <a:custGeom>
              <a:avLst/>
              <a:gdLst>
                <a:gd name="T0" fmla="*/ 331 w 34"/>
                <a:gd name="T1" fmla="*/ 107 h 113"/>
                <a:gd name="T2" fmla="*/ 331 w 34"/>
                <a:gd name="T3" fmla="*/ 40 h 113"/>
                <a:gd name="T4" fmla="*/ 249 w 34"/>
                <a:gd name="T5" fmla="*/ 40 h 113"/>
                <a:gd name="T6" fmla="*/ 249 w 34"/>
                <a:gd name="T7" fmla="*/ 40 h 113"/>
                <a:gd name="T8" fmla="*/ 238 w 34"/>
                <a:gd name="T9" fmla="*/ 107 h 113"/>
                <a:gd name="T10" fmla="*/ 150 w 34"/>
                <a:gd name="T11" fmla="*/ 254 h 113"/>
                <a:gd name="T12" fmla="*/ 150 w 34"/>
                <a:gd name="T13" fmla="*/ 372 h 113"/>
                <a:gd name="T14" fmla="*/ 88 w 34"/>
                <a:gd name="T15" fmla="*/ 505 h 113"/>
                <a:gd name="T16" fmla="*/ 108 w 34"/>
                <a:gd name="T17" fmla="*/ 681 h 113"/>
                <a:gd name="T18" fmla="*/ 44 w 34"/>
                <a:gd name="T19" fmla="*/ 816 h 113"/>
                <a:gd name="T20" fmla="*/ 64 w 34"/>
                <a:gd name="T21" fmla="*/ 934 h 113"/>
                <a:gd name="T22" fmla="*/ 20 w 34"/>
                <a:gd name="T23" fmla="*/ 1198 h 113"/>
                <a:gd name="T24" fmla="*/ 117 w 34"/>
                <a:gd name="T25" fmla="*/ 1440 h 113"/>
                <a:gd name="T26" fmla="*/ 205 w 34"/>
                <a:gd name="T27" fmla="*/ 1070 h 113"/>
                <a:gd name="T28" fmla="*/ 223 w 34"/>
                <a:gd name="T29" fmla="*/ 799 h 113"/>
                <a:gd name="T30" fmla="*/ 238 w 34"/>
                <a:gd name="T31" fmla="*/ 439 h 113"/>
                <a:gd name="T32" fmla="*/ 355 w 34"/>
                <a:gd name="T33" fmla="*/ 135 h 113"/>
                <a:gd name="T34" fmla="*/ 364 w 34"/>
                <a:gd name="T35" fmla="*/ 95 h 113"/>
                <a:gd name="T36" fmla="*/ 331 w 34"/>
                <a:gd name="T37" fmla="*/ 107 h 113"/>
                <a:gd name="T38" fmla="*/ 161 w 34"/>
                <a:gd name="T39" fmla="*/ 0 h 113"/>
                <a:gd name="T40" fmla="*/ 161 w 34"/>
                <a:gd name="T41" fmla="*/ 0 h 113"/>
                <a:gd name="T42" fmla="*/ 170 w 34"/>
                <a:gd name="T43" fmla="*/ 0 h 113"/>
                <a:gd name="T44" fmla="*/ 161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6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5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8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6"/>
                    <a:pt x="4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4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1"/>
                    <a:pt x="21" y="65"/>
                    <a:pt x="21" y="60"/>
                  </a:cubicBezTo>
                  <a:cubicBezTo>
                    <a:pt x="21" y="55"/>
                    <a:pt x="21" y="42"/>
                    <a:pt x="22" y="33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8"/>
                    <a:pt x="32" y="7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211">
              <a:extLst>
                <a:ext uri="{FF2B5EF4-FFF2-40B4-BE49-F238E27FC236}">
                  <a16:creationId xmlns:a16="http://schemas.microsoft.com/office/drawing/2014/main" id="{FA5976A5-4705-4854-9D16-336D0533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308"/>
              <a:ext cx="69" cy="259"/>
            </a:xfrm>
            <a:custGeom>
              <a:avLst/>
              <a:gdLst>
                <a:gd name="T0" fmla="*/ 45 w 31"/>
                <a:gd name="T1" fmla="*/ 684 h 109"/>
                <a:gd name="T2" fmla="*/ 109 w 31"/>
                <a:gd name="T3" fmla="*/ 820 h 109"/>
                <a:gd name="T4" fmla="*/ 89 w 31"/>
                <a:gd name="T5" fmla="*/ 936 h 109"/>
                <a:gd name="T6" fmla="*/ 154 w 31"/>
                <a:gd name="T7" fmla="*/ 1084 h 109"/>
                <a:gd name="T8" fmla="*/ 154 w 31"/>
                <a:gd name="T9" fmla="*/ 1247 h 109"/>
                <a:gd name="T10" fmla="*/ 243 w 31"/>
                <a:gd name="T11" fmla="*/ 1395 h 109"/>
                <a:gd name="T12" fmla="*/ 254 w 31"/>
                <a:gd name="T13" fmla="*/ 1435 h 109"/>
                <a:gd name="T14" fmla="*/ 278 w 31"/>
                <a:gd name="T15" fmla="*/ 1395 h 109"/>
                <a:gd name="T16" fmla="*/ 323 w 31"/>
                <a:gd name="T17" fmla="*/ 1461 h 109"/>
                <a:gd name="T18" fmla="*/ 343 w 31"/>
                <a:gd name="T19" fmla="*/ 1354 h 109"/>
                <a:gd name="T20" fmla="*/ 243 w 31"/>
                <a:gd name="T21" fmla="*/ 1062 h 109"/>
                <a:gd name="T22" fmla="*/ 234 w 31"/>
                <a:gd name="T23" fmla="*/ 710 h 109"/>
                <a:gd name="T24" fmla="*/ 207 w 31"/>
                <a:gd name="T25" fmla="*/ 430 h 109"/>
                <a:gd name="T26" fmla="*/ 134 w 31"/>
                <a:gd name="T27" fmla="*/ 69 h 109"/>
                <a:gd name="T28" fmla="*/ 20 w 31"/>
                <a:gd name="T29" fmla="*/ 295 h 109"/>
                <a:gd name="T30" fmla="*/ 65 w 31"/>
                <a:gd name="T31" fmla="*/ 566 h 109"/>
                <a:gd name="T32" fmla="*/ 45 w 31"/>
                <a:gd name="T33" fmla="*/ 684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4" y="51"/>
                  </a:moveTo>
                  <a:cubicBezTo>
                    <a:pt x="6" y="56"/>
                    <a:pt x="9" y="56"/>
                    <a:pt x="10" y="61"/>
                  </a:cubicBezTo>
                  <a:cubicBezTo>
                    <a:pt x="12" y="66"/>
                    <a:pt x="7" y="65"/>
                    <a:pt x="8" y="70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100"/>
                    <a:pt x="22" y="104"/>
                  </a:cubicBezTo>
                  <a:cubicBezTo>
                    <a:pt x="22" y="105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0"/>
                    <a:pt x="21" y="57"/>
                    <a:pt x="21" y="53"/>
                  </a:cubicBezTo>
                  <a:cubicBezTo>
                    <a:pt x="21" y="47"/>
                    <a:pt x="19" y="41"/>
                    <a:pt x="19" y="32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212">
              <a:extLst>
                <a:ext uri="{FF2B5EF4-FFF2-40B4-BE49-F238E27FC236}">
                  <a16:creationId xmlns:a16="http://schemas.microsoft.com/office/drawing/2014/main" id="{8AB3A18A-80B2-48C0-B5E8-75FB4502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852"/>
              <a:ext cx="78" cy="719"/>
            </a:xfrm>
            <a:custGeom>
              <a:avLst/>
              <a:gdLst>
                <a:gd name="T0" fmla="*/ 323 w 35"/>
                <a:gd name="T1" fmla="*/ 4048 h 303"/>
                <a:gd name="T2" fmla="*/ 368 w 35"/>
                <a:gd name="T3" fmla="*/ 3953 h 303"/>
                <a:gd name="T4" fmla="*/ 279 w 35"/>
                <a:gd name="T5" fmla="*/ 3806 h 303"/>
                <a:gd name="T6" fmla="*/ 279 w 35"/>
                <a:gd name="T7" fmla="*/ 3650 h 303"/>
                <a:gd name="T8" fmla="*/ 209 w 35"/>
                <a:gd name="T9" fmla="*/ 3502 h 303"/>
                <a:gd name="T10" fmla="*/ 234 w 35"/>
                <a:gd name="T11" fmla="*/ 3379 h 303"/>
                <a:gd name="T12" fmla="*/ 165 w 35"/>
                <a:gd name="T13" fmla="*/ 3249 h 303"/>
                <a:gd name="T14" fmla="*/ 189 w 35"/>
                <a:gd name="T15" fmla="*/ 3125 h 303"/>
                <a:gd name="T16" fmla="*/ 145 w 35"/>
                <a:gd name="T17" fmla="*/ 2859 h 303"/>
                <a:gd name="T18" fmla="*/ 223 w 35"/>
                <a:gd name="T19" fmla="*/ 2608 h 303"/>
                <a:gd name="T20" fmla="*/ 198 w 35"/>
                <a:gd name="T21" fmla="*/ 1459 h 303"/>
                <a:gd name="T22" fmla="*/ 145 w 35"/>
                <a:gd name="T23" fmla="*/ 1205 h 303"/>
                <a:gd name="T24" fmla="*/ 189 w 35"/>
                <a:gd name="T25" fmla="*/ 935 h 303"/>
                <a:gd name="T26" fmla="*/ 165 w 35"/>
                <a:gd name="T27" fmla="*/ 816 h 303"/>
                <a:gd name="T28" fmla="*/ 234 w 35"/>
                <a:gd name="T29" fmla="*/ 681 h 303"/>
                <a:gd name="T30" fmla="*/ 209 w 35"/>
                <a:gd name="T31" fmla="*/ 508 h 303"/>
                <a:gd name="T32" fmla="*/ 279 w 35"/>
                <a:gd name="T33" fmla="*/ 373 h 303"/>
                <a:gd name="T34" fmla="*/ 279 w 35"/>
                <a:gd name="T35" fmla="*/ 254 h 303"/>
                <a:gd name="T36" fmla="*/ 368 w 35"/>
                <a:gd name="T37" fmla="*/ 107 h 303"/>
                <a:gd name="T38" fmla="*/ 323 w 35"/>
                <a:gd name="T39" fmla="*/ 12 h 303"/>
                <a:gd name="T40" fmla="*/ 299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5" y="301"/>
                    <a:pt x="33" y="296"/>
                  </a:cubicBezTo>
                  <a:cubicBezTo>
                    <a:pt x="31" y="292"/>
                    <a:pt x="26" y="291"/>
                    <a:pt x="25" y="285"/>
                  </a:cubicBezTo>
                  <a:cubicBezTo>
                    <a:pt x="24" y="279"/>
                    <a:pt x="26" y="277"/>
                    <a:pt x="25" y="273"/>
                  </a:cubicBezTo>
                  <a:cubicBezTo>
                    <a:pt x="24" y="268"/>
                    <a:pt x="19" y="268"/>
                    <a:pt x="19" y="262"/>
                  </a:cubicBezTo>
                  <a:cubicBezTo>
                    <a:pt x="18" y="257"/>
                    <a:pt x="23" y="258"/>
                    <a:pt x="21" y="253"/>
                  </a:cubicBezTo>
                  <a:cubicBezTo>
                    <a:pt x="20" y="248"/>
                    <a:pt x="17" y="248"/>
                    <a:pt x="15" y="243"/>
                  </a:cubicBezTo>
                  <a:cubicBezTo>
                    <a:pt x="14" y="238"/>
                    <a:pt x="18" y="238"/>
                    <a:pt x="17" y="234"/>
                  </a:cubicBezTo>
                  <a:cubicBezTo>
                    <a:pt x="16" y="230"/>
                    <a:pt x="11" y="228"/>
                    <a:pt x="13" y="214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6"/>
                    <a:pt x="5" y="123"/>
                    <a:pt x="18" y="109"/>
                  </a:cubicBezTo>
                  <a:cubicBezTo>
                    <a:pt x="15" y="108"/>
                    <a:pt x="15" y="101"/>
                    <a:pt x="13" y="90"/>
                  </a:cubicBezTo>
                  <a:cubicBezTo>
                    <a:pt x="11" y="76"/>
                    <a:pt x="16" y="74"/>
                    <a:pt x="17" y="70"/>
                  </a:cubicBezTo>
                  <a:cubicBezTo>
                    <a:pt x="18" y="66"/>
                    <a:pt x="14" y="66"/>
                    <a:pt x="15" y="61"/>
                  </a:cubicBezTo>
                  <a:cubicBezTo>
                    <a:pt x="17" y="56"/>
                    <a:pt x="20" y="56"/>
                    <a:pt x="21" y="51"/>
                  </a:cubicBezTo>
                  <a:cubicBezTo>
                    <a:pt x="23" y="46"/>
                    <a:pt x="18" y="44"/>
                    <a:pt x="19" y="38"/>
                  </a:cubicBezTo>
                  <a:cubicBezTo>
                    <a:pt x="19" y="33"/>
                    <a:pt x="24" y="33"/>
                    <a:pt x="25" y="28"/>
                  </a:cubicBezTo>
                  <a:cubicBezTo>
                    <a:pt x="26" y="23"/>
                    <a:pt x="24" y="25"/>
                    <a:pt x="25" y="19"/>
                  </a:cubicBezTo>
                  <a:cubicBezTo>
                    <a:pt x="26" y="13"/>
                    <a:pt x="31" y="12"/>
                    <a:pt x="33" y="8"/>
                  </a:cubicBezTo>
                  <a:cubicBezTo>
                    <a:pt x="35" y="3"/>
                    <a:pt x="35" y="1"/>
                    <a:pt x="29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213">
              <a:extLst>
                <a:ext uri="{FF2B5EF4-FFF2-40B4-BE49-F238E27FC236}">
                  <a16:creationId xmlns:a16="http://schemas.microsoft.com/office/drawing/2014/main" id="{8D9B0A5D-5B73-4F76-8AB0-9C3E9F6B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52"/>
              <a:ext cx="114" cy="719"/>
            </a:xfrm>
            <a:custGeom>
              <a:avLst/>
              <a:gdLst>
                <a:gd name="T0" fmla="*/ 550 w 51"/>
                <a:gd name="T1" fmla="*/ 0 h 303"/>
                <a:gd name="T2" fmla="*/ 0 w 51"/>
                <a:gd name="T3" fmla="*/ 2072 h 303"/>
                <a:gd name="T4" fmla="*/ 570 w 51"/>
                <a:gd name="T5" fmla="*/ 4048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3"/>
                    <a:pt x="0" y="60"/>
                    <a:pt x="0" y="155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214">
              <a:extLst>
                <a:ext uri="{FF2B5EF4-FFF2-40B4-BE49-F238E27FC236}">
                  <a16:creationId xmlns:a16="http://schemas.microsoft.com/office/drawing/2014/main" id="{D9D16CD8-3C37-4878-8889-3C19C370F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1186" cy="477"/>
            </a:xfrm>
            <a:custGeom>
              <a:avLst/>
              <a:gdLst>
                <a:gd name="T0" fmla="*/ 5872 w 533"/>
                <a:gd name="T1" fmla="*/ 1353 h 201"/>
                <a:gd name="T2" fmla="*/ 0 w 533"/>
                <a:gd name="T3" fmla="*/ 0 h 201"/>
                <a:gd name="T4" fmla="*/ 352 w 533"/>
                <a:gd name="T5" fmla="*/ 1362 h 201"/>
                <a:gd name="T6" fmla="*/ 352 w 533"/>
                <a:gd name="T7" fmla="*/ 1362 h 201"/>
                <a:gd name="T8" fmla="*/ 352 w 533"/>
                <a:gd name="T9" fmla="*/ 1374 h 201"/>
                <a:gd name="T10" fmla="*/ 352 w 533"/>
                <a:gd name="T11" fmla="*/ 1362 h 201"/>
                <a:gd name="T12" fmla="*/ 45 w 533"/>
                <a:gd name="T13" fmla="*/ 2686 h 201"/>
                <a:gd name="T14" fmla="*/ 5872 w 533"/>
                <a:gd name="T15" fmla="*/ 1353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1">
                  <a:moveTo>
                    <a:pt x="533" y="10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2"/>
                    <a:pt x="32" y="102"/>
                  </a:cubicBezTo>
                  <a:cubicBezTo>
                    <a:pt x="32" y="145"/>
                    <a:pt x="20" y="182"/>
                    <a:pt x="4" y="201"/>
                  </a:cubicBezTo>
                  <a:lnTo>
                    <a:pt x="533" y="10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215">
              <a:extLst>
                <a:ext uri="{FF2B5EF4-FFF2-40B4-BE49-F238E27FC236}">
                  <a16:creationId xmlns:a16="http://schemas.microsoft.com/office/drawing/2014/main" id="{1378DA0C-AECF-4DBD-9C7D-0D958327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156"/>
              <a:ext cx="16" cy="104"/>
            </a:xfrm>
            <a:custGeom>
              <a:avLst/>
              <a:gdLst>
                <a:gd name="T0" fmla="*/ 0 w 7"/>
                <a:gd name="T1" fmla="*/ 0 h 44"/>
                <a:gd name="T2" fmla="*/ 85 w 7"/>
                <a:gd name="T3" fmla="*/ 291 h 44"/>
                <a:gd name="T4" fmla="*/ 25 w 7"/>
                <a:gd name="T5" fmla="*/ 581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1" y="8"/>
                    <a:pt x="7" y="15"/>
                    <a:pt x="7" y="22"/>
                  </a:cubicBezTo>
                  <a:cubicBezTo>
                    <a:pt x="7" y="30"/>
                    <a:pt x="2" y="37"/>
                    <a:pt x="2" y="44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216">
              <a:extLst>
                <a:ext uri="{FF2B5EF4-FFF2-40B4-BE49-F238E27FC236}">
                  <a16:creationId xmlns:a16="http://schemas.microsoft.com/office/drawing/2014/main" id="{3930B4AA-F58C-4E8D-BEDE-FEB63D1A4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1186" cy="477"/>
            </a:xfrm>
            <a:custGeom>
              <a:avLst/>
              <a:gdLst>
                <a:gd name="T0" fmla="*/ 9 w 1186"/>
                <a:gd name="T1" fmla="*/ 477 h 477"/>
                <a:gd name="T2" fmla="*/ 1186 w 1186"/>
                <a:gd name="T3" fmla="*/ 240 h 477"/>
                <a:gd name="T4" fmla="*/ 0 w 1186"/>
                <a:gd name="T5" fmla="*/ 0 h 4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6" h="477">
                  <a:moveTo>
                    <a:pt x="9" y="477"/>
                  </a:moveTo>
                  <a:lnTo>
                    <a:pt x="1186" y="240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217">
              <a:extLst>
                <a:ext uri="{FF2B5EF4-FFF2-40B4-BE49-F238E27FC236}">
                  <a16:creationId xmlns:a16="http://schemas.microsoft.com/office/drawing/2014/main" id="{6F1C7B8D-8B74-4E79-BCAB-33E6F457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72" cy="477"/>
            </a:xfrm>
            <a:custGeom>
              <a:avLst/>
              <a:gdLst>
                <a:gd name="T0" fmla="*/ 45 w 32"/>
                <a:gd name="T1" fmla="*/ 2686 h 201"/>
                <a:gd name="T2" fmla="*/ 365 w 32"/>
                <a:gd name="T3" fmla="*/ 1362 h 201"/>
                <a:gd name="T4" fmla="*/ 365 w 32"/>
                <a:gd name="T5" fmla="*/ 1374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218">
              <a:extLst>
                <a:ext uri="{FF2B5EF4-FFF2-40B4-BE49-F238E27FC236}">
                  <a16:creationId xmlns:a16="http://schemas.microsoft.com/office/drawing/2014/main" id="{57266811-A29D-4ED3-8728-90214022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13"/>
              <a:ext cx="483" cy="195"/>
            </a:xfrm>
            <a:custGeom>
              <a:avLst/>
              <a:gdLst>
                <a:gd name="T0" fmla="*/ 483 w 483"/>
                <a:gd name="T1" fmla="*/ 0 h 195"/>
                <a:gd name="T2" fmla="*/ 0 w 483"/>
                <a:gd name="T3" fmla="*/ 98 h 195"/>
                <a:gd name="T4" fmla="*/ 483 w 483"/>
                <a:gd name="T5" fmla="*/ 195 h 195"/>
                <a:gd name="T6" fmla="*/ 483 w 483"/>
                <a:gd name="T7" fmla="*/ 0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3" h="195">
                  <a:moveTo>
                    <a:pt x="483" y="0"/>
                  </a:moveTo>
                  <a:lnTo>
                    <a:pt x="0" y="98"/>
                  </a:lnTo>
                  <a:lnTo>
                    <a:pt x="483" y="19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219">
              <a:extLst>
                <a:ext uri="{FF2B5EF4-FFF2-40B4-BE49-F238E27FC236}">
                  <a16:creationId xmlns:a16="http://schemas.microsoft.com/office/drawing/2014/main" id="{3D58A52F-647C-4C3D-8A5D-BFB9431D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13"/>
              <a:ext cx="483" cy="195"/>
            </a:xfrm>
            <a:custGeom>
              <a:avLst/>
              <a:gdLst>
                <a:gd name="T0" fmla="*/ 483 w 483"/>
                <a:gd name="T1" fmla="*/ 0 h 195"/>
                <a:gd name="T2" fmla="*/ 0 w 483"/>
                <a:gd name="T3" fmla="*/ 98 h 195"/>
                <a:gd name="T4" fmla="*/ 483 w 483"/>
                <a:gd name="T5" fmla="*/ 195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3" h="195">
                  <a:moveTo>
                    <a:pt x="483" y="0"/>
                  </a:moveTo>
                  <a:lnTo>
                    <a:pt x="0" y="98"/>
                  </a:lnTo>
                  <a:lnTo>
                    <a:pt x="483" y="195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Oval 220">
              <a:extLst>
                <a:ext uri="{FF2B5EF4-FFF2-40B4-BE49-F238E27FC236}">
                  <a16:creationId xmlns:a16="http://schemas.microsoft.com/office/drawing/2014/main" id="{833B8164-748D-499D-927C-BBE9462D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06"/>
              <a:ext cx="198" cy="209"/>
            </a:xfrm>
            <a:prstGeom prst="ellipse">
              <a:avLst/>
            </a:prstGeom>
            <a:noFill/>
            <a:ln w="698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9" name="Oval 221">
              <a:extLst>
                <a:ext uri="{FF2B5EF4-FFF2-40B4-BE49-F238E27FC236}">
                  <a16:creationId xmlns:a16="http://schemas.microsoft.com/office/drawing/2014/main" id="{5F75A7BA-134F-4E19-973A-01054B98D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06"/>
              <a:ext cx="198" cy="209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649F4C36-045A-42E2-8271-497A4CAC35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(3)</a:t>
            </a:r>
          </a:p>
        </p:txBody>
      </p:sp>
      <p:sp>
        <p:nvSpPr>
          <p:cNvPr id="14339" name="Text Box 3">
            <a:extLst>
              <a:ext uri="{FF2B5EF4-FFF2-40B4-BE49-F238E27FC236}">
                <a16:creationId xmlns:a16="http://schemas.microsoft.com/office/drawing/2014/main" id="{C1D20607-3411-4112-B6E1-7B68A3D6A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5410200"/>
            <a:ext cx="1974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Short-sighted eye</a:t>
            </a:r>
          </a:p>
        </p:txBody>
      </p:sp>
      <p:grpSp>
        <p:nvGrpSpPr>
          <p:cNvPr id="35843" name="Group 4">
            <a:extLst>
              <a:ext uri="{FF2B5EF4-FFF2-40B4-BE49-F238E27FC236}">
                <a16:creationId xmlns:a16="http://schemas.microsoft.com/office/drawing/2014/main" id="{52122016-F444-4178-90BA-FB3C6AA02878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828800"/>
            <a:ext cx="4156075" cy="3124200"/>
            <a:chOff x="1637" y="1203"/>
            <a:chExt cx="2618" cy="1968"/>
          </a:xfrm>
        </p:grpSpPr>
        <p:sp>
          <p:nvSpPr>
            <p:cNvPr id="35844" name="Freeform 5">
              <a:extLst>
                <a:ext uri="{FF2B5EF4-FFF2-40B4-BE49-F238E27FC236}">
                  <a16:creationId xmlns:a16="http://schemas.microsoft.com/office/drawing/2014/main" id="{80A2B8BB-391E-4B2A-B763-3D999371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344"/>
              <a:ext cx="1708" cy="1672"/>
            </a:xfrm>
            <a:custGeom>
              <a:avLst/>
              <a:gdLst>
                <a:gd name="T0" fmla="*/ 9588 w 683"/>
                <a:gd name="T1" fmla="*/ 9707 h 627"/>
                <a:gd name="T2" fmla="*/ 10618 w 683"/>
                <a:gd name="T3" fmla="*/ 6293 h 627"/>
                <a:gd name="T4" fmla="*/ 10588 w 683"/>
                <a:gd name="T5" fmla="*/ 5483 h 627"/>
                <a:gd name="T6" fmla="*/ 10651 w 683"/>
                <a:gd name="T7" fmla="*/ 4744 h 627"/>
                <a:gd name="T8" fmla="*/ 10338 w 683"/>
                <a:gd name="T9" fmla="*/ 4061 h 627"/>
                <a:gd name="T10" fmla="*/ 9975 w 683"/>
                <a:gd name="T11" fmla="*/ 3093 h 627"/>
                <a:gd name="T12" fmla="*/ 5472 w 683"/>
                <a:gd name="T13" fmla="*/ 0 h 627"/>
                <a:gd name="T14" fmla="*/ 1250 w 683"/>
                <a:gd name="T15" fmla="*/ 1707 h 627"/>
                <a:gd name="T16" fmla="*/ 1238 w 683"/>
                <a:gd name="T17" fmla="*/ 1707 h 627"/>
                <a:gd name="T18" fmla="*/ 1050 w 683"/>
                <a:gd name="T19" fmla="*/ 2163 h 627"/>
                <a:gd name="T20" fmla="*/ 958 w 683"/>
                <a:gd name="T21" fmla="*/ 2539 h 627"/>
                <a:gd name="T22" fmla="*/ 783 w 683"/>
                <a:gd name="T23" fmla="*/ 2653 h 627"/>
                <a:gd name="T24" fmla="*/ 833 w 683"/>
                <a:gd name="T25" fmla="*/ 2867 h 627"/>
                <a:gd name="T26" fmla="*/ 658 w 683"/>
                <a:gd name="T27" fmla="*/ 3093 h 627"/>
                <a:gd name="T28" fmla="*/ 658 w 683"/>
                <a:gd name="T29" fmla="*/ 3379 h 627"/>
                <a:gd name="T30" fmla="*/ 363 w 683"/>
                <a:gd name="T31" fmla="*/ 3221 h 627"/>
                <a:gd name="T32" fmla="*/ 145 w 683"/>
                <a:gd name="T33" fmla="*/ 3677 h 627"/>
                <a:gd name="T34" fmla="*/ 125 w 683"/>
                <a:gd name="T35" fmla="*/ 4173 h 627"/>
                <a:gd name="T36" fmla="*/ 95 w 683"/>
                <a:gd name="T37" fmla="*/ 4552 h 627"/>
                <a:gd name="T38" fmla="*/ 0 w 683"/>
                <a:gd name="T39" fmla="*/ 5005 h 627"/>
                <a:gd name="T40" fmla="*/ 50 w 683"/>
                <a:gd name="T41" fmla="*/ 5027 h 627"/>
                <a:gd name="T42" fmla="*/ 875 w 683"/>
                <a:gd name="T43" fmla="*/ 3832 h 627"/>
                <a:gd name="T44" fmla="*/ 1801 w 683"/>
                <a:gd name="T45" fmla="*/ 5917 h 627"/>
                <a:gd name="T46" fmla="*/ 1801 w 683"/>
                <a:gd name="T47" fmla="*/ 5917 h 627"/>
                <a:gd name="T48" fmla="*/ 1801 w 683"/>
                <a:gd name="T49" fmla="*/ 5939 h 627"/>
                <a:gd name="T50" fmla="*/ 1801 w 683"/>
                <a:gd name="T51" fmla="*/ 5917 h 627"/>
                <a:gd name="T52" fmla="*/ 875 w 683"/>
                <a:gd name="T53" fmla="*/ 8021 h 627"/>
                <a:gd name="T54" fmla="*/ 33 w 683"/>
                <a:gd name="T55" fmla="*/ 6792 h 627"/>
                <a:gd name="T56" fmla="*/ 0 w 683"/>
                <a:gd name="T57" fmla="*/ 6827 h 627"/>
                <a:gd name="T58" fmla="*/ 95 w 683"/>
                <a:gd name="T59" fmla="*/ 7304 h 627"/>
                <a:gd name="T60" fmla="*/ 125 w 683"/>
                <a:gd name="T61" fmla="*/ 7680 h 627"/>
                <a:gd name="T62" fmla="*/ 145 w 683"/>
                <a:gd name="T63" fmla="*/ 8171 h 627"/>
                <a:gd name="T64" fmla="*/ 363 w 683"/>
                <a:gd name="T65" fmla="*/ 8611 h 627"/>
                <a:gd name="T66" fmla="*/ 708 w 683"/>
                <a:gd name="T67" fmla="*/ 8397 h 627"/>
                <a:gd name="T68" fmla="*/ 738 w 683"/>
                <a:gd name="T69" fmla="*/ 8760 h 627"/>
                <a:gd name="T70" fmla="*/ 895 w 683"/>
                <a:gd name="T71" fmla="*/ 8952 h 627"/>
                <a:gd name="T72" fmla="*/ 845 w 683"/>
                <a:gd name="T73" fmla="*/ 9160 h 627"/>
                <a:gd name="T74" fmla="*/ 958 w 683"/>
                <a:gd name="T75" fmla="*/ 9309 h 627"/>
                <a:gd name="T76" fmla="*/ 1050 w 683"/>
                <a:gd name="T77" fmla="*/ 9693 h 627"/>
                <a:gd name="T78" fmla="*/ 1220 w 683"/>
                <a:gd name="T79" fmla="*/ 10104 h 627"/>
                <a:gd name="T80" fmla="*/ 5472 w 683"/>
                <a:gd name="T81" fmla="*/ 11891 h 627"/>
                <a:gd name="T82" fmla="*/ 9588 w 683"/>
                <a:gd name="T83" fmla="*/ 9707 h 6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3" h="627">
                  <a:moveTo>
                    <a:pt x="613" y="512"/>
                  </a:moveTo>
                  <a:cubicBezTo>
                    <a:pt x="657" y="456"/>
                    <a:pt x="679" y="388"/>
                    <a:pt x="679" y="332"/>
                  </a:cubicBezTo>
                  <a:cubicBezTo>
                    <a:pt x="679" y="318"/>
                    <a:pt x="679" y="303"/>
                    <a:pt x="677" y="289"/>
                  </a:cubicBezTo>
                  <a:cubicBezTo>
                    <a:pt x="676" y="277"/>
                    <a:pt x="683" y="261"/>
                    <a:pt x="681" y="250"/>
                  </a:cubicBezTo>
                  <a:cubicBezTo>
                    <a:pt x="678" y="236"/>
                    <a:pt x="665" y="227"/>
                    <a:pt x="661" y="214"/>
                  </a:cubicBezTo>
                  <a:cubicBezTo>
                    <a:pt x="655" y="196"/>
                    <a:pt x="647" y="179"/>
                    <a:pt x="638" y="163"/>
                  </a:cubicBezTo>
                  <a:cubicBezTo>
                    <a:pt x="581" y="71"/>
                    <a:pt x="464" y="0"/>
                    <a:pt x="350" y="0"/>
                  </a:cubicBezTo>
                  <a:cubicBezTo>
                    <a:pt x="259" y="0"/>
                    <a:pt x="145" y="33"/>
                    <a:pt x="80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1" y="98"/>
                    <a:pt x="71" y="102"/>
                    <a:pt x="67" y="114"/>
                  </a:cubicBezTo>
                  <a:cubicBezTo>
                    <a:pt x="62" y="126"/>
                    <a:pt x="67" y="130"/>
                    <a:pt x="61" y="134"/>
                  </a:cubicBezTo>
                  <a:cubicBezTo>
                    <a:pt x="55" y="138"/>
                    <a:pt x="49" y="135"/>
                    <a:pt x="50" y="140"/>
                  </a:cubicBezTo>
                  <a:cubicBezTo>
                    <a:pt x="52" y="144"/>
                    <a:pt x="56" y="143"/>
                    <a:pt x="53" y="151"/>
                  </a:cubicBezTo>
                  <a:cubicBezTo>
                    <a:pt x="49" y="160"/>
                    <a:pt x="45" y="161"/>
                    <a:pt x="42" y="163"/>
                  </a:cubicBezTo>
                  <a:cubicBezTo>
                    <a:pt x="37" y="169"/>
                    <a:pt x="51" y="173"/>
                    <a:pt x="42" y="178"/>
                  </a:cubicBezTo>
                  <a:cubicBezTo>
                    <a:pt x="34" y="183"/>
                    <a:pt x="35" y="172"/>
                    <a:pt x="23" y="170"/>
                  </a:cubicBezTo>
                  <a:cubicBezTo>
                    <a:pt x="16" y="169"/>
                    <a:pt x="10" y="180"/>
                    <a:pt x="9" y="194"/>
                  </a:cubicBezTo>
                  <a:cubicBezTo>
                    <a:pt x="8" y="202"/>
                    <a:pt x="8" y="215"/>
                    <a:pt x="8" y="220"/>
                  </a:cubicBezTo>
                  <a:cubicBezTo>
                    <a:pt x="8" y="225"/>
                    <a:pt x="6" y="232"/>
                    <a:pt x="6" y="240"/>
                  </a:cubicBezTo>
                  <a:cubicBezTo>
                    <a:pt x="6" y="249"/>
                    <a:pt x="4" y="259"/>
                    <a:pt x="0" y="264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12" y="228"/>
                    <a:pt x="32" y="202"/>
                    <a:pt x="56" y="202"/>
                  </a:cubicBezTo>
                  <a:cubicBezTo>
                    <a:pt x="88" y="202"/>
                    <a:pt x="115" y="251"/>
                    <a:pt x="115" y="312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3"/>
                    <a:pt x="115" y="313"/>
                    <a:pt x="115" y="313"/>
                  </a:cubicBezTo>
                  <a:cubicBezTo>
                    <a:pt x="115" y="313"/>
                    <a:pt x="115" y="313"/>
                    <a:pt x="115" y="312"/>
                  </a:cubicBezTo>
                  <a:cubicBezTo>
                    <a:pt x="115" y="374"/>
                    <a:pt x="88" y="423"/>
                    <a:pt x="56" y="423"/>
                  </a:cubicBezTo>
                  <a:cubicBezTo>
                    <a:pt x="32" y="423"/>
                    <a:pt x="11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" y="365"/>
                    <a:pt x="6" y="375"/>
                    <a:pt x="6" y="385"/>
                  </a:cubicBezTo>
                  <a:cubicBezTo>
                    <a:pt x="6" y="393"/>
                    <a:pt x="8" y="399"/>
                    <a:pt x="8" y="405"/>
                  </a:cubicBezTo>
                  <a:cubicBezTo>
                    <a:pt x="8" y="409"/>
                    <a:pt x="8" y="423"/>
                    <a:pt x="9" y="431"/>
                  </a:cubicBezTo>
                  <a:cubicBezTo>
                    <a:pt x="10" y="444"/>
                    <a:pt x="16" y="455"/>
                    <a:pt x="23" y="454"/>
                  </a:cubicBezTo>
                  <a:cubicBezTo>
                    <a:pt x="35" y="453"/>
                    <a:pt x="36" y="438"/>
                    <a:pt x="45" y="443"/>
                  </a:cubicBezTo>
                  <a:cubicBezTo>
                    <a:pt x="53" y="448"/>
                    <a:pt x="42" y="456"/>
                    <a:pt x="47" y="462"/>
                  </a:cubicBezTo>
                  <a:cubicBezTo>
                    <a:pt x="49" y="464"/>
                    <a:pt x="53" y="463"/>
                    <a:pt x="57" y="472"/>
                  </a:cubicBezTo>
                  <a:cubicBezTo>
                    <a:pt x="60" y="481"/>
                    <a:pt x="56" y="479"/>
                    <a:pt x="54" y="483"/>
                  </a:cubicBezTo>
                  <a:cubicBezTo>
                    <a:pt x="53" y="488"/>
                    <a:pt x="55" y="487"/>
                    <a:pt x="61" y="491"/>
                  </a:cubicBezTo>
                  <a:cubicBezTo>
                    <a:pt x="67" y="495"/>
                    <a:pt x="62" y="498"/>
                    <a:pt x="67" y="511"/>
                  </a:cubicBezTo>
                  <a:cubicBezTo>
                    <a:pt x="71" y="522"/>
                    <a:pt x="71" y="526"/>
                    <a:pt x="78" y="533"/>
                  </a:cubicBezTo>
                  <a:cubicBezTo>
                    <a:pt x="144" y="588"/>
                    <a:pt x="263" y="627"/>
                    <a:pt x="350" y="627"/>
                  </a:cubicBezTo>
                  <a:cubicBezTo>
                    <a:pt x="443" y="627"/>
                    <a:pt x="552" y="583"/>
                    <a:pt x="613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6">
              <a:extLst>
                <a:ext uri="{FF2B5EF4-FFF2-40B4-BE49-F238E27FC236}">
                  <a16:creationId xmlns:a16="http://schemas.microsoft.com/office/drawing/2014/main" id="{EAC22D14-148C-4387-B8CE-FA71C02D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283"/>
              <a:ext cx="1815" cy="813"/>
            </a:xfrm>
            <a:custGeom>
              <a:avLst/>
              <a:gdLst>
                <a:gd name="T0" fmla="*/ 333 w 726"/>
                <a:gd name="T1" fmla="*/ 2124 h 305"/>
                <a:gd name="T2" fmla="*/ 270 w 726"/>
                <a:gd name="T3" fmla="*/ 2124 h 305"/>
                <a:gd name="T4" fmla="*/ 625 w 726"/>
                <a:gd name="T5" fmla="*/ 2730 h 305"/>
                <a:gd name="T6" fmla="*/ 625 w 726"/>
                <a:gd name="T7" fmla="*/ 2730 h 305"/>
                <a:gd name="T8" fmla="*/ 625 w 726"/>
                <a:gd name="T9" fmla="*/ 2730 h 305"/>
                <a:gd name="T10" fmla="*/ 625 w 726"/>
                <a:gd name="T11" fmla="*/ 2730 h 305"/>
                <a:gd name="T12" fmla="*/ 658 w 726"/>
                <a:gd name="T13" fmla="*/ 2786 h 305"/>
                <a:gd name="T14" fmla="*/ 813 w 726"/>
                <a:gd name="T15" fmla="*/ 3012 h 305"/>
                <a:gd name="T16" fmla="*/ 895 w 726"/>
                <a:gd name="T17" fmla="*/ 3127 h 305"/>
                <a:gd name="T18" fmla="*/ 938 w 726"/>
                <a:gd name="T19" fmla="*/ 3183 h 305"/>
                <a:gd name="T20" fmla="*/ 1033 w 726"/>
                <a:gd name="T21" fmla="*/ 3311 h 305"/>
                <a:gd name="T22" fmla="*/ 1095 w 726"/>
                <a:gd name="T23" fmla="*/ 3388 h 305"/>
                <a:gd name="T24" fmla="*/ 1145 w 726"/>
                <a:gd name="T25" fmla="*/ 3447 h 305"/>
                <a:gd name="T26" fmla="*/ 1313 w 726"/>
                <a:gd name="T27" fmla="*/ 3652 h 305"/>
                <a:gd name="T28" fmla="*/ 1375 w 726"/>
                <a:gd name="T29" fmla="*/ 3708 h 305"/>
                <a:gd name="T30" fmla="*/ 1375 w 726"/>
                <a:gd name="T31" fmla="*/ 3708 h 305"/>
                <a:gd name="T32" fmla="*/ 1458 w 726"/>
                <a:gd name="T33" fmla="*/ 3788 h 305"/>
                <a:gd name="T34" fmla="*/ 2345 w 726"/>
                <a:gd name="T35" fmla="*/ 4603 h 305"/>
                <a:gd name="T36" fmla="*/ 2395 w 726"/>
                <a:gd name="T37" fmla="*/ 4619 h 305"/>
                <a:gd name="T38" fmla="*/ 2613 w 726"/>
                <a:gd name="T39" fmla="*/ 4774 h 305"/>
                <a:gd name="T40" fmla="*/ 2658 w 726"/>
                <a:gd name="T41" fmla="*/ 4811 h 305"/>
                <a:gd name="T42" fmla="*/ 3313 w 726"/>
                <a:gd name="T43" fmla="*/ 5187 h 305"/>
                <a:gd name="T44" fmla="*/ 3425 w 726"/>
                <a:gd name="T45" fmla="*/ 5243 h 305"/>
                <a:gd name="T46" fmla="*/ 3595 w 726"/>
                <a:gd name="T47" fmla="*/ 5323 h 305"/>
                <a:gd name="T48" fmla="*/ 3750 w 726"/>
                <a:gd name="T49" fmla="*/ 5400 h 305"/>
                <a:gd name="T50" fmla="*/ 3908 w 726"/>
                <a:gd name="T51" fmla="*/ 5456 h 305"/>
                <a:gd name="T52" fmla="*/ 4095 w 726"/>
                <a:gd name="T53" fmla="*/ 5512 h 305"/>
                <a:gd name="T54" fmla="*/ 4220 w 726"/>
                <a:gd name="T55" fmla="*/ 5550 h 305"/>
                <a:gd name="T56" fmla="*/ 4533 w 726"/>
                <a:gd name="T57" fmla="*/ 5640 h 305"/>
                <a:gd name="T58" fmla="*/ 4645 w 726"/>
                <a:gd name="T59" fmla="*/ 5662 h 305"/>
                <a:gd name="T60" fmla="*/ 4863 w 726"/>
                <a:gd name="T61" fmla="*/ 5699 h 305"/>
                <a:gd name="T62" fmla="*/ 4988 w 726"/>
                <a:gd name="T63" fmla="*/ 5720 h 305"/>
                <a:gd name="T64" fmla="*/ 5208 w 726"/>
                <a:gd name="T65" fmla="*/ 5755 h 305"/>
                <a:gd name="T66" fmla="*/ 5313 w 726"/>
                <a:gd name="T67" fmla="*/ 5755 h 305"/>
                <a:gd name="T68" fmla="*/ 5658 w 726"/>
                <a:gd name="T69" fmla="*/ 5776 h 305"/>
                <a:gd name="T70" fmla="*/ 6050 w 726"/>
                <a:gd name="T71" fmla="*/ 5755 h 305"/>
                <a:gd name="T72" fmla="*/ 10720 w 726"/>
                <a:gd name="T73" fmla="*/ 2636 h 305"/>
                <a:gd name="T74" fmla="*/ 11345 w 726"/>
                <a:gd name="T75" fmla="*/ 1967 h 305"/>
                <a:gd name="T76" fmla="*/ 10050 w 726"/>
                <a:gd name="T77" fmla="*/ 3276 h 305"/>
                <a:gd name="T78" fmla="*/ 5658 w 726"/>
                <a:gd name="T79" fmla="*/ 5512 h 305"/>
                <a:gd name="T80" fmla="*/ 1625 w 726"/>
                <a:gd name="T81" fmla="*/ 3596 h 305"/>
                <a:gd name="T82" fmla="*/ 1625 w 726"/>
                <a:gd name="T83" fmla="*/ 3596 h 305"/>
                <a:gd name="T84" fmla="*/ 1533 w 726"/>
                <a:gd name="T85" fmla="*/ 3503 h 305"/>
                <a:gd name="T86" fmla="*/ 1300 w 726"/>
                <a:gd name="T87" fmla="*/ 3012 h 305"/>
                <a:gd name="T88" fmla="*/ 1208 w 726"/>
                <a:gd name="T89" fmla="*/ 2636 h 305"/>
                <a:gd name="T90" fmla="*/ 1095 w 726"/>
                <a:gd name="T91" fmla="*/ 2479 h 305"/>
                <a:gd name="T92" fmla="*/ 1145 w 726"/>
                <a:gd name="T93" fmla="*/ 2274 h 305"/>
                <a:gd name="T94" fmla="*/ 988 w 726"/>
                <a:gd name="T95" fmla="*/ 2082 h 305"/>
                <a:gd name="T96" fmla="*/ 958 w 726"/>
                <a:gd name="T97" fmla="*/ 1727 h 305"/>
                <a:gd name="T98" fmla="*/ 613 w 726"/>
                <a:gd name="T99" fmla="*/ 1933 h 305"/>
                <a:gd name="T100" fmla="*/ 395 w 726"/>
                <a:gd name="T101" fmla="*/ 1498 h 305"/>
                <a:gd name="T102" fmla="*/ 375 w 726"/>
                <a:gd name="T103" fmla="*/ 1002 h 305"/>
                <a:gd name="T104" fmla="*/ 345 w 726"/>
                <a:gd name="T105" fmla="*/ 626 h 305"/>
                <a:gd name="T106" fmla="*/ 208 w 726"/>
                <a:gd name="T107" fmla="*/ 93 h 305"/>
                <a:gd name="T108" fmla="*/ 50 w 726"/>
                <a:gd name="T109" fmla="*/ 418 h 305"/>
                <a:gd name="T110" fmla="*/ 113 w 726"/>
                <a:gd name="T111" fmla="*/ 797 h 305"/>
                <a:gd name="T112" fmla="*/ 83 w 726"/>
                <a:gd name="T113" fmla="*/ 968 h 305"/>
                <a:gd name="T114" fmla="*/ 188 w 726"/>
                <a:gd name="T115" fmla="*/ 1157 h 305"/>
                <a:gd name="T116" fmla="*/ 145 w 726"/>
                <a:gd name="T117" fmla="*/ 1343 h 305"/>
                <a:gd name="T118" fmla="*/ 250 w 726"/>
                <a:gd name="T119" fmla="*/ 1535 h 305"/>
                <a:gd name="T120" fmla="*/ 238 w 726"/>
                <a:gd name="T121" fmla="*/ 1762 h 305"/>
                <a:gd name="T122" fmla="*/ 395 w 726"/>
                <a:gd name="T123" fmla="*/ 1989 h 305"/>
                <a:gd name="T124" fmla="*/ 333 w 726"/>
                <a:gd name="T125" fmla="*/ 2124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26" h="305">
                  <a:moveTo>
                    <a:pt x="21" y="112"/>
                  </a:moveTo>
                  <a:cubicBezTo>
                    <a:pt x="17" y="112"/>
                    <a:pt x="17" y="112"/>
                    <a:pt x="17" y="112"/>
                  </a:cubicBezTo>
                  <a:cubicBezTo>
                    <a:pt x="24" y="123"/>
                    <a:pt x="32" y="13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5"/>
                    <a:pt x="41" y="146"/>
                    <a:pt x="42" y="147"/>
                  </a:cubicBezTo>
                  <a:cubicBezTo>
                    <a:pt x="45" y="151"/>
                    <a:pt x="49" y="155"/>
                    <a:pt x="52" y="159"/>
                  </a:cubicBezTo>
                  <a:cubicBezTo>
                    <a:pt x="54" y="161"/>
                    <a:pt x="55" y="163"/>
                    <a:pt x="57" y="165"/>
                  </a:cubicBezTo>
                  <a:cubicBezTo>
                    <a:pt x="58" y="166"/>
                    <a:pt x="59" y="167"/>
                    <a:pt x="60" y="168"/>
                  </a:cubicBezTo>
                  <a:cubicBezTo>
                    <a:pt x="62" y="171"/>
                    <a:pt x="64" y="173"/>
                    <a:pt x="66" y="175"/>
                  </a:cubicBezTo>
                  <a:cubicBezTo>
                    <a:pt x="68" y="176"/>
                    <a:pt x="69" y="178"/>
                    <a:pt x="70" y="179"/>
                  </a:cubicBezTo>
                  <a:cubicBezTo>
                    <a:pt x="71" y="180"/>
                    <a:pt x="72" y="181"/>
                    <a:pt x="73" y="182"/>
                  </a:cubicBezTo>
                  <a:cubicBezTo>
                    <a:pt x="77" y="186"/>
                    <a:pt x="80" y="189"/>
                    <a:pt x="84" y="193"/>
                  </a:cubicBezTo>
                  <a:cubicBezTo>
                    <a:pt x="85" y="194"/>
                    <a:pt x="87" y="195"/>
                    <a:pt x="88" y="196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8"/>
                    <a:pt x="91" y="199"/>
                    <a:pt x="93" y="200"/>
                  </a:cubicBezTo>
                  <a:cubicBezTo>
                    <a:pt x="111" y="216"/>
                    <a:pt x="130" y="230"/>
                    <a:pt x="150" y="243"/>
                  </a:cubicBezTo>
                  <a:cubicBezTo>
                    <a:pt x="151" y="243"/>
                    <a:pt x="152" y="244"/>
                    <a:pt x="153" y="244"/>
                  </a:cubicBezTo>
                  <a:cubicBezTo>
                    <a:pt x="157" y="247"/>
                    <a:pt x="162" y="250"/>
                    <a:pt x="167" y="252"/>
                  </a:cubicBezTo>
                  <a:cubicBezTo>
                    <a:pt x="168" y="253"/>
                    <a:pt x="169" y="253"/>
                    <a:pt x="170" y="254"/>
                  </a:cubicBezTo>
                  <a:cubicBezTo>
                    <a:pt x="184" y="261"/>
                    <a:pt x="198" y="268"/>
                    <a:pt x="212" y="274"/>
                  </a:cubicBezTo>
                  <a:cubicBezTo>
                    <a:pt x="215" y="275"/>
                    <a:pt x="217" y="276"/>
                    <a:pt x="219" y="277"/>
                  </a:cubicBezTo>
                  <a:cubicBezTo>
                    <a:pt x="223" y="279"/>
                    <a:pt x="227" y="280"/>
                    <a:pt x="230" y="281"/>
                  </a:cubicBezTo>
                  <a:cubicBezTo>
                    <a:pt x="233" y="282"/>
                    <a:pt x="237" y="283"/>
                    <a:pt x="240" y="285"/>
                  </a:cubicBezTo>
                  <a:cubicBezTo>
                    <a:pt x="243" y="286"/>
                    <a:pt x="246" y="287"/>
                    <a:pt x="250" y="288"/>
                  </a:cubicBezTo>
                  <a:cubicBezTo>
                    <a:pt x="254" y="289"/>
                    <a:pt x="258" y="290"/>
                    <a:pt x="262" y="291"/>
                  </a:cubicBezTo>
                  <a:cubicBezTo>
                    <a:pt x="265" y="292"/>
                    <a:pt x="267" y="293"/>
                    <a:pt x="270" y="293"/>
                  </a:cubicBezTo>
                  <a:cubicBezTo>
                    <a:pt x="276" y="295"/>
                    <a:pt x="283" y="297"/>
                    <a:pt x="290" y="298"/>
                  </a:cubicBezTo>
                  <a:cubicBezTo>
                    <a:pt x="292" y="298"/>
                    <a:pt x="294" y="299"/>
                    <a:pt x="297" y="299"/>
                  </a:cubicBezTo>
                  <a:cubicBezTo>
                    <a:pt x="302" y="300"/>
                    <a:pt x="306" y="301"/>
                    <a:pt x="311" y="301"/>
                  </a:cubicBezTo>
                  <a:cubicBezTo>
                    <a:pt x="314" y="302"/>
                    <a:pt x="316" y="302"/>
                    <a:pt x="319" y="302"/>
                  </a:cubicBezTo>
                  <a:cubicBezTo>
                    <a:pt x="324" y="303"/>
                    <a:pt x="329" y="303"/>
                    <a:pt x="333" y="304"/>
                  </a:cubicBezTo>
                  <a:cubicBezTo>
                    <a:pt x="336" y="304"/>
                    <a:pt x="338" y="304"/>
                    <a:pt x="340" y="304"/>
                  </a:cubicBezTo>
                  <a:cubicBezTo>
                    <a:pt x="347" y="305"/>
                    <a:pt x="355" y="305"/>
                    <a:pt x="362" y="305"/>
                  </a:cubicBezTo>
                  <a:cubicBezTo>
                    <a:pt x="370" y="305"/>
                    <a:pt x="378" y="305"/>
                    <a:pt x="387" y="304"/>
                  </a:cubicBezTo>
                  <a:cubicBezTo>
                    <a:pt x="518" y="298"/>
                    <a:pt x="631" y="239"/>
                    <a:pt x="686" y="139"/>
                  </a:cubicBezTo>
                  <a:cubicBezTo>
                    <a:pt x="690" y="132"/>
                    <a:pt x="703" y="115"/>
                    <a:pt x="726" y="104"/>
                  </a:cubicBezTo>
                  <a:cubicBezTo>
                    <a:pt x="697" y="95"/>
                    <a:pt x="664" y="149"/>
                    <a:pt x="643" y="173"/>
                  </a:cubicBezTo>
                  <a:cubicBezTo>
                    <a:pt x="577" y="250"/>
                    <a:pt x="461" y="291"/>
                    <a:pt x="362" y="291"/>
                  </a:cubicBezTo>
                  <a:cubicBezTo>
                    <a:pt x="266" y="291"/>
                    <a:pt x="174" y="251"/>
                    <a:pt x="104" y="19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8" y="185"/>
                    <a:pt x="98" y="185"/>
                    <a:pt x="98" y="185"/>
                  </a:cubicBezTo>
                  <a:cubicBezTo>
                    <a:pt x="87" y="175"/>
                    <a:pt x="87" y="171"/>
                    <a:pt x="83" y="159"/>
                  </a:cubicBezTo>
                  <a:cubicBezTo>
                    <a:pt x="78" y="146"/>
                    <a:pt x="83" y="143"/>
                    <a:pt x="77" y="139"/>
                  </a:cubicBezTo>
                  <a:cubicBezTo>
                    <a:pt x="71" y="135"/>
                    <a:pt x="69" y="136"/>
                    <a:pt x="70" y="131"/>
                  </a:cubicBezTo>
                  <a:cubicBezTo>
                    <a:pt x="72" y="127"/>
                    <a:pt x="76" y="129"/>
                    <a:pt x="73" y="120"/>
                  </a:cubicBezTo>
                  <a:cubicBezTo>
                    <a:pt x="69" y="111"/>
                    <a:pt x="65" y="112"/>
                    <a:pt x="63" y="110"/>
                  </a:cubicBezTo>
                  <a:cubicBezTo>
                    <a:pt x="58" y="104"/>
                    <a:pt x="69" y="96"/>
                    <a:pt x="61" y="91"/>
                  </a:cubicBezTo>
                  <a:cubicBezTo>
                    <a:pt x="52" y="86"/>
                    <a:pt x="51" y="101"/>
                    <a:pt x="39" y="102"/>
                  </a:cubicBezTo>
                  <a:cubicBezTo>
                    <a:pt x="32" y="103"/>
                    <a:pt x="26" y="92"/>
                    <a:pt x="25" y="79"/>
                  </a:cubicBezTo>
                  <a:cubicBezTo>
                    <a:pt x="24" y="71"/>
                    <a:pt x="24" y="57"/>
                    <a:pt x="24" y="53"/>
                  </a:cubicBezTo>
                  <a:cubicBezTo>
                    <a:pt x="24" y="47"/>
                    <a:pt x="22" y="41"/>
                    <a:pt x="22" y="33"/>
                  </a:cubicBezTo>
                  <a:cubicBezTo>
                    <a:pt x="22" y="20"/>
                    <a:pt x="18" y="7"/>
                    <a:pt x="13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3" y="46"/>
                    <a:pt x="5" y="51"/>
                  </a:cubicBezTo>
                  <a:cubicBezTo>
                    <a:pt x="7" y="56"/>
                    <a:pt x="10" y="57"/>
                    <a:pt x="12" y="61"/>
                  </a:cubicBezTo>
                  <a:cubicBezTo>
                    <a:pt x="13" y="66"/>
                    <a:pt x="8" y="65"/>
                    <a:pt x="9" y="71"/>
                  </a:cubicBezTo>
                  <a:cubicBezTo>
                    <a:pt x="10" y="76"/>
                    <a:pt x="15" y="76"/>
                    <a:pt x="16" y="81"/>
                  </a:cubicBezTo>
                  <a:cubicBezTo>
                    <a:pt x="17" y="86"/>
                    <a:pt x="14" y="87"/>
                    <a:pt x="15" y="93"/>
                  </a:cubicBezTo>
                  <a:cubicBezTo>
                    <a:pt x="17" y="99"/>
                    <a:pt x="23" y="100"/>
                    <a:pt x="25" y="105"/>
                  </a:cubicBezTo>
                  <a:cubicBezTo>
                    <a:pt x="27" y="109"/>
                    <a:pt x="28" y="111"/>
                    <a:pt x="21" y="11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7">
              <a:extLst>
                <a:ext uri="{FF2B5EF4-FFF2-40B4-BE49-F238E27FC236}">
                  <a16:creationId xmlns:a16="http://schemas.microsoft.com/office/drawing/2014/main" id="{F464C4D4-24FF-4CEC-8D03-5AF98441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267"/>
              <a:ext cx="1923" cy="960"/>
            </a:xfrm>
            <a:custGeom>
              <a:avLst/>
              <a:gdLst>
                <a:gd name="T0" fmla="*/ 11400 w 769"/>
                <a:gd name="T1" fmla="*/ 5269 h 360"/>
                <a:gd name="T2" fmla="*/ 10880 w 769"/>
                <a:gd name="T3" fmla="*/ 3811 h 360"/>
                <a:gd name="T4" fmla="*/ 10743 w 769"/>
                <a:gd name="T5" fmla="*/ 3507 h 360"/>
                <a:gd name="T6" fmla="*/ 10525 w 769"/>
                <a:gd name="T7" fmla="*/ 3107 h 360"/>
                <a:gd name="T8" fmla="*/ 10318 w 769"/>
                <a:gd name="T9" fmla="*/ 2787 h 360"/>
                <a:gd name="T10" fmla="*/ 10088 w 769"/>
                <a:gd name="T11" fmla="*/ 2445 h 360"/>
                <a:gd name="T12" fmla="*/ 9850 w 769"/>
                <a:gd name="T13" fmla="*/ 2141 h 360"/>
                <a:gd name="T14" fmla="*/ 9567 w 769"/>
                <a:gd name="T15" fmla="*/ 1843 h 360"/>
                <a:gd name="T16" fmla="*/ 9305 w 769"/>
                <a:gd name="T17" fmla="*/ 1557 h 360"/>
                <a:gd name="T18" fmla="*/ 9005 w 769"/>
                <a:gd name="T19" fmla="*/ 1288 h 360"/>
                <a:gd name="T20" fmla="*/ 8692 w 769"/>
                <a:gd name="T21" fmla="*/ 1045 h 360"/>
                <a:gd name="T22" fmla="*/ 8380 w 769"/>
                <a:gd name="T23" fmla="*/ 819 h 360"/>
                <a:gd name="T24" fmla="*/ 8035 w 769"/>
                <a:gd name="T25" fmla="*/ 627 h 360"/>
                <a:gd name="T26" fmla="*/ 7692 w 769"/>
                <a:gd name="T27" fmla="*/ 456 h 360"/>
                <a:gd name="T28" fmla="*/ 7334 w 769"/>
                <a:gd name="T29" fmla="*/ 307 h 360"/>
                <a:gd name="T30" fmla="*/ 6972 w 769"/>
                <a:gd name="T31" fmla="*/ 192 h 360"/>
                <a:gd name="T32" fmla="*/ 6567 w 769"/>
                <a:gd name="T33" fmla="*/ 93 h 360"/>
                <a:gd name="T34" fmla="*/ 6192 w 769"/>
                <a:gd name="T35" fmla="*/ 35 h 360"/>
                <a:gd name="T36" fmla="*/ 5659 w 769"/>
                <a:gd name="T37" fmla="*/ 0 h 360"/>
                <a:gd name="T38" fmla="*/ 5284 w 769"/>
                <a:gd name="T39" fmla="*/ 21 h 360"/>
                <a:gd name="T40" fmla="*/ 4784 w 769"/>
                <a:gd name="T41" fmla="*/ 93 h 360"/>
                <a:gd name="T42" fmla="*/ 4396 w 769"/>
                <a:gd name="T43" fmla="*/ 171 h 360"/>
                <a:gd name="T44" fmla="*/ 4189 w 769"/>
                <a:gd name="T45" fmla="*/ 227 h 360"/>
                <a:gd name="T46" fmla="*/ 3876 w 769"/>
                <a:gd name="T47" fmla="*/ 320 h 360"/>
                <a:gd name="T48" fmla="*/ 3658 w 769"/>
                <a:gd name="T49" fmla="*/ 419 h 360"/>
                <a:gd name="T50" fmla="*/ 3333 w 769"/>
                <a:gd name="T51" fmla="*/ 568 h 360"/>
                <a:gd name="T52" fmla="*/ 3158 w 769"/>
                <a:gd name="T53" fmla="*/ 648 h 360"/>
                <a:gd name="T54" fmla="*/ 2833 w 769"/>
                <a:gd name="T55" fmla="*/ 832 h 360"/>
                <a:gd name="T56" fmla="*/ 2583 w 769"/>
                <a:gd name="T57" fmla="*/ 989 h 360"/>
                <a:gd name="T58" fmla="*/ 2363 w 769"/>
                <a:gd name="T59" fmla="*/ 1160 h 360"/>
                <a:gd name="T60" fmla="*/ 2188 w 769"/>
                <a:gd name="T61" fmla="*/ 1272 h 360"/>
                <a:gd name="T62" fmla="*/ 1750 w 769"/>
                <a:gd name="T63" fmla="*/ 1651 h 360"/>
                <a:gd name="T64" fmla="*/ 1613 w 769"/>
                <a:gd name="T65" fmla="*/ 1784 h 360"/>
                <a:gd name="T66" fmla="*/ 1333 w 769"/>
                <a:gd name="T67" fmla="*/ 2069 h 360"/>
                <a:gd name="T68" fmla="*/ 1145 w 769"/>
                <a:gd name="T69" fmla="*/ 2296 h 360"/>
                <a:gd name="T70" fmla="*/ 958 w 769"/>
                <a:gd name="T71" fmla="*/ 2525 h 360"/>
                <a:gd name="T72" fmla="*/ 720 w 769"/>
                <a:gd name="T73" fmla="*/ 2845 h 360"/>
                <a:gd name="T74" fmla="*/ 270 w 769"/>
                <a:gd name="T75" fmla="*/ 3584 h 360"/>
                <a:gd name="T76" fmla="*/ 238 w 769"/>
                <a:gd name="T77" fmla="*/ 3947 h 360"/>
                <a:gd name="T78" fmla="*/ 188 w 769"/>
                <a:gd name="T79" fmla="*/ 4552 h 360"/>
                <a:gd name="T80" fmla="*/ 50 w 769"/>
                <a:gd name="T81" fmla="*/ 5291 h 360"/>
                <a:gd name="T82" fmla="*/ 375 w 769"/>
                <a:gd name="T83" fmla="*/ 4723 h 360"/>
                <a:gd name="T84" fmla="*/ 908 w 769"/>
                <a:gd name="T85" fmla="*/ 3925 h 360"/>
                <a:gd name="T86" fmla="*/ 1033 w 769"/>
                <a:gd name="T87" fmla="*/ 3208 h 360"/>
                <a:gd name="T88" fmla="*/ 1500 w 769"/>
                <a:gd name="T89" fmla="*/ 2240 h 360"/>
                <a:gd name="T90" fmla="*/ 10443 w 769"/>
                <a:gd name="T91" fmla="*/ 343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9" h="360">
                  <a:moveTo>
                    <a:pt x="733" y="293"/>
                  </a:moveTo>
                  <a:cubicBezTo>
                    <a:pt x="732" y="288"/>
                    <a:pt x="731" y="284"/>
                    <a:pt x="730" y="279"/>
                  </a:cubicBezTo>
                  <a:cubicBezTo>
                    <a:pt x="729" y="279"/>
                    <a:pt x="729" y="278"/>
                    <a:pt x="729" y="278"/>
                  </a:cubicBezTo>
                  <a:cubicBezTo>
                    <a:pt x="722" y="256"/>
                    <a:pt x="714" y="234"/>
                    <a:pt x="703" y="213"/>
                  </a:cubicBezTo>
                  <a:cubicBezTo>
                    <a:pt x="702" y="212"/>
                    <a:pt x="702" y="211"/>
                    <a:pt x="702" y="211"/>
                  </a:cubicBezTo>
                  <a:cubicBezTo>
                    <a:pt x="700" y="207"/>
                    <a:pt x="698" y="204"/>
                    <a:pt x="696" y="201"/>
                  </a:cubicBezTo>
                  <a:cubicBezTo>
                    <a:pt x="696" y="200"/>
                    <a:pt x="695" y="199"/>
                    <a:pt x="694" y="197"/>
                  </a:cubicBezTo>
                  <a:cubicBezTo>
                    <a:pt x="693" y="194"/>
                    <a:pt x="691" y="192"/>
                    <a:pt x="689" y="189"/>
                  </a:cubicBezTo>
                  <a:cubicBezTo>
                    <a:pt x="688" y="187"/>
                    <a:pt x="687" y="186"/>
                    <a:pt x="687" y="185"/>
                  </a:cubicBezTo>
                  <a:cubicBezTo>
                    <a:pt x="685" y="182"/>
                    <a:pt x="683" y="179"/>
                    <a:pt x="681" y="176"/>
                  </a:cubicBezTo>
                  <a:cubicBezTo>
                    <a:pt x="680" y="175"/>
                    <a:pt x="679" y="173"/>
                    <a:pt x="678" y="172"/>
                  </a:cubicBezTo>
                  <a:cubicBezTo>
                    <a:pt x="677" y="169"/>
                    <a:pt x="675" y="167"/>
                    <a:pt x="673" y="164"/>
                  </a:cubicBezTo>
                  <a:cubicBezTo>
                    <a:pt x="672" y="163"/>
                    <a:pt x="671" y="161"/>
                    <a:pt x="670" y="159"/>
                  </a:cubicBezTo>
                  <a:cubicBezTo>
                    <a:pt x="668" y="157"/>
                    <a:pt x="666" y="155"/>
                    <a:pt x="664" y="152"/>
                  </a:cubicBezTo>
                  <a:cubicBezTo>
                    <a:pt x="663" y="151"/>
                    <a:pt x="662" y="149"/>
                    <a:pt x="660" y="147"/>
                  </a:cubicBezTo>
                  <a:cubicBezTo>
                    <a:pt x="659" y="145"/>
                    <a:pt x="657" y="143"/>
                    <a:pt x="655" y="140"/>
                  </a:cubicBezTo>
                  <a:cubicBezTo>
                    <a:pt x="653" y="139"/>
                    <a:pt x="652" y="137"/>
                    <a:pt x="651" y="136"/>
                  </a:cubicBezTo>
                  <a:cubicBezTo>
                    <a:pt x="649" y="133"/>
                    <a:pt x="647" y="131"/>
                    <a:pt x="645" y="129"/>
                  </a:cubicBezTo>
                  <a:cubicBezTo>
                    <a:pt x="643" y="127"/>
                    <a:pt x="642" y="126"/>
                    <a:pt x="640" y="124"/>
                  </a:cubicBezTo>
                  <a:cubicBezTo>
                    <a:pt x="638" y="122"/>
                    <a:pt x="636" y="120"/>
                    <a:pt x="634" y="118"/>
                  </a:cubicBezTo>
                  <a:cubicBezTo>
                    <a:pt x="633" y="116"/>
                    <a:pt x="631" y="115"/>
                    <a:pt x="630" y="113"/>
                  </a:cubicBezTo>
                  <a:cubicBezTo>
                    <a:pt x="628" y="111"/>
                    <a:pt x="626" y="109"/>
                    <a:pt x="624" y="107"/>
                  </a:cubicBezTo>
                  <a:cubicBezTo>
                    <a:pt x="622" y="105"/>
                    <a:pt x="620" y="104"/>
                    <a:pt x="619" y="102"/>
                  </a:cubicBezTo>
                  <a:cubicBezTo>
                    <a:pt x="617" y="100"/>
                    <a:pt x="614" y="99"/>
                    <a:pt x="612" y="97"/>
                  </a:cubicBezTo>
                  <a:cubicBezTo>
                    <a:pt x="611" y="95"/>
                    <a:pt x="609" y="94"/>
                    <a:pt x="607" y="92"/>
                  </a:cubicBezTo>
                  <a:cubicBezTo>
                    <a:pt x="605" y="90"/>
                    <a:pt x="603" y="88"/>
                    <a:pt x="601" y="87"/>
                  </a:cubicBezTo>
                  <a:cubicBezTo>
                    <a:pt x="599" y="85"/>
                    <a:pt x="597" y="84"/>
                    <a:pt x="595" y="82"/>
                  </a:cubicBezTo>
                  <a:cubicBezTo>
                    <a:pt x="593" y="80"/>
                    <a:pt x="591" y="79"/>
                    <a:pt x="589" y="77"/>
                  </a:cubicBezTo>
                  <a:cubicBezTo>
                    <a:pt x="587" y="76"/>
                    <a:pt x="585" y="74"/>
                    <a:pt x="583" y="73"/>
                  </a:cubicBezTo>
                  <a:cubicBezTo>
                    <a:pt x="580" y="71"/>
                    <a:pt x="578" y="69"/>
                    <a:pt x="576" y="68"/>
                  </a:cubicBezTo>
                  <a:cubicBezTo>
                    <a:pt x="574" y="66"/>
                    <a:pt x="572" y="65"/>
                    <a:pt x="570" y="64"/>
                  </a:cubicBezTo>
                  <a:cubicBezTo>
                    <a:pt x="567" y="62"/>
                    <a:pt x="565" y="61"/>
                    <a:pt x="563" y="59"/>
                  </a:cubicBezTo>
                  <a:cubicBezTo>
                    <a:pt x="561" y="58"/>
                    <a:pt x="559" y="57"/>
                    <a:pt x="556" y="55"/>
                  </a:cubicBezTo>
                  <a:cubicBezTo>
                    <a:pt x="554" y="54"/>
                    <a:pt x="552" y="52"/>
                    <a:pt x="550" y="51"/>
                  </a:cubicBezTo>
                  <a:cubicBezTo>
                    <a:pt x="547" y="50"/>
                    <a:pt x="545" y="48"/>
                    <a:pt x="543" y="47"/>
                  </a:cubicBezTo>
                  <a:cubicBezTo>
                    <a:pt x="540" y="46"/>
                    <a:pt x="538" y="45"/>
                    <a:pt x="536" y="43"/>
                  </a:cubicBezTo>
                  <a:cubicBezTo>
                    <a:pt x="533" y="42"/>
                    <a:pt x="531" y="41"/>
                    <a:pt x="529" y="40"/>
                  </a:cubicBezTo>
                  <a:cubicBezTo>
                    <a:pt x="526" y="39"/>
                    <a:pt x="524" y="37"/>
                    <a:pt x="522" y="36"/>
                  </a:cubicBezTo>
                  <a:cubicBezTo>
                    <a:pt x="519" y="35"/>
                    <a:pt x="517" y="34"/>
                    <a:pt x="514" y="33"/>
                  </a:cubicBezTo>
                  <a:cubicBezTo>
                    <a:pt x="512" y="32"/>
                    <a:pt x="510" y="31"/>
                    <a:pt x="507" y="30"/>
                  </a:cubicBezTo>
                  <a:cubicBezTo>
                    <a:pt x="505" y="29"/>
                    <a:pt x="502" y="28"/>
                    <a:pt x="500" y="27"/>
                  </a:cubicBezTo>
                  <a:cubicBezTo>
                    <a:pt x="497" y="26"/>
                    <a:pt x="495" y="25"/>
                    <a:pt x="492" y="24"/>
                  </a:cubicBezTo>
                  <a:cubicBezTo>
                    <a:pt x="490" y="23"/>
                    <a:pt x="487" y="22"/>
                    <a:pt x="484" y="21"/>
                  </a:cubicBezTo>
                  <a:cubicBezTo>
                    <a:pt x="482" y="20"/>
                    <a:pt x="479" y="19"/>
                    <a:pt x="477" y="18"/>
                  </a:cubicBezTo>
                  <a:cubicBezTo>
                    <a:pt x="474" y="18"/>
                    <a:pt x="472" y="17"/>
                    <a:pt x="469" y="16"/>
                  </a:cubicBezTo>
                  <a:cubicBezTo>
                    <a:pt x="466" y="15"/>
                    <a:pt x="464" y="14"/>
                    <a:pt x="461" y="14"/>
                  </a:cubicBezTo>
                  <a:cubicBezTo>
                    <a:pt x="459" y="13"/>
                    <a:pt x="456" y="12"/>
                    <a:pt x="453" y="12"/>
                  </a:cubicBezTo>
                  <a:cubicBezTo>
                    <a:pt x="451" y="11"/>
                    <a:pt x="448" y="10"/>
                    <a:pt x="446" y="10"/>
                  </a:cubicBezTo>
                  <a:cubicBezTo>
                    <a:pt x="443" y="9"/>
                    <a:pt x="440" y="8"/>
                    <a:pt x="437" y="8"/>
                  </a:cubicBezTo>
                  <a:cubicBezTo>
                    <a:pt x="434" y="7"/>
                    <a:pt x="432" y="7"/>
                    <a:pt x="429" y="6"/>
                  </a:cubicBezTo>
                  <a:cubicBezTo>
                    <a:pt x="426" y="6"/>
                    <a:pt x="423" y="5"/>
                    <a:pt x="420" y="5"/>
                  </a:cubicBezTo>
                  <a:cubicBezTo>
                    <a:pt x="418" y="4"/>
                    <a:pt x="415" y="4"/>
                    <a:pt x="413" y="4"/>
                  </a:cubicBezTo>
                  <a:cubicBezTo>
                    <a:pt x="410" y="3"/>
                    <a:pt x="406" y="3"/>
                    <a:pt x="403" y="3"/>
                  </a:cubicBezTo>
                  <a:cubicBezTo>
                    <a:pt x="401" y="2"/>
                    <a:pt x="398" y="2"/>
                    <a:pt x="396" y="2"/>
                  </a:cubicBezTo>
                  <a:cubicBezTo>
                    <a:pt x="392" y="1"/>
                    <a:pt x="389" y="1"/>
                    <a:pt x="385" y="1"/>
                  </a:cubicBezTo>
                  <a:cubicBezTo>
                    <a:pt x="383" y="1"/>
                    <a:pt x="381" y="1"/>
                    <a:pt x="379" y="1"/>
                  </a:cubicBezTo>
                  <a:cubicBezTo>
                    <a:pt x="373" y="0"/>
                    <a:pt x="368" y="0"/>
                    <a:pt x="362" y="0"/>
                  </a:cubicBezTo>
                  <a:cubicBezTo>
                    <a:pt x="354" y="0"/>
                    <a:pt x="346" y="0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5" y="1"/>
                    <a:pt x="333" y="1"/>
                    <a:pt x="330" y="2"/>
                  </a:cubicBezTo>
                  <a:cubicBezTo>
                    <a:pt x="325" y="2"/>
                    <a:pt x="320" y="2"/>
                    <a:pt x="315" y="3"/>
                  </a:cubicBezTo>
                  <a:cubicBezTo>
                    <a:pt x="312" y="4"/>
                    <a:pt x="309" y="4"/>
                    <a:pt x="306" y="5"/>
                  </a:cubicBezTo>
                  <a:cubicBezTo>
                    <a:pt x="303" y="5"/>
                    <a:pt x="301" y="5"/>
                    <a:pt x="299" y="6"/>
                  </a:cubicBezTo>
                  <a:cubicBezTo>
                    <a:pt x="296" y="6"/>
                    <a:pt x="294" y="6"/>
                    <a:pt x="291" y="7"/>
                  </a:cubicBezTo>
                  <a:cubicBezTo>
                    <a:pt x="288" y="7"/>
                    <a:pt x="285" y="8"/>
                    <a:pt x="281" y="9"/>
                  </a:cubicBezTo>
                  <a:cubicBezTo>
                    <a:pt x="280" y="9"/>
                    <a:pt x="279" y="9"/>
                    <a:pt x="278" y="10"/>
                  </a:cubicBezTo>
                  <a:cubicBezTo>
                    <a:pt x="277" y="10"/>
                    <a:pt x="276" y="10"/>
                    <a:pt x="275" y="10"/>
                  </a:cubicBezTo>
                  <a:cubicBezTo>
                    <a:pt x="273" y="11"/>
                    <a:pt x="271" y="11"/>
                    <a:pt x="268" y="12"/>
                  </a:cubicBezTo>
                  <a:cubicBezTo>
                    <a:pt x="265" y="13"/>
                    <a:pt x="262" y="13"/>
                    <a:pt x="259" y="14"/>
                  </a:cubicBezTo>
                  <a:cubicBezTo>
                    <a:pt x="257" y="15"/>
                    <a:pt x="255" y="15"/>
                    <a:pt x="253" y="16"/>
                  </a:cubicBezTo>
                  <a:cubicBezTo>
                    <a:pt x="251" y="17"/>
                    <a:pt x="250" y="17"/>
                    <a:pt x="248" y="17"/>
                  </a:cubicBezTo>
                  <a:cubicBezTo>
                    <a:pt x="247" y="18"/>
                    <a:pt x="247" y="18"/>
                    <a:pt x="246" y="18"/>
                  </a:cubicBezTo>
                  <a:cubicBezTo>
                    <a:pt x="242" y="19"/>
                    <a:pt x="239" y="20"/>
                    <a:pt x="236" y="21"/>
                  </a:cubicBezTo>
                  <a:cubicBezTo>
                    <a:pt x="235" y="22"/>
                    <a:pt x="235" y="22"/>
                    <a:pt x="234" y="22"/>
                  </a:cubicBezTo>
                  <a:cubicBezTo>
                    <a:pt x="231" y="23"/>
                    <a:pt x="227" y="24"/>
                    <a:pt x="224" y="26"/>
                  </a:cubicBezTo>
                  <a:cubicBezTo>
                    <a:pt x="220" y="27"/>
                    <a:pt x="217" y="28"/>
                    <a:pt x="213" y="30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212" y="30"/>
                    <a:pt x="211" y="31"/>
                    <a:pt x="209" y="31"/>
                  </a:cubicBezTo>
                  <a:cubicBezTo>
                    <a:pt x="208" y="32"/>
                    <a:pt x="206" y="32"/>
                    <a:pt x="205" y="33"/>
                  </a:cubicBezTo>
                  <a:cubicBezTo>
                    <a:pt x="204" y="34"/>
                    <a:pt x="203" y="34"/>
                    <a:pt x="202" y="34"/>
                  </a:cubicBezTo>
                  <a:cubicBezTo>
                    <a:pt x="199" y="36"/>
                    <a:pt x="195" y="37"/>
                    <a:pt x="192" y="39"/>
                  </a:cubicBezTo>
                  <a:cubicBezTo>
                    <a:pt x="189" y="40"/>
                    <a:pt x="186" y="42"/>
                    <a:pt x="183" y="43"/>
                  </a:cubicBezTo>
                  <a:cubicBezTo>
                    <a:pt x="182" y="44"/>
                    <a:pt x="181" y="44"/>
                    <a:pt x="181" y="44"/>
                  </a:cubicBezTo>
                  <a:cubicBezTo>
                    <a:pt x="177" y="46"/>
                    <a:pt x="174" y="48"/>
                    <a:pt x="171" y="49"/>
                  </a:cubicBezTo>
                  <a:cubicBezTo>
                    <a:pt x="170" y="50"/>
                    <a:pt x="169" y="50"/>
                    <a:pt x="168" y="51"/>
                  </a:cubicBezTo>
                  <a:cubicBezTo>
                    <a:pt x="167" y="51"/>
                    <a:pt x="166" y="52"/>
                    <a:pt x="165" y="52"/>
                  </a:cubicBezTo>
                  <a:cubicBezTo>
                    <a:pt x="164" y="53"/>
                    <a:pt x="164" y="53"/>
                    <a:pt x="163" y="53"/>
                  </a:cubicBezTo>
                  <a:cubicBezTo>
                    <a:pt x="162" y="54"/>
                    <a:pt x="161" y="55"/>
                    <a:pt x="160" y="55"/>
                  </a:cubicBezTo>
                  <a:cubicBezTo>
                    <a:pt x="157" y="57"/>
                    <a:pt x="154" y="59"/>
                    <a:pt x="151" y="61"/>
                  </a:cubicBezTo>
                  <a:cubicBezTo>
                    <a:pt x="148" y="63"/>
                    <a:pt x="145" y="64"/>
                    <a:pt x="142" y="66"/>
                  </a:cubicBezTo>
                  <a:cubicBezTo>
                    <a:pt x="142" y="66"/>
                    <a:pt x="142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37" y="69"/>
                    <a:pt x="134" y="71"/>
                    <a:pt x="131" y="73"/>
                  </a:cubicBezTo>
                  <a:cubicBezTo>
                    <a:pt x="128" y="76"/>
                    <a:pt x="124" y="78"/>
                    <a:pt x="121" y="80"/>
                  </a:cubicBezTo>
                  <a:cubicBezTo>
                    <a:pt x="118" y="82"/>
                    <a:pt x="115" y="85"/>
                    <a:pt x="112" y="87"/>
                  </a:cubicBezTo>
                  <a:cubicBezTo>
                    <a:pt x="112" y="87"/>
                    <a:pt x="111" y="87"/>
                    <a:pt x="111" y="88"/>
                  </a:cubicBezTo>
                  <a:cubicBezTo>
                    <a:pt x="108" y="90"/>
                    <a:pt x="106" y="92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0" y="96"/>
                    <a:pt x="97" y="99"/>
                    <a:pt x="94" y="101"/>
                  </a:cubicBezTo>
                  <a:cubicBezTo>
                    <a:pt x="92" y="104"/>
                    <a:pt x="89" y="106"/>
                    <a:pt x="86" y="108"/>
                  </a:cubicBezTo>
                  <a:cubicBezTo>
                    <a:pt x="86" y="109"/>
                    <a:pt x="86" y="109"/>
                    <a:pt x="85" y="109"/>
                  </a:cubicBezTo>
                  <a:cubicBezTo>
                    <a:pt x="83" y="111"/>
                    <a:pt x="80" y="114"/>
                    <a:pt x="77" y="117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76" y="118"/>
                    <a:pt x="74" y="119"/>
                    <a:pt x="73" y="121"/>
                  </a:cubicBezTo>
                  <a:cubicBezTo>
                    <a:pt x="72" y="122"/>
                    <a:pt x="70" y="123"/>
                    <a:pt x="69" y="125"/>
                  </a:cubicBezTo>
                  <a:cubicBezTo>
                    <a:pt x="66" y="127"/>
                    <a:pt x="64" y="130"/>
                    <a:pt x="61" y="133"/>
                  </a:cubicBezTo>
                  <a:cubicBezTo>
                    <a:pt x="61" y="133"/>
                    <a:pt x="61" y="133"/>
                    <a:pt x="61" y="133"/>
                  </a:cubicBezTo>
                  <a:cubicBezTo>
                    <a:pt x="60" y="134"/>
                    <a:pt x="59" y="135"/>
                    <a:pt x="58" y="137"/>
                  </a:cubicBezTo>
                  <a:cubicBezTo>
                    <a:pt x="56" y="138"/>
                    <a:pt x="55" y="140"/>
                    <a:pt x="54" y="141"/>
                  </a:cubicBezTo>
                  <a:cubicBezTo>
                    <a:pt x="51" y="144"/>
                    <a:pt x="49" y="147"/>
                    <a:pt x="46" y="150"/>
                  </a:cubicBezTo>
                  <a:cubicBezTo>
                    <a:pt x="43" y="153"/>
                    <a:pt x="40" y="157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0" y="170"/>
                    <a:pt x="24" y="180"/>
                    <a:pt x="17" y="189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8" y="190"/>
                    <a:pt x="27" y="192"/>
                    <a:pt x="25" y="197"/>
                  </a:cubicBezTo>
                  <a:cubicBezTo>
                    <a:pt x="23" y="201"/>
                    <a:pt x="17" y="202"/>
                    <a:pt x="15" y="208"/>
                  </a:cubicBezTo>
                  <a:cubicBezTo>
                    <a:pt x="14" y="214"/>
                    <a:pt x="17" y="212"/>
                    <a:pt x="16" y="217"/>
                  </a:cubicBezTo>
                  <a:cubicBezTo>
                    <a:pt x="15" y="222"/>
                    <a:pt x="10" y="222"/>
                    <a:pt x="9" y="227"/>
                  </a:cubicBezTo>
                  <a:cubicBezTo>
                    <a:pt x="8" y="233"/>
                    <a:pt x="13" y="235"/>
                    <a:pt x="12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3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3" y="297"/>
                  </a:cubicBezTo>
                  <a:cubicBezTo>
                    <a:pt x="18" y="295"/>
                    <a:pt x="22" y="281"/>
                    <a:pt x="22" y="269"/>
                  </a:cubicBezTo>
                  <a:cubicBezTo>
                    <a:pt x="22" y="261"/>
                    <a:pt x="24" y="254"/>
                    <a:pt x="24" y="249"/>
                  </a:cubicBezTo>
                  <a:cubicBezTo>
                    <a:pt x="24" y="244"/>
                    <a:pt x="24" y="231"/>
                    <a:pt x="25" y="223"/>
                  </a:cubicBezTo>
                  <a:cubicBezTo>
                    <a:pt x="26" y="209"/>
                    <a:pt x="32" y="198"/>
                    <a:pt x="39" y="199"/>
                  </a:cubicBezTo>
                  <a:cubicBezTo>
                    <a:pt x="51" y="201"/>
                    <a:pt x="50" y="212"/>
                    <a:pt x="58" y="207"/>
                  </a:cubicBezTo>
                  <a:cubicBezTo>
                    <a:pt x="67" y="202"/>
                    <a:pt x="53" y="198"/>
                    <a:pt x="58" y="192"/>
                  </a:cubicBezTo>
                  <a:cubicBezTo>
                    <a:pt x="61" y="190"/>
                    <a:pt x="65" y="189"/>
                    <a:pt x="69" y="180"/>
                  </a:cubicBezTo>
                  <a:cubicBezTo>
                    <a:pt x="72" y="172"/>
                    <a:pt x="68" y="173"/>
                    <a:pt x="66" y="169"/>
                  </a:cubicBezTo>
                  <a:cubicBezTo>
                    <a:pt x="65" y="164"/>
                    <a:pt x="71" y="167"/>
                    <a:pt x="77" y="163"/>
                  </a:cubicBezTo>
                  <a:cubicBezTo>
                    <a:pt x="83" y="159"/>
                    <a:pt x="78" y="155"/>
                    <a:pt x="83" y="143"/>
                  </a:cubicBezTo>
                  <a:cubicBezTo>
                    <a:pt x="87" y="131"/>
                    <a:pt x="87" y="127"/>
                    <a:pt x="96" y="118"/>
                  </a:cubicBezTo>
                  <a:cubicBezTo>
                    <a:pt x="98" y="116"/>
                    <a:pt x="101" y="114"/>
                    <a:pt x="101" y="114"/>
                  </a:cubicBezTo>
                  <a:cubicBezTo>
                    <a:pt x="170" y="53"/>
                    <a:pt x="264" y="14"/>
                    <a:pt x="362" y="14"/>
                  </a:cubicBezTo>
                  <a:cubicBezTo>
                    <a:pt x="484" y="14"/>
                    <a:pt x="608" y="83"/>
                    <a:pt x="668" y="181"/>
                  </a:cubicBezTo>
                  <a:cubicBezTo>
                    <a:pt x="700" y="233"/>
                    <a:pt x="723" y="342"/>
                    <a:pt x="769" y="360"/>
                  </a:cubicBezTo>
                  <a:cubicBezTo>
                    <a:pt x="755" y="346"/>
                    <a:pt x="743" y="325"/>
                    <a:pt x="73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8">
              <a:extLst>
                <a:ext uri="{FF2B5EF4-FFF2-40B4-BE49-F238E27FC236}">
                  <a16:creationId xmlns:a16="http://schemas.microsoft.com/office/drawing/2014/main" id="{EA11CAC8-A097-4EC2-A231-32F9D096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9">
              <a:extLst>
                <a:ext uri="{FF2B5EF4-FFF2-40B4-BE49-F238E27FC236}">
                  <a16:creationId xmlns:a16="http://schemas.microsoft.com/office/drawing/2014/main" id="{A786DEBD-3386-4D23-825A-A380C3BB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304"/>
              <a:ext cx="2048" cy="1755"/>
            </a:xfrm>
            <a:custGeom>
              <a:avLst/>
              <a:gdLst>
                <a:gd name="T0" fmla="*/ 10805 w 819"/>
                <a:gd name="T1" fmla="*/ 6849 h 658"/>
                <a:gd name="T2" fmla="*/ 10493 w 819"/>
                <a:gd name="T3" fmla="*/ 6567 h 658"/>
                <a:gd name="T4" fmla="*/ 8910 w 819"/>
                <a:gd name="T5" fmla="*/ 3166 h 658"/>
                <a:gd name="T6" fmla="*/ 4126 w 819"/>
                <a:gd name="T7" fmla="*/ 0 h 658"/>
                <a:gd name="T8" fmla="*/ 50 w 819"/>
                <a:gd name="T9" fmla="*/ 1899 h 658"/>
                <a:gd name="T10" fmla="*/ 0 w 819"/>
                <a:gd name="T11" fmla="*/ 1955 h 658"/>
                <a:gd name="T12" fmla="*/ 20 w 819"/>
                <a:gd name="T13" fmla="*/ 1955 h 658"/>
                <a:gd name="T14" fmla="*/ 4189 w 819"/>
                <a:gd name="T15" fmla="*/ 285 h 658"/>
                <a:gd name="T16" fmla="*/ 8692 w 819"/>
                <a:gd name="T17" fmla="*/ 3379 h 658"/>
                <a:gd name="T18" fmla="*/ 9055 w 819"/>
                <a:gd name="T19" fmla="*/ 4347 h 658"/>
                <a:gd name="T20" fmla="*/ 9305 w 819"/>
                <a:gd name="T21" fmla="*/ 5769 h 658"/>
                <a:gd name="T22" fmla="*/ 9335 w 819"/>
                <a:gd name="T23" fmla="*/ 6588 h 658"/>
                <a:gd name="T24" fmla="*/ 8305 w 819"/>
                <a:gd name="T25" fmla="*/ 10002 h 658"/>
                <a:gd name="T26" fmla="*/ 4189 w 819"/>
                <a:gd name="T27" fmla="*/ 12178 h 658"/>
                <a:gd name="T28" fmla="*/ 63 w 819"/>
                <a:gd name="T29" fmla="*/ 10514 h 658"/>
                <a:gd name="T30" fmla="*/ 63 w 819"/>
                <a:gd name="T31" fmla="*/ 10527 h 658"/>
                <a:gd name="T32" fmla="*/ 95 w 819"/>
                <a:gd name="T33" fmla="*/ 10570 h 658"/>
                <a:gd name="T34" fmla="*/ 95 w 819"/>
                <a:gd name="T35" fmla="*/ 10570 h 658"/>
                <a:gd name="T36" fmla="*/ 4126 w 819"/>
                <a:gd name="T37" fmla="*/ 12485 h 658"/>
                <a:gd name="T38" fmla="*/ 8522 w 819"/>
                <a:gd name="T39" fmla="*/ 10245 h 658"/>
                <a:gd name="T40" fmla="*/ 9847 w 819"/>
                <a:gd name="T41" fmla="*/ 8956 h 658"/>
                <a:gd name="T42" fmla="*/ 10380 w 819"/>
                <a:gd name="T43" fmla="*/ 8786 h 658"/>
                <a:gd name="T44" fmla="*/ 12476 w 819"/>
                <a:gd name="T45" fmla="*/ 9220 h 658"/>
                <a:gd name="T46" fmla="*/ 12806 w 819"/>
                <a:gd name="T47" fmla="*/ 9354 h 658"/>
                <a:gd name="T48" fmla="*/ 12806 w 819"/>
                <a:gd name="T49" fmla="*/ 7497 h 658"/>
                <a:gd name="T50" fmla="*/ 11680 w 819"/>
                <a:gd name="T51" fmla="*/ 7172 h 658"/>
                <a:gd name="T52" fmla="*/ 10805 w 819"/>
                <a:gd name="T53" fmla="*/ 6849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9" h="658">
                  <a:moveTo>
                    <a:pt x="691" y="361"/>
                  </a:moveTo>
                  <a:cubicBezTo>
                    <a:pt x="684" y="357"/>
                    <a:pt x="677" y="352"/>
                    <a:pt x="671" y="346"/>
                  </a:cubicBezTo>
                  <a:cubicBezTo>
                    <a:pt x="625" y="328"/>
                    <a:pt x="602" y="219"/>
                    <a:pt x="570" y="167"/>
                  </a:cubicBezTo>
                  <a:cubicBezTo>
                    <a:pt x="510" y="69"/>
                    <a:pt x="386" y="0"/>
                    <a:pt x="264" y="0"/>
                  </a:cubicBezTo>
                  <a:cubicBezTo>
                    <a:pt x="166" y="0"/>
                    <a:pt x="72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66" y="47"/>
                    <a:pt x="178" y="15"/>
                    <a:pt x="268" y="15"/>
                  </a:cubicBezTo>
                  <a:cubicBezTo>
                    <a:pt x="382" y="15"/>
                    <a:pt x="499" y="86"/>
                    <a:pt x="556" y="178"/>
                  </a:cubicBezTo>
                  <a:cubicBezTo>
                    <a:pt x="565" y="194"/>
                    <a:pt x="573" y="211"/>
                    <a:pt x="579" y="229"/>
                  </a:cubicBezTo>
                  <a:cubicBezTo>
                    <a:pt x="583" y="242"/>
                    <a:pt x="594" y="292"/>
                    <a:pt x="595" y="304"/>
                  </a:cubicBezTo>
                  <a:cubicBezTo>
                    <a:pt x="597" y="318"/>
                    <a:pt x="597" y="333"/>
                    <a:pt x="597" y="347"/>
                  </a:cubicBezTo>
                  <a:cubicBezTo>
                    <a:pt x="597" y="403"/>
                    <a:pt x="575" y="471"/>
                    <a:pt x="531" y="527"/>
                  </a:cubicBezTo>
                  <a:cubicBezTo>
                    <a:pt x="470" y="598"/>
                    <a:pt x="361" y="642"/>
                    <a:pt x="268" y="642"/>
                  </a:cubicBezTo>
                  <a:cubicBezTo>
                    <a:pt x="184" y="642"/>
                    <a:pt x="71" y="606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76" y="618"/>
                    <a:pt x="168" y="658"/>
                    <a:pt x="264" y="658"/>
                  </a:cubicBezTo>
                  <a:cubicBezTo>
                    <a:pt x="363" y="658"/>
                    <a:pt x="479" y="617"/>
                    <a:pt x="545" y="540"/>
                  </a:cubicBezTo>
                  <a:cubicBezTo>
                    <a:pt x="567" y="515"/>
                    <a:pt x="600" y="459"/>
                    <a:pt x="630" y="472"/>
                  </a:cubicBezTo>
                  <a:cubicBezTo>
                    <a:pt x="640" y="467"/>
                    <a:pt x="651" y="463"/>
                    <a:pt x="664" y="463"/>
                  </a:cubicBezTo>
                  <a:cubicBezTo>
                    <a:pt x="699" y="461"/>
                    <a:pt x="755" y="469"/>
                    <a:pt x="798" y="486"/>
                  </a:cubicBezTo>
                  <a:cubicBezTo>
                    <a:pt x="805" y="488"/>
                    <a:pt x="812" y="490"/>
                    <a:pt x="819" y="493"/>
                  </a:cubicBezTo>
                  <a:cubicBezTo>
                    <a:pt x="819" y="395"/>
                    <a:pt x="819" y="395"/>
                    <a:pt x="819" y="395"/>
                  </a:cubicBezTo>
                  <a:cubicBezTo>
                    <a:pt x="786" y="386"/>
                    <a:pt x="759" y="380"/>
                    <a:pt x="747" y="378"/>
                  </a:cubicBezTo>
                  <a:cubicBezTo>
                    <a:pt x="724" y="374"/>
                    <a:pt x="696" y="363"/>
                    <a:pt x="691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0">
              <a:extLst>
                <a:ext uri="{FF2B5EF4-FFF2-40B4-BE49-F238E27FC236}">
                  <a16:creationId xmlns:a16="http://schemas.microsoft.com/office/drawing/2014/main" id="{E3D27AD2-3B18-425C-BE40-6D1E0A5D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07"/>
              <a:ext cx="790" cy="688"/>
            </a:xfrm>
            <a:custGeom>
              <a:avLst/>
              <a:gdLst>
                <a:gd name="T0" fmla="*/ 4938 w 316"/>
                <a:gd name="T1" fmla="*/ 0 h 258"/>
                <a:gd name="T2" fmla="*/ 3970 w 316"/>
                <a:gd name="T3" fmla="*/ 2787 h 258"/>
                <a:gd name="T4" fmla="*/ 0 w 316"/>
                <a:gd name="T5" fmla="*/ 4893 h 258"/>
                <a:gd name="T6" fmla="*/ 4938 w 316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6" h="258">
                  <a:moveTo>
                    <a:pt x="316" y="0"/>
                  </a:moveTo>
                  <a:cubicBezTo>
                    <a:pt x="310" y="48"/>
                    <a:pt x="289" y="101"/>
                    <a:pt x="254" y="147"/>
                  </a:cubicBezTo>
                  <a:cubicBezTo>
                    <a:pt x="195" y="216"/>
                    <a:pt x="90" y="258"/>
                    <a:pt x="0" y="258"/>
                  </a:cubicBezTo>
                  <a:cubicBezTo>
                    <a:pt x="78" y="249"/>
                    <a:pt x="258" y="204"/>
                    <a:pt x="316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1">
              <a:extLst>
                <a:ext uri="{FF2B5EF4-FFF2-40B4-BE49-F238E27FC236}">
                  <a16:creationId xmlns:a16="http://schemas.microsoft.com/office/drawing/2014/main" id="{1B0FA6B8-E24A-4765-818E-25FE054F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7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2">
              <a:extLst>
                <a:ext uri="{FF2B5EF4-FFF2-40B4-BE49-F238E27FC236}">
                  <a16:creationId xmlns:a16="http://schemas.microsoft.com/office/drawing/2014/main" id="{E665ADBE-0A05-4F4B-90C9-0D76B3103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475"/>
              <a:ext cx="445" cy="120"/>
            </a:xfrm>
            <a:custGeom>
              <a:avLst/>
              <a:gdLst>
                <a:gd name="T0" fmla="*/ 2783 w 178"/>
                <a:gd name="T1" fmla="*/ 739 h 45"/>
                <a:gd name="T2" fmla="*/ 0 w 178"/>
                <a:gd name="T3" fmla="*/ 363 h 45"/>
                <a:gd name="T4" fmla="*/ 2783 w 178"/>
                <a:gd name="T5" fmla="*/ 853 h 45"/>
                <a:gd name="T6" fmla="*/ 2783 w 178"/>
                <a:gd name="T7" fmla="*/ 73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45">
                  <a:moveTo>
                    <a:pt x="178" y="39"/>
                  </a:moveTo>
                  <a:cubicBezTo>
                    <a:pt x="122" y="16"/>
                    <a:pt x="58" y="0"/>
                    <a:pt x="0" y="19"/>
                  </a:cubicBezTo>
                  <a:cubicBezTo>
                    <a:pt x="30" y="14"/>
                    <a:pt x="81" y="9"/>
                    <a:pt x="178" y="45"/>
                  </a:cubicBezTo>
                  <a:lnTo>
                    <a:pt x="178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3">
              <a:extLst>
                <a:ext uri="{FF2B5EF4-FFF2-40B4-BE49-F238E27FC236}">
                  <a16:creationId xmlns:a16="http://schemas.microsoft.com/office/drawing/2014/main" id="{A26DB558-76B7-40F0-A3DE-50CE4C9A0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344"/>
              <a:ext cx="1560" cy="1672"/>
            </a:xfrm>
            <a:custGeom>
              <a:avLst/>
              <a:gdLst>
                <a:gd name="T0" fmla="*/ 9000 w 624"/>
                <a:gd name="T1" fmla="*/ 3093 h 627"/>
                <a:gd name="T2" fmla="*/ 283 w 624"/>
                <a:gd name="T3" fmla="*/ 1707 h 627"/>
                <a:gd name="T4" fmla="*/ 83 w 624"/>
                <a:gd name="T5" fmla="*/ 2163 h 627"/>
                <a:gd name="T6" fmla="*/ 33 w 624"/>
                <a:gd name="T7" fmla="*/ 2424 h 627"/>
                <a:gd name="T8" fmla="*/ 33 w 624"/>
                <a:gd name="T9" fmla="*/ 2616 h 627"/>
                <a:gd name="T10" fmla="*/ 83 w 624"/>
                <a:gd name="T11" fmla="*/ 3776 h 627"/>
                <a:gd name="T12" fmla="*/ 95 w 624"/>
                <a:gd name="T13" fmla="*/ 3811 h 627"/>
                <a:gd name="T14" fmla="*/ 125 w 624"/>
                <a:gd name="T15" fmla="*/ 3891 h 627"/>
                <a:gd name="T16" fmla="*/ 833 w 624"/>
                <a:gd name="T17" fmla="*/ 5917 h 627"/>
                <a:gd name="T18" fmla="*/ 833 w 624"/>
                <a:gd name="T19" fmla="*/ 5917 h 627"/>
                <a:gd name="T20" fmla="*/ 250 w 624"/>
                <a:gd name="T21" fmla="*/ 8000 h 627"/>
                <a:gd name="T22" fmla="*/ 63 w 624"/>
                <a:gd name="T23" fmla="*/ 8819 h 627"/>
                <a:gd name="T24" fmla="*/ 63 w 624"/>
                <a:gd name="T25" fmla="*/ 8840 h 627"/>
                <a:gd name="T26" fmla="*/ 63 w 624"/>
                <a:gd name="T27" fmla="*/ 9011 h 627"/>
                <a:gd name="T28" fmla="*/ 50 w 624"/>
                <a:gd name="T29" fmla="*/ 9195 h 627"/>
                <a:gd name="T30" fmla="*/ 50 w 624"/>
                <a:gd name="T31" fmla="*/ 9216 h 627"/>
                <a:gd name="T32" fmla="*/ 50 w 624"/>
                <a:gd name="T33" fmla="*/ 9557 h 627"/>
                <a:gd name="T34" fmla="*/ 250 w 624"/>
                <a:gd name="T35" fmla="*/ 10104 h 627"/>
                <a:gd name="T36" fmla="*/ 8613 w 624"/>
                <a:gd name="T37" fmla="*/ 9707 h 627"/>
                <a:gd name="T38" fmla="*/ 9750 w 624"/>
                <a:gd name="T39" fmla="*/ 5896 h 627"/>
                <a:gd name="T40" fmla="*/ 9363 w 624"/>
                <a:gd name="T41" fmla="*/ 4061 h 627"/>
                <a:gd name="T42" fmla="*/ 9550 w 624"/>
                <a:gd name="T43" fmla="*/ 5859 h 627"/>
                <a:gd name="T44" fmla="*/ 8458 w 624"/>
                <a:gd name="T45" fmla="*/ 9579 h 627"/>
                <a:gd name="T46" fmla="*/ 395 w 624"/>
                <a:gd name="T47" fmla="*/ 9955 h 627"/>
                <a:gd name="T48" fmla="*/ 250 w 624"/>
                <a:gd name="T49" fmla="*/ 9635 h 627"/>
                <a:gd name="T50" fmla="*/ 238 w 624"/>
                <a:gd name="T51" fmla="*/ 8781 h 627"/>
                <a:gd name="T52" fmla="*/ 1020 w 624"/>
                <a:gd name="T53" fmla="*/ 5917 h 627"/>
                <a:gd name="T54" fmla="*/ 188 w 624"/>
                <a:gd name="T55" fmla="*/ 2581 h 627"/>
                <a:gd name="T56" fmla="*/ 250 w 624"/>
                <a:gd name="T57" fmla="*/ 2219 h 627"/>
                <a:gd name="T58" fmla="*/ 408 w 624"/>
                <a:gd name="T59" fmla="*/ 1856 h 627"/>
                <a:gd name="T60" fmla="*/ 550 w 624"/>
                <a:gd name="T61" fmla="*/ 1728 h 627"/>
                <a:gd name="T62" fmla="*/ 4500 w 624"/>
                <a:gd name="T63" fmla="*/ 192 h 627"/>
                <a:gd name="T64" fmla="*/ 9175 w 624"/>
                <a:gd name="T65" fmla="*/ 4117 h 627"/>
                <a:gd name="T66" fmla="*/ 9425 w 624"/>
                <a:gd name="T67" fmla="*/ 5496 h 6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4" h="627">
                  <a:moveTo>
                    <a:pt x="599" y="214"/>
                  </a:moveTo>
                  <a:cubicBezTo>
                    <a:pt x="593" y="196"/>
                    <a:pt x="585" y="179"/>
                    <a:pt x="576" y="163"/>
                  </a:cubicBezTo>
                  <a:cubicBezTo>
                    <a:pt x="519" y="71"/>
                    <a:pt x="402" y="0"/>
                    <a:pt x="288" y="0"/>
                  </a:cubicBezTo>
                  <a:cubicBezTo>
                    <a:pt x="197" y="0"/>
                    <a:pt x="83" y="33"/>
                    <a:pt x="18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9" y="98"/>
                    <a:pt x="9" y="102"/>
                    <a:pt x="5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7"/>
                    <a:pt x="2" y="128"/>
                    <a:pt x="2" y="128"/>
                  </a:cubicBezTo>
                  <a:cubicBezTo>
                    <a:pt x="2" y="130"/>
                    <a:pt x="2" y="134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54"/>
                    <a:pt x="0" y="180"/>
                    <a:pt x="1" y="188"/>
                  </a:cubicBezTo>
                  <a:cubicBezTo>
                    <a:pt x="2" y="193"/>
                    <a:pt x="3" y="196"/>
                    <a:pt x="5" y="199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5" y="200"/>
                    <a:pt x="5" y="200"/>
                    <a:pt x="6" y="201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2"/>
                    <a:pt x="7" y="204"/>
                    <a:pt x="8" y="205"/>
                  </a:cubicBezTo>
                  <a:cubicBezTo>
                    <a:pt x="34" y="217"/>
                    <a:pt x="53" y="260"/>
                    <a:pt x="53" y="312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3" y="313"/>
                    <a:pt x="53" y="313"/>
                    <a:pt x="53" y="312"/>
                  </a:cubicBezTo>
                  <a:cubicBezTo>
                    <a:pt x="53" y="357"/>
                    <a:pt x="39" y="396"/>
                    <a:pt x="18" y="413"/>
                  </a:cubicBezTo>
                  <a:cubicBezTo>
                    <a:pt x="17" y="416"/>
                    <a:pt x="17" y="419"/>
                    <a:pt x="16" y="422"/>
                  </a:cubicBezTo>
                  <a:cubicBezTo>
                    <a:pt x="13" y="433"/>
                    <a:pt x="9" y="444"/>
                    <a:pt x="6" y="455"/>
                  </a:cubicBezTo>
                  <a:cubicBezTo>
                    <a:pt x="5" y="458"/>
                    <a:pt x="5" y="461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4" y="465"/>
                    <a:pt x="4" y="466"/>
                    <a:pt x="4" y="466"/>
                  </a:cubicBezTo>
                  <a:cubicBezTo>
                    <a:pt x="4" y="468"/>
                    <a:pt x="4" y="470"/>
                    <a:pt x="4" y="473"/>
                  </a:cubicBezTo>
                  <a:cubicBezTo>
                    <a:pt x="4" y="474"/>
                    <a:pt x="4" y="474"/>
                    <a:pt x="4" y="475"/>
                  </a:cubicBezTo>
                  <a:cubicBezTo>
                    <a:pt x="3" y="477"/>
                    <a:pt x="3" y="479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5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1"/>
                    <a:pt x="3" y="496"/>
                    <a:pt x="3" y="501"/>
                  </a:cubicBezTo>
                  <a:cubicBezTo>
                    <a:pt x="3" y="502"/>
                    <a:pt x="3" y="503"/>
                    <a:pt x="3" y="504"/>
                  </a:cubicBezTo>
                  <a:cubicBezTo>
                    <a:pt x="3" y="506"/>
                    <a:pt x="4" y="508"/>
                    <a:pt x="5" y="511"/>
                  </a:cubicBezTo>
                  <a:cubicBezTo>
                    <a:pt x="9" y="522"/>
                    <a:pt x="9" y="526"/>
                    <a:pt x="16" y="533"/>
                  </a:cubicBezTo>
                  <a:cubicBezTo>
                    <a:pt x="82" y="588"/>
                    <a:pt x="201" y="627"/>
                    <a:pt x="288" y="627"/>
                  </a:cubicBezTo>
                  <a:cubicBezTo>
                    <a:pt x="381" y="627"/>
                    <a:pt x="490" y="583"/>
                    <a:pt x="551" y="512"/>
                  </a:cubicBezTo>
                  <a:cubicBezTo>
                    <a:pt x="595" y="456"/>
                    <a:pt x="617" y="388"/>
                    <a:pt x="617" y="332"/>
                  </a:cubicBezTo>
                  <a:cubicBezTo>
                    <a:pt x="617" y="325"/>
                    <a:pt x="624" y="318"/>
                    <a:pt x="624" y="311"/>
                  </a:cubicBezTo>
                  <a:cubicBezTo>
                    <a:pt x="623" y="303"/>
                    <a:pt x="616" y="296"/>
                    <a:pt x="615" y="289"/>
                  </a:cubicBezTo>
                  <a:cubicBezTo>
                    <a:pt x="614" y="277"/>
                    <a:pt x="603" y="227"/>
                    <a:pt x="599" y="214"/>
                  </a:cubicBezTo>
                  <a:close/>
                  <a:moveTo>
                    <a:pt x="603" y="290"/>
                  </a:moveTo>
                  <a:cubicBezTo>
                    <a:pt x="604" y="297"/>
                    <a:pt x="611" y="302"/>
                    <a:pt x="611" y="309"/>
                  </a:cubicBezTo>
                  <a:cubicBezTo>
                    <a:pt x="612" y="317"/>
                    <a:pt x="605" y="325"/>
                    <a:pt x="605" y="332"/>
                  </a:cubicBezTo>
                  <a:cubicBezTo>
                    <a:pt x="605" y="389"/>
                    <a:pt x="581" y="453"/>
                    <a:pt x="541" y="505"/>
                  </a:cubicBezTo>
                  <a:cubicBezTo>
                    <a:pt x="485" y="571"/>
                    <a:pt x="381" y="617"/>
                    <a:pt x="288" y="617"/>
                  </a:cubicBezTo>
                  <a:cubicBezTo>
                    <a:pt x="202" y="617"/>
                    <a:pt x="87" y="577"/>
                    <a:pt x="25" y="525"/>
                  </a:cubicBezTo>
                  <a:cubicBezTo>
                    <a:pt x="21" y="522"/>
                    <a:pt x="20" y="519"/>
                    <a:pt x="18" y="512"/>
                  </a:cubicBezTo>
                  <a:cubicBezTo>
                    <a:pt x="16" y="508"/>
                    <a:pt x="16" y="508"/>
                    <a:pt x="16" y="508"/>
                  </a:cubicBezTo>
                  <a:cubicBezTo>
                    <a:pt x="15" y="503"/>
                    <a:pt x="15" y="500"/>
                    <a:pt x="14" y="498"/>
                  </a:cubicBezTo>
                  <a:cubicBezTo>
                    <a:pt x="14" y="494"/>
                    <a:pt x="14" y="471"/>
                    <a:pt x="15" y="463"/>
                  </a:cubicBezTo>
                  <a:cubicBezTo>
                    <a:pt x="20" y="444"/>
                    <a:pt x="22" y="425"/>
                    <a:pt x="30" y="418"/>
                  </a:cubicBezTo>
                  <a:cubicBezTo>
                    <a:pt x="51" y="398"/>
                    <a:pt x="65" y="359"/>
                    <a:pt x="65" y="312"/>
                  </a:cubicBezTo>
                  <a:cubicBezTo>
                    <a:pt x="65" y="258"/>
                    <a:pt x="46" y="214"/>
                    <a:pt x="18" y="198"/>
                  </a:cubicBezTo>
                  <a:cubicBezTo>
                    <a:pt x="4" y="177"/>
                    <a:pt x="9" y="156"/>
                    <a:pt x="12" y="136"/>
                  </a:cubicBezTo>
                  <a:cubicBezTo>
                    <a:pt x="14" y="133"/>
                    <a:pt x="14" y="129"/>
                    <a:pt x="14" y="127"/>
                  </a:cubicBezTo>
                  <a:cubicBezTo>
                    <a:pt x="15" y="124"/>
                    <a:pt x="15" y="121"/>
                    <a:pt x="16" y="117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21" y="104"/>
                    <a:pt x="21" y="102"/>
                    <a:pt x="26" y="98"/>
                  </a:cubicBezTo>
                  <a:cubicBezTo>
                    <a:pt x="26" y="98"/>
                    <a:pt x="26" y="98"/>
                    <a:pt x="25" y="98"/>
                  </a:cubicBezTo>
                  <a:cubicBezTo>
                    <a:pt x="30" y="94"/>
                    <a:pt x="30" y="93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95" y="43"/>
                    <a:pt x="197" y="10"/>
                    <a:pt x="288" y="10"/>
                  </a:cubicBezTo>
                  <a:cubicBezTo>
                    <a:pt x="394" y="10"/>
                    <a:pt x="508" y="75"/>
                    <a:pt x="565" y="168"/>
                  </a:cubicBezTo>
                  <a:cubicBezTo>
                    <a:pt x="574" y="183"/>
                    <a:pt x="581" y="199"/>
                    <a:pt x="587" y="217"/>
                  </a:cubicBezTo>
                  <a:cubicBezTo>
                    <a:pt x="590" y="224"/>
                    <a:pt x="601" y="248"/>
                    <a:pt x="603" y="286"/>
                  </a:cubicBezTo>
                  <a:cubicBezTo>
                    <a:pt x="603" y="287"/>
                    <a:pt x="603" y="288"/>
                    <a:pt x="603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4">
              <a:extLst>
                <a:ext uri="{FF2B5EF4-FFF2-40B4-BE49-F238E27FC236}">
                  <a16:creationId xmlns:a16="http://schemas.microsoft.com/office/drawing/2014/main" id="{9DF77EEF-C554-4B41-B0E8-4E214357B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7" y="1683"/>
              <a:ext cx="357" cy="1005"/>
            </a:xfrm>
            <a:custGeom>
              <a:avLst/>
              <a:gdLst>
                <a:gd name="T0" fmla="*/ 1683 w 143"/>
                <a:gd name="T1" fmla="*/ 5414 h 377"/>
                <a:gd name="T2" fmla="*/ 2224 w 143"/>
                <a:gd name="T3" fmla="*/ 3503 h 377"/>
                <a:gd name="T4" fmla="*/ 1528 w 143"/>
                <a:gd name="T5" fmla="*/ 1477 h 377"/>
                <a:gd name="T6" fmla="*/ 1495 w 143"/>
                <a:gd name="T7" fmla="*/ 1400 h 377"/>
                <a:gd name="T8" fmla="*/ 1495 w 143"/>
                <a:gd name="T9" fmla="*/ 1400 h 377"/>
                <a:gd name="T10" fmla="*/ 1478 w 143"/>
                <a:gd name="T11" fmla="*/ 1365 h 377"/>
                <a:gd name="T12" fmla="*/ 1478 w 143"/>
                <a:gd name="T13" fmla="*/ 1365 h 377"/>
                <a:gd name="T14" fmla="*/ 1416 w 143"/>
                <a:gd name="T15" fmla="*/ 1160 h 377"/>
                <a:gd name="T16" fmla="*/ 1433 w 143"/>
                <a:gd name="T17" fmla="*/ 205 h 377"/>
                <a:gd name="T18" fmla="*/ 1433 w 143"/>
                <a:gd name="T19" fmla="*/ 205 h 377"/>
                <a:gd name="T20" fmla="*/ 1433 w 143"/>
                <a:gd name="T21" fmla="*/ 21 h 377"/>
                <a:gd name="T22" fmla="*/ 1433 w 143"/>
                <a:gd name="T23" fmla="*/ 0 h 377"/>
                <a:gd name="T24" fmla="*/ 1383 w 143"/>
                <a:gd name="T25" fmla="*/ 136 h 377"/>
                <a:gd name="T26" fmla="*/ 1216 w 143"/>
                <a:gd name="T27" fmla="*/ 248 h 377"/>
                <a:gd name="T28" fmla="*/ 1258 w 143"/>
                <a:gd name="T29" fmla="*/ 456 h 377"/>
                <a:gd name="T30" fmla="*/ 1091 w 143"/>
                <a:gd name="T31" fmla="*/ 682 h 377"/>
                <a:gd name="T32" fmla="*/ 1091 w 143"/>
                <a:gd name="T33" fmla="*/ 968 h 377"/>
                <a:gd name="T34" fmla="*/ 791 w 143"/>
                <a:gd name="T35" fmla="*/ 818 h 377"/>
                <a:gd name="T36" fmla="*/ 574 w 143"/>
                <a:gd name="T37" fmla="*/ 1272 h 377"/>
                <a:gd name="T38" fmla="*/ 562 w 143"/>
                <a:gd name="T39" fmla="*/ 1762 h 377"/>
                <a:gd name="T40" fmla="*/ 529 w 143"/>
                <a:gd name="T41" fmla="*/ 2138 h 377"/>
                <a:gd name="T42" fmla="*/ 387 w 143"/>
                <a:gd name="T43" fmla="*/ 2671 h 377"/>
                <a:gd name="T44" fmla="*/ 312 w 143"/>
                <a:gd name="T45" fmla="*/ 2692 h 377"/>
                <a:gd name="T46" fmla="*/ 342 w 143"/>
                <a:gd name="T47" fmla="*/ 4335 h 377"/>
                <a:gd name="T48" fmla="*/ 342 w 143"/>
                <a:gd name="T49" fmla="*/ 4335 h 377"/>
                <a:gd name="T50" fmla="*/ 387 w 143"/>
                <a:gd name="T51" fmla="*/ 4356 h 377"/>
                <a:gd name="T52" fmla="*/ 529 w 143"/>
                <a:gd name="T53" fmla="*/ 4889 h 377"/>
                <a:gd name="T54" fmla="*/ 562 w 143"/>
                <a:gd name="T55" fmla="*/ 5265 h 377"/>
                <a:gd name="T56" fmla="*/ 574 w 143"/>
                <a:gd name="T57" fmla="*/ 5755 h 377"/>
                <a:gd name="T58" fmla="*/ 791 w 143"/>
                <a:gd name="T59" fmla="*/ 6198 h 377"/>
                <a:gd name="T60" fmla="*/ 1133 w 143"/>
                <a:gd name="T61" fmla="*/ 5985 h 377"/>
                <a:gd name="T62" fmla="*/ 1166 w 143"/>
                <a:gd name="T63" fmla="*/ 6347 h 377"/>
                <a:gd name="T64" fmla="*/ 1321 w 143"/>
                <a:gd name="T65" fmla="*/ 6539 h 377"/>
                <a:gd name="T66" fmla="*/ 1278 w 143"/>
                <a:gd name="T67" fmla="*/ 6744 h 377"/>
                <a:gd name="T68" fmla="*/ 1383 w 143"/>
                <a:gd name="T69" fmla="*/ 6894 h 377"/>
                <a:gd name="T70" fmla="*/ 1445 w 143"/>
                <a:gd name="T71" fmla="*/ 7142 h 377"/>
                <a:gd name="T72" fmla="*/ 1445 w 143"/>
                <a:gd name="T73" fmla="*/ 7086 h 377"/>
                <a:gd name="T74" fmla="*/ 1445 w 143"/>
                <a:gd name="T75" fmla="*/ 6800 h 377"/>
                <a:gd name="T76" fmla="*/ 1445 w 143"/>
                <a:gd name="T77" fmla="*/ 6800 h 377"/>
                <a:gd name="T78" fmla="*/ 1445 w 143"/>
                <a:gd name="T79" fmla="*/ 6779 h 377"/>
                <a:gd name="T80" fmla="*/ 1445 w 143"/>
                <a:gd name="T81" fmla="*/ 6723 h 377"/>
                <a:gd name="T82" fmla="*/ 1465 w 143"/>
                <a:gd name="T83" fmla="*/ 6595 h 377"/>
                <a:gd name="T84" fmla="*/ 1465 w 143"/>
                <a:gd name="T85" fmla="*/ 6552 h 377"/>
                <a:gd name="T86" fmla="*/ 1465 w 143"/>
                <a:gd name="T87" fmla="*/ 6425 h 377"/>
                <a:gd name="T88" fmla="*/ 1465 w 143"/>
                <a:gd name="T89" fmla="*/ 6403 h 377"/>
                <a:gd name="T90" fmla="*/ 1465 w 143"/>
                <a:gd name="T91" fmla="*/ 6403 h 377"/>
                <a:gd name="T92" fmla="*/ 1495 w 143"/>
                <a:gd name="T93" fmla="*/ 6211 h 377"/>
                <a:gd name="T94" fmla="*/ 1653 w 143"/>
                <a:gd name="T95" fmla="*/ 5585 h 377"/>
                <a:gd name="T96" fmla="*/ 1683 w 143"/>
                <a:gd name="T97" fmla="*/ 5414 h 377"/>
                <a:gd name="T98" fmla="*/ 2224 w 143"/>
                <a:gd name="T99" fmla="*/ 3503 h 377"/>
                <a:gd name="T100" fmla="*/ 2224 w 143"/>
                <a:gd name="T101" fmla="*/ 3503 h 377"/>
                <a:gd name="T102" fmla="*/ 2224 w 143"/>
                <a:gd name="T103" fmla="*/ 3524 h 377"/>
                <a:gd name="T104" fmla="*/ 2224 w 143"/>
                <a:gd name="T105" fmla="*/ 3503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3" h="377">
                  <a:moveTo>
                    <a:pt x="108" y="286"/>
                  </a:moveTo>
                  <a:cubicBezTo>
                    <a:pt x="129" y="269"/>
                    <a:pt x="143" y="230"/>
                    <a:pt x="143" y="185"/>
                  </a:cubicBezTo>
                  <a:cubicBezTo>
                    <a:pt x="143" y="133"/>
                    <a:pt x="124" y="90"/>
                    <a:pt x="98" y="78"/>
                  </a:cubicBezTo>
                  <a:cubicBezTo>
                    <a:pt x="97" y="77"/>
                    <a:pt x="96" y="75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5" y="73"/>
                    <a:pt x="95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3" y="69"/>
                    <a:pt x="92" y="66"/>
                    <a:pt x="91" y="61"/>
                  </a:cubicBezTo>
                  <a:cubicBezTo>
                    <a:pt x="90" y="53"/>
                    <a:pt x="92" y="27"/>
                    <a:pt x="92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7"/>
                    <a:pt x="92" y="3"/>
                    <a:pt x="92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5"/>
                    <a:pt x="89" y="7"/>
                  </a:cubicBezTo>
                  <a:cubicBezTo>
                    <a:pt x="83" y="11"/>
                    <a:pt x="77" y="8"/>
                    <a:pt x="78" y="13"/>
                  </a:cubicBezTo>
                  <a:cubicBezTo>
                    <a:pt x="80" y="17"/>
                    <a:pt x="84" y="16"/>
                    <a:pt x="81" y="24"/>
                  </a:cubicBezTo>
                  <a:cubicBezTo>
                    <a:pt x="77" y="33"/>
                    <a:pt x="73" y="34"/>
                    <a:pt x="70" y="36"/>
                  </a:cubicBezTo>
                  <a:cubicBezTo>
                    <a:pt x="65" y="42"/>
                    <a:pt x="79" y="46"/>
                    <a:pt x="70" y="51"/>
                  </a:cubicBezTo>
                  <a:cubicBezTo>
                    <a:pt x="62" y="56"/>
                    <a:pt x="63" y="45"/>
                    <a:pt x="51" y="43"/>
                  </a:cubicBezTo>
                  <a:cubicBezTo>
                    <a:pt x="44" y="42"/>
                    <a:pt x="38" y="53"/>
                    <a:pt x="37" y="67"/>
                  </a:cubicBezTo>
                  <a:cubicBezTo>
                    <a:pt x="36" y="75"/>
                    <a:pt x="36" y="88"/>
                    <a:pt x="36" y="93"/>
                  </a:cubicBezTo>
                  <a:cubicBezTo>
                    <a:pt x="36" y="98"/>
                    <a:pt x="34" y="105"/>
                    <a:pt x="34" y="113"/>
                  </a:cubicBezTo>
                  <a:cubicBezTo>
                    <a:pt x="34" y="125"/>
                    <a:pt x="30" y="139"/>
                    <a:pt x="25" y="141"/>
                  </a:cubicBezTo>
                  <a:cubicBezTo>
                    <a:pt x="22" y="143"/>
                    <a:pt x="21" y="143"/>
                    <a:pt x="20" y="142"/>
                  </a:cubicBezTo>
                  <a:cubicBezTo>
                    <a:pt x="5" y="156"/>
                    <a:pt x="0" y="219"/>
                    <a:pt x="22" y="229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3" y="229"/>
                    <a:pt x="24" y="229"/>
                    <a:pt x="25" y="230"/>
                  </a:cubicBezTo>
                  <a:cubicBezTo>
                    <a:pt x="30" y="232"/>
                    <a:pt x="34" y="245"/>
                    <a:pt x="34" y="258"/>
                  </a:cubicBezTo>
                  <a:cubicBezTo>
                    <a:pt x="34" y="266"/>
                    <a:pt x="36" y="272"/>
                    <a:pt x="36" y="278"/>
                  </a:cubicBezTo>
                  <a:cubicBezTo>
                    <a:pt x="36" y="282"/>
                    <a:pt x="36" y="296"/>
                    <a:pt x="37" y="304"/>
                  </a:cubicBezTo>
                  <a:cubicBezTo>
                    <a:pt x="38" y="317"/>
                    <a:pt x="44" y="328"/>
                    <a:pt x="51" y="327"/>
                  </a:cubicBezTo>
                  <a:cubicBezTo>
                    <a:pt x="63" y="326"/>
                    <a:pt x="64" y="311"/>
                    <a:pt x="73" y="316"/>
                  </a:cubicBezTo>
                  <a:cubicBezTo>
                    <a:pt x="81" y="321"/>
                    <a:pt x="70" y="329"/>
                    <a:pt x="75" y="335"/>
                  </a:cubicBezTo>
                  <a:cubicBezTo>
                    <a:pt x="77" y="337"/>
                    <a:pt x="81" y="336"/>
                    <a:pt x="85" y="345"/>
                  </a:cubicBezTo>
                  <a:cubicBezTo>
                    <a:pt x="88" y="354"/>
                    <a:pt x="84" y="352"/>
                    <a:pt x="82" y="356"/>
                  </a:cubicBezTo>
                  <a:cubicBezTo>
                    <a:pt x="81" y="361"/>
                    <a:pt x="83" y="360"/>
                    <a:pt x="89" y="364"/>
                  </a:cubicBezTo>
                  <a:cubicBezTo>
                    <a:pt x="93" y="367"/>
                    <a:pt x="92" y="369"/>
                    <a:pt x="93" y="377"/>
                  </a:cubicBezTo>
                  <a:cubicBezTo>
                    <a:pt x="93" y="376"/>
                    <a:pt x="93" y="375"/>
                    <a:pt x="93" y="374"/>
                  </a:cubicBezTo>
                  <a:cubicBezTo>
                    <a:pt x="93" y="369"/>
                    <a:pt x="93" y="364"/>
                    <a:pt x="93" y="359"/>
                  </a:cubicBezTo>
                  <a:cubicBezTo>
                    <a:pt x="93" y="359"/>
                    <a:pt x="93" y="359"/>
                    <a:pt x="93" y="359"/>
                  </a:cubicBezTo>
                  <a:cubicBezTo>
                    <a:pt x="93" y="358"/>
                    <a:pt x="93" y="358"/>
                    <a:pt x="93" y="358"/>
                  </a:cubicBezTo>
                  <a:cubicBezTo>
                    <a:pt x="93" y="357"/>
                    <a:pt x="93" y="356"/>
                    <a:pt x="93" y="355"/>
                  </a:cubicBezTo>
                  <a:cubicBezTo>
                    <a:pt x="93" y="352"/>
                    <a:pt x="93" y="350"/>
                    <a:pt x="94" y="348"/>
                  </a:cubicBezTo>
                  <a:cubicBezTo>
                    <a:pt x="94" y="347"/>
                    <a:pt x="94" y="347"/>
                    <a:pt x="94" y="346"/>
                  </a:cubicBezTo>
                  <a:cubicBezTo>
                    <a:pt x="94" y="343"/>
                    <a:pt x="94" y="341"/>
                    <a:pt x="94" y="339"/>
                  </a:cubicBezTo>
                  <a:cubicBezTo>
                    <a:pt x="94" y="339"/>
                    <a:pt x="94" y="338"/>
                    <a:pt x="94" y="338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5" y="334"/>
                    <a:pt x="95" y="331"/>
                    <a:pt x="96" y="328"/>
                  </a:cubicBezTo>
                  <a:cubicBezTo>
                    <a:pt x="99" y="317"/>
                    <a:pt x="103" y="306"/>
                    <a:pt x="106" y="295"/>
                  </a:cubicBezTo>
                  <a:cubicBezTo>
                    <a:pt x="107" y="292"/>
                    <a:pt x="107" y="289"/>
                    <a:pt x="108" y="286"/>
                  </a:cubicBezTo>
                  <a:close/>
                  <a:moveTo>
                    <a:pt x="143" y="185"/>
                  </a:moveTo>
                  <a:cubicBezTo>
                    <a:pt x="143" y="185"/>
                    <a:pt x="143" y="185"/>
                    <a:pt x="143" y="185"/>
                  </a:cubicBezTo>
                  <a:cubicBezTo>
                    <a:pt x="143" y="186"/>
                    <a:pt x="143" y="186"/>
                    <a:pt x="143" y="186"/>
                  </a:cubicBezTo>
                  <a:lnTo>
                    <a:pt x="143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5">
              <a:extLst>
                <a:ext uri="{FF2B5EF4-FFF2-40B4-BE49-F238E27FC236}">
                  <a16:creationId xmlns:a16="http://schemas.microsoft.com/office/drawing/2014/main" id="{48EA9CDB-2E7D-4E4E-8EBF-11A0BE579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336"/>
              <a:ext cx="160" cy="168"/>
            </a:xfrm>
            <a:custGeom>
              <a:avLst/>
              <a:gdLst>
                <a:gd name="T0" fmla="*/ 20 w 64"/>
                <a:gd name="T1" fmla="*/ 832 h 63"/>
                <a:gd name="T2" fmla="*/ 238 w 64"/>
                <a:gd name="T3" fmla="*/ 931 h 63"/>
                <a:gd name="T4" fmla="*/ 595 w 64"/>
                <a:gd name="T5" fmla="*/ 1173 h 63"/>
                <a:gd name="T6" fmla="*/ 1000 w 64"/>
                <a:gd name="T7" fmla="*/ 776 h 63"/>
                <a:gd name="T8" fmla="*/ 708 w 64"/>
                <a:gd name="T9" fmla="*/ 832 h 63"/>
                <a:gd name="T10" fmla="*/ 270 w 64"/>
                <a:gd name="T11" fmla="*/ 491 h 63"/>
                <a:gd name="T12" fmla="*/ 95 w 64"/>
                <a:gd name="T13" fmla="*/ 115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6">
              <a:extLst>
                <a:ext uri="{FF2B5EF4-FFF2-40B4-BE49-F238E27FC236}">
                  <a16:creationId xmlns:a16="http://schemas.microsoft.com/office/drawing/2014/main" id="{337644B3-6CA7-463C-A65B-CA3A98EC3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053"/>
              <a:ext cx="52" cy="112"/>
            </a:xfrm>
            <a:custGeom>
              <a:avLst/>
              <a:gdLst>
                <a:gd name="T0" fmla="*/ 287 w 21"/>
                <a:gd name="T1" fmla="*/ 341 h 42"/>
                <a:gd name="T2" fmla="*/ 62 w 21"/>
                <a:gd name="T3" fmla="*/ 797 h 42"/>
                <a:gd name="T4" fmla="*/ 92 w 21"/>
                <a:gd name="T5" fmla="*/ 376 h 42"/>
                <a:gd name="T6" fmla="*/ 166 w 21"/>
                <a:gd name="T7" fmla="*/ 149 h 42"/>
                <a:gd name="T8" fmla="*/ 319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7">
              <a:extLst>
                <a:ext uri="{FF2B5EF4-FFF2-40B4-BE49-F238E27FC236}">
                  <a16:creationId xmlns:a16="http://schemas.microsoft.com/office/drawing/2014/main" id="{05F4E21B-D3BC-4587-B1B7-28408EDC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8">
              <a:extLst>
                <a:ext uri="{FF2B5EF4-FFF2-40B4-BE49-F238E27FC236}">
                  <a16:creationId xmlns:a16="http://schemas.microsoft.com/office/drawing/2014/main" id="{881797C2-552F-408C-AE37-DC09712B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9">
              <a:extLst>
                <a:ext uri="{FF2B5EF4-FFF2-40B4-BE49-F238E27FC236}">
                  <a16:creationId xmlns:a16="http://schemas.microsoft.com/office/drawing/2014/main" id="{9A237905-E06F-4FB9-BD04-2CAE5177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0">
              <a:extLst>
                <a:ext uri="{FF2B5EF4-FFF2-40B4-BE49-F238E27FC236}">
                  <a16:creationId xmlns:a16="http://schemas.microsoft.com/office/drawing/2014/main" id="{AFC2A1AC-D7CF-4A55-9060-03BCF6D21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1">
              <a:extLst>
                <a:ext uri="{FF2B5EF4-FFF2-40B4-BE49-F238E27FC236}">
                  <a16:creationId xmlns:a16="http://schemas.microsoft.com/office/drawing/2014/main" id="{90953B56-3C0F-4C4B-9C4A-46119198F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024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080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2">
              <a:extLst>
                <a:ext uri="{FF2B5EF4-FFF2-40B4-BE49-F238E27FC236}">
                  <a16:creationId xmlns:a16="http://schemas.microsoft.com/office/drawing/2014/main" id="{AE7BCE75-AD90-4497-A0B6-1EB4BBC1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056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76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64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3">
              <a:extLst>
                <a:ext uri="{FF2B5EF4-FFF2-40B4-BE49-F238E27FC236}">
                  <a16:creationId xmlns:a16="http://schemas.microsoft.com/office/drawing/2014/main" id="{970F5BD2-667F-42A5-962F-E4537A5C5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93"/>
              <a:ext cx="60" cy="166"/>
            </a:xfrm>
            <a:custGeom>
              <a:avLst/>
              <a:gdLst>
                <a:gd name="T0" fmla="*/ 220 w 24"/>
                <a:gd name="T1" fmla="*/ 0 h 62"/>
                <a:gd name="T2" fmla="*/ 0 w 24"/>
                <a:gd name="T3" fmla="*/ 594 h 62"/>
                <a:gd name="T4" fmla="*/ 0 w 24"/>
                <a:gd name="T5" fmla="*/ 594 h 62"/>
                <a:gd name="T6" fmla="*/ 220 w 24"/>
                <a:gd name="T7" fmla="*/ 1189 h 62"/>
                <a:gd name="T8" fmla="*/ 50 w 24"/>
                <a:gd name="T9" fmla="*/ 616 h 62"/>
                <a:gd name="T10" fmla="*/ 238 w 24"/>
                <a:gd name="T11" fmla="*/ 56 h 62"/>
                <a:gd name="T12" fmla="*/ 375 w 24"/>
                <a:gd name="T13" fmla="*/ 193 h 62"/>
                <a:gd name="T14" fmla="*/ 22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4">
              <a:extLst>
                <a:ext uri="{FF2B5EF4-FFF2-40B4-BE49-F238E27FC236}">
                  <a16:creationId xmlns:a16="http://schemas.microsoft.com/office/drawing/2014/main" id="{23B2F837-EA85-4C6C-A74B-BEF6C114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987"/>
              <a:ext cx="135" cy="368"/>
            </a:xfrm>
            <a:custGeom>
              <a:avLst/>
              <a:gdLst>
                <a:gd name="T0" fmla="*/ 0 w 54"/>
                <a:gd name="T1" fmla="*/ 1365 h 138"/>
                <a:gd name="T2" fmla="*/ 283 w 54"/>
                <a:gd name="T3" fmla="*/ 2616 h 138"/>
                <a:gd name="T4" fmla="*/ 50 w 54"/>
                <a:gd name="T5" fmla="*/ 1400 h 138"/>
                <a:gd name="T6" fmla="*/ 520 w 54"/>
                <a:gd name="T7" fmla="*/ 77 h 138"/>
                <a:gd name="T8" fmla="*/ 845 w 54"/>
                <a:gd name="T9" fmla="*/ 435 h 138"/>
                <a:gd name="T10" fmla="*/ 500 w 54"/>
                <a:gd name="T11" fmla="*/ 0 h 138"/>
                <a:gd name="T12" fmla="*/ 0 w 54"/>
                <a:gd name="T13" fmla="*/ 13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5">
              <a:extLst>
                <a:ext uri="{FF2B5EF4-FFF2-40B4-BE49-F238E27FC236}">
                  <a16:creationId xmlns:a16="http://schemas.microsoft.com/office/drawing/2014/main" id="{EAC26DDE-7FF1-4624-ACF8-1C6DD473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17"/>
              <a:ext cx="228" cy="520"/>
            </a:xfrm>
            <a:custGeom>
              <a:avLst/>
              <a:gdLst>
                <a:gd name="T0" fmla="*/ 709 w 91"/>
                <a:gd name="T1" fmla="*/ 0 h 195"/>
                <a:gd name="T2" fmla="*/ 1431 w 91"/>
                <a:gd name="T3" fmla="*/ 1856 h 195"/>
                <a:gd name="T4" fmla="*/ 1431 w 91"/>
                <a:gd name="T5" fmla="*/ 1843 h 195"/>
                <a:gd name="T6" fmla="*/ 709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709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6">
              <a:extLst>
                <a:ext uri="{FF2B5EF4-FFF2-40B4-BE49-F238E27FC236}">
                  <a16:creationId xmlns:a16="http://schemas.microsoft.com/office/drawing/2014/main" id="{C18E9428-437F-4CC0-B3B2-C9DECA52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952"/>
              <a:ext cx="198" cy="451"/>
            </a:xfrm>
            <a:custGeom>
              <a:avLst/>
              <a:gdLst>
                <a:gd name="T0" fmla="*/ 617 w 79"/>
                <a:gd name="T1" fmla="*/ 0 h 169"/>
                <a:gd name="T2" fmla="*/ 1243 w 79"/>
                <a:gd name="T3" fmla="*/ 1617 h 169"/>
                <a:gd name="T4" fmla="*/ 1243 w 79"/>
                <a:gd name="T5" fmla="*/ 1596 h 169"/>
                <a:gd name="T6" fmla="*/ 617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17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7">
              <a:extLst>
                <a:ext uri="{FF2B5EF4-FFF2-40B4-BE49-F238E27FC236}">
                  <a16:creationId xmlns:a16="http://schemas.microsoft.com/office/drawing/2014/main" id="{AB06EE20-2544-4B8A-B1A8-0F30B6AE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21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28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28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28">
              <a:extLst>
                <a:ext uri="{FF2B5EF4-FFF2-40B4-BE49-F238E27FC236}">
                  <a16:creationId xmlns:a16="http://schemas.microsoft.com/office/drawing/2014/main" id="{F7D094FF-B0C0-428F-9DE6-8640A292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29">
              <a:extLst>
                <a:ext uri="{FF2B5EF4-FFF2-40B4-BE49-F238E27FC236}">
                  <a16:creationId xmlns:a16="http://schemas.microsoft.com/office/drawing/2014/main" id="{C532FD31-F00C-4DA6-B85D-90A20BF23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093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605 h 63"/>
                <a:gd name="T4" fmla="*/ 470 w 30"/>
                <a:gd name="T5" fmla="*/ 589 h 63"/>
                <a:gd name="T6" fmla="*/ 238 w 30"/>
                <a:gd name="T7" fmla="*/ 1195 h 63"/>
                <a:gd name="T8" fmla="*/ 0 w 30"/>
                <a:gd name="T9" fmla="*/ 589 h 63"/>
                <a:gd name="T10" fmla="*/ 0 w 30"/>
                <a:gd name="T11" fmla="*/ 605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0">
              <a:extLst>
                <a:ext uri="{FF2B5EF4-FFF2-40B4-BE49-F238E27FC236}">
                  <a16:creationId xmlns:a16="http://schemas.microsoft.com/office/drawing/2014/main" id="{3EABEF77-EEEA-4073-B0F5-ED67DCB0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128"/>
              <a:ext cx="42" cy="99"/>
            </a:xfrm>
            <a:custGeom>
              <a:avLst/>
              <a:gdLst>
                <a:gd name="T0" fmla="*/ 0 w 17"/>
                <a:gd name="T1" fmla="*/ 364 h 37"/>
                <a:gd name="T2" fmla="*/ 121 w 17"/>
                <a:gd name="T3" fmla="*/ 0 h 37"/>
                <a:gd name="T4" fmla="*/ 257 w 17"/>
                <a:gd name="T5" fmla="*/ 364 h 37"/>
                <a:gd name="T6" fmla="*/ 257 w 17"/>
                <a:gd name="T7" fmla="*/ 342 h 37"/>
                <a:gd name="T8" fmla="*/ 121 w 17"/>
                <a:gd name="T9" fmla="*/ 709 h 37"/>
                <a:gd name="T10" fmla="*/ 0 w 17"/>
                <a:gd name="T11" fmla="*/ 342 h 37"/>
                <a:gd name="T12" fmla="*/ 0 w 17"/>
                <a:gd name="T13" fmla="*/ 36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1">
              <a:extLst>
                <a:ext uri="{FF2B5EF4-FFF2-40B4-BE49-F238E27FC236}">
                  <a16:creationId xmlns:a16="http://schemas.microsoft.com/office/drawing/2014/main" id="{1C1D4632-0298-4932-88CE-5F66186C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32">
              <a:extLst>
                <a:ext uri="{FF2B5EF4-FFF2-40B4-BE49-F238E27FC236}">
                  <a16:creationId xmlns:a16="http://schemas.microsoft.com/office/drawing/2014/main" id="{B85DCE99-3501-41E8-B28F-2E869764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33">
              <a:extLst>
                <a:ext uri="{FF2B5EF4-FFF2-40B4-BE49-F238E27FC236}">
                  <a16:creationId xmlns:a16="http://schemas.microsoft.com/office/drawing/2014/main" id="{B6FEA1DA-ECD1-496A-BEB2-641B40EF9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48"/>
              <a:ext cx="200" cy="285"/>
            </a:xfrm>
            <a:custGeom>
              <a:avLst/>
              <a:gdLst>
                <a:gd name="T0" fmla="*/ 0 w 80"/>
                <a:gd name="T1" fmla="*/ 2022 h 107"/>
                <a:gd name="T2" fmla="*/ 738 w 80"/>
                <a:gd name="T3" fmla="*/ 418 h 107"/>
                <a:gd name="T4" fmla="*/ 1220 w 80"/>
                <a:gd name="T5" fmla="*/ 1023 h 107"/>
                <a:gd name="T6" fmla="*/ 1208 w 80"/>
                <a:gd name="T7" fmla="*/ 986 h 107"/>
                <a:gd name="T8" fmla="*/ 0 w 80"/>
                <a:gd name="T9" fmla="*/ 202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34">
              <a:extLst>
                <a:ext uri="{FF2B5EF4-FFF2-40B4-BE49-F238E27FC236}">
                  <a16:creationId xmlns:a16="http://schemas.microsoft.com/office/drawing/2014/main" id="{BBEFD98B-AF72-47AB-B183-4E9181797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880"/>
              <a:ext cx="153" cy="147"/>
            </a:xfrm>
            <a:custGeom>
              <a:avLst/>
              <a:gdLst>
                <a:gd name="T0" fmla="*/ 0 w 61"/>
                <a:gd name="T1" fmla="*/ 1050 h 55"/>
                <a:gd name="T2" fmla="*/ 630 w 61"/>
                <a:gd name="T3" fmla="*/ 230 h 55"/>
                <a:gd name="T4" fmla="*/ 963 w 61"/>
                <a:gd name="T5" fmla="*/ 478 h 55"/>
                <a:gd name="T6" fmla="*/ 0 w 61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35">
              <a:extLst>
                <a:ext uri="{FF2B5EF4-FFF2-40B4-BE49-F238E27FC236}">
                  <a16:creationId xmlns:a16="http://schemas.microsoft.com/office/drawing/2014/main" id="{69154EB3-E72F-4623-BED7-7A2F042E4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333"/>
              <a:ext cx="170" cy="184"/>
            </a:xfrm>
            <a:custGeom>
              <a:avLst/>
              <a:gdLst>
                <a:gd name="T0" fmla="*/ 0 w 68"/>
                <a:gd name="T1" fmla="*/ 264 h 69"/>
                <a:gd name="T2" fmla="*/ 1063 w 68"/>
                <a:gd name="T3" fmla="*/ 0 h 69"/>
                <a:gd name="T4" fmla="*/ 0 w 68"/>
                <a:gd name="T5" fmla="*/ 2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6">
              <a:extLst>
                <a:ext uri="{FF2B5EF4-FFF2-40B4-BE49-F238E27FC236}">
                  <a16:creationId xmlns:a16="http://schemas.microsoft.com/office/drawing/2014/main" id="{04273136-98F0-4EE8-B1B2-BFF4B875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19"/>
              <a:ext cx="20" cy="13"/>
            </a:xfrm>
            <a:custGeom>
              <a:avLst/>
              <a:gdLst>
                <a:gd name="T0" fmla="*/ 20 w 8"/>
                <a:gd name="T1" fmla="*/ 55 h 5"/>
                <a:gd name="T2" fmla="*/ 0 w 8"/>
                <a:gd name="T3" fmla="*/ 88 h 5"/>
                <a:gd name="T4" fmla="*/ 125 w 8"/>
                <a:gd name="T5" fmla="*/ 68 h 5"/>
                <a:gd name="T6" fmla="*/ 125 w 8"/>
                <a:gd name="T7" fmla="*/ 34 h 5"/>
                <a:gd name="T8" fmla="*/ 113 w 8"/>
                <a:gd name="T9" fmla="*/ 0 h 5"/>
                <a:gd name="T10" fmla="*/ 50 w 8"/>
                <a:gd name="T11" fmla="*/ 2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7">
              <a:extLst>
                <a:ext uri="{FF2B5EF4-FFF2-40B4-BE49-F238E27FC236}">
                  <a16:creationId xmlns:a16="http://schemas.microsoft.com/office/drawing/2014/main" id="{10D1CC6D-6E6E-4C8D-B0CD-F37E0CB2F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11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50 w 6"/>
                <a:gd name="T3" fmla="*/ 68 h 5"/>
                <a:gd name="T4" fmla="*/ 83 w 6"/>
                <a:gd name="T5" fmla="*/ 55 h 5"/>
                <a:gd name="T6" fmla="*/ 8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38">
              <a:extLst>
                <a:ext uri="{FF2B5EF4-FFF2-40B4-BE49-F238E27FC236}">
                  <a16:creationId xmlns:a16="http://schemas.microsoft.com/office/drawing/2014/main" id="{72D4770E-16C7-444C-B785-E2494AE5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42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33 w 6"/>
                <a:gd name="T3" fmla="*/ 22 h 4"/>
                <a:gd name="T4" fmla="*/ 50 w 6"/>
                <a:gd name="T5" fmla="*/ 61 h 4"/>
                <a:gd name="T6" fmla="*/ 95 w 6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39">
              <a:extLst>
                <a:ext uri="{FF2B5EF4-FFF2-40B4-BE49-F238E27FC236}">
                  <a16:creationId xmlns:a16="http://schemas.microsoft.com/office/drawing/2014/main" id="{AF2575AD-DDF3-46B3-82D4-8DBA8E39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371"/>
              <a:ext cx="708" cy="1085"/>
            </a:xfrm>
            <a:custGeom>
              <a:avLst/>
              <a:gdLst>
                <a:gd name="T0" fmla="*/ 550 w 283"/>
                <a:gd name="T1" fmla="*/ 1309 h 407"/>
                <a:gd name="T2" fmla="*/ 0 w 283"/>
                <a:gd name="T3" fmla="*/ 2693 h 407"/>
                <a:gd name="T4" fmla="*/ 0 w 283"/>
                <a:gd name="T5" fmla="*/ 2922 h 407"/>
                <a:gd name="T6" fmla="*/ 300 w 283"/>
                <a:gd name="T7" fmla="*/ 3732 h 407"/>
                <a:gd name="T8" fmla="*/ 813 w 283"/>
                <a:gd name="T9" fmla="*/ 5721 h 407"/>
                <a:gd name="T10" fmla="*/ 333 w 283"/>
                <a:gd name="T11" fmla="*/ 7710 h 407"/>
                <a:gd name="T12" fmla="*/ 333 w 283"/>
                <a:gd name="T13" fmla="*/ 7710 h 407"/>
                <a:gd name="T14" fmla="*/ 938 w 283"/>
                <a:gd name="T15" fmla="*/ 5742 h 407"/>
                <a:gd name="T16" fmla="*/ 938 w 283"/>
                <a:gd name="T17" fmla="*/ 5742 h 407"/>
                <a:gd name="T18" fmla="*/ 938 w 283"/>
                <a:gd name="T19" fmla="*/ 5721 h 407"/>
                <a:gd name="T20" fmla="*/ 938 w 283"/>
                <a:gd name="T21" fmla="*/ 5721 h 407"/>
                <a:gd name="T22" fmla="*/ 395 w 283"/>
                <a:gd name="T23" fmla="*/ 3639 h 407"/>
                <a:gd name="T24" fmla="*/ 125 w 283"/>
                <a:gd name="T25" fmla="*/ 2922 h 407"/>
                <a:gd name="T26" fmla="*/ 145 w 283"/>
                <a:gd name="T27" fmla="*/ 2693 h 407"/>
                <a:gd name="T28" fmla="*/ 625 w 283"/>
                <a:gd name="T29" fmla="*/ 1400 h 407"/>
                <a:gd name="T30" fmla="*/ 4431 w 283"/>
                <a:gd name="T31" fmla="*/ 0 h 407"/>
                <a:gd name="T32" fmla="*/ 4431 w 283"/>
                <a:gd name="T33" fmla="*/ 0 h 407"/>
                <a:gd name="T34" fmla="*/ 550 w 283"/>
                <a:gd name="T35" fmla="*/ 130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3" h="407">
                  <a:moveTo>
                    <a:pt x="35" y="69"/>
                  </a:moveTo>
                  <a:cubicBezTo>
                    <a:pt x="7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4" y="183"/>
                    <a:pt x="19" y="197"/>
                  </a:cubicBezTo>
                  <a:cubicBezTo>
                    <a:pt x="39" y="217"/>
                    <a:pt x="52" y="258"/>
                    <a:pt x="52" y="302"/>
                  </a:cubicBezTo>
                  <a:cubicBezTo>
                    <a:pt x="52" y="344"/>
                    <a:pt x="40" y="385"/>
                    <a:pt x="21" y="407"/>
                  </a:cubicBezTo>
                  <a:cubicBezTo>
                    <a:pt x="21" y="407"/>
                    <a:pt x="21" y="407"/>
                    <a:pt x="21" y="407"/>
                  </a:cubicBezTo>
                  <a:cubicBezTo>
                    <a:pt x="42" y="384"/>
                    <a:pt x="60" y="347"/>
                    <a:pt x="60" y="303"/>
                  </a:cubicBezTo>
                  <a:cubicBezTo>
                    <a:pt x="60" y="303"/>
                    <a:pt x="60" y="303"/>
                    <a:pt x="60" y="303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60" y="256"/>
                    <a:pt x="46" y="214"/>
                    <a:pt x="25" y="192"/>
                  </a:cubicBezTo>
                  <a:cubicBezTo>
                    <a:pt x="12" y="180"/>
                    <a:pt x="8" y="176"/>
                    <a:pt x="8" y="154"/>
                  </a:cubicBezTo>
                  <a:cubicBezTo>
                    <a:pt x="8" y="150"/>
                    <a:pt x="8" y="146"/>
                    <a:pt x="9" y="142"/>
                  </a:cubicBezTo>
                  <a:cubicBezTo>
                    <a:pt x="10" y="107"/>
                    <a:pt x="18" y="90"/>
                    <a:pt x="40" y="74"/>
                  </a:cubicBezTo>
                  <a:cubicBezTo>
                    <a:pt x="61" y="60"/>
                    <a:pt x="167" y="0"/>
                    <a:pt x="283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165" y="0"/>
                    <a:pt x="56" y="54"/>
                    <a:pt x="35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Oval 40">
              <a:extLst>
                <a:ext uri="{FF2B5EF4-FFF2-40B4-BE49-F238E27FC236}">
                  <a16:creationId xmlns:a16="http://schemas.microsoft.com/office/drawing/2014/main" id="{2BDF03AA-173C-4EFC-AD37-2B82FF7CD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1600"/>
              <a:ext cx="45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0" name="Oval 41">
              <a:extLst>
                <a:ext uri="{FF2B5EF4-FFF2-40B4-BE49-F238E27FC236}">
                  <a16:creationId xmlns:a16="http://schemas.microsoft.com/office/drawing/2014/main" id="{6A4661D4-C9F6-464F-91DD-7A250E99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58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1" name="Oval 42">
              <a:extLst>
                <a:ext uri="{FF2B5EF4-FFF2-40B4-BE49-F238E27FC236}">
                  <a16:creationId xmlns:a16="http://schemas.microsoft.com/office/drawing/2014/main" id="{D9385538-BBD5-420F-850A-3095D7C0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645"/>
              <a:ext cx="25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2" name="Freeform 43">
              <a:extLst>
                <a:ext uri="{FF2B5EF4-FFF2-40B4-BE49-F238E27FC236}">
                  <a16:creationId xmlns:a16="http://schemas.microsoft.com/office/drawing/2014/main" id="{3F7741C4-A975-43F3-9E09-0FAEF30C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43"/>
              <a:ext cx="48" cy="213"/>
            </a:xfrm>
            <a:custGeom>
              <a:avLst/>
              <a:gdLst>
                <a:gd name="T0" fmla="*/ 306 w 19"/>
                <a:gd name="T1" fmla="*/ 0 h 80"/>
                <a:gd name="T2" fmla="*/ 20 w 19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0">
                  <a:moveTo>
                    <a:pt x="19" y="0"/>
                  </a:moveTo>
                  <a:cubicBezTo>
                    <a:pt x="14" y="8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">
              <a:extLst>
                <a:ext uri="{FF2B5EF4-FFF2-40B4-BE49-F238E27FC236}">
                  <a16:creationId xmlns:a16="http://schemas.microsoft.com/office/drawing/2014/main" id="{30C3041E-AD77-4BAD-8B14-4E1E747A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69"/>
              <a:ext cx="13" cy="128"/>
            </a:xfrm>
            <a:custGeom>
              <a:avLst/>
              <a:gdLst>
                <a:gd name="T0" fmla="*/ 88 w 5"/>
                <a:gd name="T1" fmla="*/ 0 h 48"/>
                <a:gd name="T2" fmla="*/ 0 w 5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9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45">
              <a:extLst>
                <a:ext uri="{FF2B5EF4-FFF2-40B4-BE49-F238E27FC236}">
                  <a16:creationId xmlns:a16="http://schemas.microsoft.com/office/drawing/2014/main" id="{761D122E-977D-41C9-ACF0-2639B4169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" y="2475"/>
              <a:ext cx="7" cy="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6">
              <a:extLst>
                <a:ext uri="{FF2B5EF4-FFF2-40B4-BE49-F238E27FC236}">
                  <a16:creationId xmlns:a16="http://schemas.microsoft.com/office/drawing/2014/main" id="{81267C2F-9B49-4E95-A18D-E2D9CE28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448"/>
              <a:ext cx="13" cy="80"/>
            </a:xfrm>
            <a:custGeom>
              <a:avLst/>
              <a:gdLst>
                <a:gd name="T0" fmla="*/ 0 w 5"/>
                <a:gd name="T1" fmla="*/ 0 h 30"/>
                <a:gd name="T2" fmla="*/ 68 w 5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8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7">
              <a:extLst>
                <a:ext uri="{FF2B5EF4-FFF2-40B4-BE49-F238E27FC236}">
                  <a16:creationId xmlns:a16="http://schemas.microsoft.com/office/drawing/2014/main" id="{77F0C1B4-6782-477B-B8E5-08575C36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811"/>
              <a:ext cx="12" cy="90"/>
            </a:xfrm>
            <a:custGeom>
              <a:avLst/>
              <a:gdLst>
                <a:gd name="T0" fmla="*/ 0 w 5"/>
                <a:gd name="T1" fmla="*/ 0 h 34"/>
                <a:gd name="T2" fmla="*/ 58 w 5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cubicBezTo>
                    <a:pt x="5" y="7"/>
                    <a:pt x="4" y="32"/>
                    <a:pt x="4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Line 48">
              <a:extLst>
                <a:ext uri="{FF2B5EF4-FFF2-40B4-BE49-F238E27FC236}">
                  <a16:creationId xmlns:a16="http://schemas.microsoft.com/office/drawing/2014/main" id="{F4654804-A336-4613-A005-194AE10CB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2" y="1816"/>
              <a:ext cx="1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9">
              <a:extLst>
                <a:ext uri="{FF2B5EF4-FFF2-40B4-BE49-F238E27FC236}">
                  <a16:creationId xmlns:a16="http://schemas.microsoft.com/office/drawing/2014/main" id="{6CA33E1D-C7D1-46FD-BCE5-391E4478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31"/>
              <a:ext cx="2" cy="146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0">
              <a:extLst>
                <a:ext uri="{FF2B5EF4-FFF2-40B4-BE49-F238E27FC236}">
                  <a16:creationId xmlns:a16="http://schemas.microsoft.com/office/drawing/2014/main" id="{A760AB6B-746C-42FA-81EC-F760378C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688"/>
              <a:ext cx="40" cy="208"/>
            </a:xfrm>
            <a:custGeom>
              <a:avLst/>
              <a:gdLst>
                <a:gd name="T0" fmla="*/ 125 w 16"/>
                <a:gd name="T1" fmla="*/ 0 h 78"/>
                <a:gd name="T2" fmla="*/ 250 w 16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8">
                  <a:moveTo>
                    <a:pt x="8" y="0"/>
                  </a:moveTo>
                  <a:cubicBezTo>
                    <a:pt x="7" y="10"/>
                    <a:pt x="0" y="65"/>
                    <a:pt x="16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1">
              <a:extLst>
                <a:ext uri="{FF2B5EF4-FFF2-40B4-BE49-F238E27FC236}">
                  <a16:creationId xmlns:a16="http://schemas.microsoft.com/office/drawing/2014/main" id="{1E09CBD4-DFC5-4BB6-8DB3-A2D52FB1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283"/>
              <a:ext cx="1815" cy="813"/>
            </a:xfrm>
            <a:custGeom>
              <a:avLst/>
              <a:gdLst>
                <a:gd name="T0" fmla="*/ 270 w 726"/>
                <a:gd name="T1" fmla="*/ 2124 h 305"/>
                <a:gd name="T2" fmla="*/ 625 w 726"/>
                <a:gd name="T3" fmla="*/ 2730 h 305"/>
                <a:gd name="T4" fmla="*/ 625 w 726"/>
                <a:gd name="T5" fmla="*/ 2730 h 305"/>
                <a:gd name="T6" fmla="*/ 658 w 726"/>
                <a:gd name="T7" fmla="*/ 2786 h 305"/>
                <a:gd name="T8" fmla="*/ 895 w 726"/>
                <a:gd name="T9" fmla="*/ 3127 h 305"/>
                <a:gd name="T10" fmla="*/ 1033 w 726"/>
                <a:gd name="T11" fmla="*/ 3311 h 305"/>
                <a:gd name="T12" fmla="*/ 1145 w 726"/>
                <a:gd name="T13" fmla="*/ 3447 h 305"/>
                <a:gd name="T14" fmla="*/ 1375 w 726"/>
                <a:gd name="T15" fmla="*/ 3708 h 305"/>
                <a:gd name="T16" fmla="*/ 1458 w 726"/>
                <a:gd name="T17" fmla="*/ 3788 h 305"/>
                <a:gd name="T18" fmla="*/ 2395 w 726"/>
                <a:gd name="T19" fmla="*/ 4619 h 305"/>
                <a:gd name="T20" fmla="*/ 2658 w 726"/>
                <a:gd name="T21" fmla="*/ 4811 h 305"/>
                <a:gd name="T22" fmla="*/ 3425 w 726"/>
                <a:gd name="T23" fmla="*/ 5243 h 305"/>
                <a:gd name="T24" fmla="*/ 3750 w 726"/>
                <a:gd name="T25" fmla="*/ 5400 h 305"/>
                <a:gd name="T26" fmla="*/ 4095 w 726"/>
                <a:gd name="T27" fmla="*/ 5512 h 305"/>
                <a:gd name="T28" fmla="*/ 4533 w 726"/>
                <a:gd name="T29" fmla="*/ 5640 h 305"/>
                <a:gd name="T30" fmla="*/ 4863 w 726"/>
                <a:gd name="T31" fmla="*/ 5699 h 305"/>
                <a:gd name="T32" fmla="*/ 5208 w 726"/>
                <a:gd name="T33" fmla="*/ 5755 h 305"/>
                <a:gd name="T34" fmla="*/ 5658 w 726"/>
                <a:gd name="T35" fmla="*/ 5776 h 305"/>
                <a:gd name="T36" fmla="*/ 10720 w 726"/>
                <a:gd name="T37" fmla="*/ 2636 h 305"/>
                <a:gd name="T38" fmla="*/ 10050 w 726"/>
                <a:gd name="T39" fmla="*/ 3276 h 305"/>
                <a:gd name="T40" fmla="*/ 1625 w 726"/>
                <a:gd name="T41" fmla="*/ 3596 h 305"/>
                <a:gd name="T42" fmla="*/ 1533 w 726"/>
                <a:gd name="T43" fmla="*/ 3503 h 305"/>
                <a:gd name="T44" fmla="*/ 1208 w 726"/>
                <a:gd name="T45" fmla="*/ 2636 h 305"/>
                <a:gd name="T46" fmla="*/ 1145 w 726"/>
                <a:gd name="T47" fmla="*/ 2274 h 305"/>
                <a:gd name="T48" fmla="*/ 958 w 726"/>
                <a:gd name="T49" fmla="*/ 1727 h 305"/>
                <a:gd name="T50" fmla="*/ 395 w 726"/>
                <a:gd name="T51" fmla="*/ 1498 h 305"/>
                <a:gd name="T52" fmla="*/ 345 w 726"/>
                <a:gd name="T53" fmla="*/ 626 h 305"/>
                <a:gd name="T54" fmla="*/ 50 w 726"/>
                <a:gd name="T55" fmla="*/ 418 h 305"/>
                <a:gd name="T56" fmla="*/ 83 w 726"/>
                <a:gd name="T57" fmla="*/ 968 h 305"/>
                <a:gd name="T58" fmla="*/ 145 w 726"/>
                <a:gd name="T59" fmla="*/ 1343 h 305"/>
                <a:gd name="T60" fmla="*/ 238 w 726"/>
                <a:gd name="T61" fmla="*/ 1762 h 305"/>
                <a:gd name="T62" fmla="*/ 333 w 726"/>
                <a:gd name="T63" fmla="*/ 2124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26" h="305">
                  <a:moveTo>
                    <a:pt x="21" y="112"/>
                  </a:moveTo>
                  <a:cubicBezTo>
                    <a:pt x="17" y="112"/>
                    <a:pt x="17" y="112"/>
                    <a:pt x="17" y="112"/>
                  </a:cubicBezTo>
                  <a:cubicBezTo>
                    <a:pt x="24" y="123"/>
                    <a:pt x="32" y="13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5"/>
                    <a:pt x="40" y="145"/>
                    <a:pt x="41" y="145"/>
                  </a:cubicBezTo>
                  <a:cubicBezTo>
                    <a:pt x="41" y="146"/>
                    <a:pt x="41" y="146"/>
                    <a:pt x="42" y="147"/>
                  </a:cubicBezTo>
                  <a:cubicBezTo>
                    <a:pt x="45" y="151"/>
                    <a:pt x="49" y="155"/>
                    <a:pt x="52" y="159"/>
                  </a:cubicBezTo>
                  <a:cubicBezTo>
                    <a:pt x="54" y="161"/>
                    <a:pt x="55" y="163"/>
                    <a:pt x="57" y="165"/>
                  </a:cubicBezTo>
                  <a:cubicBezTo>
                    <a:pt x="58" y="166"/>
                    <a:pt x="59" y="167"/>
                    <a:pt x="60" y="168"/>
                  </a:cubicBezTo>
                  <a:cubicBezTo>
                    <a:pt x="62" y="171"/>
                    <a:pt x="64" y="173"/>
                    <a:pt x="66" y="175"/>
                  </a:cubicBezTo>
                  <a:cubicBezTo>
                    <a:pt x="68" y="176"/>
                    <a:pt x="69" y="178"/>
                    <a:pt x="70" y="179"/>
                  </a:cubicBezTo>
                  <a:cubicBezTo>
                    <a:pt x="71" y="180"/>
                    <a:pt x="72" y="181"/>
                    <a:pt x="73" y="182"/>
                  </a:cubicBezTo>
                  <a:cubicBezTo>
                    <a:pt x="77" y="186"/>
                    <a:pt x="80" y="189"/>
                    <a:pt x="84" y="193"/>
                  </a:cubicBezTo>
                  <a:cubicBezTo>
                    <a:pt x="85" y="194"/>
                    <a:pt x="87" y="195"/>
                    <a:pt x="88" y="196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8"/>
                    <a:pt x="91" y="199"/>
                    <a:pt x="93" y="200"/>
                  </a:cubicBezTo>
                  <a:cubicBezTo>
                    <a:pt x="111" y="216"/>
                    <a:pt x="130" y="230"/>
                    <a:pt x="150" y="243"/>
                  </a:cubicBezTo>
                  <a:cubicBezTo>
                    <a:pt x="151" y="243"/>
                    <a:pt x="152" y="244"/>
                    <a:pt x="153" y="244"/>
                  </a:cubicBezTo>
                  <a:cubicBezTo>
                    <a:pt x="157" y="247"/>
                    <a:pt x="162" y="250"/>
                    <a:pt x="167" y="252"/>
                  </a:cubicBezTo>
                  <a:cubicBezTo>
                    <a:pt x="168" y="253"/>
                    <a:pt x="169" y="253"/>
                    <a:pt x="170" y="254"/>
                  </a:cubicBezTo>
                  <a:cubicBezTo>
                    <a:pt x="184" y="261"/>
                    <a:pt x="198" y="268"/>
                    <a:pt x="212" y="274"/>
                  </a:cubicBezTo>
                  <a:cubicBezTo>
                    <a:pt x="215" y="275"/>
                    <a:pt x="217" y="276"/>
                    <a:pt x="219" y="277"/>
                  </a:cubicBezTo>
                  <a:cubicBezTo>
                    <a:pt x="223" y="279"/>
                    <a:pt x="227" y="280"/>
                    <a:pt x="230" y="281"/>
                  </a:cubicBezTo>
                  <a:cubicBezTo>
                    <a:pt x="233" y="282"/>
                    <a:pt x="237" y="283"/>
                    <a:pt x="240" y="285"/>
                  </a:cubicBezTo>
                  <a:cubicBezTo>
                    <a:pt x="243" y="286"/>
                    <a:pt x="246" y="287"/>
                    <a:pt x="250" y="288"/>
                  </a:cubicBezTo>
                  <a:cubicBezTo>
                    <a:pt x="254" y="289"/>
                    <a:pt x="258" y="290"/>
                    <a:pt x="262" y="291"/>
                  </a:cubicBezTo>
                  <a:cubicBezTo>
                    <a:pt x="265" y="292"/>
                    <a:pt x="267" y="293"/>
                    <a:pt x="270" y="293"/>
                  </a:cubicBezTo>
                  <a:cubicBezTo>
                    <a:pt x="276" y="295"/>
                    <a:pt x="283" y="297"/>
                    <a:pt x="290" y="298"/>
                  </a:cubicBezTo>
                  <a:cubicBezTo>
                    <a:pt x="292" y="298"/>
                    <a:pt x="294" y="299"/>
                    <a:pt x="297" y="299"/>
                  </a:cubicBezTo>
                  <a:cubicBezTo>
                    <a:pt x="302" y="300"/>
                    <a:pt x="306" y="301"/>
                    <a:pt x="311" y="301"/>
                  </a:cubicBezTo>
                  <a:cubicBezTo>
                    <a:pt x="314" y="302"/>
                    <a:pt x="316" y="302"/>
                    <a:pt x="319" y="302"/>
                  </a:cubicBezTo>
                  <a:cubicBezTo>
                    <a:pt x="324" y="303"/>
                    <a:pt x="329" y="303"/>
                    <a:pt x="333" y="304"/>
                  </a:cubicBezTo>
                  <a:cubicBezTo>
                    <a:pt x="336" y="304"/>
                    <a:pt x="338" y="304"/>
                    <a:pt x="340" y="304"/>
                  </a:cubicBezTo>
                  <a:cubicBezTo>
                    <a:pt x="347" y="305"/>
                    <a:pt x="355" y="305"/>
                    <a:pt x="362" y="305"/>
                  </a:cubicBezTo>
                  <a:cubicBezTo>
                    <a:pt x="370" y="305"/>
                    <a:pt x="378" y="305"/>
                    <a:pt x="387" y="304"/>
                  </a:cubicBezTo>
                  <a:cubicBezTo>
                    <a:pt x="518" y="298"/>
                    <a:pt x="631" y="239"/>
                    <a:pt x="686" y="139"/>
                  </a:cubicBezTo>
                  <a:cubicBezTo>
                    <a:pt x="690" y="132"/>
                    <a:pt x="703" y="115"/>
                    <a:pt x="726" y="104"/>
                  </a:cubicBezTo>
                  <a:cubicBezTo>
                    <a:pt x="696" y="96"/>
                    <a:pt x="664" y="149"/>
                    <a:pt x="643" y="173"/>
                  </a:cubicBezTo>
                  <a:cubicBezTo>
                    <a:pt x="577" y="250"/>
                    <a:pt x="461" y="291"/>
                    <a:pt x="362" y="291"/>
                  </a:cubicBezTo>
                  <a:cubicBezTo>
                    <a:pt x="266" y="291"/>
                    <a:pt x="174" y="251"/>
                    <a:pt x="104" y="19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8" y="185"/>
                    <a:pt x="98" y="185"/>
                    <a:pt x="98" y="185"/>
                  </a:cubicBezTo>
                  <a:cubicBezTo>
                    <a:pt x="87" y="175"/>
                    <a:pt x="87" y="171"/>
                    <a:pt x="83" y="159"/>
                  </a:cubicBezTo>
                  <a:cubicBezTo>
                    <a:pt x="78" y="146"/>
                    <a:pt x="83" y="143"/>
                    <a:pt x="77" y="139"/>
                  </a:cubicBezTo>
                  <a:cubicBezTo>
                    <a:pt x="71" y="135"/>
                    <a:pt x="69" y="136"/>
                    <a:pt x="70" y="131"/>
                  </a:cubicBezTo>
                  <a:cubicBezTo>
                    <a:pt x="72" y="127"/>
                    <a:pt x="76" y="129"/>
                    <a:pt x="73" y="120"/>
                  </a:cubicBezTo>
                  <a:cubicBezTo>
                    <a:pt x="69" y="111"/>
                    <a:pt x="65" y="112"/>
                    <a:pt x="63" y="110"/>
                  </a:cubicBezTo>
                  <a:cubicBezTo>
                    <a:pt x="58" y="104"/>
                    <a:pt x="69" y="96"/>
                    <a:pt x="61" y="91"/>
                  </a:cubicBezTo>
                  <a:cubicBezTo>
                    <a:pt x="52" y="86"/>
                    <a:pt x="51" y="101"/>
                    <a:pt x="39" y="102"/>
                  </a:cubicBezTo>
                  <a:cubicBezTo>
                    <a:pt x="32" y="103"/>
                    <a:pt x="26" y="92"/>
                    <a:pt x="25" y="79"/>
                  </a:cubicBezTo>
                  <a:cubicBezTo>
                    <a:pt x="24" y="71"/>
                    <a:pt x="24" y="57"/>
                    <a:pt x="24" y="53"/>
                  </a:cubicBezTo>
                  <a:cubicBezTo>
                    <a:pt x="24" y="47"/>
                    <a:pt x="22" y="41"/>
                    <a:pt x="22" y="33"/>
                  </a:cubicBezTo>
                  <a:cubicBezTo>
                    <a:pt x="22" y="20"/>
                    <a:pt x="18" y="7"/>
                    <a:pt x="13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3" y="46"/>
                    <a:pt x="5" y="51"/>
                  </a:cubicBezTo>
                  <a:cubicBezTo>
                    <a:pt x="7" y="56"/>
                    <a:pt x="10" y="57"/>
                    <a:pt x="12" y="61"/>
                  </a:cubicBezTo>
                  <a:cubicBezTo>
                    <a:pt x="13" y="66"/>
                    <a:pt x="8" y="65"/>
                    <a:pt x="9" y="71"/>
                  </a:cubicBezTo>
                  <a:cubicBezTo>
                    <a:pt x="10" y="76"/>
                    <a:pt x="15" y="76"/>
                    <a:pt x="16" y="81"/>
                  </a:cubicBezTo>
                  <a:cubicBezTo>
                    <a:pt x="17" y="86"/>
                    <a:pt x="14" y="87"/>
                    <a:pt x="15" y="93"/>
                  </a:cubicBezTo>
                  <a:cubicBezTo>
                    <a:pt x="17" y="99"/>
                    <a:pt x="23" y="100"/>
                    <a:pt x="25" y="105"/>
                  </a:cubicBezTo>
                  <a:cubicBezTo>
                    <a:pt x="27" y="109"/>
                    <a:pt x="28" y="111"/>
                    <a:pt x="21" y="11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2">
              <a:extLst>
                <a:ext uri="{FF2B5EF4-FFF2-40B4-BE49-F238E27FC236}">
                  <a16:creationId xmlns:a16="http://schemas.microsoft.com/office/drawing/2014/main" id="{C6F0E6D5-357A-4A13-8555-D263374A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267"/>
              <a:ext cx="1923" cy="960"/>
            </a:xfrm>
            <a:custGeom>
              <a:avLst/>
              <a:gdLst>
                <a:gd name="T0" fmla="*/ 11400 w 769"/>
                <a:gd name="T1" fmla="*/ 5269 h 360"/>
                <a:gd name="T2" fmla="*/ 10880 w 769"/>
                <a:gd name="T3" fmla="*/ 3811 h 360"/>
                <a:gd name="T4" fmla="*/ 10743 w 769"/>
                <a:gd name="T5" fmla="*/ 3507 h 360"/>
                <a:gd name="T6" fmla="*/ 10525 w 769"/>
                <a:gd name="T7" fmla="*/ 3107 h 360"/>
                <a:gd name="T8" fmla="*/ 10318 w 769"/>
                <a:gd name="T9" fmla="*/ 2787 h 360"/>
                <a:gd name="T10" fmla="*/ 10088 w 769"/>
                <a:gd name="T11" fmla="*/ 2445 h 360"/>
                <a:gd name="T12" fmla="*/ 9850 w 769"/>
                <a:gd name="T13" fmla="*/ 2141 h 360"/>
                <a:gd name="T14" fmla="*/ 9567 w 769"/>
                <a:gd name="T15" fmla="*/ 1843 h 360"/>
                <a:gd name="T16" fmla="*/ 9305 w 769"/>
                <a:gd name="T17" fmla="*/ 1557 h 360"/>
                <a:gd name="T18" fmla="*/ 9005 w 769"/>
                <a:gd name="T19" fmla="*/ 1288 h 360"/>
                <a:gd name="T20" fmla="*/ 8692 w 769"/>
                <a:gd name="T21" fmla="*/ 1045 h 360"/>
                <a:gd name="T22" fmla="*/ 8380 w 769"/>
                <a:gd name="T23" fmla="*/ 819 h 360"/>
                <a:gd name="T24" fmla="*/ 8035 w 769"/>
                <a:gd name="T25" fmla="*/ 627 h 360"/>
                <a:gd name="T26" fmla="*/ 7692 w 769"/>
                <a:gd name="T27" fmla="*/ 456 h 360"/>
                <a:gd name="T28" fmla="*/ 7334 w 769"/>
                <a:gd name="T29" fmla="*/ 307 h 360"/>
                <a:gd name="T30" fmla="*/ 6972 w 769"/>
                <a:gd name="T31" fmla="*/ 192 h 360"/>
                <a:gd name="T32" fmla="*/ 6567 w 769"/>
                <a:gd name="T33" fmla="*/ 93 h 360"/>
                <a:gd name="T34" fmla="*/ 6192 w 769"/>
                <a:gd name="T35" fmla="*/ 35 h 360"/>
                <a:gd name="T36" fmla="*/ 5659 w 769"/>
                <a:gd name="T37" fmla="*/ 0 h 360"/>
                <a:gd name="T38" fmla="*/ 5284 w 769"/>
                <a:gd name="T39" fmla="*/ 21 h 360"/>
                <a:gd name="T40" fmla="*/ 4784 w 769"/>
                <a:gd name="T41" fmla="*/ 93 h 360"/>
                <a:gd name="T42" fmla="*/ 4396 w 769"/>
                <a:gd name="T43" fmla="*/ 171 h 360"/>
                <a:gd name="T44" fmla="*/ 4189 w 769"/>
                <a:gd name="T45" fmla="*/ 227 h 360"/>
                <a:gd name="T46" fmla="*/ 3876 w 769"/>
                <a:gd name="T47" fmla="*/ 320 h 360"/>
                <a:gd name="T48" fmla="*/ 3658 w 769"/>
                <a:gd name="T49" fmla="*/ 419 h 360"/>
                <a:gd name="T50" fmla="*/ 3333 w 769"/>
                <a:gd name="T51" fmla="*/ 568 h 360"/>
                <a:gd name="T52" fmla="*/ 3158 w 769"/>
                <a:gd name="T53" fmla="*/ 648 h 360"/>
                <a:gd name="T54" fmla="*/ 2833 w 769"/>
                <a:gd name="T55" fmla="*/ 832 h 360"/>
                <a:gd name="T56" fmla="*/ 2583 w 769"/>
                <a:gd name="T57" fmla="*/ 989 h 360"/>
                <a:gd name="T58" fmla="*/ 2363 w 769"/>
                <a:gd name="T59" fmla="*/ 1160 h 360"/>
                <a:gd name="T60" fmla="*/ 2188 w 769"/>
                <a:gd name="T61" fmla="*/ 1272 h 360"/>
                <a:gd name="T62" fmla="*/ 1750 w 769"/>
                <a:gd name="T63" fmla="*/ 1651 h 360"/>
                <a:gd name="T64" fmla="*/ 1613 w 769"/>
                <a:gd name="T65" fmla="*/ 1784 h 360"/>
                <a:gd name="T66" fmla="*/ 1333 w 769"/>
                <a:gd name="T67" fmla="*/ 2069 h 360"/>
                <a:gd name="T68" fmla="*/ 1145 w 769"/>
                <a:gd name="T69" fmla="*/ 2296 h 360"/>
                <a:gd name="T70" fmla="*/ 958 w 769"/>
                <a:gd name="T71" fmla="*/ 2525 h 360"/>
                <a:gd name="T72" fmla="*/ 720 w 769"/>
                <a:gd name="T73" fmla="*/ 2845 h 360"/>
                <a:gd name="T74" fmla="*/ 270 w 769"/>
                <a:gd name="T75" fmla="*/ 3584 h 360"/>
                <a:gd name="T76" fmla="*/ 238 w 769"/>
                <a:gd name="T77" fmla="*/ 3947 h 360"/>
                <a:gd name="T78" fmla="*/ 188 w 769"/>
                <a:gd name="T79" fmla="*/ 4552 h 360"/>
                <a:gd name="T80" fmla="*/ 50 w 769"/>
                <a:gd name="T81" fmla="*/ 5291 h 360"/>
                <a:gd name="T82" fmla="*/ 375 w 769"/>
                <a:gd name="T83" fmla="*/ 4723 h 360"/>
                <a:gd name="T84" fmla="*/ 908 w 769"/>
                <a:gd name="T85" fmla="*/ 3925 h 360"/>
                <a:gd name="T86" fmla="*/ 1033 w 769"/>
                <a:gd name="T87" fmla="*/ 3208 h 360"/>
                <a:gd name="T88" fmla="*/ 1500 w 769"/>
                <a:gd name="T89" fmla="*/ 2240 h 360"/>
                <a:gd name="T90" fmla="*/ 10443 w 769"/>
                <a:gd name="T91" fmla="*/ 343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9" h="360">
                  <a:moveTo>
                    <a:pt x="733" y="293"/>
                  </a:moveTo>
                  <a:cubicBezTo>
                    <a:pt x="732" y="288"/>
                    <a:pt x="731" y="284"/>
                    <a:pt x="730" y="279"/>
                  </a:cubicBezTo>
                  <a:cubicBezTo>
                    <a:pt x="729" y="279"/>
                    <a:pt x="729" y="278"/>
                    <a:pt x="729" y="278"/>
                  </a:cubicBezTo>
                  <a:cubicBezTo>
                    <a:pt x="722" y="256"/>
                    <a:pt x="714" y="234"/>
                    <a:pt x="703" y="213"/>
                  </a:cubicBezTo>
                  <a:cubicBezTo>
                    <a:pt x="702" y="212"/>
                    <a:pt x="702" y="211"/>
                    <a:pt x="702" y="211"/>
                  </a:cubicBezTo>
                  <a:cubicBezTo>
                    <a:pt x="700" y="207"/>
                    <a:pt x="698" y="204"/>
                    <a:pt x="696" y="201"/>
                  </a:cubicBezTo>
                  <a:cubicBezTo>
                    <a:pt x="696" y="200"/>
                    <a:pt x="695" y="199"/>
                    <a:pt x="694" y="197"/>
                  </a:cubicBezTo>
                  <a:cubicBezTo>
                    <a:pt x="693" y="194"/>
                    <a:pt x="691" y="192"/>
                    <a:pt x="689" y="189"/>
                  </a:cubicBezTo>
                  <a:cubicBezTo>
                    <a:pt x="688" y="187"/>
                    <a:pt x="687" y="186"/>
                    <a:pt x="687" y="185"/>
                  </a:cubicBezTo>
                  <a:cubicBezTo>
                    <a:pt x="685" y="182"/>
                    <a:pt x="683" y="179"/>
                    <a:pt x="681" y="176"/>
                  </a:cubicBezTo>
                  <a:cubicBezTo>
                    <a:pt x="680" y="175"/>
                    <a:pt x="679" y="173"/>
                    <a:pt x="678" y="172"/>
                  </a:cubicBezTo>
                  <a:cubicBezTo>
                    <a:pt x="677" y="169"/>
                    <a:pt x="675" y="167"/>
                    <a:pt x="673" y="164"/>
                  </a:cubicBezTo>
                  <a:cubicBezTo>
                    <a:pt x="672" y="163"/>
                    <a:pt x="671" y="161"/>
                    <a:pt x="670" y="159"/>
                  </a:cubicBezTo>
                  <a:cubicBezTo>
                    <a:pt x="668" y="157"/>
                    <a:pt x="666" y="155"/>
                    <a:pt x="664" y="152"/>
                  </a:cubicBezTo>
                  <a:cubicBezTo>
                    <a:pt x="663" y="151"/>
                    <a:pt x="662" y="149"/>
                    <a:pt x="660" y="147"/>
                  </a:cubicBezTo>
                  <a:cubicBezTo>
                    <a:pt x="659" y="145"/>
                    <a:pt x="657" y="143"/>
                    <a:pt x="655" y="140"/>
                  </a:cubicBezTo>
                  <a:cubicBezTo>
                    <a:pt x="653" y="139"/>
                    <a:pt x="652" y="137"/>
                    <a:pt x="651" y="136"/>
                  </a:cubicBezTo>
                  <a:cubicBezTo>
                    <a:pt x="649" y="133"/>
                    <a:pt x="647" y="131"/>
                    <a:pt x="645" y="129"/>
                  </a:cubicBezTo>
                  <a:cubicBezTo>
                    <a:pt x="643" y="127"/>
                    <a:pt x="642" y="126"/>
                    <a:pt x="640" y="124"/>
                  </a:cubicBezTo>
                  <a:cubicBezTo>
                    <a:pt x="638" y="122"/>
                    <a:pt x="636" y="120"/>
                    <a:pt x="634" y="118"/>
                  </a:cubicBezTo>
                  <a:cubicBezTo>
                    <a:pt x="633" y="116"/>
                    <a:pt x="631" y="115"/>
                    <a:pt x="630" y="113"/>
                  </a:cubicBezTo>
                  <a:cubicBezTo>
                    <a:pt x="628" y="111"/>
                    <a:pt x="626" y="109"/>
                    <a:pt x="624" y="107"/>
                  </a:cubicBezTo>
                  <a:cubicBezTo>
                    <a:pt x="622" y="105"/>
                    <a:pt x="620" y="104"/>
                    <a:pt x="619" y="102"/>
                  </a:cubicBezTo>
                  <a:cubicBezTo>
                    <a:pt x="617" y="100"/>
                    <a:pt x="614" y="99"/>
                    <a:pt x="612" y="97"/>
                  </a:cubicBezTo>
                  <a:cubicBezTo>
                    <a:pt x="611" y="95"/>
                    <a:pt x="609" y="94"/>
                    <a:pt x="607" y="92"/>
                  </a:cubicBezTo>
                  <a:cubicBezTo>
                    <a:pt x="605" y="90"/>
                    <a:pt x="603" y="88"/>
                    <a:pt x="601" y="87"/>
                  </a:cubicBezTo>
                  <a:cubicBezTo>
                    <a:pt x="599" y="85"/>
                    <a:pt x="597" y="84"/>
                    <a:pt x="595" y="82"/>
                  </a:cubicBezTo>
                  <a:cubicBezTo>
                    <a:pt x="593" y="80"/>
                    <a:pt x="591" y="79"/>
                    <a:pt x="589" y="77"/>
                  </a:cubicBezTo>
                  <a:cubicBezTo>
                    <a:pt x="587" y="76"/>
                    <a:pt x="585" y="74"/>
                    <a:pt x="583" y="73"/>
                  </a:cubicBezTo>
                  <a:cubicBezTo>
                    <a:pt x="580" y="71"/>
                    <a:pt x="578" y="69"/>
                    <a:pt x="576" y="68"/>
                  </a:cubicBezTo>
                  <a:cubicBezTo>
                    <a:pt x="574" y="66"/>
                    <a:pt x="572" y="65"/>
                    <a:pt x="570" y="64"/>
                  </a:cubicBezTo>
                  <a:cubicBezTo>
                    <a:pt x="567" y="62"/>
                    <a:pt x="565" y="61"/>
                    <a:pt x="563" y="59"/>
                  </a:cubicBezTo>
                  <a:cubicBezTo>
                    <a:pt x="561" y="58"/>
                    <a:pt x="559" y="57"/>
                    <a:pt x="556" y="55"/>
                  </a:cubicBezTo>
                  <a:cubicBezTo>
                    <a:pt x="554" y="54"/>
                    <a:pt x="552" y="52"/>
                    <a:pt x="550" y="51"/>
                  </a:cubicBezTo>
                  <a:cubicBezTo>
                    <a:pt x="547" y="50"/>
                    <a:pt x="545" y="48"/>
                    <a:pt x="543" y="47"/>
                  </a:cubicBezTo>
                  <a:cubicBezTo>
                    <a:pt x="540" y="46"/>
                    <a:pt x="538" y="45"/>
                    <a:pt x="536" y="43"/>
                  </a:cubicBezTo>
                  <a:cubicBezTo>
                    <a:pt x="533" y="42"/>
                    <a:pt x="531" y="41"/>
                    <a:pt x="529" y="40"/>
                  </a:cubicBezTo>
                  <a:cubicBezTo>
                    <a:pt x="526" y="39"/>
                    <a:pt x="524" y="37"/>
                    <a:pt x="522" y="36"/>
                  </a:cubicBezTo>
                  <a:cubicBezTo>
                    <a:pt x="519" y="35"/>
                    <a:pt x="517" y="34"/>
                    <a:pt x="514" y="33"/>
                  </a:cubicBezTo>
                  <a:cubicBezTo>
                    <a:pt x="512" y="32"/>
                    <a:pt x="510" y="31"/>
                    <a:pt x="507" y="30"/>
                  </a:cubicBezTo>
                  <a:cubicBezTo>
                    <a:pt x="505" y="29"/>
                    <a:pt x="502" y="28"/>
                    <a:pt x="500" y="27"/>
                  </a:cubicBezTo>
                  <a:cubicBezTo>
                    <a:pt x="497" y="26"/>
                    <a:pt x="495" y="25"/>
                    <a:pt x="492" y="24"/>
                  </a:cubicBezTo>
                  <a:cubicBezTo>
                    <a:pt x="490" y="23"/>
                    <a:pt x="487" y="22"/>
                    <a:pt x="484" y="21"/>
                  </a:cubicBezTo>
                  <a:cubicBezTo>
                    <a:pt x="482" y="20"/>
                    <a:pt x="479" y="19"/>
                    <a:pt x="477" y="18"/>
                  </a:cubicBezTo>
                  <a:cubicBezTo>
                    <a:pt x="474" y="18"/>
                    <a:pt x="472" y="17"/>
                    <a:pt x="469" y="16"/>
                  </a:cubicBezTo>
                  <a:cubicBezTo>
                    <a:pt x="466" y="15"/>
                    <a:pt x="464" y="14"/>
                    <a:pt x="461" y="14"/>
                  </a:cubicBezTo>
                  <a:cubicBezTo>
                    <a:pt x="459" y="13"/>
                    <a:pt x="456" y="12"/>
                    <a:pt x="453" y="12"/>
                  </a:cubicBezTo>
                  <a:cubicBezTo>
                    <a:pt x="451" y="11"/>
                    <a:pt x="448" y="10"/>
                    <a:pt x="446" y="10"/>
                  </a:cubicBezTo>
                  <a:cubicBezTo>
                    <a:pt x="443" y="9"/>
                    <a:pt x="440" y="8"/>
                    <a:pt x="437" y="8"/>
                  </a:cubicBezTo>
                  <a:cubicBezTo>
                    <a:pt x="434" y="7"/>
                    <a:pt x="432" y="7"/>
                    <a:pt x="429" y="6"/>
                  </a:cubicBezTo>
                  <a:cubicBezTo>
                    <a:pt x="426" y="6"/>
                    <a:pt x="423" y="5"/>
                    <a:pt x="420" y="5"/>
                  </a:cubicBezTo>
                  <a:cubicBezTo>
                    <a:pt x="418" y="4"/>
                    <a:pt x="415" y="4"/>
                    <a:pt x="413" y="4"/>
                  </a:cubicBezTo>
                  <a:cubicBezTo>
                    <a:pt x="410" y="3"/>
                    <a:pt x="406" y="3"/>
                    <a:pt x="403" y="3"/>
                  </a:cubicBezTo>
                  <a:cubicBezTo>
                    <a:pt x="401" y="2"/>
                    <a:pt x="398" y="2"/>
                    <a:pt x="396" y="2"/>
                  </a:cubicBezTo>
                  <a:cubicBezTo>
                    <a:pt x="392" y="1"/>
                    <a:pt x="389" y="1"/>
                    <a:pt x="385" y="1"/>
                  </a:cubicBezTo>
                  <a:cubicBezTo>
                    <a:pt x="383" y="1"/>
                    <a:pt x="381" y="1"/>
                    <a:pt x="379" y="1"/>
                  </a:cubicBezTo>
                  <a:cubicBezTo>
                    <a:pt x="373" y="0"/>
                    <a:pt x="368" y="0"/>
                    <a:pt x="362" y="0"/>
                  </a:cubicBezTo>
                  <a:cubicBezTo>
                    <a:pt x="354" y="0"/>
                    <a:pt x="346" y="0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5" y="1"/>
                    <a:pt x="333" y="1"/>
                    <a:pt x="330" y="2"/>
                  </a:cubicBezTo>
                  <a:cubicBezTo>
                    <a:pt x="325" y="2"/>
                    <a:pt x="320" y="2"/>
                    <a:pt x="315" y="3"/>
                  </a:cubicBezTo>
                  <a:cubicBezTo>
                    <a:pt x="312" y="4"/>
                    <a:pt x="309" y="4"/>
                    <a:pt x="306" y="5"/>
                  </a:cubicBezTo>
                  <a:cubicBezTo>
                    <a:pt x="303" y="5"/>
                    <a:pt x="301" y="5"/>
                    <a:pt x="299" y="6"/>
                  </a:cubicBezTo>
                  <a:cubicBezTo>
                    <a:pt x="296" y="6"/>
                    <a:pt x="294" y="6"/>
                    <a:pt x="291" y="7"/>
                  </a:cubicBezTo>
                  <a:cubicBezTo>
                    <a:pt x="288" y="7"/>
                    <a:pt x="285" y="8"/>
                    <a:pt x="281" y="9"/>
                  </a:cubicBezTo>
                  <a:cubicBezTo>
                    <a:pt x="280" y="9"/>
                    <a:pt x="279" y="9"/>
                    <a:pt x="278" y="10"/>
                  </a:cubicBezTo>
                  <a:cubicBezTo>
                    <a:pt x="277" y="10"/>
                    <a:pt x="276" y="10"/>
                    <a:pt x="275" y="10"/>
                  </a:cubicBezTo>
                  <a:cubicBezTo>
                    <a:pt x="273" y="11"/>
                    <a:pt x="271" y="11"/>
                    <a:pt x="268" y="12"/>
                  </a:cubicBezTo>
                  <a:cubicBezTo>
                    <a:pt x="265" y="13"/>
                    <a:pt x="262" y="13"/>
                    <a:pt x="259" y="14"/>
                  </a:cubicBezTo>
                  <a:cubicBezTo>
                    <a:pt x="257" y="15"/>
                    <a:pt x="255" y="15"/>
                    <a:pt x="253" y="16"/>
                  </a:cubicBezTo>
                  <a:cubicBezTo>
                    <a:pt x="251" y="17"/>
                    <a:pt x="250" y="17"/>
                    <a:pt x="248" y="17"/>
                  </a:cubicBezTo>
                  <a:cubicBezTo>
                    <a:pt x="247" y="18"/>
                    <a:pt x="247" y="18"/>
                    <a:pt x="246" y="18"/>
                  </a:cubicBezTo>
                  <a:cubicBezTo>
                    <a:pt x="242" y="19"/>
                    <a:pt x="239" y="20"/>
                    <a:pt x="236" y="21"/>
                  </a:cubicBezTo>
                  <a:cubicBezTo>
                    <a:pt x="235" y="22"/>
                    <a:pt x="235" y="22"/>
                    <a:pt x="234" y="22"/>
                  </a:cubicBezTo>
                  <a:cubicBezTo>
                    <a:pt x="231" y="23"/>
                    <a:pt x="227" y="24"/>
                    <a:pt x="224" y="26"/>
                  </a:cubicBezTo>
                  <a:cubicBezTo>
                    <a:pt x="220" y="27"/>
                    <a:pt x="217" y="28"/>
                    <a:pt x="213" y="30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212" y="30"/>
                    <a:pt x="211" y="31"/>
                    <a:pt x="209" y="31"/>
                  </a:cubicBezTo>
                  <a:cubicBezTo>
                    <a:pt x="208" y="32"/>
                    <a:pt x="206" y="32"/>
                    <a:pt x="205" y="33"/>
                  </a:cubicBezTo>
                  <a:cubicBezTo>
                    <a:pt x="204" y="34"/>
                    <a:pt x="203" y="34"/>
                    <a:pt x="202" y="34"/>
                  </a:cubicBezTo>
                  <a:cubicBezTo>
                    <a:pt x="199" y="36"/>
                    <a:pt x="195" y="37"/>
                    <a:pt x="192" y="39"/>
                  </a:cubicBezTo>
                  <a:cubicBezTo>
                    <a:pt x="189" y="40"/>
                    <a:pt x="186" y="42"/>
                    <a:pt x="183" y="43"/>
                  </a:cubicBezTo>
                  <a:cubicBezTo>
                    <a:pt x="182" y="44"/>
                    <a:pt x="181" y="44"/>
                    <a:pt x="181" y="44"/>
                  </a:cubicBezTo>
                  <a:cubicBezTo>
                    <a:pt x="177" y="46"/>
                    <a:pt x="174" y="48"/>
                    <a:pt x="171" y="49"/>
                  </a:cubicBezTo>
                  <a:cubicBezTo>
                    <a:pt x="170" y="50"/>
                    <a:pt x="169" y="50"/>
                    <a:pt x="168" y="51"/>
                  </a:cubicBezTo>
                  <a:cubicBezTo>
                    <a:pt x="167" y="51"/>
                    <a:pt x="166" y="52"/>
                    <a:pt x="165" y="52"/>
                  </a:cubicBezTo>
                  <a:cubicBezTo>
                    <a:pt x="164" y="53"/>
                    <a:pt x="164" y="53"/>
                    <a:pt x="163" y="53"/>
                  </a:cubicBezTo>
                  <a:cubicBezTo>
                    <a:pt x="162" y="54"/>
                    <a:pt x="161" y="55"/>
                    <a:pt x="160" y="55"/>
                  </a:cubicBezTo>
                  <a:cubicBezTo>
                    <a:pt x="157" y="57"/>
                    <a:pt x="154" y="59"/>
                    <a:pt x="151" y="61"/>
                  </a:cubicBezTo>
                  <a:cubicBezTo>
                    <a:pt x="148" y="63"/>
                    <a:pt x="145" y="64"/>
                    <a:pt x="142" y="66"/>
                  </a:cubicBezTo>
                  <a:cubicBezTo>
                    <a:pt x="142" y="66"/>
                    <a:pt x="142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37" y="69"/>
                    <a:pt x="134" y="71"/>
                    <a:pt x="131" y="73"/>
                  </a:cubicBezTo>
                  <a:cubicBezTo>
                    <a:pt x="128" y="76"/>
                    <a:pt x="124" y="78"/>
                    <a:pt x="121" y="80"/>
                  </a:cubicBezTo>
                  <a:cubicBezTo>
                    <a:pt x="118" y="82"/>
                    <a:pt x="115" y="85"/>
                    <a:pt x="112" y="87"/>
                  </a:cubicBezTo>
                  <a:cubicBezTo>
                    <a:pt x="112" y="87"/>
                    <a:pt x="111" y="87"/>
                    <a:pt x="111" y="88"/>
                  </a:cubicBezTo>
                  <a:cubicBezTo>
                    <a:pt x="108" y="90"/>
                    <a:pt x="106" y="92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0" y="96"/>
                    <a:pt x="97" y="99"/>
                    <a:pt x="94" y="101"/>
                  </a:cubicBezTo>
                  <a:cubicBezTo>
                    <a:pt x="92" y="104"/>
                    <a:pt x="89" y="106"/>
                    <a:pt x="86" y="108"/>
                  </a:cubicBezTo>
                  <a:cubicBezTo>
                    <a:pt x="86" y="109"/>
                    <a:pt x="86" y="109"/>
                    <a:pt x="85" y="109"/>
                  </a:cubicBezTo>
                  <a:cubicBezTo>
                    <a:pt x="83" y="111"/>
                    <a:pt x="80" y="114"/>
                    <a:pt x="77" y="117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76" y="118"/>
                    <a:pt x="74" y="119"/>
                    <a:pt x="73" y="121"/>
                  </a:cubicBezTo>
                  <a:cubicBezTo>
                    <a:pt x="72" y="122"/>
                    <a:pt x="70" y="123"/>
                    <a:pt x="69" y="125"/>
                  </a:cubicBezTo>
                  <a:cubicBezTo>
                    <a:pt x="66" y="127"/>
                    <a:pt x="64" y="130"/>
                    <a:pt x="61" y="133"/>
                  </a:cubicBezTo>
                  <a:cubicBezTo>
                    <a:pt x="61" y="133"/>
                    <a:pt x="61" y="133"/>
                    <a:pt x="61" y="133"/>
                  </a:cubicBezTo>
                  <a:cubicBezTo>
                    <a:pt x="60" y="134"/>
                    <a:pt x="59" y="135"/>
                    <a:pt x="58" y="137"/>
                  </a:cubicBezTo>
                  <a:cubicBezTo>
                    <a:pt x="56" y="138"/>
                    <a:pt x="55" y="140"/>
                    <a:pt x="54" y="141"/>
                  </a:cubicBezTo>
                  <a:cubicBezTo>
                    <a:pt x="51" y="144"/>
                    <a:pt x="49" y="147"/>
                    <a:pt x="46" y="150"/>
                  </a:cubicBezTo>
                  <a:cubicBezTo>
                    <a:pt x="43" y="153"/>
                    <a:pt x="40" y="157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0" y="170"/>
                    <a:pt x="24" y="180"/>
                    <a:pt x="17" y="189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8" y="190"/>
                    <a:pt x="27" y="192"/>
                    <a:pt x="25" y="197"/>
                  </a:cubicBezTo>
                  <a:cubicBezTo>
                    <a:pt x="23" y="201"/>
                    <a:pt x="17" y="202"/>
                    <a:pt x="15" y="208"/>
                  </a:cubicBezTo>
                  <a:cubicBezTo>
                    <a:pt x="14" y="214"/>
                    <a:pt x="17" y="212"/>
                    <a:pt x="16" y="217"/>
                  </a:cubicBezTo>
                  <a:cubicBezTo>
                    <a:pt x="15" y="222"/>
                    <a:pt x="10" y="222"/>
                    <a:pt x="9" y="227"/>
                  </a:cubicBezTo>
                  <a:cubicBezTo>
                    <a:pt x="8" y="233"/>
                    <a:pt x="13" y="235"/>
                    <a:pt x="12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3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3" y="297"/>
                  </a:cubicBezTo>
                  <a:cubicBezTo>
                    <a:pt x="18" y="295"/>
                    <a:pt x="22" y="281"/>
                    <a:pt x="22" y="269"/>
                  </a:cubicBezTo>
                  <a:cubicBezTo>
                    <a:pt x="22" y="261"/>
                    <a:pt x="24" y="254"/>
                    <a:pt x="24" y="249"/>
                  </a:cubicBezTo>
                  <a:cubicBezTo>
                    <a:pt x="24" y="244"/>
                    <a:pt x="24" y="231"/>
                    <a:pt x="25" y="223"/>
                  </a:cubicBezTo>
                  <a:cubicBezTo>
                    <a:pt x="26" y="209"/>
                    <a:pt x="32" y="198"/>
                    <a:pt x="39" y="199"/>
                  </a:cubicBezTo>
                  <a:cubicBezTo>
                    <a:pt x="51" y="201"/>
                    <a:pt x="50" y="212"/>
                    <a:pt x="58" y="207"/>
                  </a:cubicBezTo>
                  <a:cubicBezTo>
                    <a:pt x="67" y="202"/>
                    <a:pt x="53" y="198"/>
                    <a:pt x="58" y="192"/>
                  </a:cubicBezTo>
                  <a:cubicBezTo>
                    <a:pt x="61" y="190"/>
                    <a:pt x="65" y="189"/>
                    <a:pt x="69" y="180"/>
                  </a:cubicBezTo>
                  <a:cubicBezTo>
                    <a:pt x="72" y="172"/>
                    <a:pt x="68" y="173"/>
                    <a:pt x="66" y="169"/>
                  </a:cubicBezTo>
                  <a:cubicBezTo>
                    <a:pt x="65" y="164"/>
                    <a:pt x="71" y="167"/>
                    <a:pt x="77" y="163"/>
                  </a:cubicBezTo>
                  <a:cubicBezTo>
                    <a:pt x="83" y="159"/>
                    <a:pt x="78" y="155"/>
                    <a:pt x="83" y="143"/>
                  </a:cubicBezTo>
                  <a:cubicBezTo>
                    <a:pt x="87" y="131"/>
                    <a:pt x="87" y="127"/>
                    <a:pt x="96" y="118"/>
                  </a:cubicBezTo>
                  <a:cubicBezTo>
                    <a:pt x="98" y="116"/>
                    <a:pt x="101" y="114"/>
                    <a:pt x="101" y="114"/>
                  </a:cubicBezTo>
                  <a:cubicBezTo>
                    <a:pt x="170" y="53"/>
                    <a:pt x="264" y="14"/>
                    <a:pt x="362" y="14"/>
                  </a:cubicBezTo>
                  <a:cubicBezTo>
                    <a:pt x="484" y="14"/>
                    <a:pt x="608" y="83"/>
                    <a:pt x="668" y="181"/>
                  </a:cubicBezTo>
                  <a:cubicBezTo>
                    <a:pt x="700" y="233"/>
                    <a:pt x="723" y="342"/>
                    <a:pt x="769" y="360"/>
                  </a:cubicBezTo>
                  <a:cubicBezTo>
                    <a:pt x="755" y="346"/>
                    <a:pt x="743" y="325"/>
                    <a:pt x="733" y="29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3">
              <a:extLst>
                <a:ext uri="{FF2B5EF4-FFF2-40B4-BE49-F238E27FC236}">
                  <a16:creationId xmlns:a16="http://schemas.microsoft.com/office/drawing/2014/main" id="{9B3AE1B1-0EDA-4832-8EFE-AA3C2171E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4">
              <a:extLst>
                <a:ext uri="{FF2B5EF4-FFF2-40B4-BE49-F238E27FC236}">
                  <a16:creationId xmlns:a16="http://schemas.microsoft.com/office/drawing/2014/main" id="{3753A95D-5EE7-47CB-9F20-5DA7CB21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304"/>
              <a:ext cx="2048" cy="1755"/>
            </a:xfrm>
            <a:custGeom>
              <a:avLst/>
              <a:gdLst>
                <a:gd name="T0" fmla="*/ 10805 w 819"/>
                <a:gd name="T1" fmla="*/ 6849 h 658"/>
                <a:gd name="T2" fmla="*/ 10493 w 819"/>
                <a:gd name="T3" fmla="*/ 6567 h 658"/>
                <a:gd name="T4" fmla="*/ 8910 w 819"/>
                <a:gd name="T5" fmla="*/ 3166 h 658"/>
                <a:gd name="T6" fmla="*/ 4126 w 819"/>
                <a:gd name="T7" fmla="*/ 0 h 658"/>
                <a:gd name="T8" fmla="*/ 50 w 819"/>
                <a:gd name="T9" fmla="*/ 1899 h 658"/>
                <a:gd name="T10" fmla="*/ 0 w 819"/>
                <a:gd name="T11" fmla="*/ 1955 h 658"/>
                <a:gd name="T12" fmla="*/ 20 w 819"/>
                <a:gd name="T13" fmla="*/ 1955 h 658"/>
                <a:gd name="T14" fmla="*/ 4189 w 819"/>
                <a:gd name="T15" fmla="*/ 285 h 658"/>
                <a:gd name="T16" fmla="*/ 8692 w 819"/>
                <a:gd name="T17" fmla="*/ 3379 h 658"/>
                <a:gd name="T18" fmla="*/ 9055 w 819"/>
                <a:gd name="T19" fmla="*/ 4347 h 658"/>
                <a:gd name="T20" fmla="*/ 9305 w 819"/>
                <a:gd name="T21" fmla="*/ 5769 h 658"/>
                <a:gd name="T22" fmla="*/ 9442 w 819"/>
                <a:gd name="T23" fmla="*/ 6167 h 658"/>
                <a:gd name="T24" fmla="*/ 9335 w 819"/>
                <a:gd name="T25" fmla="*/ 6588 h 658"/>
                <a:gd name="T26" fmla="*/ 8305 w 819"/>
                <a:gd name="T27" fmla="*/ 10002 h 658"/>
                <a:gd name="T28" fmla="*/ 4189 w 819"/>
                <a:gd name="T29" fmla="*/ 12178 h 658"/>
                <a:gd name="T30" fmla="*/ 63 w 819"/>
                <a:gd name="T31" fmla="*/ 10514 h 658"/>
                <a:gd name="T32" fmla="*/ 63 w 819"/>
                <a:gd name="T33" fmla="*/ 10527 h 658"/>
                <a:gd name="T34" fmla="*/ 95 w 819"/>
                <a:gd name="T35" fmla="*/ 10570 h 658"/>
                <a:gd name="T36" fmla="*/ 95 w 819"/>
                <a:gd name="T37" fmla="*/ 10570 h 658"/>
                <a:gd name="T38" fmla="*/ 4126 w 819"/>
                <a:gd name="T39" fmla="*/ 12485 h 658"/>
                <a:gd name="T40" fmla="*/ 8522 w 819"/>
                <a:gd name="T41" fmla="*/ 10245 h 658"/>
                <a:gd name="T42" fmla="*/ 9847 w 819"/>
                <a:gd name="T43" fmla="*/ 8956 h 658"/>
                <a:gd name="T44" fmla="*/ 10380 w 819"/>
                <a:gd name="T45" fmla="*/ 8786 h 658"/>
                <a:gd name="T46" fmla="*/ 12476 w 819"/>
                <a:gd name="T47" fmla="*/ 9220 h 658"/>
                <a:gd name="T48" fmla="*/ 12806 w 819"/>
                <a:gd name="T49" fmla="*/ 9354 h 658"/>
                <a:gd name="T50" fmla="*/ 12806 w 819"/>
                <a:gd name="T51" fmla="*/ 7497 h 658"/>
                <a:gd name="T52" fmla="*/ 11680 w 819"/>
                <a:gd name="T53" fmla="*/ 7172 h 658"/>
                <a:gd name="T54" fmla="*/ 10805 w 819"/>
                <a:gd name="T55" fmla="*/ 6849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19" h="658">
                  <a:moveTo>
                    <a:pt x="691" y="361"/>
                  </a:moveTo>
                  <a:cubicBezTo>
                    <a:pt x="684" y="357"/>
                    <a:pt x="677" y="352"/>
                    <a:pt x="671" y="346"/>
                  </a:cubicBezTo>
                  <a:cubicBezTo>
                    <a:pt x="625" y="328"/>
                    <a:pt x="602" y="219"/>
                    <a:pt x="570" y="167"/>
                  </a:cubicBezTo>
                  <a:cubicBezTo>
                    <a:pt x="510" y="69"/>
                    <a:pt x="386" y="0"/>
                    <a:pt x="264" y="0"/>
                  </a:cubicBezTo>
                  <a:cubicBezTo>
                    <a:pt x="166" y="0"/>
                    <a:pt x="72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66" y="47"/>
                    <a:pt x="178" y="15"/>
                    <a:pt x="268" y="15"/>
                  </a:cubicBezTo>
                  <a:cubicBezTo>
                    <a:pt x="382" y="15"/>
                    <a:pt x="499" y="86"/>
                    <a:pt x="556" y="178"/>
                  </a:cubicBezTo>
                  <a:cubicBezTo>
                    <a:pt x="565" y="194"/>
                    <a:pt x="573" y="211"/>
                    <a:pt x="579" y="229"/>
                  </a:cubicBezTo>
                  <a:cubicBezTo>
                    <a:pt x="583" y="242"/>
                    <a:pt x="593" y="274"/>
                    <a:pt x="595" y="304"/>
                  </a:cubicBezTo>
                  <a:cubicBezTo>
                    <a:pt x="596" y="311"/>
                    <a:pt x="603" y="318"/>
                    <a:pt x="604" y="325"/>
                  </a:cubicBezTo>
                  <a:cubicBezTo>
                    <a:pt x="604" y="333"/>
                    <a:pt x="597" y="340"/>
                    <a:pt x="597" y="347"/>
                  </a:cubicBezTo>
                  <a:cubicBezTo>
                    <a:pt x="597" y="403"/>
                    <a:pt x="575" y="471"/>
                    <a:pt x="531" y="527"/>
                  </a:cubicBezTo>
                  <a:cubicBezTo>
                    <a:pt x="470" y="598"/>
                    <a:pt x="361" y="642"/>
                    <a:pt x="268" y="642"/>
                  </a:cubicBezTo>
                  <a:cubicBezTo>
                    <a:pt x="184" y="642"/>
                    <a:pt x="71" y="606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76" y="618"/>
                    <a:pt x="168" y="658"/>
                    <a:pt x="264" y="658"/>
                  </a:cubicBezTo>
                  <a:cubicBezTo>
                    <a:pt x="363" y="658"/>
                    <a:pt x="479" y="617"/>
                    <a:pt x="545" y="540"/>
                  </a:cubicBezTo>
                  <a:cubicBezTo>
                    <a:pt x="567" y="515"/>
                    <a:pt x="600" y="459"/>
                    <a:pt x="630" y="472"/>
                  </a:cubicBezTo>
                  <a:cubicBezTo>
                    <a:pt x="640" y="467"/>
                    <a:pt x="651" y="463"/>
                    <a:pt x="664" y="463"/>
                  </a:cubicBezTo>
                  <a:cubicBezTo>
                    <a:pt x="699" y="461"/>
                    <a:pt x="755" y="469"/>
                    <a:pt x="798" y="486"/>
                  </a:cubicBezTo>
                  <a:cubicBezTo>
                    <a:pt x="805" y="488"/>
                    <a:pt x="812" y="490"/>
                    <a:pt x="819" y="493"/>
                  </a:cubicBezTo>
                  <a:cubicBezTo>
                    <a:pt x="819" y="395"/>
                    <a:pt x="819" y="395"/>
                    <a:pt x="819" y="395"/>
                  </a:cubicBezTo>
                  <a:cubicBezTo>
                    <a:pt x="786" y="386"/>
                    <a:pt x="759" y="380"/>
                    <a:pt x="747" y="378"/>
                  </a:cubicBezTo>
                  <a:cubicBezTo>
                    <a:pt x="724" y="374"/>
                    <a:pt x="696" y="363"/>
                    <a:pt x="691" y="36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5">
              <a:extLst>
                <a:ext uri="{FF2B5EF4-FFF2-40B4-BE49-F238E27FC236}">
                  <a16:creationId xmlns:a16="http://schemas.microsoft.com/office/drawing/2014/main" id="{90797976-990E-48C4-AD08-C4DA9262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203"/>
              <a:ext cx="2203" cy="1154"/>
            </a:xfrm>
            <a:custGeom>
              <a:avLst/>
              <a:gdLst>
                <a:gd name="T0" fmla="*/ 11818 w 881"/>
                <a:gd name="T1" fmla="*/ 6911 h 433"/>
                <a:gd name="T2" fmla="*/ 12538 w 881"/>
                <a:gd name="T3" fmla="*/ 7345 h 433"/>
                <a:gd name="T4" fmla="*/ 13776 w 881"/>
                <a:gd name="T5" fmla="*/ 7708 h 433"/>
                <a:gd name="T6" fmla="*/ 13776 w 881"/>
                <a:gd name="T7" fmla="*/ 8198 h 433"/>
                <a:gd name="T8" fmla="*/ 12650 w 881"/>
                <a:gd name="T9" fmla="*/ 7878 h 433"/>
                <a:gd name="T10" fmla="*/ 11775 w 881"/>
                <a:gd name="T11" fmla="*/ 7550 h 433"/>
                <a:gd name="T12" fmla="*/ 10897 w 881"/>
                <a:gd name="T13" fmla="*/ 6002 h 433"/>
                <a:gd name="T14" fmla="*/ 5096 w 881"/>
                <a:gd name="T15" fmla="*/ 456 h 433"/>
                <a:gd name="T16" fmla="*/ 20 w 881"/>
                <a:gd name="T17" fmla="*/ 3481 h 433"/>
                <a:gd name="T18" fmla="*/ 20 w 881"/>
                <a:gd name="T19" fmla="*/ 3481 h 433"/>
                <a:gd name="T20" fmla="*/ 33 w 881"/>
                <a:gd name="T21" fmla="*/ 3140 h 433"/>
                <a:gd name="T22" fmla="*/ 270 w 881"/>
                <a:gd name="T23" fmla="*/ 2785 h 433"/>
                <a:gd name="T24" fmla="*/ 208 w 881"/>
                <a:gd name="T25" fmla="*/ 2628 h 433"/>
                <a:gd name="T26" fmla="*/ 188 w 881"/>
                <a:gd name="T27" fmla="*/ 2649 h 433"/>
                <a:gd name="T28" fmla="*/ 5064 w 881"/>
                <a:gd name="T29" fmla="*/ 21 h 433"/>
                <a:gd name="T30" fmla="*/ 11163 w 881"/>
                <a:gd name="T31" fmla="*/ 5170 h 433"/>
                <a:gd name="T32" fmla="*/ 11818 w 881"/>
                <a:gd name="T33" fmla="*/ 6911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1" h="433">
                  <a:moveTo>
                    <a:pt x="756" y="365"/>
                  </a:moveTo>
                  <a:cubicBezTo>
                    <a:pt x="766" y="375"/>
                    <a:pt x="782" y="384"/>
                    <a:pt x="802" y="388"/>
                  </a:cubicBezTo>
                  <a:cubicBezTo>
                    <a:pt x="819" y="391"/>
                    <a:pt x="841" y="397"/>
                    <a:pt x="881" y="407"/>
                  </a:cubicBezTo>
                  <a:cubicBezTo>
                    <a:pt x="881" y="433"/>
                    <a:pt x="881" y="433"/>
                    <a:pt x="881" y="433"/>
                  </a:cubicBezTo>
                  <a:cubicBezTo>
                    <a:pt x="848" y="424"/>
                    <a:pt x="821" y="418"/>
                    <a:pt x="809" y="416"/>
                  </a:cubicBezTo>
                  <a:cubicBezTo>
                    <a:pt x="786" y="412"/>
                    <a:pt x="758" y="401"/>
                    <a:pt x="753" y="399"/>
                  </a:cubicBezTo>
                  <a:cubicBezTo>
                    <a:pt x="729" y="387"/>
                    <a:pt x="712" y="363"/>
                    <a:pt x="697" y="317"/>
                  </a:cubicBezTo>
                  <a:cubicBezTo>
                    <a:pt x="659" y="165"/>
                    <a:pt x="515" y="24"/>
                    <a:pt x="326" y="24"/>
                  </a:cubicBezTo>
                  <a:cubicBezTo>
                    <a:pt x="199" y="24"/>
                    <a:pt x="74" y="90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5" y="155"/>
                    <a:pt x="17" y="147"/>
                  </a:cubicBezTo>
                  <a:cubicBezTo>
                    <a:pt x="18" y="139"/>
                    <a:pt x="16" y="137"/>
                    <a:pt x="13" y="139"/>
                  </a:cubicBezTo>
                  <a:cubicBezTo>
                    <a:pt x="13" y="140"/>
                    <a:pt x="12" y="140"/>
                    <a:pt x="12" y="140"/>
                  </a:cubicBezTo>
                  <a:cubicBezTo>
                    <a:pt x="85" y="56"/>
                    <a:pt x="197" y="0"/>
                    <a:pt x="324" y="1"/>
                  </a:cubicBezTo>
                  <a:cubicBezTo>
                    <a:pt x="534" y="4"/>
                    <a:pt x="663" y="125"/>
                    <a:pt x="714" y="273"/>
                  </a:cubicBezTo>
                  <a:cubicBezTo>
                    <a:pt x="718" y="285"/>
                    <a:pt x="735" y="342"/>
                    <a:pt x="756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6">
              <a:extLst>
                <a:ext uri="{FF2B5EF4-FFF2-40B4-BE49-F238E27FC236}">
                  <a16:creationId xmlns:a16="http://schemas.microsoft.com/office/drawing/2014/main" id="{9DB0F62C-EBFE-40CF-B2B7-27D59B1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203"/>
              <a:ext cx="2203" cy="1154"/>
            </a:xfrm>
            <a:custGeom>
              <a:avLst/>
              <a:gdLst>
                <a:gd name="T0" fmla="*/ 13776 w 881"/>
                <a:gd name="T1" fmla="*/ 8198 h 433"/>
                <a:gd name="T2" fmla="*/ 12650 w 881"/>
                <a:gd name="T3" fmla="*/ 7878 h 433"/>
                <a:gd name="T4" fmla="*/ 11775 w 881"/>
                <a:gd name="T5" fmla="*/ 7550 h 433"/>
                <a:gd name="T6" fmla="*/ 10897 w 881"/>
                <a:gd name="T7" fmla="*/ 6002 h 433"/>
                <a:gd name="T8" fmla="*/ 5096 w 881"/>
                <a:gd name="T9" fmla="*/ 456 h 433"/>
                <a:gd name="T10" fmla="*/ 20 w 881"/>
                <a:gd name="T11" fmla="*/ 3481 h 433"/>
                <a:gd name="T12" fmla="*/ 20 w 881"/>
                <a:gd name="T13" fmla="*/ 3481 h 433"/>
                <a:gd name="T14" fmla="*/ 33 w 881"/>
                <a:gd name="T15" fmla="*/ 3140 h 433"/>
                <a:gd name="T16" fmla="*/ 270 w 881"/>
                <a:gd name="T17" fmla="*/ 2785 h 433"/>
                <a:gd name="T18" fmla="*/ 208 w 881"/>
                <a:gd name="T19" fmla="*/ 2628 h 433"/>
                <a:gd name="T20" fmla="*/ 188 w 881"/>
                <a:gd name="T21" fmla="*/ 2649 h 433"/>
                <a:gd name="T22" fmla="*/ 5064 w 881"/>
                <a:gd name="T23" fmla="*/ 21 h 433"/>
                <a:gd name="T24" fmla="*/ 11163 w 881"/>
                <a:gd name="T25" fmla="*/ 5186 h 433"/>
                <a:gd name="T26" fmla="*/ 11818 w 881"/>
                <a:gd name="T27" fmla="*/ 6911 h 433"/>
                <a:gd name="T28" fmla="*/ 12538 w 881"/>
                <a:gd name="T29" fmla="*/ 7345 h 433"/>
                <a:gd name="T30" fmla="*/ 13776 w 881"/>
                <a:gd name="T31" fmla="*/ 7708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1" h="433">
                  <a:moveTo>
                    <a:pt x="881" y="433"/>
                  </a:moveTo>
                  <a:cubicBezTo>
                    <a:pt x="848" y="424"/>
                    <a:pt x="821" y="418"/>
                    <a:pt x="809" y="416"/>
                  </a:cubicBezTo>
                  <a:cubicBezTo>
                    <a:pt x="786" y="412"/>
                    <a:pt x="758" y="401"/>
                    <a:pt x="753" y="399"/>
                  </a:cubicBezTo>
                  <a:cubicBezTo>
                    <a:pt x="729" y="387"/>
                    <a:pt x="712" y="363"/>
                    <a:pt x="697" y="317"/>
                  </a:cubicBezTo>
                  <a:cubicBezTo>
                    <a:pt x="659" y="165"/>
                    <a:pt x="515" y="24"/>
                    <a:pt x="326" y="24"/>
                  </a:cubicBezTo>
                  <a:cubicBezTo>
                    <a:pt x="199" y="24"/>
                    <a:pt x="74" y="90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5" y="155"/>
                    <a:pt x="17" y="147"/>
                  </a:cubicBezTo>
                  <a:cubicBezTo>
                    <a:pt x="18" y="139"/>
                    <a:pt x="16" y="137"/>
                    <a:pt x="13" y="139"/>
                  </a:cubicBezTo>
                  <a:cubicBezTo>
                    <a:pt x="13" y="140"/>
                    <a:pt x="12" y="140"/>
                    <a:pt x="12" y="140"/>
                  </a:cubicBezTo>
                  <a:cubicBezTo>
                    <a:pt x="85" y="56"/>
                    <a:pt x="197" y="0"/>
                    <a:pt x="324" y="1"/>
                  </a:cubicBezTo>
                  <a:cubicBezTo>
                    <a:pt x="535" y="4"/>
                    <a:pt x="664" y="126"/>
                    <a:pt x="714" y="274"/>
                  </a:cubicBezTo>
                  <a:cubicBezTo>
                    <a:pt x="718" y="285"/>
                    <a:pt x="735" y="342"/>
                    <a:pt x="756" y="365"/>
                  </a:cubicBezTo>
                  <a:cubicBezTo>
                    <a:pt x="766" y="375"/>
                    <a:pt x="782" y="384"/>
                    <a:pt x="802" y="388"/>
                  </a:cubicBezTo>
                  <a:cubicBezTo>
                    <a:pt x="819" y="391"/>
                    <a:pt x="841" y="397"/>
                    <a:pt x="881" y="4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7">
              <a:extLst>
                <a:ext uri="{FF2B5EF4-FFF2-40B4-BE49-F238E27FC236}">
                  <a16:creationId xmlns:a16="http://schemas.microsoft.com/office/drawing/2014/main" id="{A55B52DE-2595-42BC-B7FD-988720E0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528"/>
              <a:ext cx="2233" cy="643"/>
            </a:xfrm>
            <a:custGeom>
              <a:avLst/>
              <a:gdLst>
                <a:gd name="T0" fmla="*/ 13963 w 893"/>
                <a:gd name="T1" fmla="*/ 606 h 241"/>
                <a:gd name="T2" fmla="*/ 13631 w 893"/>
                <a:gd name="T3" fmla="*/ 478 h 241"/>
                <a:gd name="T4" fmla="*/ 11538 w 893"/>
                <a:gd name="T5" fmla="*/ 56 h 241"/>
                <a:gd name="T6" fmla="*/ 10347 w 893"/>
                <a:gd name="T7" fmla="*/ 891 h 241"/>
                <a:gd name="T8" fmla="*/ 5284 w 893"/>
                <a:gd name="T9" fmla="*/ 4042 h 241"/>
                <a:gd name="T10" fmla="*/ 4939 w 893"/>
                <a:gd name="T11" fmla="*/ 4029 h 241"/>
                <a:gd name="T12" fmla="*/ 4834 w 893"/>
                <a:gd name="T13" fmla="*/ 4029 h 241"/>
                <a:gd name="T14" fmla="*/ 4614 w 893"/>
                <a:gd name="T15" fmla="*/ 3986 h 241"/>
                <a:gd name="T16" fmla="*/ 4489 w 893"/>
                <a:gd name="T17" fmla="*/ 3986 h 241"/>
                <a:gd name="T18" fmla="*/ 4271 w 893"/>
                <a:gd name="T19" fmla="*/ 3930 h 241"/>
                <a:gd name="T20" fmla="*/ 4158 w 893"/>
                <a:gd name="T21" fmla="*/ 3914 h 241"/>
                <a:gd name="T22" fmla="*/ 3846 w 893"/>
                <a:gd name="T23" fmla="*/ 3837 h 241"/>
                <a:gd name="T24" fmla="*/ 3721 w 893"/>
                <a:gd name="T25" fmla="*/ 3781 h 241"/>
                <a:gd name="T26" fmla="*/ 3533 w 893"/>
                <a:gd name="T27" fmla="*/ 3722 h 241"/>
                <a:gd name="T28" fmla="*/ 3376 w 893"/>
                <a:gd name="T29" fmla="*/ 3666 h 241"/>
                <a:gd name="T30" fmla="*/ 3221 w 893"/>
                <a:gd name="T31" fmla="*/ 3589 h 241"/>
                <a:gd name="T32" fmla="*/ 3051 w 893"/>
                <a:gd name="T33" fmla="*/ 3516 h 241"/>
                <a:gd name="T34" fmla="*/ 2938 w 893"/>
                <a:gd name="T35" fmla="*/ 3460 h 241"/>
                <a:gd name="T36" fmla="*/ 2283 w 893"/>
                <a:gd name="T37" fmla="*/ 3076 h 241"/>
                <a:gd name="T38" fmla="*/ 2238 w 893"/>
                <a:gd name="T39" fmla="*/ 3039 h 241"/>
                <a:gd name="T40" fmla="*/ 2020 w 893"/>
                <a:gd name="T41" fmla="*/ 2889 h 241"/>
                <a:gd name="T42" fmla="*/ 1970 w 893"/>
                <a:gd name="T43" fmla="*/ 2868 h 241"/>
                <a:gd name="T44" fmla="*/ 1083 w 893"/>
                <a:gd name="T45" fmla="*/ 2070 h 241"/>
                <a:gd name="T46" fmla="*/ 1000 w 893"/>
                <a:gd name="T47" fmla="*/ 1972 h 241"/>
                <a:gd name="T48" fmla="*/ 1000 w 893"/>
                <a:gd name="T49" fmla="*/ 1972 h 241"/>
                <a:gd name="T50" fmla="*/ 938 w 893"/>
                <a:gd name="T51" fmla="*/ 1916 h 241"/>
                <a:gd name="T52" fmla="*/ 770 w 893"/>
                <a:gd name="T53" fmla="*/ 1708 h 241"/>
                <a:gd name="T54" fmla="*/ 720 w 893"/>
                <a:gd name="T55" fmla="*/ 1652 h 241"/>
                <a:gd name="T56" fmla="*/ 658 w 893"/>
                <a:gd name="T57" fmla="*/ 1574 h 241"/>
                <a:gd name="T58" fmla="*/ 563 w 893"/>
                <a:gd name="T59" fmla="*/ 1459 h 241"/>
                <a:gd name="T60" fmla="*/ 520 w 893"/>
                <a:gd name="T61" fmla="*/ 1387 h 241"/>
                <a:gd name="T62" fmla="*/ 438 w 893"/>
                <a:gd name="T63" fmla="*/ 1275 h 241"/>
                <a:gd name="T64" fmla="*/ 283 w 893"/>
                <a:gd name="T65" fmla="*/ 1046 h 241"/>
                <a:gd name="T66" fmla="*/ 250 w 893"/>
                <a:gd name="T67" fmla="*/ 990 h 241"/>
                <a:gd name="T68" fmla="*/ 250 w 893"/>
                <a:gd name="T69" fmla="*/ 990 h 241"/>
                <a:gd name="T70" fmla="*/ 238 w 893"/>
                <a:gd name="T71" fmla="*/ 969 h 241"/>
                <a:gd name="T72" fmla="*/ 238 w 893"/>
                <a:gd name="T73" fmla="*/ 990 h 241"/>
                <a:gd name="T74" fmla="*/ 283 w 893"/>
                <a:gd name="T75" fmla="*/ 1481 h 241"/>
                <a:gd name="T76" fmla="*/ 208 w 893"/>
                <a:gd name="T77" fmla="*/ 1686 h 241"/>
                <a:gd name="T78" fmla="*/ 208 w 893"/>
                <a:gd name="T79" fmla="*/ 1686 h 241"/>
                <a:gd name="T80" fmla="*/ 5251 w 893"/>
                <a:gd name="T81" fmla="*/ 4578 h 241"/>
                <a:gd name="T82" fmla="*/ 10805 w 893"/>
                <a:gd name="T83" fmla="*/ 1254 h 241"/>
                <a:gd name="T84" fmla="*/ 12005 w 893"/>
                <a:gd name="T85" fmla="*/ 568 h 241"/>
                <a:gd name="T86" fmla="*/ 13963 w 893"/>
                <a:gd name="T87" fmla="*/ 1139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3" h="241">
                  <a:moveTo>
                    <a:pt x="893" y="32"/>
                  </a:moveTo>
                  <a:cubicBezTo>
                    <a:pt x="886" y="30"/>
                    <a:pt x="879" y="27"/>
                    <a:pt x="872" y="25"/>
                  </a:cubicBezTo>
                  <a:cubicBezTo>
                    <a:pt x="829" y="9"/>
                    <a:pt x="773" y="0"/>
                    <a:pt x="738" y="3"/>
                  </a:cubicBezTo>
                  <a:cubicBezTo>
                    <a:pt x="693" y="6"/>
                    <a:pt x="667" y="37"/>
                    <a:pt x="662" y="47"/>
                  </a:cubicBezTo>
                  <a:cubicBezTo>
                    <a:pt x="604" y="154"/>
                    <a:pt x="479" y="213"/>
                    <a:pt x="338" y="213"/>
                  </a:cubicBezTo>
                  <a:cubicBezTo>
                    <a:pt x="331" y="213"/>
                    <a:pt x="323" y="213"/>
                    <a:pt x="316" y="212"/>
                  </a:cubicBezTo>
                  <a:cubicBezTo>
                    <a:pt x="314" y="212"/>
                    <a:pt x="312" y="212"/>
                    <a:pt x="309" y="212"/>
                  </a:cubicBezTo>
                  <a:cubicBezTo>
                    <a:pt x="305" y="212"/>
                    <a:pt x="300" y="211"/>
                    <a:pt x="295" y="210"/>
                  </a:cubicBezTo>
                  <a:cubicBezTo>
                    <a:pt x="292" y="210"/>
                    <a:pt x="290" y="210"/>
                    <a:pt x="287" y="210"/>
                  </a:cubicBezTo>
                  <a:cubicBezTo>
                    <a:pt x="282" y="209"/>
                    <a:pt x="278" y="208"/>
                    <a:pt x="273" y="207"/>
                  </a:cubicBezTo>
                  <a:cubicBezTo>
                    <a:pt x="270" y="207"/>
                    <a:pt x="268" y="206"/>
                    <a:pt x="266" y="206"/>
                  </a:cubicBezTo>
                  <a:cubicBezTo>
                    <a:pt x="259" y="205"/>
                    <a:pt x="252" y="203"/>
                    <a:pt x="246" y="202"/>
                  </a:cubicBezTo>
                  <a:cubicBezTo>
                    <a:pt x="243" y="201"/>
                    <a:pt x="241" y="200"/>
                    <a:pt x="238" y="199"/>
                  </a:cubicBezTo>
                  <a:cubicBezTo>
                    <a:pt x="234" y="198"/>
                    <a:pt x="230" y="197"/>
                    <a:pt x="226" y="196"/>
                  </a:cubicBezTo>
                  <a:cubicBezTo>
                    <a:pt x="222" y="195"/>
                    <a:pt x="219" y="194"/>
                    <a:pt x="216" y="193"/>
                  </a:cubicBezTo>
                  <a:cubicBezTo>
                    <a:pt x="213" y="192"/>
                    <a:pt x="209" y="191"/>
                    <a:pt x="206" y="189"/>
                  </a:cubicBezTo>
                  <a:cubicBezTo>
                    <a:pt x="203" y="188"/>
                    <a:pt x="199" y="187"/>
                    <a:pt x="195" y="185"/>
                  </a:cubicBezTo>
                  <a:cubicBezTo>
                    <a:pt x="193" y="184"/>
                    <a:pt x="191" y="183"/>
                    <a:pt x="188" y="182"/>
                  </a:cubicBezTo>
                  <a:cubicBezTo>
                    <a:pt x="174" y="176"/>
                    <a:pt x="160" y="170"/>
                    <a:pt x="146" y="162"/>
                  </a:cubicBezTo>
                  <a:cubicBezTo>
                    <a:pt x="145" y="162"/>
                    <a:pt x="144" y="161"/>
                    <a:pt x="143" y="160"/>
                  </a:cubicBezTo>
                  <a:cubicBezTo>
                    <a:pt x="138" y="158"/>
                    <a:pt x="133" y="155"/>
                    <a:pt x="129" y="152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06" y="138"/>
                    <a:pt x="87" y="124"/>
                    <a:pt x="69" y="109"/>
                  </a:cubicBezTo>
                  <a:cubicBezTo>
                    <a:pt x="67" y="107"/>
                    <a:pt x="66" y="106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3" y="103"/>
                    <a:pt x="61" y="102"/>
                    <a:pt x="60" y="101"/>
                  </a:cubicBezTo>
                  <a:cubicBezTo>
                    <a:pt x="56" y="97"/>
                    <a:pt x="53" y="94"/>
                    <a:pt x="49" y="90"/>
                  </a:cubicBezTo>
                  <a:cubicBezTo>
                    <a:pt x="48" y="89"/>
                    <a:pt x="47" y="88"/>
                    <a:pt x="46" y="87"/>
                  </a:cubicBezTo>
                  <a:cubicBezTo>
                    <a:pt x="45" y="86"/>
                    <a:pt x="44" y="85"/>
                    <a:pt x="42" y="83"/>
                  </a:cubicBezTo>
                  <a:cubicBezTo>
                    <a:pt x="40" y="81"/>
                    <a:pt x="38" y="79"/>
                    <a:pt x="36" y="77"/>
                  </a:cubicBezTo>
                  <a:cubicBezTo>
                    <a:pt x="35" y="75"/>
                    <a:pt x="34" y="74"/>
                    <a:pt x="33" y="73"/>
                  </a:cubicBezTo>
                  <a:cubicBezTo>
                    <a:pt x="31" y="71"/>
                    <a:pt x="30" y="69"/>
                    <a:pt x="28" y="67"/>
                  </a:cubicBezTo>
                  <a:cubicBezTo>
                    <a:pt x="25" y="63"/>
                    <a:pt x="21" y="59"/>
                    <a:pt x="18" y="55"/>
                  </a:cubicBezTo>
                  <a:cubicBezTo>
                    <a:pt x="17" y="54"/>
                    <a:pt x="16" y="53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5" y="52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8"/>
                    <a:pt x="0" y="52"/>
                    <a:pt x="18" y="78"/>
                  </a:cubicBezTo>
                  <a:cubicBezTo>
                    <a:pt x="24" y="86"/>
                    <a:pt x="20" y="96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86" y="180"/>
                    <a:pt x="203" y="241"/>
                    <a:pt x="336" y="241"/>
                  </a:cubicBezTo>
                  <a:cubicBezTo>
                    <a:pt x="494" y="241"/>
                    <a:pt x="626" y="183"/>
                    <a:pt x="691" y="66"/>
                  </a:cubicBezTo>
                  <a:cubicBezTo>
                    <a:pt x="705" y="37"/>
                    <a:pt x="731" y="27"/>
                    <a:pt x="768" y="30"/>
                  </a:cubicBezTo>
                  <a:cubicBezTo>
                    <a:pt x="796" y="33"/>
                    <a:pt x="855" y="45"/>
                    <a:pt x="893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58">
              <a:extLst>
                <a:ext uri="{FF2B5EF4-FFF2-40B4-BE49-F238E27FC236}">
                  <a16:creationId xmlns:a16="http://schemas.microsoft.com/office/drawing/2014/main" id="{8E6FE619-6F05-4198-8CE6-FFFA1293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528"/>
              <a:ext cx="2233" cy="643"/>
            </a:xfrm>
            <a:custGeom>
              <a:avLst/>
              <a:gdLst>
                <a:gd name="T0" fmla="*/ 13963 w 893"/>
                <a:gd name="T1" fmla="*/ 606 h 241"/>
                <a:gd name="T2" fmla="*/ 13631 w 893"/>
                <a:gd name="T3" fmla="*/ 478 h 241"/>
                <a:gd name="T4" fmla="*/ 11538 w 893"/>
                <a:gd name="T5" fmla="*/ 56 h 241"/>
                <a:gd name="T6" fmla="*/ 10347 w 893"/>
                <a:gd name="T7" fmla="*/ 891 h 241"/>
                <a:gd name="T8" fmla="*/ 5284 w 893"/>
                <a:gd name="T9" fmla="*/ 4042 h 241"/>
                <a:gd name="T10" fmla="*/ 4939 w 893"/>
                <a:gd name="T11" fmla="*/ 4029 h 241"/>
                <a:gd name="T12" fmla="*/ 4834 w 893"/>
                <a:gd name="T13" fmla="*/ 4029 h 241"/>
                <a:gd name="T14" fmla="*/ 4614 w 893"/>
                <a:gd name="T15" fmla="*/ 3986 h 241"/>
                <a:gd name="T16" fmla="*/ 4489 w 893"/>
                <a:gd name="T17" fmla="*/ 3986 h 241"/>
                <a:gd name="T18" fmla="*/ 4271 w 893"/>
                <a:gd name="T19" fmla="*/ 3930 h 241"/>
                <a:gd name="T20" fmla="*/ 4158 w 893"/>
                <a:gd name="T21" fmla="*/ 3914 h 241"/>
                <a:gd name="T22" fmla="*/ 3846 w 893"/>
                <a:gd name="T23" fmla="*/ 3837 h 241"/>
                <a:gd name="T24" fmla="*/ 3721 w 893"/>
                <a:gd name="T25" fmla="*/ 3781 h 241"/>
                <a:gd name="T26" fmla="*/ 3533 w 893"/>
                <a:gd name="T27" fmla="*/ 3722 h 241"/>
                <a:gd name="T28" fmla="*/ 3376 w 893"/>
                <a:gd name="T29" fmla="*/ 3666 h 241"/>
                <a:gd name="T30" fmla="*/ 3221 w 893"/>
                <a:gd name="T31" fmla="*/ 3589 h 241"/>
                <a:gd name="T32" fmla="*/ 3051 w 893"/>
                <a:gd name="T33" fmla="*/ 3516 h 241"/>
                <a:gd name="T34" fmla="*/ 2938 w 893"/>
                <a:gd name="T35" fmla="*/ 3460 h 241"/>
                <a:gd name="T36" fmla="*/ 2283 w 893"/>
                <a:gd name="T37" fmla="*/ 3076 h 241"/>
                <a:gd name="T38" fmla="*/ 2238 w 893"/>
                <a:gd name="T39" fmla="*/ 3039 h 241"/>
                <a:gd name="T40" fmla="*/ 2020 w 893"/>
                <a:gd name="T41" fmla="*/ 2889 h 241"/>
                <a:gd name="T42" fmla="*/ 1970 w 893"/>
                <a:gd name="T43" fmla="*/ 2868 h 241"/>
                <a:gd name="T44" fmla="*/ 1083 w 893"/>
                <a:gd name="T45" fmla="*/ 2070 h 241"/>
                <a:gd name="T46" fmla="*/ 1000 w 893"/>
                <a:gd name="T47" fmla="*/ 1972 h 241"/>
                <a:gd name="T48" fmla="*/ 1000 w 893"/>
                <a:gd name="T49" fmla="*/ 1972 h 241"/>
                <a:gd name="T50" fmla="*/ 938 w 893"/>
                <a:gd name="T51" fmla="*/ 1916 h 241"/>
                <a:gd name="T52" fmla="*/ 770 w 893"/>
                <a:gd name="T53" fmla="*/ 1708 h 241"/>
                <a:gd name="T54" fmla="*/ 720 w 893"/>
                <a:gd name="T55" fmla="*/ 1652 h 241"/>
                <a:gd name="T56" fmla="*/ 658 w 893"/>
                <a:gd name="T57" fmla="*/ 1574 h 241"/>
                <a:gd name="T58" fmla="*/ 563 w 893"/>
                <a:gd name="T59" fmla="*/ 1459 h 241"/>
                <a:gd name="T60" fmla="*/ 520 w 893"/>
                <a:gd name="T61" fmla="*/ 1387 h 241"/>
                <a:gd name="T62" fmla="*/ 438 w 893"/>
                <a:gd name="T63" fmla="*/ 1275 h 241"/>
                <a:gd name="T64" fmla="*/ 283 w 893"/>
                <a:gd name="T65" fmla="*/ 1046 h 241"/>
                <a:gd name="T66" fmla="*/ 250 w 893"/>
                <a:gd name="T67" fmla="*/ 990 h 241"/>
                <a:gd name="T68" fmla="*/ 250 w 893"/>
                <a:gd name="T69" fmla="*/ 990 h 241"/>
                <a:gd name="T70" fmla="*/ 238 w 893"/>
                <a:gd name="T71" fmla="*/ 969 h 241"/>
                <a:gd name="T72" fmla="*/ 238 w 893"/>
                <a:gd name="T73" fmla="*/ 990 h 241"/>
                <a:gd name="T74" fmla="*/ 283 w 893"/>
                <a:gd name="T75" fmla="*/ 1481 h 241"/>
                <a:gd name="T76" fmla="*/ 208 w 893"/>
                <a:gd name="T77" fmla="*/ 1686 h 241"/>
                <a:gd name="T78" fmla="*/ 208 w 893"/>
                <a:gd name="T79" fmla="*/ 1686 h 241"/>
                <a:gd name="T80" fmla="*/ 5251 w 893"/>
                <a:gd name="T81" fmla="*/ 4578 h 241"/>
                <a:gd name="T82" fmla="*/ 10805 w 893"/>
                <a:gd name="T83" fmla="*/ 1254 h 241"/>
                <a:gd name="T84" fmla="*/ 12005 w 893"/>
                <a:gd name="T85" fmla="*/ 568 h 241"/>
                <a:gd name="T86" fmla="*/ 13963 w 893"/>
                <a:gd name="T87" fmla="*/ 1139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3" h="241">
                  <a:moveTo>
                    <a:pt x="893" y="32"/>
                  </a:moveTo>
                  <a:cubicBezTo>
                    <a:pt x="886" y="30"/>
                    <a:pt x="879" y="27"/>
                    <a:pt x="872" y="25"/>
                  </a:cubicBezTo>
                  <a:cubicBezTo>
                    <a:pt x="829" y="9"/>
                    <a:pt x="773" y="0"/>
                    <a:pt x="738" y="3"/>
                  </a:cubicBezTo>
                  <a:cubicBezTo>
                    <a:pt x="693" y="6"/>
                    <a:pt x="667" y="37"/>
                    <a:pt x="662" y="47"/>
                  </a:cubicBezTo>
                  <a:cubicBezTo>
                    <a:pt x="604" y="154"/>
                    <a:pt x="479" y="213"/>
                    <a:pt x="338" y="213"/>
                  </a:cubicBezTo>
                  <a:cubicBezTo>
                    <a:pt x="331" y="213"/>
                    <a:pt x="323" y="213"/>
                    <a:pt x="316" y="212"/>
                  </a:cubicBezTo>
                  <a:cubicBezTo>
                    <a:pt x="314" y="212"/>
                    <a:pt x="312" y="212"/>
                    <a:pt x="309" y="212"/>
                  </a:cubicBezTo>
                  <a:cubicBezTo>
                    <a:pt x="305" y="212"/>
                    <a:pt x="300" y="211"/>
                    <a:pt x="295" y="210"/>
                  </a:cubicBezTo>
                  <a:cubicBezTo>
                    <a:pt x="292" y="210"/>
                    <a:pt x="290" y="210"/>
                    <a:pt x="287" y="210"/>
                  </a:cubicBezTo>
                  <a:cubicBezTo>
                    <a:pt x="282" y="209"/>
                    <a:pt x="278" y="208"/>
                    <a:pt x="273" y="207"/>
                  </a:cubicBezTo>
                  <a:cubicBezTo>
                    <a:pt x="270" y="207"/>
                    <a:pt x="268" y="206"/>
                    <a:pt x="266" y="206"/>
                  </a:cubicBezTo>
                  <a:cubicBezTo>
                    <a:pt x="259" y="205"/>
                    <a:pt x="252" y="203"/>
                    <a:pt x="246" y="202"/>
                  </a:cubicBezTo>
                  <a:cubicBezTo>
                    <a:pt x="243" y="201"/>
                    <a:pt x="241" y="200"/>
                    <a:pt x="238" y="199"/>
                  </a:cubicBezTo>
                  <a:cubicBezTo>
                    <a:pt x="234" y="198"/>
                    <a:pt x="230" y="197"/>
                    <a:pt x="226" y="196"/>
                  </a:cubicBezTo>
                  <a:cubicBezTo>
                    <a:pt x="222" y="195"/>
                    <a:pt x="219" y="194"/>
                    <a:pt x="216" y="193"/>
                  </a:cubicBezTo>
                  <a:cubicBezTo>
                    <a:pt x="213" y="192"/>
                    <a:pt x="209" y="191"/>
                    <a:pt x="206" y="189"/>
                  </a:cubicBezTo>
                  <a:cubicBezTo>
                    <a:pt x="203" y="188"/>
                    <a:pt x="199" y="187"/>
                    <a:pt x="195" y="185"/>
                  </a:cubicBezTo>
                  <a:cubicBezTo>
                    <a:pt x="193" y="184"/>
                    <a:pt x="191" y="183"/>
                    <a:pt x="188" y="182"/>
                  </a:cubicBezTo>
                  <a:cubicBezTo>
                    <a:pt x="174" y="176"/>
                    <a:pt x="160" y="170"/>
                    <a:pt x="146" y="162"/>
                  </a:cubicBezTo>
                  <a:cubicBezTo>
                    <a:pt x="145" y="162"/>
                    <a:pt x="144" y="161"/>
                    <a:pt x="143" y="160"/>
                  </a:cubicBezTo>
                  <a:cubicBezTo>
                    <a:pt x="138" y="158"/>
                    <a:pt x="133" y="155"/>
                    <a:pt x="129" y="152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06" y="138"/>
                    <a:pt x="87" y="124"/>
                    <a:pt x="69" y="109"/>
                  </a:cubicBezTo>
                  <a:cubicBezTo>
                    <a:pt x="67" y="107"/>
                    <a:pt x="66" y="106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3" y="103"/>
                    <a:pt x="61" y="102"/>
                    <a:pt x="60" y="101"/>
                  </a:cubicBezTo>
                  <a:cubicBezTo>
                    <a:pt x="56" y="97"/>
                    <a:pt x="53" y="94"/>
                    <a:pt x="49" y="90"/>
                  </a:cubicBezTo>
                  <a:cubicBezTo>
                    <a:pt x="48" y="89"/>
                    <a:pt x="47" y="88"/>
                    <a:pt x="46" y="87"/>
                  </a:cubicBezTo>
                  <a:cubicBezTo>
                    <a:pt x="45" y="86"/>
                    <a:pt x="44" y="85"/>
                    <a:pt x="42" y="83"/>
                  </a:cubicBezTo>
                  <a:cubicBezTo>
                    <a:pt x="40" y="81"/>
                    <a:pt x="38" y="79"/>
                    <a:pt x="36" y="77"/>
                  </a:cubicBezTo>
                  <a:cubicBezTo>
                    <a:pt x="35" y="75"/>
                    <a:pt x="34" y="74"/>
                    <a:pt x="33" y="73"/>
                  </a:cubicBezTo>
                  <a:cubicBezTo>
                    <a:pt x="31" y="71"/>
                    <a:pt x="30" y="69"/>
                    <a:pt x="28" y="67"/>
                  </a:cubicBezTo>
                  <a:cubicBezTo>
                    <a:pt x="25" y="63"/>
                    <a:pt x="21" y="59"/>
                    <a:pt x="18" y="55"/>
                  </a:cubicBezTo>
                  <a:cubicBezTo>
                    <a:pt x="17" y="54"/>
                    <a:pt x="16" y="53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5" y="52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8"/>
                    <a:pt x="0" y="52"/>
                    <a:pt x="18" y="78"/>
                  </a:cubicBezTo>
                  <a:cubicBezTo>
                    <a:pt x="24" y="86"/>
                    <a:pt x="20" y="96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86" y="180"/>
                    <a:pt x="203" y="241"/>
                    <a:pt x="336" y="241"/>
                  </a:cubicBezTo>
                  <a:cubicBezTo>
                    <a:pt x="494" y="241"/>
                    <a:pt x="626" y="183"/>
                    <a:pt x="691" y="66"/>
                  </a:cubicBezTo>
                  <a:cubicBezTo>
                    <a:pt x="705" y="37"/>
                    <a:pt x="731" y="27"/>
                    <a:pt x="768" y="30"/>
                  </a:cubicBezTo>
                  <a:cubicBezTo>
                    <a:pt x="796" y="33"/>
                    <a:pt x="855" y="45"/>
                    <a:pt x="893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59">
              <a:extLst>
                <a:ext uri="{FF2B5EF4-FFF2-40B4-BE49-F238E27FC236}">
                  <a16:creationId xmlns:a16="http://schemas.microsoft.com/office/drawing/2014/main" id="{5219C31F-C485-44AE-8941-2BF5FD0C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699"/>
              <a:ext cx="225" cy="954"/>
            </a:xfrm>
            <a:custGeom>
              <a:avLst/>
              <a:gdLst>
                <a:gd name="T0" fmla="*/ 1408 w 90"/>
                <a:gd name="T1" fmla="*/ 6753 h 358"/>
                <a:gd name="T2" fmla="*/ 1158 w 90"/>
                <a:gd name="T3" fmla="*/ 6262 h 358"/>
                <a:gd name="T4" fmla="*/ 1208 w 90"/>
                <a:gd name="T5" fmla="*/ 6262 h 358"/>
                <a:gd name="T6" fmla="*/ 408 w 90"/>
                <a:gd name="T7" fmla="*/ 3443 h 358"/>
                <a:gd name="T8" fmla="*/ 1175 w 90"/>
                <a:gd name="T9" fmla="*/ 533 h 358"/>
                <a:gd name="T10" fmla="*/ 1208 w 90"/>
                <a:gd name="T11" fmla="*/ 533 h 358"/>
                <a:gd name="T12" fmla="*/ 1158 w 90"/>
                <a:gd name="T13" fmla="*/ 512 h 358"/>
                <a:gd name="T14" fmla="*/ 1158 w 90"/>
                <a:gd name="T15" fmla="*/ 512 h 358"/>
                <a:gd name="T16" fmla="*/ 1158 w 90"/>
                <a:gd name="T17" fmla="*/ 512 h 358"/>
                <a:gd name="T18" fmla="*/ 1408 w 90"/>
                <a:gd name="T19" fmla="*/ 35 h 358"/>
                <a:gd name="T20" fmla="*/ 1408 w 90"/>
                <a:gd name="T21" fmla="*/ 0 h 358"/>
                <a:gd name="T22" fmla="*/ 0 w 90"/>
                <a:gd name="T23" fmla="*/ 3387 h 358"/>
                <a:gd name="T24" fmla="*/ 0 w 90"/>
                <a:gd name="T25" fmla="*/ 3387 h 358"/>
                <a:gd name="T26" fmla="*/ 1408 w 90"/>
                <a:gd name="T27" fmla="*/ 6774 h 358"/>
                <a:gd name="T28" fmla="*/ 1408 w 90"/>
                <a:gd name="T29" fmla="*/ 6753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58">
                  <a:moveTo>
                    <a:pt x="90" y="357"/>
                  </a:moveTo>
                  <a:cubicBezTo>
                    <a:pt x="85" y="349"/>
                    <a:pt x="79" y="340"/>
                    <a:pt x="74" y="331"/>
                  </a:cubicBezTo>
                  <a:cubicBezTo>
                    <a:pt x="77" y="331"/>
                    <a:pt x="77" y="331"/>
                    <a:pt x="77" y="331"/>
                  </a:cubicBezTo>
                  <a:cubicBezTo>
                    <a:pt x="77" y="331"/>
                    <a:pt x="26" y="289"/>
                    <a:pt x="26" y="182"/>
                  </a:cubicBezTo>
                  <a:cubicBezTo>
                    <a:pt x="26" y="87"/>
                    <a:pt x="60" y="40"/>
                    <a:pt x="75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9" y="19"/>
                    <a:pt x="84" y="10"/>
                    <a:pt x="90" y="2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7"/>
                    <a:pt x="0" y="92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67"/>
                    <a:pt x="50" y="321"/>
                    <a:pt x="90" y="358"/>
                  </a:cubicBezTo>
                  <a:lnTo>
                    <a:pt x="90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">
              <a:extLst>
                <a:ext uri="{FF2B5EF4-FFF2-40B4-BE49-F238E27FC236}">
                  <a16:creationId xmlns:a16="http://schemas.microsoft.com/office/drawing/2014/main" id="{BF72EF7E-EC48-4D9A-A0D0-69001383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68"/>
              <a:ext cx="355" cy="1203"/>
            </a:xfrm>
            <a:custGeom>
              <a:avLst/>
              <a:gdLst>
                <a:gd name="T0" fmla="*/ 2188 w 142"/>
                <a:gd name="T1" fmla="*/ 21 h 451"/>
                <a:gd name="T2" fmla="*/ 2175 w 142"/>
                <a:gd name="T3" fmla="*/ 21 h 451"/>
                <a:gd name="T4" fmla="*/ 2145 w 142"/>
                <a:gd name="T5" fmla="*/ 21 h 451"/>
                <a:gd name="T6" fmla="*/ 2125 w 142"/>
                <a:gd name="T7" fmla="*/ 35 h 451"/>
                <a:gd name="T8" fmla="*/ 2125 w 142"/>
                <a:gd name="T9" fmla="*/ 35 h 451"/>
                <a:gd name="T10" fmla="*/ 0 w 142"/>
                <a:gd name="T11" fmla="*/ 4327 h 451"/>
                <a:gd name="T12" fmla="*/ 1988 w 142"/>
                <a:gd name="T13" fmla="*/ 8538 h 451"/>
                <a:gd name="T14" fmla="*/ 2000 w 142"/>
                <a:gd name="T15" fmla="*/ 8560 h 451"/>
                <a:gd name="T16" fmla="*/ 2000 w 142"/>
                <a:gd name="T17" fmla="*/ 8525 h 451"/>
                <a:gd name="T18" fmla="*/ 2033 w 142"/>
                <a:gd name="T19" fmla="*/ 8560 h 451"/>
                <a:gd name="T20" fmla="*/ 2063 w 142"/>
                <a:gd name="T21" fmla="*/ 8525 h 451"/>
                <a:gd name="T22" fmla="*/ 2063 w 142"/>
                <a:gd name="T23" fmla="*/ 8368 h 451"/>
                <a:gd name="T24" fmla="*/ 2000 w 142"/>
                <a:gd name="T25" fmla="*/ 8218 h 451"/>
                <a:gd name="T26" fmla="*/ 2000 w 142"/>
                <a:gd name="T27" fmla="*/ 8184 h 451"/>
                <a:gd name="T28" fmla="*/ 2000 w 142"/>
                <a:gd name="T29" fmla="*/ 7856 h 451"/>
                <a:gd name="T30" fmla="*/ 2020 w 142"/>
                <a:gd name="T31" fmla="*/ 7783 h 451"/>
                <a:gd name="T32" fmla="*/ 1970 w 142"/>
                <a:gd name="T33" fmla="*/ 7727 h 451"/>
                <a:gd name="T34" fmla="*/ 563 w 142"/>
                <a:gd name="T35" fmla="*/ 4327 h 451"/>
                <a:gd name="T36" fmla="*/ 563 w 142"/>
                <a:gd name="T37" fmla="*/ 4327 h 451"/>
                <a:gd name="T38" fmla="*/ 1970 w 142"/>
                <a:gd name="T39" fmla="*/ 931 h 451"/>
                <a:gd name="T40" fmla="*/ 1970 w 142"/>
                <a:gd name="T41" fmla="*/ 968 h 451"/>
                <a:gd name="T42" fmla="*/ 2000 w 142"/>
                <a:gd name="T43" fmla="*/ 888 h 451"/>
                <a:gd name="T44" fmla="*/ 2000 w 142"/>
                <a:gd name="T45" fmla="*/ 888 h 451"/>
                <a:gd name="T46" fmla="*/ 2000 w 142"/>
                <a:gd name="T47" fmla="*/ 888 h 451"/>
                <a:gd name="T48" fmla="*/ 2020 w 142"/>
                <a:gd name="T49" fmla="*/ 547 h 451"/>
                <a:gd name="T50" fmla="*/ 2208 w 142"/>
                <a:gd name="T51" fmla="*/ 227 h 451"/>
                <a:gd name="T52" fmla="*/ 2208 w 142"/>
                <a:gd name="T53" fmla="*/ 136 h 451"/>
                <a:gd name="T54" fmla="*/ 2188 w 142"/>
                <a:gd name="T55" fmla="*/ 21 h 4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1">
                  <a:moveTo>
                    <a:pt x="140" y="1"/>
                  </a:moveTo>
                  <a:cubicBezTo>
                    <a:pt x="140" y="1"/>
                    <a:pt x="139" y="1"/>
                    <a:pt x="139" y="1"/>
                  </a:cubicBezTo>
                  <a:cubicBezTo>
                    <a:pt x="138" y="0"/>
                    <a:pt x="138" y="1"/>
                    <a:pt x="137" y="1"/>
                  </a:cubicBezTo>
                  <a:cubicBezTo>
                    <a:pt x="137" y="2"/>
                    <a:pt x="136" y="2"/>
                    <a:pt x="136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19" y="17"/>
                    <a:pt x="0" y="67"/>
                    <a:pt x="0" y="228"/>
                  </a:cubicBezTo>
                  <a:cubicBezTo>
                    <a:pt x="0" y="392"/>
                    <a:pt x="121" y="443"/>
                    <a:pt x="127" y="450"/>
                  </a:cubicBezTo>
                  <a:cubicBezTo>
                    <a:pt x="127" y="450"/>
                    <a:pt x="127" y="451"/>
                    <a:pt x="128" y="451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8" y="450"/>
                    <a:pt x="129" y="451"/>
                    <a:pt x="130" y="451"/>
                  </a:cubicBezTo>
                  <a:cubicBezTo>
                    <a:pt x="131" y="451"/>
                    <a:pt x="132" y="450"/>
                    <a:pt x="132" y="449"/>
                  </a:cubicBezTo>
                  <a:cubicBezTo>
                    <a:pt x="133" y="446"/>
                    <a:pt x="133" y="443"/>
                    <a:pt x="132" y="441"/>
                  </a:cubicBezTo>
                  <a:cubicBezTo>
                    <a:pt x="131" y="439"/>
                    <a:pt x="130" y="435"/>
                    <a:pt x="128" y="433"/>
                  </a:cubicBezTo>
                  <a:cubicBezTo>
                    <a:pt x="128" y="431"/>
                    <a:pt x="128" y="431"/>
                    <a:pt x="128" y="431"/>
                  </a:cubicBezTo>
                  <a:cubicBezTo>
                    <a:pt x="121" y="417"/>
                    <a:pt x="127" y="417"/>
                    <a:pt x="128" y="414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26" y="406"/>
                    <a:pt x="126" y="407"/>
                    <a:pt x="126" y="407"/>
                  </a:cubicBezTo>
                  <a:cubicBezTo>
                    <a:pt x="86" y="370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1"/>
                    <a:pt x="86" y="86"/>
                    <a:pt x="126" y="49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9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30" y="43"/>
                    <a:pt x="127" y="38"/>
                    <a:pt x="129" y="29"/>
                  </a:cubicBezTo>
                  <a:cubicBezTo>
                    <a:pt x="131" y="19"/>
                    <a:pt x="139" y="18"/>
                    <a:pt x="141" y="12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42" y="4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7938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1">
              <a:extLst>
                <a:ext uri="{FF2B5EF4-FFF2-40B4-BE49-F238E27FC236}">
                  <a16:creationId xmlns:a16="http://schemas.microsoft.com/office/drawing/2014/main" id="{6EEB3910-E22C-4BF9-807D-B206C948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715"/>
              <a:ext cx="185" cy="450"/>
            </a:xfrm>
            <a:custGeom>
              <a:avLst/>
              <a:gdLst>
                <a:gd name="T0" fmla="*/ 1158 w 74"/>
                <a:gd name="T1" fmla="*/ 0 h 169"/>
                <a:gd name="T2" fmla="*/ 63 w 74"/>
                <a:gd name="T3" fmla="*/ 3190 h 169"/>
                <a:gd name="T4" fmla="*/ 1158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2">
              <a:extLst>
                <a:ext uri="{FF2B5EF4-FFF2-40B4-BE49-F238E27FC236}">
                  <a16:creationId xmlns:a16="http://schemas.microsoft.com/office/drawing/2014/main" id="{5095DC96-E672-45F9-8E24-B7B18DBC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773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50 w 57"/>
                <a:gd name="T3" fmla="*/ 5611 h 303"/>
                <a:gd name="T4" fmla="*/ 725 w 57"/>
                <a:gd name="T5" fmla="*/ 5384 h 303"/>
                <a:gd name="T6" fmla="*/ 725 w 57"/>
                <a:gd name="T7" fmla="*/ 5155 h 303"/>
                <a:gd name="T8" fmla="*/ 633 w 57"/>
                <a:gd name="T9" fmla="*/ 4971 h 303"/>
                <a:gd name="T10" fmla="*/ 665 w 57"/>
                <a:gd name="T11" fmla="*/ 4779 h 303"/>
                <a:gd name="T12" fmla="*/ 590 w 57"/>
                <a:gd name="T13" fmla="*/ 4587 h 303"/>
                <a:gd name="T14" fmla="*/ 603 w 57"/>
                <a:gd name="T15" fmla="*/ 4416 h 303"/>
                <a:gd name="T16" fmla="*/ 541 w 57"/>
                <a:gd name="T17" fmla="*/ 4040 h 303"/>
                <a:gd name="T18" fmla="*/ 653 w 57"/>
                <a:gd name="T19" fmla="*/ 3699 h 303"/>
                <a:gd name="T20" fmla="*/ 620 w 57"/>
                <a:gd name="T21" fmla="*/ 2048 h 303"/>
                <a:gd name="T22" fmla="*/ 541 w 57"/>
                <a:gd name="T23" fmla="*/ 1685 h 303"/>
                <a:gd name="T24" fmla="*/ 603 w 57"/>
                <a:gd name="T25" fmla="*/ 1309 h 303"/>
                <a:gd name="T26" fmla="*/ 590 w 57"/>
                <a:gd name="T27" fmla="*/ 1139 h 303"/>
                <a:gd name="T28" fmla="*/ 665 w 57"/>
                <a:gd name="T29" fmla="*/ 947 h 303"/>
                <a:gd name="T30" fmla="*/ 633 w 57"/>
                <a:gd name="T31" fmla="*/ 704 h 303"/>
                <a:gd name="T32" fmla="*/ 725 w 57"/>
                <a:gd name="T33" fmla="*/ 512 h 303"/>
                <a:gd name="T34" fmla="*/ 725 w 57"/>
                <a:gd name="T35" fmla="*/ 341 h 303"/>
                <a:gd name="T36" fmla="*/ 850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7" y="300"/>
                    <a:pt x="55" y="296"/>
                  </a:cubicBezTo>
                  <a:cubicBezTo>
                    <a:pt x="53" y="291"/>
                    <a:pt x="48" y="290"/>
                    <a:pt x="47" y="284"/>
                  </a:cubicBezTo>
                  <a:cubicBezTo>
                    <a:pt x="46" y="278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3" y="252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8" y="229"/>
                    <a:pt x="33" y="227"/>
                    <a:pt x="35" y="213"/>
                  </a:cubicBezTo>
                  <a:cubicBezTo>
                    <a:pt x="38" y="201"/>
                    <a:pt x="37" y="193"/>
                    <a:pt x="42" y="195"/>
                  </a:cubicBezTo>
                  <a:cubicBezTo>
                    <a:pt x="23" y="185"/>
                    <a:pt x="27" y="122"/>
                    <a:pt x="40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5"/>
                    <a:pt x="40" y="43"/>
                    <a:pt x="41" y="37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2"/>
                    <a:pt x="46" y="24"/>
                    <a:pt x="47" y="18"/>
                  </a:cubicBezTo>
                  <a:cubicBezTo>
                    <a:pt x="48" y="12"/>
                    <a:pt x="53" y="11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3">
              <a:extLst>
                <a:ext uri="{FF2B5EF4-FFF2-40B4-BE49-F238E27FC236}">
                  <a16:creationId xmlns:a16="http://schemas.microsoft.com/office/drawing/2014/main" id="{09F21608-A1DA-404E-846C-E548A5F1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131"/>
              <a:ext cx="55" cy="184"/>
            </a:xfrm>
            <a:custGeom>
              <a:avLst/>
              <a:gdLst>
                <a:gd name="T0" fmla="*/ 50 w 22"/>
                <a:gd name="T1" fmla="*/ 21 h 69"/>
                <a:gd name="T2" fmla="*/ 33 w 22"/>
                <a:gd name="T3" fmla="*/ 568 h 69"/>
                <a:gd name="T4" fmla="*/ 145 w 22"/>
                <a:gd name="T5" fmla="*/ 989 h 69"/>
                <a:gd name="T6" fmla="*/ 283 w 22"/>
                <a:gd name="T7" fmla="*/ 1272 h 69"/>
                <a:gd name="T8" fmla="*/ 345 w 22"/>
                <a:gd name="T9" fmla="*/ 1139 h 69"/>
                <a:gd name="T10" fmla="*/ 270 w 22"/>
                <a:gd name="T11" fmla="*/ 1059 h 69"/>
                <a:gd name="T12" fmla="*/ 208 w 22"/>
                <a:gd name="T13" fmla="*/ 909 h 69"/>
                <a:gd name="T14" fmla="*/ 158 w 22"/>
                <a:gd name="T15" fmla="*/ 568 h 69"/>
                <a:gd name="T16" fmla="*/ 175 w 22"/>
                <a:gd name="T17" fmla="*/ 227 h 69"/>
                <a:gd name="T18" fmla="*/ 145 w 22"/>
                <a:gd name="T19" fmla="*/ 35 h 69"/>
                <a:gd name="T20" fmla="*/ 83 w 22"/>
                <a:gd name="T21" fmla="*/ 3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2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2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30"/>
                  </a:cubicBezTo>
                  <a:cubicBezTo>
                    <a:pt x="9" y="24"/>
                    <a:pt x="10" y="18"/>
                    <a:pt x="11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4">
              <a:extLst>
                <a:ext uri="{FF2B5EF4-FFF2-40B4-BE49-F238E27FC236}">
                  <a16:creationId xmlns:a16="http://schemas.microsoft.com/office/drawing/2014/main" id="{7580D054-6EE3-4206-8941-97E182A81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035"/>
              <a:ext cx="40" cy="128"/>
            </a:xfrm>
            <a:custGeom>
              <a:avLst/>
              <a:gdLst>
                <a:gd name="T0" fmla="*/ 0 w 16"/>
                <a:gd name="T1" fmla="*/ 589 h 48"/>
                <a:gd name="T2" fmla="*/ 63 w 16"/>
                <a:gd name="T3" fmla="*/ 285 h 48"/>
                <a:gd name="T4" fmla="*/ 145 w 16"/>
                <a:gd name="T5" fmla="*/ 77 h 48"/>
                <a:gd name="T6" fmla="*/ 238 w 16"/>
                <a:gd name="T7" fmla="*/ 205 h 48"/>
                <a:gd name="T8" fmla="*/ 175 w 16"/>
                <a:gd name="T9" fmla="*/ 397 h 48"/>
                <a:gd name="T10" fmla="*/ 125 w 16"/>
                <a:gd name="T11" fmla="*/ 589 h 48"/>
                <a:gd name="T12" fmla="*/ 63 w 16"/>
                <a:gd name="T13" fmla="*/ 909 h 48"/>
                <a:gd name="T14" fmla="*/ 50 w 16"/>
                <a:gd name="T15" fmla="*/ 739 h 48"/>
                <a:gd name="T16" fmla="*/ 0 w 16"/>
                <a:gd name="T17" fmla="*/ 56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3" y="20"/>
                    <a:pt x="4" y="15"/>
                  </a:cubicBezTo>
                  <a:cubicBezTo>
                    <a:pt x="5" y="12"/>
                    <a:pt x="6" y="7"/>
                    <a:pt x="9" y="4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10" y="25"/>
                    <a:pt x="8" y="28"/>
                    <a:pt x="8" y="31"/>
                  </a:cubicBezTo>
                  <a:cubicBezTo>
                    <a:pt x="7" y="36"/>
                    <a:pt x="7" y="44"/>
                    <a:pt x="4" y="48"/>
                  </a:cubicBezTo>
                  <a:cubicBezTo>
                    <a:pt x="4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5">
              <a:extLst>
                <a:ext uri="{FF2B5EF4-FFF2-40B4-BE49-F238E27FC236}">
                  <a16:creationId xmlns:a16="http://schemas.microsoft.com/office/drawing/2014/main" id="{929432D6-0B2E-45D3-ADD3-4F660171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083"/>
              <a:ext cx="32" cy="88"/>
            </a:xfrm>
            <a:custGeom>
              <a:avLst/>
              <a:gdLst>
                <a:gd name="T0" fmla="*/ 0 w 13"/>
                <a:gd name="T1" fmla="*/ 491 h 33"/>
                <a:gd name="T2" fmla="*/ 182 w 13"/>
                <a:gd name="T3" fmla="*/ 0 h 33"/>
                <a:gd name="T4" fmla="*/ 103 w 13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6">
              <a:extLst>
                <a:ext uri="{FF2B5EF4-FFF2-40B4-BE49-F238E27FC236}">
                  <a16:creationId xmlns:a16="http://schemas.microsoft.com/office/drawing/2014/main" id="{1DDF66E1-D5D4-4B30-9416-A46C7C9EF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859"/>
              <a:ext cx="28" cy="186"/>
            </a:xfrm>
            <a:custGeom>
              <a:avLst/>
              <a:gdLst>
                <a:gd name="T0" fmla="*/ 163 w 11"/>
                <a:gd name="T1" fmla="*/ 0 h 70"/>
                <a:gd name="T2" fmla="*/ 150 w 11"/>
                <a:gd name="T3" fmla="*/ 353 h 70"/>
                <a:gd name="T4" fmla="*/ 117 w 11"/>
                <a:gd name="T5" fmla="*/ 678 h 70"/>
                <a:gd name="T6" fmla="*/ 84 w 11"/>
                <a:gd name="T7" fmla="*/ 975 h 70"/>
                <a:gd name="T8" fmla="*/ 64 w 11"/>
                <a:gd name="T9" fmla="*/ 1313 h 70"/>
                <a:gd name="T10" fmla="*/ 0 w 11"/>
                <a:gd name="T11" fmla="*/ 975 h 70"/>
                <a:gd name="T12" fmla="*/ 64 w 11"/>
                <a:gd name="T13" fmla="*/ 712 h 70"/>
                <a:gd name="T14" fmla="*/ 51 w 11"/>
                <a:gd name="T15" fmla="*/ 430 h 70"/>
                <a:gd name="T16" fmla="*/ 130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9"/>
                  </a:cubicBezTo>
                  <a:cubicBezTo>
                    <a:pt x="7" y="25"/>
                    <a:pt x="9" y="30"/>
                    <a:pt x="7" y="36"/>
                  </a:cubicBezTo>
                  <a:cubicBezTo>
                    <a:pt x="5" y="42"/>
                    <a:pt x="4" y="46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4" y="38"/>
                  </a:cubicBezTo>
                  <a:cubicBezTo>
                    <a:pt x="4" y="32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7">
              <a:extLst>
                <a:ext uri="{FF2B5EF4-FFF2-40B4-BE49-F238E27FC236}">
                  <a16:creationId xmlns:a16="http://schemas.microsoft.com/office/drawing/2014/main" id="{41ABAF22-025C-437C-B891-5255D8FF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995"/>
              <a:ext cx="30" cy="74"/>
            </a:xfrm>
            <a:custGeom>
              <a:avLst/>
              <a:gdLst>
                <a:gd name="T0" fmla="*/ 50 w 12"/>
                <a:gd name="T1" fmla="*/ 0 h 28"/>
                <a:gd name="T2" fmla="*/ 158 w 12"/>
                <a:gd name="T3" fmla="*/ 293 h 28"/>
                <a:gd name="T4" fmla="*/ 175 w 12"/>
                <a:gd name="T5" fmla="*/ 51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4" y="6"/>
                    <a:pt x="8" y="10"/>
                    <a:pt x="10" y="16"/>
                  </a:cubicBezTo>
                  <a:cubicBezTo>
                    <a:pt x="12" y="20"/>
                    <a:pt x="10" y="24"/>
                    <a:pt x="11" y="28"/>
                  </a:cubicBezTo>
                  <a:cubicBezTo>
                    <a:pt x="6" y="21"/>
                    <a:pt x="2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8">
              <a:extLst>
                <a:ext uri="{FF2B5EF4-FFF2-40B4-BE49-F238E27FC236}">
                  <a16:creationId xmlns:a16="http://schemas.microsoft.com/office/drawing/2014/main" id="{CCF3D57C-2117-4536-B807-09D173E39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56"/>
              <a:ext cx="35" cy="48"/>
            </a:xfrm>
            <a:custGeom>
              <a:avLst/>
              <a:gdLst>
                <a:gd name="T0" fmla="*/ 50 w 14"/>
                <a:gd name="T1" fmla="*/ 0 h 18"/>
                <a:gd name="T2" fmla="*/ 188 w 14"/>
                <a:gd name="T3" fmla="*/ 171 h 18"/>
                <a:gd name="T4" fmla="*/ 188 w 14"/>
                <a:gd name="T5" fmla="*/ 341 h 18"/>
                <a:gd name="T6" fmla="*/ 0 w 14"/>
                <a:gd name="T7" fmla="*/ 3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5" y="5"/>
                    <a:pt x="10" y="5"/>
                    <a:pt x="12" y="9"/>
                  </a:cubicBezTo>
                  <a:cubicBezTo>
                    <a:pt x="14" y="13"/>
                    <a:pt x="12" y="15"/>
                    <a:pt x="12" y="18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9">
              <a:extLst>
                <a:ext uri="{FF2B5EF4-FFF2-40B4-BE49-F238E27FC236}">
                  <a16:creationId xmlns:a16="http://schemas.microsoft.com/office/drawing/2014/main" id="{F6F1A3F7-37EC-44FE-8008-ECEFB11BD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099"/>
              <a:ext cx="35" cy="53"/>
            </a:xfrm>
            <a:custGeom>
              <a:avLst/>
              <a:gdLst>
                <a:gd name="T0" fmla="*/ 63 w 14"/>
                <a:gd name="T1" fmla="*/ 21 h 20"/>
                <a:gd name="T2" fmla="*/ 188 w 14"/>
                <a:gd name="T3" fmla="*/ 170 h 20"/>
                <a:gd name="T4" fmla="*/ 175 w 14"/>
                <a:gd name="T5" fmla="*/ 371 h 20"/>
                <a:gd name="T6" fmla="*/ 125 w 14"/>
                <a:gd name="T7" fmla="*/ 148 h 20"/>
                <a:gd name="T8" fmla="*/ 50 w 1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4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5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70">
              <a:extLst>
                <a:ext uri="{FF2B5EF4-FFF2-40B4-BE49-F238E27FC236}">
                  <a16:creationId xmlns:a16="http://schemas.microsoft.com/office/drawing/2014/main" id="{B51F7D04-D6EF-4733-A081-2AEFFA92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213"/>
              <a:ext cx="35" cy="27"/>
            </a:xfrm>
            <a:custGeom>
              <a:avLst/>
              <a:gdLst>
                <a:gd name="T0" fmla="*/ 0 w 14"/>
                <a:gd name="T1" fmla="*/ 159 h 10"/>
                <a:gd name="T2" fmla="*/ 175 w 14"/>
                <a:gd name="T3" fmla="*/ 0 h 10"/>
                <a:gd name="T4" fmla="*/ 113 w 14"/>
                <a:gd name="T5" fmla="*/ 116 h 10"/>
                <a:gd name="T6" fmla="*/ 33 w 14"/>
                <a:gd name="T7" fmla="*/ 17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71">
              <a:extLst>
                <a:ext uri="{FF2B5EF4-FFF2-40B4-BE49-F238E27FC236}">
                  <a16:creationId xmlns:a16="http://schemas.microsoft.com/office/drawing/2014/main" id="{8D8CCAA8-FE1D-4530-84FE-8406C614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65"/>
              <a:ext cx="30" cy="54"/>
            </a:xfrm>
            <a:custGeom>
              <a:avLst/>
              <a:gdLst>
                <a:gd name="T0" fmla="*/ 0 w 12"/>
                <a:gd name="T1" fmla="*/ 394 h 20"/>
                <a:gd name="T2" fmla="*/ 63 w 12"/>
                <a:gd name="T3" fmla="*/ 278 h 20"/>
                <a:gd name="T4" fmla="*/ 158 w 12"/>
                <a:gd name="T5" fmla="*/ 232 h 20"/>
                <a:gd name="T6" fmla="*/ 158 w 12"/>
                <a:gd name="T7" fmla="*/ 0 h 20"/>
                <a:gd name="T8" fmla="*/ 145 w 12"/>
                <a:gd name="T9" fmla="*/ 159 h 20"/>
                <a:gd name="T10" fmla="*/ 63 w 12"/>
                <a:gd name="T11" fmla="*/ 27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2" y="10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72">
              <a:extLst>
                <a:ext uri="{FF2B5EF4-FFF2-40B4-BE49-F238E27FC236}">
                  <a16:creationId xmlns:a16="http://schemas.microsoft.com/office/drawing/2014/main" id="{AF2EE4D9-3F2A-4020-A7B2-B9B1732B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152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55 h 5"/>
                <a:gd name="T4" fmla="*/ 0 w 6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0"/>
                    <a:pt x="6" y="3"/>
                  </a:cubicBezTo>
                  <a:cubicBezTo>
                    <a:pt x="4" y="3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73">
              <a:extLst>
                <a:ext uri="{FF2B5EF4-FFF2-40B4-BE49-F238E27FC236}">
                  <a16:creationId xmlns:a16="http://schemas.microsoft.com/office/drawing/2014/main" id="{AF777FDD-BCEF-406B-9579-74F174F71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235"/>
              <a:ext cx="32" cy="90"/>
            </a:xfrm>
            <a:custGeom>
              <a:avLst/>
              <a:gdLst>
                <a:gd name="T0" fmla="*/ 0 w 13"/>
                <a:gd name="T1" fmla="*/ 392 h 34"/>
                <a:gd name="T2" fmla="*/ 194 w 13"/>
                <a:gd name="T3" fmla="*/ 169 h 34"/>
                <a:gd name="T4" fmla="*/ 103 w 13"/>
                <a:gd name="T5" fmla="*/ 392 h 34"/>
                <a:gd name="T6" fmla="*/ 62 w 13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9" y="16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74">
              <a:extLst>
                <a:ext uri="{FF2B5EF4-FFF2-40B4-BE49-F238E27FC236}">
                  <a16:creationId xmlns:a16="http://schemas.microsoft.com/office/drawing/2014/main" id="{DDA22370-F460-45E3-B349-48F3153D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12"/>
              <a:ext cx="30" cy="171"/>
            </a:xfrm>
            <a:custGeom>
              <a:avLst/>
              <a:gdLst>
                <a:gd name="T0" fmla="*/ 125 w 12"/>
                <a:gd name="T1" fmla="*/ 0 h 64"/>
                <a:gd name="T2" fmla="*/ 83 w 12"/>
                <a:gd name="T3" fmla="*/ 321 h 64"/>
                <a:gd name="T4" fmla="*/ 113 w 12"/>
                <a:gd name="T5" fmla="*/ 649 h 64"/>
                <a:gd name="T6" fmla="*/ 175 w 12"/>
                <a:gd name="T7" fmla="*/ 935 h 64"/>
                <a:gd name="T8" fmla="*/ 175 w 12"/>
                <a:gd name="T9" fmla="*/ 1221 h 64"/>
                <a:gd name="T10" fmla="*/ 95 w 12"/>
                <a:gd name="T11" fmla="*/ 935 h 64"/>
                <a:gd name="T12" fmla="*/ 0 w 12"/>
                <a:gd name="T13" fmla="*/ 671 h 64"/>
                <a:gd name="T14" fmla="*/ 20 w 12"/>
                <a:gd name="T15" fmla="*/ 401 h 64"/>
                <a:gd name="T16" fmla="*/ 95 w 12"/>
                <a:gd name="T17" fmla="*/ 94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8" y="28"/>
                    <a:pt x="7" y="34"/>
                  </a:cubicBezTo>
                  <a:cubicBezTo>
                    <a:pt x="7" y="41"/>
                    <a:pt x="9" y="42"/>
                    <a:pt x="11" y="49"/>
                  </a:cubicBezTo>
                  <a:cubicBezTo>
                    <a:pt x="12" y="54"/>
                    <a:pt x="11" y="59"/>
                    <a:pt x="11" y="64"/>
                  </a:cubicBezTo>
                  <a:cubicBezTo>
                    <a:pt x="7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1" y="30"/>
                    <a:pt x="1" y="26"/>
                    <a:pt x="1" y="21"/>
                  </a:cubicBezTo>
                  <a:cubicBezTo>
                    <a:pt x="1" y="14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75">
              <a:extLst>
                <a:ext uri="{FF2B5EF4-FFF2-40B4-BE49-F238E27FC236}">
                  <a16:creationId xmlns:a16="http://schemas.microsoft.com/office/drawing/2014/main" id="{8ABD6E93-6919-4265-846F-81800773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75"/>
              <a:ext cx="47" cy="93"/>
            </a:xfrm>
            <a:custGeom>
              <a:avLst/>
              <a:gdLst>
                <a:gd name="T0" fmla="*/ 62 w 19"/>
                <a:gd name="T1" fmla="*/ 656 h 35"/>
                <a:gd name="T2" fmla="*/ 74 w 19"/>
                <a:gd name="T3" fmla="*/ 0 h 35"/>
                <a:gd name="T4" fmla="*/ 121 w 19"/>
                <a:gd name="T5" fmla="*/ 114 h 35"/>
                <a:gd name="T6" fmla="*/ 74 w 19"/>
                <a:gd name="T7" fmla="*/ 205 h 35"/>
                <a:gd name="T8" fmla="*/ 62 w 19"/>
                <a:gd name="T9" fmla="*/ 45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6" y="2"/>
                    <a:pt x="8" y="4"/>
                    <a:pt x="8" y="6"/>
                  </a:cubicBezTo>
                  <a:cubicBezTo>
                    <a:pt x="8" y="8"/>
                    <a:pt x="5" y="10"/>
                    <a:pt x="5" y="11"/>
                  </a:cubicBezTo>
                  <a:cubicBezTo>
                    <a:pt x="5" y="16"/>
                    <a:pt x="6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76">
              <a:extLst>
                <a:ext uri="{FF2B5EF4-FFF2-40B4-BE49-F238E27FC236}">
                  <a16:creationId xmlns:a16="http://schemas.microsoft.com/office/drawing/2014/main" id="{35E0BC86-3725-4C20-A530-AE53F7EB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32"/>
              <a:ext cx="30" cy="69"/>
            </a:xfrm>
            <a:custGeom>
              <a:avLst/>
              <a:gdLst>
                <a:gd name="T0" fmla="*/ 0 w 12"/>
                <a:gd name="T1" fmla="*/ 260 h 26"/>
                <a:gd name="T2" fmla="*/ 175 w 12"/>
                <a:gd name="T3" fmla="*/ 191 h 26"/>
                <a:gd name="T4" fmla="*/ 63 w 12"/>
                <a:gd name="T5" fmla="*/ 486 h 26"/>
                <a:gd name="T6" fmla="*/ 95 w 12"/>
                <a:gd name="T7" fmla="*/ 20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77">
              <a:extLst>
                <a:ext uri="{FF2B5EF4-FFF2-40B4-BE49-F238E27FC236}">
                  <a16:creationId xmlns:a16="http://schemas.microsoft.com/office/drawing/2014/main" id="{378FBAB2-158F-4599-BBE5-9E2002F5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267"/>
              <a:ext cx="25" cy="50"/>
            </a:xfrm>
            <a:custGeom>
              <a:avLst/>
              <a:gdLst>
                <a:gd name="T0" fmla="*/ 0 w 10"/>
                <a:gd name="T1" fmla="*/ 292 h 19"/>
                <a:gd name="T2" fmla="*/ 113 w 10"/>
                <a:gd name="T3" fmla="*/ 76 h 19"/>
                <a:gd name="T4" fmla="*/ 50 w 10"/>
                <a:gd name="T5" fmla="*/ 347 h 19"/>
                <a:gd name="T6" fmla="*/ 50 w 10"/>
                <a:gd name="T7" fmla="*/ 17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0" y="16"/>
                  </a:moveTo>
                  <a:cubicBezTo>
                    <a:pt x="0" y="13"/>
                    <a:pt x="3" y="0"/>
                    <a:pt x="7" y="4"/>
                  </a:cubicBezTo>
                  <a:cubicBezTo>
                    <a:pt x="10" y="7"/>
                    <a:pt x="5" y="16"/>
                    <a:pt x="3" y="19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78">
              <a:extLst>
                <a:ext uri="{FF2B5EF4-FFF2-40B4-BE49-F238E27FC236}">
                  <a16:creationId xmlns:a16="http://schemas.microsoft.com/office/drawing/2014/main" id="{E8CB730A-5E5B-4A65-9B6C-7EBC52E7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168"/>
              <a:ext cx="22" cy="37"/>
            </a:xfrm>
            <a:custGeom>
              <a:avLst/>
              <a:gdLst>
                <a:gd name="T0" fmla="*/ 29 w 9"/>
                <a:gd name="T1" fmla="*/ 0 h 14"/>
                <a:gd name="T2" fmla="*/ 0 w 9"/>
                <a:gd name="T3" fmla="*/ 225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4" y="10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79">
              <a:extLst>
                <a:ext uri="{FF2B5EF4-FFF2-40B4-BE49-F238E27FC236}">
                  <a16:creationId xmlns:a16="http://schemas.microsoft.com/office/drawing/2014/main" id="{8BDF2ABB-42BA-46C8-B376-8F707B42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12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80">
              <a:extLst>
                <a:ext uri="{FF2B5EF4-FFF2-40B4-BE49-F238E27FC236}">
                  <a16:creationId xmlns:a16="http://schemas.microsoft.com/office/drawing/2014/main" id="{18D5A373-11E6-4AEB-BB9F-CC76ABD3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077"/>
              <a:ext cx="8" cy="32"/>
            </a:xfrm>
            <a:custGeom>
              <a:avLst/>
              <a:gdLst>
                <a:gd name="T0" fmla="*/ 0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81">
              <a:extLst>
                <a:ext uri="{FF2B5EF4-FFF2-40B4-BE49-F238E27FC236}">
                  <a16:creationId xmlns:a16="http://schemas.microsoft.com/office/drawing/2014/main" id="{25175A36-AF42-4786-B68E-5E5939B4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037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2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82">
              <a:extLst>
                <a:ext uri="{FF2B5EF4-FFF2-40B4-BE49-F238E27FC236}">
                  <a16:creationId xmlns:a16="http://schemas.microsoft.com/office/drawing/2014/main" id="{54C6A43F-3A26-4CEC-B4E7-D6048D41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992"/>
              <a:ext cx="25" cy="48"/>
            </a:xfrm>
            <a:custGeom>
              <a:avLst/>
              <a:gdLst>
                <a:gd name="T0" fmla="*/ 0 w 10"/>
                <a:gd name="T1" fmla="*/ 115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83">
              <a:extLst>
                <a:ext uri="{FF2B5EF4-FFF2-40B4-BE49-F238E27FC236}">
                  <a16:creationId xmlns:a16="http://schemas.microsoft.com/office/drawing/2014/main" id="{260BB458-827E-4715-AA7D-D39D6609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235"/>
              <a:ext cx="32" cy="21"/>
            </a:xfrm>
            <a:custGeom>
              <a:avLst/>
              <a:gdLst>
                <a:gd name="T0" fmla="*/ 0 w 13"/>
                <a:gd name="T1" fmla="*/ 110 h 8"/>
                <a:gd name="T2" fmla="*/ 182 w 13"/>
                <a:gd name="T3" fmla="*/ 0 h 8"/>
                <a:gd name="T4" fmla="*/ 30 w 13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8" y="1"/>
                    <a:pt x="12" y="0"/>
                  </a:cubicBezTo>
                  <a:cubicBezTo>
                    <a:pt x="13" y="5"/>
                    <a:pt x="6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84">
              <a:extLst>
                <a:ext uri="{FF2B5EF4-FFF2-40B4-BE49-F238E27FC236}">
                  <a16:creationId xmlns:a16="http://schemas.microsoft.com/office/drawing/2014/main" id="{43136E85-3DD8-4724-82E8-F76EA4BF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4"/>
              <a:ext cx="17" cy="51"/>
            </a:xfrm>
            <a:custGeom>
              <a:avLst/>
              <a:gdLst>
                <a:gd name="T0" fmla="*/ 0 w 7"/>
                <a:gd name="T1" fmla="*/ 368 h 19"/>
                <a:gd name="T2" fmla="*/ 100 w 7"/>
                <a:gd name="T3" fmla="*/ 0 h 19"/>
                <a:gd name="T4" fmla="*/ 87 w 7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7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85">
              <a:extLst>
                <a:ext uri="{FF2B5EF4-FFF2-40B4-BE49-F238E27FC236}">
                  <a16:creationId xmlns:a16="http://schemas.microsoft.com/office/drawing/2014/main" id="{9F0769BA-2939-44EE-8EA6-A4A28A9D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83"/>
              <a:ext cx="37" cy="37"/>
            </a:xfrm>
            <a:custGeom>
              <a:avLst/>
              <a:gdLst>
                <a:gd name="T0" fmla="*/ 0 w 15"/>
                <a:gd name="T1" fmla="*/ 90 h 14"/>
                <a:gd name="T2" fmla="*/ 121 w 15"/>
                <a:gd name="T3" fmla="*/ 259 h 14"/>
                <a:gd name="T4" fmla="*/ 183 w 15"/>
                <a:gd name="T5" fmla="*/ 182 h 14"/>
                <a:gd name="T6" fmla="*/ 62 w 15"/>
                <a:gd name="T7" fmla="*/ 132 h 14"/>
                <a:gd name="T8" fmla="*/ 0 w 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1" y="7"/>
                    <a:pt x="5" y="13"/>
                    <a:pt x="8" y="14"/>
                  </a:cubicBezTo>
                  <a:cubicBezTo>
                    <a:pt x="11" y="14"/>
                    <a:pt x="15" y="14"/>
                    <a:pt x="12" y="10"/>
                  </a:cubicBezTo>
                  <a:cubicBezTo>
                    <a:pt x="11" y="9"/>
                    <a:pt x="6" y="9"/>
                    <a:pt x="4" y="7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86">
              <a:extLst>
                <a:ext uri="{FF2B5EF4-FFF2-40B4-BE49-F238E27FC236}">
                  <a16:creationId xmlns:a16="http://schemas.microsoft.com/office/drawing/2014/main" id="{FC895977-4409-4039-830D-C1A5EE1F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6"/>
              <a:ext cx="25" cy="77"/>
            </a:xfrm>
            <a:custGeom>
              <a:avLst/>
              <a:gdLst>
                <a:gd name="T0" fmla="*/ 95 w 10"/>
                <a:gd name="T1" fmla="*/ 0 h 29"/>
                <a:gd name="T2" fmla="*/ 83 w 10"/>
                <a:gd name="T3" fmla="*/ 260 h 29"/>
                <a:gd name="T4" fmla="*/ 145 w 10"/>
                <a:gd name="T5" fmla="*/ 520 h 29"/>
                <a:gd name="T6" fmla="*/ 0 w 10"/>
                <a:gd name="T7" fmla="*/ 3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4" y="9"/>
                    <a:pt x="5" y="14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87">
              <a:extLst>
                <a:ext uri="{FF2B5EF4-FFF2-40B4-BE49-F238E27FC236}">
                  <a16:creationId xmlns:a16="http://schemas.microsoft.com/office/drawing/2014/main" id="{F6FA35B7-62F0-46E4-A765-71D343F9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029"/>
              <a:ext cx="17" cy="27"/>
            </a:xfrm>
            <a:custGeom>
              <a:avLst/>
              <a:gdLst>
                <a:gd name="T0" fmla="*/ 0 w 7"/>
                <a:gd name="T1" fmla="*/ 59 h 10"/>
                <a:gd name="T2" fmla="*/ 100 w 7"/>
                <a:gd name="T3" fmla="*/ 159 h 10"/>
                <a:gd name="T4" fmla="*/ 70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2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88">
              <a:extLst>
                <a:ext uri="{FF2B5EF4-FFF2-40B4-BE49-F238E27FC236}">
                  <a16:creationId xmlns:a16="http://schemas.microsoft.com/office/drawing/2014/main" id="{735C2401-915B-43B8-A659-800FD728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099"/>
              <a:ext cx="20" cy="29"/>
            </a:xfrm>
            <a:custGeom>
              <a:avLst/>
              <a:gdLst>
                <a:gd name="T0" fmla="*/ 0 w 8"/>
                <a:gd name="T1" fmla="*/ 90 h 11"/>
                <a:gd name="T2" fmla="*/ 125 w 8"/>
                <a:gd name="T3" fmla="*/ 111 h 11"/>
                <a:gd name="T4" fmla="*/ 0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0" y="5"/>
                  </a:moveTo>
                  <a:cubicBezTo>
                    <a:pt x="2" y="7"/>
                    <a:pt x="8" y="11"/>
                    <a:pt x="8" y="6"/>
                  </a:cubicBezTo>
                  <a:cubicBezTo>
                    <a:pt x="8" y="4"/>
                    <a:pt x="1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89">
              <a:extLst>
                <a:ext uri="{FF2B5EF4-FFF2-40B4-BE49-F238E27FC236}">
                  <a16:creationId xmlns:a16="http://schemas.microsoft.com/office/drawing/2014/main" id="{FA063E00-5F9A-4B71-B07F-BAC24F0E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240"/>
              <a:ext cx="22" cy="16"/>
            </a:xfrm>
            <a:custGeom>
              <a:avLst/>
              <a:gdLst>
                <a:gd name="T0" fmla="*/ 0 w 9"/>
                <a:gd name="T1" fmla="*/ 0 h 6"/>
                <a:gd name="T2" fmla="*/ 132 w 9"/>
                <a:gd name="T3" fmla="*/ 0 h 6"/>
                <a:gd name="T4" fmla="*/ 42 w 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90">
              <a:extLst>
                <a:ext uri="{FF2B5EF4-FFF2-40B4-BE49-F238E27FC236}">
                  <a16:creationId xmlns:a16="http://schemas.microsoft.com/office/drawing/2014/main" id="{C4EEAE9A-D1ED-4B92-941E-D3244635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301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95 w 6"/>
                <a:gd name="T3" fmla="*/ 0 h 7"/>
                <a:gd name="T4" fmla="*/ 95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4" y="6"/>
                    <a:pt x="3" y="2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91">
              <a:extLst>
                <a:ext uri="{FF2B5EF4-FFF2-40B4-BE49-F238E27FC236}">
                  <a16:creationId xmlns:a16="http://schemas.microsoft.com/office/drawing/2014/main" id="{776C24D1-1506-4137-91CA-DA876BE7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048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21 w 13"/>
                <a:gd name="T3" fmla="*/ 321 h 37"/>
                <a:gd name="T4" fmla="*/ 42 w 13"/>
                <a:gd name="T5" fmla="*/ 709 h 37"/>
                <a:gd name="T6" fmla="*/ 162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92">
              <a:extLst>
                <a:ext uri="{FF2B5EF4-FFF2-40B4-BE49-F238E27FC236}">
                  <a16:creationId xmlns:a16="http://schemas.microsoft.com/office/drawing/2014/main" id="{D1190845-8ADB-4A52-8D71-AD0EECEB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229"/>
              <a:ext cx="28" cy="72"/>
            </a:xfrm>
            <a:custGeom>
              <a:avLst/>
              <a:gdLst>
                <a:gd name="T0" fmla="*/ 0 w 11"/>
                <a:gd name="T1" fmla="*/ 171 h 27"/>
                <a:gd name="T2" fmla="*/ 84 w 11"/>
                <a:gd name="T3" fmla="*/ 397 h 27"/>
                <a:gd name="T4" fmla="*/ 163 w 11"/>
                <a:gd name="T5" fmla="*/ 397 h 27"/>
                <a:gd name="T6" fmla="*/ 51 w 11"/>
                <a:gd name="T7" fmla="*/ 192 h 27"/>
                <a:gd name="T8" fmla="*/ 20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5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20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93">
              <a:extLst>
                <a:ext uri="{FF2B5EF4-FFF2-40B4-BE49-F238E27FC236}">
                  <a16:creationId xmlns:a16="http://schemas.microsoft.com/office/drawing/2014/main" id="{3C2EE655-DFC9-4523-B738-FE249C79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928"/>
              <a:ext cx="15" cy="107"/>
            </a:xfrm>
            <a:custGeom>
              <a:avLst/>
              <a:gdLst>
                <a:gd name="T0" fmla="*/ 33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94">
              <a:extLst>
                <a:ext uri="{FF2B5EF4-FFF2-40B4-BE49-F238E27FC236}">
                  <a16:creationId xmlns:a16="http://schemas.microsoft.com/office/drawing/2014/main" id="{FCE2F3A8-B4DB-4E54-9120-2A08F948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43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77 h 18"/>
                <a:gd name="T4" fmla="*/ 113 w 12"/>
                <a:gd name="T5" fmla="*/ 171 h 18"/>
                <a:gd name="T6" fmla="*/ 175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95">
              <a:extLst>
                <a:ext uri="{FF2B5EF4-FFF2-40B4-BE49-F238E27FC236}">
                  <a16:creationId xmlns:a16="http://schemas.microsoft.com/office/drawing/2014/main" id="{5D239564-B9F2-4F60-8496-DEA5E045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101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66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96">
              <a:extLst>
                <a:ext uri="{FF2B5EF4-FFF2-40B4-BE49-F238E27FC236}">
                  <a16:creationId xmlns:a16="http://schemas.microsoft.com/office/drawing/2014/main" id="{8EA8D2E8-0ED2-406A-BBFF-2FB3D6B3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155"/>
              <a:ext cx="30" cy="64"/>
            </a:xfrm>
            <a:custGeom>
              <a:avLst/>
              <a:gdLst>
                <a:gd name="T0" fmla="*/ 0 w 12"/>
                <a:gd name="T1" fmla="*/ 136 h 24"/>
                <a:gd name="T2" fmla="*/ 158 w 12"/>
                <a:gd name="T3" fmla="*/ 205 h 24"/>
                <a:gd name="T4" fmla="*/ 63 w 1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0" y="7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2" y="19"/>
                    <a:pt x="8" y="18"/>
                    <a:pt x="4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97">
              <a:extLst>
                <a:ext uri="{FF2B5EF4-FFF2-40B4-BE49-F238E27FC236}">
                  <a16:creationId xmlns:a16="http://schemas.microsoft.com/office/drawing/2014/main" id="{580785F2-1B99-4BC1-91FD-1FEC6C49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245"/>
              <a:ext cx="40" cy="88"/>
            </a:xfrm>
            <a:custGeom>
              <a:avLst/>
              <a:gdLst>
                <a:gd name="T0" fmla="*/ 0 w 16"/>
                <a:gd name="T1" fmla="*/ 149 h 33"/>
                <a:gd name="T2" fmla="*/ 158 w 16"/>
                <a:gd name="T3" fmla="*/ 21 h 33"/>
                <a:gd name="T4" fmla="*/ 188 w 16"/>
                <a:gd name="T5" fmla="*/ 205 h 33"/>
                <a:gd name="T6" fmla="*/ 95 w 16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98">
              <a:extLst>
                <a:ext uri="{FF2B5EF4-FFF2-40B4-BE49-F238E27FC236}">
                  <a16:creationId xmlns:a16="http://schemas.microsoft.com/office/drawing/2014/main" id="{AAC27EED-E3A8-4145-ABD4-63B557FA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299"/>
              <a:ext cx="28" cy="93"/>
            </a:xfrm>
            <a:custGeom>
              <a:avLst/>
              <a:gdLst>
                <a:gd name="T0" fmla="*/ 20 w 11"/>
                <a:gd name="T1" fmla="*/ 149 h 35"/>
                <a:gd name="T2" fmla="*/ 130 w 11"/>
                <a:gd name="T3" fmla="*/ 21 h 35"/>
                <a:gd name="T4" fmla="*/ 130 w 11"/>
                <a:gd name="T5" fmla="*/ 303 h 35"/>
                <a:gd name="T6" fmla="*/ 150 w 11"/>
                <a:gd name="T7" fmla="*/ 452 h 35"/>
                <a:gd name="T8" fmla="*/ 163 w 11"/>
                <a:gd name="T9" fmla="*/ 65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1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1"/>
                    <a:pt x="10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99">
              <a:extLst>
                <a:ext uri="{FF2B5EF4-FFF2-40B4-BE49-F238E27FC236}">
                  <a16:creationId xmlns:a16="http://schemas.microsoft.com/office/drawing/2014/main" id="{3B694DC2-3576-432D-A6E5-85AEAFB2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13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100">
              <a:extLst>
                <a:ext uri="{FF2B5EF4-FFF2-40B4-BE49-F238E27FC236}">
                  <a16:creationId xmlns:a16="http://schemas.microsoft.com/office/drawing/2014/main" id="{49292AA8-AB50-4AC3-BC3C-F70724E0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971"/>
              <a:ext cx="2" cy="32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1">
              <a:extLst>
                <a:ext uri="{FF2B5EF4-FFF2-40B4-BE49-F238E27FC236}">
                  <a16:creationId xmlns:a16="http://schemas.microsoft.com/office/drawing/2014/main" id="{56745B8F-87D9-40AF-B2C8-632A6A661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" y="1771"/>
              <a:ext cx="85" cy="301"/>
            </a:xfrm>
            <a:custGeom>
              <a:avLst/>
              <a:gdLst>
                <a:gd name="T0" fmla="*/ 488 w 34"/>
                <a:gd name="T1" fmla="*/ 149 h 113"/>
                <a:gd name="T2" fmla="*/ 488 w 34"/>
                <a:gd name="T3" fmla="*/ 56 h 113"/>
                <a:gd name="T4" fmla="*/ 363 w 34"/>
                <a:gd name="T5" fmla="*/ 56 h 113"/>
                <a:gd name="T6" fmla="*/ 363 w 34"/>
                <a:gd name="T7" fmla="*/ 56 h 113"/>
                <a:gd name="T8" fmla="*/ 345 w 34"/>
                <a:gd name="T9" fmla="*/ 149 h 113"/>
                <a:gd name="T10" fmla="*/ 220 w 34"/>
                <a:gd name="T11" fmla="*/ 362 h 113"/>
                <a:gd name="T12" fmla="*/ 220 w 34"/>
                <a:gd name="T13" fmla="*/ 533 h 113"/>
                <a:gd name="T14" fmla="*/ 125 w 34"/>
                <a:gd name="T15" fmla="*/ 717 h 113"/>
                <a:gd name="T16" fmla="*/ 158 w 34"/>
                <a:gd name="T17" fmla="*/ 964 h 113"/>
                <a:gd name="T18" fmla="*/ 83 w 34"/>
                <a:gd name="T19" fmla="*/ 1151 h 113"/>
                <a:gd name="T20" fmla="*/ 95 w 34"/>
                <a:gd name="T21" fmla="*/ 1319 h 113"/>
                <a:gd name="T22" fmla="*/ 33 w 34"/>
                <a:gd name="T23" fmla="*/ 1702 h 113"/>
                <a:gd name="T24" fmla="*/ 175 w 34"/>
                <a:gd name="T25" fmla="*/ 2043 h 113"/>
                <a:gd name="T26" fmla="*/ 300 w 34"/>
                <a:gd name="T27" fmla="*/ 1510 h 113"/>
                <a:gd name="T28" fmla="*/ 333 w 34"/>
                <a:gd name="T29" fmla="*/ 1135 h 113"/>
                <a:gd name="T30" fmla="*/ 345 w 34"/>
                <a:gd name="T31" fmla="*/ 645 h 113"/>
                <a:gd name="T32" fmla="*/ 520 w 34"/>
                <a:gd name="T33" fmla="*/ 192 h 113"/>
                <a:gd name="T34" fmla="*/ 533 w 34"/>
                <a:gd name="T35" fmla="*/ 149 h 113"/>
                <a:gd name="T36" fmla="*/ 488 w 34"/>
                <a:gd name="T37" fmla="*/ 149 h 113"/>
                <a:gd name="T38" fmla="*/ 238 w 34"/>
                <a:gd name="T39" fmla="*/ 0 h 113"/>
                <a:gd name="T40" fmla="*/ 238 w 34"/>
                <a:gd name="T41" fmla="*/ 0 h 113"/>
                <a:gd name="T42" fmla="*/ 250 w 34"/>
                <a:gd name="T43" fmla="*/ 21 h 113"/>
                <a:gd name="T44" fmla="*/ 238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7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6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9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7"/>
                    <a:pt x="5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5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2"/>
                    <a:pt x="21" y="65"/>
                    <a:pt x="21" y="60"/>
                  </a:cubicBezTo>
                  <a:cubicBezTo>
                    <a:pt x="21" y="55"/>
                    <a:pt x="21" y="42"/>
                    <a:pt x="22" y="34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9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2">
              <a:extLst>
                <a:ext uri="{FF2B5EF4-FFF2-40B4-BE49-F238E27FC236}">
                  <a16:creationId xmlns:a16="http://schemas.microsoft.com/office/drawing/2014/main" id="{2DCB5045-FD00-4B87-8C39-43BAD341B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283"/>
              <a:ext cx="78" cy="290"/>
            </a:xfrm>
            <a:custGeom>
              <a:avLst/>
              <a:gdLst>
                <a:gd name="T0" fmla="*/ 83 w 31"/>
                <a:gd name="T1" fmla="*/ 963 h 109"/>
                <a:gd name="T2" fmla="*/ 159 w 31"/>
                <a:gd name="T3" fmla="*/ 1147 h 109"/>
                <a:gd name="T4" fmla="*/ 126 w 31"/>
                <a:gd name="T5" fmla="*/ 1338 h 109"/>
                <a:gd name="T6" fmla="*/ 221 w 31"/>
                <a:gd name="T7" fmla="*/ 1530 h 109"/>
                <a:gd name="T8" fmla="*/ 221 w 31"/>
                <a:gd name="T9" fmla="*/ 1748 h 109"/>
                <a:gd name="T10" fmla="*/ 347 w 31"/>
                <a:gd name="T11" fmla="*/ 1974 h 109"/>
                <a:gd name="T12" fmla="*/ 367 w 31"/>
                <a:gd name="T13" fmla="*/ 2017 h 109"/>
                <a:gd name="T14" fmla="*/ 400 w 31"/>
                <a:gd name="T15" fmla="*/ 1974 h 109"/>
                <a:gd name="T16" fmla="*/ 463 w 31"/>
                <a:gd name="T17" fmla="*/ 2054 h 109"/>
                <a:gd name="T18" fmla="*/ 493 w 31"/>
                <a:gd name="T19" fmla="*/ 1905 h 109"/>
                <a:gd name="T20" fmla="*/ 347 w 31"/>
                <a:gd name="T21" fmla="*/ 1487 h 109"/>
                <a:gd name="T22" fmla="*/ 335 w 31"/>
                <a:gd name="T23" fmla="*/ 998 h 109"/>
                <a:gd name="T24" fmla="*/ 304 w 31"/>
                <a:gd name="T25" fmla="*/ 623 h 109"/>
                <a:gd name="T26" fmla="*/ 189 w 31"/>
                <a:gd name="T27" fmla="*/ 93 h 109"/>
                <a:gd name="T28" fmla="*/ 33 w 31"/>
                <a:gd name="T29" fmla="*/ 418 h 109"/>
                <a:gd name="T30" fmla="*/ 96 w 31"/>
                <a:gd name="T31" fmla="*/ 793 h 109"/>
                <a:gd name="T32" fmla="*/ 83 w 31"/>
                <a:gd name="T33" fmla="*/ 963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5" y="51"/>
                  </a:move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9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2" y="106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5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4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3">
              <a:extLst>
                <a:ext uri="{FF2B5EF4-FFF2-40B4-BE49-F238E27FC236}">
                  <a16:creationId xmlns:a16="http://schemas.microsoft.com/office/drawing/2014/main" id="{10290714-9FC9-4C03-95E8-C2AAB6C26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773"/>
              <a:ext cx="85" cy="808"/>
            </a:xfrm>
            <a:custGeom>
              <a:avLst/>
              <a:gdLst>
                <a:gd name="T0" fmla="*/ 438 w 34"/>
                <a:gd name="T1" fmla="*/ 5747 h 303"/>
                <a:gd name="T2" fmla="*/ 500 w 34"/>
                <a:gd name="T3" fmla="*/ 5611 h 303"/>
                <a:gd name="T4" fmla="*/ 375 w 34"/>
                <a:gd name="T5" fmla="*/ 5384 h 303"/>
                <a:gd name="T6" fmla="*/ 375 w 34"/>
                <a:gd name="T7" fmla="*/ 5155 h 303"/>
                <a:gd name="T8" fmla="*/ 283 w 34"/>
                <a:gd name="T9" fmla="*/ 4971 h 303"/>
                <a:gd name="T10" fmla="*/ 313 w 34"/>
                <a:gd name="T11" fmla="*/ 4779 h 303"/>
                <a:gd name="T12" fmla="*/ 238 w 34"/>
                <a:gd name="T13" fmla="*/ 4587 h 303"/>
                <a:gd name="T14" fmla="*/ 250 w 34"/>
                <a:gd name="T15" fmla="*/ 4416 h 303"/>
                <a:gd name="T16" fmla="*/ 188 w 34"/>
                <a:gd name="T17" fmla="*/ 4040 h 303"/>
                <a:gd name="T18" fmla="*/ 300 w 34"/>
                <a:gd name="T19" fmla="*/ 3699 h 303"/>
                <a:gd name="T20" fmla="*/ 270 w 34"/>
                <a:gd name="T21" fmla="*/ 2048 h 303"/>
                <a:gd name="T22" fmla="*/ 188 w 34"/>
                <a:gd name="T23" fmla="*/ 1685 h 303"/>
                <a:gd name="T24" fmla="*/ 250 w 34"/>
                <a:gd name="T25" fmla="*/ 1309 h 303"/>
                <a:gd name="T26" fmla="*/ 238 w 34"/>
                <a:gd name="T27" fmla="*/ 1139 h 303"/>
                <a:gd name="T28" fmla="*/ 313 w 34"/>
                <a:gd name="T29" fmla="*/ 947 h 303"/>
                <a:gd name="T30" fmla="*/ 283 w 34"/>
                <a:gd name="T31" fmla="*/ 704 h 303"/>
                <a:gd name="T32" fmla="*/ 375 w 34"/>
                <a:gd name="T33" fmla="*/ 512 h 303"/>
                <a:gd name="T34" fmla="*/ 375 w 34"/>
                <a:gd name="T35" fmla="*/ 341 h 303"/>
                <a:gd name="T36" fmla="*/ 500 w 34"/>
                <a:gd name="T37" fmla="*/ 136 h 303"/>
                <a:gd name="T38" fmla="*/ 438 w 34"/>
                <a:gd name="T39" fmla="*/ 0 h 303"/>
                <a:gd name="T40" fmla="*/ 408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8" y="303"/>
                  </a:moveTo>
                  <a:cubicBezTo>
                    <a:pt x="34" y="302"/>
                    <a:pt x="34" y="300"/>
                    <a:pt x="32" y="296"/>
                  </a:cubicBezTo>
                  <a:cubicBezTo>
                    <a:pt x="30" y="291"/>
                    <a:pt x="25" y="290"/>
                    <a:pt x="24" y="284"/>
                  </a:cubicBezTo>
                  <a:cubicBezTo>
                    <a:pt x="23" y="278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0" y="252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7"/>
                    <a:pt x="17" y="237"/>
                    <a:pt x="16" y="233"/>
                  </a:cubicBezTo>
                  <a:cubicBezTo>
                    <a:pt x="15" y="229"/>
                    <a:pt x="10" y="227"/>
                    <a:pt x="12" y="213"/>
                  </a:cubicBezTo>
                  <a:cubicBezTo>
                    <a:pt x="15" y="201"/>
                    <a:pt x="14" y="193"/>
                    <a:pt x="19" y="195"/>
                  </a:cubicBezTo>
                  <a:cubicBezTo>
                    <a:pt x="0" y="185"/>
                    <a:pt x="4" y="122"/>
                    <a:pt x="17" y="108"/>
                  </a:cubicBezTo>
                  <a:cubicBezTo>
                    <a:pt x="14" y="107"/>
                    <a:pt x="14" y="100"/>
                    <a:pt x="12" y="89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0"/>
                  </a:cubicBezTo>
                  <a:cubicBezTo>
                    <a:pt x="16" y="56"/>
                    <a:pt x="19" y="55"/>
                    <a:pt x="20" y="50"/>
                  </a:cubicBezTo>
                  <a:cubicBezTo>
                    <a:pt x="22" y="45"/>
                    <a:pt x="17" y="43"/>
                    <a:pt x="18" y="37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2"/>
                    <a:pt x="23" y="24"/>
                    <a:pt x="24" y="18"/>
                  </a:cubicBezTo>
                  <a:cubicBezTo>
                    <a:pt x="25" y="12"/>
                    <a:pt x="30" y="11"/>
                    <a:pt x="32" y="7"/>
                  </a:cubicBezTo>
                  <a:cubicBezTo>
                    <a:pt x="34" y="2"/>
                    <a:pt x="34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4">
              <a:extLst>
                <a:ext uri="{FF2B5EF4-FFF2-40B4-BE49-F238E27FC236}">
                  <a16:creationId xmlns:a16="http://schemas.microsoft.com/office/drawing/2014/main" id="{B945800D-7D7F-440F-B0B7-44271FE0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773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">
              <a:extLst>
                <a:ext uri="{FF2B5EF4-FFF2-40B4-BE49-F238E27FC236}">
                  <a16:creationId xmlns:a16="http://schemas.microsoft.com/office/drawing/2014/main" id="{6B5A4F54-8F48-4CC6-8F2F-0B73AA97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33" cy="536"/>
            </a:xfrm>
            <a:custGeom>
              <a:avLst/>
              <a:gdLst>
                <a:gd name="T0" fmla="*/ 8338 w 533"/>
                <a:gd name="T1" fmla="*/ 1912 h 201"/>
                <a:gd name="T2" fmla="*/ 0 w 533"/>
                <a:gd name="T3" fmla="*/ 0 h 201"/>
                <a:gd name="T4" fmla="*/ 500 w 533"/>
                <a:gd name="T5" fmla="*/ 1933 h 201"/>
                <a:gd name="T6" fmla="*/ 500 w 533"/>
                <a:gd name="T7" fmla="*/ 1933 h 201"/>
                <a:gd name="T8" fmla="*/ 500 w 533"/>
                <a:gd name="T9" fmla="*/ 1955 h 201"/>
                <a:gd name="T10" fmla="*/ 500 w 533"/>
                <a:gd name="T11" fmla="*/ 1933 h 201"/>
                <a:gd name="T12" fmla="*/ 63 w 533"/>
                <a:gd name="T13" fmla="*/ 3811 h 201"/>
                <a:gd name="T14" fmla="*/ 8338 w 533"/>
                <a:gd name="T15" fmla="*/ 1912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1">
                  <a:moveTo>
                    <a:pt x="533" y="10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2"/>
                  </a:cubicBezTo>
                  <a:cubicBezTo>
                    <a:pt x="32" y="145"/>
                    <a:pt x="21" y="183"/>
                    <a:pt x="4" y="201"/>
                  </a:cubicBezTo>
                  <a:lnTo>
                    <a:pt x="533" y="10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106">
              <a:extLst>
                <a:ext uri="{FF2B5EF4-FFF2-40B4-BE49-F238E27FC236}">
                  <a16:creationId xmlns:a16="http://schemas.microsoft.com/office/drawing/2014/main" id="{2BE30D93-7BB9-4ECC-9977-9CD38AA9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33" cy="536"/>
            </a:xfrm>
            <a:custGeom>
              <a:avLst/>
              <a:gdLst>
                <a:gd name="T0" fmla="*/ 10 w 1333"/>
                <a:gd name="T1" fmla="*/ 536 h 536"/>
                <a:gd name="T2" fmla="*/ 1333 w 1333"/>
                <a:gd name="T3" fmla="*/ 269 h 536"/>
                <a:gd name="T4" fmla="*/ 0 w 1333"/>
                <a:gd name="T5" fmla="*/ 0 h 5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3" h="536">
                  <a:moveTo>
                    <a:pt x="10" y="536"/>
                  </a:moveTo>
                  <a:lnTo>
                    <a:pt x="1333" y="269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107">
              <a:extLst>
                <a:ext uri="{FF2B5EF4-FFF2-40B4-BE49-F238E27FC236}">
                  <a16:creationId xmlns:a16="http://schemas.microsoft.com/office/drawing/2014/main" id="{45B45AF3-5CA0-4119-BB24-2EAE90A9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3"/>
              <a:ext cx="843" cy="341"/>
            </a:xfrm>
            <a:custGeom>
              <a:avLst/>
              <a:gdLst>
                <a:gd name="T0" fmla="*/ 843 w 843"/>
                <a:gd name="T1" fmla="*/ 0 h 341"/>
                <a:gd name="T2" fmla="*/ 0 w 843"/>
                <a:gd name="T3" fmla="*/ 170 h 341"/>
                <a:gd name="T4" fmla="*/ 843 w 843"/>
                <a:gd name="T5" fmla="*/ 341 h 341"/>
                <a:gd name="T6" fmla="*/ 843 w 843"/>
                <a:gd name="T7" fmla="*/ 0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3" h="341">
                  <a:moveTo>
                    <a:pt x="843" y="0"/>
                  </a:moveTo>
                  <a:lnTo>
                    <a:pt x="0" y="170"/>
                  </a:lnTo>
                  <a:lnTo>
                    <a:pt x="843" y="341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08">
              <a:extLst>
                <a:ext uri="{FF2B5EF4-FFF2-40B4-BE49-F238E27FC236}">
                  <a16:creationId xmlns:a16="http://schemas.microsoft.com/office/drawing/2014/main" id="{090607B5-82B3-4773-90A6-13318B9A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115"/>
              <a:ext cx="22" cy="114"/>
            </a:xfrm>
            <a:custGeom>
              <a:avLst/>
              <a:gdLst>
                <a:gd name="T0" fmla="*/ 0 w 9"/>
                <a:gd name="T1" fmla="*/ 0 h 43"/>
                <a:gd name="T2" fmla="*/ 132 w 9"/>
                <a:gd name="T3" fmla="*/ 392 h 43"/>
                <a:gd name="T4" fmla="*/ 29 w 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3">
                  <a:moveTo>
                    <a:pt x="0" y="0"/>
                  </a:moveTo>
                  <a:cubicBezTo>
                    <a:pt x="1" y="7"/>
                    <a:pt x="8" y="14"/>
                    <a:pt x="9" y="21"/>
                  </a:cubicBezTo>
                  <a:cubicBezTo>
                    <a:pt x="9" y="29"/>
                    <a:pt x="2" y="36"/>
                    <a:pt x="2" y="4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09">
              <a:extLst>
                <a:ext uri="{FF2B5EF4-FFF2-40B4-BE49-F238E27FC236}">
                  <a16:creationId xmlns:a16="http://schemas.microsoft.com/office/drawing/2014/main" id="{52FB301E-A619-4E86-8205-CBDDD7A9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3"/>
              <a:ext cx="843" cy="341"/>
            </a:xfrm>
            <a:custGeom>
              <a:avLst/>
              <a:gdLst>
                <a:gd name="T0" fmla="*/ 843 w 843"/>
                <a:gd name="T1" fmla="*/ 0 h 341"/>
                <a:gd name="T2" fmla="*/ 0 w 843"/>
                <a:gd name="T3" fmla="*/ 170 h 341"/>
                <a:gd name="T4" fmla="*/ 843 w 843"/>
                <a:gd name="T5" fmla="*/ 341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3" h="341">
                  <a:moveTo>
                    <a:pt x="843" y="0"/>
                  </a:moveTo>
                  <a:lnTo>
                    <a:pt x="0" y="170"/>
                  </a:lnTo>
                  <a:lnTo>
                    <a:pt x="843" y="341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10">
              <a:extLst>
                <a:ext uri="{FF2B5EF4-FFF2-40B4-BE49-F238E27FC236}">
                  <a16:creationId xmlns:a16="http://schemas.microsoft.com/office/drawing/2014/main" id="{05B3D5AF-DBAD-4246-A04F-70E5565D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80" cy="536"/>
            </a:xfrm>
            <a:custGeom>
              <a:avLst/>
              <a:gdLst>
                <a:gd name="T0" fmla="*/ 63 w 32"/>
                <a:gd name="T1" fmla="*/ 3811 h 201"/>
                <a:gd name="T2" fmla="*/ 500 w 32"/>
                <a:gd name="T3" fmla="*/ 1933 h 201"/>
                <a:gd name="T4" fmla="*/ 500 w 32"/>
                <a:gd name="T5" fmla="*/ 1955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Oval 111">
              <a:extLst>
                <a:ext uri="{FF2B5EF4-FFF2-40B4-BE49-F238E27FC236}">
                  <a16:creationId xmlns:a16="http://schemas.microsoft.com/office/drawing/2014/main" id="{357E1276-47E9-43BB-BB74-DF0FA912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056"/>
              <a:ext cx="223" cy="235"/>
            </a:xfrm>
            <a:prstGeom prst="ellipse">
              <a:avLst/>
            </a:prstGeom>
            <a:noFill/>
            <a:ln w="793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951" name="Oval 112">
              <a:extLst>
                <a:ext uri="{FF2B5EF4-FFF2-40B4-BE49-F238E27FC236}">
                  <a16:creationId xmlns:a16="http://schemas.microsoft.com/office/drawing/2014/main" id="{649EDDDA-6C01-436D-9C02-E3F70CF4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056"/>
              <a:ext cx="223" cy="235"/>
            </a:xfrm>
            <a:prstGeom prst="ellipse">
              <a:avLst/>
            </a:prstGeom>
            <a:noFill/>
            <a:ln w="317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2251B59B-5394-46DE-B041-0D005533FE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Cataract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006032B9-A758-4321-8085-EBDB2C82A515}"/>
              </a:ext>
            </a:extLst>
          </p:cNvPr>
          <p:cNvGrpSpPr>
            <a:grpSpLocks/>
          </p:cNvGrpSpPr>
          <p:nvPr/>
        </p:nvGrpSpPr>
        <p:grpSpPr bwMode="auto">
          <a:xfrm>
            <a:off x="4311650" y="1866900"/>
            <a:ext cx="3576638" cy="3124200"/>
            <a:chOff x="1756" y="1176"/>
            <a:chExt cx="2253" cy="1968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81E0D9E5-1D98-4FA0-AF72-488C3A32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47"/>
              <a:ext cx="345" cy="1197"/>
            </a:xfrm>
            <a:custGeom>
              <a:avLst/>
              <a:gdLst>
                <a:gd name="T0" fmla="*/ 2158 w 138"/>
                <a:gd name="T1" fmla="*/ 0 h 449"/>
                <a:gd name="T2" fmla="*/ 0 w 138"/>
                <a:gd name="T3" fmla="*/ 4300 h 449"/>
                <a:gd name="T4" fmla="*/ 1988 w 138"/>
                <a:gd name="T5" fmla="*/ 8486 h 449"/>
                <a:gd name="T6" fmla="*/ 2000 w 138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49">
                  <a:moveTo>
                    <a:pt x="138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8" y="449"/>
                    <a:pt x="128" y="449"/>
                    <a:pt x="128" y="449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82D3D706-0368-4DCE-90E9-3487E1F68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2"/>
              <a:ext cx="225" cy="955"/>
            </a:xfrm>
            <a:custGeom>
              <a:avLst/>
              <a:gdLst>
                <a:gd name="T0" fmla="*/ 1408 w 90"/>
                <a:gd name="T1" fmla="*/ 6797 h 358"/>
                <a:gd name="T2" fmla="*/ 0 w 90"/>
                <a:gd name="T3" fmla="*/ 3415 h 358"/>
                <a:gd name="T4" fmla="*/ 0 w 90"/>
                <a:gd name="T5" fmla="*/ 3415 h 358"/>
                <a:gd name="T6" fmla="*/ 1395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0" y="321"/>
                    <a:pt x="0" y="268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92"/>
                    <a:pt x="50" y="37"/>
                    <a:pt x="89" y="0"/>
                  </a:cubicBezTo>
                </a:path>
              </a:pathLst>
            </a:custGeom>
            <a:solidFill>
              <a:srgbClr val="CE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F8ECD0E9-83FD-4E40-A6A4-DCD99D25F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9" y="1680"/>
              <a:ext cx="197" cy="643"/>
            </a:xfrm>
            <a:custGeom>
              <a:avLst/>
              <a:gdLst>
                <a:gd name="T0" fmla="*/ 12 w 79"/>
                <a:gd name="T1" fmla="*/ 2164 h 241"/>
                <a:gd name="T2" fmla="*/ 155 w 79"/>
                <a:gd name="T3" fmla="*/ 2070 h 241"/>
                <a:gd name="T4" fmla="*/ 187 w 79"/>
                <a:gd name="T5" fmla="*/ 2697 h 241"/>
                <a:gd name="T6" fmla="*/ 479 w 79"/>
                <a:gd name="T7" fmla="*/ 4578 h 241"/>
                <a:gd name="T8" fmla="*/ 416 w 79"/>
                <a:gd name="T9" fmla="*/ 3781 h 241"/>
                <a:gd name="T10" fmla="*/ 666 w 79"/>
                <a:gd name="T11" fmla="*/ 1801 h 241"/>
                <a:gd name="T12" fmla="*/ 1212 w 79"/>
                <a:gd name="T13" fmla="*/ 171 h 241"/>
                <a:gd name="T14" fmla="*/ 1224 w 79"/>
                <a:gd name="T15" fmla="*/ 0 h 241"/>
                <a:gd name="T16" fmla="*/ 12 w 79"/>
                <a:gd name="T17" fmla="*/ 2164 h 241"/>
                <a:gd name="T18" fmla="*/ 0 w 79"/>
                <a:gd name="T19" fmla="*/ 2241 h 241"/>
                <a:gd name="T20" fmla="*/ 12 w 79"/>
                <a:gd name="T21" fmla="*/ 2185 h 241"/>
                <a:gd name="T22" fmla="*/ 0 w 79"/>
                <a:gd name="T23" fmla="*/ 2241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41">
                  <a:moveTo>
                    <a:pt x="1" y="114"/>
                  </a:moveTo>
                  <a:cubicBezTo>
                    <a:pt x="2" y="110"/>
                    <a:pt x="6" y="106"/>
                    <a:pt x="10" y="109"/>
                  </a:cubicBezTo>
                  <a:cubicBezTo>
                    <a:pt x="13" y="112"/>
                    <a:pt x="12" y="138"/>
                    <a:pt x="12" y="142"/>
                  </a:cubicBezTo>
                  <a:cubicBezTo>
                    <a:pt x="12" y="179"/>
                    <a:pt x="19" y="206"/>
                    <a:pt x="31" y="241"/>
                  </a:cubicBezTo>
                  <a:cubicBezTo>
                    <a:pt x="27" y="227"/>
                    <a:pt x="27" y="213"/>
                    <a:pt x="27" y="199"/>
                  </a:cubicBezTo>
                  <a:cubicBezTo>
                    <a:pt x="25" y="161"/>
                    <a:pt x="28" y="130"/>
                    <a:pt x="43" y="95"/>
                  </a:cubicBezTo>
                  <a:cubicBezTo>
                    <a:pt x="56" y="66"/>
                    <a:pt x="73" y="41"/>
                    <a:pt x="78" y="9"/>
                  </a:cubicBezTo>
                  <a:cubicBezTo>
                    <a:pt x="79" y="5"/>
                    <a:pt x="79" y="2"/>
                    <a:pt x="79" y="0"/>
                  </a:cubicBezTo>
                  <a:cubicBezTo>
                    <a:pt x="50" y="27"/>
                    <a:pt x="17" y="63"/>
                    <a:pt x="1" y="114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6"/>
                    <a:pt x="1" y="115"/>
                  </a:cubicBezTo>
                  <a:cubicBezTo>
                    <a:pt x="0" y="116"/>
                    <a:pt x="0" y="117"/>
                    <a:pt x="0" y="118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4FADF8B7-3935-479B-A85A-133FE0F9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317"/>
              <a:ext cx="1498" cy="1675"/>
            </a:xfrm>
            <a:custGeom>
              <a:avLst/>
              <a:gdLst>
                <a:gd name="T0" fmla="*/ 8413 w 599"/>
                <a:gd name="T1" fmla="*/ 9717 h 628"/>
                <a:gd name="T2" fmla="*/ 9318 w 599"/>
                <a:gd name="T3" fmla="*/ 6316 h 628"/>
                <a:gd name="T4" fmla="*/ 9288 w 599"/>
                <a:gd name="T5" fmla="*/ 5484 h 628"/>
                <a:gd name="T6" fmla="*/ 9338 w 599"/>
                <a:gd name="T7" fmla="*/ 4745 h 628"/>
                <a:gd name="T8" fmla="*/ 9068 w 599"/>
                <a:gd name="T9" fmla="*/ 4062 h 628"/>
                <a:gd name="T10" fmla="*/ 8743 w 599"/>
                <a:gd name="T11" fmla="*/ 3094 h 628"/>
                <a:gd name="T12" fmla="*/ 4804 w 599"/>
                <a:gd name="T13" fmla="*/ 0 h 628"/>
                <a:gd name="T14" fmla="*/ 1095 w 599"/>
                <a:gd name="T15" fmla="*/ 1707 h 628"/>
                <a:gd name="T16" fmla="*/ 1083 w 599"/>
                <a:gd name="T17" fmla="*/ 1728 h 628"/>
                <a:gd name="T18" fmla="*/ 908 w 599"/>
                <a:gd name="T19" fmla="*/ 2163 h 628"/>
                <a:gd name="T20" fmla="*/ 833 w 599"/>
                <a:gd name="T21" fmla="*/ 2539 h 628"/>
                <a:gd name="T22" fmla="*/ 688 w 599"/>
                <a:gd name="T23" fmla="*/ 2654 h 628"/>
                <a:gd name="T24" fmla="*/ 720 w 599"/>
                <a:gd name="T25" fmla="*/ 2881 h 628"/>
                <a:gd name="T26" fmla="*/ 583 w 599"/>
                <a:gd name="T27" fmla="*/ 3094 h 628"/>
                <a:gd name="T28" fmla="*/ 583 w 599"/>
                <a:gd name="T29" fmla="*/ 3393 h 628"/>
                <a:gd name="T30" fmla="*/ 313 w 599"/>
                <a:gd name="T31" fmla="*/ 3243 h 628"/>
                <a:gd name="T32" fmla="*/ 113 w 599"/>
                <a:gd name="T33" fmla="*/ 3678 h 628"/>
                <a:gd name="T34" fmla="*/ 113 w 599"/>
                <a:gd name="T35" fmla="*/ 4177 h 628"/>
                <a:gd name="T36" fmla="*/ 83 w 599"/>
                <a:gd name="T37" fmla="*/ 4553 h 628"/>
                <a:gd name="T38" fmla="*/ 0 w 599"/>
                <a:gd name="T39" fmla="*/ 5030 h 628"/>
                <a:gd name="T40" fmla="*/ 33 w 599"/>
                <a:gd name="T41" fmla="*/ 5044 h 628"/>
                <a:gd name="T42" fmla="*/ 770 w 599"/>
                <a:gd name="T43" fmla="*/ 3835 h 628"/>
                <a:gd name="T44" fmla="*/ 1583 w 599"/>
                <a:gd name="T45" fmla="*/ 5940 h 628"/>
                <a:gd name="T46" fmla="*/ 1583 w 599"/>
                <a:gd name="T47" fmla="*/ 5919 h 628"/>
                <a:gd name="T48" fmla="*/ 1583 w 599"/>
                <a:gd name="T49" fmla="*/ 5940 h 628"/>
                <a:gd name="T50" fmla="*/ 1583 w 599"/>
                <a:gd name="T51" fmla="*/ 5940 h 628"/>
                <a:gd name="T52" fmla="*/ 770 w 599"/>
                <a:gd name="T53" fmla="*/ 8047 h 628"/>
                <a:gd name="T54" fmla="*/ 33 w 599"/>
                <a:gd name="T55" fmla="*/ 6793 h 628"/>
                <a:gd name="T56" fmla="*/ 0 w 599"/>
                <a:gd name="T57" fmla="*/ 6831 h 628"/>
                <a:gd name="T58" fmla="*/ 83 w 599"/>
                <a:gd name="T59" fmla="*/ 7305 h 628"/>
                <a:gd name="T60" fmla="*/ 113 w 599"/>
                <a:gd name="T61" fmla="*/ 7684 h 628"/>
                <a:gd name="T62" fmla="*/ 113 w 599"/>
                <a:gd name="T63" fmla="*/ 8180 h 628"/>
                <a:gd name="T64" fmla="*/ 313 w 599"/>
                <a:gd name="T65" fmla="*/ 8615 h 628"/>
                <a:gd name="T66" fmla="*/ 613 w 599"/>
                <a:gd name="T67" fmla="*/ 8410 h 628"/>
                <a:gd name="T68" fmla="*/ 645 w 599"/>
                <a:gd name="T69" fmla="*/ 8764 h 628"/>
                <a:gd name="T70" fmla="*/ 783 w 599"/>
                <a:gd name="T71" fmla="*/ 8956 h 628"/>
                <a:gd name="T72" fmla="*/ 738 w 599"/>
                <a:gd name="T73" fmla="*/ 9183 h 628"/>
                <a:gd name="T74" fmla="*/ 833 w 599"/>
                <a:gd name="T75" fmla="*/ 9319 h 628"/>
                <a:gd name="T76" fmla="*/ 908 w 599"/>
                <a:gd name="T77" fmla="*/ 9695 h 628"/>
                <a:gd name="T78" fmla="*/ 1063 w 599"/>
                <a:gd name="T79" fmla="*/ 10117 h 628"/>
                <a:gd name="T80" fmla="*/ 4804 w 599"/>
                <a:gd name="T81" fmla="*/ 11917 h 628"/>
                <a:gd name="T82" fmla="*/ 8413 w 599"/>
                <a:gd name="T83" fmla="*/ 9717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8" y="512"/>
                  </a:moveTo>
                  <a:cubicBezTo>
                    <a:pt x="576" y="456"/>
                    <a:pt x="596" y="388"/>
                    <a:pt x="596" y="333"/>
                  </a:cubicBezTo>
                  <a:cubicBezTo>
                    <a:pt x="596" y="318"/>
                    <a:pt x="595" y="304"/>
                    <a:pt x="594" y="289"/>
                  </a:cubicBezTo>
                  <a:cubicBezTo>
                    <a:pt x="593" y="277"/>
                    <a:pt x="599" y="262"/>
                    <a:pt x="597" y="250"/>
                  </a:cubicBezTo>
                  <a:cubicBezTo>
                    <a:pt x="595" y="237"/>
                    <a:pt x="584" y="227"/>
                    <a:pt x="580" y="214"/>
                  </a:cubicBezTo>
                  <a:cubicBezTo>
                    <a:pt x="575" y="197"/>
                    <a:pt x="568" y="180"/>
                    <a:pt x="559" y="163"/>
                  </a:cubicBezTo>
                  <a:cubicBezTo>
                    <a:pt x="510" y="72"/>
                    <a:pt x="407" y="0"/>
                    <a:pt x="307" y="0"/>
                  </a:cubicBezTo>
                  <a:cubicBezTo>
                    <a:pt x="227" y="0"/>
                    <a:pt x="127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3" y="98"/>
                    <a:pt x="62" y="103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8" y="138"/>
                    <a:pt x="42" y="136"/>
                    <a:pt x="44" y="140"/>
                  </a:cubicBezTo>
                  <a:cubicBezTo>
                    <a:pt x="45" y="145"/>
                    <a:pt x="49" y="143"/>
                    <a:pt x="46" y="152"/>
                  </a:cubicBezTo>
                  <a:cubicBezTo>
                    <a:pt x="43" y="161"/>
                    <a:pt x="39" y="161"/>
                    <a:pt x="37" y="163"/>
                  </a:cubicBezTo>
                  <a:cubicBezTo>
                    <a:pt x="33" y="169"/>
                    <a:pt x="44" y="174"/>
                    <a:pt x="37" y="179"/>
                  </a:cubicBezTo>
                  <a:cubicBezTo>
                    <a:pt x="30" y="184"/>
                    <a:pt x="30" y="172"/>
                    <a:pt x="20" y="171"/>
                  </a:cubicBezTo>
                  <a:cubicBezTo>
                    <a:pt x="14" y="170"/>
                    <a:pt x="9" y="180"/>
                    <a:pt x="7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1" y="228"/>
                    <a:pt x="28" y="202"/>
                    <a:pt x="49" y="202"/>
                  </a:cubicBezTo>
                  <a:cubicBezTo>
                    <a:pt x="78" y="202"/>
                    <a:pt x="101" y="252"/>
                    <a:pt x="101" y="313"/>
                  </a:cubicBezTo>
                  <a:cubicBezTo>
                    <a:pt x="101" y="313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74"/>
                    <a:pt x="78" y="424"/>
                    <a:pt x="49" y="424"/>
                  </a:cubicBezTo>
                  <a:cubicBezTo>
                    <a:pt x="28" y="424"/>
                    <a:pt x="10" y="397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7" y="431"/>
                  </a:cubicBezTo>
                  <a:cubicBezTo>
                    <a:pt x="9" y="445"/>
                    <a:pt x="14" y="455"/>
                    <a:pt x="20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6" y="463"/>
                    <a:pt x="50" y="472"/>
                  </a:cubicBezTo>
                  <a:cubicBezTo>
                    <a:pt x="53" y="481"/>
                    <a:pt x="49" y="479"/>
                    <a:pt x="47" y="484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2" y="522"/>
                    <a:pt x="62" y="526"/>
                    <a:pt x="68" y="533"/>
                  </a:cubicBezTo>
                  <a:cubicBezTo>
                    <a:pt x="126" y="588"/>
                    <a:pt x="231" y="628"/>
                    <a:pt x="307" y="628"/>
                  </a:cubicBezTo>
                  <a:cubicBezTo>
                    <a:pt x="388" y="628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773F3863-E71B-4B83-9E4C-362674BE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632"/>
              <a:ext cx="225" cy="1051"/>
            </a:xfrm>
            <a:custGeom>
              <a:avLst/>
              <a:gdLst>
                <a:gd name="T0" fmla="*/ 1000 w 90"/>
                <a:gd name="T1" fmla="*/ 115 h 394"/>
                <a:gd name="T2" fmla="*/ 238 w 90"/>
                <a:gd name="T3" fmla="*/ 1344 h 394"/>
                <a:gd name="T4" fmla="*/ 95 w 90"/>
                <a:gd name="T5" fmla="*/ 3017 h 394"/>
                <a:gd name="T6" fmla="*/ 238 w 90"/>
                <a:gd name="T7" fmla="*/ 5962 h 394"/>
                <a:gd name="T8" fmla="*/ 583 w 90"/>
                <a:gd name="T9" fmla="*/ 6794 h 394"/>
                <a:gd name="T10" fmla="*/ 770 w 90"/>
                <a:gd name="T11" fmla="*/ 7194 h 394"/>
                <a:gd name="T12" fmla="*/ 988 w 90"/>
                <a:gd name="T13" fmla="*/ 7386 h 394"/>
                <a:gd name="T14" fmla="*/ 1083 w 90"/>
                <a:gd name="T15" fmla="*/ 7272 h 394"/>
                <a:gd name="T16" fmla="*/ 1125 w 90"/>
                <a:gd name="T17" fmla="*/ 6397 h 394"/>
                <a:gd name="T18" fmla="*/ 1375 w 90"/>
                <a:gd name="T19" fmla="*/ 4839 h 394"/>
                <a:gd name="T20" fmla="*/ 1300 w 90"/>
                <a:gd name="T21" fmla="*/ 2769 h 394"/>
                <a:gd name="T22" fmla="*/ 1300 w 90"/>
                <a:gd name="T23" fmla="*/ 1993 h 394"/>
                <a:gd name="T24" fmla="*/ 1050 w 90"/>
                <a:gd name="T25" fmla="*/ 1344 h 394"/>
                <a:gd name="T26" fmla="*/ 1063 w 90"/>
                <a:gd name="T27" fmla="*/ 192 h 394"/>
                <a:gd name="T28" fmla="*/ 970 w 90"/>
                <a:gd name="T29" fmla="*/ 35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94">
                  <a:moveTo>
                    <a:pt x="64" y="6"/>
                  </a:moveTo>
                  <a:cubicBezTo>
                    <a:pt x="43" y="27"/>
                    <a:pt x="24" y="42"/>
                    <a:pt x="15" y="71"/>
                  </a:cubicBezTo>
                  <a:cubicBezTo>
                    <a:pt x="5" y="100"/>
                    <a:pt x="8" y="129"/>
                    <a:pt x="6" y="159"/>
                  </a:cubicBezTo>
                  <a:cubicBezTo>
                    <a:pt x="3" y="211"/>
                    <a:pt x="0" y="263"/>
                    <a:pt x="15" y="314"/>
                  </a:cubicBezTo>
                  <a:cubicBezTo>
                    <a:pt x="19" y="330"/>
                    <a:pt x="31" y="342"/>
                    <a:pt x="37" y="358"/>
                  </a:cubicBezTo>
                  <a:cubicBezTo>
                    <a:pt x="41" y="368"/>
                    <a:pt x="43" y="372"/>
                    <a:pt x="49" y="379"/>
                  </a:cubicBezTo>
                  <a:cubicBezTo>
                    <a:pt x="53" y="385"/>
                    <a:pt x="56" y="394"/>
                    <a:pt x="63" y="389"/>
                  </a:cubicBezTo>
                  <a:cubicBezTo>
                    <a:pt x="68" y="386"/>
                    <a:pt x="69" y="388"/>
                    <a:pt x="69" y="383"/>
                  </a:cubicBezTo>
                  <a:cubicBezTo>
                    <a:pt x="69" y="370"/>
                    <a:pt x="68" y="350"/>
                    <a:pt x="72" y="337"/>
                  </a:cubicBezTo>
                  <a:cubicBezTo>
                    <a:pt x="78" y="312"/>
                    <a:pt x="87" y="282"/>
                    <a:pt x="88" y="255"/>
                  </a:cubicBezTo>
                  <a:cubicBezTo>
                    <a:pt x="90" y="218"/>
                    <a:pt x="84" y="183"/>
                    <a:pt x="83" y="146"/>
                  </a:cubicBezTo>
                  <a:cubicBezTo>
                    <a:pt x="83" y="133"/>
                    <a:pt x="86" y="118"/>
                    <a:pt x="83" y="105"/>
                  </a:cubicBezTo>
                  <a:cubicBezTo>
                    <a:pt x="78" y="90"/>
                    <a:pt x="69" y="87"/>
                    <a:pt x="67" y="71"/>
                  </a:cubicBezTo>
                  <a:cubicBezTo>
                    <a:pt x="66" y="60"/>
                    <a:pt x="69" y="20"/>
                    <a:pt x="68" y="10"/>
                  </a:cubicBezTo>
                  <a:cubicBezTo>
                    <a:pt x="68" y="0"/>
                    <a:pt x="61" y="12"/>
                    <a:pt x="62" y="2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9AB002D7-481B-42BE-9940-760660A1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989"/>
              <a:ext cx="185" cy="379"/>
            </a:xfrm>
            <a:custGeom>
              <a:avLst/>
              <a:gdLst>
                <a:gd name="T0" fmla="*/ 500 w 74"/>
                <a:gd name="T1" fmla="*/ 0 h 142"/>
                <a:gd name="T2" fmla="*/ 533 w 74"/>
                <a:gd name="T3" fmla="*/ 2266 h 142"/>
                <a:gd name="T4" fmla="*/ 720 w 7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2">
                  <a:moveTo>
                    <a:pt x="32" y="0"/>
                  </a:moveTo>
                  <a:cubicBezTo>
                    <a:pt x="11" y="25"/>
                    <a:pt x="0" y="100"/>
                    <a:pt x="34" y="119"/>
                  </a:cubicBezTo>
                  <a:cubicBezTo>
                    <a:pt x="74" y="142"/>
                    <a:pt x="59" y="18"/>
                    <a:pt x="46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A51240CB-CD3D-48FC-B65A-DA2E38B2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301"/>
              <a:ext cx="160" cy="171"/>
            </a:xfrm>
            <a:custGeom>
              <a:avLst/>
              <a:gdLst>
                <a:gd name="T0" fmla="*/ 20 w 64"/>
                <a:gd name="T1" fmla="*/ 858 h 64"/>
                <a:gd name="T2" fmla="*/ 238 w 64"/>
                <a:gd name="T3" fmla="*/ 935 h 64"/>
                <a:gd name="T4" fmla="*/ 583 w 64"/>
                <a:gd name="T5" fmla="*/ 1200 h 64"/>
                <a:gd name="T6" fmla="*/ 1000 w 64"/>
                <a:gd name="T7" fmla="*/ 799 h 64"/>
                <a:gd name="T8" fmla="*/ 708 w 64"/>
                <a:gd name="T9" fmla="*/ 842 h 64"/>
                <a:gd name="T10" fmla="*/ 270 w 64"/>
                <a:gd name="T11" fmla="*/ 513 h 64"/>
                <a:gd name="T12" fmla="*/ 95 w 64"/>
                <a:gd name="T13" fmla="*/ 136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7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39"/>
                    <a:pt x="51" y="45"/>
                    <a:pt x="45" y="44"/>
                  </a:cubicBezTo>
                  <a:cubicBezTo>
                    <a:pt x="33" y="43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7B7DCE62-439F-49D5-AAE6-0E26EA27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19"/>
              <a:ext cx="52" cy="114"/>
            </a:xfrm>
            <a:custGeom>
              <a:avLst/>
              <a:gdLst>
                <a:gd name="T0" fmla="*/ 287 w 21"/>
                <a:gd name="T1" fmla="*/ 353 h 43"/>
                <a:gd name="T2" fmla="*/ 62 w 21"/>
                <a:gd name="T3" fmla="*/ 801 h 43"/>
                <a:gd name="T4" fmla="*/ 92 w 21"/>
                <a:gd name="T5" fmla="*/ 392 h 43"/>
                <a:gd name="T6" fmla="*/ 166 w 21"/>
                <a:gd name="T7" fmla="*/ 170 h 43"/>
                <a:gd name="T8" fmla="*/ 319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8" y="32"/>
                    <a:pt x="4" y="43"/>
                  </a:cubicBezTo>
                  <a:cubicBezTo>
                    <a:pt x="0" y="38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06C3F4D3-A2CB-4E61-B6CD-DA6F04C58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29"/>
              <a:ext cx="1960" cy="715"/>
            </a:xfrm>
            <a:custGeom>
              <a:avLst/>
              <a:gdLst>
                <a:gd name="T0" fmla="*/ 12250 w 784"/>
                <a:gd name="T1" fmla="*/ 606 h 268"/>
                <a:gd name="T2" fmla="*/ 11958 w 784"/>
                <a:gd name="T3" fmla="*/ 478 h 268"/>
                <a:gd name="T4" fmla="*/ 10125 w 784"/>
                <a:gd name="T5" fmla="*/ 56 h 268"/>
                <a:gd name="T6" fmla="*/ 9270 w 784"/>
                <a:gd name="T7" fmla="*/ 832 h 268"/>
                <a:gd name="T8" fmla="*/ 4625 w 784"/>
                <a:gd name="T9" fmla="*/ 4554 h 268"/>
                <a:gd name="T10" fmla="*/ 220 w 784"/>
                <a:gd name="T11" fmla="*/ 1502 h 268"/>
                <a:gd name="T12" fmla="*/ 208 w 784"/>
                <a:gd name="T13" fmla="*/ 1515 h 268"/>
                <a:gd name="T14" fmla="*/ 250 w 784"/>
                <a:gd name="T15" fmla="*/ 1993 h 268"/>
                <a:gd name="T16" fmla="*/ 158 w 784"/>
                <a:gd name="T17" fmla="*/ 2220 h 268"/>
                <a:gd name="T18" fmla="*/ 158 w 784"/>
                <a:gd name="T19" fmla="*/ 2220 h 268"/>
                <a:gd name="T20" fmla="*/ 4613 w 784"/>
                <a:gd name="T21" fmla="*/ 5090 h 268"/>
                <a:gd name="T22" fmla="*/ 9708 w 784"/>
                <a:gd name="T23" fmla="*/ 1083 h 268"/>
                <a:gd name="T24" fmla="*/ 10813 w 784"/>
                <a:gd name="T25" fmla="*/ 627 h 268"/>
                <a:gd name="T26" fmla="*/ 12250 w 784"/>
                <a:gd name="T27" fmla="*/ 1174 h 268"/>
                <a:gd name="T28" fmla="*/ 12250 w 784"/>
                <a:gd name="T29" fmla="*/ 606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4" h="268">
                  <a:moveTo>
                    <a:pt x="784" y="32"/>
                  </a:moveTo>
                  <a:cubicBezTo>
                    <a:pt x="777" y="30"/>
                    <a:pt x="771" y="27"/>
                    <a:pt x="765" y="25"/>
                  </a:cubicBezTo>
                  <a:cubicBezTo>
                    <a:pt x="727" y="9"/>
                    <a:pt x="678" y="0"/>
                    <a:pt x="648" y="3"/>
                  </a:cubicBezTo>
                  <a:cubicBezTo>
                    <a:pt x="620" y="3"/>
                    <a:pt x="599" y="23"/>
                    <a:pt x="593" y="44"/>
                  </a:cubicBezTo>
                  <a:cubicBezTo>
                    <a:pt x="549" y="170"/>
                    <a:pt x="432" y="240"/>
                    <a:pt x="296" y="240"/>
                  </a:cubicBezTo>
                  <a:cubicBezTo>
                    <a:pt x="186" y="240"/>
                    <a:pt x="78" y="174"/>
                    <a:pt x="14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85"/>
                    <a:pt x="0" y="79"/>
                    <a:pt x="16" y="105"/>
                  </a:cubicBezTo>
                  <a:cubicBezTo>
                    <a:pt x="21" y="113"/>
                    <a:pt x="16" y="125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74" y="209"/>
                    <a:pt x="178" y="268"/>
                    <a:pt x="295" y="268"/>
                  </a:cubicBezTo>
                  <a:cubicBezTo>
                    <a:pt x="447" y="268"/>
                    <a:pt x="572" y="198"/>
                    <a:pt x="621" y="57"/>
                  </a:cubicBezTo>
                  <a:cubicBezTo>
                    <a:pt x="630" y="24"/>
                    <a:pt x="660" y="29"/>
                    <a:pt x="692" y="33"/>
                  </a:cubicBezTo>
                  <a:cubicBezTo>
                    <a:pt x="717" y="36"/>
                    <a:pt x="750" y="47"/>
                    <a:pt x="784" y="62"/>
                  </a:cubicBezTo>
                  <a:lnTo>
                    <a:pt x="784" y="32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B44C207F-5FA2-44CE-A6C5-068ABF7A3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176"/>
              <a:ext cx="1935" cy="1088"/>
            </a:xfrm>
            <a:custGeom>
              <a:avLst/>
              <a:gdLst>
                <a:gd name="T0" fmla="*/ 12095 w 774"/>
                <a:gd name="T1" fmla="*/ 7224 h 408"/>
                <a:gd name="T2" fmla="*/ 10833 w 774"/>
                <a:gd name="T3" fmla="*/ 6883 h 408"/>
                <a:gd name="T4" fmla="*/ 10063 w 774"/>
                <a:gd name="T5" fmla="*/ 5939 h 408"/>
                <a:gd name="T6" fmla="*/ 4458 w 774"/>
                <a:gd name="T7" fmla="*/ 21 h 408"/>
                <a:gd name="T8" fmla="*/ 158 w 774"/>
                <a:gd name="T9" fmla="*/ 2653 h 408"/>
                <a:gd name="T10" fmla="*/ 175 w 774"/>
                <a:gd name="T11" fmla="*/ 2637 h 408"/>
                <a:gd name="T12" fmla="*/ 238 w 774"/>
                <a:gd name="T13" fmla="*/ 2787 h 408"/>
                <a:gd name="T14" fmla="*/ 33 w 774"/>
                <a:gd name="T15" fmla="*/ 3149 h 408"/>
                <a:gd name="T16" fmla="*/ 20 w 774"/>
                <a:gd name="T17" fmla="*/ 3491 h 408"/>
                <a:gd name="T18" fmla="*/ 33 w 774"/>
                <a:gd name="T19" fmla="*/ 3507 h 408"/>
                <a:gd name="T20" fmla="*/ 4470 w 774"/>
                <a:gd name="T21" fmla="*/ 477 h 408"/>
                <a:gd name="T22" fmla="*/ 9563 w 774"/>
                <a:gd name="T23" fmla="*/ 6008 h 408"/>
                <a:gd name="T24" fmla="*/ 10175 w 774"/>
                <a:gd name="T25" fmla="*/ 7075 h 408"/>
                <a:gd name="T26" fmla="*/ 11095 w 774"/>
                <a:gd name="T27" fmla="*/ 7395 h 408"/>
                <a:gd name="T28" fmla="*/ 12095 w 774"/>
                <a:gd name="T29" fmla="*/ 7736 h 408"/>
                <a:gd name="T30" fmla="*/ 12095 w 774"/>
                <a:gd name="T31" fmla="*/ 7224 h 4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4" h="408">
                  <a:moveTo>
                    <a:pt x="774" y="381"/>
                  </a:moveTo>
                  <a:cubicBezTo>
                    <a:pt x="738" y="371"/>
                    <a:pt x="708" y="365"/>
                    <a:pt x="693" y="363"/>
                  </a:cubicBezTo>
                  <a:cubicBezTo>
                    <a:pt x="660" y="357"/>
                    <a:pt x="648" y="335"/>
                    <a:pt x="644" y="313"/>
                  </a:cubicBezTo>
                  <a:cubicBezTo>
                    <a:pt x="608" y="150"/>
                    <a:pt x="484" y="4"/>
                    <a:pt x="285" y="1"/>
                  </a:cubicBezTo>
                  <a:cubicBezTo>
                    <a:pt x="173" y="0"/>
                    <a:pt x="74" y="55"/>
                    <a:pt x="10" y="140"/>
                  </a:cubicBezTo>
                  <a:cubicBezTo>
                    <a:pt x="10" y="139"/>
                    <a:pt x="10" y="139"/>
                    <a:pt x="11" y="139"/>
                  </a:cubicBezTo>
                  <a:cubicBezTo>
                    <a:pt x="13" y="137"/>
                    <a:pt x="16" y="139"/>
                    <a:pt x="15" y="147"/>
                  </a:cubicBezTo>
                  <a:cubicBezTo>
                    <a:pt x="14" y="155"/>
                    <a:pt x="5" y="155"/>
                    <a:pt x="2" y="166"/>
                  </a:cubicBezTo>
                  <a:cubicBezTo>
                    <a:pt x="0" y="175"/>
                    <a:pt x="4" y="180"/>
                    <a:pt x="1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66" y="90"/>
                    <a:pt x="175" y="25"/>
                    <a:pt x="286" y="25"/>
                  </a:cubicBezTo>
                  <a:cubicBezTo>
                    <a:pt x="452" y="25"/>
                    <a:pt x="578" y="165"/>
                    <a:pt x="612" y="317"/>
                  </a:cubicBezTo>
                  <a:cubicBezTo>
                    <a:pt x="615" y="334"/>
                    <a:pt x="629" y="361"/>
                    <a:pt x="651" y="373"/>
                  </a:cubicBezTo>
                  <a:cubicBezTo>
                    <a:pt x="655" y="375"/>
                    <a:pt x="690" y="386"/>
                    <a:pt x="710" y="390"/>
                  </a:cubicBezTo>
                  <a:cubicBezTo>
                    <a:pt x="721" y="392"/>
                    <a:pt x="745" y="398"/>
                    <a:pt x="774" y="408"/>
                  </a:cubicBezTo>
                  <a:lnTo>
                    <a:pt x="774" y="381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972A6378-0DB3-4F00-85C4-EDAFA94B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1600" cy="810"/>
            </a:xfrm>
            <a:custGeom>
              <a:avLst/>
              <a:gdLst>
                <a:gd name="T0" fmla="*/ 300 w 640"/>
                <a:gd name="T1" fmla="*/ 2102 h 304"/>
                <a:gd name="T2" fmla="*/ 250 w 640"/>
                <a:gd name="T3" fmla="*/ 2102 h 304"/>
                <a:gd name="T4" fmla="*/ 563 w 640"/>
                <a:gd name="T5" fmla="*/ 2726 h 304"/>
                <a:gd name="T6" fmla="*/ 563 w 640"/>
                <a:gd name="T7" fmla="*/ 2704 h 304"/>
                <a:gd name="T8" fmla="*/ 583 w 640"/>
                <a:gd name="T9" fmla="*/ 2760 h 304"/>
                <a:gd name="T10" fmla="*/ 720 w 640"/>
                <a:gd name="T11" fmla="*/ 3011 h 304"/>
                <a:gd name="T12" fmla="*/ 800 w 640"/>
                <a:gd name="T13" fmla="*/ 3101 h 304"/>
                <a:gd name="T14" fmla="*/ 845 w 640"/>
                <a:gd name="T15" fmla="*/ 3181 h 304"/>
                <a:gd name="T16" fmla="*/ 925 w 640"/>
                <a:gd name="T17" fmla="*/ 3293 h 304"/>
                <a:gd name="T18" fmla="*/ 988 w 640"/>
                <a:gd name="T19" fmla="*/ 3387 h 304"/>
                <a:gd name="T20" fmla="*/ 1020 w 640"/>
                <a:gd name="T21" fmla="*/ 3442 h 304"/>
                <a:gd name="T22" fmla="*/ 1175 w 640"/>
                <a:gd name="T23" fmla="*/ 3634 h 304"/>
                <a:gd name="T24" fmla="*/ 1220 w 640"/>
                <a:gd name="T25" fmla="*/ 3693 h 304"/>
                <a:gd name="T26" fmla="*/ 1220 w 640"/>
                <a:gd name="T27" fmla="*/ 3693 h 304"/>
                <a:gd name="T28" fmla="*/ 1283 w 640"/>
                <a:gd name="T29" fmla="*/ 3784 h 304"/>
                <a:gd name="T30" fmla="*/ 1283 w 640"/>
                <a:gd name="T31" fmla="*/ 3784 h 304"/>
                <a:gd name="T32" fmla="*/ 2083 w 640"/>
                <a:gd name="T33" fmla="*/ 4580 h 304"/>
                <a:gd name="T34" fmla="*/ 2113 w 640"/>
                <a:gd name="T35" fmla="*/ 4594 h 304"/>
                <a:gd name="T36" fmla="*/ 2300 w 640"/>
                <a:gd name="T37" fmla="*/ 4764 h 304"/>
                <a:gd name="T38" fmla="*/ 2345 w 640"/>
                <a:gd name="T39" fmla="*/ 4785 h 304"/>
                <a:gd name="T40" fmla="*/ 2925 w 640"/>
                <a:gd name="T41" fmla="*/ 5182 h 304"/>
                <a:gd name="T42" fmla="*/ 3020 w 640"/>
                <a:gd name="T43" fmla="*/ 5238 h 304"/>
                <a:gd name="T44" fmla="*/ 3175 w 640"/>
                <a:gd name="T45" fmla="*/ 5318 h 304"/>
                <a:gd name="T46" fmla="*/ 3300 w 640"/>
                <a:gd name="T47" fmla="*/ 5374 h 304"/>
                <a:gd name="T48" fmla="*/ 3438 w 640"/>
                <a:gd name="T49" fmla="*/ 5430 h 304"/>
                <a:gd name="T50" fmla="*/ 3613 w 640"/>
                <a:gd name="T51" fmla="*/ 5502 h 304"/>
                <a:gd name="T52" fmla="*/ 3720 w 640"/>
                <a:gd name="T53" fmla="*/ 5545 h 304"/>
                <a:gd name="T54" fmla="*/ 3988 w 640"/>
                <a:gd name="T55" fmla="*/ 5617 h 304"/>
                <a:gd name="T56" fmla="*/ 4083 w 640"/>
                <a:gd name="T57" fmla="*/ 5638 h 304"/>
                <a:gd name="T58" fmla="*/ 4283 w 640"/>
                <a:gd name="T59" fmla="*/ 5694 h 304"/>
                <a:gd name="T60" fmla="*/ 4395 w 640"/>
                <a:gd name="T61" fmla="*/ 5715 h 304"/>
                <a:gd name="T62" fmla="*/ 4583 w 640"/>
                <a:gd name="T63" fmla="*/ 5729 h 304"/>
                <a:gd name="T64" fmla="*/ 4675 w 640"/>
                <a:gd name="T65" fmla="*/ 5750 h 304"/>
                <a:gd name="T66" fmla="*/ 4970 w 640"/>
                <a:gd name="T67" fmla="*/ 5750 h 304"/>
                <a:gd name="T68" fmla="*/ 9613 w 640"/>
                <a:gd name="T69" fmla="*/ 2044 h 304"/>
                <a:gd name="T70" fmla="*/ 10000 w 640"/>
                <a:gd name="T71" fmla="*/ 1433 h 304"/>
                <a:gd name="T72" fmla="*/ 8833 w 640"/>
                <a:gd name="T73" fmla="*/ 3272 h 304"/>
                <a:gd name="T74" fmla="*/ 4970 w 640"/>
                <a:gd name="T75" fmla="*/ 5489 h 304"/>
                <a:gd name="T76" fmla="*/ 1438 w 640"/>
                <a:gd name="T77" fmla="*/ 3578 h 304"/>
                <a:gd name="T78" fmla="*/ 1438 w 640"/>
                <a:gd name="T79" fmla="*/ 3578 h 304"/>
                <a:gd name="T80" fmla="*/ 1363 w 640"/>
                <a:gd name="T81" fmla="*/ 3480 h 304"/>
                <a:gd name="T82" fmla="*/ 1145 w 640"/>
                <a:gd name="T83" fmla="*/ 2990 h 304"/>
                <a:gd name="T84" fmla="*/ 1063 w 640"/>
                <a:gd name="T85" fmla="*/ 2614 h 304"/>
                <a:gd name="T86" fmla="*/ 970 w 640"/>
                <a:gd name="T87" fmla="*/ 2478 h 304"/>
                <a:gd name="T88" fmla="*/ 1020 w 640"/>
                <a:gd name="T89" fmla="*/ 2251 h 304"/>
                <a:gd name="T90" fmla="*/ 875 w 640"/>
                <a:gd name="T91" fmla="*/ 2060 h 304"/>
                <a:gd name="T92" fmla="*/ 845 w 640"/>
                <a:gd name="T93" fmla="*/ 1703 h 304"/>
                <a:gd name="T94" fmla="*/ 550 w 640"/>
                <a:gd name="T95" fmla="*/ 1910 h 304"/>
                <a:gd name="T96" fmla="*/ 345 w 640"/>
                <a:gd name="T97" fmla="*/ 1476 h 304"/>
                <a:gd name="T98" fmla="*/ 345 w 640"/>
                <a:gd name="T99" fmla="*/ 986 h 304"/>
                <a:gd name="T100" fmla="*/ 313 w 640"/>
                <a:gd name="T101" fmla="*/ 602 h 304"/>
                <a:gd name="T102" fmla="*/ 188 w 640"/>
                <a:gd name="T103" fmla="*/ 77 h 304"/>
                <a:gd name="T104" fmla="*/ 50 w 640"/>
                <a:gd name="T105" fmla="*/ 397 h 304"/>
                <a:gd name="T106" fmla="*/ 113 w 640"/>
                <a:gd name="T107" fmla="*/ 794 h 304"/>
                <a:gd name="T108" fmla="*/ 83 w 640"/>
                <a:gd name="T109" fmla="*/ 943 h 304"/>
                <a:gd name="T110" fmla="*/ 175 w 640"/>
                <a:gd name="T111" fmla="*/ 1156 h 304"/>
                <a:gd name="T112" fmla="*/ 145 w 640"/>
                <a:gd name="T113" fmla="*/ 1327 h 304"/>
                <a:gd name="T114" fmla="*/ 238 w 640"/>
                <a:gd name="T115" fmla="*/ 1513 h 304"/>
                <a:gd name="T116" fmla="*/ 220 w 640"/>
                <a:gd name="T117" fmla="*/ 1761 h 304"/>
                <a:gd name="T118" fmla="*/ 345 w 640"/>
                <a:gd name="T119" fmla="*/ 1966 h 304"/>
                <a:gd name="T120" fmla="*/ 300 w 640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0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9" y="133"/>
                    <a:pt x="36" y="144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6" y="144"/>
                    <a:pt x="37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8" y="161"/>
                    <a:pt x="49" y="162"/>
                    <a:pt x="51" y="164"/>
                  </a:cubicBezTo>
                  <a:cubicBezTo>
                    <a:pt x="52" y="166"/>
                    <a:pt x="53" y="167"/>
                    <a:pt x="54" y="168"/>
                  </a:cubicBezTo>
                  <a:cubicBezTo>
                    <a:pt x="55" y="170"/>
                    <a:pt x="57" y="172"/>
                    <a:pt x="59" y="174"/>
                  </a:cubicBezTo>
                  <a:cubicBezTo>
                    <a:pt x="60" y="176"/>
                    <a:pt x="61" y="177"/>
                    <a:pt x="63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5" y="192"/>
                  </a:cubicBezTo>
                  <a:cubicBezTo>
                    <a:pt x="76" y="193"/>
                    <a:pt x="77" y="194"/>
                    <a:pt x="78" y="195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80" y="197"/>
                    <a:pt x="81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8" y="215"/>
                    <a:pt x="115" y="229"/>
                    <a:pt x="133" y="242"/>
                  </a:cubicBezTo>
                  <a:cubicBezTo>
                    <a:pt x="133" y="243"/>
                    <a:pt x="134" y="243"/>
                    <a:pt x="135" y="243"/>
                  </a:cubicBezTo>
                  <a:cubicBezTo>
                    <a:pt x="139" y="246"/>
                    <a:pt x="143" y="249"/>
                    <a:pt x="147" y="252"/>
                  </a:cubicBezTo>
                  <a:cubicBezTo>
                    <a:pt x="148" y="252"/>
                    <a:pt x="149" y="253"/>
                    <a:pt x="150" y="253"/>
                  </a:cubicBezTo>
                  <a:cubicBezTo>
                    <a:pt x="162" y="261"/>
                    <a:pt x="174" y="268"/>
                    <a:pt x="187" y="274"/>
                  </a:cubicBezTo>
                  <a:cubicBezTo>
                    <a:pt x="189" y="275"/>
                    <a:pt x="191" y="276"/>
                    <a:pt x="193" y="277"/>
                  </a:cubicBezTo>
                  <a:cubicBezTo>
                    <a:pt x="196" y="278"/>
                    <a:pt x="200" y="279"/>
                    <a:pt x="203" y="281"/>
                  </a:cubicBezTo>
                  <a:cubicBezTo>
                    <a:pt x="206" y="282"/>
                    <a:pt x="208" y="283"/>
                    <a:pt x="211" y="284"/>
                  </a:cubicBezTo>
                  <a:cubicBezTo>
                    <a:pt x="214" y="285"/>
                    <a:pt x="217" y="286"/>
                    <a:pt x="220" y="287"/>
                  </a:cubicBezTo>
                  <a:cubicBezTo>
                    <a:pt x="224" y="288"/>
                    <a:pt x="227" y="290"/>
                    <a:pt x="231" y="291"/>
                  </a:cubicBezTo>
                  <a:cubicBezTo>
                    <a:pt x="233" y="291"/>
                    <a:pt x="235" y="292"/>
                    <a:pt x="238" y="293"/>
                  </a:cubicBezTo>
                  <a:cubicBezTo>
                    <a:pt x="243" y="294"/>
                    <a:pt x="249" y="296"/>
                    <a:pt x="255" y="297"/>
                  </a:cubicBezTo>
                  <a:cubicBezTo>
                    <a:pt x="257" y="298"/>
                    <a:pt x="259" y="298"/>
                    <a:pt x="261" y="298"/>
                  </a:cubicBezTo>
                  <a:cubicBezTo>
                    <a:pt x="265" y="299"/>
                    <a:pt x="270" y="300"/>
                    <a:pt x="274" y="301"/>
                  </a:cubicBezTo>
                  <a:cubicBezTo>
                    <a:pt x="276" y="301"/>
                    <a:pt x="278" y="301"/>
                    <a:pt x="281" y="302"/>
                  </a:cubicBezTo>
                  <a:cubicBezTo>
                    <a:pt x="285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6" y="304"/>
                    <a:pt x="312" y="304"/>
                    <a:pt x="318" y="304"/>
                  </a:cubicBezTo>
                  <a:cubicBezTo>
                    <a:pt x="454" y="304"/>
                    <a:pt x="571" y="234"/>
                    <a:pt x="615" y="108"/>
                  </a:cubicBezTo>
                  <a:cubicBezTo>
                    <a:pt x="619" y="95"/>
                    <a:pt x="627" y="83"/>
                    <a:pt x="640" y="76"/>
                  </a:cubicBezTo>
                  <a:cubicBezTo>
                    <a:pt x="613" y="63"/>
                    <a:pt x="584" y="147"/>
                    <a:pt x="565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3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78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3" y="134"/>
                    <a:pt x="61" y="135"/>
                    <a:pt x="62" y="131"/>
                  </a:cubicBezTo>
                  <a:cubicBezTo>
                    <a:pt x="64" y="126"/>
                    <a:pt x="68" y="128"/>
                    <a:pt x="65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2" y="103"/>
                    <a:pt x="61" y="95"/>
                    <a:pt x="54" y="90"/>
                  </a:cubicBezTo>
                  <a:cubicBezTo>
                    <a:pt x="47" y="85"/>
                    <a:pt x="45" y="100"/>
                    <a:pt x="35" y="101"/>
                  </a:cubicBezTo>
                  <a:cubicBezTo>
                    <a:pt x="29" y="102"/>
                    <a:pt x="24" y="92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4" y="109"/>
                    <a:pt x="25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A9043D40-9B1A-4B72-B29D-53A95BF7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243"/>
              <a:ext cx="1693" cy="920"/>
            </a:xfrm>
            <a:custGeom>
              <a:avLst/>
              <a:gdLst>
                <a:gd name="T0" fmla="*/ 10506 w 677"/>
                <a:gd name="T1" fmla="*/ 6464 h 345"/>
                <a:gd name="T2" fmla="*/ 10381 w 677"/>
                <a:gd name="T3" fmla="*/ 6293 h 345"/>
                <a:gd name="T4" fmla="*/ 10368 w 677"/>
                <a:gd name="T5" fmla="*/ 6259 h 345"/>
                <a:gd name="T6" fmla="*/ 10243 w 677"/>
                <a:gd name="T7" fmla="*/ 6051 h 345"/>
                <a:gd name="T8" fmla="*/ 10213 w 677"/>
                <a:gd name="T9" fmla="*/ 5995 h 345"/>
                <a:gd name="T10" fmla="*/ 10181 w 677"/>
                <a:gd name="T11" fmla="*/ 5917 h 345"/>
                <a:gd name="T12" fmla="*/ 10150 w 677"/>
                <a:gd name="T13" fmla="*/ 5837 h 345"/>
                <a:gd name="T14" fmla="*/ 10130 w 677"/>
                <a:gd name="T15" fmla="*/ 5781 h 345"/>
                <a:gd name="T16" fmla="*/ 10068 w 677"/>
                <a:gd name="T17" fmla="*/ 5539 h 345"/>
                <a:gd name="T18" fmla="*/ 10005 w 677"/>
                <a:gd name="T19" fmla="*/ 5256 h 345"/>
                <a:gd name="T20" fmla="*/ 4646 w 677"/>
                <a:gd name="T21" fmla="*/ 0 h 345"/>
                <a:gd name="T22" fmla="*/ 4554 w 677"/>
                <a:gd name="T23" fmla="*/ 21 h 345"/>
                <a:gd name="T24" fmla="*/ 4209 w 677"/>
                <a:gd name="T25" fmla="*/ 77 h 345"/>
                <a:gd name="T26" fmla="*/ 4021 w 677"/>
                <a:gd name="T27" fmla="*/ 115 h 345"/>
                <a:gd name="T28" fmla="*/ 3834 w 677"/>
                <a:gd name="T29" fmla="*/ 171 h 345"/>
                <a:gd name="T30" fmla="*/ 3689 w 677"/>
                <a:gd name="T31" fmla="*/ 205 h 345"/>
                <a:gd name="T32" fmla="*/ 3489 w 677"/>
                <a:gd name="T33" fmla="*/ 285 h 345"/>
                <a:gd name="T34" fmla="*/ 3396 w 677"/>
                <a:gd name="T35" fmla="*/ 320 h 345"/>
                <a:gd name="T36" fmla="*/ 3221 w 677"/>
                <a:gd name="T37" fmla="*/ 397 h 345"/>
                <a:gd name="T38" fmla="*/ 2938 w 677"/>
                <a:gd name="T39" fmla="*/ 547 h 345"/>
                <a:gd name="T40" fmla="*/ 2896 w 677"/>
                <a:gd name="T41" fmla="*/ 589 h 345"/>
                <a:gd name="T42" fmla="*/ 2783 w 677"/>
                <a:gd name="T43" fmla="*/ 648 h 345"/>
                <a:gd name="T44" fmla="*/ 2521 w 677"/>
                <a:gd name="T45" fmla="*/ 819 h 345"/>
                <a:gd name="T46" fmla="*/ 2363 w 677"/>
                <a:gd name="T47" fmla="*/ 931 h 345"/>
                <a:gd name="T48" fmla="*/ 2283 w 677"/>
                <a:gd name="T49" fmla="*/ 989 h 345"/>
                <a:gd name="T50" fmla="*/ 2208 w 677"/>
                <a:gd name="T51" fmla="*/ 1024 h 345"/>
                <a:gd name="T52" fmla="*/ 1958 w 677"/>
                <a:gd name="T53" fmla="*/ 1251 h 345"/>
                <a:gd name="T54" fmla="*/ 1938 w 677"/>
                <a:gd name="T55" fmla="*/ 1272 h 345"/>
                <a:gd name="T56" fmla="*/ 1675 w 677"/>
                <a:gd name="T57" fmla="*/ 1515 h 345"/>
                <a:gd name="T58" fmla="*/ 1533 w 677"/>
                <a:gd name="T59" fmla="*/ 1651 h 345"/>
                <a:gd name="T60" fmla="*/ 1425 w 677"/>
                <a:gd name="T61" fmla="*/ 1763 h 345"/>
                <a:gd name="T62" fmla="*/ 1188 w 677"/>
                <a:gd name="T63" fmla="*/ 2048 h 345"/>
                <a:gd name="T64" fmla="*/ 1083 w 677"/>
                <a:gd name="T65" fmla="*/ 2197 h 345"/>
                <a:gd name="T66" fmla="*/ 1020 w 677"/>
                <a:gd name="T67" fmla="*/ 2275 h 345"/>
                <a:gd name="T68" fmla="*/ 863 w 677"/>
                <a:gd name="T69" fmla="*/ 2504 h 345"/>
                <a:gd name="T70" fmla="*/ 800 w 677"/>
                <a:gd name="T71" fmla="*/ 2581 h 345"/>
                <a:gd name="T72" fmla="*/ 658 w 677"/>
                <a:gd name="T73" fmla="*/ 2824 h 345"/>
                <a:gd name="T74" fmla="*/ 533 w 677"/>
                <a:gd name="T75" fmla="*/ 3037 h 345"/>
                <a:gd name="T76" fmla="*/ 300 w 677"/>
                <a:gd name="T77" fmla="*/ 3584 h 345"/>
                <a:gd name="T78" fmla="*/ 220 w 677"/>
                <a:gd name="T79" fmla="*/ 3925 h 345"/>
                <a:gd name="T80" fmla="*/ 145 w 677"/>
                <a:gd name="T81" fmla="*/ 4301 h 345"/>
                <a:gd name="T82" fmla="*/ 83 w 677"/>
                <a:gd name="T83" fmla="*/ 4744 h 345"/>
                <a:gd name="T84" fmla="*/ 50 w 677"/>
                <a:gd name="T85" fmla="*/ 5291 h 345"/>
                <a:gd name="T86" fmla="*/ 313 w 677"/>
                <a:gd name="T87" fmla="*/ 5085 h 345"/>
                <a:gd name="T88" fmla="*/ 345 w 677"/>
                <a:gd name="T89" fmla="*/ 4211 h 345"/>
                <a:gd name="T90" fmla="*/ 813 w 677"/>
                <a:gd name="T91" fmla="*/ 3925 h 345"/>
                <a:gd name="T92" fmla="*/ 958 w 677"/>
                <a:gd name="T93" fmla="*/ 3413 h 345"/>
                <a:gd name="T94" fmla="*/ 1063 w 677"/>
                <a:gd name="T95" fmla="*/ 3072 h 345"/>
                <a:gd name="T96" fmla="*/ 1333 w 677"/>
                <a:gd name="T97" fmla="*/ 2240 h 345"/>
                <a:gd name="T98" fmla="*/ 4971 w 677"/>
                <a:gd name="T99" fmla="*/ 264 h 345"/>
                <a:gd name="T100" fmla="*/ 10588 w 677"/>
                <a:gd name="T101" fmla="*/ 6541 h 345"/>
                <a:gd name="T102" fmla="*/ 10506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7" y="335"/>
                    <a:pt x="664" y="332"/>
                  </a:cubicBezTo>
                  <a:cubicBezTo>
                    <a:pt x="664" y="332"/>
                    <a:pt x="664" y="332"/>
                    <a:pt x="664" y="332"/>
                  </a:cubicBezTo>
                  <a:cubicBezTo>
                    <a:pt x="664" y="331"/>
                    <a:pt x="663" y="331"/>
                    <a:pt x="663" y="330"/>
                  </a:cubicBezTo>
                  <a:cubicBezTo>
                    <a:pt x="663" y="330"/>
                    <a:pt x="663" y="330"/>
                    <a:pt x="663" y="330"/>
                  </a:cubicBezTo>
                  <a:cubicBezTo>
                    <a:pt x="660" y="327"/>
                    <a:pt x="657" y="323"/>
                    <a:pt x="655" y="319"/>
                  </a:cubicBezTo>
                  <a:cubicBezTo>
                    <a:pt x="655" y="319"/>
                    <a:pt x="655" y="319"/>
                    <a:pt x="655" y="319"/>
                  </a:cubicBezTo>
                  <a:cubicBezTo>
                    <a:pt x="654" y="318"/>
                    <a:pt x="654" y="317"/>
                    <a:pt x="653" y="316"/>
                  </a:cubicBezTo>
                  <a:cubicBezTo>
                    <a:pt x="653" y="316"/>
                    <a:pt x="653" y="316"/>
                    <a:pt x="653" y="316"/>
                  </a:cubicBezTo>
                  <a:cubicBezTo>
                    <a:pt x="652" y="315"/>
                    <a:pt x="652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50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9" y="307"/>
                    <a:pt x="648" y="306"/>
                    <a:pt x="648" y="305"/>
                  </a:cubicBezTo>
                  <a:cubicBezTo>
                    <a:pt x="648" y="305"/>
                    <a:pt x="648" y="305"/>
                    <a:pt x="648" y="305"/>
                  </a:cubicBezTo>
                  <a:cubicBezTo>
                    <a:pt x="648" y="305"/>
                    <a:pt x="648" y="304"/>
                    <a:pt x="648" y="304"/>
                  </a:cubicBezTo>
                  <a:cubicBezTo>
                    <a:pt x="646" y="300"/>
                    <a:pt x="645" y="296"/>
                    <a:pt x="644" y="292"/>
                  </a:cubicBezTo>
                  <a:cubicBezTo>
                    <a:pt x="643" y="288"/>
                    <a:pt x="642" y="283"/>
                    <a:pt x="641" y="279"/>
                  </a:cubicBezTo>
                  <a:cubicBezTo>
                    <a:pt x="641" y="278"/>
                    <a:pt x="641" y="277"/>
                    <a:pt x="640" y="277"/>
                  </a:cubicBezTo>
                  <a:cubicBezTo>
                    <a:pt x="602" y="131"/>
                    <a:pt x="479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3" y="1"/>
                    <a:pt x="291" y="1"/>
                  </a:cubicBezTo>
                  <a:cubicBezTo>
                    <a:pt x="286" y="1"/>
                    <a:pt x="281" y="2"/>
                    <a:pt x="277" y="3"/>
                  </a:cubicBezTo>
                  <a:cubicBezTo>
                    <a:pt x="274" y="3"/>
                    <a:pt x="272" y="3"/>
                    <a:pt x="269" y="4"/>
                  </a:cubicBezTo>
                  <a:cubicBezTo>
                    <a:pt x="267" y="4"/>
                    <a:pt x="265" y="5"/>
                    <a:pt x="263" y="5"/>
                  </a:cubicBezTo>
                  <a:cubicBezTo>
                    <a:pt x="261" y="5"/>
                    <a:pt x="259" y="6"/>
                    <a:pt x="257" y="6"/>
                  </a:cubicBezTo>
                  <a:cubicBezTo>
                    <a:pt x="254" y="7"/>
                    <a:pt x="251" y="8"/>
                    <a:pt x="248" y="8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44" y="9"/>
                    <a:pt x="243" y="9"/>
                    <a:pt x="242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4" y="12"/>
                    <a:pt x="231" y="13"/>
                    <a:pt x="228" y="14"/>
                  </a:cubicBezTo>
                  <a:cubicBezTo>
                    <a:pt x="226" y="14"/>
                    <a:pt x="224" y="15"/>
                    <a:pt x="223" y="15"/>
                  </a:cubicBezTo>
                  <a:cubicBezTo>
                    <a:pt x="221" y="16"/>
                    <a:pt x="220" y="16"/>
                    <a:pt x="218" y="17"/>
                  </a:cubicBezTo>
                  <a:cubicBezTo>
                    <a:pt x="218" y="17"/>
                    <a:pt x="217" y="17"/>
                    <a:pt x="217" y="17"/>
                  </a:cubicBezTo>
                  <a:cubicBezTo>
                    <a:pt x="213" y="18"/>
                    <a:pt x="211" y="20"/>
                    <a:pt x="207" y="21"/>
                  </a:cubicBezTo>
                  <a:cubicBezTo>
                    <a:pt x="207" y="21"/>
                    <a:pt x="207" y="21"/>
                    <a:pt x="206" y="21"/>
                  </a:cubicBezTo>
                  <a:cubicBezTo>
                    <a:pt x="203" y="23"/>
                    <a:pt x="200" y="24"/>
                    <a:pt x="197" y="25"/>
                  </a:cubicBezTo>
                  <a:cubicBezTo>
                    <a:pt x="194" y="26"/>
                    <a:pt x="191" y="28"/>
                    <a:pt x="188" y="29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7" y="30"/>
                    <a:pt x="186" y="30"/>
                    <a:pt x="185" y="31"/>
                  </a:cubicBezTo>
                  <a:cubicBezTo>
                    <a:pt x="183" y="31"/>
                    <a:pt x="182" y="32"/>
                    <a:pt x="180" y="33"/>
                  </a:cubicBezTo>
                  <a:cubicBezTo>
                    <a:pt x="180" y="33"/>
                    <a:pt x="179" y="33"/>
                    <a:pt x="178" y="34"/>
                  </a:cubicBezTo>
                  <a:cubicBezTo>
                    <a:pt x="175" y="35"/>
                    <a:pt x="172" y="37"/>
                    <a:pt x="169" y="38"/>
                  </a:cubicBezTo>
                  <a:cubicBezTo>
                    <a:pt x="167" y="40"/>
                    <a:pt x="164" y="41"/>
                    <a:pt x="161" y="43"/>
                  </a:cubicBezTo>
                  <a:cubicBezTo>
                    <a:pt x="161" y="43"/>
                    <a:pt x="160" y="43"/>
                    <a:pt x="159" y="44"/>
                  </a:cubicBezTo>
                  <a:cubicBezTo>
                    <a:pt x="156" y="45"/>
                    <a:pt x="154" y="47"/>
                    <a:pt x="151" y="49"/>
                  </a:cubicBezTo>
                  <a:cubicBezTo>
                    <a:pt x="150" y="49"/>
                    <a:pt x="149" y="50"/>
                    <a:pt x="148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2"/>
                    <a:pt x="145" y="52"/>
                    <a:pt x="144" y="53"/>
                  </a:cubicBezTo>
                  <a:cubicBezTo>
                    <a:pt x="143" y="53"/>
                    <a:pt x="142" y="54"/>
                    <a:pt x="141" y="54"/>
                  </a:cubicBezTo>
                  <a:cubicBezTo>
                    <a:pt x="138" y="56"/>
                    <a:pt x="136" y="58"/>
                    <a:pt x="133" y="60"/>
                  </a:cubicBezTo>
                  <a:cubicBezTo>
                    <a:pt x="130" y="62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5" y="66"/>
                    <a:pt x="124" y="66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5"/>
                    <a:pt x="110" y="77"/>
                    <a:pt x="107" y="80"/>
                  </a:cubicBezTo>
                  <a:cubicBezTo>
                    <a:pt x="104" y="82"/>
                    <a:pt x="102" y="84"/>
                    <a:pt x="99" y="86"/>
                  </a:cubicBezTo>
                  <a:cubicBezTo>
                    <a:pt x="99" y="87"/>
                    <a:pt x="99" y="87"/>
                    <a:pt x="98" y="87"/>
                  </a:cubicBezTo>
                  <a:cubicBezTo>
                    <a:pt x="96" y="89"/>
                    <a:pt x="94" y="91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88" y="96"/>
                    <a:pt x="86" y="98"/>
                    <a:pt x="84" y="101"/>
                  </a:cubicBezTo>
                  <a:cubicBezTo>
                    <a:pt x="81" y="103"/>
                    <a:pt x="79" y="105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3" y="111"/>
                    <a:pt x="71" y="113"/>
                    <a:pt x="69" y="116"/>
                  </a:cubicBezTo>
                  <a:cubicBezTo>
                    <a:pt x="69" y="116"/>
                    <a:pt x="69" y="116"/>
                    <a:pt x="68" y="116"/>
                  </a:cubicBezTo>
                  <a:cubicBezTo>
                    <a:pt x="67" y="117"/>
                    <a:pt x="66" y="119"/>
                    <a:pt x="65" y="120"/>
                  </a:cubicBezTo>
                  <a:cubicBezTo>
                    <a:pt x="64" y="121"/>
                    <a:pt x="62" y="123"/>
                    <a:pt x="61" y="124"/>
                  </a:cubicBezTo>
                  <a:cubicBezTo>
                    <a:pt x="59" y="127"/>
                    <a:pt x="57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50" y="138"/>
                    <a:pt x="49" y="139"/>
                    <a:pt x="48" y="140"/>
                  </a:cubicBezTo>
                  <a:cubicBezTo>
                    <a:pt x="46" y="143"/>
                    <a:pt x="44" y="146"/>
                    <a:pt x="42" y="149"/>
                  </a:cubicBezTo>
                  <a:cubicBezTo>
                    <a:pt x="39" y="153"/>
                    <a:pt x="36" y="156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69"/>
                    <a:pt x="22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5" y="189"/>
                    <a:pt x="24" y="191"/>
                    <a:pt x="22" y="196"/>
                  </a:cubicBezTo>
                  <a:cubicBezTo>
                    <a:pt x="21" y="201"/>
                    <a:pt x="16" y="202"/>
                    <a:pt x="14" y="207"/>
                  </a:cubicBezTo>
                  <a:cubicBezTo>
                    <a:pt x="13" y="213"/>
                    <a:pt x="16" y="212"/>
                    <a:pt x="15" y="216"/>
                  </a:cubicBezTo>
                  <a:cubicBezTo>
                    <a:pt x="14" y="221"/>
                    <a:pt x="9" y="221"/>
                    <a:pt x="9" y="227"/>
                  </a:cubicBezTo>
                  <a:cubicBezTo>
                    <a:pt x="8" y="232"/>
                    <a:pt x="13" y="235"/>
                    <a:pt x="11" y="239"/>
                  </a:cubicBezTo>
                  <a:cubicBezTo>
                    <a:pt x="10" y="244"/>
                    <a:pt x="7" y="245"/>
                    <a:pt x="5" y="250"/>
                  </a:cubicBezTo>
                  <a:cubicBezTo>
                    <a:pt x="4" y="254"/>
                    <a:pt x="8" y="254"/>
                    <a:pt x="7" y="258"/>
                  </a:cubicBezTo>
                  <a:cubicBezTo>
                    <a:pt x="6" y="262"/>
                    <a:pt x="0" y="264"/>
                    <a:pt x="3" y="279"/>
                  </a:cubicBezTo>
                  <a:cubicBezTo>
                    <a:pt x="6" y="293"/>
                    <a:pt x="4" y="301"/>
                    <a:pt x="12" y="297"/>
                  </a:cubicBezTo>
                  <a:cubicBezTo>
                    <a:pt x="16" y="294"/>
                    <a:pt x="20" y="280"/>
                    <a:pt x="20" y="268"/>
                  </a:cubicBezTo>
                  <a:cubicBezTo>
                    <a:pt x="20" y="260"/>
                    <a:pt x="22" y="253"/>
                    <a:pt x="22" y="248"/>
                  </a:cubicBezTo>
                  <a:cubicBezTo>
                    <a:pt x="22" y="243"/>
                    <a:pt x="22" y="230"/>
                    <a:pt x="22" y="222"/>
                  </a:cubicBezTo>
                  <a:cubicBezTo>
                    <a:pt x="24" y="208"/>
                    <a:pt x="29" y="198"/>
                    <a:pt x="35" y="199"/>
                  </a:cubicBezTo>
                  <a:cubicBezTo>
                    <a:pt x="45" y="200"/>
                    <a:pt x="45" y="212"/>
                    <a:pt x="52" y="207"/>
                  </a:cubicBezTo>
                  <a:cubicBezTo>
                    <a:pt x="59" y="202"/>
                    <a:pt x="48" y="197"/>
                    <a:pt x="52" y="191"/>
                  </a:cubicBezTo>
                  <a:cubicBezTo>
                    <a:pt x="54" y="189"/>
                    <a:pt x="58" y="189"/>
                    <a:pt x="61" y="180"/>
                  </a:cubicBezTo>
                  <a:cubicBezTo>
                    <a:pt x="64" y="171"/>
                    <a:pt x="60" y="173"/>
                    <a:pt x="59" y="168"/>
                  </a:cubicBezTo>
                  <a:cubicBezTo>
                    <a:pt x="57" y="164"/>
                    <a:pt x="63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8" y="126"/>
                    <a:pt x="85" y="118"/>
                  </a:cubicBezTo>
                  <a:cubicBezTo>
                    <a:pt x="87" y="115"/>
                    <a:pt x="90" y="113"/>
                    <a:pt x="90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5" y="14"/>
                    <a:pt x="534" y="82"/>
                    <a:pt x="587" y="181"/>
                  </a:cubicBezTo>
                  <a:cubicBezTo>
                    <a:pt x="618" y="237"/>
                    <a:pt x="630" y="344"/>
                    <a:pt x="677" y="345"/>
                  </a:cubicBezTo>
                  <a:cubicBezTo>
                    <a:pt x="676" y="344"/>
                    <a:pt x="675" y="343"/>
                    <a:pt x="674" y="342"/>
                  </a:cubicBezTo>
                  <a:cubicBezTo>
                    <a:pt x="673" y="342"/>
                    <a:pt x="673" y="341"/>
                    <a:pt x="672" y="34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0E8983F5-B294-4705-8470-BBF1486F7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747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37 w 57"/>
                <a:gd name="T3" fmla="*/ 5611 h 303"/>
                <a:gd name="T4" fmla="*/ 712 w 57"/>
                <a:gd name="T5" fmla="*/ 5405 h 303"/>
                <a:gd name="T6" fmla="*/ 725 w 57"/>
                <a:gd name="T7" fmla="*/ 5155 h 303"/>
                <a:gd name="T8" fmla="*/ 633 w 57"/>
                <a:gd name="T9" fmla="*/ 4971 h 303"/>
                <a:gd name="T10" fmla="*/ 665 w 57"/>
                <a:gd name="T11" fmla="*/ 4800 h 303"/>
                <a:gd name="T12" fmla="*/ 570 w 57"/>
                <a:gd name="T13" fmla="*/ 4587 h 303"/>
                <a:gd name="T14" fmla="*/ 603 w 57"/>
                <a:gd name="T15" fmla="*/ 4437 h 303"/>
                <a:gd name="T16" fmla="*/ 541 w 57"/>
                <a:gd name="T17" fmla="*/ 4040 h 303"/>
                <a:gd name="T18" fmla="*/ 653 w 57"/>
                <a:gd name="T19" fmla="*/ 3699 h 303"/>
                <a:gd name="T20" fmla="*/ 603 w 57"/>
                <a:gd name="T21" fmla="*/ 2069 h 303"/>
                <a:gd name="T22" fmla="*/ 541 w 57"/>
                <a:gd name="T23" fmla="*/ 1707 h 303"/>
                <a:gd name="T24" fmla="*/ 603 w 57"/>
                <a:gd name="T25" fmla="*/ 1309 h 303"/>
                <a:gd name="T26" fmla="*/ 570 w 57"/>
                <a:gd name="T27" fmla="*/ 1160 h 303"/>
                <a:gd name="T28" fmla="*/ 665 w 57"/>
                <a:gd name="T29" fmla="*/ 947 h 303"/>
                <a:gd name="T30" fmla="*/ 633 w 57"/>
                <a:gd name="T31" fmla="*/ 717 h 303"/>
                <a:gd name="T32" fmla="*/ 725 w 57"/>
                <a:gd name="T33" fmla="*/ 512 h 303"/>
                <a:gd name="T34" fmla="*/ 712 w 57"/>
                <a:gd name="T35" fmla="*/ 341 h 303"/>
                <a:gd name="T36" fmla="*/ 837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6" y="301"/>
                    <a:pt x="54" y="296"/>
                  </a:cubicBezTo>
                  <a:cubicBezTo>
                    <a:pt x="53" y="291"/>
                    <a:pt x="48" y="290"/>
                    <a:pt x="46" y="285"/>
                  </a:cubicBezTo>
                  <a:cubicBezTo>
                    <a:pt x="45" y="279"/>
                    <a:pt x="48" y="277"/>
                    <a:pt x="47" y="272"/>
                  </a:cubicBezTo>
                  <a:cubicBezTo>
                    <a:pt x="46" y="267"/>
                    <a:pt x="41" y="267"/>
                    <a:pt x="41" y="262"/>
                  </a:cubicBezTo>
                  <a:cubicBezTo>
                    <a:pt x="40" y="256"/>
                    <a:pt x="45" y="257"/>
                    <a:pt x="43" y="253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2" y="228"/>
                    <a:pt x="35" y="213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5"/>
                    <a:pt x="26" y="122"/>
                    <a:pt x="39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2" y="75"/>
                    <a:pt x="38" y="73"/>
                    <a:pt x="39" y="69"/>
                  </a:cubicBezTo>
                  <a:cubicBezTo>
                    <a:pt x="40" y="65"/>
                    <a:pt x="36" y="65"/>
                    <a:pt x="37" y="61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3"/>
                    <a:pt x="45" y="24"/>
                    <a:pt x="46" y="18"/>
                  </a:cubicBezTo>
                  <a:cubicBezTo>
                    <a:pt x="48" y="13"/>
                    <a:pt x="53" y="12"/>
                    <a:pt x="54" y="7"/>
                  </a:cubicBezTo>
                  <a:cubicBezTo>
                    <a:pt x="56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DA68DE81-8A7C-49C8-B724-8F17C3CEE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0"/>
              <a:ext cx="1798" cy="1752"/>
            </a:xfrm>
            <a:custGeom>
              <a:avLst/>
              <a:gdLst>
                <a:gd name="T0" fmla="*/ 11243 w 719"/>
                <a:gd name="T1" fmla="*/ 6997 h 657"/>
                <a:gd name="T2" fmla="*/ 10243 w 719"/>
                <a:gd name="T3" fmla="*/ 6656 h 657"/>
                <a:gd name="T4" fmla="*/ 9318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80 w 719"/>
                <a:gd name="T11" fmla="*/ 6221 h 657"/>
                <a:gd name="T12" fmla="*/ 9225 w 719"/>
                <a:gd name="T13" fmla="*/ 6280 h 657"/>
                <a:gd name="T14" fmla="*/ 7817 w 719"/>
                <a:gd name="T15" fmla="*/ 3165 h 657"/>
                <a:gd name="T16" fmla="*/ 3614 w 719"/>
                <a:gd name="T17" fmla="*/ 0 h 657"/>
                <a:gd name="T18" fmla="*/ 50 w 719"/>
                <a:gd name="T19" fmla="*/ 1877 h 657"/>
                <a:gd name="T20" fmla="*/ 0 w 719"/>
                <a:gd name="T21" fmla="*/ 1933 h 657"/>
                <a:gd name="T22" fmla="*/ 20 w 719"/>
                <a:gd name="T23" fmla="*/ 1933 h 657"/>
                <a:gd name="T24" fmla="*/ 3676 w 719"/>
                <a:gd name="T25" fmla="*/ 264 h 657"/>
                <a:gd name="T26" fmla="*/ 7617 w 719"/>
                <a:gd name="T27" fmla="*/ 3357 h 657"/>
                <a:gd name="T28" fmla="*/ 7942 w 719"/>
                <a:gd name="T29" fmla="*/ 4323 h 657"/>
                <a:gd name="T30" fmla="*/ 8210 w 719"/>
                <a:gd name="T31" fmla="*/ 5005 h 657"/>
                <a:gd name="T32" fmla="*/ 8160 w 719"/>
                <a:gd name="T33" fmla="*/ 5747 h 657"/>
                <a:gd name="T34" fmla="*/ 8192 w 719"/>
                <a:gd name="T35" fmla="*/ 6579 h 657"/>
                <a:gd name="T36" fmla="*/ 7285 w 719"/>
                <a:gd name="T37" fmla="*/ 9976 h 657"/>
                <a:gd name="T38" fmla="*/ 3676 w 719"/>
                <a:gd name="T39" fmla="*/ 12173 h 657"/>
                <a:gd name="T40" fmla="*/ 50 w 719"/>
                <a:gd name="T41" fmla="*/ 10504 h 657"/>
                <a:gd name="T42" fmla="*/ 50 w 719"/>
                <a:gd name="T43" fmla="*/ 10504 h 657"/>
                <a:gd name="T44" fmla="*/ 83 w 719"/>
                <a:gd name="T45" fmla="*/ 10547 h 657"/>
                <a:gd name="T46" fmla="*/ 83 w 719"/>
                <a:gd name="T47" fmla="*/ 10547 h 657"/>
                <a:gd name="T48" fmla="*/ 3614 w 719"/>
                <a:gd name="T49" fmla="*/ 12459 h 657"/>
                <a:gd name="T50" fmla="*/ 7472 w 719"/>
                <a:gd name="T51" fmla="*/ 10240 h 657"/>
                <a:gd name="T52" fmla="*/ 8647 w 719"/>
                <a:gd name="T53" fmla="*/ 8397 h 657"/>
                <a:gd name="T54" fmla="*/ 8647 w 719"/>
                <a:gd name="T55" fmla="*/ 8397 h 657"/>
                <a:gd name="T56" fmla="*/ 9118 w 719"/>
                <a:gd name="T57" fmla="*/ 8227 h 657"/>
                <a:gd name="T58" fmla="*/ 10943 w 719"/>
                <a:gd name="T59" fmla="*/ 8648 h 657"/>
                <a:gd name="T60" fmla="*/ 11243 w 719"/>
                <a:gd name="T61" fmla="*/ 8781 h 657"/>
                <a:gd name="T62" fmla="*/ 11243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6" y="353"/>
                    <a:pt x="655" y="351"/>
                  </a:cubicBezTo>
                  <a:cubicBezTo>
                    <a:pt x="635" y="347"/>
                    <a:pt x="600" y="336"/>
                    <a:pt x="596" y="334"/>
                  </a:cubicBezTo>
                  <a:cubicBezTo>
                    <a:pt x="592" y="332"/>
                    <a:pt x="589" y="329"/>
                    <a:pt x="585" y="327"/>
                  </a:cubicBezTo>
                  <a:cubicBezTo>
                    <a:pt x="585" y="327"/>
                    <a:pt x="585" y="327"/>
                    <a:pt x="585" y="327"/>
                  </a:cubicBezTo>
                  <a:cubicBezTo>
                    <a:pt x="586" y="327"/>
                    <a:pt x="586" y="328"/>
                    <a:pt x="587" y="328"/>
                  </a:cubicBezTo>
                  <a:cubicBezTo>
                    <a:pt x="588" y="329"/>
                    <a:pt x="589" y="330"/>
                    <a:pt x="590" y="331"/>
                  </a:cubicBezTo>
                  <a:cubicBezTo>
                    <a:pt x="543" y="330"/>
                    <a:pt x="531" y="223"/>
                    <a:pt x="500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5" y="0"/>
                    <a:pt x="63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7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7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5" y="264"/>
                  </a:cubicBezTo>
                  <a:cubicBezTo>
                    <a:pt x="527" y="276"/>
                    <a:pt x="521" y="291"/>
                    <a:pt x="522" y="303"/>
                  </a:cubicBezTo>
                  <a:cubicBezTo>
                    <a:pt x="523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6" y="642"/>
                    <a:pt x="235" y="642"/>
                  </a:cubicBezTo>
                  <a:cubicBezTo>
                    <a:pt x="162" y="642"/>
                    <a:pt x="62" y="605"/>
                    <a:pt x="3" y="554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66" y="617"/>
                    <a:pt x="147" y="657"/>
                    <a:pt x="231" y="657"/>
                  </a:cubicBezTo>
                  <a:cubicBezTo>
                    <a:pt x="318" y="657"/>
                    <a:pt x="420" y="616"/>
                    <a:pt x="478" y="540"/>
                  </a:cubicBezTo>
                  <a:cubicBezTo>
                    <a:pt x="497" y="514"/>
                    <a:pt x="526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1" y="437"/>
                    <a:pt x="571" y="434"/>
                    <a:pt x="583" y="434"/>
                  </a:cubicBezTo>
                  <a:cubicBezTo>
                    <a:pt x="613" y="431"/>
                    <a:pt x="662" y="440"/>
                    <a:pt x="700" y="456"/>
                  </a:cubicBezTo>
                  <a:cubicBezTo>
                    <a:pt x="706" y="458"/>
                    <a:pt x="712" y="461"/>
                    <a:pt x="719" y="463"/>
                  </a:cubicBezTo>
                  <a:lnTo>
                    <a:pt x="719" y="369"/>
                  </a:ln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39FE7A5B-A62B-41C6-96B9-7785E2CF4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280"/>
              <a:ext cx="692" cy="691"/>
            </a:xfrm>
            <a:custGeom>
              <a:avLst/>
              <a:gdLst>
                <a:gd name="T0" fmla="*/ 4319 w 277"/>
                <a:gd name="T1" fmla="*/ 0 h 259"/>
                <a:gd name="T2" fmla="*/ 3462 w 277"/>
                <a:gd name="T3" fmla="*/ 2791 h 259"/>
                <a:gd name="T4" fmla="*/ 0 w 277"/>
                <a:gd name="T5" fmla="*/ 4920 h 259"/>
                <a:gd name="T6" fmla="*/ 4319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3" y="102"/>
                    <a:pt x="222" y="147"/>
                  </a:cubicBezTo>
                  <a:cubicBezTo>
                    <a:pt x="171" y="216"/>
                    <a:pt x="78" y="259"/>
                    <a:pt x="0" y="259"/>
                  </a:cubicBezTo>
                  <a:cubicBezTo>
                    <a:pt x="68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728EF788-D47F-441B-9DA5-F37799F3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327DE083-7996-4FAB-B622-B182357C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63"/>
              <a:ext cx="165" cy="378"/>
            </a:xfrm>
            <a:custGeom>
              <a:avLst/>
              <a:gdLst>
                <a:gd name="T0" fmla="*/ 520 w 66"/>
                <a:gd name="T1" fmla="*/ 0 h 142"/>
                <a:gd name="T2" fmla="*/ 1033 w 66"/>
                <a:gd name="T3" fmla="*/ 1339 h 142"/>
                <a:gd name="T4" fmla="*/ 1033 w 66"/>
                <a:gd name="T5" fmla="*/ 1318 h 142"/>
                <a:gd name="T6" fmla="*/ 520 w 66"/>
                <a:gd name="T7" fmla="*/ 2678 h 142"/>
                <a:gd name="T8" fmla="*/ 0 w 66"/>
                <a:gd name="T9" fmla="*/ 1318 h 142"/>
                <a:gd name="T10" fmla="*/ 0 w 66"/>
                <a:gd name="T11" fmla="*/ 1339 h 142"/>
                <a:gd name="T12" fmla="*/ 520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1" y="0"/>
                    <a:pt x="66" y="32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110"/>
                    <a:pt x="51" y="142"/>
                    <a:pt x="33" y="142"/>
                  </a:cubicBezTo>
                  <a:cubicBezTo>
                    <a:pt x="15" y="142"/>
                    <a:pt x="0" y="110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EDFE11A0-5171-4537-AF3F-B9342FA1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032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9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4A0EDA9F-20F6-4CCF-BB48-F1EA8C89B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" y="1875"/>
              <a:ext cx="167" cy="560"/>
            </a:xfrm>
            <a:custGeom>
              <a:avLst/>
              <a:gdLst>
                <a:gd name="T0" fmla="*/ 446 w 67"/>
                <a:gd name="T1" fmla="*/ 0 h 210"/>
                <a:gd name="T2" fmla="*/ 912 w 67"/>
                <a:gd name="T3" fmla="*/ 1856 h 210"/>
                <a:gd name="T4" fmla="*/ 912 w 67"/>
                <a:gd name="T5" fmla="*/ 1856 h 210"/>
                <a:gd name="T6" fmla="*/ 912 w 67"/>
                <a:gd name="T7" fmla="*/ 1877 h 210"/>
                <a:gd name="T8" fmla="*/ 912 w 67"/>
                <a:gd name="T9" fmla="*/ 1856 h 210"/>
                <a:gd name="T10" fmla="*/ 167 w 67"/>
                <a:gd name="T11" fmla="*/ 3891 h 210"/>
                <a:gd name="T12" fmla="*/ 0 w 67"/>
                <a:gd name="T13" fmla="*/ 3832 h 210"/>
                <a:gd name="T14" fmla="*/ 292 w 67"/>
                <a:gd name="T15" fmla="*/ 3981 h 210"/>
                <a:gd name="T16" fmla="*/ 1037 w 67"/>
                <a:gd name="T17" fmla="*/ 1971 h 210"/>
                <a:gd name="T18" fmla="*/ 446 w 67"/>
                <a:gd name="T19" fmla="*/ 0 h 210"/>
                <a:gd name="T20" fmla="*/ 1037 w 67"/>
                <a:gd name="T21" fmla="*/ 1971 h 210"/>
                <a:gd name="T22" fmla="*/ 1037 w 67"/>
                <a:gd name="T23" fmla="*/ 1971 h 210"/>
                <a:gd name="T24" fmla="*/ 1037 w 67"/>
                <a:gd name="T25" fmla="*/ 1955 h 210"/>
                <a:gd name="T26" fmla="*/ 1037 w 67"/>
                <a:gd name="T27" fmla="*/ 1971 h 2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210">
                  <a:moveTo>
                    <a:pt x="29" y="0"/>
                  </a:moveTo>
                  <a:cubicBezTo>
                    <a:pt x="46" y="16"/>
                    <a:pt x="59" y="56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155"/>
                    <a:pt x="38" y="205"/>
                    <a:pt x="11" y="205"/>
                  </a:cubicBezTo>
                  <a:cubicBezTo>
                    <a:pt x="7" y="205"/>
                    <a:pt x="4" y="204"/>
                    <a:pt x="0" y="202"/>
                  </a:cubicBezTo>
                  <a:cubicBezTo>
                    <a:pt x="6" y="207"/>
                    <a:pt x="12" y="210"/>
                    <a:pt x="19" y="210"/>
                  </a:cubicBezTo>
                  <a:cubicBezTo>
                    <a:pt x="46" y="210"/>
                    <a:pt x="67" y="161"/>
                    <a:pt x="67" y="104"/>
                  </a:cubicBezTo>
                  <a:cubicBezTo>
                    <a:pt x="67" y="55"/>
                    <a:pt x="50" y="11"/>
                    <a:pt x="29" y="0"/>
                  </a:cubicBezTo>
                  <a:close/>
                  <a:moveTo>
                    <a:pt x="67" y="104"/>
                  </a:moveTo>
                  <a:cubicBezTo>
                    <a:pt x="67" y="104"/>
                    <a:pt x="67" y="104"/>
                    <a:pt x="67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7" y="104"/>
                    <a:pt x="67" y="104"/>
                    <a:pt x="67" y="104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AE314574-3EF0-4610-9DA2-25862B4A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373"/>
              <a:ext cx="392" cy="120"/>
            </a:xfrm>
            <a:custGeom>
              <a:avLst/>
              <a:gdLst>
                <a:gd name="T0" fmla="*/ 2444 w 157"/>
                <a:gd name="T1" fmla="*/ 717 h 45"/>
                <a:gd name="T2" fmla="*/ 0 w 157"/>
                <a:gd name="T3" fmla="*/ 363 h 45"/>
                <a:gd name="T4" fmla="*/ 2444 w 157"/>
                <a:gd name="T5" fmla="*/ 853 h 45"/>
                <a:gd name="T6" fmla="*/ 2444 w 157"/>
                <a:gd name="T7" fmla="*/ 7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7" y="15"/>
                    <a:pt x="51" y="0"/>
                    <a:pt x="0" y="19"/>
                  </a:cubicBezTo>
                  <a:cubicBezTo>
                    <a:pt x="27" y="13"/>
                    <a:pt x="71" y="8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F9D941BB-9B80-47FF-9E34-67C4CAF6A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04"/>
              <a:ext cx="57" cy="184"/>
            </a:xfrm>
            <a:custGeom>
              <a:avLst/>
              <a:gdLst>
                <a:gd name="T0" fmla="*/ 62 w 23"/>
                <a:gd name="T1" fmla="*/ 35 h 69"/>
                <a:gd name="T2" fmla="*/ 42 w 23"/>
                <a:gd name="T3" fmla="*/ 589 h 69"/>
                <a:gd name="T4" fmla="*/ 154 w 23"/>
                <a:gd name="T5" fmla="*/ 989 h 69"/>
                <a:gd name="T6" fmla="*/ 287 w 23"/>
                <a:gd name="T7" fmla="*/ 1288 h 69"/>
                <a:gd name="T8" fmla="*/ 337 w 23"/>
                <a:gd name="T9" fmla="*/ 1139 h 69"/>
                <a:gd name="T10" fmla="*/ 278 w 23"/>
                <a:gd name="T11" fmla="*/ 1080 h 69"/>
                <a:gd name="T12" fmla="*/ 216 w 23"/>
                <a:gd name="T13" fmla="*/ 931 h 69"/>
                <a:gd name="T14" fmla="*/ 154 w 23"/>
                <a:gd name="T15" fmla="*/ 568 h 69"/>
                <a:gd name="T16" fmla="*/ 166 w 23"/>
                <a:gd name="T17" fmla="*/ 248 h 69"/>
                <a:gd name="T18" fmla="*/ 136 w 23"/>
                <a:gd name="T19" fmla="*/ 56 h 69"/>
                <a:gd name="T20" fmla="*/ 74 w 23"/>
                <a:gd name="T21" fmla="*/ 5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69">
                  <a:moveTo>
                    <a:pt x="4" y="2"/>
                  </a:moveTo>
                  <a:cubicBezTo>
                    <a:pt x="0" y="8"/>
                    <a:pt x="2" y="24"/>
                    <a:pt x="3" y="31"/>
                  </a:cubicBezTo>
                  <a:cubicBezTo>
                    <a:pt x="4" y="37"/>
                    <a:pt x="6" y="46"/>
                    <a:pt x="10" y="52"/>
                  </a:cubicBezTo>
                  <a:cubicBezTo>
                    <a:pt x="11" y="55"/>
                    <a:pt x="16" y="66"/>
                    <a:pt x="19" y="68"/>
                  </a:cubicBezTo>
                  <a:cubicBezTo>
                    <a:pt x="21" y="69"/>
                    <a:pt x="23" y="63"/>
                    <a:pt x="22" y="60"/>
                  </a:cubicBezTo>
                  <a:cubicBezTo>
                    <a:pt x="22" y="59"/>
                    <a:pt x="18" y="58"/>
                    <a:pt x="18" y="57"/>
                  </a:cubicBezTo>
                  <a:cubicBezTo>
                    <a:pt x="16" y="54"/>
                    <a:pt x="15" y="51"/>
                    <a:pt x="14" y="49"/>
                  </a:cubicBezTo>
                  <a:cubicBezTo>
                    <a:pt x="12" y="43"/>
                    <a:pt x="11" y="36"/>
                    <a:pt x="10" y="30"/>
                  </a:cubicBezTo>
                  <a:cubicBezTo>
                    <a:pt x="10" y="25"/>
                    <a:pt x="11" y="18"/>
                    <a:pt x="11" y="13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7" y="4"/>
                    <a:pt x="7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25">
              <a:extLst>
                <a:ext uri="{FF2B5EF4-FFF2-40B4-BE49-F238E27FC236}">
                  <a16:creationId xmlns:a16="http://schemas.microsoft.com/office/drawing/2014/main" id="{4494EA85-6DBC-455C-8E22-4D6D1346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008"/>
              <a:ext cx="37" cy="131"/>
            </a:xfrm>
            <a:custGeom>
              <a:avLst/>
              <a:gdLst>
                <a:gd name="T0" fmla="*/ 0 w 15"/>
                <a:gd name="T1" fmla="*/ 594 h 49"/>
                <a:gd name="T2" fmla="*/ 62 w 15"/>
                <a:gd name="T3" fmla="*/ 307 h 49"/>
                <a:gd name="T4" fmla="*/ 121 w 15"/>
                <a:gd name="T5" fmla="*/ 94 h 49"/>
                <a:gd name="T6" fmla="*/ 224 w 15"/>
                <a:gd name="T7" fmla="*/ 209 h 49"/>
                <a:gd name="T8" fmla="*/ 153 w 15"/>
                <a:gd name="T9" fmla="*/ 422 h 49"/>
                <a:gd name="T10" fmla="*/ 104 w 15"/>
                <a:gd name="T11" fmla="*/ 594 h 49"/>
                <a:gd name="T12" fmla="*/ 62 w 15"/>
                <a:gd name="T13" fmla="*/ 936 h 49"/>
                <a:gd name="T14" fmla="*/ 42 w 15"/>
                <a:gd name="T15" fmla="*/ 743 h 49"/>
                <a:gd name="T16" fmla="*/ 0 w 15"/>
                <a:gd name="T17" fmla="*/ 57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9">
                  <a:moveTo>
                    <a:pt x="0" y="31"/>
                  </a:moveTo>
                  <a:cubicBezTo>
                    <a:pt x="3" y="28"/>
                    <a:pt x="2" y="20"/>
                    <a:pt x="4" y="16"/>
                  </a:cubicBezTo>
                  <a:cubicBezTo>
                    <a:pt x="5" y="12"/>
                    <a:pt x="5" y="8"/>
                    <a:pt x="8" y="5"/>
                  </a:cubicBezTo>
                  <a:cubicBezTo>
                    <a:pt x="13" y="0"/>
                    <a:pt x="15" y="7"/>
                    <a:pt x="15" y="11"/>
                  </a:cubicBezTo>
                  <a:cubicBezTo>
                    <a:pt x="14" y="14"/>
                    <a:pt x="12" y="19"/>
                    <a:pt x="10" y="22"/>
                  </a:cubicBezTo>
                  <a:cubicBezTo>
                    <a:pt x="9" y="25"/>
                    <a:pt x="8" y="28"/>
                    <a:pt x="7" y="31"/>
                  </a:cubicBezTo>
                  <a:cubicBezTo>
                    <a:pt x="6" y="37"/>
                    <a:pt x="7" y="44"/>
                    <a:pt x="4" y="49"/>
                  </a:cubicBezTo>
                  <a:cubicBezTo>
                    <a:pt x="3" y="46"/>
                    <a:pt x="4" y="42"/>
                    <a:pt x="3" y="39"/>
                  </a:cubicBezTo>
                  <a:cubicBezTo>
                    <a:pt x="2" y="36"/>
                    <a:pt x="0" y="34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26">
              <a:extLst>
                <a:ext uri="{FF2B5EF4-FFF2-40B4-BE49-F238E27FC236}">
                  <a16:creationId xmlns:a16="http://schemas.microsoft.com/office/drawing/2014/main" id="{7F305843-22CF-4F20-B711-8B994CB65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1317"/>
              <a:ext cx="1360" cy="1675"/>
            </a:xfrm>
            <a:custGeom>
              <a:avLst/>
              <a:gdLst>
                <a:gd name="T0" fmla="*/ 8208 w 544"/>
                <a:gd name="T1" fmla="*/ 4062 h 628"/>
                <a:gd name="T2" fmla="*/ 3938 w 544"/>
                <a:gd name="T3" fmla="*/ 0 h 628"/>
                <a:gd name="T4" fmla="*/ 220 w 544"/>
                <a:gd name="T5" fmla="*/ 1728 h 628"/>
                <a:gd name="T6" fmla="*/ 20 w 544"/>
                <a:gd name="T7" fmla="*/ 2411 h 628"/>
                <a:gd name="T8" fmla="*/ 20 w 544"/>
                <a:gd name="T9" fmla="*/ 2641 h 628"/>
                <a:gd name="T10" fmla="*/ 0 w 544"/>
                <a:gd name="T11" fmla="*/ 3585 h 628"/>
                <a:gd name="T12" fmla="*/ 50 w 544"/>
                <a:gd name="T13" fmla="*/ 3793 h 628"/>
                <a:gd name="T14" fmla="*/ 63 w 544"/>
                <a:gd name="T15" fmla="*/ 3814 h 628"/>
                <a:gd name="T16" fmla="*/ 720 w 544"/>
                <a:gd name="T17" fmla="*/ 5940 h 628"/>
                <a:gd name="T18" fmla="*/ 720 w 544"/>
                <a:gd name="T19" fmla="*/ 5940 h 628"/>
                <a:gd name="T20" fmla="*/ 238 w 544"/>
                <a:gd name="T21" fmla="*/ 7855 h 628"/>
                <a:gd name="T22" fmla="*/ 83 w 544"/>
                <a:gd name="T23" fmla="*/ 8636 h 628"/>
                <a:gd name="T24" fmla="*/ 50 w 544"/>
                <a:gd name="T25" fmla="*/ 8820 h 628"/>
                <a:gd name="T26" fmla="*/ 50 w 544"/>
                <a:gd name="T27" fmla="*/ 8978 h 628"/>
                <a:gd name="T28" fmla="*/ 33 w 544"/>
                <a:gd name="T29" fmla="*/ 9148 h 628"/>
                <a:gd name="T30" fmla="*/ 33 w 544"/>
                <a:gd name="T31" fmla="*/ 9221 h 628"/>
                <a:gd name="T32" fmla="*/ 33 w 544"/>
                <a:gd name="T33" fmla="*/ 9503 h 628"/>
                <a:gd name="T34" fmla="*/ 50 w 544"/>
                <a:gd name="T35" fmla="*/ 9695 h 628"/>
                <a:gd name="T36" fmla="*/ 3938 w 544"/>
                <a:gd name="T37" fmla="*/ 11917 h 628"/>
                <a:gd name="T38" fmla="*/ 8458 w 544"/>
                <a:gd name="T39" fmla="*/ 6316 h 628"/>
                <a:gd name="T40" fmla="*/ 8470 w 544"/>
                <a:gd name="T41" fmla="*/ 4745 h 628"/>
                <a:gd name="T42" fmla="*/ 8283 w 544"/>
                <a:gd name="T43" fmla="*/ 6316 h 628"/>
                <a:gd name="T44" fmla="*/ 3938 w 544"/>
                <a:gd name="T45" fmla="*/ 11709 h 628"/>
                <a:gd name="T46" fmla="*/ 238 w 544"/>
                <a:gd name="T47" fmla="*/ 9717 h 628"/>
                <a:gd name="T48" fmla="*/ 188 w 544"/>
                <a:gd name="T49" fmla="*/ 9447 h 628"/>
                <a:gd name="T50" fmla="*/ 395 w 544"/>
                <a:gd name="T51" fmla="*/ 7954 h 628"/>
                <a:gd name="T52" fmla="*/ 238 w 544"/>
                <a:gd name="T53" fmla="*/ 3755 h 628"/>
                <a:gd name="T54" fmla="*/ 188 w 544"/>
                <a:gd name="T55" fmla="*/ 2411 h 628"/>
                <a:gd name="T56" fmla="*/ 238 w 544"/>
                <a:gd name="T57" fmla="*/ 2142 h 628"/>
                <a:gd name="T58" fmla="*/ 345 w 544"/>
                <a:gd name="T59" fmla="*/ 1878 h 628"/>
                <a:gd name="T60" fmla="*/ 470 w 544"/>
                <a:gd name="T61" fmla="*/ 1728 h 628"/>
                <a:gd name="T62" fmla="*/ 7738 w 544"/>
                <a:gd name="T63" fmla="*/ 3209 h 628"/>
                <a:gd name="T64" fmla="*/ 8188 w 544"/>
                <a:gd name="T65" fmla="*/ 4476 h 628"/>
                <a:gd name="T66" fmla="*/ 8313 w 544"/>
                <a:gd name="T67" fmla="*/ 4838 h 628"/>
                <a:gd name="T68" fmla="*/ 8250 w 544"/>
                <a:gd name="T69" fmla="*/ 5428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4" h="628">
                  <a:moveTo>
                    <a:pt x="542" y="250"/>
                  </a:moveTo>
                  <a:cubicBezTo>
                    <a:pt x="540" y="237"/>
                    <a:pt x="529" y="227"/>
                    <a:pt x="525" y="214"/>
                  </a:cubicBezTo>
                  <a:cubicBezTo>
                    <a:pt x="520" y="197"/>
                    <a:pt x="513" y="180"/>
                    <a:pt x="504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5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8" y="98"/>
                    <a:pt x="7" y="103"/>
                    <a:pt x="3" y="114"/>
                  </a:cubicBezTo>
                  <a:cubicBezTo>
                    <a:pt x="1" y="120"/>
                    <a:pt x="1" y="124"/>
                    <a:pt x="1" y="127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4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55"/>
                    <a:pt x="0" y="181"/>
                    <a:pt x="0" y="189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3" y="199"/>
                    <a:pt x="3" y="200"/>
                    <a:pt x="3" y="200"/>
                  </a:cubicBezTo>
                  <a:cubicBezTo>
                    <a:pt x="4" y="200"/>
                    <a:pt x="4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5" y="417"/>
                    <a:pt x="14" y="420"/>
                    <a:pt x="13" y="422"/>
                  </a:cubicBezTo>
                  <a:cubicBezTo>
                    <a:pt x="10" y="434"/>
                    <a:pt x="8" y="445"/>
                    <a:pt x="5" y="455"/>
                  </a:cubicBezTo>
                  <a:cubicBezTo>
                    <a:pt x="4" y="458"/>
                    <a:pt x="4" y="462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2" y="474"/>
                    <a:pt x="2" y="475"/>
                    <a:pt x="2" y="476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6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7"/>
                    <a:pt x="2" y="501"/>
                  </a:cubicBezTo>
                  <a:cubicBezTo>
                    <a:pt x="2" y="503"/>
                    <a:pt x="2" y="503"/>
                    <a:pt x="2" y="504"/>
                  </a:cubicBezTo>
                  <a:cubicBezTo>
                    <a:pt x="2" y="506"/>
                    <a:pt x="3" y="508"/>
                    <a:pt x="3" y="511"/>
                  </a:cubicBezTo>
                  <a:cubicBezTo>
                    <a:pt x="7" y="522"/>
                    <a:pt x="7" y="526"/>
                    <a:pt x="13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3" y="628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18"/>
                    <a:pt x="540" y="304"/>
                    <a:pt x="539" y="289"/>
                  </a:cubicBezTo>
                  <a:cubicBezTo>
                    <a:pt x="538" y="277"/>
                    <a:pt x="544" y="262"/>
                    <a:pt x="542" y="250"/>
                  </a:cubicBezTo>
                  <a:close/>
                  <a:moveTo>
                    <a:pt x="528" y="290"/>
                  </a:moveTo>
                  <a:cubicBezTo>
                    <a:pt x="530" y="304"/>
                    <a:pt x="530" y="318"/>
                    <a:pt x="530" y="333"/>
                  </a:cubicBezTo>
                  <a:cubicBezTo>
                    <a:pt x="530" y="389"/>
                    <a:pt x="509" y="454"/>
                    <a:pt x="474" y="506"/>
                  </a:cubicBezTo>
                  <a:cubicBezTo>
                    <a:pt x="425" y="571"/>
                    <a:pt x="333" y="617"/>
                    <a:pt x="252" y="617"/>
                  </a:cubicBezTo>
                  <a:cubicBezTo>
                    <a:pt x="176" y="617"/>
                    <a:pt x="75" y="577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2" y="503"/>
                    <a:pt x="12" y="501"/>
                    <a:pt x="12" y="498"/>
                  </a:cubicBezTo>
                  <a:cubicBezTo>
                    <a:pt x="12" y="495"/>
                    <a:pt x="11" y="472"/>
                    <a:pt x="13" y="463"/>
                  </a:cubicBezTo>
                  <a:cubicBezTo>
                    <a:pt x="16" y="445"/>
                    <a:pt x="18" y="425"/>
                    <a:pt x="25" y="419"/>
                  </a:cubicBezTo>
                  <a:cubicBezTo>
                    <a:pt x="44" y="398"/>
                    <a:pt x="56" y="359"/>
                    <a:pt x="56" y="313"/>
                  </a:cubicBezTo>
                  <a:cubicBezTo>
                    <a:pt x="56" y="258"/>
                    <a:pt x="40" y="214"/>
                    <a:pt x="15" y="198"/>
                  </a:cubicBezTo>
                  <a:cubicBezTo>
                    <a:pt x="3" y="178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2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7" y="105"/>
                    <a:pt x="18" y="103"/>
                    <a:pt x="22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5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2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09" y="200"/>
                    <a:pt x="515" y="217"/>
                  </a:cubicBezTo>
                  <a:cubicBezTo>
                    <a:pt x="517" y="225"/>
                    <a:pt x="521" y="231"/>
                    <a:pt x="524" y="236"/>
                  </a:cubicBezTo>
                  <a:cubicBezTo>
                    <a:pt x="528" y="242"/>
                    <a:pt x="531" y="247"/>
                    <a:pt x="532" y="252"/>
                  </a:cubicBezTo>
                  <a:cubicBezTo>
                    <a:pt x="532" y="253"/>
                    <a:pt x="532" y="254"/>
                    <a:pt x="532" y="255"/>
                  </a:cubicBezTo>
                  <a:cubicBezTo>
                    <a:pt x="532" y="259"/>
                    <a:pt x="531" y="264"/>
                    <a:pt x="530" y="269"/>
                  </a:cubicBezTo>
                  <a:cubicBezTo>
                    <a:pt x="529" y="275"/>
                    <a:pt x="528" y="280"/>
                    <a:pt x="528" y="286"/>
                  </a:cubicBezTo>
                  <a:cubicBezTo>
                    <a:pt x="528" y="287"/>
                    <a:pt x="528" y="289"/>
                    <a:pt x="528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27">
              <a:extLst>
                <a:ext uri="{FF2B5EF4-FFF2-40B4-BE49-F238E27FC236}">
                  <a16:creationId xmlns:a16="http://schemas.microsoft.com/office/drawing/2014/main" id="{CC41239D-6B77-414E-87CD-B47ECD5D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344"/>
              <a:ext cx="620" cy="1085"/>
            </a:xfrm>
            <a:custGeom>
              <a:avLst/>
              <a:gdLst>
                <a:gd name="T0" fmla="*/ 488 w 248"/>
                <a:gd name="T1" fmla="*/ 1309 h 407"/>
                <a:gd name="T2" fmla="*/ 20 w 248"/>
                <a:gd name="T3" fmla="*/ 2693 h 407"/>
                <a:gd name="T4" fmla="*/ 0 w 248"/>
                <a:gd name="T5" fmla="*/ 2922 h 407"/>
                <a:gd name="T6" fmla="*/ 250 w 248"/>
                <a:gd name="T7" fmla="*/ 3732 h 407"/>
                <a:gd name="T8" fmla="*/ 720 w 248"/>
                <a:gd name="T9" fmla="*/ 5742 h 407"/>
                <a:gd name="T10" fmla="*/ 300 w 248"/>
                <a:gd name="T11" fmla="*/ 7710 h 407"/>
                <a:gd name="T12" fmla="*/ 300 w 248"/>
                <a:gd name="T13" fmla="*/ 7710 h 407"/>
                <a:gd name="T14" fmla="*/ 895 w 248"/>
                <a:gd name="T15" fmla="*/ 5644 h 407"/>
                <a:gd name="T16" fmla="*/ 470 w 248"/>
                <a:gd name="T17" fmla="*/ 3618 h 407"/>
                <a:gd name="T18" fmla="*/ 238 w 248"/>
                <a:gd name="T19" fmla="*/ 2900 h 407"/>
                <a:gd name="T20" fmla="*/ 250 w 248"/>
                <a:gd name="T21" fmla="*/ 2671 h 407"/>
                <a:gd name="T22" fmla="*/ 613 w 248"/>
                <a:gd name="T23" fmla="*/ 1498 h 407"/>
                <a:gd name="T24" fmla="*/ 3875 w 248"/>
                <a:gd name="T25" fmla="*/ 0 h 407"/>
                <a:gd name="T26" fmla="*/ 3875 w 248"/>
                <a:gd name="T27" fmla="*/ 0 h 407"/>
                <a:gd name="T28" fmla="*/ 488 w 248"/>
                <a:gd name="T29" fmla="*/ 1309 h 4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7" y="89"/>
                    <a:pt x="1" y="111"/>
                    <a:pt x="1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5" y="218"/>
                    <a:pt x="46" y="258"/>
                    <a:pt x="46" y="303"/>
                  </a:cubicBezTo>
                  <a:cubicBezTo>
                    <a:pt x="46" y="345"/>
                    <a:pt x="36" y="386"/>
                    <a:pt x="19" y="407"/>
                  </a:cubicBezTo>
                  <a:cubicBezTo>
                    <a:pt x="19" y="407"/>
                    <a:pt x="19" y="407"/>
                    <a:pt x="19" y="407"/>
                  </a:cubicBezTo>
                  <a:cubicBezTo>
                    <a:pt x="37" y="384"/>
                    <a:pt x="54" y="349"/>
                    <a:pt x="57" y="298"/>
                  </a:cubicBezTo>
                  <a:cubicBezTo>
                    <a:pt x="58" y="264"/>
                    <a:pt x="52" y="216"/>
                    <a:pt x="30" y="191"/>
                  </a:cubicBezTo>
                  <a:cubicBezTo>
                    <a:pt x="18" y="180"/>
                    <a:pt x="15" y="175"/>
                    <a:pt x="15" y="153"/>
                  </a:cubicBezTo>
                  <a:cubicBezTo>
                    <a:pt x="15" y="150"/>
                    <a:pt x="15" y="146"/>
                    <a:pt x="16" y="141"/>
                  </a:cubicBezTo>
                  <a:cubicBezTo>
                    <a:pt x="17" y="107"/>
                    <a:pt x="19" y="95"/>
                    <a:pt x="39" y="79"/>
                  </a:cubicBezTo>
                  <a:cubicBezTo>
                    <a:pt x="57" y="65"/>
                    <a:pt x="147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5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28">
              <a:extLst>
                <a:ext uri="{FF2B5EF4-FFF2-40B4-BE49-F238E27FC236}">
                  <a16:creationId xmlns:a16="http://schemas.microsoft.com/office/drawing/2014/main" id="{89F9141A-939F-4034-8CAD-9A71DB0E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688"/>
              <a:ext cx="183" cy="451"/>
            </a:xfrm>
            <a:custGeom>
              <a:avLst/>
              <a:gdLst>
                <a:gd name="T0" fmla="*/ 1151 w 73"/>
                <a:gd name="T1" fmla="*/ 0 h 169"/>
                <a:gd name="T2" fmla="*/ 50 w 73"/>
                <a:gd name="T3" fmla="*/ 3213 h 169"/>
                <a:gd name="T4" fmla="*/ 1151 w 73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69">
                  <a:moveTo>
                    <a:pt x="73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2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Oval 29">
              <a:extLst>
                <a:ext uri="{FF2B5EF4-FFF2-40B4-BE49-F238E27FC236}">
                  <a16:creationId xmlns:a16="http://schemas.microsoft.com/office/drawing/2014/main" id="{EF1A4209-CA1C-4FCC-86B0-B3388AA5E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1576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3" name="Oval 30">
              <a:extLst>
                <a:ext uri="{FF2B5EF4-FFF2-40B4-BE49-F238E27FC236}">
                  <a16:creationId xmlns:a16="http://schemas.microsoft.com/office/drawing/2014/main" id="{8FB25025-B5D1-4594-8329-4C661F1EB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156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4" name="Oval 31">
              <a:extLst>
                <a:ext uri="{FF2B5EF4-FFF2-40B4-BE49-F238E27FC236}">
                  <a16:creationId xmlns:a16="http://schemas.microsoft.com/office/drawing/2014/main" id="{6DA5560B-EED9-4D2D-9543-F6DD9492A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16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AD2807C8-7360-4622-868E-E62769CD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419"/>
              <a:ext cx="42" cy="213"/>
            </a:xfrm>
            <a:custGeom>
              <a:avLst/>
              <a:gdLst>
                <a:gd name="T0" fmla="*/ 257 w 17"/>
                <a:gd name="T1" fmla="*/ 0 h 80"/>
                <a:gd name="T2" fmla="*/ 12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2FFE8793-27B5-4D49-99CA-25F7D88C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445"/>
              <a:ext cx="10" cy="126"/>
            </a:xfrm>
            <a:custGeom>
              <a:avLst/>
              <a:gdLst>
                <a:gd name="T0" fmla="*/ 63 w 4"/>
                <a:gd name="T1" fmla="*/ 0 h 47"/>
                <a:gd name="T2" fmla="*/ 0 w 4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7">
                  <a:moveTo>
                    <a:pt x="4" y="0"/>
                  </a:moveTo>
                  <a:cubicBezTo>
                    <a:pt x="4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Line 34">
              <a:extLst>
                <a:ext uri="{FF2B5EF4-FFF2-40B4-BE49-F238E27FC236}">
                  <a16:creationId xmlns:a16="http://schemas.microsoft.com/office/drawing/2014/main" id="{BD8BEBE3-C1A4-44E2-B170-F447B431D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4" y="2448"/>
              <a:ext cx="5" cy="5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B4139A3F-6C3B-4189-8619-CC3A222C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24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50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3" y="30"/>
                    <a:pt x="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D5BBDCC0-41BF-4D34-B080-5E4082589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784"/>
              <a:ext cx="10" cy="93"/>
            </a:xfrm>
            <a:custGeom>
              <a:avLst/>
              <a:gdLst>
                <a:gd name="T0" fmla="*/ 0 w 4"/>
                <a:gd name="T1" fmla="*/ 0 h 35"/>
                <a:gd name="T2" fmla="*/ 50 w 4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3" y="32"/>
                    <a:pt x="3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37">
              <a:extLst>
                <a:ext uri="{FF2B5EF4-FFF2-40B4-BE49-F238E27FC236}">
                  <a16:creationId xmlns:a16="http://schemas.microsoft.com/office/drawing/2014/main" id="{F3E5FB54-315D-4463-A6A0-610A0B47B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1" y="1789"/>
              <a:ext cx="3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045F1005-0C17-4C69-9C5C-4037D2B8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707"/>
              <a:ext cx="2" cy="144"/>
            </a:xfrm>
            <a:custGeom>
              <a:avLst/>
              <a:gdLst>
                <a:gd name="T0" fmla="*/ 8 w 1"/>
                <a:gd name="T1" fmla="*/ 0 h 54"/>
                <a:gd name="T2" fmla="*/ 8 w 1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1" y="0"/>
                  </a:moveTo>
                  <a:cubicBezTo>
                    <a:pt x="0" y="9"/>
                    <a:pt x="1" y="54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1CCCB7E2-2C73-4BDD-A294-6EF8DF5B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661"/>
              <a:ext cx="35" cy="211"/>
            </a:xfrm>
            <a:custGeom>
              <a:avLst/>
              <a:gdLst>
                <a:gd name="T0" fmla="*/ 113 w 14"/>
                <a:gd name="T1" fmla="*/ 0 h 79"/>
                <a:gd name="T2" fmla="*/ 220 w 14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9">
                  <a:moveTo>
                    <a:pt x="7" y="0"/>
                  </a:moveTo>
                  <a:cubicBezTo>
                    <a:pt x="6" y="10"/>
                    <a:pt x="0" y="65"/>
                    <a:pt x="14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DCC3C9A9-D6CA-4B37-A47C-C194068F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2"/>
              <a:ext cx="222" cy="480"/>
            </a:xfrm>
            <a:custGeom>
              <a:avLst/>
              <a:gdLst>
                <a:gd name="T0" fmla="*/ 0 w 89"/>
                <a:gd name="T1" fmla="*/ 3413 h 180"/>
                <a:gd name="T2" fmla="*/ 1382 w 89"/>
                <a:gd name="T3" fmla="*/ 0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80">
                  <a:moveTo>
                    <a:pt x="0" y="180"/>
                  </a:moveTo>
                  <a:cubicBezTo>
                    <a:pt x="0" y="92"/>
                    <a:pt x="50" y="37"/>
                    <a:pt x="89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9034E226-6E85-4F75-B6D7-A358729F6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152"/>
              <a:ext cx="225" cy="475"/>
            </a:xfrm>
            <a:custGeom>
              <a:avLst/>
              <a:gdLst>
                <a:gd name="T0" fmla="*/ 1408 w 90"/>
                <a:gd name="T1" fmla="*/ 3384 h 178"/>
                <a:gd name="T2" fmla="*/ 0 w 90"/>
                <a:gd name="T3" fmla="*/ 0 h 178"/>
                <a:gd name="T4" fmla="*/ 0 w 90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8">
                  <a:moveTo>
                    <a:pt x="90" y="178"/>
                  </a:moveTo>
                  <a:cubicBezTo>
                    <a:pt x="50" y="141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DC5DB55F-82C3-4279-AC52-DAE408F0C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056"/>
              <a:ext cx="35" cy="88"/>
            </a:xfrm>
            <a:custGeom>
              <a:avLst/>
              <a:gdLst>
                <a:gd name="T0" fmla="*/ 20 w 14"/>
                <a:gd name="T1" fmla="*/ 491 h 33"/>
                <a:gd name="T2" fmla="*/ 188 w 14"/>
                <a:gd name="T3" fmla="*/ 0 h 33"/>
                <a:gd name="T4" fmla="*/ 113 w 14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" y="26"/>
                  </a:moveTo>
                  <a:cubicBezTo>
                    <a:pt x="0" y="20"/>
                    <a:pt x="6" y="3"/>
                    <a:pt x="12" y="0"/>
                  </a:cubicBezTo>
                  <a:cubicBezTo>
                    <a:pt x="14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588C92E3-861D-4DEF-8828-2A9576A7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835"/>
              <a:ext cx="30" cy="186"/>
            </a:xfrm>
            <a:custGeom>
              <a:avLst/>
              <a:gdLst>
                <a:gd name="T0" fmla="*/ 158 w 12"/>
                <a:gd name="T1" fmla="*/ 0 h 70"/>
                <a:gd name="T2" fmla="*/ 158 w 12"/>
                <a:gd name="T3" fmla="*/ 340 h 70"/>
                <a:gd name="T4" fmla="*/ 125 w 12"/>
                <a:gd name="T5" fmla="*/ 656 h 70"/>
                <a:gd name="T6" fmla="*/ 83 w 12"/>
                <a:gd name="T7" fmla="*/ 975 h 70"/>
                <a:gd name="T8" fmla="*/ 83 w 12"/>
                <a:gd name="T9" fmla="*/ 1313 h 70"/>
                <a:gd name="T10" fmla="*/ 0 w 12"/>
                <a:gd name="T11" fmla="*/ 975 h 70"/>
                <a:gd name="T12" fmla="*/ 63 w 12"/>
                <a:gd name="T13" fmla="*/ 691 h 70"/>
                <a:gd name="T14" fmla="*/ 63 w 12"/>
                <a:gd name="T15" fmla="*/ 409 h 70"/>
                <a:gd name="T16" fmla="*/ 145 w 12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70">
                  <a:moveTo>
                    <a:pt x="10" y="0"/>
                  </a:moveTo>
                  <a:cubicBezTo>
                    <a:pt x="11" y="6"/>
                    <a:pt x="12" y="11"/>
                    <a:pt x="10" y="18"/>
                  </a:cubicBezTo>
                  <a:cubicBezTo>
                    <a:pt x="8" y="24"/>
                    <a:pt x="10" y="29"/>
                    <a:pt x="8" y="35"/>
                  </a:cubicBezTo>
                  <a:cubicBezTo>
                    <a:pt x="6" y="42"/>
                    <a:pt x="5" y="45"/>
                    <a:pt x="5" y="52"/>
                  </a:cubicBezTo>
                  <a:cubicBezTo>
                    <a:pt x="6" y="58"/>
                    <a:pt x="4" y="64"/>
                    <a:pt x="5" y="70"/>
                  </a:cubicBezTo>
                  <a:cubicBezTo>
                    <a:pt x="2" y="65"/>
                    <a:pt x="1" y="57"/>
                    <a:pt x="0" y="52"/>
                  </a:cubicBezTo>
                  <a:cubicBezTo>
                    <a:pt x="0" y="46"/>
                    <a:pt x="4" y="42"/>
                    <a:pt x="4" y="37"/>
                  </a:cubicBezTo>
                  <a:cubicBezTo>
                    <a:pt x="5" y="31"/>
                    <a:pt x="2" y="29"/>
                    <a:pt x="4" y="22"/>
                  </a:cubicBezTo>
                  <a:cubicBezTo>
                    <a:pt x="6" y="17"/>
                    <a:pt x="7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DA2F5DB4-32D1-4AF0-BC8F-914C8528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968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158 w 12"/>
                <a:gd name="T3" fmla="*/ 297 h 29"/>
                <a:gd name="T4" fmla="*/ 175 w 12"/>
                <a:gd name="T5" fmla="*/ 542 h 29"/>
                <a:gd name="T6" fmla="*/ 0 w 12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3" y="7"/>
                    <a:pt x="8" y="10"/>
                    <a:pt x="10" y="16"/>
                  </a:cubicBezTo>
                  <a:cubicBezTo>
                    <a:pt x="12" y="20"/>
                    <a:pt x="9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EAF545A9-7D4B-446B-8786-29DC9423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29"/>
              <a:ext cx="38" cy="51"/>
            </a:xfrm>
            <a:custGeom>
              <a:avLst/>
              <a:gdLst>
                <a:gd name="T0" fmla="*/ 63 w 15"/>
                <a:gd name="T1" fmla="*/ 0 h 19"/>
                <a:gd name="T2" fmla="*/ 213 w 15"/>
                <a:gd name="T3" fmla="*/ 172 h 19"/>
                <a:gd name="T4" fmla="*/ 213 w 15"/>
                <a:gd name="T5" fmla="*/ 368 h 19"/>
                <a:gd name="T6" fmla="*/ 0 w 15"/>
                <a:gd name="T7" fmla="*/ 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0"/>
                  </a:moveTo>
                  <a:cubicBezTo>
                    <a:pt x="5" y="5"/>
                    <a:pt x="11" y="6"/>
                    <a:pt x="13" y="9"/>
                  </a:cubicBezTo>
                  <a:cubicBezTo>
                    <a:pt x="15" y="13"/>
                    <a:pt x="13" y="15"/>
                    <a:pt x="13" y="19"/>
                  </a:cubicBezTo>
                  <a:cubicBezTo>
                    <a:pt x="8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1DAAEC19-13B7-4DBF-A404-D81C3A71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75"/>
              <a:ext cx="33" cy="50"/>
            </a:xfrm>
            <a:custGeom>
              <a:avLst/>
              <a:gdLst>
                <a:gd name="T0" fmla="*/ 63 w 13"/>
                <a:gd name="T1" fmla="*/ 0 h 19"/>
                <a:gd name="T2" fmla="*/ 193 w 13"/>
                <a:gd name="T3" fmla="*/ 145 h 19"/>
                <a:gd name="T4" fmla="*/ 160 w 13"/>
                <a:gd name="T5" fmla="*/ 347 h 19"/>
                <a:gd name="T6" fmla="*/ 129 w 13"/>
                <a:gd name="T7" fmla="*/ 124 h 19"/>
                <a:gd name="T8" fmla="*/ 33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3" y="13"/>
                    <a:pt x="8" y="14"/>
                    <a:pt x="10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508D9317-5573-4E04-8FEF-64C4E286A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89"/>
              <a:ext cx="35" cy="24"/>
            </a:xfrm>
            <a:custGeom>
              <a:avLst/>
              <a:gdLst>
                <a:gd name="T0" fmla="*/ 0 w 14"/>
                <a:gd name="T1" fmla="*/ 149 h 9"/>
                <a:gd name="T2" fmla="*/ 175 w 14"/>
                <a:gd name="T3" fmla="*/ 0 h 9"/>
                <a:gd name="T4" fmla="*/ 113 w 14"/>
                <a:gd name="T5" fmla="*/ 115 h 9"/>
                <a:gd name="T6" fmla="*/ 33 w 14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7"/>
                    <a:pt x="7" y="1"/>
                    <a:pt x="11" y="0"/>
                  </a:cubicBezTo>
                  <a:cubicBezTo>
                    <a:pt x="14" y="3"/>
                    <a:pt x="11" y="6"/>
                    <a:pt x="7" y="6"/>
                  </a:cubicBezTo>
                  <a:cubicBezTo>
                    <a:pt x="7" y="8"/>
                    <a:pt x="5" y="9"/>
                    <a:pt x="2" y="8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005E1C81-385B-4175-8CFA-7F3122CBD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39"/>
              <a:ext cx="30" cy="53"/>
            </a:xfrm>
            <a:custGeom>
              <a:avLst/>
              <a:gdLst>
                <a:gd name="T0" fmla="*/ 0 w 12"/>
                <a:gd name="T1" fmla="*/ 371 h 20"/>
                <a:gd name="T2" fmla="*/ 63 w 12"/>
                <a:gd name="T3" fmla="*/ 260 h 20"/>
                <a:gd name="T4" fmla="*/ 158 w 12"/>
                <a:gd name="T5" fmla="*/ 239 h 20"/>
                <a:gd name="T6" fmla="*/ 145 w 12"/>
                <a:gd name="T7" fmla="*/ 0 h 20"/>
                <a:gd name="T8" fmla="*/ 125 w 12"/>
                <a:gd name="T9" fmla="*/ 148 h 20"/>
                <a:gd name="T10" fmla="*/ 63 w 12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9" y="0"/>
                  </a:cubicBezTo>
                  <a:cubicBezTo>
                    <a:pt x="7" y="2"/>
                    <a:pt x="10" y="5"/>
                    <a:pt x="8" y="8"/>
                  </a:cubicBezTo>
                  <a:cubicBezTo>
                    <a:pt x="7" y="11"/>
                    <a:pt x="3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37592382-D1C8-43F1-8259-79C80619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25"/>
              <a:ext cx="18" cy="14"/>
            </a:xfrm>
            <a:custGeom>
              <a:avLst/>
              <a:gdLst>
                <a:gd name="T0" fmla="*/ 21 w 7"/>
                <a:gd name="T1" fmla="*/ 0 h 5"/>
                <a:gd name="T2" fmla="*/ 118 w 7"/>
                <a:gd name="T3" fmla="*/ 62 h 5"/>
                <a:gd name="T4" fmla="*/ 0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4" y="0"/>
                    <a:pt x="7" y="1"/>
                    <a:pt x="7" y="3"/>
                  </a:cubicBezTo>
                  <a:cubicBezTo>
                    <a:pt x="5" y="4"/>
                    <a:pt x="2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1C04A30E-DF10-4467-96D8-0915BFE7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08"/>
              <a:ext cx="32" cy="91"/>
            </a:xfrm>
            <a:custGeom>
              <a:avLst/>
              <a:gdLst>
                <a:gd name="T0" fmla="*/ 0 w 13"/>
                <a:gd name="T1" fmla="*/ 423 h 34"/>
                <a:gd name="T2" fmla="*/ 194 w 13"/>
                <a:gd name="T3" fmla="*/ 171 h 34"/>
                <a:gd name="T4" fmla="*/ 103 w 13"/>
                <a:gd name="T5" fmla="*/ 401 h 34"/>
                <a:gd name="T6" fmla="*/ 62 w 13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2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8" y="17"/>
                    <a:pt x="7" y="21"/>
                  </a:cubicBezTo>
                  <a:cubicBezTo>
                    <a:pt x="5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67E0D017-5745-4195-914A-242D91D1B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285"/>
              <a:ext cx="33" cy="174"/>
            </a:xfrm>
            <a:custGeom>
              <a:avLst/>
              <a:gdLst>
                <a:gd name="T0" fmla="*/ 147 w 13"/>
                <a:gd name="T1" fmla="*/ 0 h 65"/>
                <a:gd name="T2" fmla="*/ 96 w 13"/>
                <a:gd name="T3" fmla="*/ 343 h 65"/>
                <a:gd name="T4" fmla="*/ 129 w 13"/>
                <a:gd name="T5" fmla="*/ 653 h 65"/>
                <a:gd name="T6" fmla="*/ 193 w 13"/>
                <a:gd name="T7" fmla="*/ 940 h 65"/>
                <a:gd name="T8" fmla="*/ 180 w 13"/>
                <a:gd name="T9" fmla="*/ 1247 h 65"/>
                <a:gd name="T10" fmla="*/ 96 w 13"/>
                <a:gd name="T11" fmla="*/ 940 h 65"/>
                <a:gd name="T12" fmla="*/ 20 w 13"/>
                <a:gd name="T13" fmla="*/ 688 h 65"/>
                <a:gd name="T14" fmla="*/ 33 w 13"/>
                <a:gd name="T15" fmla="*/ 402 h 65"/>
                <a:gd name="T16" fmla="*/ 117 w 13"/>
                <a:gd name="T17" fmla="*/ 11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9" y="6"/>
                    <a:pt x="6" y="12"/>
                    <a:pt x="6" y="18"/>
                  </a:cubicBezTo>
                  <a:cubicBezTo>
                    <a:pt x="6" y="23"/>
                    <a:pt x="8" y="29"/>
                    <a:pt x="8" y="34"/>
                  </a:cubicBezTo>
                  <a:cubicBezTo>
                    <a:pt x="7" y="42"/>
                    <a:pt x="10" y="43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1"/>
                    <a:pt x="9" y="54"/>
                    <a:pt x="6" y="49"/>
                  </a:cubicBezTo>
                  <a:cubicBezTo>
                    <a:pt x="4" y="44"/>
                    <a:pt x="0" y="41"/>
                    <a:pt x="1" y="36"/>
                  </a:cubicBezTo>
                  <a:cubicBezTo>
                    <a:pt x="1" y="31"/>
                    <a:pt x="2" y="26"/>
                    <a:pt x="2" y="21"/>
                  </a:cubicBezTo>
                  <a:cubicBezTo>
                    <a:pt x="1" y="14"/>
                    <a:pt x="7" y="11"/>
                    <a:pt x="7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84DFDEDB-22D6-4154-A299-B0548884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248"/>
              <a:ext cx="47" cy="96"/>
            </a:xfrm>
            <a:custGeom>
              <a:avLst/>
              <a:gdLst>
                <a:gd name="T0" fmla="*/ 62 w 19"/>
                <a:gd name="T1" fmla="*/ 683 h 36"/>
                <a:gd name="T2" fmla="*/ 74 w 19"/>
                <a:gd name="T3" fmla="*/ 0 h 36"/>
                <a:gd name="T4" fmla="*/ 121 w 19"/>
                <a:gd name="T5" fmla="*/ 136 h 36"/>
                <a:gd name="T6" fmla="*/ 74 w 19"/>
                <a:gd name="T7" fmla="*/ 227 h 36"/>
                <a:gd name="T8" fmla="*/ 62 w 19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6">
                  <a:moveTo>
                    <a:pt x="4" y="36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4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ABCC5E1F-E5CC-487D-8EB0-C7787C49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205"/>
              <a:ext cx="28" cy="72"/>
            </a:xfrm>
            <a:custGeom>
              <a:avLst/>
              <a:gdLst>
                <a:gd name="T0" fmla="*/ 0 w 11"/>
                <a:gd name="T1" fmla="*/ 285 h 27"/>
                <a:gd name="T2" fmla="*/ 181 w 11"/>
                <a:gd name="T3" fmla="*/ 192 h 27"/>
                <a:gd name="T4" fmla="*/ 64 w 11"/>
                <a:gd name="T5" fmla="*/ 512 h 27"/>
                <a:gd name="T6" fmla="*/ 97 w 11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0" y="15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1" y="15"/>
                    <a:pt x="3" y="20"/>
                    <a:pt x="4" y="27"/>
                  </a:cubicBezTo>
                  <a:cubicBezTo>
                    <a:pt x="4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214669AA-9967-4633-BD31-C5A60D210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240"/>
              <a:ext cx="25" cy="53"/>
            </a:xfrm>
            <a:custGeom>
              <a:avLst/>
              <a:gdLst>
                <a:gd name="T0" fmla="*/ 0 w 10"/>
                <a:gd name="T1" fmla="*/ 294 h 20"/>
                <a:gd name="T2" fmla="*/ 95 w 10"/>
                <a:gd name="T3" fmla="*/ 77 h 20"/>
                <a:gd name="T4" fmla="*/ 50 w 10"/>
                <a:gd name="T5" fmla="*/ 371 h 20"/>
                <a:gd name="T6" fmla="*/ 50 w 10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2" y="0"/>
                    <a:pt x="6" y="4"/>
                  </a:cubicBezTo>
                  <a:cubicBezTo>
                    <a:pt x="10" y="8"/>
                    <a:pt x="4" y="17"/>
                    <a:pt x="3" y="20"/>
                  </a:cubicBezTo>
                  <a:cubicBezTo>
                    <a:pt x="4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AC482E24-2C31-4679-982A-17AD220FF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144"/>
              <a:ext cx="22" cy="35"/>
            </a:xfrm>
            <a:custGeom>
              <a:avLst/>
              <a:gdLst>
                <a:gd name="T0" fmla="*/ 29 w 9"/>
                <a:gd name="T1" fmla="*/ 0 h 13"/>
                <a:gd name="T2" fmla="*/ 0 w 9"/>
                <a:gd name="T3" fmla="*/ 232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3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FBE2AEF4-2564-4A8C-9504-E6838C799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099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EC1F5909-3884-474E-9705-A0B1264B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051"/>
              <a:ext cx="10" cy="32"/>
            </a:xfrm>
            <a:custGeom>
              <a:avLst/>
              <a:gdLst>
                <a:gd name="T0" fmla="*/ 0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9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BF30481D-9973-41D8-BC05-58417DA8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013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4"/>
                    <a:pt x="0" y="10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6AC23A15-9720-4D3D-92FE-A1B91EB4B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968"/>
              <a:ext cx="25" cy="48"/>
            </a:xfrm>
            <a:custGeom>
              <a:avLst/>
              <a:gdLst>
                <a:gd name="T0" fmla="*/ 0 w 10"/>
                <a:gd name="T1" fmla="*/ 93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19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6" y="3"/>
                    <a:pt x="6" y="7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9DBB050F-57A7-430F-B8DA-3EF0B267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08"/>
              <a:ext cx="35" cy="24"/>
            </a:xfrm>
            <a:custGeom>
              <a:avLst/>
              <a:gdLst>
                <a:gd name="T0" fmla="*/ 0 w 14"/>
                <a:gd name="T1" fmla="*/ 115 h 9"/>
                <a:gd name="T2" fmla="*/ 208 w 14"/>
                <a:gd name="T3" fmla="*/ 0 h 9"/>
                <a:gd name="T4" fmla="*/ 50 w 14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2"/>
                    <a:pt x="13" y="0"/>
                  </a:cubicBezTo>
                  <a:cubicBezTo>
                    <a:pt x="14" y="5"/>
                    <a:pt x="6" y="6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0FC1820D-4173-47AB-9748-9415BA3C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280"/>
              <a:ext cx="17" cy="48"/>
            </a:xfrm>
            <a:custGeom>
              <a:avLst/>
              <a:gdLst>
                <a:gd name="T0" fmla="*/ 0 w 7"/>
                <a:gd name="T1" fmla="*/ 341 h 18"/>
                <a:gd name="T2" fmla="*/ 87 w 7"/>
                <a:gd name="T3" fmla="*/ 0 h 18"/>
                <a:gd name="T4" fmla="*/ 87 w 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2"/>
                    <a:pt x="0" y="4"/>
                    <a:pt x="6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94F67C56-3B36-4341-967B-469CE8DD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56"/>
              <a:ext cx="38" cy="40"/>
            </a:xfrm>
            <a:custGeom>
              <a:avLst/>
              <a:gdLst>
                <a:gd name="T0" fmla="*/ 0 w 15"/>
                <a:gd name="T1" fmla="*/ 115 h 15"/>
                <a:gd name="T2" fmla="*/ 147 w 15"/>
                <a:gd name="T3" fmla="*/ 264 h 15"/>
                <a:gd name="T4" fmla="*/ 213 w 15"/>
                <a:gd name="T5" fmla="*/ 192 h 15"/>
                <a:gd name="T6" fmla="*/ 84 w 15"/>
                <a:gd name="T7" fmla="*/ 149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5"/>
                    <a:pt x="15" y="14"/>
                    <a:pt x="13" y="10"/>
                  </a:cubicBezTo>
                  <a:cubicBezTo>
                    <a:pt x="11" y="9"/>
                    <a:pt x="7" y="9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8FC5F81A-0341-45BA-850F-E1128E6F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949"/>
              <a:ext cx="25" cy="78"/>
            </a:xfrm>
            <a:custGeom>
              <a:avLst/>
              <a:gdLst>
                <a:gd name="T0" fmla="*/ 83 w 10"/>
                <a:gd name="T1" fmla="*/ 0 h 29"/>
                <a:gd name="T2" fmla="*/ 83 w 10"/>
                <a:gd name="T3" fmla="*/ 274 h 29"/>
                <a:gd name="T4" fmla="*/ 145 w 10"/>
                <a:gd name="T5" fmla="*/ 543 h 29"/>
                <a:gd name="T6" fmla="*/ 0 w 10"/>
                <a:gd name="T7" fmla="*/ 5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5" y="0"/>
                  </a:moveTo>
                  <a:cubicBezTo>
                    <a:pt x="4" y="4"/>
                    <a:pt x="4" y="10"/>
                    <a:pt x="5" y="14"/>
                  </a:cubicBezTo>
                  <a:cubicBezTo>
                    <a:pt x="5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DD50346C-04E1-49BE-BCE8-86D4C1AB8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03"/>
              <a:ext cx="17" cy="26"/>
            </a:xfrm>
            <a:custGeom>
              <a:avLst/>
              <a:gdLst>
                <a:gd name="T0" fmla="*/ 0 w 7"/>
                <a:gd name="T1" fmla="*/ 68 h 10"/>
                <a:gd name="T2" fmla="*/ 100 w 7"/>
                <a:gd name="T3" fmla="*/ 143 h 10"/>
                <a:gd name="T4" fmla="*/ 5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1" y="7"/>
                    <a:pt x="3" y="10"/>
                    <a:pt x="7" y="8"/>
                  </a:cubicBezTo>
                  <a:cubicBezTo>
                    <a:pt x="6" y="6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2637DECD-1FCC-454B-A878-576DCD8A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075"/>
              <a:ext cx="22" cy="26"/>
            </a:xfrm>
            <a:custGeom>
              <a:avLst/>
              <a:gdLst>
                <a:gd name="T0" fmla="*/ 12 w 9"/>
                <a:gd name="T1" fmla="*/ 88 h 10"/>
                <a:gd name="T2" fmla="*/ 132 w 9"/>
                <a:gd name="T3" fmla="*/ 88 h 10"/>
                <a:gd name="T4" fmla="*/ 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1" y="5"/>
                  </a:moveTo>
                  <a:cubicBezTo>
                    <a:pt x="2" y="6"/>
                    <a:pt x="8" y="10"/>
                    <a:pt x="9" y="5"/>
                  </a:cubicBezTo>
                  <a:cubicBezTo>
                    <a:pt x="9" y="3"/>
                    <a:pt x="2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D295D6F3-79B5-4298-A29C-2C68CE29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13"/>
              <a:ext cx="20" cy="16"/>
            </a:xfrm>
            <a:custGeom>
              <a:avLst/>
              <a:gdLst>
                <a:gd name="T0" fmla="*/ 0 w 8"/>
                <a:gd name="T1" fmla="*/ 21 h 6"/>
                <a:gd name="T2" fmla="*/ 125 w 8"/>
                <a:gd name="T3" fmla="*/ 21 h 6"/>
                <a:gd name="T4" fmla="*/ 5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0BA22D24-621E-4C49-ABFF-ED51E879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275"/>
              <a:ext cx="15" cy="21"/>
            </a:xfrm>
            <a:custGeom>
              <a:avLst/>
              <a:gdLst>
                <a:gd name="T0" fmla="*/ 0 w 6"/>
                <a:gd name="T1" fmla="*/ 144 h 8"/>
                <a:gd name="T2" fmla="*/ 95 w 6"/>
                <a:gd name="T3" fmla="*/ 0 h 8"/>
                <a:gd name="T4" fmla="*/ 95 w 6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3" y="2"/>
                    <a:pt x="6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79DE01ED-1917-443D-B578-2756A7A9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021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03 w 13"/>
                <a:gd name="T3" fmla="*/ 321 h 37"/>
                <a:gd name="T4" fmla="*/ 42 w 13"/>
                <a:gd name="T5" fmla="*/ 709 h 37"/>
                <a:gd name="T6" fmla="*/ 153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7" y="17"/>
                  </a:cubicBezTo>
                  <a:cubicBezTo>
                    <a:pt x="6" y="24"/>
                    <a:pt x="3" y="31"/>
                    <a:pt x="3" y="37"/>
                  </a:cubicBezTo>
                  <a:cubicBezTo>
                    <a:pt x="3" y="31"/>
                    <a:pt x="0" y="2"/>
                    <a:pt x="1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F7734815-66E0-41B8-92AB-BE5DDB73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203"/>
              <a:ext cx="27" cy="72"/>
            </a:xfrm>
            <a:custGeom>
              <a:avLst/>
              <a:gdLst>
                <a:gd name="T0" fmla="*/ 0 w 11"/>
                <a:gd name="T1" fmla="*/ 192 h 27"/>
                <a:gd name="T2" fmla="*/ 71 w 11"/>
                <a:gd name="T3" fmla="*/ 419 h 27"/>
                <a:gd name="T4" fmla="*/ 162 w 11"/>
                <a:gd name="T5" fmla="*/ 419 h 27"/>
                <a:gd name="T6" fmla="*/ 61 w 11"/>
                <a:gd name="T7" fmla="*/ 205 h 27"/>
                <a:gd name="T8" fmla="*/ 29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1" y="14"/>
                    <a:pt x="2" y="19"/>
                    <a:pt x="5" y="22"/>
                  </a:cubicBezTo>
                  <a:cubicBezTo>
                    <a:pt x="8" y="25"/>
                    <a:pt x="11" y="27"/>
                    <a:pt x="11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3" y="7"/>
                    <a:pt x="2" y="4"/>
                    <a:pt x="2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21369D53-D962-4EED-AF42-9C3466871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901"/>
              <a:ext cx="15" cy="107"/>
            </a:xfrm>
            <a:custGeom>
              <a:avLst/>
              <a:gdLst>
                <a:gd name="T0" fmla="*/ 20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1CDD0378-B78E-4721-8623-18604AD95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16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93 h 18"/>
                <a:gd name="T4" fmla="*/ 125 w 12"/>
                <a:gd name="T5" fmla="*/ 192 h 18"/>
                <a:gd name="T6" fmla="*/ 188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2" y="3"/>
                    <a:pt x="4" y="3"/>
                    <a:pt x="5" y="5"/>
                  </a:cubicBezTo>
                  <a:cubicBezTo>
                    <a:pt x="6" y="6"/>
                    <a:pt x="7" y="8"/>
                    <a:pt x="8" y="10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5E2C7733-4802-4B8D-A9BE-09AA4DCE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075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54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DFCECD79-C586-4FAE-851B-AEC57A52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31"/>
              <a:ext cx="27" cy="61"/>
            </a:xfrm>
            <a:custGeom>
              <a:avLst/>
              <a:gdLst>
                <a:gd name="T0" fmla="*/ 0 w 11"/>
                <a:gd name="T1" fmla="*/ 111 h 23"/>
                <a:gd name="T2" fmla="*/ 150 w 11"/>
                <a:gd name="T3" fmla="*/ 191 h 23"/>
                <a:gd name="T4" fmla="*/ 61 w 11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4"/>
                    <a:pt x="10" y="10"/>
                  </a:cubicBezTo>
                  <a:cubicBezTo>
                    <a:pt x="11" y="19"/>
                    <a:pt x="8" y="17"/>
                    <a:pt x="4" y="2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488FC935-C9C9-444C-8B9F-24A803AB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21"/>
              <a:ext cx="40" cy="86"/>
            </a:xfrm>
            <a:custGeom>
              <a:avLst/>
              <a:gdLst>
                <a:gd name="T0" fmla="*/ 0 w 16"/>
                <a:gd name="T1" fmla="*/ 137 h 32"/>
                <a:gd name="T2" fmla="*/ 158 w 16"/>
                <a:gd name="T3" fmla="*/ 0 h 32"/>
                <a:gd name="T4" fmla="*/ 188 w 16"/>
                <a:gd name="T5" fmla="*/ 196 h 32"/>
                <a:gd name="T6" fmla="*/ 95 w 16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6" y="0"/>
                    <a:pt x="10" y="0"/>
                  </a:cubicBezTo>
                  <a:cubicBezTo>
                    <a:pt x="16" y="1"/>
                    <a:pt x="13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D3634AF8-C1CA-48DC-8CE9-359FAF6D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275"/>
              <a:ext cx="25" cy="90"/>
            </a:xfrm>
            <a:custGeom>
              <a:avLst/>
              <a:gdLst>
                <a:gd name="T0" fmla="*/ 20 w 10"/>
                <a:gd name="T1" fmla="*/ 148 h 34"/>
                <a:gd name="T2" fmla="*/ 125 w 10"/>
                <a:gd name="T3" fmla="*/ 0 h 34"/>
                <a:gd name="T4" fmla="*/ 113 w 10"/>
                <a:gd name="T5" fmla="*/ 281 h 34"/>
                <a:gd name="T6" fmla="*/ 145 w 10"/>
                <a:gd name="T7" fmla="*/ 426 h 34"/>
                <a:gd name="T8" fmla="*/ 158 w 10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0" y="7"/>
                    <a:pt x="7" y="9"/>
                    <a:pt x="7" y="15"/>
                  </a:cubicBezTo>
                  <a:cubicBezTo>
                    <a:pt x="7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742D0CF3-6D56-44F9-97CF-5958DC011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112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1C9EF7AB-A8AE-47D7-82C9-69FFEDCE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944"/>
              <a:ext cx="5" cy="35"/>
            </a:xfrm>
            <a:custGeom>
              <a:avLst/>
              <a:gdLst>
                <a:gd name="T0" fmla="*/ 33 w 2"/>
                <a:gd name="T1" fmla="*/ 0 h 13"/>
                <a:gd name="T2" fmla="*/ 0 w 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8BA1D026-A467-46AA-B582-9EB0E83732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4" y="1747"/>
              <a:ext cx="85" cy="298"/>
            </a:xfrm>
            <a:custGeom>
              <a:avLst/>
              <a:gdLst>
                <a:gd name="T0" fmla="*/ 500 w 34"/>
                <a:gd name="T1" fmla="*/ 136 h 112"/>
                <a:gd name="T2" fmla="*/ 500 w 34"/>
                <a:gd name="T3" fmla="*/ 35 h 112"/>
                <a:gd name="T4" fmla="*/ 375 w 34"/>
                <a:gd name="T5" fmla="*/ 35 h 112"/>
                <a:gd name="T6" fmla="*/ 375 w 34"/>
                <a:gd name="T7" fmla="*/ 35 h 112"/>
                <a:gd name="T8" fmla="*/ 345 w 34"/>
                <a:gd name="T9" fmla="*/ 136 h 112"/>
                <a:gd name="T10" fmla="*/ 220 w 34"/>
                <a:gd name="T11" fmla="*/ 341 h 112"/>
                <a:gd name="T12" fmla="*/ 238 w 34"/>
                <a:gd name="T13" fmla="*/ 511 h 112"/>
                <a:gd name="T14" fmla="*/ 145 w 34"/>
                <a:gd name="T15" fmla="*/ 716 h 112"/>
                <a:gd name="T16" fmla="*/ 175 w 34"/>
                <a:gd name="T17" fmla="*/ 942 h 112"/>
                <a:gd name="T18" fmla="*/ 83 w 34"/>
                <a:gd name="T19" fmla="*/ 1147 h 112"/>
                <a:gd name="T20" fmla="*/ 113 w 34"/>
                <a:gd name="T21" fmla="*/ 1304 h 112"/>
                <a:gd name="T22" fmla="*/ 50 w 34"/>
                <a:gd name="T23" fmla="*/ 1692 h 112"/>
                <a:gd name="T24" fmla="*/ 188 w 34"/>
                <a:gd name="T25" fmla="*/ 2033 h 112"/>
                <a:gd name="T26" fmla="*/ 313 w 34"/>
                <a:gd name="T27" fmla="*/ 1487 h 112"/>
                <a:gd name="T28" fmla="*/ 345 w 34"/>
                <a:gd name="T29" fmla="*/ 1112 h 112"/>
                <a:gd name="T30" fmla="*/ 345 w 34"/>
                <a:gd name="T31" fmla="*/ 623 h 112"/>
                <a:gd name="T32" fmla="*/ 533 w 34"/>
                <a:gd name="T33" fmla="*/ 192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2" y="2"/>
                  </a:cubicBezTo>
                  <a:cubicBezTo>
                    <a:pt x="29" y="6"/>
                    <a:pt x="25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1" y="12"/>
                    <a:pt x="16" y="13"/>
                    <a:pt x="14" y="18"/>
                  </a:cubicBezTo>
                  <a:cubicBezTo>
                    <a:pt x="13" y="24"/>
                    <a:pt x="16" y="23"/>
                    <a:pt x="15" y="27"/>
                  </a:cubicBezTo>
                  <a:cubicBezTo>
                    <a:pt x="14" y="32"/>
                    <a:pt x="9" y="32"/>
                    <a:pt x="9" y="38"/>
                  </a:cubicBezTo>
                  <a:cubicBezTo>
                    <a:pt x="8" y="43"/>
                    <a:pt x="13" y="46"/>
                    <a:pt x="11" y="50"/>
                  </a:cubicBezTo>
                  <a:cubicBezTo>
                    <a:pt x="10" y="55"/>
                    <a:pt x="7" y="56"/>
                    <a:pt x="5" y="61"/>
                  </a:cubicBezTo>
                  <a:cubicBezTo>
                    <a:pt x="4" y="65"/>
                    <a:pt x="8" y="65"/>
                    <a:pt x="7" y="69"/>
                  </a:cubicBezTo>
                  <a:cubicBezTo>
                    <a:pt x="6" y="73"/>
                    <a:pt x="0" y="75"/>
                    <a:pt x="3" y="90"/>
                  </a:cubicBezTo>
                  <a:cubicBezTo>
                    <a:pt x="6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2" y="54"/>
                    <a:pt x="22" y="41"/>
                    <a:pt x="22" y="33"/>
                  </a:cubicBezTo>
                  <a:cubicBezTo>
                    <a:pt x="23" y="21"/>
                    <a:pt x="28" y="11"/>
                    <a:pt x="34" y="10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B5373E7F-426F-409A-8EC1-04F7E9D62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80" cy="288"/>
            </a:xfrm>
            <a:custGeom>
              <a:avLst/>
              <a:gdLst>
                <a:gd name="T0" fmla="*/ 83 w 32"/>
                <a:gd name="T1" fmla="*/ 947 h 108"/>
                <a:gd name="T2" fmla="*/ 175 w 32"/>
                <a:gd name="T3" fmla="*/ 1160 h 108"/>
                <a:gd name="T4" fmla="*/ 145 w 32"/>
                <a:gd name="T5" fmla="*/ 1331 h 108"/>
                <a:gd name="T6" fmla="*/ 238 w 32"/>
                <a:gd name="T7" fmla="*/ 1515 h 108"/>
                <a:gd name="T8" fmla="*/ 220 w 32"/>
                <a:gd name="T9" fmla="*/ 1763 h 108"/>
                <a:gd name="T10" fmla="*/ 345 w 32"/>
                <a:gd name="T11" fmla="*/ 1971 h 108"/>
                <a:gd name="T12" fmla="*/ 363 w 32"/>
                <a:gd name="T13" fmla="*/ 2013 h 108"/>
                <a:gd name="T14" fmla="*/ 395 w 32"/>
                <a:gd name="T15" fmla="*/ 1971 h 108"/>
                <a:gd name="T16" fmla="*/ 470 w 32"/>
                <a:gd name="T17" fmla="*/ 2048 h 108"/>
                <a:gd name="T18" fmla="*/ 500 w 32"/>
                <a:gd name="T19" fmla="*/ 1912 h 108"/>
                <a:gd name="T20" fmla="*/ 345 w 32"/>
                <a:gd name="T21" fmla="*/ 1480 h 108"/>
                <a:gd name="T22" fmla="*/ 345 w 32"/>
                <a:gd name="T23" fmla="*/ 989 h 108"/>
                <a:gd name="T24" fmla="*/ 313 w 32"/>
                <a:gd name="T25" fmla="*/ 605 h 108"/>
                <a:gd name="T26" fmla="*/ 188 w 32"/>
                <a:gd name="T27" fmla="*/ 77 h 108"/>
                <a:gd name="T28" fmla="*/ 50 w 32"/>
                <a:gd name="T29" fmla="*/ 397 h 108"/>
                <a:gd name="T30" fmla="*/ 113 w 32"/>
                <a:gd name="T31" fmla="*/ 797 h 108"/>
                <a:gd name="T32" fmla="*/ 83 w 32"/>
                <a:gd name="T33" fmla="*/ 947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8">
                  <a:moveTo>
                    <a:pt x="5" y="50"/>
                  </a:move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3" y="105"/>
                    <a:pt x="23" y="106"/>
                    <a:pt x="23" y="106"/>
                  </a:cubicBezTo>
                  <a:cubicBezTo>
                    <a:pt x="24" y="106"/>
                    <a:pt x="25" y="105"/>
                    <a:pt x="25" y="104"/>
                  </a:cubicBezTo>
                  <a:cubicBezTo>
                    <a:pt x="27" y="105"/>
                    <a:pt x="29" y="107"/>
                    <a:pt x="30" y="108"/>
                  </a:cubicBezTo>
                  <a:cubicBezTo>
                    <a:pt x="28" y="105"/>
                    <a:pt x="30" y="103"/>
                    <a:pt x="32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3A996BE6-72A0-4C35-9D48-73048A5B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997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101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2" y="0"/>
                    <a:pt x="0" y="26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2" y="114"/>
                    <a:pt x="28" y="114"/>
                  </a:cubicBezTo>
                  <a:cubicBezTo>
                    <a:pt x="16" y="114"/>
                    <a:pt x="3" y="94"/>
                    <a:pt x="3" y="59"/>
                  </a:cubicBezTo>
                  <a:cubicBezTo>
                    <a:pt x="3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81">
              <a:extLst>
                <a:ext uri="{FF2B5EF4-FFF2-40B4-BE49-F238E27FC236}">
                  <a16:creationId xmlns:a16="http://schemas.microsoft.com/office/drawing/2014/main" id="{D100AD0E-205B-414B-B9CE-444F338F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029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76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86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1"/>
                    <a:pt x="9" y="91"/>
                    <a:pt x="20" y="91"/>
                  </a:cubicBezTo>
                  <a:cubicBezTo>
                    <a:pt x="11" y="90"/>
                    <a:pt x="2" y="75"/>
                    <a:pt x="2" y="47"/>
                  </a:cubicBezTo>
                  <a:cubicBezTo>
                    <a:pt x="2" y="20"/>
                    <a:pt x="13" y="2"/>
                    <a:pt x="22" y="3"/>
                  </a:cubicBezTo>
                  <a:cubicBezTo>
                    <a:pt x="31" y="4"/>
                    <a:pt x="35" y="15"/>
                    <a:pt x="35" y="15"/>
                  </a:cubicBezTo>
                  <a:cubicBezTo>
                    <a:pt x="32" y="8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82">
              <a:extLst>
                <a:ext uri="{FF2B5EF4-FFF2-40B4-BE49-F238E27FC236}">
                  <a16:creationId xmlns:a16="http://schemas.microsoft.com/office/drawing/2014/main" id="{354288AC-CD76-4C29-AF0D-DEEC46C4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067"/>
              <a:ext cx="60" cy="165"/>
            </a:xfrm>
            <a:custGeom>
              <a:avLst/>
              <a:gdLst>
                <a:gd name="T0" fmla="*/ 220 w 24"/>
                <a:gd name="T1" fmla="*/ 21 h 62"/>
                <a:gd name="T2" fmla="*/ 0 w 24"/>
                <a:gd name="T3" fmla="*/ 588 h 62"/>
                <a:gd name="T4" fmla="*/ 0 w 24"/>
                <a:gd name="T5" fmla="*/ 588 h 62"/>
                <a:gd name="T6" fmla="*/ 220 w 24"/>
                <a:gd name="T7" fmla="*/ 1168 h 62"/>
                <a:gd name="T8" fmla="*/ 50 w 24"/>
                <a:gd name="T9" fmla="*/ 601 h 62"/>
                <a:gd name="T10" fmla="*/ 238 w 24"/>
                <a:gd name="T11" fmla="*/ 77 h 62"/>
                <a:gd name="T12" fmla="*/ 375 w 24"/>
                <a:gd name="T13" fmla="*/ 192 h 62"/>
                <a:gd name="T14" fmla="*/ 220 w 24"/>
                <a:gd name="T15" fmla="*/ 2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1"/>
                  </a:moveTo>
                  <a:cubicBezTo>
                    <a:pt x="6" y="1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2"/>
                    <a:pt x="3" y="51"/>
                    <a:pt x="3" y="32"/>
                  </a:cubicBezTo>
                  <a:cubicBezTo>
                    <a:pt x="3" y="14"/>
                    <a:pt x="9" y="3"/>
                    <a:pt x="15" y="4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1"/>
                  </a:cubicBezTo>
                  <a:close/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83">
              <a:extLst>
                <a:ext uri="{FF2B5EF4-FFF2-40B4-BE49-F238E27FC236}">
                  <a16:creationId xmlns:a16="http://schemas.microsoft.com/office/drawing/2014/main" id="{C8319D85-B277-40C2-ACB5-F446F2C69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960"/>
              <a:ext cx="132" cy="368"/>
            </a:xfrm>
            <a:custGeom>
              <a:avLst/>
              <a:gdLst>
                <a:gd name="T0" fmla="*/ 0 w 53"/>
                <a:gd name="T1" fmla="*/ 1365 h 138"/>
                <a:gd name="T2" fmla="*/ 279 w 53"/>
                <a:gd name="T3" fmla="*/ 2616 h 138"/>
                <a:gd name="T4" fmla="*/ 30 w 53"/>
                <a:gd name="T5" fmla="*/ 1400 h 138"/>
                <a:gd name="T6" fmla="*/ 496 w 53"/>
                <a:gd name="T7" fmla="*/ 77 h 138"/>
                <a:gd name="T8" fmla="*/ 819 w 53"/>
                <a:gd name="T9" fmla="*/ 456 h 138"/>
                <a:gd name="T10" fmla="*/ 496 w 53"/>
                <a:gd name="T11" fmla="*/ 0 h 138"/>
                <a:gd name="T12" fmla="*/ 0 w 53"/>
                <a:gd name="T13" fmla="*/ 13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8">
                  <a:moveTo>
                    <a:pt x="0" y="72"/>
                  </a:moveTo>
                  <a:cubicBezTo>
                    <a:pt x="0" y="101"/>
                    <a:pt x="7" y="126"/>
                    <a:pt x="18" y="138"/>
                  </a:cubicBezTo>
                  <a:cubicBezTo>
                    <a:pt x="9" y="127"/>
                    <a:pt x="2" y="104"/>
                    <a:pt x="2" y="74"/>
                  </a:cubicBezTo>
                  <a:cubicBezTo>
                    <a:pt x="3" y="31"/>
                    <a:pt x="19" y="2"/>
                    <a:pt x="32" y="4"/>
                  </a:cubicBezTo>
                  <a:cubicBezTo>
                    <a:pt x="46" y="6"/>
                    <a:pt x="53" y="24"/>
                    <a:pt x="53" y="24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3"/>
                    <a:pt x="0" y="72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4">
              <a:extLst>
                <a:ext uri="{FF2B5EF4-FFF2-40B4-BE49-F238E27FC236}">
                  <a16:creationId xmlns:a16="http://schemas.microsoft.com/office/drawing/2014/main" id="{AFE7BB4A-0B51-42B7-9795-AE2DE27E7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925"/>
              <a:ext cx="175" cy="406"/>
            </a:xfrm>
            <a:custGeom>
              <a:avLst/>
              <a:gdLst>
                <a:gd name="T0" fmla="*/ 238 w 70"/>
                <a:gd name="T1" fmla="*/ 2895 h 152"/>
                <a:gd name="T2" fmla="*/ 238 w 70"/>
                <a:gd name="T3" fmla="*/ 2895 h 152"/>
                <a:gd name="T4" fmla="*/ 63 w 70"/>
                <a:gd name="T5" fmla="*/ 1699 h 152"/>
                <a:gd name="T6" fmla="*/ 675 w 70"/>
                <a:gd name="T7" fmla="*/ 93 h 152"/>
                <a:gd name="T8" fmla="*/ 1095 w 70"/>
                <a:gd name="T9" fmla="*/ 534 h 152"/>
                <a:gd name="T10" fmla="*/ 658 w 70"/>
                <a:gd name="T11" fmla="*/ 0 h 152"/>
                <a:gd name="T12" fmla="*/ 0 w 70"/>
                <a:gd name="T13" fmla="*/ 1656 h 152"/>
                <a:gd name="T14" fmla="*/ 238 w 70"/>
                <a:gd name="T15" fmla="*/ 2895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52">
                  <a:moveTo>
                    <a:pt x="15" y="152"/>
                  </a:moveTo>
                  <a:cubicBezTo>
                    <a:pt x="15" y="152"/>
                    <a:pt x="15" y="152"/>
                    <a:pt x="15" y="152"/>
                  </a:cubicBezTo>
                  <a:cubicBezTo>
                    <a:pt x="8" y="137"/>
                    <a:pt x="4" y="116"/>
                    <a:pt x="4" y="89"/>
                  </a:cubicBezTo>
                  <a:cubicBezTo>
                    <a:pt x="4" y="37"/>
                    <a:pt x="25" y="3"/>
                    <a:pt x="43" y="5"/>
                  </a:cubicBezTo>
                  <a:cubicBezTo>
                    <a:pt x="60" y="7"/>
                    <a:pt x="69" y="27"/>
                    <a:pt x="70" y="28"/>
                  </a:cubicBezTo>
                  <a:cubicBezTo>
                    <a:pt x="64" y="16"/>
                    <a:pt x="54" y="0"/>
                    <a:pt x="42" y="0"/>
                  </a:cubicBezTo>
                  <a:cubicBezTo>
                    <a:pt x="19" y="0"/>
                    <a:pt x="1" y="39"/>
                    <a:pt x="0" y="87"/>
                  </a:cubicBezTo>
                  <a:cubicBezTo>
                    <a:pt x="1" y="113"/>
                    <a:pt x="6" y="136"/>
                    <a:pt x="15" y="152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22826540-30A6-462A-B1E7-911C46C48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9" y="1891"/>
              <a:ext cx="197" cy="440"/>
            </a:xfrm>
            <a:custGeom>
              <a:avLst/>
              <a:gdLst>
                <a:gd name="T0" fmla="*/ 199 w 79"/>
                <a:gd name="T1" fmla="*/ 3128 h 165"/>
                <a:gd name="T2" fmla="*/ 217 w 79"/>
                <a:gd name="T3" fmla="*/ 3128 h 165"/>
                <a:gd name="T4" fmla="*/ 62 w 79"/>
                <a:gd name="T5" fmla="*/ 1856 h 165"/>
                <a:gd name="T6" fmla="*/ 728 w 79"/>
                <a:gd name="T7" fmla="*/ 93 h 165"/>
                <a:gd name="T8" fmla="*/ 1224 w 79"/>
                <a:gd name="T9" fmla="*/ 568 h 165"/>
                <a:gd name="T10" fmla="*/ 716 w 79"/>
                <a:gd name="T11" fmla="*/ 0 h 165"/>
                <a:gd name="T12" fmla="*/ 0 w 79"/>
                <a:gd name="T13" fmla="*/ 1821 h 165"/>
                <a:gd name="T14" fmla="*/ 199 w 79"/>
                <a:gd name="T15" fmla="*/ 3128 h 165"/>
                <a:gd name="T16" fmla="*/ 0 w 79"/>
                <a:gd name="T17" fmla="*/ 1821 h 165"/>
                <a:gd name="T18" fmla="*/ 0 w 79"/>
                <a:gd name="T19" fmla="*/ 1821 h 165"/>
                <a:gd name="T20" fmla="*/ 0 w 79"/>
                <a:gd name="T21" fmla="*/ 1821 h 1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165">
                  <a:moveTo>
                    <a:pt x="13" y="165"/>
                  </a:moveTo>
                  <a:cubicBezTo>
                    <a:pt x="14" y="165"/>
                    <a:pt x="14" y="165"/>
                    <a:pt x="14" y="165"/>
                  </a:cubicBezTo>
                  <a:cubicBezTo>
                    <a:pt x="8" y="149"/>
                    <a:pt x="4" y="126"/>
                    <a:pt x="4" y="98"/>
                  </a:cubicBezTo>
                  <a:cubicBezTo>
                    <a:pt x="5" y="41"/>
                    <a:pt x="28" y="3"/>
                    <a:pt x="47" y="5"/>
                  </a:cubicBezTo>
                  <a:cubicBezTo>
                    <a:pt x="67" y="7"/>
                    <a:pt x="79" y="30"/>
                    <a:pt x="79" y="30"/>
                  </a:cubicBezTo>
                  <a:cubicBezTo>
                    <a:pt x="73" y="16"/>
                    <a:pt x="60" y="0"/>
                    <a:pt x="46" y="0"/>
                  </a:cubicBezTo>
                  <a:cubicBezTo>
                    <a:pt x="21" y="0"/>
                    <a:pt x="1" y="43"/>
                    <a:pt x="0" y="96"/>
                  </a:cubicBezTo>
                  <a:cubicBezTo>
                    <a:pt x="1" y="123"/>
                    <a:pt x="5" y="148"/>
                    <a:pt x="13" y="165"/>
                  </a:cubicBezTo>
                  <a:close/>
                  <a:moveTo>
                    <a:pt x="0" y="96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6">
              <a:extLst>
                <a:ext uri="{FF2B5EF4-FFF2-40B4-BE49-F238E27FC236}">
                  <a16:creationId xmlns:a16="http://schemas.microsoft.com/office/drawing/2014/main" id="{DCD5BF92-2DCF-4F3B-8A38-A1146CA37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005"/>
              <a:ext cx="72" cy="150"/>
            </a:xfrm>
            <a:custGeom>
              <a:avLst/>
              <a:gdLst>
                <a:gd name="T0" fmla="*/ 444 w 29"/>
                <a:gd name="T1" fmla="*/ 21 h 56"/>
                <a:gd name="T2" fmla="*/ 12 w 29"/>
                <a:gd name="T3" fmla="*/ 1077 h 56"/>
                <a:gd name="T4" fmla="*/ 444 w 29"/>
                <a:gd name="T5" fmla="*/ 2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6">
                  <a:moveTo>
                    <a:pt x="29" y="1"/>
                  </a:moveTo>
                  <a:cubicBezTo>
                    <a:pt x="17" y="0"/>
                    <a:pt x="0" y="19"/>
                    <a:pt x="1" y="56"/>
                  </a:cubicBezTo>
                  <a:cubicBezTo>
                    <a:pt x="2" y="47"/>
                    <a:pt x="6" y="9"/>
                    <a:pt x="29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7">
              <a:extLst>
                <a:ext uri="{FF2B5EF4-FFF2-40B4-BE49-F238E27FC236}">
                  <a16:creationId xmlns:a16="http://schemas.microsoft.com/office/drawing/2014/main" id="{40F91454-5C59-4085-9D89-BDC9370B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968"/>
              <a:ext cx="75" cy="192"/>
            </a:xfrm>
            <a:custGeom>
              <a:avLst/>
              <a:gdLst>
                <a:gd name="T0" fmla="*/ 470 w 30"/>
                <a:gd name="T1" fmla="*/ 21 h 72"/>
                <a:gd name="T2" fmla="*/ 0 w 30"/>
                <a:gd name="T3" fmla="*/ 1365 h 72"/>
                <a:gd name="T4" fmla="*/ 470 w 30"/>
                <a:gd name="T5" fmla="*/ 2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2">
                  <a:moveTo>
                    <a:pt x="30" y="1"/>
                  </a:moveTo>
                  <a:cubicBezTo>
                    <a:pt x="17" y="0"/>
                    <a:pt x="0" y="24"/>
                    <a:pt x="0" y="72"/>
                  </a:cubicBezTo>
                  <a:cubicBezTo>
                    <a:pt x="1" y="59"/>
                    <a:pt x="3" y="7"/>
                    <a:pt x="30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8">
              <a:extLst>
                <a:ext uri="{FF2B5EF4-FFF2-40B4-BE49-F238E27FC236}">
                  <a16:creationId xmlns:a16="http://schemas.microsoft.com/office/drawing/2014/main" id="{BBD5791B-50F7-465B-8FE7-655CA15C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933"/>
              <a:ext cx="93" cy="238"/>
            </a:xfrm>
            <a:custGeom>
              <a:avLst/>
              <a:gdLst>
                <a:gd name="T0" fmla="*/ 588 w 37"/>
                <a:gd name="T1" fmla="*/ 35 h 89"/>
                <a:gd name="T2" fmla="*/ 20 w 37"/>
                <a:gd name="T3" fmla="*/ 1701 h 89"/>
                <a:gd name="T4" fmla="*/ 588 w 37"/>
                <a:gd name="T5" fmla="*/ 3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89">
                  <a:moveTo>
                    <a:pt x="37" y="2"/>
                  </a:moveTo>
                  <a:cubicBezTo>
                    <a:pt x="21" y="0"/>
                    <a:pt x="0" y="29"/>
                    <a:pt x="1" y="89"/>
                  </a:cubicBezTo>
                  <a:cubicBezTo>
                    <a:pt x="2" y="73"/>
                    <a:pt x="4" y="9"/>
                    <a:pt x="37" y="2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9">
              <a:extLst>
                <a:ext uri="{FF2B5EF4-FFF2-40B4-BE49-F238E27FC236}">
                  <a16:creationId xmlns:a16="http://schemas.microsoft.com/office/drawing/2014/main" id="{C6ADA6BC-E79F-4FDE-A472-344FC51BD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037"/>
              <a:ext cx="50" cy="99"/>
            </a:xfrm>
            <a:custGeom>
              <a:avLst/>
              <a:gdLst>
                <a:gd name="T0" fmla="*/ 313 w 20"/>
                <a:gd name="T1" fmla="*/ 21 h 37"/>
                <a:gd name="T2" fmla="*/ 20 w 20"/>
                <a:gd name="T3" fmla="*/ 709 h 37"/>
                <a:gd name="T4" fmla="*/ 313 w 20"/>
                <a:gd name="T5" fmla="*/ 2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20" y="1"/>
                  </a:moveTo>
                  <a:cubicBezTo>
                    <a:pt x="12" y="0"/>
                    <a:pt x="0" y="13"/>
                    <a:pt x="1" y="37"/>
                  </a:cubicBezTo>
                  <a:cubicBezTo>
                    <a:pt x="1" y="31"/>
                    <a:pt x="4" y="6"/>
                    <a:pt x="20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90">
              <a:extLst>
                <a:ext uri="{FF2B5EF4-FFF2-40B4-BE49-F238E27FC236}">
                  <a16:creationId xmlns:a16="http://schemas.microsoft.com/office/drawing/2014/main" id="{324B3641-E735-4ED2-97AD-4FE59AD1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075"/>
              <a:ext cx="30" cy="50"/>
            </a:xfrm>
            <a:custGeom>
              <a:avLst/>
              <a:gdLst>
                <a:gd name="T0" fmla="*/ 188 w 12"/>
                <a:gd name="T1" fmla="*/ 21 h 19"/>
                <a:gd name="T2" fmla="*/ 0 w 12"/>
                <a:gd name="T3" fmla="*/ 347 h 19"/>
                <a:gd name="T4" fmla="*/ 188 w 12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12" y="1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5"/>
                    <a:pt x="2" y="3"/>
                    <a:pt x="12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91">
              <a:extLst>
                <a:ext uri="{FF2B5EF4-FFF2-40B4-BE49-F238E27FC236}">
                  <a16:creationId xmlns:a16="http://schemas.microsoft.com/office/drawing/2014/main" id="{C7643960-0F2E-4539-9BF4-C32EF778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4763" cap="rnd">
              <a:solidFill>
                <a:srgbClr val="C3C5C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92">
              <a:extLst>
                <a:ext uri="{FF2B5EF4-FFF2-40B4-BE49-F238E27FC236}">
                  <a16:creationId xmlns:a16="http://schemas.microsoft.com/office/drawing/2014/main" id="{CF5D7652-FCF5-4517-901B-872BF095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91"/>
              <a:ext cx="230" cy="520"/>
            </a:xfrm>
            <a:custGeom>
              <a:avLst/>
              <a:gdLst>
                <a:gd name="T0" fmla="*/ 720 w 92"/>
                <a:gd name="T1" fmla="*/ 0 h 195"/>
                <a:gd name="T2" fmla="*/ 1438 w 92"/>
                <a:gd name="T3" fmla="*/ 1856 h 195"/>
                <a:gd name="T4" fmla="*/ 1438 w 92"/>
                <a:gd name="T5" fmla="*/ 1843 h 195"/>
                <a:gd name="T6" fmla="*/ 720 w 92"/>
                <a:gd name="T7" fmla="*/ 3699 h 195"/>
                <a:gd name="T8" fmla="*/ 0 w 92"/>
                <a:gd name="T9" fmla="*/ 1843 h 195"/>
                <a:gd name="T10" fmla="*/ 0 w 92"/>
                <a:gd name="T11" fmla="*/ 1856 h 195"/>
                <a:gd name="T12" fmla="*/ 720 w 92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95">
                  <a:moveTo>
                    <a:pt x="46" y="0"/>
                  </a:moveTo>
                  <a:cubicBezTo>
                    <a:pt x="71" y="0"/>
                    <a:pt x="92" y="44"/>
                    <a:pt x="92" y="98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151"/>
                    <a:pt x="71" y="195"/>
                    <a:pt x="46" y="195"/>
                  </a:cubicBezTo>
                  <a:cubicBezTo>
                    <a:pt x="21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1" y="0"/>
                    <a:pt x="46" y="0"/>
                  </a:cubicBezTo>
                  <a:close/>
                </a:path>
              </a:pathLst>
            </a:custGeom>
            <a:noFill/>
            <a:ln w="4763" cap="rnd">
              <a:solidFill>
                <a:srgbClr val="C3C5C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9E31EF40-029B-41D8-87FA-1F5C7816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925"/>
              <a:ext cx="195" cy="451"/>
            </a:xfrm>
            <a:custGeom>
              <a:avLst/>
              <a:gdLst>
                <a:gd name="T0" fmla="*/ 613 w 78"/>
                <a:gd name="T1" fmla="*/ 0 h 169"/>
                <a:gd name="T2" fmla="*/ 1220 w 78"/>
                <a:gd name="T3" fmla="*/ 1617 h 169"/>
                <a:gd name="T4" fmla="*/ 1220 w 78"/>
                <a:gd name="T5" fmla="*/ 1596 h 169"/>
                <a:gd name="T6" fmla="*/ 613 w 78"/>
                <a:gd name="T7" fmla="*/ 3213 h 169"/>
                <a:gd name="T8" fmla="*/ 0 w 78"/>
                <a:gd name="T9" fmla="*/ 1596 h 169"/>
                <a:gd name="T10" fmla="*/ 0 w 78"/>
                <a:gd name="T11" fmla="*/ 1617 h 169"/>
                <a:gd name="T12" fmla="*/ 613 w 78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69">
                  <a:moveTo>
                    <a:pt x="39" y="0"/>
                  </a:moveTo>
                  <a:cubicBezTo>
                    <a:pt x="61" y="0"/>
                    <a:pt x="78" y="38"/>
                    <a:pt x="78" y="85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rnd">
              <a:solidFill>
                <a:srgbClr val="D7D8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80D26E6B-1BAE-4414-AFE1-D5C7D6BF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63"/>
              <a:ext cx="165" cy="378"/>
            </a:xfrm>
            <a:custGeom>
              <a:avLst/>
              <a:gdLst>
                <a:gd name="T0" fmla="*/ 520 w 66"/>
                <a:gd name="T1" fmla="*/ 0 h 142"/>
                <a:gd name="T2" fmla="*/ 1033 w 66"/>
                <a:gd name="T3" fmla="*/ 1339 h 142"/>
                <a:gd name="T4" fmla="*/ 1033 w 66"/>
                <a:gd name="T5" fmla="*/ 1318 h 142"/>
                <a:gd name="T6" fmla="*/ 520 w 66"/>
                <a:gd name="T7" fmla="*/ 2678 h 142"/>
                <a:gd name="T8" fmla="*/ 0 w 66"/>
                <a:gd name="T9" fmla="*/ 1318 h 142"/>
                <a:gd name="T10" fmla="*/ 0 w 66"/>
                <a:gd name="T11" fmla="*/ 1339 h 142"/>
                <a:gd name="T12" fmla="*/ 520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1" y="0"/>
                    <a:pt x="66" y="32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110"/>
                    <a:pt x="51" y="142"/>
                    <a:pt x="33" y="142"/>
                  </a:cubicBezTo>
                  <a:cubicBezTo>
                    <a:pt x="15" y="142"/>
                    <a:pt x="0" y="110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rnd">
              <a:solidFill>
                <a:srgbClr val="D9DA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EEE03164-4B70-463C-BEBF-B58EFBCA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97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06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06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DFE0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23852C7C-8248-41AA-BE9E-00BAAE42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032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9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noFill/>
            <a:ln w="4763" cap="rnd">
              <a:solidFill>
                <a:srgbClr val="EA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34933D54-FBC7-4DF2-A1F6-6A3F27C5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67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605 h 63"/>
                <a:gd name="T4" fmla="*/ 470 w 30"/>
                <a:gd name="T5" fmla="*/ 605 h 63"/>
                <a:gd name="T6" fmla="*/ 238 w 30"/>
                <a:gd name="T7" fmla="*/ 1195 h 63"/>
                <a:gd name="T8" fmla="*/ 0 w 30"/>
                <a:gd name="T9" fmla="*/ 605 h 63"/>
                <a:gd name="T10" fmla="*/ 0 w 30"/>
                <a:gd name="T11" fmla="*/ 605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rnd">
              <a:solidFill>
                <a:srgbClr val="EEEFE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7CB1CC0F-39DF-453A-99BE-0054C318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627"/>
              <a:ext cx="50" cy="130"/>
            </a:xfrm>
            <a:custGeom>
              <a:avLst/>
              <a:gdLst>
                <a:gd name="T0" fmla="*/ 175 w 20"/>
                <a:gd name="T1" fmla="*/ 822 h 49"/>
                <a:gd name="T2" fmla="*/ 250 w 20"/>
                <a:gd name="T3" fmla="*/ 578 h 49"/>
                <a:gd name="T4" fmla="*/ 208 w 20"/>
                <a:gd name="T5" fmla="*/ 111 h 49"/>
                <a:gd name="T6" fmla="*/ 158 w 20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9">
                  <a:moveTo>
                    <a:pt x="11" y="44"/>
                  </a:moveTo>
                  <a:cubicBezTo>
                    <a:pt x="17" y="49"/>
                    <a:pt x="20" y="39"/>
                    <a:pt x="16" y="31"/>
                  </a:cubicBezTo>
                  <a:cubicBezTo>
                    <a:pt x="0" y="5"/>
                    <a:pt x="14" y="11"/>
                    <a:pt x="13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ACB5E0E4-9D8A-4299-BF89-9287A69A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47"/>
              <a:ext cx="345" cy="1197"/>
            </a:xfrm>
            <a:custGeom>
              <a:avLst/>
              <a:gdLst>
                <a:gd name="T0" fmla="*/ 2158 w 138"/>
                <a:gd name="T1" fmla="*/ 0 h 449"/>
                <a:gd name="T2" fmla="*/ 0 w 138"/>
                <a:gd name="T3" fmla="*/ 4300 h 449"/>
                <a:gd name="T4" fmla="*/ 1988 w 138"/>
                <a:gd name="T5" fmla="*/ 8486 h 449"/>
                <a:gd name="T6" fmla="*/ 2000 w 138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49">
                  <a:moveTo>
                    <a:pt x="138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8" y="449"/>
                    <a:pt x="128" y="449"/>
                    <a:pt x="128" y="449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835A3C44-8AEC-4223-9046-18CB8E92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541"/>
              <a:ext cx="43" cy="131"/>
            </a:xfrm>
            <a:custGeom>
              <a:avLst/>
              <a:gdLst>
                <a:gd name="T0" fmla="*/ 0 w 17"/>
                <a:gd name="T1" fmla="*/ 936 h 49"/>
                <a:gd name="T2" fmla="*/ 51 w 17"/>
                <a:gd name="T3" fmla="*/ 559 h 49"/>
                <a:gd name="T4" fmla="*/ 255 w 17"/>
                <a:gd name="T5" fmla="*/ 192 h 49"/>
                <a:gd name="T6" fmla="*/ 192 w 17"/>
                <a:gd name="T7" fmla="*/ 3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cubicBezTo>
                    <a:pt x="7" y="45"/>
                    <a:pt x="1" y="40"/>
                    <a:pt x="3" y="29"/>
                  </a:cubicBezTo>
                  <a:cubicBezTo>
                    <a:pt x="6" y="18"/>
                    <a:pt x="15" y="18"/>
                    <a:pt x="16" y="10"/>
                  </a:cubicBezTo>
                  <a:cubicBezTo>
                    <a:pt x="17" y="2"/>
                    <a:pt x="14" y="0"/>
                    <a:pt x="12" y="2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5200BFA9-8956-4313-A9A5-476BECBC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493"/>
              <a:ext cx="1935" cy="651"/>
            </a:xfrm>
            <a:custGeom>
              <a:avLst/>
              <a:gdLst>
                <a:gd name="T0" fmla="*/ 0 w 774"/>
                <a:gd name="T1" fmla="*/ 1766 h 244"/>
                <a:gd name="T2" fmla="*/ 0 w 774"/>
                <a:gd name="T3" fmla="*/ 1766 h 244"/>
                <a:gd name="T4" fmla="*/ 4458 w 774"/>
                <a:gd name="T5" fmla="*/ 4634 h 244"/>
                <a:gd name="T6" fmla="*/ 9550 w 774"/>
                <a:gd name="T7" fmla="*/ 627 h 244"/>
                <a:gd name="T8" fmla="*/ 10658 w 774"/>
                <a:gd name="T9" fmla="*/ 171 h 244"/>
                <a:gd name="T10" fmla="*/ 12095 w 774"/>
                <a:gd name="T11" fmla="*/ 718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4" h="244"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64" y="185"/>
                    <a:pt x="168" y="244"/>
                    <a:pt x="285" y="244"/>
                  </a:cubicBezTo>
                  <a:cubicBezTo>
                    <a:pt x="437" y="244"/>
                    <a:pt x="562" y="174"/>
                    <a:pt x="611" y="33"/>
                  </a:cubicBezTo>
                  <a:cubicBezTo>
                    <a:pt x="620" y="0"/>
                    <a:pt x="650" y="5"/>
                    <a:pt x="682" y="9"/>
                  </a:cubicBezTo>
                  <a:cubicBezTo>
                    <a:pt x="707" y="12"/>
                    <a:pt x="740" y="23"/>
                    <a:pt x="774" y="3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A3BC68F6-A865-4AF8-9804-FCDA29FBA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176"/>
              <a:ext cx="1910" cy="1016"/>
            </a:xfrm>
            <a:custGeom>
              <a:avLst/>
              <a:gdLst>
                <a:gd name="T0" fmla="*/ 11938 w 764"/>
                <a:gd name="T1" fmla="*/ 7224 h 381"/>
                <a:gd name="T2" fmla="*/ 10675 w 764"/>
                <a:gd name="T3" fmla="*/ 6883 h 381"/>
                <a:gd name="T4" fmla="*/ 9908 w 764"/>
                <a:gd name="T5" fmla="*/ 5939 h 381"/>
                <a:gd name="T6" fmla="*/ 4300 w 764"/>
                <a:gd name="T7" fmla="*/ 21 h 381"/>
                <a:gd name="T8" fmla="*/ 0 w 764"/>
                <a:gd name="T9" fmla="*/ 2653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4" h="381">
                  <a:moveTo>
                    <a:pt x="764" y="381"/>
                  </a:moveTo>
                  <a:cubicBezTo>
                    <a:pt x="728" y="371"/>
                    <a:pt x="698" y="365"/>
                    <a:pt x="683" y="363"/>
                  </a:cubicBezTo>
                  <a:cubicBezTo>
                    <a:pt x="650" y="357"/>
                    <a:pt x="638" y="335"/>
                    <a:pt x="634" y="313"/>
                  </a:cubicBezTo>
                  <a:cubicBezTo>
                    <a:pt x="598" y="150"/>
                    <a:pt x="474" y="4"/>
                    <a:pt x="275" y="1"/>
                  </a:cubicBezTo>
                  <a:cubicBezTo>
                    <a:pt x="163" y="0"/>
                    <a:pt x="64" y="55"/>
                    <a:pt x="0" y="14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E0F36E8B-D341-46B2-A73E-664D90EF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F912BC25-9986-49A1-BC56-9B24A75B7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1600" cy="810"/>
            </a:xfrm>
            <a:custGeom>
              <a:avLst/>
              <a:gdLst>
                <a:gd name="T0" fmla="*/ 300 w 640"/>
                <a:gd name="T1" fmla="*/ 2102 h 304"/>
                <a:gd name="T2" fmla="*/ 250 w 640"/>
                <a:gd name="T3" fmla="*/ 2102 h 304"/>
                <a:gd name="T4" fmla="*/ 563 w 640"/>
                <a:gd name="T5" fmla="*/ 2726 h 304"/>
                <a:gd name="T6" fmla="*/ 563 w 640"/>
                <a:gd name="T7" fmla="*/ 2704 h 304"/>
                <a:gd name="T8" fmla="*/ 583 w 640"/>
                <a:gd name="T9" fmla="*/ 2760 h 304"/>
                <a:gd name="T10" fmla="*/ 720 w 640"/>
                <a:gd name="T11" fmla="*/ 3011 h 304"/>
                <a:gd name="T12" fmla="*/ 800 w 640"/>
                <a:gd name="T13" fmla="*/ 3101 h 304"/>
                <a:gd name="T14" fmla="*/ 845 w 640"/>
                <a:gd name="T15" fmla="*/ 3181 h 304"/>
                <a:gd name="T16" fmla="*/ 925 w 640"/>
                <a:gd name="T17" fmla="*/ 3293 h 304"/>
                <a:gd name="T18" fmla="*/ 988 w 640"/>
                <a:gd name="T19" fmla="*/ 3387 h 304"/>
                <a:gd name="T20" fmla="*/ 1020 w 640"/>
                <a:gd name="T21" fmla="*/ 3442 h 304"/>
                <a:gd name="T22" fmla="*/ 1175 w 640"/>
                <a:gd name="T23" fmla="*/ 3634 h 304"/>
                <a:gd name="T24" fmla="*/ 1220 w 640"/>
                <a:gd name="T25" fmla="*/ 3693 h 304"/>
                <a:gd name="T26" fmla="*/ 1220 w 640"/>
                <a:gd name="T27" fmla="*/ 3693 h 304"/>
                <a:gd name="T28" fmla="*/ 1283 w 640"/>
                <a:gd name="T29" fmla="*/ 3784 h 304"/>
                <a:gd name="T30" fmla="*/ 1283 w 640"/>
                <a:gd name="T31" fmla="*/ 3784 h 304"/>
                <a:gd name="T32" fmla="*/ 2083 w 640"/>
                <a:gd name="T33" fmla="*/ 4580 h 304"/>
                <a:gd name="T34" fmla="*/ 2113 w 640"/>
                <a:gd name="T35" fmla="*/ 4594 h 304"/>
                <a:gd name="T36" fmla="*/ 2300 w 640"/>
                <a:gd name="T37" fmla="*/ 4764 h 304"/>
                <a:gd name="T38" fmla="*/ 2345 w 640"/>
                <a:gd name="T39" fmla="*/ 4785 h 304"/>
                <a:gd name="T40" fmla="*/ 2925 w 640"/>
                <a:gd name="T41" fmla="*/ 5182 h 304"/>
                <a:gd name="T42" fmla="*/ 3020 w 640"/>
                <a:gd name="T43" fmla="*/ 5238 h 304"/>
                <a:gd name="T44" fmla="*/ 3175 w 640"/>
                <a:gd name="T45" fmla="*/ 5318 h 304"/>
                <a:gd name="T46" fmla="*/ 3300 w 640"/>
                <a:gd name="T47" fmla="*/ 5374 h 304"/>
                <a:gd name="T48" fmla="*/ 3438 w 640"/>
                <a:gd name="T49" fmla="*/ 5430 h 304"/>
                <a:gd name="T50" fmla="*/ 3613 w 640"/>
                <a:gd name="T51" fmla="*/ 5502 h 304"/>
                <a:gd name="T52" fmla="*/ 3720 w 640"/>
                <a:gd name="T53" fmla="*/ 5545 h 304"/>
                <a:gd name="T54" fmla="*/ 3988 w 640"/>
                <a:gd name="T55" fmla="*/ 5617 h 304"/>
                <a:gd name="T56" fmla="*/ 4083 w 640"/>
                <a:gd name="T57" fmla="*/ 5638 h 304"/>
                <a:gd name="T58" fmla="*/ 4283 w 640"/>
                <a:gd name="T59" fmla="*/ 5694 h 304"/>
                <a:gd name="T60" fmla="*/ 4395 w 640"/>
                <a:gd name="T61" fmla="*/ 5715 h 304"/>
                <a:gd name="T62" fmla="*/ 4583 w 640"/>
                <a:gd name="T63" fmla="*/ 5729 h 304"/>
                <a:gd name="T64" fmla="*/ 4675 w 640"/>
                <a:gd name="T65" fmla="*/ 5750 h 304"/>
                <a:gd name="T66" fmla="*/ 4970 w 640"/>
                <a:gd name="T67" fmla="*/ 5750 h 304"/>
                <a:gd name="T68" fmla="*/ 9613 w 640"/>
                <a:gd name="T69" fmla="*/ 2044 h 304"/>
                <a:gd name="T70" fmla="*/ 10000 w 640"/>
                <a:gd name="T71" fmla="*/ 1433 h 304"/>
                <a:gd name="T72" fmla="*/ 8833 w 640"/>
                <a:gd name="T73" fmla="*/ 3272 h 304"/>
                <a:gd name="T74" fmla="*/ 4970 w 640"/>
                <a:gd name="T75" fmla="*/ 5489 h 304"/>
                <a:gd name="T76" fmla="*/ 1438 w 640"/>
                <a:gd name="T77" fmla="*/ 3578 h 304"/>
                <a:gd name="T78" fmla="*/ 1438 w 640"/>
                <a:gd name="T79" fmla="*/ 3578 h 304"/>
                <a:gd name="T80" fmla="*/ 1363 w 640"/>
                <a:gd name="T81" fmla="*/ 3480 h 304"/>
                <a:gd name="T82" fmla="*/ 1145 w 640"/>
                <a:gd name="T83" fmla="*/ 2990 h 304"/>
                <a:gd name="T84" fmla="*/ 1063 w 640"/>
                <a:gd name="T85" fmla="*/ 2614 h 304"/>
                <a:gd name="T86" fmla="*/ 970 w 640"/>
                <a:gd name="T87" fmla="*/ 2478 h 304"/>
                <a:gd name="T88" fmla="*/ 1020 w 640"/>
                <a:gd name="T89" fmla="*/ 2251 h 304"/>
                <a:gd name="T90" fmla="*/ 875 w 640"/>
                <a:gd name="T91" fmla="*/ 2060 h 304"/>
                <a:gd name="T92" fmla="*/ 845 w 640"/>
                <a:gd name="T93" fmla="*/ 1703 h 304"/>
                <a:gd name="T94" fmla="*/ 550 w 640"/>
                <a:gd name="T95" fmla="*/ 1910 h 304"/>
                <a:gd name="T96" fmla="*/ 345 w 640"/>
                <a:gd name="T97" fmla="*/ 1476 h 304"/>
                <a:gd name="T98" fmla="*/ 345 w 640"/>
                <a:gd name="T99" fmla="*/ 986 h 304"/>
                <a:gd name="T100" fmla="*/ 313 w 640"/>
                <a:gd name="T101" fmla="*/ 602 h 304"/>
                <a:gd name="T102" fmla="*/ 188 w 640"/>
                <a:gd name="T103" fmla="*/ 77 h 304"/>
                <a:gd name="T104" fmla="*/ 50 w 640"/>
                <a:gd name="T105" fmla="*/ 397 h 304"/>
                <a:gd name="T106" fmla="*/ 113 w 640"/>
                <a:gd name="T107" fmla="*/ 794 h 304"/>
                <a:gd name="T108" fmla="*/ 83 w 640"/>
                <a:gd name="T109" fmla="*/ 943 h 304"/>
                <a:gd name="T110" fmla="*/ 175 w 640"/>
                <a:gd name="T111" fmla="*/ 1156 h 304"/>
                <a:gd name="T112" fmla="*/ 145 w 640"/>
                <a:gd name="T113" fmla="*/ 1327 h 304"/>
                <a:gd name="T114" fmla="*/ 238 w 640"/>
                <a:gd name="T115" fmla="*/ 1513 h 304"/>
                <a:gd name="T116" fmla="*/ 220 w 640"/>
                <a:gd name="T117" fmla="*/ 1761 h 304"/>
                <a:gd name="T118" fmla="*/ 345 w 640"/>
                <a:gd name="T119" fmla="*/ 1966 h 304"/>
                <a:gd name="T120" fmla="*/ 300 w 640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0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9" y="133"/>
                    <a:pt x="36" y="144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6" y="144"/>
                    <a:pt x="37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8" y="161"/>
                    <a:pt x="49" y="162"/>
                    <a:pt x="51" y="164"/>
                  </a:cubicBezTo>
                  <a:cubicBezTo>
                    <a:pt x="52" y="166"/>
                    <a:pt x="53" y="167"/>
                    <a:pt x="54" y="168"/>
                  </a:cubicBezTo>
                  <a:cubicBezTo>
                    <a:pt x="55" y="170"/>
                    <a:pt x="57" y="172"/>
                    <a:pt x="59" y="174"/>
                  </a:cubicBezTo>
                  <a:cubicBezTo>
                    <a:pt x="60" y="176"/>
                    <a:pt x="61" y="177"/>
                    <a:pt x="63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5" y="192"/>
                  </a:cubicBezTo>
                  <a:cubicBezTo>
                    <a:pt x="76" y="193"/>
                    <a:pt x="77" y="194"/>
                    <a:pt x="78" y="195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80" y="197"/>
                    <a:pt x="81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8" y="215"/>
                    <a:pt x="115" y="229"/>
                    <a:pt x="133" y="242"/>
                  </a:cubicBezTo>
                  <a:cubicBezTo>
                    <a:pt x="133" y="243"/>
                    <a:pt x="134" y="243"/>
                    <a:pt x="135" y="243"/>
                  </a:cubicBezTo>
                  <a:cubicBezTo>
                    <a:pt x="139" y="246"/>
                    <a:pt x="143" y="249"/>
                    <a:pt x="147" y="252"/>
                  </a:cubicBezTo>
                  <a:cubicBezTo>
                    <a:pt x="148" y="252"/>
                    <a:pt x="149" y="253"/>
                    <a:pt x="150" y="253"/>
                  </a:cubicBezTo>
                  <a:cubicBezTo>
                    <a:pt x="162" y="261"/>
                    <a:pt x="174" y="268"/>
                    <a:pt x="187" y="274"/>
                  </a:cubicBezTo>
                  <a:cubicBezTo>
                    <a:pt x="189" y="275"/>
                    <a:pt x="191" y="276"/>
                    <a:pt x="193" y="277"/>
                  </a:cubicBezTo>
                  <a:cubicBezTo>
                    <a:pt x="196" y="278"/>
                    <a:pt x="200" y="279"/>
                    <a:pt x="203" y="281"/>
                  </a:cubicBezTo>
                  <a:cubicBezTo>
                    <a:pt x="206" y="282"/>
                    <a:pt x="208" y="283"/>
                    <a:pt x="211" y="284"/>
                  </a:cubicBezTo>
                  <a:cubicBezTo>
                    <a:pt x="214" y="285"/>
                    <a:pt x="217" y="286"/>
                    <a:pt x="220" y="287"/>
                  </a:cubicBezTo>
                  <a:cubicBezTo>
                    <a:pt x="224" y="288"/>
                    <a:pt x="227" y="290"/>
                    <a:pt x="231" y="291"/>
                  </a:cubicBezTo>
                  <a:cubicBezTo>
                    <a:pt x="233" y="291"/>
                    <a:pt x="235" y="292"/>
                    <a:pt x="238" y="293"/>
                  </a:cubicBezTo>
                  <a:cubicBezTo>
                    <a:pt x="243" y="294"/>
                    <a:pt x="249" y="296"/>
                    <a:pt x="255" y="297"/>
                  </a:cubicBezTo>
                  <a:cubicBezTo>
                    <a:pt x="257" y="298"/>
                    <a:pt x="259" y="298"/>
                    <a:pt x="261" y="298"/>
                  </a:cubicBezTo>
                  <a:cubicBezTo>
                    <a:pt x="265" y="299"/>
                    <a:pt x="270" y="300"/>
                    <a:pt x="274" y="301"/>
                  </a:cubicBezTo>
                  <a:cubicBezTo>
                    <a:pt x="276" y="301"/>
                    <a:pt x="278" y="301"/>
                    <a:pt x="281" y="302"/>
                  </a:cubicBezTo>
                  <a:cubicBezTo>
                    <a:pt x="285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6" y="304"/>
                    <a:pt x="312" y="304"/>
                    <a:pt x="318" y="304"/>
                  </a:cubicBezTo>
                  <a:cubicBezTo>
                    <a:pt x="454" y="304"/>
                    <a:pt x="571" y="234"/>
                    <a:pt x="615" y="108"/>
                  </a:cubicBezTo>
                  <a:cubicBezTo>
                    <a:pt x="619" y="95"/>
                    <a:pt x="627" y="83"/>
                    <a:pt x="640" y="76"/>
                  </a:cubicBezTo>
                  <a:cubicBezTo>
                    <a:pt x="613" y="63"/>
                    <a:pt x="584" y="147"/>
                    <a:pt x="565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3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78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3" y="134"/>
                    <a:pt x="61" y="135"/>
                    <a:pt x="62" y="131"/>
                  </a:cubicBezTo>
                  <a:cubicBezTo>
                    <a:pt x="64" y="126"/>
                    <a:pt x="68" y="128"/>
                    <a:pt x="65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2" y="103"/>
                    <a:pt x="61" y="95"/>
                    <a:pt x="54" y="90"/>
                  </a:cubicBezTo>
                  <a:cubicBezTo>
                    <a:pt x="47" y="85"/>
                    <a:pt x="45" y="100"/>
                    <a:pt x="35" y="101"/>
                  </a:cubicBezTo>
                  <a:cubicBezTo>
                    <a:pt x="29" y="102"/>
                    <a:pt x="24" y="92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4" y="109"/>
                    <a:pt x="25" y="111"/>
                    <a:pt x="19" y="1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B7222261-1733-4FE3-8999-A3503D85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747"/>
              <a:ext cx="87" cy="808"/>
            </a:xfrm>
            <a:custGeom>
              <a:avLst/>
              <a:gdLst>
                <a:gd name="T0" fmla="*/ 445 w 35"/>
                <a:gd name="T1" fmla="*/ 5747 h 303"/>
                <a:gd name="T2" fmla="*/ 495 w 35"/>
                <a:gd name="T3" fmla="*/ 5611 h 303"/>
                <a:gd name="T4" fmla="*/ 370 w 35"/>
                <a:gd name="T5" fmla="*/ 5405 h 303"/>
                <a:gd name="T6" fmla="*/ 383 w 35"/>
                <a:gd name="T7" fmla="*/ 5155 h 303"/>
                <a:gd name="T8" fmla="*/ 291 w 35"/>
                <a:gd name="T9" fmla="*/ 4971 h 303"/>
                <a:gd name="T10" fmla="*/ 321 w 35"/>
                <a:gd name="T11" fmla="*/ 4800 h 303"/>
                <a:gd name="T12" fmla="*/ 229 w 35"/>
                <a:gd name="T13" fmla="*/ 4587 h 303"/>
                <a:gd name="T14" fmla="*/ 259 w 35"/>
                <a:gd name="T15" fmla="*/ 4437 h 303"/>
                <a:gd name="T16" fmla="*/ 199 w 35"/>
                <a:gd name="T17" fmla="*/ 4040 h 303"/>
                <a:gd name="T18" fmla="*/ 308 w 35"/>
                <a:gd name="T19" fmla="*/ 3699 h 303"/>
                <a:gd name="T20" fmla="*/ 259 w 35"/>
                <a:gd name="T21" fmla="*/ 2069 h 303"/>
                <a:gd name="T22" fmla="*/ 199 w 35"/>
                <a:gd name="T23" fmla="*/ 1707 h 303"/>
                <a:gd name="T24" fmla="*/ 259 w 35"/>
                <a:gd name="T25" fmla="*/ 1309 h 303"/>
                <a:gd name="T26" fmla="*/ 229 w 35"/>
                <a:gd name="T27" fmla="*/ 1160 h 303"/>
                <a:gd name="T28" fmla="*/ 321 w 35"/>
                <a:gd name="T29" fmla="*/ 947 h 303"/>
                <a:gd name="T30" fmla="*/ 291 w 35"/>
                <a:gd name="T31" fmla="*/ 717 h 303"/>
                <a:gd name="T32" fmla="*/ 383 w 35"/>
                <a:gd name="T33" fmla="*/ 512 h 303"/>
                <a:gd name="T34" fmla="*/ 370 w 35"/>
                <a:gd name="T35" fmla="*/ 341 h 303"/>
                <a:gd name="T36" fmla="*/ 495 w 35"/>
                <a:gd name="T37" fmla="*/ 136 h 303"/>
                <a:gd name="T38" fmla="*/ 445 w 35"/>
                <a:gd name="T39" fmla="*/ 0 h 303"/>
                <a:gd name="T40" fmla="*/ 415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4" y="301"/>
                    <a:pt x="32" y="296"/>
                  </a:cubicBezTo>
                  <a:cubicBezTo>
                    <a:pt x="31" y="291"/>
                    <a:pt x="26" y="290"/>
                    <a:pt x="24" y="285"/>
                  </a:cubicBezTo>
                  <a:cubicBezTo>
                    <a:pt x="23" y="279"/>
                    <a:pt x="26" y="277"/>
                    <a:pt x="25" y="272"/>
                  </a:cubicBezTo>
                  <a:cubicBezTo>
                    <a:pt x="24" y="267"/>
                    <a:pt x="19" y="267"/>
                    <a:pt x="19" y="262"/>
                  </a:cubicBezTo>
                  <a:cubicBezTo>
                    <a:pt x="18" y="256"/>
                    <a:pt x="23" y="257"/>
                    <a:pt x="21" y="253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8"/>
                    <a:pt x="18" y="238"/>
                    <a:pt x="17" y="234"/>
                  </a:cubicBezTo>
                  <a:cubicBezTo>
                    <a:pt x="16" y="230"/>
                    <a:pt x="10" y="228"/>
                    <a:pt x="13" y="213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5" y="107"/>
                    <a:pt x="15" y="100"/>
                    <a:pt x="13" y="90"/>
                  </a:cubicBezTo>
                  <a:cubicBezTo>
                    <a:pt x="10" y="75"/>
                    <a:pt x="16" y="73"/>
                    <a:pt x="17" y="69"/>
                  </a:cubicBezTo>
                  <a:cubicBezTo>
                    <a:pt x="18" y="65"/>
                    <a:pt x="14" y="65"/>
                    <a:pt x="15" y="61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3" y="46"/>
                    <a:pt x="18" y="43"/>
                    <a:pt x="19" y="38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3"/>
                    <a:pt x="23" y="24"/>
                    <a:pt x="24" y="18"/>
                  </a:cubicBezTo>
                  <a:cubicBezTo>
                    <a:pt x="26" y="13"/>
                    <a:pt x="31" y="12"/>
                    <a:pt x="32" y="7"/>
                  </a:cubicBezTo>
                  <a:cubicBezTo>
                    <a:pt x="34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7718DA9B-D8AA-4D20-866A-5189F4256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243"/>
              <a:ext cx="1693" cy="920"/>
            </a:xfrm>
            <a:custGeom>
              <a:avLst/>
              <a:gdLst>
                <a:gd name="T0" fmla="*/ 10506 w 677"/>
                <a:gd name="T1" fmla="*/ 6464 h 345"/>
                <a:gd name="T2" fmla="*/ 10381 w 677"/>
                <a:gd name="T3" fmla="*/ 6293 h 345"/>
                <a:gd name="T4" fmla="*/ 10368 w 677"/>
                <a:gd name="T5" fmla="*/ 6259 h 345"/>
                <a:gd name="T6" fmla="*/ 10243 w 677"/>
                <a:gd name="T7" fmla="*/ 6051 h 345"/>
                <a:gd name="T8" fmla="*/ 10213 w 677"/>
                <a:gd name="T9" fmla="*/ 5995 h 345"/>
                <a:gd name="T10" fmla="*/ 10181 w 677"/>
                <a:gd name="T11" fmla="*/ 5917 h 345"/>
                <a:gd name="T12" fmla="*/ 10150 w 677"/>
                <a:gd name="T13" fmla="*/ 5837 h 345"/>
                <a:gd name="T14" fmla="*/ 10130 w 677"/>
                <a:gd name="T15" fmla="*/ 5781 h 345"/>
                <a:gd name="T16" fmla="*/ 10068 w 677"/>
                <a:gd name="T17" fmla="*/ 5539 h 345"/>
                <a:gd name="T18" fmla="*/ 10005 w 677"/>
                <a:gd name="T19" fmla="*/ 5256 h 345"/>
                <a:gd name="T20" fmla="*/ 4646 w 677"/>
                <a:gd name="T21" fmla="*/ 0 h 345"/>
                <a:gd name="T22" fmla="*/ 4554 w 677"/>
                <a:gd name="T23" fmla="*/ 21 h 345"/>
                <a:gd name="T24" fmla="*/ 4209 w 677"/>
                <a:gd name="T25" fmla="*/ 77 h 345"/>
                <a:gd name="T26" fmla="*/ 4021 w 677"/>
                <a:gd name="T27" fmla="*/ 115 h 345"/>
                <a:gd name="T28" fmla="*/ 3834 w 677"/>
                <a:gd name="T29" fmla="*/ 171 h 345"/>
                <a:gd name="T30" fmla="*/ 3689 w 677"/>
                <a:gd name="T31" fmla="*/ 205 h 345"/>
                <a:gd name="T32" fmla="*/ 3489 w 677"/>
                <a:gd name="T33" fmla="*/ 285 h 345"/>
                <a:gd name="T34" fmla="*/ 3396 w 677"/>
                <a:gd name="T35" fmla="*/ 320 h 345"/>
                <a:gd name="T36" fmla="*/ 3221 w 677"/>
                <a:gd name="T37" fmla="*/ 397 h 345"/>
                <a:gd name="T38" fmla="*/ 2938 w 677"/>
                <a:gd name="T39" fmla="*/ 547 h 345"/>
                <a:gd name="T40" fmla="*/ 2896 w 677"/>
                <a:gd name="T41" fmla="*/ 589 h 345"/>
                <a:gd name="T42" fmla="*/ 2783 w 677"/>
                <a:gd name="T43" fmla="*/ 648 h 345"/>
                <a:gd name="T44" fmla="*/ 2521 w 677"/>
                <a:gd name="T45" fmla="*/ 819 h 345"/>
                <a:gd name="T46" fmla="*/ 2363 w 677"/>
                <a:gd name="T47" fmla="*/ 931 h 345"/>
                <a:gd name="T48" fmla="*/ 2283 w 677"/>
                <a:gd name="T49" fmla="*/ 989 h 345"/>
                <a:gd name="T50" fmla="*/ 2208 w 677"/>
                <a:gd name="T51" fmla="*/ 1024 h 345"/>
                <a:gd name="T52" fmla="*/ 1958 w 677"/>
                <a:gd name="T53" fmla="*/ 1251 h 345"/>
                <a:gd name="T54" fmla="*/ 1938 w 677"/>
                <a:gd name="T55" fmla="*/ 1272 h 345"/>
                <a:gd name="T56" fmla="*/ 1675 w 677"/>
                <a:gd name="T57" fmla="*/ 1515 h 345"/>
                <a:gd name="T58" fmla="*/ 1533 w 677"/>
                <a:gd name="T59" fmla="*/ 1651 h 345"/>
                <a:gd name="T60" fmla="*/ 1425 w 677"/>
                <a:gd name="T61" fmla="*/ 1763 h 345"/>
                <a:gd name="T62" fmla="*/ 1188 w 677"/>
                <a:gd name="T63" fmla="*/ 2048 h 345"/>
                <a:gd name="T64" fmla="*/ 1083 w 677"/>
                <a:gd name="T65" fmla="*/ 2197 h 345"/>
                <a:gd name="T66" fmla="*/ 1020 w 677"/>
                <a:gd name="T67" fmla="*/ 2275 h 345"/>
                <a:gd name="T68" fmla="*/ 863 w 677"/>
                <a:gd name="T69" fmla="*/ 2504 h 345"/>
                <a:gd name="T70" fmla="*/ 800 w 677"/>
                <a:gd name="T71" fmla="*/ 2581 h 345"/>
                <a:gd name="T72" fmla="*/ 658 w 677"/>
                <a:gd name="T73" fmla="*/ 2824 h 345"/>
                <a:gd name="T74" fmla="*/ 533 w 677"/>
                <a:gd name="T75" fmla="*/ 3037 h 345"/>
                <a:gd name="T76" fmla="*/ 300 w 677"/>
                <a:gd name="T77" fmla="*/ 3584 h 345"/>
                <a:gd name="T78" fmla="*/ 220 w 677"/>
                <a:gd name="T79" fmla="*/ 3925 h 345"/>
                <a:gd name="T80" fmla="*/ 145 w 677"/>
                <a:gd name="T81" fmla="*/ 4301 h 345"/>
                <a:gd name="T82" fmla="*/ 83 w 677"/>
                <a:gd name="T83" fmla="*/ 4744 h 345"/>
                <a:gd name="T84" fmla="*/ 50 w 677"/>
                <a:gd name="T85" fmla="*/ 5291 h 345"/>
                <a:gd name="T86" fmla="*/ 313 w 677"/>
                <a:gd name="T87" fmla="*/ 5085 h 345"/>
                <a:gd name="T88" fmla="*/ 345 w 677"/>
                <a:gd name="T89" fmla="*/ 4211 h 345"/>
                <a:gd name="T90" fmla="*/ 813 w 677"/>
                <a:gd name="T91" fmla="*/ 3925 h 345"/>
                <a:gd name="T92" fmla="*/ 958 w 677"/>
                <a:gd name="T93" fmla="*/ 3413 h 345"/>
                <a:gd name="T94" fmla="*/ 1063 w 677"/>
                <a:gd name="T95" fmla="*/ 3072 h 345"/>
                <a:gd name="T96" fmla="*/ 1333 w 677"/>
                <a:gd name="T97" fmla="*/ 2240 h 345"/>
                <a:gd name="T98" fmla="*/ 4971 w 677"/>
                <a:gd name="T99" fmla="*/ 264 h 345"/>
                <a:gd name="T100" fmla="*/ 10588 w 677"/>
                <a:gd name="T101" fmla="*/ 6541 h 345"/>
                <a:gd name="T102" fmla="*/ 10506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7" y="335"/>
                    <a:pt x="664" y="332"/>
                  </a:cubicBezTo>
                  <a:cubicBezTo>
                    <a:pt x="664" y="332"/>
                    <a:pt x="664" y="332"/>
                    <a:pt x="664" y="332"/>
                  </a:cubicBezTo>
                  <a:cubicBezTo>
                    <a:pt x="664" y="331"/>
                    <a:pt x="663" y="331"/>
                    <a:pt x="663" y="330"/>
                  </a:cubicBezTo>
                  <a:cubicBezTo>
                    <a:pt x="663" y="330"/>
                    <a:pt x="663" y="330"/>
                    <a:pt x="663" y="330"/>
                  </a:cubicBezTo>
                  <a:cubicBezTo>
                    <a:pt x="660" y="327"/>
                    <a:pt x="657" y="323"/>
                    <a:pt x="655" y="319"/>
                  </a:cubicBezTo>
                  <a:cubicBezTo>
                    <a:pt x="655" y="319"/>
                    <a:pt x="655" y="319"/>
                    <a:pt x="655" y="319"/>
                  </a:cubicBezTo>
                  <a:cubicBezTo>
                    <a:pt x="654" y="318"/>
                    <a:pt x="654" y="317"/>
                    <a:pt x="653" y="316"/>
                  </a:cubicBezTo>
                  <a:cubicBezTo>
                    <a:pt x="653" y="316"/>
                    <a:pt x="653" y="316"/>
                    <a:pt x="653" y="316"/>
                  </a:cubicBezTo>
                  <a:cubicBezTo>
                    <a:pt x="652" y="315"/>
                    <a:pt x="652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50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9" y="307"/>
                    <a:pt x="648" y="306"/>
                    <a:pt x="648" y="305"/>
                  </a:cubicBezTo>
                  <a:cubicBezTo>
                    <a:pt x="648" y="305"/>
                    <a:pt x="648" y="305"/>
                    <a:pt x="648" y="305"/>
                  </a:cubicBezTo>
                  <a:cubicBezTo>
                    <a:pt x="648" y="305"/>
                    <a:pt x="648" y="304"/>
                    <a:pt x="648" y="304"/>
                  </a:cubicBezTo>
                  <a:cubicBezTo>
                    <a:pt x="646" y="300"/>
                    <a:pt x="645" y="296"/>
                    <a:pt x="644" y="292"/>
                  </a:cubicBezTo>
                  <a:cubicBezTo>
                    <a:pt x="643" y="288"/>
                    <a:pt x="642" y="283"/>
                    <a:pt x="641" y="279"/>
                  </a:cubicBezTo>
                  <a:cubicBezTo>
                    <a:pt x="641" y="278"/>
                    <a:pt x="641" y="277"/>
                    <a:pt x="640" y="277"/>
                  </a:cubicBezTo>
                  <a:cubicBezTo>
                    <a:pt x="602" y="131"/>
                    <a:pt x="479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3" y="1"/>
                    <a:pt x="291" y="1"/>
                  </a:cubicBezTo>
                  <a:cubicBezTo>
                    <a:pt x="286" y="1"/>
                    <a:pt x="281" y="2"/>
                    <a:pt x="277" y="3"/>
                  </a:cubicBezTo>
                  <a:cubicBezTo>
                    <a:pt x="274" y="3"/>
                    <a:pt x="272" y="3"/>
                    <a:pt x="269" y="4"/>
                  </a:cubicBezTo>
                  <a:cubicBezTo>
                    <a:pt x="267" y="4"/>
                    <a:pt x="265" y="5"/>
                    <a:pt x="263" y="5"/>
                  </a:cubicBezTo>
                  <a:cubicBezTo>
                    <a:pt x="261" y="5"/>
                    <a:pt x="259" y="6"/>
                    <a:pt x="257" y="6"/>
                  </a:cubicBezTo>
                  <a:cubicBezTo>
                    <a:pt x="254" y="7"/>
                    <a:pt x="251" y="8"/>
                    <a:pt x="248" y="8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44" y="9"/>
                    <a:pt x="243" y="9"/>
                    <a:pt x="242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4" y="12"/>
                    <a:pt x="231" y="13"/>
                    <a:pt x="228" y="14"/>
                  </a:cubicBezTo>
                  <a:cubicBezTo>
                    <a:pt x="226" y="14"/>
                    <a:pt x="224" y="15"/>
                    <a:pt x="223" y="15"/>
                  </a:cubicBezTo>
                  <a:cubicBezTo>
                    <a:pt x="221" y="16"/>
                    <a:pt x="220" y="16"/>
                    <a:pt x="218" y="17"/>
                  </a:cubicBezTo>
                  <a:cubicBezTo>
                    <a:pt x="218" y="17"/>
                    <a:pt x="217" y="17"/>
                    <a:pt x="217" y="17"/>
                  </a:cubicBezTo>
                  <a:cubicBezTo>
                    <a:pt x="213" y="18"/>
                    <a:pt x="211" y="20"/>
                    <a:pt x="207" y="21"/>
                  </a:cubicBezTo>
                  <a:cubicBezTo>
                    <a:pt x="207" y="21"/>
                    <a:pt x="207" y="21"/>
                    <a:pt x="206" y="21"/>
                  </a:cubicBezTo>
                  <a:cubicBezTo>
                    <a:pt x="203" y="23"/>
                    <a:pt x="200" y="24"/>
                    <a:pt x="197" y="25"/>
                  </a:cubicBezTo>
                  <a:cubicBezTo>
                    <a:pt x="194" y="26"/>
                    <a:pt x="191" y="28"/>
                    <a:pt x="188" y="29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7" y="30"/>
                    <a:pt x="186" y="30"/>
                    <a:pt x="185" y="31"/>
                  </a:cubicBezTo>
                  <a:cubicBezTo>
                    <a:pt x="183" y="31"/>
                    <a:pt x="182" y="32"/>
                    <a:pt x="180" y="33"/>
                  </a:cubicBezTo>
                  <a:cubicBezTo>
                    <a:pt x="180" y="33"/>
                    <a:pt x="179" y="33"/>
                    <a:pt x="178" y="34"/>
                  </a:cubicBezTo>
                  <a:cubicBezTo>
                    <a:pt x="175" y="35"/>
                    <a:pt x="172" y="37"/>
                    <a:pt x="169" y="38"/>
                  </a:cubicBezTo>
                  <a:cubicBezTo>
                    <a:pt x="167" y="40"/>
                    <a:pt x="164" y="41"/>
                    <a:pt x="161" y="43"/>
                  </a:cubicBezTo>
                  <a:cubicBezTo>
                    <a:pt x="161" y="43"/>
                    <a:pt x="160" y="43"/>
                    <a:pt x="159" y="44"/>
                  </a:cubicBezTo>
                  <a:cubicBezTo>
                    <a:pt x="156" y="45"/>
                    <a:pt x="154" y="47"/>
                    <a:pt x="151" y="49"/>
                  </a:cubicBezTo>
                  <a:cubicBezTo>
                    <a:pt x="150" y="49"/>
                    <a:pt x="149" y="50"/>
                    <a:pt x="148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2"/>
                    <a:pt x="145" y="52"/>
                    <a:pt x="144" y="53"/>
                  </a:cubicBezTo>
                  <a:cubicBezTo>
                    <a:pt x="143" y="53"/>
                    <a:pt x="142" y="54"/>
                    <a:pt x="141" y="54"/>
                  </a:cubicBezTo>
                  <a:cubicBezTo>
                    <a:pt x="138" y="56"/>
                    <a:pt x="136" y="58"/>
                    <a:pt x="133" y="60"/>
                  </a:cubicBezTo>
                  <a:cubicBezTo>
                    <a:pt x="130" y="62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5" y="66"/>
                    <a:pt x="124" y="66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5"/>
                    <a:pt x="110" y="77"/>
                    <a:pt x="107" y="80"/>
                  </a:cubicBezTo>
                  <a:cubicBezTo>
                    <a:pt x="104" y="82"/>
                    <a:pt x="102" y="84"/>
                    <a:pt x="99" y="86"/>
                  </a:cubicBezTo>
                  <a:cubicBezTo>
                    <a:pt x="99" y="87"/>
                    <a:pt x="99" y="87"/>
                    <a:pt x="98" y="87"/>
                  </a:cubicBezTo>
                  <a:cubicBezTo>
                    <a:pt x="96" y="89"/>
                    <a:pt x="94" y="91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88" y="96"/>
                    <a:pt x="86" y="98"/>
                    <a:pt x="84" y="101"/>
                  </a:cubicBezTo>
                  <a:cubicBezTo>
                    <a:pt x="81" y="103"/>
                    <a:pt x="79" y="105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3" y="111"/>
                    <a:pt x="71" y="113"/>
                    <a:pt x="69" y="116"/>
                  </a:cubicBezTo>
                  <a:cubicBezTo>
                    <a:pt x="69" y="116"/>
                    <a:pt x="69" y="116"/>
                    <a:pt x="68" y="116"/>
                  </a:cubicBezTo>
                  <a:cubicBezTo>
                    <a:pt x="67" y="117"/>
                    <a:pt x="66" y="119"/>
                    <a:pt x="65" y="120"/>
                  </a:cubicBezTo>
                  <a:cubicBezTo>
                    <a:pt x="64" y="121"/>
                    <a:pt x="62" y="123"/>
                    <a:pt x="61" y="124"/>
                  </a:cubicBezTo>
                  <a:cubicBezTo>
                    <a:pt x="59" y="127"/>
                    <a:pt x="57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50" y="138"/>
                    <a:pt x="49" y="139"/>
                    <a:pt x="48" y="140"/>
                  </a:cubicBezTo>
                  <a:cubicBezTo>
                    <a:pt x="46" y="143"/>
                    <a:pt x="44" y="146"/>
                    <a:pt x="42" y="149"/>
                  </a:cubicBezTo>
                  <a:cubicBezTo>
                    <a:pt x="39" y="153"/>
                    <a:pt x="36" y="156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69"/>
                    <a:pt x="22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5" y="189"/>
                    <a:pt x="24" y="191"/>
                    <a:pt x="22" y="196"/>
                  </a:cubicBezTo>
                  <a:cubicBezTo>
                    <a:pt x="21" y="201"/>
                    <a:pt x="16" y="202"/>
                    <a:pt x="14" y="207"/>
                  </a:cubicBezTo>
                  <a:cubicBezTo>
                    <a:pt x="13" y="213"/>
                    <a:pt x="16" y="212"/>
                    <a:pt x="15" y="216"/>
                  </a:cubicBezTo>
                  <a:cubicBezTo>
                    <a:pt x="14" y="221"/>
                    <a:pt x="9" y="221"/>
                    <a:pt x="9" y="227"/>
                  </a:cubicBezTo>
                  <a:cubicBezTo>
                    <a:pt x="8" y="232"/>
                    <a:pt x="13" y="235"/>
                    <a:pt x="11" y="239"/>
                  </a:cubicBezTo>
                  <a:cubicBezTo>
                    <a:pt x="10" y="244"/>
                    <a:pt x="7" y="245"/>
                    <a:pt x="5" y="250"/>
                  </a:cubicBezTo>
                  <a:cubicBezTo>
                    <a:pt x="4" y="254"/>
                    <a:pt x="8" y="254"/>
                    <a:pt x="7" y="258"/>
                  </a:cubicBezTo>
                  <a:cubicBezTo>
                    <a:pt x="6" y="262"/>
                    <a:pt x="0" y="264"/>
                    <a:pt x="3" y="279"/>
                  </a:cubicBezTo>
                  <a:cubicBezTo>
                    <a:pt x="6" y="293"/>
                    <a:pt x="4" y="301"/>
                    <a:pt x="12" y="297"/>
                  </a:cubicBezTo>
                  <a:cubicBezTo>
                    <a:pt x="16" y="294"/>
                    <a:pt x="20" y="280"/>
                    <a:pt x="20" y="268"/>
                  </a:cubicBezTo>
                  <a:cubicBezTo>
                    <a:pt x="20" y="260"/>
                    <a:pt x="22" y="253"/>
                    <a:pt x="22" y="248"/>
                  </a:cubicBezTo>
                  <a:cubicBezTo>
                    <a:pt x="22" y="243"/>
                    <a:pt x="22" y="230"/>
                    <a:pt x="22" y="222"/>
                  </a:cubicBezTo>
                  <a:cubicBezTo>
                    <a:pt x="24" y="208"/>
                    <a:pt x="29" y="198"/>
                    <a:pt x="35" y="199"/>
                  </a:cubicBezTo>
                  <a:cubicBezTo>
                    <a:pt x="45" y="200"/>
                    <a:pt x="45" y="212"/>
                    <a:pt x="52" y="207"/>
                  </a:cubicBezTo>
                  <a:cubicBezTo>
                    <a:pt x="59" y="202"/>
                    <a:pt x="48" y="197"/>
                    <a:pt x="52" y="191"/>
                  </a:cubicBezTo>
                  <a:cubicBezTo>
                    <a:pt x="54" y="189"/>
                    <a:pt x="58" y="189"/>
                    <a:pt x="61" y="180"/>
                  </a:cubicBezTo>
                  <a:cubicBezTo>
                    <a:pt x="64" y="171"/>
                    <a:pt x="60" y="173"/>
                    <a:pt x="59" y="168"/>
                  </a:cubicBezTo>
                  <a:cubicBezTo>
                    <a:pt x="57" y="164"/>
                    <a:pt x="63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8" y="126"/>
                    <a:pt x="85" y="118"/>
                  </a:cubicBezTo>
                  <a:cubicBezTo>
                    <a:pt x="87" y="115"/>
                    <a:pt x="90" y="113"/>
                    <a:pt x="90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5" y="14"/>
                    <a:pt x="534" y="82"/>
                    <a:pt x="587" y="181"/>
                  </a:cubicBezTo>
                  <a:cubicBezTo>
                    <a:pt x="618" y="237"/>
                    <a:pt x="630" y="344"/>
                    <a:pt x="677" y="345"/>
                  </a:cubicBezTo>
                  <a:cubicBezTo>
                    <a:pt x="676" y="344"/>
                    <a:pt x="675" y="343"/>
                    <a:pt x="674" y="342"/>
                  </a:cubicBezTo>
                  <a:cubicBezTo>
                    <a:pt x="673" y="342"/>
                    <a:pt x="673" y="341"/>
                    <a:pt x="672" y="34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7CDF282A-DD5B-4AE6-9D4F-E10C8F509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747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35BF8311-2699-4397-BC33-E1333181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0"/>
              <a:ext cx="1798" cy="1752"/>
            </a:xfrm>
            <a:custGeom>
              <a:avLst/>
              <a:gdLst>
                <a:gd name="T0" fmla="*/ 11243 w 719"/>
                <a:gd name="T1" fmla="*/ 6997 h 657"/>
                <a:gd name="T2" fmla="*/ 10243 w 719"/>
                <a:gd name="T3" fmla="*/ 6656 h 657"/>
                <a:gd name="T4" fmla="*/ 9318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80 w 719"/>
                <a:gd name="T11" fmla="*/ 6221 h 657"/>
                <a:gd name="T12" fmla="*/ 9225 w 719"/>
                <a:gd name="T13" fmla="*/ 6280 h 657"/>
                <a:gd name="T14" fmla="*/ 7817 w 719"/>
                <a:gd name="T15" fmla="*/ 3165 h 657"/>
                <a:gd name="T16" fmla="*/ 3614 w 719"/>
                <a:gd name="T17" fmla="*/ 0 h 657"/>
                <a:gd name="T18" fmla="*/ 50 w 719"/>
                <a:gd name="T19" fmla="*/ 1877 h 657"/>
                <a:gd name="T20" fmla="*/ 0 w 719"/>
                <a:gd name="T21" fmla="*/ 1933 h 657"/>
                <a:gd name="T22" fmla="*/ 20 w 719"/>
                <a:gd name="T23" fmla="*/ 1933 h 657"/>
                <a:gd name="T24" fmla="*/ 3676 w 719"/>
                <a:gd name="T25" fmla="*/ 264 h 657"/>
                <a:gd name="T26" fmla="*/ 7617 w 719"/>
                <a:gd name="T27" fmla="*/ 3357 h 657"/>
                <a:gd name="T28" fmla="*/ 7942 w 719"/>
                <a:gd name="T29" fmla="*/ 4323 h 657"/>
                <a:gd name="T30" fmla="*/ 8210 w 719"/>
                <a:gd name="T31" fmla="*/ 5005 h 657"/>
                <a:gd name="T32" fmla="*/ 8160 w 719"/>
                <a:gd name="T33" fmla="*/ 5747 h 657"/>
                <a:gd name="T34" fmla="*/ 8192 w 719"/>
                <a:gd name="T35" fmla="*/ 6579 h 657"/>
                <a:gd name="T36" fmla="*/ 7285 w 719"/>
                <a:gd name="T37" fmla="*/ 9976 h 657"/>
                <a:gd name="T38" fmla="*/ 3676 w 719"/>
                <a:gd name="T39" fmla="*/ 12173 h 657"/>
                <a:gd name="T40" fmla="*/ 50 w 719"/>
                <a:gd name="T41" fmla="*/ 10504 h 657"/>
                <a:gd name="T42" fmla="*/ 50 w 719"/>
                <a:gd name="T43" fmla="*/ 10504 h 657"/>
                <a:gd name="T44" fmla="*/ 83 w 719"/>
                <a:gd name="T45" fmla="*/ 10547 h 657"/>
                <a:gd name="T46" fmla="*/ 83 w 719"/>
                <a:gd name="T47" fmla="*/ 10547 h 657"/>
                <a:gd name="T48" fmla="*/ 3614 w 719"/>
                <a:gd name="T49" fmla="*/ 12459 h 657"/>
                <a:gd name="T50" fmla="*/ 7472 w 719"/>
                <a:gd name="T51" fmla="*/ 10240 h 657"/>
                <a:gd name="T52" fmla="*/ 8647 w 719"/>
                <a:gd name="T53" fmla="*/ 8397 h 657"/>
                <a:gd name="T54" fmla="*/ 8647 w 719"/>
                <a:gd name="T55" fmla="*/ 8397 h 657"/>
                <a:gd name="T56" fmla="*/ 9118 w 719"/>
                <a:gd name="T57" fmla="*/ 8227 h 657"/>
                <a:gd name="T58" fmla="*/ 10943 w 719"/>
                <a:gd name="T59" fmla="*/ 8648 h 657"/>
                <a:gd name="T60" fmla="*/ 11243 w 719"/>
                <a:gd name="T61" fmla="*/ 8781 h 657"/>
                <a:gd name="T62" fmla="*/ 11243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6" y="353"/>
                    <a:pt x="655" y="351"/>
                  </a:cubicBezTo>
                  <a:cubicBezTo>
                    <a:pt x="635" y="347"/>
                    <a:pt x="600" y="336"/>
                    <a:pt x="596" y="334"/>
                  </a:cubicBezTo>
                  <a:cubicBezTo>
                    <a:pt x="592" y="332"/>
                    <a:pt x="589" y="329"/>
                    <a:pt x="585" y="327"/>
                  </a:cubicBezTo>
                  <a:cubicBezTo>
                    <a:pt x="585" y="327"/>
                    <a:pt x="585" y="327"/>
                    <a:pt x="585" y="327"/>
                  </a:cubicBezTo>
                  <a:cubicBezTo>
                    <a:pt x="586" y="327"/>
                    <a:pt x="586" y="328"/>
                    <a:pt x="587" y="328"/>
                  </a:cubicBezTo>
                  <a:cubicBezTo>
                    <a:pt x="588" y="329"/>
                    <a:pt x="589" y="330"/>
                    <a:pt x="590" y="331"/>
                  </a:cubicBezTo>
                  <a:cubicBezTo>
                    <a:pt x="543" y="330"/>
                    <a:pt x="531" y="223"/>
                    <a:pt x="500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5" y="0"/>
                    <a:pt x="63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7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7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5" y="264"/>
                  </a:cubicBezTo>
                  <a:cubicBezTo>
                    <a:pt x="527" y="276"/>
                    <a:pt x="521" y="291"/>
                    <a:pt x="522" y="303"/>
                  </a:cubicBezTo>
                  <a:cubicBezTo>
                    <a:pt x="523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6" y="642"/>
                    <a:pt x="235" y="642"/>
                  </a:cubicBezTo>
                  <a:cubicBezTo>
                    <a:pt x="162" y="642"/>
                    <a:pt x="62" y="605"/>
                    <a:pt x="3" y="554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66" y="617"/>
                    <a:pt x="147" y="657"/>
                    <a:pt x="231" y="657"/>
                  </a:cubicBezTo>
                  <a:cubicBezTo>
                    <a:pt x="318" y="657"/>
                    <a:pt x="420" y="616"/>
                    <a:pt x="478" y="540"/>
                  </a:cubicBezTo>
                  <a:cubicBezTo>
                    <a:pt x="497" y="514"/>
                    <a:pt x="526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1" y="437"/>
                    <a:pt x="571" y="434"/>
                    <a:pt x="583" y="434"/>
                  </a:cubicBezTo>
                  <a:cubicBezTo>
                    <a:pt x="613" y="431"/>
                    <a:pt x="662" y="440"/>
                    <a:pt x="700" y="456"/>
                  </a:cubicBezTo>
                  <a:cubicBezTo>
                    <a:pt x="706" y="458"/>
                    <a:pt x="712" y="461"/>
                    <a:pt x="719" y="463"/>
                  </a:cubicBezTo>
                  <a:cubicBezTo>
                    <a:pt x="719" y="369"/>
                    <a:pt x="719" y="369"/>
                    <a:pt x="719" y="36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FC9111A9-4543-4D44-89FB-24434B42C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4" y="1243"/>
              <a:ext cx="1975" cy="1826"/>
            </a:xfrm>
            <a:custGeom>
              <a:avLst/>
              <a:gdLst>
                <a:gd name="T0" fmla="*/ 11345 w 790"/>
                <a:gd name="T1" fmla="*/ 6915 h 685"/>
                <a:gd name="T2" fmla="*/ 10250 w 790"/>
                <a:gd name="T3" fmla="*/ 6459 h 685"/>
                <a:gd name="T4" fmla="*/ 10113 w 790"/>
                <a:gd name="T5" fmla="*/ 6254 h 685"/>
                <a:gd name="T6" fmla="*/ 9988 w 790"/>
                <a:gd name="T7" fmla="*/ 6040 h 685"/>
                <a:gd name="T8" fmla="*/ 9958 w 790"/>
                <a:gd name="T9" fmla="*/ 5984 h 685"/>
                <a:gd name="T10" fmla="*/ 9925 w 790"/>
                <a:gd name="T11" fmla="*/ 5913 h 685"/>
                <a:gd name="T12" fmla="*/ 9895 w 790"/>
                <a:gd name="T13" fmla="*/ 5835 h 685"/>
                <a:gd name="T14" fmla="*/ 9875 w 790"/>
                <a:gd name="T15" fmla="*/ 5755 h 685"/>
                <a:gd name="T16" fmla="*/ 9770 w 790"/>
                <a:gd name="T17" fmla="*/ 5286 h 685"/>
                <a:gd name="T18" fmla="*/ 4720 w 790"/>
                <a:gd name="T19" fmla="*/ 0 h 685"/>
                <a:gd name="T20" fmla="*/ 4395 w 790"/>
                <a:gd name="T21" fmla="*/ 0 h 685"/>
                <a:gd name="T22" fmla="*/ 4083 w 790"/>
                <a:gd name="T23" fmla="*/ 56 h 685"/>
                <a:gd name="T24" fmla="*/ 3863 w 790"/>
                <a:gd name="T25" fmla="*/ 93 h 685"/>
                <a:gd name="T26" fmla="*/ 3625 w 790"/>
                <a:gd name="T27" fmla="*/ 149 h 685"/>
                <a:gd name="T28" fmla="*/ 3533 w 790"/>
                <a:gd name="T29" fmla="*/ 192 h 685"/>
                <a:gd name="T30" fmla="*/ 3313 w 790"/>
                <a:gd name="T31" fmla="*/ 264 h 685"/>
                <a:gd name="T32" fmla="*/ 3158 w 790"/>
                <a:gd name="T33" fmla="*/ 320 h 685"/>
                <a:gd name="T34" fmla="*/ 2988 w 790"/>
                <a:gd name="T35" fmla="*/ 397 h 685"/>
                <a:gd name="T36" fmla="*/ 2833 w 790"/>
                <a:gd name="T37" fmla="*/ 477 h 685"/>
                <a:gd name="T38" fmla="*/ 2688 w 790"/>
                <a:gd name="T39" fmla="*/ 546 h 685"/>
                <a:gd name="T40" fmla="*/ 2563 w 790"/>
                <a:gd name="T41" fmla="*/ 626 h 685"/>
                <a:gd name="T42" fmla="*/ 2395 w 790"/>
                <a:gd name="T43" fmla="*/ 717 h 685"/>
                <a:gd name="T44" fmla="*/ 2238 w 790"/>
                <a:gd name="T45" fmla="*/ 832 h 685"/>
                <a:gd name="T46" fmla="*/ 2063 w 790"/>
                <a:gd name="T47" fmla="*/ 946 h 685"/>
                <a:gd name="T48" fmla="*/ 2000 w 790"/>
                <a:gd name="T49" fmla="*/ 1002 h 685"/>
                <a:gd name="T50" fmla="*/ 1833 w 790"/>
                <a:gd name="T51" fmla="*/ 1138 h 685"/>
                <a:gd name="T52" fmla="*/ 1708 w 790"/>
                <a:gd name="T53" fmla="*/ 1250 h 685"/>
                <a:gd name="T54" fmla="*/ 1563 w 790"/>
                <a:gd name="T55" fmla="*/ 1386 h 685"/>
                <a:gd name="T56" fmla="*/ 1300 w 790"/>
                <a:gd name="T57" fmla="*/ 1626 h 685"/>
                <a:gd name="T58" fmla="*/ 1175 w 790"/>
                <a:gd name="T59" fmla="*/ 1762 h 685"/>
                <a:gd name="T60" fmla="*/ 1063 w 790"/>
                <a:gd name="T61" fmla="*/ 1911 h 685"/>
                <a:gd name="T62" fmla="*/ 938 w 790"/>
                <a:gd name="T63" fmla="*/ 2047 h 685"/>
                <a:gd name="T64" fmla="*/ 813 w 790"/>
                <a:gd name="T65" fmla="*/ 2197 h 685"/>
                <a:gd name="T66" fmla="*/ 708 w 790"/>
                <a:gd name="T67" fmla="*/ 2351 h 685"/>
                <a:gd name="T68" fmla="*/ 613 w 790"/>
                <a:gd name="T69" fmla="*/ 2500 h 685"/>
                <a:gd name="T70" fmla="*/ 500 w 790"/>
                <a:gd name="T71" fmla="*/ 2650 h 685"/>
                <a:gd name="T72" fmla="*/ 283 w 790"/>
                <a:gd name="T73" fmla="*/ 3034 h 685"/>
                <a:gd name="T74" fmla="*/ 0 w 790"/>
                <a:gd name="T75" fmla="*/ 3583 h 685"/>
                <a:gd name="T76" fmla="*/ 0 w 790"/>
                <a:gd name="T77" fmla="*/ 9322 h 685"/>
                <a:gd name="T78" fmla="*/ 313 w 790"/>
                <a:gd name="T79" fmla="*/ 9927 h 685"/>
                <a:gd name="T80" fmla="*/ 470 w 790"/>
                <a:gd name="T81" fmla="*/ 10226 h 685"/>
                <a:gd name="T82" fmla="*/ 595 w 790"/>
                <a:gd name="T83" fmla="*/ 10396 h 685"/>
                <a:gd name="T84" fmla="*/ 738 w 790"/>
                <a:gd name="T85" fmla="*/ 10609 h 685"/>
                <a:gd name="T86" fmla="*/ 925 w 790"/>
                <a:gd name="T87" fmla="*/ 10852 h 685"/>
                <a:gd name="T88" fmla="*/ 970 w 790"/>
                <a:gd name="T89" fmla="*/ 10908 h 685"/>
                <a:gd name="T90" fmla="*/ 1833 w 790"/>
                <a:gd name="T91" fmla="*/ 11804 h 685"/>
                <a:gd name="T92" fmla="*/ 2050 w 790"/>
                <a:gd name="T93" fmla="*/ 11988 h 685"/>
                <a:gd name="T94" fmla="*/ 2675 w 790"/>
                <a:gd name="T95" fmla="*/ 12406 h 685"/>
                <a:gd name="T96" fmla="*/ 2925 w 790"/>
                <a:gd name="T97" fmla="*/ 12542 h 685"/>
                <a:gd name="T98" fmla="*/ 3188 w 790"/>
                <a:gd name="T99" fmla="*/ 12657 h 685"/>
                <a:gd name="T100" fmla="*/ 3470 w 790"/>
                <a:gd name="T101" fmla="*/ 12769 h 685"/>
                <a:gd name="T102" fmla="*/ 3833 w 790"/>
                <a:gd name="T103" fmla="*/ 12862 h 685"/>
                <a:gd name="T104" fmla="*/ 4145 w 790"/>
                <a:gd name="T105" fmla="*/ 12939 h 685"/>
                <a:gd name="T106" fmla="*/ 4425 w 790"/>
                <a:gd name="T107" fmla="*/ 12977 h 685"/>
                <a:gd name="T108" fmla="*/ 9363 w 790"/>
                <a:gd name="T109" fmla="*/ 9266 h 685"/>
                <a:gd name="T110" fmla="*/ 9750 w 790"/>
                <a:gd name="T111" fmla="*/ 8656 h 685"/>
                <a:gd name="T112" fmla="*/ 12050 w 790"/>
                <a:gd name="T113" fmla="*/ 8903 h 6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90" h="685">
                  <a:moveTo>
                    <a:pt x="790" y="383"/>
                  </a:moveTo>
                  <a:cubicBezTo>
                    <a:pt x="761" y="373"/>
                    <a:pt x="737" y="367"/>
                    <a:pt x="726" y="365"/>
                  </a:cubicBezTo>
                  <a:cubicBezTo>
                    <a:pt x="706" y="361"/>
                    <a:pt x="671" y="350"/>
                    <a:pt x="667" y="348"/>
                  </a:cubicBezTo>
                  <a:cubicBezTo>
                    <a:pt x="663" y="346"/>
                    <a:pt x="660" y="343"/>
                    <a:pt x="656" y="341"/>
                  </a:cubicBezTo>
                  <a:cubicBezTo>
                    <a:pt x="653" y="338"/>
                    <a:pt x="651" y="335"/>
                    <a:pt x="648" y="332"/>
                  </a:cubicBezTo>
                  <a:cubicBezTo>
                    <a:pt x="648" y="331"/>
                    <a:pt x="647" y="331"/>
                    <a:pt x="647" y="330"/>
                  </a:cubicBezTo>
                  <a:cubicBezTo>
                    <a:pt x="644" y="327"/>
                    <a:pt x="641" y="323"/>
                    <a:pt x="639" y="319"/>
                  </a:cubicBezTo>
                  <a:cubicBezTo>
                    <a:pt x="639" y="319"/>
                    <a:pt x="639" y="319"/>
                    <a:pt x="639" y="319"/>
                  </a:cubicBezTo>
                  <a:cubicBezTo>
                    <a:pt x="638" y="318"/>
                    <a:pt x="638" y="317"/>
                    <a:pt x="637" y="316"/>
                  </a:cubicBezTo>
                  <a:cubicBezTo>
                    <a:pt x="637" y="316"/>
                    <a:pt x="637" y="316"/>
                    <a:pt x="637" y="316"/>
                  </a:cubicBezTo>
                  <a:cubicBezTo>
                    <a:pt x="636" y="315"/>
                    <a:pt x="636" y="313"/>
                    <a:pt x="635" y="312"/>
                  </a:cubicBezTo>
                  <a:cubicBezTo>
                    <a:pt x="635" y="312"/>
                    <a:pt x="635" y="312"/>
                    <a:pt x="635" y="312"/>
                  </a:cubicBezTo>
                  <a:cubicBezTo>
                    <a:pt x="634" y="311"/>
                    <a:pt x="634" y="310"/>
                    <a:pt x="633" y="308"/>
                  </a:cubicBezTo>
                  <a:cubicBezTo>
                    <a:pt x="633" y="308"/>
                    <a:pt x="633" y="308"/>
                    <a:pt x="633" y="308"/>
                  </a:cubicBezTo>
                  <a:cubicBezTo>
                    <a:pt x="633" y="307"/>
                    <a:pt x="632" y="306"/>
                    <a:pt x="632" y="305"/>
                  </a:cubicBezTo>
                  <a:cubicBezTo>
                    <a:pt x="632" y="305"/>
                    <a:pt x="632" y="304"/>
                    <a:pt x="632" y="304"/>
                  </a:cubicBezTo>
                  <a:cubicBezTo>
                    <a:pt x="630" y="300"/>
                    <a:pt x="629" y="296"/>
                    <a:pt x="628" y="292"/>
                  </a:cubicBezTo>
                  <a:cubicBezTo>
                    <a:pt x="627" y="288"/>
                    <a:pt x="626" y="283"/>
                    <a:pt x="625" y="279"/>
                  </a:cubicBezTo>
                  <a:cubicBezTo>
                    <a:pt x="625" y="278"/>
                    <a:pt x="625" y="277"/>
                    <a:pt x="624" y="277"/>
                  </a:cubicBezTo>
                  <a:cubicBezTo>
                    <a:pt x="586" y="131"/>
                    <a:pt x="463" y="0"/>
                    <a:pt x="302" y="0"/>
                  </a:cubicBezTo>
                  <a:cubicBezTo>
                    <a:pt x="295" y="0"/>
                    <a:pt x="288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9" y="0"/>
                    <a:pt x="277" y="1"/>
                    <a:pt x="275" y="1"/>
                  </a:cubicBezTo>
                  <a:cubicBezTo>
                    <a:pt x="270" y="1"/>
                    <a:pt x="265" y="2"/>
                    <a:pt x="261" y="3"/>
                  </a:cubicBezTo>
                  <a:cubicBezTo>
                    <a:pt x="258" y="3"/>
                    <a:pt x="256" y="3"/>
                    <a:pt x="253" y="4"/>
                  </a:cubicBezTo>
                  <a:cubicBezTo>
                    <a:pt x="251" y="4"/>
                    <a:pt x="249" y="5"/>
                    <a:pt x="247" y="5"/>
                  </a:cubicBezTo>
                  <a:cubicBezTo>
                    <a:pt x="245" y="5"/>
                    <a:pt x="243" y="6"/>
                    <a:pt x="241" y="6"/>
                  </a:cubicBezTo>
                  <a:cubicBezTo>
                    <a:pt x="238" y="7"/>
                    <a:pt x="235" y="8"/>
                    <a:pt x="232" y="8"/>
                  </a:cubicBezTo>
                  <a:cubicBezTo>
                    <a:pt x="231" y="9"/>
                    <a:pt x="230" y="9"/>
                    <a:pt x="229" y="9"/>
                  </a:cubicBezTo>
                  <a:cubicBezTo>
                    <a:pt x="228" y="9"/>
                    <a:pt x="227" y="9"/>
                    <a:pt x="226" y="10"/>
                  </a:cubicBezTo>
                  <a:cubicBezTo>
                    <a:pt x="224" y="10"/>
                    <a:pt x="222" y="11"/>
                    <a:pt x="220" y="11"/>
                  </a:cubicBezTo>
                  <a:cubicBezTo>
                    <a:pt x="218" y="12"/>
                    <a:pt x="215" y="13"/>
                    <a:pt x="212" y="14"/>
                  </a:cubicBezTo>
                  <a:cubicBezTo>
                    <a:pt x="210" y="14"/>
                    <a:pt x="208" y="15"/>
                    <a:pt x="207" y="15"/>
                  </a:cubicBezTo>
                  <a:cubicBezTo>
                    <a:pt x="205" y="16"/>
                    <a:pt x="204" y="16"/>
                    <a:pt x="202" y="17"/>
                  </a:cubicBezTo>
                  <a:cubicBezTo>
                    <a:pt x="202" y="17"/>
                    <a:pt x="201" y="17"/>
                    <a:pt x="201" y="17"/>
                  </a:cubicBezTo>
                  <a:cubicBezTo>
                    <a:pt x="197" y="18"/>
                    <a:pt x="195" y="20"/>
                    <a:pt x="191" y="21"/>
                  </a:cubicBezTo>
                  <a:cubicBezTo>
                    <a:pt x="191" y="21"/>
                    <a:pt x="191" y="21"/>
                    <a:pt x="190" y="21"/>
                  </a:cubicBezTo>
                  <a:cubicBezTo>
                    <a:pt x="187" y="23"/>
                    <a:pt x="184" y="24"/>
                    <a:pt x="181" y="25"/>
                  </a:cubicBezTo>
                  <a:cubicBezTo>
                    <a:pt x="178" y="26"/>
                    <a:pt x="175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1" y="30"/>
                    <a:pt x="170" y="30"/>
                    <a:pt x="169" y="31"/>
                  </a:cubicBezTo>
                  <a:cubicBezTo>
                    <a:pt x="167" y="31"/>
                    <a:pt x="166" y="32"/>
                    <a:pt x="164" y="33"/>
                  </a:cubicBezTo>
                  <a:cubicBezTo>
                    <a:pt x="164" y="33"/>
                    <a:pt x="163" y="33"/>
                    <a:pt x="162" y="34"/>
                  </a:cubicBezTo>
                  <a:cubicBezTo>
                    <a:pt x="159" y="35"/>
                    <a:pt x="156" y="37"/>
                    <a:pt x="153" y="38"/>
                  </a:cubicBezTo>
                  <a:cubicBezTo>
                    <a:pt x="151" y="40"/>
                    <a:pt x="148" y="41"/>
                    <a:pt x="145" y="43"/>
                  </a:cubicBezTo>
                  <a:cubicBezTo>
                    <a:pt x="145" y="43"/>
                    <a:pt x="144" y="43"/>
                    <a:pt x="143" y="44"/>
                  </a:cubicBezTo>
                  <a:cubicBezTo>
                    <a:pt x="140" y="45"/>
                    <a:pt x="138" y="47"/>
                    <a:pt x="135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9" y="52"/>
                    <a:pt x="129" y="52"/>
                    <a:pt x="128" y="53"/>
                  </a:cubicBezTo>
                  <a:cubicBezTo>
                    <a:pt x="127" y="53"/>
                    <a:pt x="126" y="54"/>
                    <a:pt x="125" y="54"/>
                  </a:cubicBezTo>
                  <a:cubicBezTo>
                    <a:pt x="122" y="56"/>
                    <a:pt x="120" y="58"/>
                    <a:pt x="117" y="60"/>
                  </a:cubicBezTo>
                  <a:cubicBezTo>
                    <a:pt x="114" y="62"/>
                    <a:pt x="112" y="64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8" y="66"/>
                    <a:pt x="108" y="67"/>
                  </a:cubicBezTo>
                  <a:cubicBezTo>
                    <a:pt x="105" y="69"/>
                    <a:pt x="102" y="71"/>
                    <a:pt x="100" y="73"/>
                  </a:cubicBezTo>
                  <a:cubicBezTo>
                    <a:pt x="97" y="75"/>
                    <a:pt x="94" y="77"/>
                    <a:pt x="91" y="80"/>
                  </a:cubicBezTo>
                  <a:cubicBezTo>
                    <a:pt x="88" y="82"/>
                    <a:pt x="86" y="84"/>
                    <a:pt x="83" y="86"/>
                  </a:cubicBezTo>
                  <a:cubicBezTo>
                    <a:pt x="83" y="87"/>
                    <a:pt x="83" y="87"/>
                    <a:pt x="82" y="87"/>
                  </a:cubicBezTo>
                  <a:cubicBezTo>
                    <a:pt x="80" y="89"/>
                    <a:pt x="78" y="91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2" y="96"/>
                    <a:pt x="70" y="98"/>
                    <a:pt x="68" y="101"/>
                  </a:cubicBezTo>
                  <a:cubicBezTo>
                    <a:pt x="65" y="103"/>
                    <a:pt x="63" y="105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7" y="111"/>
                    <a:pt x="55" y="113"/>
                    <a:pt x="53" y="116"/>
                  </a:cubicBezTo>
                  <a:cubicBezTo>
                    <a:pt x="53" y="116"/>
                    <a:pt x="53" y="116"/>
                    <a:pt x="52" y="116"/>
                  </a:cubicBezTo>
                  <a:cubicBezTo>
                    <a:pt x="51" y="117"/>
                    <a:pt x="50" y="119"/>
                    <a:pt x="49" y="120"/>
                  </a:cubicBezTo>
                  <a:cubicBezTo>
                    <a:pt x="48" y="121"/>
                    <a:pt x="46" y="123"/>
                    <a:pt x="45" y="124"/>
                  </a:cubicBezTo>
                  <a:cubicBezTo>
                    <a:pt x="43" y="127"/>
                    <a:pt x="41" y="129"/>
                    <a:pt x="39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7" y="133"/>
                    <a:pt x="36" y="135"/>
                    <a:pt x="35" y="136"/>
                  </a:cubicBezTo>
                  <a:cubicBezTo>
                    <a:pt x="34" y="138"/>
                    <a:pt x="33" y="139"/>
                    <a:pt x="32" y="140"/>
                  </a:cubicBezTo>
                  <a:cubicBezTo>
                    <a:pt x="30" y="143"/>
                    <a:pt x="28" y="146"/>
                    <a:pt x="26" y="149"/>
                  </a:cubicBezTo>
                  <a:cubicBezTo>
                    <a:pt x="23" y="153"/>
                    <a:pt x="20" y="156"/>
                    <a:pt x="18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1" y="169"/>
                    <a:pt x="6" y="179"/>
                    <a:pt x="0" y="189"/>
                  </a:cubicBezTo>
                  <a:moveTo>
                    <a:pt x="3" y="492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503"/>
                    <a:pt x="13" y="514"/>
                    <a:pt x="20" y="525"/>
                  </a:cubicBezTo>
                  <a:cubicBezTo>
                    <a:pt x="20" y="524"/>
                    <a:pt x="20" y="524"/>
                    <a:pt x="20" y="524"/>
                  </a:cubicBezTo>
                  <a:cubicBezTo>
                    <a:pt x="20" y="525"/>
                    <a:pt x="21" y="526"/>
                    <a:pt x="21" y="527"/>
                  </a:cubicBezTo>
                  <a:cubicBezTo>
                    <a:pt x="24" y="531"/>
                    <a:pt x="27" y="536"/>
                    <a:pt x="30" y="540"/>
                  </a:cubicBezTo>
                  <a:cubicBezTo>
                    <a:pt x="32" y="542"/>
                    <a:pt x="33" y="543"/>
                    <a:pt x="35" y="545"/>
                  </a:cubicBezTo>
                  <a:cubicBezTo>
                    <a:pt x="36" y="547"/>
                    <a:pt x="37" y="548"/>
                    <a:pt x="38" y="549"/>
                  </a:cubicBezTo>
                  <a:cubicBezTo>
                    <a:pt x="39" y="551"/>
                    <a:pt x="41" y="553"/>
                    <a:pt x="43" y="555"/>
                  </a:cubicBezTo>
                  <a:cubicBezTo>
                    <a:pt x="44" y="557"/>
                    <a:pt x="45" y="558"/>
                    <a:pt x="47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6"/>
                    <a:pt x="55" y="570"/>
                    <a:pt x="59" y="573"/>
                  </a:cubicBezTo>
                  <a:cubicBezTo>
                    <a:pt x="60" y="574"/>
                    <a:pt x="61" y="575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4" y="578"/>
                    <a:pt x="65" y="579"/>
                    <a:pt x="66" y="581"/>
                  </a:cubicBezTo>
                  <a:cubicBezTo>
                    <a:pt x="82" y="596"/>
                    <a:pt x="99" y="610"/>
                    <a:pt x="117" y="623"/>
                  </a:cubicBezTo>
                  <a:cubicBezTo>
                    <a:pt x="117" y="624"/>
                    <a:pt x="118" y="624"/>
                    <a:pt x="119" y="624"/>
                  </a:cubicBezTo>
                  <a:cubicBezTo>
                    <a:pt x="123" y="627"/>
                    <a:pt x="127" y="630"/>
                    <a:pt x="131" y="633"/>
                  </a:cubicBezTo>
                  <a:cubicBezTo>
                    <a:pt x="132" y="633"/>
                    <a:pt x="133" y="634"/>
                    <a:pt x="134" y="634"/>
                  </a:cubicBezTo>
                  <a:cubicBezTo>
                    <a:pt x="146" y="642"/>
                    <a:pt x="158" y="649"/>
                    <a:pt x="171" y="655"/>
                  </a:cubicBezTo>
                  <a:cubicBezTo>
                    <a:pt x="173" y="656"/>
                    <a:pt x="175" y="657"/>
                    <a:pt x="177" y="658"/>
                  </a:cubicBezTo>
                  <a:cubicBezTo>
                    <a:pt x="180" y="659"/>
                    <a:pt x="184" y="660"/>
                    <a:pt x="187" y="662"/>
                  </a:cubicBezTo>
                  <a:cubicBezTo>
                    <a:pt x="190" y="663"/>
                    <a:pt x="192" y="664"/>
                    <a:pt x="195" y="665"/>
                  </a:cubicBezTo>
                  <a:cubicBezTo>
                    <a:pt x="198" y="666"/>
                    <a:pt x="201" y="667"/>
                    <a:pt x="204" y="668"/>
                  </a:cubicBezTo>
                  <a:cubicBezTo>
                    <a:pt x="208" y="669"/>
                    <a:pt x="211" y="671"/>
                    <a:pt x="215" y="672"/>
                  </a:cubicBezTo>
                  <a:cubicBezTo>
                    <a:pt x="217" y="672"/>
                    <a:pt x="219" y="673"/>
                    <a:pt x="222" y="674"/>
                  </a:cubicBezTo>
                  <a:cubicBezTo>
                    <a:pt x="227" y="675"/>
                    <a:pt x="233" y="677"/>
                    <a:pt x="239" y="678"/>
                  </a:cubicBezTo>
                  <a:cubicBezTo>
                    <a:pt x="241" y="679"/>
                    <a:pt x="243" y="679"/>
                    <a:pt x="245" y="679"/>
                  </a:cubicBezTo>
                  <a:cubicBezTo>
                    <a:pt x="249" y="680"/>
                    <a:pt x="254" y="681"/>
                    <a:pt x="258" y="682"/>
                  </a:cubicBezTo>
                  <a:cubicBezTo>
                    <a:pt x="260" y="682"/>
                    <a:pt x="262" y="682"/>
                    <a:pt x="265" y="683"/>
                  </a:cubicBezTo>
                  <a:cubicBezTo>
                    <a:pt x="269" y="683"/>
                    <a:pt x="273" y="684"/>
                    <a:pt x="277" y="684"/>
                  </a:cubicBezTo>
                  <a:cubicBezTo>
                    <a:pt x="279" y="684"/>
                    <a:pt x="281" y="684"/>
                    <a:pt x="283" y="685"/>
                  </a:cubicBezTo>
                  <a:cubicBezTo>
                    <a:pt x="290" y="685"/>
                    <a:pt x="296" y="685"/>
                    <a:pt x="302" y="685"/>
                  </a:cubicBezTo>
                  <a:cubicBezTo>
                    <a:pt x="438" y="685"/>
                    <a:pt x="555" y="615"/>
                    <a:pt x="599" y="489"/>
                  </a:cubicBezTo>
                  <a:cubicBezTo>
                    <a:pt x="603" y="476"/>
                    <a:pt x="611" y="464"/>
                    <a:pt x="624" y="457"/>
                  </a:cubicBezTo>
                  <a:cubicBezTo>
                    <a:pt x="624" y="457"/>
                    <a:pt x="624" y="457"/>
                    <a:pt x="624" y="457"/>
                  </a:cubicBezTo>
                  <a:cubicBezTo>
                    <a:pt x="632" y="451"/>
                    <a:pt x="642" y="448"/>
                    <a:pt x="654" y="448"/>
                  </a:cubicBezTo>
                  <a:cubicBezTo>
                    <a:pt x="684" y="445"/>
                    <a:pt x="733" y="454"/>
                    <a:pt x="771" y="470"/>
                  </a:cubicBezTo>
                  <a:cubicBezTo>
                    <a:pt x="777" y="472"/>
                    <a:pt x="783" y="475"/>
                    <a:pt x="790" y="477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Oval 110">
              <a:extLst>
                <a:ext uri="{FF2B5EF4-FFF2-40B4-BE49-F238E27FC236}">
                  <a16:creationId xmlns:a16="http://schemas.microsoft.com/office/drawing/2014/main" id="{68398994-3BCD-4BB8-A9B3-00C0CFF96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93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4" name="Oval 111">
              <a:extLst>
                <a:ext uri="{FF2B5EF4-FFF2-40B4-BE49-F238E27FC236}">
                  <a16:creationId xmlns:a16="http://schemas.microsoft.com/office/drawing/2014/main" id="{F4F2699D-148B-46B5-B922-48CAE6162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198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112">
              <a:extLst>
                <a:ext uri="{FF2B5EF4-FFF2-40B4-BE49-F238E27FC236}">
                  <a16:creationId xmlns:a16="http://schemas.microsoft.com/office/drawing/2014/main" id="{8AAAC49B-8F66-49F9-8F64-48F81B753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192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A78BC1F-0311-4DF6-86EA-F3D05E22CA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Macular degeneration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A5DD7E09-84D0-4AFB-8410-03F3329E7CA8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079625"/>
            <a:ext cx="3643313" cy="3124200"/>
            <a:chOff x="576" y="1203"/>
            <a:chExt cx="2295" cy="1968"/>
          </a:xfrm>
        </p:grpSpPr>
        <p:sp>
          <p:nvSpPr>
            <p:cNvPr id="38596" name="Freeform 4">
              <a:extLst>
                <a:ext uri="{FF2B5EF4-FFF2-40B4-BE49-F238E27FC236}">
                  <a16:creationId xmlns:a16="http://schemas.microsoft.com/office/drawing/2014/main" id="{BF976385-B3F3-4825-9F94-AC331751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77"/>
              <a:ext cx="432" cy="462"/>
            </a:xfrm>
            <a:custGeom>
              <a:avLst/>
              <a:gdLst>
                <a:gd name="T0" fmla="*/ 2212 w 173"/>
                <a:gd name="T1" fmla="*/ 1298 h 173"/>
                <a:gd name="T2" fmla="*/ 966 w 173"/>
                <a:gd name="T3" fmla="*/ 855 h 173"/>
                <a:gd name="T4" fmla="*/ 325 w 173"/>
                <a:gd name="T5" fmla="*/ 0 h 173"/>
                <a:gd name="T6" fmla="*/ 325 w 173"/>
                <a:gd name="T7" fmla="*/ 56 h 173"/>
                <a:gd name="T8" fmla="*/ 355 w 173"/>
                <a:gd name="T9" fmla="*/ 721 h 173"/>
                <a:gd name="T10" fmla="*/ 0 w 173"/>
                <a:gd name="T11" fmla="*/ 3295 h 173"/>
                <a:gd name="T12" fmla="*/ 667 w 173"/>
                <a:gd name="T13" fmla="*/ 2895 h 173"/>
                <a:gd name="T14" fmla="*/ 2133 w 173"/>
                <a:gd name="T15" fmla="*/ 2916 h 173"/>
                <a:gd name="T16" fmla="*/ 2212 w 173"/>
                <a:gd name="T17" fmla="*/ 1298 h 1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173">
                  <a:moveTo>
                    <a:pt x="142" y="68"/>
                  </a:moveTo>
                  <a:cubicBezTo>
                    <a:pt x="112" y="61"/>
                    <a:pt x="66" y="46"/>
                    <a:pt x="62" y="45"/>
                  </a:cubicBezTo>
                  <a:cubicBezTo>
                    <a:pt x="35" y="35"/>
                    <a:pt x="25" y="19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2" y="15"/>
                    <a:pt x="23" y="27"/>
                    <a:pt x="23" y="38"/>
                  </a:cubicBezTo>
                  <a:cubicBezTo>
                    <a:pt x="23" y="86"/>
                    <a:pt x="15" y="131"/>
                    <a:pt x="0" y="173"/>
                  </a:cubicBezTo>
                  <a:cubicBezTo>
                    <a:pt x="8" y="155"/>
                    <a:pt x="22" y="154"/>
                    <a:pt x="43" y="152"/>
                  </a:cubicBezTo>
                  <a:cubicBezTo>
                    <a:pt x="67" y="150"/>
                    <a:pt x="110" y="154"/>
                    <a:pt x="137" y="153"/>
                  </a:cubicBezTo>
                  <a:cubicBezTo>
                    <a:pt x="173" y="140"/>
                    <a:pt x="172" y="75"/>
                    <a:pt x="142" y="68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5">
              <a:extLst>
                <a:ext uri="{FF2B5EF4-FFF2-40B4-BE49-F238E27FC236}">
                  <a16:creationId xmlns:a16="http://schemas.microsoft.com/office/drawing/2014/main" id="{168D62AF-6CA9-4D7D-9F4E-F91FEB8B7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1203"/>
              <a:ext cx="1602" cy="1968"/>
            </a:xfrm>
            <a:custGeom>
              <a:avLst/>
              <a:gdLst>
                <a:gd name="T0" fmla="*/ 6308 w 641"/>
                <a:gd name="T1" fmla="*/ 435 h 738"/>
                <a:gd name="T2" fmla="*/ 6153 w 641"/>
                <a:gd name="T3" fmla="*/ 376 h 738"/>
                <a:gd name="T4" fmla="*/ 4446 w 641"/>
                <a:gd name="T5" fmla="*/ 21 h 738"/>
                <a:gd name="T6" fmla="*/ 137 w 641"/>
                <a:gd name="T7" fmla="*/ 2637 h 738"/>
                <a:gd name="T8" fmla="*/ 0 w 641"/>
                <a:gd name="T9" fmla="*/ 11128 h 738"/>
                <a:gd name="T10" fmla="*/ 4384 w 641"/>
                <a:gd name="T11" fmla="*/ 13995 h 738"/>
                <a:gd name="T12" fmla="*/ 4384 w 641"/>
                <a:gd name="T13" fmla="*/ 13995 h 738"/>
                <a:gd name="T14" fmla="*/ 4416 w 641"/>
                <a:gd name="T15" fmla="*/ 13995 h 738"/>
                <a:gd name="T16" fmla="*/ 4446 w 641"/>
                <a:gd name="T17" fmla="*/ 13995 h 738"/>
                <a:gd name="T18" fmla="*/ 4666 w 641"/>
                <a:gd name="T19" fmla="*/ 13973 h 738"/>
                <a:gd name="T20" fmla="*/ 9475 w 641"/>
                <a:gd name="T21" fmla="*/ 10035 h 738"/>
                <a:gd name="T22" fmla="*/ 9570 w 641"/>
                <a:gd name="T23" fmla="*/ 9749 h 738"/>
                <a:gd name="T24" fmla="*/ 10007 w 641"/>
                <a:gd name="T25" fmla="*/ 6941 h 738"/>
                <a:gd name="T26" fmla="*/ 6308 w 641"/>
                <a:gd name="T27" fmla="*/ 435 h 738"/>
                <a:gd name="T28" fmla="*/ 0 w 641"/>
                <a:gd name="T29" fmla="*/ 11128 h 738"/>
                <a:gd name="T30" fmla="*/ 0 w 641"/>
                <a:gd name="T31" fmla="*/ 11128 h 738"/>
                <a:gd name="T32" fmla="*/ 0 w 641"/>
                <a:gd name="T33" fmla="*/ 11128 h 738"/>
                <a:gd name="T34" fmla="*/ 0 w 641"/>
                <a:gd name="T35" fmla="*/ 11128 h 7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41" h="738">
                  <a:moveTo>
                    <a:pt x="404" y="23"/>
                  </a:moveTo>
                  <a:cubicBezTo>
                    <a:pt x="403" y="23"/>
                    <a:pt x="396" y="20"/>
                    <a:pt x="394" y="20"/>
                  </a:cubicBezTo>
                  <a:cubicBezTo>
                    <a:pt x="361" y="8"/>
                    <a:pt x="324" y="2"/>
                    <a:pt x="285" y="1"/>
                  </a:cubicBezTo>
                  <a:cubicBezTo>
                    <a:pt x="173" y="0"/>
                    <a:pt x="74" y="55"/>
                    <a:pt x="9" y="139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64" y="678"/>
                    <a:pt x="166" y="737"/>
                    <a:pt x="281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2" y="738"/>
                    <a:pt x="282" y="738"/>
                    <a:pt x="283" y="738"/>
                  </a:cubicBezTo>
                  <a:cubicBezTo>
                    <a:pt x="283" y="738"/>
                    <a:pt x="284" y="738"/>
                    <a:pt x="285" y="738"/>
                  </a:cubicBezTo>
                  <a:cubicBezTo>
                    <a:pt x="289" y="738"/>
                    <a:pt x="294" y="738"/>
                    <a:pt x="299" y="737"/>
                  </a:cubicBezTo>
                  <a:cubicBezTo>
                    <a:pt x="439" y="731"/>
                    <a:pt x="553" y="651"/>
                    <a:pt x="607" y="529"/>
                  </a:cubicBezTo>
                  <a:cubicBezTo>
                    <a:pt x="609" y="527"/>
                    <a:pt x="613" y="516"/>
                    <a:pt x="613" y="514"/>
                  </a:cubicBezTo>
                  <a:cubicBezTo>
                    <a:pt x="631" y="469"/>
                    <a:pt x="641" y="419"/>
                    <a:pt x="641" y="366"/>
                  </a:cubicBezTo>
                  <a:cubicBezTo>
                    <a:pt x="641" y="207"/>
                    <a:pt x="542" y="73"/>
                    <a:pt x="404" y="23"/>
                  </a:cubicBezTo>
                  <a:close/>
                  <a:moveTo>
                    <a:pt x="0" y="587"/>
                  </a:move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6">
              <a:extLst>
                <a:ext uri="{FF2B5EF4-FFF2-40B4-BE49-F238E27FC236}">
                  <a16:creationId xmlns:a16="http://schemas.microsoft.com/office/drawing/2014/main" id="{F0B2E647-1D74-43C9-BC23-62B8BC6A9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571"/>
              <a:ext cx="343" cy="1200"/>
            </a:xfrm>
            <a:custGeom>
              <a:avLst/>
              <a:gdLst>
                <a:gd name="T0" fmla="*/ 2151 w 137"/>
                <a:gd name="T1" fmla="*/ 0 h 450"/>
                <a:gd name="T2" fmla="*/ 0 w 137"/>
                <a:gd name="T3" fmla="*/ 4301 h 450"/>
                <a:gd name="T4" fmla="*/ 1993 w 137"/>
                <a:gd name="T5" fmla="*/ 8512 h 450"/>
                <a:gd name="T6" fmla="*/ 2005 w 137"/>
                <a:gd name="T7" fmla="*/ 8533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50">
                  <a:moveTo>
                    <a:pt x="137" y="0"/>
                  </a:moveTo>
                  <a:cubicBezTo>
                    <a:pt x="123" y="14"/>
                    <a:pt x="0" y="64"/>
                    <a:pt x="0" y="227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7">
              <a:extLst>
                <a:ext uri="{FF2B5EF4-FFF2-40B4-BE49-F238E27FC236}">
                  <a16:creationId xmlns:a16="http://schemas.microsoft.com/office/drawing/2014/main" id="{5A813E43-33E0-4D80-AE21-02C02798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699"/>
              <a:ext cx="225" cy="954"/>
            </a:xfrm>
            <a:custGeom>
              <a:avLst/>
              <a:gdLst>
                <a:gd name="T0" fmla="*/ 1408 w 90"/>
                <a:gd name="T1" fmla="*/ 6774 h 358"/>
                <a:gd name="T2" fmla="*/ 0 w 90"/>
                <a:gd name="T3" fmla="*/ 3387 h 358"/>
                <a:gd name="T4" fmla="*/ 0 w 90"/>
                <a:gd name="T5" fmla="*/ 3387 h 358"/>
                <a:gd name="T6" fmla="*/ 1395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0" y="321"/>
                    <a:pt x="0" y="267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92"/>
                    <a:pt x="49" y="37"/>
                    <a:pt x="89" y="0"/>
                  </a:cubicBezTo>
                </a:path>
              </a:pathLst>
            </a:custGeom>
            <a:solidFill>
              <a:srgbClr val="CE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8">
              <a:extLst>
                <a:ext uri="{FF2B5EF4-FFF2-40B4-BE49-F238E27FC236}">
                  <a16:creationId xmlns:a16="http://schemas.microsoft.com/office/drawing/2014/main" id="{548C426C-D8B5-43E6-87EE-8C0602C0F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" y="1704"/>
              <a:ext cx="197" cy="643"/>
            </a:xfrm>
            <a:custGeom>
              <a:avLst/>
              <a:gdLst>
                <a:gd name="T0" fmla="*/ 12 w 79"/>
                <a:gd name="T1" fmla="*/ 2185 h 241"/>
                <a:gd name="T2" fmla="*/ 137 w 79"/>
                <a:gd name="T3" fmla="*/ 2086 h 241"/>
                <a:gd name="T4" fmla="*/ 187 w 79"/>
                <a:gd name="T5" fmla="*/ 2719 h 241"/>
                <a:gd name="T6" fmla="*/ 466 w 79"/>
                <a:gd name="T7" fmla="*/ 4578 h 241"/>
                <a:gd name="T8" fmla="*/ 404 w 79"/>
                <a:gd name="T9" fmla="*/ 3802 h 241"/>
                <a:gd name="T10" fmla="*/ 666 w 79"/>
                <a:gd name="T11" fmla="*/ 1822 h 241"/>
                <a:gd name="T12" fmla="*/ 1212 w 79"/>
                <a:gd name="T13" fmla="*/ 192 h 241"/>
                <a:gd name="T14" fmla="*/ 1224 w 79"/>
                <a:gd name="T15" fmla="*/ 0 h 241"/>
                <a:gd name="T16" fmla="*/ 12 w 79"/>
                <a:gd name="T17" fmla="*/ 2185 h 241"/>
                <a:gd name="T18" fmla="*/ 0 w 79"/>
                <a:gd name="T19" fmla="*/ 2257 h 241"/>
                <a:gd name="T20" fmla="*/ 12 w 79"/>
                <a:gd name="T21" fmla="*/ 2185 h 241"/>
                <a:gd name="T22" fmla="*/ 0 w 79"/>
                <a:gd name="T23" fmla="*/ 2257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41">
                  <a:moveTo>
                    <a:pt x="1" y="115"/>
                  </a:moveTo>
                  <a:cubicBezTo>
                    <a:pt x="2" y="111"/>
                    <a:pt x="6" y="107"/>
                    <a:pt x="9" y="110"/>
                  </a:cubicBezTo>
                  <a:cubicBezTo>
                    <a:pt x="13" y="113"/>
                    <a:pt x="12" y="139"/>
                    <a:pt x="12" y="143"/>
                  </a:cubicBezTo>
                  <a:cubicBezTo>
                    <a:pt x="12" y="179"/>
                    <a:pt x="19" y="207"/>
                    <a:pt x="30" y="241"/>
                  </a:cubicBezTo>
                  <a:cubicBezTo>
                    <a:pt x="27" y="228"/>
                    <a:pt x="27" y="214"/>
                    <a:pt x="26" y="200"/>
                  </a:cubicBezTo>
                  <a:cubicBezTo>
                    <a:pt x="25" y="162"/>
                    <a:pt x="28" y="131"/>
                    <a:pt x="43" y="96"/>
                  </a:cubicBezTo>
                  <a:cubicBezTo>
                    <a:pt x="56" y="66"/>
                    <a:pt x="73" y="42"/>
                    <a:pt x="78" y="10"/>
                  </a:cubicBezTo>
                  <a:cubicBezTo>
                    <a:pt x="78" y="6"/>
                    <a:pt x="79" y="3"/>
                    <a:pt x="79" y="0"/>
                  </a:cubicBezTo>
                  <a:cubicBezTo>
                    <a:pt x="50" y="28"/>
                    <a:pt x="17" y="64"/>
                    <a:pt x="1" y="115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7"/>
                    <a:pt x="1" y="115"/>
                  </a:cubicBezTo>
                  <a:cubicBezTo>
                    <a:pt x="0" y="117"/>
                    <a:pt x="0" y="118"/>
                    <a:pt x="0" y="119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9">
              <a:extLst>
                <a:ext uri="{FF2B5EF4-FFF2-40B4-BE49-F238E27FC236}">
                  <a16:creationId xmlns:a16="http://schemas.microsoft.com/office/drawing/2014/main" id="{3D4CB5CB-9EE8-49D5-AEE7-DA4AF566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344"/>
              <a:ext cx="1498" cy="1672"/>
            </a:xfrm>
            <a:custGeom>
              <a:avLst/>
              <a:gdLst>
                <a:gd name="T0" fmla="*/ 8413 w 599"/>
                <a:gd name="T1" fmla="*/ 9707 h 627"/>
                <a:gd name="T2" fmla="*/ 9368 w 599"/>
                <a:gd name="T3" fmla="*/ 6280 h 627"/>
                <a:gd name="T4" fmla="*/ 9338 w 599"/>
                <a:gd name="T5" fmla="*/ 4744 h 627"/>
                <a:gd name="T6" fmla="*/ 9068 w 599"/>
                <a:gd name="T7" fmla="*/ 4061 h 627"/>
                <a:gd name="T8" fmla="*/ 8743 w 599"/>
                <a:gd name="T9" fmla="*/ 3093 h 627"/>
                <a:gd name="T10" fmla="*/ 4804 w 599"/>
                <a:gd name="T11" fmla="*/ 0 h 627"/>
                <a:gd name="T12" fmla="*/ 1095 w 599"/>
                <a:gd name="T13" fmla="*/ 1707 h 627"/>
                <a:gd name="T14" fmla="*/ 1083 w 599"/>
                <a:gd name="T15" fmla="*/ 1707 h 627"/>
                <a:gd name="T16" fmla="*/ 908 w 599"/>
                <a:gd name="T17" fmla="*/ 2163 h 627"/>
                <a:gd name="T18" fmla="*/ 833 w 599"/>
                <a:gd name="T19" fmla="*/ 2539 h 627"/>
                <a:gd name="T20" fmla="*/ 688 w 599"/>
                <a:gd name="T21" fmla="*/ 2653 h 627"/>
                <a:gd name="T22" fmla="*/ 720 w 599"/>
                <a:gd name="T23" fmla="*/ 2867 h 627"/>
                <a:gd name="T24" fmla="*/ 583 w 599"/>
                <a:gd name="T25" fmla="*/ 3093 h 627"/>
                <a:gd name="T26" fmla="*/ 583 w 599"/>
                <a:gd name="T27" fmla="*/ 3392 h 627"/>
                <a:gd name="T28" fmla="*/ 313 w 599"/>
                <a:gd name="T29" fmla="*/ 3221 h 627"/>
                <a:gd name="T30" fmla="*/ 113 w 599"/>
                <a:gd name="T31" fmla="*/ 3677 h 627"/>
                <a:gd name="T32" fmla="*/ 113 w 599"/>
                <a:gd name="T33" fmla="*/ 4173 h 627"/>
                <a:gd name="T34" fmla="*/ 83 w 599"/>
                <a:gd name="T35" fmla="*/ 4552 h 627"/>
                <a:gd name="T36" fmla="*/ 0 w 599"/>
                <a:gd name="T37" fmla="*/ 5005 h 627"/>
                <a:gd name="T38" fmla="*/ 33 w 599"/>
                <a:gd name="T39" fmla="*/ 5027 h 627"/>
                <a:gd name="T40" fmla="*/ 770 w 599"/>
                <a:gd name="T41" fmla="*/ 3832 h 627"/>
                <a:gd name="T42" fmla="*/ 1583 w 599"/>
                <a:gd name="T43" fmla="*/ 5917 h 627"/>
                <a:gd name="T44" fmla="*/ 1583 w 599"/>
                <a:gd name="T45" fmla="*/ 5917 h 627"/>
                <a:gd name="T46" fmla="*/ 1583 w 599"/>
                <a:gd name="T47" fmla="*/ 5939 h 627"/>
                <a:gd name="T48" fmla="*/ 1583 w 599"/>
                <a:gd name="T49" fmla="*/ 5917 h 627"/>
                <a:gd name="T50" fmla="*/ 770 w 599"/>
                <a:gd name="T51" fmla="*/ 8021 h 627"/>
                <a:gd name="T52" fmla="*/ 33 w 599"/>
                <a:gd name="T53" fmla="*/ 6792 h 627"/>
                <a:gd name="T54" fmla="*/ 0 w 599"/>
                <a:gd name="T55" fmla="*/ 6827 h 627"/>
                <a:gd name="T56" fmla="*/ 83 w 599"/>
                <a:gd name="T57" fmla="*/ 7304 h 627"/>
                <a:gd name="T58" fmla="*/ 113 w 599"/>
                <a:gd name="T59" fmla="*/ 7680 h 627"/>
                <a:gd name="T60" fmla="*/ 113 w 599"/>
                <a:gd name="T61" fmla="*/ 8171 h 627"/>
                <a:gd name="T62" fmla="*/ 313 w 599"/>
                <a:gd name="T63" fmla="*/ 8611 h 627"/>
                <a:gd name="T64" fmla="*/ 613 w 599"/>
                <a:gd name="T65" fmla="*/ 8397 h 627"/>
                <a:gd name="T66" fmla="*/ 645 w 599"/>
                <a:gd name="T67" fmla="*/ 8760 h 627"/>
                <a:gd name="T68" fmla="*/ 770 w 599"/>
                <a:gd name="T69" fmla="*/ 8952 h 627"/>
                <a:gd name="T70" fmla="*/ 738 w 599"/>
                <a:gd name="T71" fmla="*/ 9160 h 627"/>
                <a:gd name="T72" fmla="*/ 833 w 599"/>
                <a:gd name="T73" fmla="*/ 9309 h 627"/>
                <a:gd name="T74" fmla="*/ 908 w 599"/>
                <a:gd name="T75" fmla="*/ 9693 h 627"/>
                <a:gd name="T76" fmla="*/ 1063 w 599"/>
                <a:gd name="T77" fmla="*/ 10104 h 627"/>
                <a:gd name="T78" fmla="*/ 4804 w 599"/>
                <a:gd name="T79" fmla="*/ 11891 h 627"/>
                <a:gd name="T80" fmla="*/ 8413 w 599"/>
                <a:gd name="T81" fmla="*/ 9707 h 6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9" h="627">
                  <a:moveTo>
                    <a:pt x="538" y="512"/>
                  </a:moveTo>
                  <a:cubicBezTo>
                    <a:pt x="576" y="456"/>
                    <a:pt x="599" y="386"/>
                    <a:pt x="599" y="331"/>
                  </a:cubicBezTo>
                  <a:cubicBezTo>
                    <a:pt x="599" y="316"/>
                    <a:pt x="599" y="261"/>
                    <a:pt x="597" y="250"/>
                  </a:cubicBezTo>
                  <a:cubicBezTo>
                    <a:pt x="595" y="236"/>
                    <a:pt x="584" y="227"/>
                    <a:pt x="580" y="214"/>
                  </a:cubicBezTo>
                  <a:cubicBezTo>
                    <a:pt x="574" y="196"/>
                    <a:pt x="568" y="179"/>
                    <a:pt x="559" y="163"/>
                  </a:cubicBezTo>
                  <a:cubicBezTo>
                    <a:pt x="510" y="71"/>
                    <a:pt x="407" y="0"/>
                    <a:pt x="307" y="0"/>
                  </a:cubicBezTo>
                  <a:cubicBezTo>
                    <a:pt x="227" y="0"/>
                    <a:pt x="127" y="33"/>
                    <a:pt x="70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2" y="98"/>
                    <a:pt x="62" y="102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8" y="138"/>
                    <a:pt x="42" y="136"/>
                    <a:pt x="44" y="140"/>
                  </a:cubicBezTo>
                  <a:cubicBezTo>
                    <a:pt x="45" y="144"/>
                    <a:pt x="49" y="143"/>
                    <a:pt x="46" y="151"/>
                  </a:cubicBezTo>
                  <a:cubicBezTo>
                    <a:pt x="43" y="160"/>
                    <a:pt x="39" y="161"/>
                    <a:pt x="37" y="163"/>
                  </a:cubicBezTo>
                  <a:cubicBezTo>
                    <a:pt x="33" y="169"/>
                    <a:pt x="44" y="174"/>
                    <a:pt x="37" y="179"/>
                  </a:cubicBezTo>
                  <a:cubicBezTo>
                    <a:pt x="30" y="184"/>
                    <a:pt x="30" y="172"/>
                    <a:pt x="20" y="170"/>
                  </a:cubicBezTo>
                  <a:cubicBezTo>
                    <a:pt x="14" y="169"/>
                    <a:pt x="8" y="180"/>
                    <a:pt x="7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10" y="228"/>
                    <a:pt x="28" y="202"/>
                    <a:pt x="49" y="202"/>
                  </a:cubicBezTo>
                  <a:cubicBezTo>
                    <a:pt x="77" y="202"/>
                    <a:pt x="101" y="251"/>
                    <a:pt x="101" y="312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2"/>
                  </a:cubicBezTo>
                  <a:cubicBezTo>
                    <a:pt x="101" y="374"/>
                    <a:pt x="77" y="423"/>
                    <a:pt x="49" y="423"/>
                  </a:cubicBezTo>
                  <a:cubicBezTo>
                    <a:pt x="28" y="423"/>
                    <a:pt x="10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5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7" y="431"/>
                  </a:cubicBezTo>
                  <a:cubicBezTo>
                    <a:pt x="8" y="444"/>
                    <a:pt x="14" y="455"/>
                    <a:pt x="20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6" y="463"/>
                    <a:pt x="49" y="472"/>
                  </a:cubicBezTo>
                  <a:cubicBezTo>
                    <a:pt x="53" y="481"/>
                    <a:pt x="49" y="479"/>
                    <a:pt x="47" y="483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2" y="522"/>
                    <a:pt x="62" y="526"/>
                    <a:pt x="68" y="533"/>
                  </a:cubicBezTo>
                  <a:cubicBezTo>
                    <a:pt x="126" y="588"/>
                    <a:pt x="230" y="627"/>
                    <a:pt x="307" y="627"/>
                  </a:cubicBezTo>
                  <a:cubicBezTo>
                    <a:pt x="388" y="627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10">
              <a:extLst>
                <a:ext uri="{FF2B5EF4-FFF2-40B4-BE49-F238E27FC236}">
                  <a16:creationId xmlns:a16="http://schemas.microsoft.com/office/drawing/2014/main" id="{65E8B3E2-828A-4291-AF1B-7846675D5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659"/>
              <a:ext cx="227" cy="1050"/>
            </a:xfrm>
            <a:custGeom>
              <a:avLst/>
              <a:gdLst>
                <a:gd name="T0" fmla="*/ 1008 w 91"/>
                <a:gd name="T1" fmla="*/ 115 h 394"/>
                <a:gd name="T2" fmla="*/ 249 w 91"/>
                <a:gd name="T3" fmla="*/ 1343 h 394"/>
                <a:gd name="T4" fmla="*/ 105 w 91"/>
                <a:gd name="T5" fmla="*/ 3011 h 394"/>
                <a:gd name="T6" fmla="*/ 229 w 91"/>
                <a:gd name="T7" fmla="*/ 5946 h 394"/>
                <a:gd name="T8" fmla="*/ 591 w 91"/>
                <a:gd name="T9" fmla="*/ 6774 h 394"/>
                <a:gd name="T10" fmla="*/ 778 w 91"/>
                <a:gd name="T11" fmla="*/ 7174 h 394"/>
                <a:gd name="T12" fmla="*/ 995 w 91"/>
                <a:gd name="T13" fmla="*/ 7366 h 394"/>
                <a:gd name="T14" fmla="*/ 1090 w 91"/>
                <a:gd name="T15" fmla="*/ 7251 h 394"/>
                <a:gd name="T16" fmla="*/ 1133 w 91"/>
                <a:gd name="T17" fmla="*/ 6377 h 394"/>
                <a:gd name="T18" fmla="*/ 1382 w 91"/>
                <a:gd name="T19" fmla="*/ 4829 h 394"/>
                <a:gd name="T20" fmla="*/ 1307 w 91"/>
                <a:gd name="T21" fmla="*/ 2764 h 394"/>
                <a:gd name="T22" fmla="*/ 1287 w 91"/>
                <a:gd name="T23" fmla="*/ 1967 h 394"/>
                <a:gd name="T24" fmla="*/ 1058 w 91"/>
                <a:gd name="T25" fmla="*/ 1327 h 394"/>
                <a:gd name="T26" fmla="*/ 1070 w 91"/>
                <a:gd name="T27" fmla="*/ 192 h 394"/>
                <a:gd name="T28" fmla="*/ 978 w 91"/>
                <a:gd name="T29" fmla="*/ 21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394">
                  <a:moveTo>
                    <a:pt x="65" y="6"/>
                  </a:moveTo>
                  <a:cubicBezTo>
                    <a:pt x="44" y="26"/>
                    <a:pt x="25" y="42"/>
                    <a:pt x="16" y="71"/>
                  </a:cubicBezTo>
                  <a:cubicBezTo>
                    <a:pt x="6" y="99"/>
                    <a:pt x="9" y="129"/>
                    <a:pt x="7" y="159"/>
                  </a:cubicBezTo>
                  <a:cubicBezTo>
                    <a:pt x="4" y="211"/>
                    <a:pt x="0" y="263"/>
                    <a:pt x="15" y="314"/>
                  </a:cubicBezTo>
                  <a:cubicBezTo>
                    <a:pt x="20" y="330"/>
                    <a:pt x="32" y="342"/>
                    <a:pt x="38" y="358"/>
                  </a:cubicBezTo>
                  <a:cubicBezTo>
                    <a:pt x="42" y="368"/>
                    <a:pt x="44" y="371"/>
                    <a:pt x="50" y="379"/>
                  </a:cubicBezTo>
                  <a:cubicBezTo>
                    <a:pt x="54" y="384"/>
                    <a:pt x="57" y="394"/>
                    <a:pt x="64" y="389"/>
                  </a:cubicBezTo>
                  <a:cubicBezTo>
                    <a:pt x="68" y="385"/>
                    <a:pt x="70" y="388"/>
                    <a:pt x="70" y="383"/>
                  </a:cubicBezTo>
                  <a:cubicBezTo>
                    <a:pt x="70" y="369"/>
                    <a:pt x="69" y="350"/>
                    <a:pt x="73" y="337"/>
                  </a:cubicBezTo>
                  <a:cubicBezTo>
                    <a:pt x="79" y="311"/>
                    <a:pt x="88" y="282"/>
                    <a:pt x="89" y="255"/>
                  </a:cubicBezTo>
                  <a:cubicBezTo>
                    <a:pt x="91" y="218"/>
                    <a:pt x="85" y="183"/>
                    <a:pt x="84" y="146"/>
                  </a:cubicBezTo>
                  <a:cubicBezTo>
                    <a:pt x="84" y="133"/>
                    <a:pt x="87" y="117"/>
                    <a:pt x="83" y="104"/>
                  </a:cubicBezTo>
                  <a:cubicBezTo>
                    <a:pt x="79" y="90"/>
                    <a:pt x="70" y="86"/>
                    <a:pt x="68" y="70"/>
                  </a:cubicBezTo>
                  <a:cubicBezTo>
                    <a:pt x="67" y="60"/>
                    <a:pt x="70" y="20"/>
                    <a:pt x="69" y="10"/>
                  </a:cubicBezTo>
                  <a:cubicBezTo>
                    <a:pt x="69" y="0"/>
                    <a:pt x="62" y="11"/>
                    <a:pt x="63" y="1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11">
              <a:extLst>
                <a:ext uri="{FF2B5EF4-FFF2-40B4-BE49-F238E27FC236}">
                  <a16:creationId xmlns:a16="http://schemas.microsoft.com/office/drawing/2014/main" id="{4D96BF39-13E7-4C47-934A-9EC9CE1F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13"/>
              <a:ext cx="185" cy="379"/>
            </a:xfrm>
            <a:custGeom>
              <a:avLst/>
              <a:gdLst>
                <a:gd name="T0" fmla="*/ 500 w 74"/>
                <a:gd name="T1" fmla="*/ 0 h 142"/>
                <a:gd name="T2" fmla="*/ 533 w 74"/>
                <a:gd name="T3" fmla="*/ 2279 h 142"/>
                <a:gd name="T4" fmla="*/ 720 w 7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2">
                  <a:moveTo>
                    <a:pt x="32" y="0"/>
                  </a:moveTo>
                  <a:cubicBezTo>
                    <a:pt x="11" y="26"/>
                    <a:pt x="0" y="100"/>
                    <a:pt x="34" y="120"/>
                  </a:cubicBezTo>
                  <a:cubicBezTo>
                    <a:pt x="74" y="142"/>
                    <a:pt x="59" y="19"/>
                    <a:pt x="46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12">
              <a:extLst>
                <a:ext uri="{FF2B5EF4-FFF2-40B4-BE49-F238E27FC236}">
                  <a16:creationId xmlns:a16="http://schemas.microsoft.com/office/drawing/2014/main" id="{AB4D1E7A-E4F8-412C-92D4-D5B5A3D5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333"/>
              <a:ext cx="160" cy="171"/>
            </a:xfrm>
            <a:custGeom>
              <a:avLst/>
              <a:gdLst>
                <a:gd name="T0" fmla="*/ 20 w 64"/>
                <a:gd name="T1" fmla="*/ 858 h 64"/>
                <a:gd name="T2" fmla="*/ 238 w 64"/>
                <a:gd name="T3" fmla="*/ 935 h 64"/>
                <a:gd name="T4" fmla="*/ 583 w 64"/>
                <a:gd name="T5" fmla="*/ 1200 h 64"/>
                <a:gd name="T6" fmla="*/ 1000 w 64"/>
                <a:gd name="T7" fmla="*/ 799 h 64"/>
                <a:gd name="T8" fmla="*/ 708 w 64"/>
                <a:gd name="T9" fmla="*/ 858 h 64"/>
                <a:gd name="T10" fmla="*/ 270 w 64"/>
                <a:gd name="T11" fmla="*/ 513 h 64"/>
                <a:gd name="T12" fmla="*/ 95 w 64"/>
                <a:gd name="T13" fmla="*/ 136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7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40"/>
                    <a:pt x="51" y="45"/>
                    <a:pt x="45" y="45"/>
                  </a:cubicBezTo>
                  <a:cubicBezTo>
                    <a:pt x="33" y="44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13">
              <a:extLst>
                <a:ext uri="{FF2B5EF4-FFF2-40B4-BE49-F238E27FC236}">
                  <a16:creationId xmlns:a16="http://schemas.microsoft.com/office/drawing/2014/main" id="{BEADE268-BBF4-46F1-9993-651174EA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051"/>
              <a:ext cx="52" cy="114"/>
            </a:xfrm>
            <a:custGeom>
              <a:avLst/>
              <a:gdLst>
                <a:gd name="T0" fmla="*/ 287 w 21"/>
                <a:gd name="T1" fmla="*/ 353 h 43"/>
                <a:gd name="T2" fmla="*/ 62 w 21"/>
                <a:gd name="T3" fmla="*/ 801 h 43"/>
                <a:gd name="T4" fmla="*/ 92 w 21"/>
                <a:gd name="T5" fmla="*/ 392 h 43"/>
                <a:gd name="T6" fmla="*/ 166 w 21"/>
                <a:gd name="T7" fmla="*/ 170 h 43"/>
                <a:gd name="T8" fmla="*/ 319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8" y="32"/>
                    <a:pt x="4" y="43"/>
                  </a:cubicBezTo>
                  <a:cubicBezTo>
                    <a:pt x="0" y="39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14">
              <a:extLst>
                <a:ext uri="{FF2B5EF4-FFF2-40B4-BE49-F238E27FC236}">
                  <a16:creationId xmlns:a16="http://schemas.microsoft.com/office/drawing/2014/main" id="{D01CDF55-52C4-4120-914C-83BFA5EBE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0"/>
              <a:ext cx="260" cy="592"/>
            </a:xfrm>
            <a:custGeom>
              <a:avLst/>
              <a:gdLst>
                <a:gd name="T0" fmla="*/ 1625 w 104"/>
                <a:gd name="T1" fmla="*/ 2125 h 222"/>
                <a:gd name="T2" fmla="*/ 813 w 104"/>
                <a:gd name="T3" fmla="*/ 0 h 222"/>
                <a:gd name="T4" fmla="*/ 0 w 104"/>
                <a:gd name="T5" fmla="*/ 2125 h 222"/>
                <a:gd name="T6" fmla="*/ 0 w 104"/>
                <a:gd name="T7" fmla="*/ 2104 h 222"/>
                <a:gd name="T8" fmla="*/ 813 w 104"/>
                <a:gd name="T9" fmla="*/ 4211 h 222"/>
                <a:gd name="T10" fmla="*/ 1625 w 104"/>
                <a:gd name="T11" fmla="*/ 2104 h 222"/>
                <a:gd name="T12" fmla="*/ 1625 w 104"/>
                <a:gd name="T13" fmla="*/ 2125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15">
              <a:extLst>
                <a:ext uri="{FF2B5EF4-FFF2-40B4-BE49-F238E27FC236}">
                  <a16:creationId xmlns:a16="http://schemas.microsoft.com/office/drawing/2014/main" id="{7E217DF1-F880-4D1C-9E9E-BFAA1B97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16">
              <a:extLst>
                <a:ext uri="{FF2B5EF4-FFF2-40B4-BE49-F238E27FC236}">
                  <a16:creationId xmlns:a16="http://schemas.microsoft.com/office/drawing/2014/main" id="{06D7C822-46E6-4796-904D-820DB133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0"/>
                    <a:pt x="52" y="143"/>
                    <a:pt x="33" y="143"/>
                  </a:cubicBezTo>
                  <a:cubicBezTo>
                    <a:pt x="15" y="143"/>
                    <a:pt x="0" y="110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17">
              <a:extLst>
                <a:ext uri="{FF2B5EF4-FFF2-40B4-BE49-F238E27FC236}">
                  <a16:creationId xmlns:a16="http://schemas.microsoft.com/office/drawing/2014/main" id="{11CF47BF-9F45-4CC1-B00B-4CFD62EFE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18">
              <a:extLst>
                <a:ext uri="{FF2B5EF4-FFF2-40B4-BE49-F238E27FC236}">
                  <a16:creationId xmlns:a16="http://schemas.microsoft.com/office/drawing/2014/main" id="{4AD5DE8E-1E1A-4142-A832-2DCC48C8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024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080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19">
              <a:extLst>
                <a:ext uri="{FF2B5EF4-FFF2-40B4-BE49-F238E27FC236}">
                  <a16:creationId xmlns:a16="http://schemas.microsoft.com/office/drawing/2014/main" id="{CB7872B0-4129-4E12-8C46-C63C387B8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056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55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64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1" y="90"/>
                    <a:pt x="2" y="74"/>
                    <a:pt x="2" y="47"/>
                  </a:cubicBezTo>
                  <a:cubicBezTo>
                    <a:pt x="2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20">
              <a:extLst>
                <a:ext uri="{FF2B5EF4-FFF2-40B4-BE49-F238E27FC236}">
                  <a16:creationId xmlns:a16="http://schemas.microsoft.com/office/drawing/2014/main" id="{485781B1-8CF5-4C11-AB66-292C82B1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093"/>
              <a:ext cx="60" cy="166"/>
            </a:xfrm>
            <a:custGeom>
              <a:avLst/>
              <a:gdLst>
                <a:gd name="T0" fmla="*/ 220 w 24"/>
                <a:gd name="T1" fmla="*/ 0 h 62"/>
                <a:gd name="T2" fmla="*/ 0 w 24"/>
                <a:gd name="T3" fmla="*/ 594 h 62"/>
                <a:gd name="T4" fmla="*/ 0 w 24"/>
                <a:gd name="T5" fmla="*/ 594 h 62"/>
                <a:gd name="T6" fmla="*/ 220 w 24"/>
                <a:gd name="T7" fmla="*/ 1189 h 62"/>
                <a:gd name="T8" fmla="*/ 50 w 24"/>
                <a:gd name="T9" fmla="*/ 616 h 62"/>
                <a:gd name="T10" fmla="*/ 238 w 24"/>
                <a:gd name="T11" fmla="*/ 56 h 62"/>
                <a:gd name="T12" fmla="*/ 375 w 24"/>
                <a:gd name="T13" fmla="*/ 193 h 62"/>
                <a:gd name="T14" fmla="*/ 22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0"/>
                    <a:pt x="3" y="32"/>
                  </a:cubicBezTo>
                  <a:cubicBezTo>
                    <a:pt x="3" y="14"/>
                    <a:pt x="10" y="2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5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21">
              <a:extLst>
                <a:ext uri="{FF2B5EF4-FFF2-40B4-BE49-F238E27FC236}">
                  <a16:creationId xmlns:a16="http://schemas.microsoft.com/office/drawing/2014/main" id="{F2DC43E7-85D8-4A20-91E3-AE07B631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987"/>
              <a:ext cx="135" cy="365"/>
            </a:xfrm>
            <a:custGeom>
              <a:avLst/>
              <a:gdLst>
                <a:gd name="T0" fmla="*/ 0 w 54"/>
                <a:gd name="T1" fmla="*/ 1364 h 137"/>
                <a:gd name="T2" fmla="*/ 283 w 54"/>
                <a:gd name="T3" fmla="*/ 2590 h 137"/>
                <a:gd name="T4" fmla="*/ 50 w 54"/>
                <a:gd name="T5" fmla="*/ 1399 h 137"/>
                <a:gd name="T6" fmla="*/ 520 w 54"/>
                <a:gd name="T7" fmla="*/ 77 h 137"/>
                <a:gd name="T8" fmla="*/ 845 w 54"/>
                <a:gd name="T9" fmla="*/ 434 h 137"/>
                <a:gd name="T10" fmla="*/ 500 w 54"/>
                <a:gd name="T11" fmla="*/ 0 h 137"/>
                <a:gd name="T12" fmla="*/ 0 w 54"/>
                <a:gd name="T13" fmla="*/ 1364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7">
                  <a:moveTo>
                    <a:pt x="0" y="72"/>
                  </a:moveTo>
                  <a:cubicBezTo>
                    <a:pt x="0" y="101"/>
                    <a:pt x="8" y="126"/>
                    <a:pt x="18" y="137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22">
              <a:extLst>
                <a:ext uri="{FF2B5EF4-FFF2-40B4-BE49-F238E27FC236}">
                  <a16:creationId xmlns:a16="http://schemas.microsoft.com/office/drawing/2014/main" id="{2D876C5B-71F1-44CE-8C5A-7746DFAC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917"/>
              <a:ext cx="228" cy="520"/>
            </a:xfrm>
            <a:custGeom>
              <a:avLst/>
              <a:gdLst>
                <a:gd name="T0" fmla="*/ 709 w 91"/>
                <a:gd name="T1" fmla="*/ 0 h 195"/>
                <a:gd name="T2" fmla="*/ 1431 w 91"/>
                <a:gd name="T3" fmla="*/ 1856 h 195"/>
                <a:gd name="T4" fmla="*/ 1431 w 91"/>
                <a:gd name="T5" fmla="*/ 1843 h 195"/>
                <a:gd name="T6" fmla="*/ 709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709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23">
              <a:extLst>
                <a:ext uri="{FF2B5EF4-FFF2-40B4-BE49-F238E27FC236}">
                  <a16:creationId xmlns:a16="http://schemas.microsoft.com/office/drawing/2014/main" id="{C89C2603-AC60-47C5-801C-EA205973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52"/>
              <a:ext cx="198" cy="451"/>
            </a:xfrm>
            <a:custGeom>
              <a:avLst/>
              <a:gdLst>
                <a:gd name="T0" fmla="*/ 617 w 79"/>
                <a:gd name="T1" fmla="*/ 0 h 169"/>
                <a:gd name="T2" fmla="*/ 1243 w 79"/>
                <a:gd name="T3" fmla="*/ 1617 h 169"/>
                <a:gd name="T4" fmla="*/ 1243 w 79"/>
                <a:gd name="T5" fmla="*/ 1596 h 169"/>
                <a:gd name="T6" fmla="*/ 617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17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24">
              <a:extLst>
                <a:ext uri="{FF2B5EF4-FFF2-40B4-BE49-F238E27FC236}">
                  <a16:creationId xmlns:a16="http://schemas.microsoft.com/office/drawing/2014/main" id="{77FB13F8-8878-4219-9F38-DECB0A66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021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28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28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25">
              <a:extLst>
                <a:ext uri="{FF2B5EF4-FFF2-40B4-BE49-F238E27FC236}">
                  <a16:creationId xmlns:a16="http://schemas.microsoft.com/office/drawing/2014/main" id="{BE492423-7DF2-46B7-BB37-C6F7C4E3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26">
              <a:extLst>
                <a:ext uri="{FF2B5EF4-FFF2-40B4-BE49-F238E27FC236}">
                  <a16:creationId xmlns:a16="http://schemas.microsoft.com/office/drawing/2014/main" id="{EBE19A6A-64FB-4100-86E3-56668446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093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589 h 63"/>
                <a:gd name="T4" fmla="*/ 470 w 30"/>
                <a:gd name="T5" fmla="*/ 589 h 63"/>
                <a:gd name="T6" fmla="*/ 238 w 30"/>
                <a:gd name="T7" fmla="*/ 1195 h 63"/>
                <a:gd name="T8" fmla="*/ 0 w 30"/>
                <a:gd name="T9" fmla="*/ 589 h 63"/>
                <a:gd name="T10" fmla="*/ 0 w 30"/>
                <a:gd name="T11" fmla="*/ 589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27">
              <a:extLst>
                <a:ext uri="{FF2B5EF4-FFF2-40B4-BE49-F238E27FC236}">
                  <a16:creationId xmlns:a16="http://schemas.microsoft.com/office/drawing/2014/main" id="{B3BADCE8-78DB-4DE1-9B38-3035A74B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28"/>
              <a:ext cx="42" cy="99"/>
            </a:xfrm>
            <a:custGeom>
              <a:avLst/>
              <a:gdLst>
                <a:gd name="T0" fmla="*/ 0 w 17"/>
                <a:gd name="T1" fmla="*/ 342 h 37"/>
                <a:gd name="T2" fmla="*/ 121 w 17"/>
                <a:gd name="T3" fmla="*/ 0 h 37"/>
                <a:gd name="T4" fmla="*/ 257 w 17"/>
                <a:gd name="T5" fmla="*/ 342 h 37"/>
                <a:gd name="T6" fmla="*/ 257 w 17"/>
                <a:gd name="T7" fmla="*/ 342 h 37"/>
                <a:gd name="T8" fmla="*/ 121 w 17"/>
                <a:gd name="T9" fmla="*/ 709 h 37"/>
                <a:gd name="T10" fmla="*/ 0 w 17"/>
                <a:gd name="T11" fmla="*/ 34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8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8"/>
                    <a:pt x="13" y="37"/>
                    <a:pt x="8" y="37"/>
                  </a:cubicBezTo>
                  <a:cubicBezTo>
                    <a:pt x="3" y="37"/>
                    <a:pt x="0" y="28"/>
                    <a:pt x="0" y="18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28">
              <a:extLst>
                <a:ext uri="{FF2B5EF4-FFF2-40B4-BE49-F238E27FC236}">
                  <a16:creationId xmlns:a16="http://schemas.microsoft.com/office/drawing/2014/main" id="{26980725-8FA2-442A-A938-8429DC48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29">
              <a:extLst>
                <a:ext uri="{FF2B5EF4-FFF2-40B4-BE49-F238E27FC236}">
                  <a16:creationId xmlns:a16="http://schemas.microsoft.com/office/drawing/2014/main" id="{6C21FFB2-B5ED-48F3-8917-685760632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48"/>
              <a:ext cx="200" cy="285"/>
            </a:xfrm>
            <a:custGeom>
              <a:avLst/>
              <a:gdLst>
                <a:gd name="T0" fmla="*/ 0 w 80"/>
                <a:gd name="T1" fmla="*/ 2022 h 107"/>
                <a:gd name="T2" fmla="*/ 738 w 80"/>
                <a:gd name="T3" fmla="*/ 418 h 107"/>
                <a:gd name="T4" fmla="*/ 1220 w 80"/>
                <a:gd name="T5" fmla="*/ 1023 h 107"/>
                <a:gd name="T6" fmla="*/ 1208 w 80"/>
                <a:gd name="T7" fmla="*/ 986 h 107"/>
                <a:gd name="T8" fmla="*/ 0 w 80"/>
                <a:gd name="T9" fmla="*/ 202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30">
              <a:extLst>
                <a:ext uri="{FF2B5EF4-FFF2-40B4-BE49-F238E27FC236}">
                  <a16:creationId xmlns:a16="http://schemas.microsoft.com/office/drawing/2014/main" id="{CFC01F16-1FC0-4FEC-825C-F8F9A4ABE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880"/>
              <a:ext cx="153" cy="147"/>
            </a:xfrm>
            <a:custGeom>
              <a:avLst/>
              <a:gdLst>
                <a:gd name="T0" fmla="*/ 0 w 61"/>
                <a:gd name="T1" fmla="*/ 1050 h 55"/>
                <a:gd name="T2" fmla="*/ 630 w 61"/>
                <a:gd name="T3" fmla="*/ 230 h 55"/>
                <a:gd name="T4" fmla="*/ 963 w 61"/>
                <a:gd name="T5" fmla="*/ 478 h 55"/>
                <a:gd name="T6" fmla="*/ 0 w 61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31">
              <a:extLst>
                <a:ext uri="{FF2B5EF4-FFF2-40B4-BE49-F238E27FC236}">
                  <a16:creationId xmlns:a16="http://schemas.microsoft.com/office/drawing/2014/main" id="{503BBCD9-C692-49B6-BEF1-BD349CC7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31"/>
              <a:ext cx="170" cy="186"/>
            </a:xfrm>
            <a:custGeom>
              <a:avLst/>
              <a:gdLst>
                <a:gd name="T0" fmla="*/ 0 w 68"/>
                <a:gd name="T1" fmla="*/ 282 h 70"/>
                <a:gd name="T2" fmla="*/ 1063 w 68"/>
                <a:gd name="T3" fmla="*/ 0 h 70"/>
                <a:gd name="T4" fmla="*/ 0 w 68"/>
                <a:gd name="T5" fmla="*/ 28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15"/>
                  </a:moveTo>
                  <a:cubicBezTo>
                    <a:pt x="8" y="30"/>
                    <a:pt x="40" y="70"/>
                    <a:pt x="68" y="0"/>
                  </a:cubicBezTo>
                  <a:cubicBezTo>
                    <a:pt x="57" y="19"/>
                    <a:pt x="32" y="57"/>
                    <a:pt x="0" y="15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32">
              <a:extLst>
                <a:ext uri="{FF2B5EF4-FFF2-40B4-BE49-F238E27FC236}">
                  <a16:creationId xmlns:a16="http://schemas.microsoft.com/office/drawing/2014/main" id="{83347910-14E6-41CB-A01E-EFF90277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419"/>
              <a:ext cx="20" cy="13"/>
            </a:xfrm>
            <a:custGeom>
              <a:avLst/>
              <a:gdLst>
                <a:gd name="T0" fmla="*/ 20 w 8"/>
                <a:gd name="T1" fmla="*/ 34 h 5"/>
                <a:gd name="T2" fmla="*/ 0 w 8"/>
                <a:gd name="T3" fmla="*/ 88 h 5"/>
                <a:gd name="T4" fmla="*/ 125 w 8"/>
                <a:gd name="T5" fmla="*/ 68 h 5"/>
                <a:gd name="T6" fmla="*/ 113 w 8"/>
                <a:gd name="T7" fmla="*/ 34 h 5"/>
                <a:gd name="T8" fmla="*/ 113 w 8"/>
                <a:gd name="T9" fmla="*/ 0 h 5"/>
                <a:gd name="T10" fmla="*/ 50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33">
              <a:extLst>
                <a:ext uri="{FF2B5EF4-FFF2-40B4-BE49-F238E27FC236}">
                  <a16:creationId xmlns:a16="http://schemas.microsoft.com/office/drawing/2014/main" id="{3B9FF3B4-E23E-4D64-B031-F9A6999E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411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63 h 4"/>
                <a:gd name="T4" fmla="*/ 83 w 6"/>
                <a:gd name="T5" fmla="*/ 50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34">
              <a:extLst>
                <a:ext uri="{FF2B5EF4-FFF2-40B4-BE49-F238E27FC236}">
                  <a16:creationId xmlns:a16="http://schemas.microsoft.com/office/drawing/2014/main" id="{48D2A137-F7E2-4D9F-9557-20A2F269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42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33 w 6"/>
                <a:gd name="T3" fmla="*/ 22 h 4"/>
                <a:gd name="T4" fmla="*/ 50 w 6"/>
                <a:gd name="T5" fmla="*/ 61 h 4"/>
                <a:gd name="T6" fmla="*/ 95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35">
              <a:extLst>
                <a:ext uri="{FF2B5EF4-FFF2-40B4-BE49-F238E27FC236}">
                  <a16:creationId xmlns:a16="http://schemas.microsoft.com/office/drawing/2014/main" id="{3F3BE486-6F39-4930-9AE6-2BBE10E3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773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37 w 57"/>
                <a:gd name="T3" fmla="*/ 5611 h 303"/>
                <a:gd name="T4" fmla="*/ 712 w 57"/>
                <a:gd name="T5" fmla="*/ 5384 h 303"/>
                <a:gd name="T6" fmla="*/ 725 w 57"/>
                <a:gd name="T7" fmla="*/ 5155 h 303"/>
                <a:gd name="T8" fmla="*/ 620 w 57"/>
                <a:gd name="T9" fmla="*/ 4971 h 303"/>
                <a:gd name="T10" fmla="*/ 665 w 57"/>
                <a:gd name="T11" fmla="*/ 4779 h 303"/>
                <a:gd name="T12" fmla="*/ 570 w 57"/>
                <a:gd name="T13" fmla="*/ 4587 h 303"/>
                <a:gd name="T14" fmla="*/ 603 w 57"/>
                <a:gd name="T15" fmla="*/ 4416 h 303"/>
                <a:gd name="T16" fmla="*/ 541 w 57"/>
                <a:gd name="T17" fmla="*/ 4040 h 303"/>
                <a:gd name="T18" fmla="*/ 653 w 57"/>
                <a:gd name="T19" fmla="*/ 3699 h 303"/>
                <a:gd name="T20" fmla="*/ 603 w 57"/>
                <a:gd name="T21" fmla="*/ 2048 h 303"/>
                <a:gd name="T22" fmla="*/ 541 w 57"/>
                <a:gd name="T23" fmla="*/ 1685 h 303"/>
                <a:gd name="T24" fmla="*/ 603 w 57"/>
                <a:gd name="T25" fmla="*/ 1309 h 303"/>
                <a:gd name="T26" fmla="*/ 570 w 57"/>
                <a:gd name="T27" fmla="*/ 1139 h 303"/>
                <a:gd name="T28" fmla="*/ 665 w 57"/>
                <a:gd name="T29" fmla="*/ 947 h 303"/>
                <a:gd name="T30" fmla="*/ 620 w 57"/>
                <a:gd name="T31" fmla="*/ 704 h 303"/>
                <a:gd name="T32" fmla="*/ 725 w 57"/>
                <a:gd name="T33" fmla="*/ 512 h 303"/>
                <a:gd name="T34" fmla="*/ 712 w 57"/>
                <a:gd name="T35" fmla="*/ 341 h 303"/>
                <a:gd name="T36" fmla="*/ 837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6" y="300"/>
                    <a:pt x="54" y="296"/>
                  </a:cubicBezTo>
                  <a:cubicBezTo>
                    <a:pt x="53" y="291"/>
                    <a:pt x="47" y="290"/>
                    <a:pt x="46" y="284"/>
                  </a:cubicBezTo>
                  <a:cubicBezTo>
                    <a:pt x="45" y="278"/>
                    <a:pt x="48" y="277"/>
                    <a:pt x="47" y="272"/>
                  </a:cubicBezTo>
                  <a:cubicBezTo>
                    <a:pt x="46" y="267"/>
                    <a:pt x="41" y="267"/>
                    <a:pt x="40" y="262"/>
                  </a:cubicBezTo>
                  <a:cubicBezTo>
                    <a:pt x="40" y="256"/>
                    <a:pt x="44" y="257"/>
                    <a:pt x="43" y="252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7" y="229"/>
                    <a:pt x="32" y="227"/>
                    <a:pt x="35" y="213"/>
                  </a:cubicBezTo>
                  <a:cubicBezTo>
                    <a:pt x="37" y="201"/>
                    <a:pt x="37" y="193"/>
                    <a:pt x="42" y="195"/>
                  </a:cubicBezTo>
                  <a:cubicBezTo>
                    <a:pt x="22" y="185"/>
                    <a:pt x="26" y="122"/>
                    <a:pt x="39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2" y="75"/>
                    <a:pt x="37" y="73"/>
                    <a:pt x="39" y="69"/>
                  </a:cubicBezTo>
                  <a:cubicBezTo>
                    <a:pt x="40" y="65"/>
                    <a:pt x="36" y="65"/>
                    <a:pt x="37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4" y="45"/>
                    <a:pt x="40" y="43"/>
                    <a:pt x="40" y="37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2"/>
                    <a:pt x="45" y="24"/>
                    <a:pt x="46" y="18"/>
                  </a:cubicBezTo>
                  <a:cubicBezTo>
                    <a:pt x="47" y="12"/>
                    <a:pt x="53" y="12"/>
                    <a:pt x="54" y="7"/>
                  </a:cubicBezTo>
                  <a:cubicBezTo>
                    <a:pt x="56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2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36">
              <a:extLst>
                <a:ext uri="{FF2B5EF4-FFF2-40B4-BE49-F238E27FC236}">
                  <a16:creationId xmlns:a16="http://schemas.microsoft.com/office/drawing/2014/main" id="{C93D20E8-3BBD-4124-A46E-26354C6F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267"/>
              <a:ext cx="1617" cy="1829"/>
            </a:xfrm>
            <a:custGeom>
              <a:avLst/>
              <a:gdLst>
                <a:gd name="T0" fmla="*/ 4634 w 647"/>
                <a:gd name="T1" fmla="*/ 21 h 686"/>
                <a:gd name="T2" fmla="*/ 4321 w 647"/>
                <a:gd name="T3" fmla="*/ 56 h 686"/>
                <a:gd name="T4" fmla="*/ 3999 w 647"/>
                <a:gd name="T5" fmla="*/ 136 h 686"/>
                <a:gd name="T6" fmla="*/ 3779 w 647"/>
                <a:gd name="T7" fmla="*/ 192 h 686"/>
                <a:gd name="T8" fmla="*/ 3466 w 647"/>
                <a:gd name="T9" fmla="*/ 307 h 686"/>
                <a:gd name="T10" fmla="*/ 3229 w 647"/>
                <a:gd name="T11" fmla="*/ 419 h 686"/>
                <a:gd name="T12" fmla="*/ 2937 w 647"/>
                <a:gd name="T13" fmla="*/ 568 h 686"/>
                <a:gd name="T14" fmla="*/ 2812 w 647"/>
                <a:gd name="T15" fmla="*/ 627 h 686"/>
                <a:gd name="T16" fmla="*/ 2512 w 647"/>
                <a:gd name="T17" fmla="*/ 819 h 686"/>
                <a:gd name="T18" fmla="*/ 2312 w 647"/>
                <a:gd name="T19" fmla="*/ 968 h 686"/>
                <a:gd name="T20" fmla="*/ 2199 w 647"/>
                <a:gd name="T21" fmla="*/ 1045 h 686"/>
                <a:gd name="T22" fmla="*/ 1949 w 647"/>
                <a:gd name="T23" fmla="*/ 1250 h 686"/>
                <a:gd name="T24" fmla="*/ 1667 w 647"/>
                <a:gd name="T25" fmla="*/ 1514 h 686"/>
                <a:gd name="T26" fmla="*/ 1417 w 647"/>
                <a:gd name="T27" fmla="*/ 1784 h 686"/>
                <a:gd name="T28" fmla="*/ 1187 w 647"/>
                <a:gd name="T29" fmla="*/ 2048 h 686"/>
                <a:gd name="T30" fmla="*/ 1062 w 647"/>
                <a:gd name="T31" fmla="*/ 2218 h 686"/>
                <a:gd name="T32" fmla="*/ 855 w 647"/>
                <a:gd name="T33" fmla="*/ 2522 h 686"/>
                <a:gd name="T34" fmla="*/ 750 w 647"/>
                <a:gd name="T35" fmla="*/ 2672 h 686"/>
                <a:gd name="T36" fmla="*/ 530 w 647"/>
                <a:gd name="T37" fmla="*/ 3034 h 686"/>
                <a:gd name="T38" fmla="*/ 342 w 647"/>
                <a:gd name="T39" fmla="*/ 3733 h 686"/>
                <a:gd name="T40" fmla="*/ 125 w 647"/>
                <a:gd name="T41" fmla="*/ 4301 h 686"/>
                <a:gd name="T42" fmla="*/ 105 w 647"/>
                <a:gd name="T43" fmla="*/ 4911 h 686"/>
                <a:gd name="T44" fmla="*/ 312 w 647"/>
                <a:gd name="T45" fmla="*/ 5098 h 686"/>
                <a:gd name="T46" fmla="*/ 542 w 647"/>
                <a:gd name="T47" fmla="*/ 3775 h 686"/>
                <a:gd name="T48" fmla="*/ 950 w 647"/>
                <a:gd name="T49" fmla="*/ 3413 h 686"/>
                <a:gd name="T50" fmla="*/ 1137 w 647"/>
                <a:gd name="T51" fmla="*/ 2709 h 686"/>
                <a:gd name="T52" fmla="*/ 4933 w 647"/>
                <a:gd name="T53" fmla="*/ 285 h 686"/>
                <a:gd name="T54" fmla="*/ 4883 w 647"/>
                <a:gd name="T55" fmla="*/ 12739 h 686"/>
                <a:gd name="T56" fmla="*/ 1437 w 647"/>
                <a:gd name="T57" fmla="*/ 10819 h 686"/>
                <a:gd name="T58" fmla="*/ 1355 w 647"/>
                <a:gd name="T59" fmla="*/ 10726 h 686"/>
                <a:gd name="T60" fmla="*/ 967 w 647"/>
                <a:gd name="T61" fmla="*/ 9702 h 686"/>
                <a:gd name="T62" fmla="*/ 842 w 647"/>
                <a:gd name="T63" fmla="*/ 8942 h 686"/>
                <a:gd name="T64" fmla="*/ 342 w 647"/>
                <a:gd name="T65" fmla="*/ 8225 h 686"/>
                <a:gd name="T66" fmla="*/ 42 w 647"/>
                <a:gd name="T67" fmla="*/ 7633 h 686"/>
                <a:gd name="T68" fmla="*/ 167 w 647"/>
                <a:gd name="T69" fmla="*/ 8374 h 686"/>
                <a:gd name="T70" fmla="*/ 217 w 647"/>
                <a:gd name="T71" fmla="*/ 8985 h 686"/>
                <a:gd name="T72" fmla="*/ 250 w 647"/>
                <a:gd name="T73" fmla="*/ 9340 h 686"/>
                <a:gd name="T74" fmla="*/ 575 w 647"/>
                <a:gd name="T75" fmla="*/ 10009 h 686"/>
                <a:gd name="T76" fmla="*/ 842 w 647"/>
                <a:gd name="T77" fmla="*/ 10406 h 686"/>
                <a:gd name="T78" fmla="*/ 1012 w 647"/>
                <a:gd name="T79" fmla="*/ 10670 h 686"/>
                <a:gd name="T80" fmla="*/ 1217 w 647"/>
                <a:gd name="T81" fmla="*/ 10934 h 686"/>
                <a:gd name="T82" fmla="*/ 2104 w 647"/>
                <a:gd name="T83" fmla="*/ 11843 h 686"/>
                <a:gd name="T84" fmla="*/ 2917 w 647"/>
                <a:gd name="T85" fmla="*/ 12411 h 686"/>
                <a:gd name="T86" fmla="*/ 3291 w 647"/>
                <a:gd name="T87" fmla="*/ 12624 h 686"/>
                <a:gd name="T88" fmla="*/ 3716 w 647"/>
                <a:gd name="T89" fmla="*/ 12774 h 686"/>
                <a:gd name="T90" fmla="*/ 4279 w 647"/>
                <a:gd name="T91" fmla="*/ 12923 h 686"/>
                <a:gd name="T92" fmla="*/ 4666 w 647"/>
                <a:gd name="T93" fmla="*/ 12979 h 686"/>
                <a:gd name="T94" fmla="*/ 10099 w 647"/>
                <a:gd name="T95" fmla="*/ 6484 h 6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7" h="686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308" y="0"/>
                    <a:pt x="303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5" y="1"/>
                    <a:pt x="293" y="2"/>
                    <a:pt x="290" y="2"/>
                  </a:cubicBezTo>
                  <a:cubicBezTo>
                    <a:pt x="286" y="2"/>
                    <a:pt x="281" y="3"/>
                    <a:pt x="277" y="3"/>
                  </a:cubicBezTo>
                  <a:cubicBezTo>
                    <a:pt x="274" y="4"/>
                    <a:pt x="272" y="4"/>
                    <a:pt x="269" y="5"/>
                  </a:cubicBezTo>
                  <a:cubicBezTo>
                    <a:pt x="267" y="5"/>
                    <a:pt x="265" y="5"/>
                    <a:pt x="263" y="6"/>
                  </a:cubicBezTo>
                  <a:cubicBezTo>
                    <a:pt x="261" y="6"/>
                    <a:pt x="259" y="6"/>
                    <a:pt x="256" y="7"/>
                  </a:cubicBezTo>
                  <a:cubicBezTo>
                    <a:pt x="253" y="7"/>
                    <a:pt x="251" y="8"/>
                    <a:pt x="248" y="9"/>
                  </a:cubicBezTo>
                  <a:cubicBezTo>
                    <a:pt x="247" y="9"/>
                    <a:pt x="246" y="10"/>
                    <a:pt x="245" y="10"/>
                  </a:cubicBezTo>
                  <a:cubicBezTo>
                    <a:pt x="244" y="10"/>
                    <a:pt x="243" y="10"/>
                    <a:pt x="242" y="10"/>
                  </a:cubicBezTo>
                  <a:cubicBezTo>
                    <a:pt x="240" y="11"/>
                    <a:pt x="238" y="11"/>
                    <a:pt x="236" y="12"/>
                  </a:cubicBezTo>
                  <a:cubicBezTo>
                    <a:pt x="233" y="13"/>
                    <a:pt x="231" y="14"/>
                    <a:pt x="228" y="14"/>
                  </a:cubicBezTo>
                  <a:cubicBezTo>
                    <a:pt x="226" y="15"/>
                    <a:pt x="224" y="16"/>
                    <a:pt x="222" y="16"/>
                  </a:cubicBezTo>
                  <a:cubicBezTo>
                    <a:pt x="221" y="17"/>
                    <a:pt x="220" y="17"/>
                    <a:pt x="218" y="18"/>
                  </a:cubicBezTo>
                  <a:cubicBezTo>
                    <a:pt x="218" y="18"/>
                    <a:pt x="217" y="18"/>
                    <a:pt x="216" y="18"/>
                  </a:cubicBezTo>
                  <a:cubicBezTo>
                    <a:pt x="213" y="19"/>
                    <a:pt x="210" y="20"/>
                    <a:pt x="207" y="22"/>
                  </a:cubicBezTo>
                  <a:cubicBezTo>
                    <a:pt x="207" y="22"/>
                    <a:pt x="207" y="22"/>
                    <a:pt x="206" y="22"/>
                  </a:cubicBezTo>
                  <a:cubicBezTo>
                    <a:pt x="203" y="23"/>
                    <a:pt x="200" y="24"/>
                    <a:pt x="197" y="26"/>
                  </a:cubicBezTo>
                  <a:cubicBezTo>
                    <a:pt x="194" y="27"/>
                    <a:pt x="191" y="28"/>
                    <a:pt x="188" y="30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7" y="30"/>
                    <a:pt x="186" y="31"/>
                    <a:pt x="185" y="31"/>
                  </a:cubicBezTo>
                  <a:cubicBezTo>
                    <a:pt x="183" y="32"/>
                    <a:pt x="182" y="33"/>
                    <a:pt x="180" y="33"/>
                  </a:cubicBezTo>
                  <a:cubicBezTo>
                    <a:pt x="179" y="34"/>
                    <a:pt x="179" y="34"/>
                    <a:pt x="178" y="34"/>
                  </a:cubicBezTo>
                  <a:cubicBezTo>
                    <a:pt x="175" y="36"/>
                    <a:pt x="172" y="37"/>
                    <a:pt x="169" y="39"/>
                  </a:cubicBezTo>
                  <a:cubicBezTo>
                    <a:pt x="166" y="40"/>
                    <a:pt x="164" y="42"/>
                    <a:pt x="161" y="43"/>
                  </a:cubicBezTo>
                  <a:cubicBezTo>
                    <a:pt x="160" y="44"/>
                    <a:pt x="160" y="44"/>
                    <a:pt x="159" y="44"/>
                  </a:cubicBezTo>
                  <a:cubicBezTo>
                    <a:pt x="156" y="46"/>
                    <a:pt x="154" y="48"/>
                    <a:pt x="151" y="49"/>
                  </a:cubicBezTo>
                  <a:cubicBezTo>
                    <a:pt x="150" y="50"/>
                    <a:pt x="149" y="50"/>
                    <a:pt x="148" y="51"/>
                  </a:cubicBezTo>
                  <a:cubicBezTo>
                    <a:pt x="147" y="51"/>
                    <a:pt x="146" y="52"/>
                    <a:pt x="146" y="53"/>
                  </a:cubicBezTo>
                  <a:cubicBezTo>
                    <a:pt x="145" y="53"/>
                    <a:pt x="144" y="53"/>
                    <a:pt x="144" y="54"/>
                  </a:cubicBezTo>
                  <a:cubicBezTo>
                    <a:pt x="143" y="54"/>
                    <a:pt x="142" y="55"/>
                    <a:pt x="141" y="55"/>
                  </a:cubicBezTo>
                  <a:cubicBezTo>
                    <a:pt x="138" y="57"/>
                    <a:pt x="136" y="59"/>
                    <a:pt x="133" y="61"/>
                  </a:cubicBezTo>
                  <a:cubicBezTo>
                    <a:pt x="130" y="63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6"/>
                    <a:pt x="110" y="78"/>
                    <a:pt x="107" y="80"/>
                  </a:cubicBezTo>
                  <a:cubicBezTo>
                    <a:pt x="104" y="82"/>
                    <a:pt x="102" y="85"/>
                    <a:pt x="99" y="87"/>
                  </a:cubicBezTo>
                  <a:cubicBezTo>
                    <a:pt x="99" y="87"/>
                    <a:pt x="98" y="88"/>
                    <a:pt x="98" y="88"/>
                  </a:cubicBezTo>
                  <a:cubicBezTo>
                    <a:pt x="96" y="90"/>
                    <a:pt x="94" y="92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88" y="97"/>
                    <a:pt x="86" y="99"/>
                    <a:pt x="84" y="101"/>
                  </a:cubicBezTo>
                  <a:cubicBezTo>
                    <a:pt x="81" y="104"/>
                    <a:pt x="79" y="106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3" y="112"/>
                    <a:pt x="71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7" y="118"/>
                    <a:pt x="66" y="120"/>
                    <a:pt x="65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9" y="127"/>
                    <a:pt x="57" y="130"/>
                    <a:pt x="55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6"/>
                    <a:pt x="51" y="137"/>
                  </a:cubicBezTo>
                  <a:cubicBezTo>
                    <a:pt x="50" y="138"/>
                    <a:pt x="49" y="140"/>
                    <a:pt x="48" y="141"/>
                  </a:cubicBezTo>
                  <a:cubicBezTo>
                    <a:pt x="46" y="144"/>
                    <a:pt x="43" y="147"/>
                    <a:pt x="41" y="150"/>
                  </a:cubicBezTo>
                  <a:cubicBezTo>
                    <a:pt x="39" y="153"/>
                    <a:pt x="36" y="157"/>
                    <a:pt x="34" y="161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70"/>
                    <a:pt x="21" y="180"/>
                    <a:pt x="16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5" y="190"/>
                    <a:pt x="24" y="192"/>
                    <a:pt x="22" y="197"/>
                  </a:cubicBezTo>
                  <a:cubicBezTo>
                    <a:pt x="21" y="202"/>
                    <a:pt x="15" y="202"/>
                    <a:pt x="14" y="208"/>
                  </a:cubicBezTo>
                  <a:cubicBezTo>
                    <a:pt x="13" y="214"/>
                    <a:pt x="16" y="212"/>
                    <a:pt x="15" y="217"/>
                  </a:cubicBezTo>
                  <a:cubicBezTo>
                    <a:pt x="14" y="222"/>
                    <a:pt x="9" y="222"/>
                    <a:pt x="8" y="227"/>
                  </a:cubicBezTo>
                  <a:cubicBezTo>
                    <a:pt x="8" y="233"/>
                    <a:pt x="12" y="235"/>
                    <a:pt x="11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4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2" y="298"/>
                  </a:cubicBezTo>
                  <a:cubicBezTo>
                    <a:pt x="16" y="295"/>
                    <a:pt x="20" y="281"/>
                    <a:pt x="20" y="269"/>
                  </a:cubicBezTo>
                  <a:cubicBezTo>
                    <a:pt x="20" y="261"/>
                    <a:pt x="22" y="254"/>
                    <a:pt x="22" y="249"/>
                  </a:cubicBezTo>
                  <a:cubicBezTo>
                    <a:pt x="22" y="244"/>
                    <a:pt x="22" y="231"/>
                    <a:pt x="22" y="223"/>
                  </a:cubicBezTo>
                  <a:cubicBezTo>
                    <a:pt x="23" y="209"/>
                    <a:pt x="29" y="198"/>
                    <a:pt x="35" y="199"/>
                  </a:cubicBezTo>
                  <a:cubicBezTo>
                    <a:pt x="45" y="201"/>
                    <a:pt x="45" y="213"/>
                    <a:pt x="52" y="208"/>
                  </a:cubicBezTo>
                  <a:cubicBezTo>
                    <a:pt x="59" y="203"/>
                    <a:pt x="48" y="198"/>
                    <a:pt x="52" y="192"/>
                  </a:cubicBezTo>
                  <a:cubicBezTo>
                    <a:pt x="54" y="190"/>
                    <a:pt x="58" y="189"/>
                    <a:pt x="61" y="180"/>
                  </a:cubicBezTo>
                  <a:cubicBezTo>
                    <a:pt x="64" y="172"/>
                    <a:pt x="60" y="173"/>
                    <a:pt x="59" y="169"/>
                  </a:cubicBezTo>
                  <a:cubicBezTo>
                    <a:pt x="57" y="165"/>
                    <a:pt x="63" y="167"/>
                    <a:pt x="68" y="163"/>
                  </a:cubicBezTo>
                  <a:cubicBezTo>
                    <a:pt x="73" y="159"/>
                    <a:pt x="69" y="156"/>
                    <a:pt x="73" y="143"/>
                  </a:cubicBezTo>
                  <a:cubicBezTo>
                    <a:pt x="77" y="131"/>
                    <a:pt x="77" y="127"/>
                    <a:pt x="85" y="119"/>
                  </a:cubicBezTo>
                  <a:cubicBezTo>
                    <a:pt x="87" y="116"/>
                    <a:pt x="90" y="114"/>
                    <a:pt x="90" y="114"/>
                  </a:cubicBezTo>
                  <a:cubicBezTo>
                    <a:pt x="150" y="54"/>
                    <a:pt x="231" y="15"/>
                    <a:pt x="316" y="15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491" y="16"/>
                    <a:pt x="633" y="163"/>
                    <a:pt x="633" y="342"/>
                  </a:cubicBezTo>
                  <a:cubicBezTo>
                    <a:pt x="633" y="530"/>
                    <a:pt x="495" y="672"/>
                    <a:pt x="313" y="672"/>
                  </a:cubicBezTo>
                  <a:cubicBezTo>
                    <a:pt x="313" y="672"/>
                    <a:pt x="313" y="672"/>
                    <a:pt x="313" y="672"/>
                  </a:cubicBezTo>
                  <a:cubicBezTo>
                    <a:pt x="231" y="670"/>
                    <a:pt x="152" y="631"/>
                    <a:pt x="92" y="571"/>
                  </a:cubicBezTo>
                  <a:cubicBezTo>
                    <a:pt x="92" y="571"/>
                    <a:pt x="92" y="571"/>
                    <a:pt x="92" y="571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87" y="566"/>
                    <a:pt x="87" y="566"/>
                    <a:pt x="87" y="566"/>
                  </a:cubicBezTo>
                  <a:cubicBezTo>
                    <a:pt x="77" y="556"/>
                    <a:pt x="77" y="553"/>
                    <a:pt x="73" y="540"/>
                  </a:cubicBezTo>
                  <a:cubicBezTo>
                    <a:pt x="69" y="527"/>
                    <a:pt x="73" y="524"/>
                    <a:pt x="68" y="520"/>
                  </a:cubicBezTo>
                  <a:cubicBezTo>
                    <a:pt x="63" y="516"/>
                    <a:pt x="61" y="517"/>
                    <a:pt x="62" y="512"/>
                  </a:cubicBezTo>
                  <a:cubicBezTo>
                    <a:pt x="64" y="508"/>
                    <a:pt x="68" y="510"/>
                    <a:pt x="64" y="501"/>
                  </a:cubicBezTo>
                  <a:cubicBezTo>
                    <a:pt x="61" y="492"/>
                    <a:pt x="58" y="493"/>
                    <a:pt x="56" y="491"/>
                  </a:cubicBezTo>
                  <a:cubicBezTo>
                    <a:pt x="52" y="485"/>
                    <a:pt x="61" y="477"/>
                    <a:pt x="54" y="472"/>
                  </a:cubicBezTo>
                  <a:cubicBezTo>
                    <a:pt x="47" y="467"/>
                    <a:pt x="45" y="482"/>
                    <a:pt x="35" y="483"/>
                  </a:cubicBezTo>
                  <a:cubicBezTo>
                    <a:pt x="29" y="484"/>
                    <a:pt x="23" y="473"/>
                    <a:pt x="22" y="460"/>
                  </a:cubicBezTo>
                  <a:cubicBezTo>
                    <a:pt x="22" y="452"/>
                    <a:pt x="22" y="439"/>
                    <a:pt x="22" y="434"/>
                  </a:cubicBezTo>
                  <a:cubicBezTo>
                    <a:pt x="22" y="429"/>
                    <a:pt x="20" y="422"/>
                    <a:pt x="20" y="414"/>
                  </a:cubicBezTo>
                  <a:cubicBezTo>
                    <a:pt x="20" y="402"/>
                    <a:pt x="17" y="388"/>
                    <a:pt x="12" y="386"/>
                  </a:cubicBezTo>
                  <a:cubicBezTo>
                    <a:pt x="5" y="381"/>
                    <a:pt x="5" y="389"/>
                    <a:pt x="3" y="403"/>
                  </a:cubicBezTo>
                  <a:cubicBezTo>
                    <a:pt x="0" y="417"/>
                    <a:pt x="5" y="419"/>
                    <a:pt x="7" y="423"/>
                  </a:cubicBezTo>
                  <a:cubicBezTo>
                    <a:pt x="8" y="427"/>
                    <a:pt x="4" y="427"/>
                    <a:pt x="5" y="432"/>
                  </a:cubicBezTo>
                  <a:cubicBezTo>
                    <a:pt x="7" y="437"/>
                    <a:pt x="10" y="438"/>
                    <a:pt x="11" y="442"/>
                  </a:cubicBezTo>
                  <a:cubicBezTo>
                    <a:pt x="12" y="447"/>
                    <a:pt x="8" y="446"/>
                    <a:pt x="8" y="452"/>
                  </a:cubicBezTo>
                  <a:cubicBezTo>
                    <a:pt x="9" y="457"/>
                    <a:pt x="14" y="457"/>
                    <a:pt x="15" y="462"/>
                  </a:cubicBezTo>
                  <a:cubicBezTo>
                    <a:pt x="16" y="467"/>
                    <a:pt x="13" y="468"/>
                    <a:pt x="14" y="474"/>
                  </a:cubicBezTo>
                  <a:cubicBezTo>
                    <a:pt x="15" y="480"/>
                    <a:pt x="21" y="481"/>
                    <a:pt x="22" y="486"/>
                  </a:cubicBezTo>
                  <a:cubicBezTo>
                    <a:pt x="24" y="490"/>
                    <a:pt x="25" y="492"/>
                    <a:pt x="19" y="493"/>
                  </a:cubicBezTo>
                  <a:cubicBezTo>
                    <a:pt x="16" y="493"/>
                    <a:pt x="16" y="493"/>
                    <a:pt x="16" y="493"/>
                  </a:cubicBezTo>
                  <a:cubicBezTo>
                    <a:pt x="22" y="504"/>
                    <a:pt x="29" y="515"/>
                    <a:pt x="36" y="525"/>
                  </a:cubicBezTo>
                  <a:cubicBezTo>
                    <a:pt x="35" y="525"/>
                    <a:pt x="35" y="525"/>
                    <a:pt x="35" y="525"/>
                  </a:cubicBezTo>
                  <a:cubicBezTo>
                    <a:pt x="36" y="526"/>
                    <a:pt x="37" y="527"/>
                    <a:pt x="37" y="528"/>
                  </a:cubicBezTo>
                  <a:cubicBezTo>
                    <a:pt x="40" y="532"/>
                    <a:pt x="43" y="536"/>
                    <a:pt x="46" y="540"/>
                  </a:cubicBezTo>
                  <a:cubicBezTo>
                    <a:pt x="48" y="542"/>
                    <a:pt x="49" y="544"/>
                    <a:pt x="51" y="546"/>
                  </a:cubicBezTo>
                  <a:cubicBezTo>
                    <a:pt x="52" y="547"/>
                    <a:pt x="53" y="548"/>
                    <a:pt x="54" y="549"/>
                  </a:cubicBezTo>
                  <a:cubicBezTo>
                    <a:pt x="55" y="552"/>
                    <a:pt x="57" y="554"/>
                    <a:pt x="59" y="556"/>
                  </a:cubicBezTo>
                  <a:cubicBezTo>
                    <a:pt x="60" y="558"/>
                    <a:pt x="61" y="559"/>
                    <a:pt x="63" y="560"/>
                  </a:cubicBezTo>
                  <a:cubicBezTo>
                    <a:pt x="63" y="561"/>
                    <a:pt x="64" y="562"/>
                    <a:pt x="65" y="563"/>
                  </a:cubicBezTo>
                  <a:cubicBezTo>
                    <a:pt x="68" y="567"/>
                    <a:pt x="71" y="570"/>
                    <a:pt x="75" y="574"/>
                  </a:cubicBezTo>
                  <a:cubicBezTo>
                    <a:pt x="76" y="575"/>
                    <a:pt x="77" y="576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9" y="579"/>
                    <a:pt x="81" y="580"/>
                    <a:pt x="82" y="581"/>
                  </a:cubicBezTo>
                  <a:cubicBezTo>
                    <a:pt x="98" y="597"/>
                    <a:pt x="115" y="611"/>
                    <a:pt x="133" y="624"/>
                  </a:cubicBezTo>
                  <a:cubicBezTo>
                    <a:pt x="133" y="624"/>
                    <a:pt x="134" y="625"/>
                    <a:pt x="135" y="625"/>
                  </a:cubicBezTo>
                  <a:cubicBezTo>
                    <a:pt x="139" y="628"/>
                    <a:pt x="143" y="631"/>
                    <a:pt x="147" y="633"/>
                  </a:cubicBezTo>
                  <a:cubicBezTo>
                    <a:pt x="148" y="634"/>
                    <a:pt x="149" y="634"/>
                    <a:pt x="150" y="635"/>
                  </a:cubicBezTo>
                  <a:cubicBezTo>
                    <a:pt x="162" y="643"/>
                    <a:pt x="174" y="649"/>
                    <a:pt x="187" y="655"/>
                  </a:cubicBezTo>
                  <a:cubicBezTo>
                    <a:pt x="189" y="656"/>
                    <a:pt x="191" y="657"/>
                    <a:pt x="193" y="658"/>
                  </a:cubicBezTo>
                  <a:cubicBezTo>
                    <a:pt x="196" y="660"/>
                    <a:pt x="200" y="661"/>
                    <a:pt x="203" y="662"/>
                  </a:cubicBezTo>
                  <a:cubicBezTo>
                    <a:pt x="206" y="663"/>
                    <a:pt x="208" y="665"/>
                    <a:pt x="211" y="666"/>
                  </a:cubicBezTo>
                  <a:cubicBezTo>
                    <a:pt x="214" y="667"/>
                    <a:pt x="217" y="668"/>
                    <a:pt x="220" y="669"/>
                  </a:cubicBezTo>
                  <a:cubicBezTo>
                    <a:pt x="223" y="670"/>
                    <a:pt x="227" y="671"/>
                    <a:pt x="231" y="672"/>
                  </a:cubicBezTo>
                  <a:cubicBezTo>
                    <a:pt x="233" y="673"/>
                    <a:pt x="235" y="674"/>
                    <a:pt x="238" y="674"/>
                  </a:cubicBezTo>
                  <a:cubicBezTo>
                    <a:pt x="243" y="676"/>
                    <a:pt x="249" y="678"/>
                    <a:pt x="255" y="679"/>
                  </a:cubicBezTo>
                  <a:cubicBezTo>
                    <a:pt x="257" y="679"/>
                    <a:pt x="259" y="680"/>
                    <a:pt x="261" y="680"/>
                  </a:cubicBezTo>
                  <a:cubicBezTo>
                    <a:pt x="265" y="681"/>
                    <a:pt x="269" y="682"/>
                    <a:pt x="274" y="682"/>
                  </a:cubicBezTo>
                  <a:cubicBezTo>
                    <a:pt x="276" y="683"/>
                    <a:pt x="278" y="683"/>
                    <a:pt x="280" y="683"/>
                  </a:cubicBezTo>
                  <a:cubicBezTo>
                    <a:pt x="285" y="684"/>
                    <a:pt x="289" y="684"/>
                    <a:pt x="293" y="685"/>
                  </a:cubicBezTo>
                  <a:cubicBezTo>
                    <a:pt x="295" y="685"/>
                    <a:pt x="297" y="685"/>
                    <a:pt x="299" y="685"/>
                  </a:cubicBezTo>
                  <a:cubicBezTo>
                    <a:pt x="304" y="686"/>
                    <a:pt x="309" y="686"/>
                    <a:pt x="313" y="686"/>
                  </a:cubicBezTo>
                  <a:cubicBezTo>
                    <a:pt x="313" y="686"/>
                    <a:pt x="313" y="686"/>
                    <a:pt x="313" y="686"/>
                  </a:cubicBezTo>
                  <a:cubicBezTo>
                    <a:pt x="504" y="686"/>
                    <a:pt x="647" y="538"/>
                    <a:pt x="647" y="342"/>
                  </a:cubicBezTo>
                  <a:cubicBezTo>
                    <a:pt x="647" y="154"/>
                    <a:pt x="497" y="0"/>
                    <a:pt x="313" y="0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37">
              <a:extLst>
                <a:ext uri="{FF2B5EF4-FFF2-40B4-BE49-F238E27FC236}">
                  <a16:creationId xmlns:a16="http://schemas.microsoft.com/office/drawing/2014/main" id="{0BFCC128-391B-47AC-9F9B-168C24FC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131"/>
              <a:ext cx="57" cy="184"/>
            </a:xfrm>
            <a:custGeom>
              <a:avLst/>
              <a:gdLst>
                <a:gd name="T0" fmla="*/ 62 w 23"/>
                <a:gd name="T1" fmla="*/ 35 h 69"/>
                <a:gd name="T2" fmla="*/ 42 w 23"/>
                <a:gd name="T3" fmla="*/ 568 h 69"/>
                <a:gd name="T4" fmla="*/ 136 w 23"/>
                <a:gd name="T5" fmla="*/ 989 h 69"/>
                <a:gd name="T6" fmla="*/ 287 w 23"/>
                <a:gd name="T7" fmla="*/ 1272 h 69"/>
                <a:gd name="T8" fmla="*/ 337 w 23"/>
                <a:gd name="T9" fmla="*/ 1139 h 69"/>
                <a:gd name="T10" fmla="*/ 278 w 23"/>
                <a:gd name="T11" fmla="*/ 1059 h 69"/>
                <a:gd name="T12" fmla="*/ 216 w 23"/>
                <a:gd name="T13" fmla="*/ 909 h 69"/>
                <a:gd name="T14" fmla="*/ 154 w 23"/>
                <a:gd name="T15" fmla="*/ 568 h 69"/>
                <a:gd name="T16" fmla="*/ 166 w 23"/>
                <a:gd name="T17" fmla="*/ 248 h 69"/>
                <a:gd name="T18" fmla="*/ 136 w 23"/>
                <a:gd name="T19" fmla="*/ 35 h 69"/>
                <a:gd name="T20" fmla="*/ 74 w 23"/>
                <a:gd name="T21" fmla="*/ 3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69">
                  <a:moveTo>
                    <a:pt x="4" y="2"/>
                  </a:moveTo>
                  <a:cubicBezTo>
                    <a:pt x="0" y="7"/>
                    <a:pt x="2" y="24"/>
                    <a:pt x="3" y="30"/>
                  </a:cubicBezTo>
                  <a:cubicBezTo>
                    <a:pt x="4" y="37"/>
                    <a:pt x="6" y="46"/>
                    <a:pt x="9" y="52"/>
                  </a:cubicBezTo>
                  <a:cubicBezTo>
                    <a:pt x="11" y="55"/>
                    <a:pt x="16" y="65"/>
                    <a:pt x="19" y="67"/>
                  </a:cubicBezTo>
                  <a:cubicBezTo>
                    <a:pt x="21" y="69"/>
                    <a:pt x="23" y="63"/>
                    <a:pt x="22" y="60"/>
                  </a:cubicBezTo>
                  <a:cubicBezTo>
                    <a:pt x="22" y="59"/>
                    <a:pt x="18" y="57"/>
                    <a:pt x="18" y="56"/>
                  </a:cubicBezTo>
                  <a:cubicBezTo>
                    <a:pt x="16" y="54"/>
                    <a:pt x="15" y="51"/>
                    <a:pt x="14" y="48"/>
                  </a:cubicBezTo>
                  <a:cubicBezTo>
                    <a:pt x="12" y="42"/>
                    <a:pt x="11" y="36"/>
                    <a:pt x="10" y="30"/>
                  </a:cubicBezTo>
                  <a:cubicBezTo>
                    <a:pt x="10" y="24"/>
                    <a:pt x="11" y="18"/>
                    <a:pt x="11" y="13"/>
                  </a:cubicBezTo>
                  <a:cubicBezTo>
                    <a:pt x="11" y="9"/>
                    <a:pt x="11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38">
              <a:extLst>
                <a:ext uri="{FF2B5EF4-FFF2-40B4-BE49-F238E27FC236}">
                  <a16:creationId xmlns:a16="http://schemas.microsoft.com/office/drawing/2014/main" id="{A874E7D0-062C-44D0-ADD5-E842539F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035"/>
              <a:ext cx="37" cy="128"/>
            </a:xfrm>
            <a:custGeom>
              <a:avLst/>
              <a:gdLst>
                <a:gd name="T0" fmla="*/ 0 w 15"/>
                <a:gd name="T1" fmla="*/ 589 h 48"/>
                <a:gd name="T2" fmla="*/ 42 w 15"/>
                <a:gd name="T3" fmla="*/ 307 h 48"/>
                <a:gd name="T4" fmla="*/ 121 w 15"/>
                <a:gd name="T5" fmla="*/ 77 h 48"/>
                <a:gd name="T6" fmla="*/ 224 w 15"/>
                <a:gd name="T7" fmla="*/ 205 h 48"/>
                <a:gd name="T8" fmla="*/ 153 w 15"/>
                <a:gd name="T9" fmla="*/ 419 h 48"/>
                <a:gd name="T10" fmla="*/ 104 w 15"/>
                <a:gd name="T11" fmla="*/ 589 h 48"/>
                <a:gd name="T12" fmla="*/ 62 w 15"/>
                <a:gd name="T13" fmla="*/ 909 h 48"/>
                <a:gd name="T14" fmla="*/ 42 w 15"/>
                <a:gd name="T15" fmla="*/ 739 h 48"/>
                <a:gd name="T16" fmla="*/ 0 w 15"/>
                <a:gd name="T17" fmla="*/ 56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8">
                  <a:moveTo>
                    <a:pt x="0" y="31"/>
                  </a:moveTo>
                  <a:cubicBezTo>
                    <a:pt x="2" y="27"/>
                    <a:pt x="2" y="20"/>
                    <a:pt x="3" y="16"/>
                  </a:cubicBezTo>
                  <a:cubicBezTo>
                    <a:pt x="5" y="12"/>
                    <a:pt x="5" y="7"/>
                    <a:pt x="8" y="4"/>
                  </a:cubicBezTo>
                  <a:cubicBezTo>
                    <a:pt x="12" y="0"/>
                    <a:pt x="15" y="7"/>
                    <a:pt x="15" y="11"/>
                  </a:cubicBezTo>
                  <a:cubicBezTo>
                    <a:pt x="14" y="14"/>
                    <a:pt x="11" y="18"/>
                    <a:pt x="10" y="22"/>
                  </a:cubicBezTo>
                  <a:cubicBezTo>
                    <a:pt x="9" y="25"/>
                    <a:pt x="8" y="28"/>
                    <a:pt x="7" y="31"/>
                  </a:cubicBezTo>
                  <a:cubicBezTo>
                    <a:pt x="6" y="36"/>
                    <a:pt x="6" y="44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39">
              <a:extLst>
                <a:ext uri="{FF2B5EF4-FFF2-40B4-BE49-F238E27FC236}">
                  <a16:creationId xmlns:a16="http://schemas.microsoft.com/office/drawing/2014/main" id="{03475826-38A9-49BB-A702-F377FEA3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715"/>
              <a:ext cx="183" cy="450"/>
            </a:xfrm>
            <a:custGeom>
              <a:avLst/>
              <a:gdLst>
                <a:gd name="T0" fmla="*/ 1151 w 73"/>
                <a:gd name="T1" fmla="*/ 0 h 169"/>
                <a:gd name="T2" fmla="*/ 50 w 73"/>
                <a:gd name="T3" fmla="*/ 3190 h 169"/>
                <a:gd name="T4" fmla="*/ 1151 w 73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69">
                  <a:moveTo>
                    <a:pt x="73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1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40">
              <a:extLst>
                <a:ext uri="{FF2B5EF4-FFF2-40B4-BE49-F238E27FC236}">
                  <a16:creationId xmlns:a16="http://schemas.microsoft.com/office/drawing/2014/main" id="{99DC5EAE-D68B-48C7-9E31-2360D6C11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443"/>
              <a:ext cx="42" cy="213"/>
            </a:xfrm>
            <a:custGeom>
              <a:avLst/>
              <a:gdLst>
                <a:gd name="T0" fmla="*/ 257 w 17"/>
                <a:gd name="T1" fmla="*/ 0 h 80"/>
                <a:gd name="T2" fmla="*/ 12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3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41">
              <a:extLst>
                <a:ext uri="{FF2B5EF4-FFF2-40B4-BE49-F238E27FC236}">
                  <a16:creationId xmlns:a16="http://schemas.microsoft.com/office/drawing/2014/main" id="{590C6722-C1B2-4631-8BA8-2AC9B41E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472"/>
              <a:ext cx="12" cy="125"/>
            </a:xfrm>
            <a:custGeom>
              <a:avLst/>
              <a:gdLst>
                <a:gd name="T0" fmla="*/ 70 w 5"/>
                <a:gd name="T1" fmla="*/ 0 h 47"/>
                <a:gd name="T2" fmla="*/ 0 w 5"/>
                <a:gd name="T3" fmla="*/ 88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Line 42">
              <a:extLst>
                <a:ext uri="{FF2B5EF4-FFF2-40B4-BE49-F238E27FC236}">
                  <a16:creationId xmlns:a16="http://schemas.microsoft.com/office/drawing/2014/main" id="{D9DF9971-54AC-4E5A-B5C1-2EC95C79B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1" y="2475"/>
              <a:ext cx="8" cy="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43">
              <a:extLst>
                <a:ext uri="{FF2B5EF4-FFF2-40B4-BE49-F238E27FC236}">
                  <a16:creationId xmlns:a16="http://schemas.microsoft.com/office/drawing/2014/main" id="{27F1E082-987C-4939-BBC6-315C4F92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448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50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3" y="30"/>
                    <a:pt x="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44">
              <a:extLst>
                <a:ext uri="{FF2B5EF4-FFF2-40B4-BE49-F238E27FC236}">
                  <a16:creationId xmlns:a16="http://schemas.microsoft.com/office/drawing/2014/main" id="{26443DEC-5673-43C1-994B-6C199830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811"/>
              <a:ext cx="10" cy="90"/>
            </a:xfrm>
            <a:custGeom>
              <a:avLst/>
              <a:gdLst>
                <a:gd name="T0" fmla="*/ 0 w 4"/>
                <a:gd name="T1" fmla="*/ 0 h 34"/>
                <a:gd name="T2" fmla="*/ 50 w 4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2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Line 45">
              <a:extLst>
                <a:ext uri="{FF2B5EF4-FFF2-40B4-BE49-F238E27FC236}">
                  <a16:creationId xmlns:a16="http://schemas.microsoft.com/office/drawing/2014/main" id="{3CA9F48D-013D-4C3A-A54A-3D24BDA98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1" y="1816"/>
              <a:ext cx="1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46">
              <a:extLst>
                <a:ext uri="{FF2B5EF4-FFF2-40B4-BE49-F238E27FC236}">
                  <a16:creationId xmlns:a16="http://schemas.microsoft.com/office/drawing/2014/main" id="{E91CD9B1-AF60-4DEA-94AE-9263F6BC1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731"/>
              <a:ext cx="2" cy="146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47">
              <a:extLst>
                <a:ext uri="{FF2B5EF4-FFF2-40B4-BE49-F238E27FC236}">
                  <a16:creationId xmlns:a16="http://schemas.microsoft.com/office/drawing/2014/main" id="{A7EBC7FB-0D0F-4925-B75D-68B9B83BA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688"/>
              <a:ext cx="35" cy="211"/>
            </a:xfrm>
            <a:custGeom>
              <a:avLst/>
              <a:gdLst>
                <a:gd name="T0" fmla="*/ 113 w 14"/>
                <a:gd name="T1" fmla="*/ 0 h 79"/>
                <a:gd name="T2" fmla="*/ 220 w 14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9">
                  <a:moveTo>
                    <a:pt x="7" y="0"/>
                  </a:moveTo>
                  <a:cubicBezTo>
                    <a:pt x="6" y="10"/>
                    <a:pt x="0" y="65"/>
                    <a:pt x="14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48">
              <a:extLst>
                <a:ext uri="{FF2B5EF4-FFF2-40B4-BE49-F238E27FC236}">
                  <a16:creationId xmlns:a16="http://schemas.microsoft.com/office/drawing/2014/main" id="{706D8528-9FCD-4131-862D-605AFA5D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699"/>
              <a:ext cx="222" cy="477"/>
            </a:xfrm>
            <a:custGeom>
              <a:avLst/>
              <a:gdLst>
                <a:gd name="T0" fmla="*/ 0 w 89"/>
                <a:gd name="T1" fmla="*/ 3387 h 179"/>
                <a:gd name="T2" fmla="*/ 1382 w 89"/>
                <a:gd name="T3" fmla="*/ 0 h 1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79">
                  <a:moveTo>
                    <a:pt x="0" y="179"/>
                  </a:moveTo>
                  <a:cubicBezTo>
                    <a:pt x="0" y="92"/>
                    <a:pt x="49" y="37"/>
                    <a:pt x="89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49">
              <a:extLst>
                <a:ext uri="{FF2B5EF4-FFF2-40B4-BE49-F238E27FC236}">
                  <a16:creationId xmlns:a16="http://schemas.microsoft.com/office/drawing/2014/main" id="{CC0611A4-F21B-4585-9181-D37B7CD1B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176"/>
              <a:ext cx="225" cy="477"/>
            </a:xfrm>
            <a:custGeom>
              <a:avLst/>
              <a:gdLst>
                <a:gd name="T0" fmla="*/ 1408 w 90"/>
                <a:gd name="T1" fmla="*/ 3387 h 179"/>
                <a:gd name="T2" fmla="*/ 0 w 90"/>
                <a:gd name="T3" fmla="*/ 0 h 179"/>
                <a:gd name="T4" fmla="*/ 0 w 90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9">
                  <a:moveTo>
                    <a:pt x="90" y="179"/>
                  </a:moveTo>
                  <a:cubicBezTo>
                    <a:pt x="50" y="142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50">
              <a:extLst>
                <a:ext uri="{FF2B5EF4-FFF2-40B4-BE49-F238E27FC236}">
                  <a16:creationId xmlns:a16="http://schemas.microsoft.com/office/drawing/2014/main" id="{3462241C-11DD-4FE8-9E21-20DE37A7F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83"/>
              <a:ext cx="35" cy="88"/>
            </a:xfrm>
            <a:custGeom>
              <a:avLst/>
              <a:gdLst>
                <a:gd name="T0" fmla="*/ 20 w 14"/>
                <a:gd name="T1" fmla="*/ 491 h 33"/>
                <a:gd name="T2" fmla="*/ 188 w 14"/>
                <a:gd name="T3" fmla="*/ 0 h 33"/>
                <a:gd name="T4" fmla="*/ 113 w 14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" y="26"/>
                  </a:moveTo>
                  <a:cubicBezTo>
                    <a:pt x="0" y="19"/>
                    <a:pt x="6" y="3"/>
                    <a:pt x="12" y="0"/>
                  </a:cubicBezTo>
                  <a:cubicBezTo>
                    <a:pt x="14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51">
              <a:extLst>
                <a:ext uri="{FF2B5EF4-FFF2-40B4-BE49-F238E27FC236}">
                  <a16:creationId xmlns:a16="http://schemas.microsoft.com/office/drawing/2014/main" id="{51FE6414-12F4-4D79-9602-590CE15B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859"/>
              <a:ext cx="27" cy="186"/>
            </a:xfrm>
            <a:custGeom>
              <a:avLst/>
              <a:gdLst>
                <a:gd name="T0" fmla="*/ 150 w 11"/>
                <a:gd name="T1" fmla="*/ 0 h 70"/>
                <a:gd name="T2" fmla="*/ 150 w 11"/>
                <a:gd name="T3" fmla="*/ 353 h 70"/>
                <a:gd name="T4" fmla="*/ 120 w 11"/>
                <a:gd name="T5" fmla="*/ 678 h 70"/>
                <a:gd name="T6" fmla="*/ 71 w 11"/>
                <a:gd name="T7" fmla="*/ 996 h 70"/>
                <a:gd name="T8" fmla="*/ 71 w 11"/>
                <a:gd name="T9" fmla="*/ 1313 h 70"/>
                <a:gd name="T10" fmla="*/ 0 w 11"/>
                <a:gd name="T11" fmla="*/ 996 h 70"/>
                <a:gd name="T12" fmla="*/ 61 w 11"/>
                <a:gd name="T13" fmla="*/ 712 h 70"/>
                <a:gd name="T14" fmla="*/ 61 w 11"/>
                <a:gd name="T15" fmla="*/ 430 h 70"/>
                <a:gd name="T16" fmla="*/ 133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1" y="7"/>
                    <a:pt x="11" y="12"/>
                    <a:pt x="10" y="19"/>
                  </a:cubicBezTo>
                  <a:cubicBezTo>
                    <a:pt x="8" y="25"/>
                    <a:pt x="10" y="30"/>
                    <a:pt x="8" y="36"/>
                  </a:cubicBezTo>
                  <a:cubicBezTo>
                    <a:pt x="6" y="42"/>
                    <a:pt x="5" y="46"/>
                    <a:pt x="5" y="53"/>
                  </a:cubicBezTo>
                  <a:cubicBezTo>
                    <a:pt x="6" y="58"/>
                    <a:pt x="4" y="65"/>
                    <a:pt x="5" y="70"/>
                  </a:cubicBezTo>
                  <a:cubicBezTo>
                    <a:pt x="1" y="66"/>
                    <a:pt x="0" y="58"/>
                    <a:pt x="0" y="53"/>
                  </a:cubicBezTo>
                  <a:cubicBezTo>
                    <a:pt x="0" y="47"/>
                    <a:pt x="4" y="43"/>
                    <a:pt x="4" y="38"/>
                  </a:cubicBezTo>
                  <a:cubicBezTo>
                    <a:pt x="4" y="32"/>
                    <a:pt x="2" y="29"/>
                    <a:pt x="4" y="23"/>
                  </a:cubicBezTo>
                  <a:cubicBezTo>
                    <a:pt x="6" y="18"/>
                    <a:pt x="6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52">
              <a:extLst>
                <a:ext uri="{FF2B5EF4-FFF2-40B4-BE49-F238E27FC236}">
                  <a16:creationId xmlns:a16="http://schemas.microsoft.com/office/drawing/2014/main" id="{56411109-7E8E-4191-879B-EF691658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995"/>
              <a:ext cx="30" cy="74"/>
            </a:xfrm>
            <a:custGeom>
              <a:avLst/>
              <a:gdLst>
                <a:gd name="T0" fmla="*/ 50 w 12"/>
                <a:gd name="T1" fmla="*/ 0 h 28"/>
                <a:gd name="T2" fmla="*/ 158 w 12"/>
                <a:gd name="T3" fmla="*/ 293 h 28"/>
                <a:gd name="T4" fmla="*/ 175 w 12"/>
                <a:gd name="T5" fmla="*/ 51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3" y="6"/>
                    <a:pt x="8" y="10"/>
                    <a:pt x="10" y="16"/>
                  </a:cubicBezTo>
                  <a:cubicBezTo>
                    <a:pt x="12" y="20"/>
                    <a:pt x="9" y="24"/>
                    <a:pt x="11" y="28"/>
                  </a:cubicBezTo>
                  <a:cubicBezTo>
                    <a:pt x="5" y="21"/>
                    <a:pt x="1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53">
              <a:extLst>
                <a:ext uri="{FF2B5EF4-FFF2-40B4-BE49-F238E27FC236}">
                  <a16:creationId xmlns:a16="http://schemas.microsoft.com/office/drawing/2014/main" id="{FCD92EFE-E497-4AE8-8555-D14442DA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56"/>
              <a:ext cx="38" cy="48"/>
            </a:xfrm>
            <a:custGeom>
              <a:avLst/>
              <a:gdLst>
                <a:gd name="T0" fmla="*/ 63 w 15"/>
                <a:gd name="T1" fmla="*/ 0 h 18"/>
                <a:gd name="T2" fmla="*/ 213 w 15"/>
                <a:gd name="T3" fmla="*/ 171 h 18"/>
                <a:gd name="T4" fmla="*/ 213 w 15"/>
                <a:gd name="T5" fmla="*/ 341 h 18"/>
                <a:gd name="T6" fmla="*/ 0 w 15"/>
                <a:gd name="T7" fmla="*/ 3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5"/>
                    <a:pt x="13" y="18"/>
                  </a:cubicBezTo>
                  <a:cubicBezTo>
                    <a:pt x="8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54">
              <a:extLst>
                <a:ext uri="{FF2B5EF4-FFF2-40B4-BE49-F238E27FC236}">
                  <a16:creationId xmlns:a16="http://schemas.microsoft.com/office/drawing/2014/main" id="{BCAC216A-5787-43CD-997C-59E2D326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01"/>
              <a:ext cx="33" cy="51"/>
            </a:xfrm>
            <a:custGeom>
              <a:avLst/>
              <a:gdLst>
                <a:gd name="T0" fmla="*/ 51 w 13"/>
                <a:gd name="T1" fmla="*/ 0 h 19"/>
                <a:gd name="T2" fmla="*/ 193 w 13"/>
                <a:gd name="T3" fmla="*/ 150 h 19"/>
                <a:gd name="T4" fmla="*/ 160 w 13"/>
                <a:gd name="T5" fmla="*/ 368 h 19"/>
                <a:gd name="T6" fmla="*/ 129 w 13"/>
                <a:gd name="T7" fmla="*/ 137 h 19"/>
                <a:gd name="T8" fmla="*/ 33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3" y="12"/>
                    <a:pt x="8" y="14"/>
                    <a:pt x="10" y="19"/>
                  </a:cubicBezTo>
                  <a:cubicBezTo>
                    <a:pt x="8" y="15"/>
                    <a:pt x="10" y="10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55">
              <a:extLst>
                <a:ext uri="{FF2B5EF4-FFF2-40B4-BE49-F238E27FC236}">
                  <a16:creationId xmlns:a16="http://schemas.microsoft.com/office/drawing/2014/main" id="{53D5F2B5-DF1B-4805-81A9-8E3A9558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213"/>
              <a:ext cx="35" cy="27"/>
            </a:xfrm>
            <a:custGeom>
              <a:avLst/>
              <a:gdLst>
                <a:gd name="T0" fmla="*/ 0 w 14"/>
                <a:gd name="T1" fmla="*/ 176 h 10"/>
                <a:gd name="T2" fmla="*/ 175 w 14"/>
                <a:gd name="T3" fmla="*/ 0 h 10"/>
                <a:gd name="T4" fmla="*/ 95 w 14"/>
                <a:gd name="T5" fmla="*/ 116 h 10"/>
                <a:gd name="T6" fmla="*/ 33 w 14"/>
                <a:gd name="T7" fmla="*/ 17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9"/>
                  </a:moveTo>
                  <a:cubicBezTo>
                    <a:pt x="5" y="8"/>
                    <a:pt x="6" y="2"/>
                    <a:pt x="11" y="0"/>
                  </a:cubicBezTo>
                  <a:cubicBezTo>
                    <a:pt x="14" y="4"/>
                    <a:pt x="11" y="7"/>
                    <a:pt x="6" y="6"/>
                  </a:cubicBezTo>
                  <a:cubicBezTo>
                    <a:pt x="6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56">
              <a:extLst>
                <a:ext uri="{FF2B5EF4-FFF2-40B4-BE49-F238E27FC236}">
                  <a16:creationId xmlns:a16="http://schemas.microsoft.com/office/drawing/2014/main" id="{98340818-9F7B-4C2F-9C79-D8416BA7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65"/>
              <a:ext cx="28" cy="54"/>
            </a:xfrm>
            <a:custGeom>
              <a:avLst/>
              <a:gdLst>
                <a:gd name="T0" fmla="*/ 0 w 11"/>
                <a:gd name="T1" fmla="*/ 394 h 20"/>
                <a:gd name="T2" fmla="*/ 64 w 11"/>
                <a:gd name="T3" fmla="*/ 278 h 20"/>
                <a:gd name="T4" fmla="*/ 163 w 11"/>
                <a:gd name="T5" fmla="*/ 232 h 20"/>
                <a:gd name="T6" fmla="*/ 150 w 11"/>
                <a:gd name="T7" fmla="*/ 0 h 20"/>
                <a:gd name="T8" fmla="*/ 130 w 11"/>
                <a:gd name="T9" fmla="*/ 159 h 20"/>
                <a:gd name="T10" fmla="*/ 51 w 11"/>
                <a:gd name="T11" fmla="*/ 27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2" y="19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1" y="10"/>
                    <a:pt x="11" y="2"/>
                    <a:pt x="9" y="0"/>
                  </a:cubicBezTo>
                  <a:cubicBezTo>
                    <a:pt x="6" y="2"/>
                    <a:pt x="10" y="5"/>
                    <a:pt x="8" y="8"/>
                  </a:cubicBezTo>
                  <a:cubicBezTo>
                    <a:pt x="7" y="11"/>
                    <a:pt x="3" y="10"/>
                    <a:pt x="3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57">
              <a:extLst>
                <a:ext uri="{FF2B5EF4-FFF2-40B4-BE49-F238E27FC236}">
                  <a16:creationId xmlns:a16="http://schemas.microsoft.com/office/drawing/2014/main" id="{36B0C7EF-3BEC-4B8A-A3C8-194C76EB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52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118 w 7"/>
                <a:gd name="T3" fmla="*/ 55 h 5"/>
                <a:gd name="T4" fmla="*/ 0 w 7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4" y="0"/>
                    <a:pt x="7" y="0"/>
                    <a:pt x="7" y="3"/>
                  </a:cubicBezTo>
                  <a:cubicBezTo>
                    <a:pt x="5" y="3"/>
                    <a:pt x="2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58">
              <a:extLst>
                <a:ext uri="{FF2B5EF4-FFF2-40B4-BE49-F238E27FC236}">
                  <a16:creationId xmlns:a16="http://schemas.microsoft.com/office/drawing/2014/main" id="{A05B82E7-AFE5-448F-9B03-A4C36713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35"/>
              <a:ext cx="32" cy="90"/>
            </a:xfrm>
            <a:custGeom>
              <a:avLst/>
              <a:gdLst>
                <a:gd name="T0" fmla="*/ 0 w 13"/>
                <a:gd name="T1" fmla="*/ 392 h 34"/>
                <a:gd name="T2" fmla="*/ 194 w 13"/>
                <a:gd name="T3" fmla="*/ 169 h 34"/>
                <a:gd name="T4" fmla="*/ 103 w 13"/>
                <a:gd name="T5" fmla="*/ 392 h 34"/>
                <a:gd name="T6" fmla="*/ 42 w 13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8" y="11"/>
                    <a:pt x="8" y="16"/>
                    <a:pt x="7" y="21"/>
                  </a:cubicBezTo>
                  <a:cubicBezTo>
                    <a:pt x="5" y="25"/>
                    <a:pt x="4" y="29"/>
                    <a:pt x="3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59">
              <a:extLst>
                <a:ext uri="{FF2B5EF4-FFF2-40B4-BE49-F238E27FC236}">
                  <a16:creationId xmlns:a16="http://schemas.microsoft.com/office/drawing/2014/main" id="{A078BD23-3728-4968-9F83-2486B8A2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312"/>
              <a:ext cx="33" cy="173"/>
            </a:xfrm>
            <a:custGeom>
              <a:avLst/>
              <a:gdLst>
                <a:gd name="T0" fmla="*/ 147 w 13"/>
                <a:gd name="T1" fmla="*/ 0 h 65"/>
                <a:gd name="T2" fmla="*/ 96 w 13"/>
                <a:gd name="T3" fmla="*/ 341 h 65"/>
                <a:gd name="T4" fmla="*/ 129 w 13"/>
                <a:gd name="T5" fmla="*/ 639 h 65"/>
                <a:gd name="T6" fmla="*/ 193 w 13"/>
                <a:gd name="T7" fmla="*/ 921 h 65"/>
                <a:gd name="T8" fmla="*/ 180 w 13"/>
                <a:gd name="T9" fmla="*/ 1224 h 65"/>
                <a:gd name="T10" fmla="*/ 96 w 13"/>
                <a:gd name="T11" fmla="*/ 921 h 65"/>
                <a:gd name="T12" fmla="*/ 20 w 13"/>
                <a:gd name="T13" fmla="*/ 660 h 65"/>
                <a:gd name="T14" fmla="*/ 20 w 13"/>
                <a:gd name="T15" fmla="*/ 397 h 65"/>
                <a:gd name="T16" fmla="*/ 117 w 13"/>
                <a:gd name="T17" fmla="*/ 9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9" y="6"/>
                    <a:pt x="6" y="12"/>
                    <a:pt x="6" y="18"/>
                  </a:cubicBezTo>
                  <a:cubicBezTo>
                    <a:pt x="6" y="23"/>
                    <a:pt x="8" y="28"/>
                    <a:pt x="8" y="34"/>
                  </a:cubicBezTo>
                  <a:cubicBezTo>
                    <a:pt x="7" y="41"/>
                    <a:pt x="10" y="42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0"/>
                    <a:pt x="9" y="54"/>
                    <a:pt x="6" y="49"/>
                  </a:cubicBezTo>
                  <a:cubicBezTo>
                    <a:pt x="4" y="44"/>
                    <a:pt x="0" y="41"/>
                    <a:pt x="1" y="35"/>
                  </a:cubicBezTo>
                  <a:cubicBezTo>
                    <a:pt x="1" y="30"/>
                    <a:pt x="2" y="26"/>
                    <a:pt x="1" y="21"/>
                  </a:cubicBezTo>
                  <a:cubicBezTo>
                    <a:pt x="1" y="14"/>
                    <a:pt x="7" y="11"/>
                    <a:pt x="7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60">
              <a:extLst>
                <a:ext uri="{FF2B5EF4-FFF2-40B4-BE49-F238E27FC236}">
                  <a16:creationId xmlns:a16="http://schemas.microsoft.com/office/drawing/2014/main" id="{C2EAC08D-0FDB-43E5-A83B-A20C5A90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275"/>
              <a:ext cx="50" cy="93"/>
            </a:xfrm>
            <a:custGeom>
              <a:avLst/>
              <a:gdLst>
                <a:gd name="T0" fmla="*/ 63 w 20"/>
                <a:gd name="T1" fmla="*/ 656 h 35"/>
                <a:gd name="T2" fmla="*/ 95 w 20"/>
                <a:gd name="T3" fmla="*/ 0 h 35"/>
                <a:gd name="T4" fmla="*/ 145 w 20"/>
                <a:gd name="T5" fmla="*/ 114 h 35"/>
                <a:gd name="T6" fmla="*/ 95 w 20"/>
                <a:gd name="T7" fmla="*/ 205 h 35"/>
                <a:gd name="T8" fmla="*/ 63 w 20"/>
                <a:gd name="T9" fmla="*/ 45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5">
                  <a:moveTo>
                    <a:pt x="4" y="35"/>
                  </a:moveTo>
                  <a:cubicBezTo>
                    <a:pt x="0" y="23"/>
                    <a:pt x="20" y="8"/>
                    <a:pt x="6" y="0"/>
                  </a:cubicBezTo>
                  <a:cubicBezTo>
                    <a:pt x="6" y="2"/>
                    <a:pt x="9" y="4"/>
                    <a:pt x="9" y="6"/>
                  </a:cubicBezTo>
                  <a:cubicBezTo>
                    <a:pt x="9" y="8"/>
                    <a:pt x="6" y="10"/>
                    <a:pt x="6" y="11"/>
                  </a:cubicBezTo>
                  <a:cubicBezTo>
                    <a:pt x="5" y="16"/>
                    <a:pt x="7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61">
              <a:extLst>
                <a:ext uri="{FF2B5EF4-FFF2-40B4-BE49-F238E27FC236}">
                  <a16:creationId xmlns:a16="http://schemas.microsoft.com/office/drawing/2014/main" id="{C632716A-E341-4A39-8E97-A1268153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232"/>
              <a:ext cx="28" cy="69"/>
            </a:xfrm>
            <a:custGeom>
              <a:avLst/>
              <a:gdLst>
                <a:gd name="T0" fmla="*/ 0 w 11"/>
                <a:gd name="T1" fmla="*/ 260 h 26"/>
                <a:gd name="T2" fmla="*/ 181 w 11"/>
                <a:gd name="T3" fmla="*/ 191 h 26"/>
                <a:gd name="T4" fmla="*/ 64 w 11"/>
                <a:gd name="T5" fmla="*/ 486 h 26"/>
                <a:gd name="T6" fmla="*/ 97 w 11"/>
                <a:gd name="T7" fmla="*/ 20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0" y="14"/>
                  </a:moveTo>
                  <a:cubicBezTo>
                    <a:pt x="1" y="13"/>
                    <a:pt x="10" y="0"/>
                    <a:pt x="11" y="10"/>
                  </a:cubicBezTo>
                  <a:cubicBezTo>
                    <a:pt x="11" y="15"/>
                    <a:pt x="3" y="20"/>
                    <a:pt x="4" y="26"/>
                  </a:cubicBezTo>
                  <a:cubicBezTo>
                    <a:pt x="4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62">
              <a:extLst>
                <a:ext uri="{FF2B5EF4-FFF2-40B4-BE49-F238E27FC236}">
                  <a16:creationId xmlns:a16="http://schemas.microsoft.com/office/drawing/2014/main" id="{AFE8736D-69BE-4217-8B31-1F746D39D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267"/>
              <a:ext cx="28" cy="53"/>
            </a:xfrm>
            <a:custGeom>
              <a:avLst/>
              <a:gdLst>
                <a:gd name="T0" fmla="*/ 0 w 11"/>
                <a:gd name="T1" fmla="*/ 294 h 20"/>
                <a:gd name="T2" fmla="*/ 117 w 11"/>
                <a:gd name="T3" fmla="*/ 77 h 20"/>
                <a:gd name="T4" fmla="*/ 64 w 11"/>
                <a:gd name="T5" fmla="*/ 371 h 20"/>
                <a:gd name="T6" fmla="*/ 64 w 11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16"/>
                  </a:moveTo>
                  <a:cubicBezTo>
                    <a:pt x="1" y="13"/>
                    <a:pt x="3" y="0"/>
                    <a:pt x="7" y="4"/>
                  </a:cubicBezTo>
                  <a:cubicBezTo>
                    <a:pt x="11" y="8"/>
                    <a:pt x="5" y="16"/>
                    <a:pt x="4" y="20"/>
                  </a:cubicBezTo>
                  <a:cubicBezTo>
                    <a:pt x="5" y="17"/>
                    <a:pt x="6" y="13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63">
              <a:extLst>
                <a:ext uri="{FF2B5EF4-FFF2-40B4-BE49-F238E27FC236}">
                  <a16:creationId xmlns:a16="http://schemas.microsoft.com/office/drawing/2014/main" id="{22D89C18-4F68-440F-84BE-E177250B5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68"/>
              <a:ext cx="22" cy="37"/>
            </a:xfrm>
            <a:custGeom>
              <a:avLst/>
              <a:gdLst>
                <a:gd name="T0" fmla="*/ 29 w 9"/>
                <a:gd name="T1" fmla="*/ 0 h 14"/>
                <a:gd name="T2" fmla="*/ 0 w 9"/>
                <a:gd name="T3" fmla="*/ 225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3" y="11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64">
              <a:extLst>
                <a:ext uri="{FF2B5EF4-FFF2-40B4-BE49-F238E27FC236}">
                  <a16:creationId xmlns:a16="http://schemas.microsoft.com/office/drawing/2014/main" id="{9E7A437F-65F7-4737-ACAF-2A624A7E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12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65">
              <a:extLst>
                <a:ext uri="{FF2B5EF4-FFF2-40B4-BE49-F238E27FC236}">
                  <a16:creationId xmlns:a16="http://schemas.microsoft.com/office/drawing/2014/main" id="{0741AB22-5F6F-4376-969A-87593278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77"/>
              <a:ext cx="10" cy="32"/>
            </a:xfrm>
            <a:custGeom>
              <a:avLst/>
              <a:gdLst>
                <a:gd name="T0" fmla="*/ 0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8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66">
              <a:extLst>
                <a:ext uri="{FF2B5EF4-FFF2-40B4-BE49-F238E27FC236}">
                  <a16:creationId xmlns:a16="http://schemas.microsoft.com/office/drawing/2014/main" id="{7C0A8DAE-1AE4-43E1-A7A1-B737ECD6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37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3" y="6"/>
                    <a:pt x="7" y="9"/>
                    <a:pt x="5" y="15"/>
                  </a:cubicBezTo>
                  <a:cubicBezTo>
                    <a:pt x="1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67">
              <a:extLst>
                <a:ext uri="{FF2B5EF4-FFF2-40B4-BE49-F238E27FC236}">
                  <a16:creationId xmlns:a16="http://schemas.microsoft.com/office/drawing/2014/main" id="{A85493F7-C31D-469C-B13F-CFD23C6C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992"/>
              <a:ext cx="25" cy="48"/>
            </a:xfrm>
            <a:custGeom>
              <a:avLst/>
              <a:gdLst>
                <a:gd name="T0" fmla="*/ 0 w 10"/>
                <a:gd name="T1" fmla="*/ 115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6"/>
                    <a:pt x="4" y="18"/>
                  </a:cubicBezTo>
                  <a:cubicBezTo>
                    <a:pt x="10" y="14"/>
                    <a:pt x="6" y="6"/>
                    <a:pt x="7" y="0"/>
                  </a:cubicBezTo>
                  <a:cubicBezTo>
                    <a:pt x="6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68">
              <a:extLst>
                <a:ext uri="{FF2B5EF4-FFF2-40B4-BE49-F238E27FC236}">
                  <a16:creationId xmlns:a16="http://schemas.microsoft.com/office/drawing/2014/main" id="{59BFA1EA-7A42-459C-8C09-319D0328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235"/>
              <a:ext cx="35" cy="24"/>
            </a:xfrm>
            <a:custGeom>
              <a:avLst/>
              <a:gdLst>
                <a:gd name="T0" fmla="*/ 0 w 14"/>
                <a:gd name="T1" fmla="*/ 115 h 9"/>
                <a:gd name="T2" fmla="*/ 208 w 14"/>
                <a:gd name="T3" fmla="*/ 0 h 9"/>
                <a:gd name="T4" fmla="*/ 50 w 14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1"/>
                    <a:pt x="13" y="0"/>
                  </a:cubicBezTo>
                  <a:cubicBezTo>
                    <a:pt x="14" y="5"/>
                    <a:pt x="6" y="6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69">
              <a:extLst>
                <a:ext uri="{FF2B5EF4-FFF2-40B4-BE49-F238E27FC236}">
                  <a16:creationId xmlns:a16="http://schemas.microsoft.com/office/drawing/2014/main" id="{6F6F9F50-18B0-4342-89C2-E894959F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304"/>
              <a:ext cx="17" cy="51"/>
            </a:xfrm>
            <a:custGeom>
              <a:avLst/>
              <a:gdLst>
                <a:gd name="T0" fmla="*/ 0 w 7"/>
                <a:gd name="T1" fmla="*/ 368 h 19"/>
                <a:gd name="T2" fmla="*/ 87 w 7"/>
                <a:gd name="T3" fmla="*/ 0 h 19"/>
                <a:gd name="T4" fmla="*/ 87 w 7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70">
              <a:extLst>
                <a:ext uri="{FF2B5EF4-FFF2-40B4-BE49-F238E27FC236}">
                  <a16:creationId xmlns:a16="http://schemas.microsoft.com/office/drawing/2014/main" id="{1F9AFECB-DAD6-4248-9BAA-F53F11D8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83"/>
              <a:ext cx="38" cy="37"/>
            </a:xfrm>
            <a:custGeom>
              <a:avLst/>
              <a:gdLst>
                <a:gd name="T0" fmla="*/ 0 w 15"/>
                <a:gd name="T1" fmla="*/ 90 h 14"/>
                <a:gd name="T2" fmla="*/ 147 w 15"/>
                <a:gd name="T3" fmla="*/ 259 h 14"/>
                <a:gd name="T4" fmla="*/ 193 w 15"/>
                <a:gd name="T5" fmla="*/ 182 h 14"/>
                <a:gd name="T6" fmla="*/ 84 w 15"/>
                <a:gd name="T7" fmla="*/ 132 h 14"/>
                <a:gd name="T8" fmla="*/ 0 w 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4"/>
                    <a:pt x="15" y="14"/>
                    <a:pt x="12" y="10"/>
                  </a:cubicBezTo>
                  <a:cubicBezTo>
                    <a:pt x="11" y="9"/>
                    <a:pt x="7" y="9"/>
                    <a:pt x="5" y="7"/>
                  </a:cubicBezTo>
                  <a:cubicBezTo>
                    <a:pt x="3" y="6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71">
              <a:extLst>
                <a:ext uri="{FF2B5EF4-FFF2-40B4-BE49-F238E27FC236}">
                  <a16:creationId xmlns:a16="http://schemas.microsoft.com/office/drawing/2014/main" id="{47A556FE-EAD9-44BF-991A-EF0A9B37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976"/>
              <a:ext cx="22" cy="77"/>
            </a:xfrm>
            <a:custGeom>
              <a:avLst/>
              <a:gdLst>
                <a:gd name="T0" fmla="*/ 71 w 9"/>
                <a:gd name="T1" fmla="*/ 0 h 29"/>
                <a:gd name="T2" fmla="*/ 71 w 9"/>
                <a:gd name="T3" fmla="*/ 260 h 29"/>
                <a:gd name="T4" fmla="*/ 132 w 9"/>
                <a:gd name="T5" fmla="*/ 520 h 29"/>
                <a:gd name="T6" fmla="*/ 0 w 9"/>
                <a:gd name="T7" fmla="*/ 3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9">
                  <a:moveTo>
                    <a:pt x="5" y="0"/>
                  </a:moveTo>
                  <a:cubicBezTo>
                    <a:pt x="4" y="4"/>
                    <a:pt x="4" y="9"/>
                    <a:pt x="5" y="14"/>
                  </a:cubicBezTo>
                  <a:cubicBezTo>
                    <a:pt x="5" y="18"/>
                    <a:pt x="9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72">
              <a:extLst>
                <a:ext uri="{FF2B5EF4-FFF2-40B4-BE49-F238E27FC236}">
                  <a16:creationId xmlns:a16="http://schemas.microsoft.com/office/drawing/2014/main" id="{1E01A7B8-EEF6-45C2-BC6A-070E9B21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029"/>
              <a:ext cx="17" cy="27"/>
            </a:xfrm>
            <a:custGeom>
              <a:avLst/>
              <a:gdLst>
                <a:gd name="T0" fmla="*/ 0 w 7"/>
                <a:gd name="T1" fmla="*/ 59 h 10"/>
                <a:gd name="T2" fmla="*/ 100 w 7"/>
                <a:gd name="T3" fmla="*/ 159 h 10"/>
                <a:gd name="T4" fmla="*/ 5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3" y="10"/>
                    <a:pt x="7" y="8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73">
              <a:extLst>
                <a:ext uri="{FF2B5EF4-FFF2-40B4-BE49-F238E27FC236}">
                  <a16:creationId xmlns:a16="http://schemas.microsoft.com/office/drawing/2014/main" id="{2154132A-2490-41D8-87BD-356678D0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01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25 w 8"/>
                <a:gd name="T3" fmla="*/ 103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2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74">
              <a:extLst>
                <a:ext uri="{FF2B5EF4-FFF2-40B4-BE49-F238E27FC236}">
                  <a16:creationId xmlns:a16="http://schemas.microsoft.com/office/drawing/2014/main" id="{F89A871C-3EFE-4418-85B3-B6D24C82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24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125 w 8"/>
                <a:gd name="T3" fmla="*/ 0 h 6"/>
                <a:gd name="T4" fmla="*/ 5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75">
              <a:extLst>
                <a:ext uri="{FF2B5EF4-FFF2-40B4-BE49-F238E27FC236}">
                  <a16:creationId xmlns:a16="http://schemas.microsoft.com/office/drawing/2014/main" id="{CA3F6269-82D6-45C4-A8B8-505B6F68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301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83 w 6"/>
                <a:gd name="T3" fmla="*/ 0 h 7"/>
                <a:gd name="T4" fmla="*/ 8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3" y="2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76">
              <a:extLst>
                <a:ext uri="{FF2B5EF4-FFF2-40B4-BE49-F238E27FC236}">
                  <a16:creationId xmlns:a16="http://schemas.microsoft.com/office/drawing/2014/main" id="{6E7C79AB-5DBA-499E-9273-D7BB6E3D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048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03 w 13"/>
                <a:gd name="T3" fmla="*/ 321 h 37"/>
                <a:gd name="T4" fmla="*/ 42 w 13"/>
                <a:gd name="T5" fmla="*/ 709 h 37"/>
                <a:gd name="T6" fmla="*/ 153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7" y="17"/>
                  </a:cubicBezTo>
                  <a:cubicBezTo>
                    <a:pt x="5" y="23"/>
                    <a:pt x="3" y="31"/>
                    <a:pt x="3" y="37"/>
                  </a:cubicBezTo>
                  <a:cubicBezTo>
                    <a:pt x="3" y="31"/>
                    <a:pt x="0" y="2"/>
                    <a:pt x="1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77">
              <a:extLst>
                <a:ext uri="{FF2B5EF4-FFF2-40B4-BE49-F238E27FC236}">
                  <a16:creationId xmlns:a16="http://schemas.microsoft.com/office/drawing/2014/main" id="{90DE5DB4-24DB-415E-BDAA-CAD85C69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229"/>
              <a:ext cx="27" cy="72"/>
            </a:xfrm>
            <a:custGeom>
              <a:avLst/>
              <a:gdLst>
                <a:gd name="T0" fmla="*/ 0 w 11"/>
                <a:gd name="T1" fmla="*/ 171 h 27"/>
                <a:gd name="T2" fmla="*/ 71 w 11"/>
                <a:gd name="T3" fmla="*/ 419 h 27"/>
                <a:gd name="T4" fmla="*/ 162 w 11"/>
                <a:gd name="T5" fmla="*/ 419 h 27"/>
                <a:gd name="T6" fmla="*/ 61 w 11"/>
                <a:gd name="T7" fmla="*/ 205 h 27"/>
                <a:gd name="T8" fmla="*/ 12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1" y="13"/>
                    <a:pt x="2" y="18"/>
                    <a:pt x="5" y="22"/>
                  </a:cubicBezTo>
                  <a:cubicBezTo>
                    <a:pt x="8" y="25"/>
                    <a:pt x="11" y="27"/>
                    <a:pt x="11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3" y="7"/>
                    <a:pt x="2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78">
              <a:extLst>
                <a:ext uri="{FF2B5EF4-FFF2-40B4-BE49-F238E27FC236}">
                  <a16:creationId xmlns:a16="http://schemas.microsoft.com/office/drawing/2014/main" id="{C6089D4F-4528-44CD-B75C-BB657BBB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928"/>
              <a:ext cx="12" cy="107"/>
            </a:xfrm>
            <a:custGeom>
              <a:avLst/>
              <a:gdLst>
                <a:gd name="T0" fmla="*/ 12 w 5"/>
                <a:gd name="T1" fmla="*/ 0 h 40"/>
                <a:gd name="T2" fmla="*/ 0 w 5"/>
                <a:gd name="T3" fmla="*/ 401 h 40"/>
                <a:gd name="T4" fmla="*/ 70 w 5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5"/>
                    <a:pt x="5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79">
              <a:extLst>
                <a:ext uri="{FF2B5EF4-FFF2-40B4-BE49-F238E27FC236}">
                  <a16:creationId xmlns:a16="http://schemas.microsoft.com/office/drawing/2014/main" id="{D18FA2C8-5E9E-4270-A054-A152EBBD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43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77 h 18"/>
                <a:gd name="T4" fmla="*/ 125 w 12"/>
                <a:gd name="T5" fmla="*/ 171 h 18"/>
                <a:gd name="T6" fmla="*/ 188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2" y="3"/>
                    <a:pt x="4" y="2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80">
              <a:extLst>
                <a:ext uri="{FF2B5EF4-FFF2-40B4-BE49-F238E27FC236}">
                  <a16:creationId xmlns:a16="http://schemas.microsoft.com/office/drawing/2014/main" id="{6B9FA865-398B-47BC-B2F6-B2D6FF81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101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54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81">
              <a:extLst>
                <a:ext uri="{FF2B5EF4-FFF2-40B4-BE49-F238E27FC236}">
                  <a16:creationId xmlns:a16="http://schemas.microsoft.com/office/drawing/2014/main" id="{008411A1-9F75-4DA8-8B23-FFFEFC50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57"/>
              <a:ext cx="27" cy="62"/>
            </a:xfrm>
            <a:custGeom>
              <a:avLst/>
              <a:gdLst>
                <a:gd name="T0" fmla="*/ 0 w 11"/>
                <a:gd name="T1" fmla="*/ 116 h 23"/>
                <a:gd name="T2" fmla="*/ 150 w 11"/>
                <a:gd name="T3" fmla="*/ 197 h 23"/>
                <a:gd name="T4" fmla="*/ 61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3"/>
                    <a:pt x="10" y="10"/>
                  </a:cubicBezTo>
                  <a:cubicBezTo>
                    <a:pt x="11" y="19"/>
                    <a:pt x="8" y="17"/>
                    <a:pt x="4" y="2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82">
              <a:extLst>
                <a:ext uri="{FF2B5EF4-FFF2-40B4-BE49-F238E27FC236}">
                  <a16:creationId xmlns:a16="http://schemas.microsoft.com/office/drawing/2014/main" id="{7C007B52-397C-46E9-9FA2-1D3EEA87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45"/>
              <a:ext cx="40" cy="88"/>
            </a:xfrm>
            <a:custGeom>
              <a:avLst/>
              <a:gdLst>
                <a:gd name="T0" fmla="*/ 0 w 16"/>
                <a:gd name="T1" fmla="*/ 149 h 33"/>
                <a:gd name="T2" fmla="*/ 158 w 16"/>
                <a:gd name="T3" fmla="*/ 21 h 33"/>
                <a:gd name="T4" fmla="*/ 188 w 16"/>
                <a:gd name="T5" fmla="*/ 205 h 33"/>
                <a:gd name="T6" fmla="*/ 95 w 16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6" y="0"/>
                    <a:pt x="10" y="1"/>
                  </a:cubicBezTo>
                  <a:cubicBezTo>
                    <a:pt x="16" y="1"/>
                    <a:pt x="13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83">
              <a:extLst>
                <a:ext uri="{FF2B5EF4-FFF2-40B4-BE49-F238E27FC236}">
                  <a16:creationId xmlns:a16="http://schemas.microsoft.com/office/drawing/2014/main" id="{218D279F-3A01-42AA-909F-F2D92742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301"/>
              <a:ext cx="25" cy="91"/>
            </a:xfrm>
            <a:custGeom>
              <a:avLst/>
              <a:gdLst>
                <a:gd name="T0" fmla="*/ 20 w 10"/>
                <a:gd name="T1" fmla="*/ 137 h 34"/>
                <a:gd name="T2" fmla="*/ 113 w 10"/>
                <a:gd name="T3" fmla="*/ 0 h 34"/>
                <a:gd name="T4" fmla="*/ 113 w 10"/>
                <a:gd name="T5" fmla="*/ 286 h 34"/>
                <a:gd name="T6" fmla="*/ 145 w 10"/>
                <a:gd name="T7" fmla="*/ 444 h 34"/>
                <a:gd name="T8" fmla="*/ 158 w 10"/>
                <a:gd name="T9" fmla="*/ 65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6"/>
                    <a:pt x="7" y="9"/>
                    <a:pt x="7" y="15"/>
                  </a:cubicBezTo>
                  <a:cubicBezTo>
                    <a:pt x="7" y="17"/>
                    <a:pt x="9" y="20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84">
              <a:extLst>
                <a:ext uri="{FF2B5EF4-FFF2-40B4-BE49-F238E27FC236}">
                  <a16:creationId xmlns:a16="http://schemas.microsoft.com/office/drawing/2014/main" id="{62D0AF5B-D7C6-40F5-BD87-DA7BAB57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3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8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85">
              <a:extLst>
                <a:ext uri="{FF2B5EF4-FFF2-40B4-BE49-F238E27FC236}">
                  <a16:creationId xmlns:a16="http://schemas.microsoft.com/office/drawing/2014/main" id="{90A7EED7-29D7-4596-8B8B-02E018FD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971"/>
              <a:ext cx="3" cy="32"/>
            </a:xfrm>
            <a:custGeom>
              <a:avLst/>
              <a:gdLst>
                <a:gd name="T0" fmla="*/ 27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86">
              <a:extLst>
                <a:ext uri="{FF2B5EF4-FFF2-40B4-BE49-F238E27FC236}">
                  <a16:creationId xmlns:a16="http://schemas.microsoft.com/office/drawing/2014/main" id="{6379B6A5-2F71-4C84-B8D5-35AC0E5F7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" y="1773"/>
              <a:ext cx="85" cy="299"/>
            </a:xfrm>
            <a:custGeom>
              <a:avLst/>
              <a:gdLst>
                <a:gd name="T0" fmla="*/ 500 w 34"/>
                <a:gd name="T1" fmla="*/ 136 h 112"/>
                <a:gd name="T2" fmla="*/ 500 w 34"/>
                <a:gd name="T3" fmla="*/ 35 h 112"/>
                <a:gd name="T4" fmla="*/ 375 w 34"/>
                <a:gd name="T5" fmla="*/ 35 h 112"/>
                <a:gd name="T6" fmla="*/ 375 w 34"/>
                <a:gd name="T7" fmla="*/ 35 h 112"/>
                <a:gd name="T8" fmla="*/ 345 w 34"/>
                <a:gd name="T9" fmla="*/ 136 h 112"/>
                <a:gd name="T10" fmla="*/ 220 w 34"/>
                <a:gd name="T11" fmla="*/ 342 h 112"/>
                <a:gd name="T12" fmla="*/ 238 w 34"/>
                <a:gd name="T13" fmla="*/ 513 h 112"/>
                <a:gd name="T14" fmla="*/ 125 w 34"/>
                <a:gd name="T15" fmla="*/ 705 h 112"/>
                <a:gd name="T16" fmla="*/ 175 w 34"/>
                <a:gd name="T17" fmla="*/ 948 h 112"/>
                <a:gd name="T18" fmla="*/ 83 w 34"/>
                <a:gd name="T19" fmla="*/ 1140 h 112"/>
                <a:gd name="T20" fmla="*/ 113 w 34"/>
                <a:gd name="T21" fmla="*/ 1311 h 112"/>
                <a:gd name="T22" fmla="*/ 50 w 34"/>
                <a:gd name="T23" fmla="*/ 1695 h 112"/>
                <a:gd name="T24" fmla="*/ 188 w 34"/>
                <a:gd name="T25" fmla="*/ 2053 h 112"/>
                <a:gd name="T26" fmla="*/ 313 w 34"/>
                <a:gd name="T27" fmla="*/ 1503 h 112"/>
                <a:gd name="T28" fmla="*/ 345 w 34"/>
                <a:gd name="T29" fmla="*/ 1127 h 112"/>
                <a:gd name="T30" fmla="*/ 345 w 34"/>
                <a:gd name="T31" fmla="*/ 627 h 112"/>
                <a:gd name="T32" fmla="*/ 533 w 34"/>
                <a:gd name="T33" fmla="*/ 171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5"/>
                    <a:pt x="31" y="4"/>
                    <a:pt x="32" y="2"/>
                  </a:cubicBezTo>
                  <a:cubicBezTo>
                    <a:pt x="29" y="6"/>
                    <a:pt x="24" y="6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1" y="12"/>
                    <a:pt x="15" y="12"/>
                    <a:pt x="14" y="18"/>
                  </a:cubicBezTo>
                  <a:cubicBezTo>
                    <a:pt x="13" y="24"/>
                    <a:pt x="16" y="22"/>
                    <a:pt x="15" y="27"/>
                  </a:cubicBezTo>
                  <a:cubicBezTo>
                    <a:pt x="14" y="32"/>
                    <a:pt x="9" y="32"/>
                    <a:pt x="8" y="37"/>
                  </a:cubicBezTo>
                  <a:cubicBezTo>
                    <a:pt x="8" y="43"/>
                    <a:pt x="12" y="45"/>
                    <a:pt x="11" y="50"/>
                  </a:cubicBezTo>
                  <a:cubicBezTo>
                    <a:pt x="10" y="55"/>
                    <a:pt x="7" y="56"/>
                    <a:pt x="5" y="60"/>
                  </a:cubicBezTo>
                  <a:cubicBezTo>
                    <a:pt x="4" y="65"/>
                    <a:pt x="8" y="65"/>
                    <a:pt x="7" y="69"/>
                  </a:cubicBezTo>
                  <a:cubicBezTo>
                    <a:pt x="5" y="73"/>
                    <a:pt x="0" y="75"/>
                    <a:pt x="3" y="89"/>
                  </a:cubicBezTo>
                  <a:cubicBezTo>
                    <a:pt x="5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2" y="54"/>
                    <a:pt x="22" y="41"/>
                    <a:pt x="22" y="33"/>
                  </a:cubicBezTo>
                  <a:cubicBezTo>
                    <a:pt x="23" y="20"/>
                    <a:pt x="28" y="10"/>
                    <a:pt x="34" y="9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87">
              <a:extLst>
                <a:ext uri="{FF2B5EF4-FFF2-40B4-BE49-F238E27FC236}">
                  <a16:creationId xmlns:a16="http://schemas.microsoft.com/office/drawing/2014/main" id="{37D57DE0-C3A7-4E8B-8490-37F78F28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283"/>
              <a:ext cx="80" cy="290"/>
            </a:xfrm>
            <a:custGeom>
              <a:avLst/>
              <a:gdLst>
                <a:gd name="T0" fmla="*/ 83 w 32"/>
                <a:gd name="T1" fmla="*/ 963 h 109"/>
                <a:gd name="T2" fmla="*/ 175 w 32"/>
                <a:gd name="T3" fmla="*/ 1147 h 109"/>
                <a:gd name="T4" fmla="*/ 125 w 32"/>
                <a:gd name="T5" fmla="*/ 1338 h 109"/>
                <a:gd name="T6" fmla="*/ 238 w 32"/>
                <a:gd name="T7" fmla="*/ 1530 h 109"/>
                <a:gd name="T8" fmla="*/ 220 w 32"/>
                <a:gd name="T9" fmla="*/ 1748 h 109"/>
                <a:gd name="T10" fmla="*/ 345 w 32"/>
                <a:gd name="T11" fmla="*/ 1974 h 109"/>
                <a:gd name="T12" fmla="*/ 363 w 32"/>
                <a:gd name="T13" fmla="*/ 2017 h 109"/>
                <a:gd name="T14" fmla="*/ 395 w 32"/>
                <a:gd name="T15" fmla="*/ 1974 h 109"/>
                <a:gd name="T16" fmla="*/ 470 w 32"/>
                <a:gd name="T17" fmla="*/ 2054 h 109"/>
                <a:gd name="T18" fmla="*/ 500 w 32"/>
                <a:gd name="T19" fmla="*/ 1905 h 109"/>
                <a:gd name="T20" fmla="*/ 345 w 32"/>
                <a:gd name="T21" fmla="*/ 1487 h 109"/>
                <a:gd name="T22" fmla="*/ 345 w 32"/>
                <a:gd name="T23" fmla="*/ 998 h 109"/>
                <a:gd name="T24" fmla="*/ 313 w 32"/>
                <a:gd name="T25" fmla="*/ 623 h 109"/>
                <a:gd name="T26" fmla="*/ 188 w 32"/>
                <a:gd name="T27" fmla="*/ 93 h 109"/>
                <a:gd name="T28" fmla="*/ 50 w 32"/>
                <a:gd name="T29" fmla="*/ 418 h 109"/>
                <a:gd name="T30" fmla="*/ 113 w 32"/>
                <a:gd name="T31" fmla="*/ 793 h 109"/>
                <a:gd name="T32" fmla="*/ 83 w 32"/>
                <a:gd name="T33" fmla="*/ 963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9">
                  <a:moveTo>
                    <a:pt x="5" y="51"/>
                  </a:moveTo>
                  <a:cubicBezTo>
                    <a:pt x="7" y="56"/>
                    <a:pt x="10" y="57"/>
                    <a:pt x="11" y="61"/>
                  </a:cubicBezTo>
                  <a:cubicBezTo>
                    <a:pt x="12" y="66"/>
                    <a:pt x="8" y="65"/>
                    <a:pt x="8" y="71"/>
                  </a:cubicBezTo>
                  <a:cubicBezTo>
                    <a:pt x="9" y="76"/>
                    <a:pt x="14" y="76"/>
                    <a:pt x="15" y="81"/>
                  </a:cubicBezTo>
                  <a:cubicBezTo>
                    <a:pt x="16" y="86"/>
                    <a:pt x="13" y="87"/>
                    <a:pt x="14" y="93"/>
                  </a:cubicBezTo>
                  <a:cubicBezTo>
                    <a:pt x="15" y="99"/>
                    <a:pt x="21" y="100"/>
                    <a:pt x="22" y="105"/>
                  </a:cubicBezTo>
                  <a:cubicBezTo>
                    <a:pt x="23" y="106"/>
                    <a:pt x="23" y="106"/>
                    <a:pt x="23" y="107"/>
                  </a:cubicBezTo>
                  <a:cubicBezTo>
                    <a:pt x="24" y="106"/>
                    <a:pt x="25" y="106"/>
                    <a:pt x="25" y="105"/>
                  </a:cubicBezTo>
                  <a:cubicBezTo>
                    <a:pt x="27" y="106"/>
                    <a:pt x="29" y="107"/>
                    <a:pt x="30" y="109"/>
                  </a:cubicBezTo>
                  <a:cubicBezTo>
                    <a:pt x="28" y="106"/>
                    <a:pt x="30" y="104"/>
                    <a:pt x="32" y="101"/>
                  </a:cubicBezTo>
                  <a:cubicBezTo>
                    <a:pt x="27" y="99"/>
                    <a:pt x="23" y="90"/>
                    <a:pt x="22" y="79"/>
                  </a:cubicBezTo>
                  <a:cubicBezTo>
                    <a:pt x="22" y="71"/>
                    <a:pt x="22" y="58"/>
                    <a:pt x="22" y="53"/>
                  </a:cubicBezTo>
                  <a:cubicBezTo>
                    <a:pt x="22" y="48"/>
                    <a:pt x="20" y="41"/>
                    <a:pt x="20" y="33"/>
                  </a:cubicBezTo>
                  <a:cubicBezTo>
                    <a:pt x="20" y="21"/>
                    <a:pt x="17" y="7"/>
                    <a:pt x="12" y="5"/>
                  </a:cubicBezTo>
                  <a:cubicBezTo>
                    <a:pt x="5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4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88">
              <a:extLst>
                <a:ext uri="{FF2B5EF4-FFF2-40B4-BE49-F238E27FC236}">
                  <a16:creationId xmlns:a16="http://schemas.microsoft.com/office/drawing/2014/main" id="{38064F48-48C6-4A73-923B-075EA1BB3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304"/>
              <a:ext cx="1367" cy="1755"/>
            </a:xfrm>
            <a:custGeom>
              <a:avLst/>
              <a:gdLst>
                <a:gd name="T0" fmla="*/ 3591 w 547"/>
                <a:gd name="T1" fmla="*/ 0 h 658"/>
                <a:gd name="T2" fmla="*/ 3541 w 547"/>
                <a:gd name="T3" fmla="*/ 21 h 658"/>
                <a:gd name="T4" fmla="*/ 3541 w 547"/>
                <a:gd name="T5" fmla="*/ 21 h 658"/>
                <a:gd name="T6" fmla="*/ 62 w 547"/>
                <a:gd name="T7" fmla="*/ 1899 h 658"/>
                <a:gd name="T8" fmla="*/ 0 w 547"/>
                <a:gd name="T9" fmla="*/ 1955 h 658"/>
                <a:gd name="T10" fmla="*/ 12 w 547"/>
                <a:gd name="T11" fmla="*/ 1955 h 658"/>
                <a:gd name="T12" fmla="*/ 3541 w 547"/>
                <a:gd name="T13" fmla="*/ 285 h 658"/>
                <a:gd name="T14" fmla="*/ 3541 w 547"/>
                <a:gd name="T15" fmla="*/ 285 h 658"/>
                <a:gd name="T16" fmla="*/ 4746 w 547"/>
                <a:gd name="T17" fmla="*/ 477 h 658"/>
                <a:gd name="T18" fmla="*/ 5008 w 547"/>
                <a:gd name="T19" fmla="*/ 589 h 658"/>
                <a:gd name="T20" fmla="*/ 8287 w 547"/>
                <a:gd name="T21" fmla="*/ 6225 h 658"/>
                <a:gd name="T22" fmla="*/ 7320 w 547"/>
                <a:gd name="T23" fmla="*/ 9925 h 658"/>
                <a:gd name="T24" fmla="*/ 7287 w 547"/>
                <a:gd name="T25" fmla="*/ 10002 h 658"/>
                <a:gd name="T26" fmla="*/ 6808 w 547"/>
                <a:gd name="T27" fmla="*/ 10642 h 658"/>
                <a:gd name="T28" fmla="*/ 4728 w 547"/>
                <a:gd name="T29" fmla="*/ 12008 h 658"/>
                <a:gd name="T30" fmla="*/ 3684 w 547"/>
                <a:gd name="T31" fmla="*/ 12178 h 658"/>
                <a:gd name="T32" fmla="*/ 3571 w 547"/>
                <a:gd name="T33" fmla="*/ 12178 h 658"/>
                <a:gd name="T34" fmla="*/ 3541 w 547"/>
                <a:gd name="T35" fmla="*/ 12178 h 658"/>
                <a:gd name="T36" fmla="*/ 3541 w 547"/>
                <a:gd name="T37" fmla="*/ 12178 h 658"/>
                <a:gd name="T38" fmla="*/ 3509 w 547"/>
                <a:gd name="T39" fmla="*/ 12178 h 658"/>
                <a:gd name="T40" fmla="*/ 3496 w 547"/>
                <a:gd name="T41" fmla="*/ 12178 h 658"/>
                <a:gd name="T42" fmla="*/ 3311 w 547"/>
                <a:gd name="T43" fmla="*/ 12165 h 658"/>
                <a:gd name="T44" fmla="*/ 62 w 547"/>
                <a:gd name="T45" fmla="*/ 10514 h 658"/>
                <a:gd name="T46" fmla="*/ 62 w 547"/>
                <a:gd name="T47" fmla="*/ 10527 h 658"/>
                <a:gd name="T48" fmla="*/ 92 w 547"/>
                <a:gd name="T49" fmla="*/ 10570 h 658"/>
                <a:gd name="T50" fmla="*/ 92 w 547"/>
                <a:gd name="T51" fmla="*/ 10570 h 658"/>
                <a:gd name="T52" fmla="*/ 3541 w 547"/>
                <a:gd name="T53" fmla="*/ 12485 h 658"/>
                <a:gd name="T54" fmla="*/ 3541 w 547"/>
                <a:gd name="T55" fmla="*/ 12485 h 658"/>
                <a:gd name="T56" fmla="*/ 8537 w 547"/>
                <a:gd name="T57" fmla="*/ 6225 h 658"/>
                <a:gd name="T58" fmla="*/ 3591 w 547"/>
                <a:gd name="T59" fmla="*/ 0 h 6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7" h="658">
                  <a:moveTo>
                    <a:pt x="230" y="0"/>
                  </a:move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143" y="2"/>
                    <a:pt x="63" y="41"/>
                    <a:pt x="4" y="100"/>
                  </a:cubicBezTo>
                  <a:cubicBezTo>
                    <a:pt x="4" y="100"/>
                    <a:pt x="2" y="101"/>
                    <a:pt x="0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56" y="50"/>
                    <a:pt x="150" y="17"/>
                    <a:pt x="227" y="15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53" y="15"/>
                    <a:pt x="279" y="19"/>
                    <a:pt x="304" y="25"/>
                  </a:cubicBezTo>
                  <a:cubicBezTo>
                    <a:pt x="309" y="27"/>
                    <a:pt x="315" y="29"/>
                    <a:pt x="321" y="31"/>
                  </a:cubicBezTo>
                  <a:cubicBezTo>
                    <a:pt x="443" y="72"/>
                    <a:pt x="531" y="190"/>
                    <a:pt x="531" y="328"/>
                  </a:cubicBezTo>
                  <a:cubicBezTo>
                    <a:pt x="531" y="403"/>
                    <a:pt x="508" y="470"/>
                    <a:pt x="469" y="523"/>
                  </a:cubicBezTo>
                  <a:cubicBezTo>
                    <a:pt x="468" y="524"/>
                    <a:pt x="468" y="525"/>
                    <a:pt x="467" y="527"/>
                  </a:cubicBezTo>
                  <a:cubicBezTo>
                    <a:pt x="458" y="539"/>
                    <a:pt x="447" y="550"/>
                    <a:pt x="436" y="561"/>
                  </a:cubicBezTo>
                  <a:cubicBezTo>
                    <a:pt x="400" y="595"/>
                    <a:pt x="354" y="621"/>
                    <a:pt x="303" y="633"/>
                  </a:cubicBezTo>
                  <a:cubicBezTo>
                    <a:pt x="280" y="639"/>
                    <a:pt x="258" y="642"/>
                    <a:pt x="236" y="642"/>
                  </a:cubicBezTo>
                  <a:cubicBezTo>
                    <a:pt x="234" y="642"/>
                    <a:pt x="232" y="642"/>
                    <a:pt x="229" y="642"/>
                  </a:cubicBezTo>
                  <a:cubicBezTo>
                    <a:pt x="229" y="642"/>
                    <a:pt x="228" y="642"/>
                    <a:pt x="227" y="642"/>
                  </a:cubicBezTo>
                  <a:cubicBezTo>
                    <a:pt x="227" y="642"/>
                    <a:pt x="227" y="642"/>
                    <a:pt x="227" y="642"/>
                  </a:cubicBezTo>
                  <a:cubicBezTo>
                    <a:pt x="226" y="642"/>
                    <a:pt x="226" y="642"/>
                    <a:pt x="225" y="642"/>
                  </a:cubicBezTo>
                  <a:cubicBezTo>
                    <a:pt x="224" y="642"/>
                    <a:pt x="224" y="642"/>
                    <a:pt x="224" y="642"/>
                  </a:cubicBezTo>
                  <a:cubicBezTo>
                    <a:pt x="220" y="642"/>
                    <a:pt x="216" y="642"/>
                    <a:pt x="212" y="641"/>
                  </a:cubicBezTo>
                  <a:cubicBezTo>
                    <a:pt x="142" y="635"/>
                    <a:pt x="57" y="600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7"/>
                    <a:pt x="145" y="656"/>
                    <a:pt x="227" y="658"/>
                  </a:cubicBezTo>
                  <a:cubicBezTo>
                    <a:pt x="227" y="658"/>
                    <a:pt x="227" y="658"/>
                    <a:pt x="227" y="658"/>
                  </a:cubicBezTo>
                  <a:cubicBezTo>
                    <a:pt x="409" y="658"/>
                    <a:pt x="547" y="516"/>
                    <a:pt x="547" y="328"/>
                  </a:cubicBezTo>
                  <a:cubicBezTo>
                    <a:pt x="547" y="149"/>
                    <a:pt x="405" y="2"/>
                    <a:pt x="23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89">
              <a:extLst>
                <a:ext uri="{FF2B5EF4-FFF2-40B4-BE49-F238E27FC236}">
                  <a16:creationId xmlns:a16="http://schemas.microsoft.com/office/drawing/2014/main" id="{5B74FB67-A5AB-4874-B014-17567BFBB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" y="1344"/>
              <a:ext cx="1367" cy="1672"/>
            </a:xfrm>
            <a:custGeom>
              <a:avLst/>
              <a:gdLst>
                <a:gd name="T0" fmla="*/ 3559 w 547"/>
                <a:gd name="T1" fmla="*/ 11869 h 627"/>
                <a:gd name="T2" fmla="*/ 3759 w 547"/>
                <a:gd name="T3" fmla="*/ 11891 h 627"/>
                <a:gd name="T4" fmla="*/ 3791 w 547"/>
                <a:gd name="T5" fmla="*/ 11891 h 627"/>
                <a:gd name="T6" fmla="*/ 3821 w 547"/>
                <a:gd name="T7" fmla="*/ 11891 h 627"/>
                <a:gd name="T8" fmla="*/ 4059 w 547"/>
                <a:gd name="T9" fmla="*/ 11891 h 627"/>
                <a:gd name="T10" fmla="*/ 4183 w 547"/>
                <a:gd name="T11" fmla="*/ 11891 h 627"/>
                <a:gd name="T12" fmla="*/ 4291 w 547"/>
                <a:gd name="T13" fmla="*/ 11869 h 627"/>
                <a:gd name="T14" fmla="*/ 4416 w 547"/>
                <a:gd name="T15" fmla="*/ 11853 h 627"/>
                <a:gd name="T16" fmla="*/ 4541 w 547"/>
                <a:gd name="T17" fmla="*/ 11832 h 627"/>
                <a:gd name="T18" fmla="*/ 4683 w 547"/>
                <a:gd name="T19" fmla="*/ 11811 h 627"/>
                <a:gd name="T20" fmla="*/ 4808 w 547"/>
                <a:gd name="T21" fmla="*/ 11776 h 627"/>
                <a:gd name="T22" fmla="*/ 4966 w 547"/>
                <a:gd name="T23" fmla="*/ 11741 h 627"/>
                <a:gd name="T24" fmla="*/ 7057 w 547"/>
                <a:gd name="T25" fmla="*/ 10355 h 627"/>
                <a:gd name="T26" fmla="*/ 7570 w 547"/>
                <a:gd name="T27" fmla="*/ 9635 h 627"/>
                <a:gd name="T28" fmla="*/ 6040 w 547"/>
                <a:gd name="T29" fmla="*/ 717 h 627"/>
                <a:gd name="T30" fmla="*/ 5258 w 547"/>
                <a:gd name="T31" fmla="*/ 307 h 627"/>
                <a:gd name="T32" fmla="*/ 4871 w 547"/>
                <a:gd name="T33" fmla="*/ 149 h 627"/>
                <a:gd name="T34" fmla="*/ 3791 w 547"/>
                <a:gd name="T35" fmla="*/ 0 h 627"/>
                <a:gd name="T36" fmla="*/ 262 w 547"/>
                <a:gd name="T37" fmla="*/ 1672 h 627"/>
                <a:gd name="T38" fmla="*/ 217 w 547"/>
                <a:gd name="T39" fmla="*/ 1707 h 627"/>
                <a:gd name="T40" fmla="*/ 12 w 547"/>
                <a:gd name="T41" fmla="*/ 2411 h 627"/>
                <a:gd name="T42" fmla="*/ 12 w 547"/>
                <a:gd name="T43" fmla="*/ 2616 h 627"/>
                <a:gd name="T44" fmla="*/ 0 w 547"/>
                <a:gd name="T45" fmla="*/ 3563 h 627"/>
                <a:gd name="T46" fmla="*/ 42 w 547"/>
                <a:gd name="T47" fmla="*/ 3776 h 627"/>
                <a:gd name="T48" fmla="*/ 62 w 547"/>
                <a:gd name="T49" fmla="*/ 3811 h 627"/>
                <a:gd name="T50" fmla="*/ 717 w 547"/>
                <a:gd name="T51" fmla="*/ 5917 h 627"/>
                <a:gd name="T52" fmla="*/ 717 w 547"/>
                <a:gd name="T53" fmla="*/ 5939 h 627"/>
                <a:gd name="T54" fmla="*/ 230 w 547"/>
                <a:gd name="T55" fmla="*/ 7851 h 627"/>
                <a:gd name="T56" fmla="*/ 75 w 547"/>
                <a:gd name="T57" fmla="*/ 8627 h 627"/>
                <a:gd name="T58" fmla="*/ 42 w 547"/>
                <a:gd name="T59" fmla="*/ 8819 h 627"/>
                <a:gd name="T60" fmla="*/ 30 w 547"/>
                <a:gd name="T61" fmla="*/ 8968 h 627"/>
                <a:gd name="T62" fmla="*/ 30 w 547"/>
                <a:gd name="T63" fmla="*/ 9139 h 627"/>
                <a:gd name="T64" fmla="*/ 30 w 547"/>
                <a:gd name="T65" fmla="*/ 9216 h 627"/>
                <a:gd name="T66" fmla="*/ 30 w 547"/>
                <a:gd name="T67" fmla="*/ 9501 h 627"/>
                <a:gd name="T68" fmla="*/ 42 w 547"/>
                <a:gd name="T69" fmla="*/ 9693 h 627"/>
                <a:gd name="T70" fmla="*/ 312 w 547"/>
                <a:gd name="T71" fmla="*/ 10219 h 627"/>
                <a:gd name="T72" fmla="*/ 200 w 547"/>
                <a:gd name="T73" fmla="*/ 8781 h 627"/>
                <a:gd name="T74" fmla="*/ 875 w 547"/>
                <a:gd name="T75" fmla="*/ 5939 h 627"/>
                <a:gd name="T76" fmla="*/ 137 w 547"/>
                <a:gd name="T77" fmla="*/ 2595 h 627"/>
                <a:gd name="T78" fmla="*/ 230 w 547"/>
                <a:gd name="T79" fmla="*/ 2141 h 627"/>
                <a:gd name="T80" fmla="*/ 467 w 547"/>
                <a:gd name="T81" fmla="*/ 1728 h 627"/>
                <a:gd name="T82" fmla="*/ 3841 w 547"/>
                <a:gd name="T83" fmla="*/ 192 h 627"/>
                <a:gd name="T84" fmla="*/ 4166 w 547"/>
                <a:gd name="T85" fmla="*/ 205 h 627"/>
                <a:gd name="T86" fmla="*/ 4341 w 547"/>
                <a:gd name="T87" fmla="*/ 227 h 627"/>
                <a:gd name="T88" fmla="*/ 8087 w 547"/>
                <a:gd name="T89" fmla="*/ 3832 h 627"/>
                <a:gd name="T90" fmla="*/ 7837 w 547"/>
                <a:gd name="T91" fmla="*/ 8797 h 627"/>
                <a:gd name="T92" fmla="*/ 3791 w 547"/>
                <a:gd name="T93" fmla="*/ 11699 h 627"/>
                <a:gd name="T94" fmla="*/ 230 w 547"/>
                <a:gd name="T95" fmla="*/ 9707 h 627"/>
                <a:gd name="T96" fmla="*/ 187 w 547"/>
                <a:gd name="T97" fmla="*/ 9443 h 6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47" h="627">
                  <a:moveTo>
                    <a:pt x="20" y="539"/>
                  </a:moveTo>
                  <a:cubicBezTo>
                    <a:pt x="73" y="585"/>
                    <a:pt x="158" y="620"/>
                    <a:pt x="228" y="626"/>
                  </a:cubicBezTo>
                  <a:cubicBezTo>
                    <a:pt x="232" y="627"/>
                    <a:pt x="236" y="627"/>
                    <a:pt x="240" y="627"/>
                  </a:cubicBezTo>
                  <a:cubicBezTo>
                    <a:pt x="240" y="627"/>
                    <a:pt x="241" y="627"/>
                    <a:pt x="241" y="627"/>
                  </a:cubicBezTo>
                  <a:cubicBezTo>
                    <a:pt x="242" y="627"/>
                    <a:pt x="242" y="627"/>
                    <a:pt x="243" y="627"/>
                  </a:cubicBezTo>
                  <a:cubicBezTo>
                    <a:pt x="243" y="627"/>
                    <a:pt x="243" y="627"/>
                    <a:pt x="243" y="627"/>
                  </a:cubicBezTo>
                  <a:cubicBezTo>
                    <a:pt x="244" y="627"/>
                    <a:pt x="244" y="627"/>
                    <a:pt x="244" y="627"/>
                  </a:cubicBezTo>
                  <a:cubicBezTo>
                    <a:pt x="245" y="627"/>
                    <a:pt x="245" y="627"/>
                    <a:pt x="245" y="627"/>
                  </a:cubicBezTo>
                  <a:cubicBezTo>
                    <a:pt x="248" y="627"/>
                    <a:pt x="250" y="627"/>
                    <a:pt x="252" y="627"/>
                  </a:cubicBezTo>
                  <a:cubicBezTo>
                    <a:pt x="254" y="627"/>
                    <a:pt x="257" y="627"/>
                    <a:pt x="260" y="627"/>
                  </a:cubicBezTo>
                  <a:cubicBezTo>
                    <a:pt x="261" y="627"/>
                    <a:pt x="263" y="627"/>
                    <a:pt x="264" y="627"/>
                  </a:cubicBezTo>
                  <a:cubicBezTo>
                    <a:pt x="265" y="627"/>
                    <a:pt x="266" y="627"/>
                    <a:pt x="268" y="627"/>
                  </a:cubicBezTo>
                  <a:cubicBezTo>
                    <a:pt x="270" y="627"/>
                    <a:pt x="272" y="627"/>
                    <a:pt x="274" y="626"/>
                  </a:cubicBezTo>
                  <a:cubicBezTo>
                    <a:pt x="274" y="626"/>
                    <a:pt x="275" y="626"/>
                    <a:pt x="275" y="626"/>
                  </a:cubicBezTo>
                  <a:cubicBezTo>
                    <a:pt x="278" y="626"/>
                    <a:pt x="280" y="626"/>
                    <a:pt x="282" y="625"/>
                  </a:cubicBezTo>
                  <a:cubicBezTo>
                    <a:pt x="283" y="625"/>
                    <a:pt x="283" y="625"/>
                    <a:pt x="283" y="625"/>
                  </a:cubicBezTo>
                  <a:cubicBezTo>
                    <a:pt x="286" y="625"/>
                    <a:pt x="288" y="625"/>
                    <a:pt x="290" y="624"/>
                  </a:cubicBezTo>
                  <a:cubicBezTo>
                    <a:pt x="291" y="624"/>
                    <a:pt x="291" y="624"/>
                    <a:pt x="291" y="624"/>
                  </a:cubicBezTo>
                  <a:cubicBezTo>
                    <a:pt x="294" y="624"/>
                    <a:pt x="296" y="623"/>
                    <a:pt x="298" y="623"/>
                  </a:cubicBezTo>
                  <a:cubicBezTo>
                    <a:pt x="299" y="623"/>
                    <a:pt x="299" y="623"/>
                    <a:pt x="300" y="623"/>
                  </a:cubicBezTo>
                  <a:cubicBezTo>
                    <a:pt x="302" y="622"/>
                    <a:pt x="304" y="622"/>
                    <a:pt x="306" y="621"/>
                  </a:cubicBezTo>
                  <a:cubicBezTo>
                    <a:pt x="307" y="621"/>
                    <a:pt x="308" y="621"/>
                    <a:pt x="308" y="621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15" y="619"/>
                    <a:pt x="316" y="619"/>
                    <a:pt x="318" y="619"/>
                  </a:cubicBezTo>
                  <a:cubicBezTo>
                    <a:pt x="344" y="612"/>
                    <a:pt x="370" y="601"/>
                    <a:pt x="395" y="588"/>
                  </a:cubicBezTo>
                  <a:cubicBezTo>
                    <a:pt x="416" y="576"/>
                    <a:pt x="435" y="562"/>
                    <a:pt x="452" y="546"/>
                  </a:cubicBezTo>
                  <a:cubicBezTo>
                    <a:pt x="463" y="535"/>
                    <a:pt x="474" y="524"/>
                    <a:pt x="483" y="512"/>
                  </a:cubicBezTo>
                  <a:cubicBezTo>
                    <a:pt x="484" y="510"/>
                    <a:pt x="484" y="509"/>
                    <a:pt x="485" y="508"/>
                  </a:cubicBezTo>
                  <a:cubicBezTo>
                    <a:pt x="524" y="455"/>
                    <a:pt x="547" y="388"/>
                    <a:pt x="547" y="313"/>
                  </a:cubicBezTo>
                  <a:cubicBezTo>
                    <a:pt x="547" y="195"/>
                    <a:pt x="482" y="91"/>
                    <a:pt x="387" y="38"/>
                  </a:cubicBezTo>
                  <a:cubicBezTo>
                    <a:pt x="373" y="31"/>
                    <a:pt x="359" y="24"/>
                    <a:pt x="345" y="19"/>
                  </a:cubicBezTo>
                  <a:cubicBezTo>
                    <a:pt x="342" y="18"/>
                    <a:pt x="339" y="17"/>
                    <a:pt x="337" y="16"/>
                  </a:cubicBezTo>
                  <a:cubicBezTo>
                    <a:pt x="335" y="15"/>
                    <a:pt x="332" y="15"/>
                    <a:pt x="330" y="14"/>
                  </a:cubicBezTo>
                  <a:cubicBezTo>
                    <a:pt x="324" y="12"/>
                    <a:pt x="318" y="10"/>
                    <a:pt x="312" y="8"/>
                  </a:cubicBezTo>
                  <a:cubicBezTo>
                    <a:pt x="290" y="3"/>
                    <a:pt x="267" y="0"/>
                    <a:pt x="243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166" y="2"/>
                    <a:pt x="72" y="35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6" y="89"/>
                    <a:pt x="15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7" y="98"/>
                    <a:pt x="7" y="102"/>
                    <a:pt x="3" y="114"/>
                  </a:cubicBezTo>
                  <a:cubicBezTo>
                    <a:pt x="1" y="120"/>
                    <a:pt x="1" y="124"/>
                    <a:pt x="1" y="127"/>
                  </a:cubicBezTo>
                  <a:cubicBezTo>
                    <a:pt x="1" y="127"/>
                    <a:pt x="1" y="128"/>
                    <a:pt x="1" y="128"/>
                  </a:cubicBezTo>
                  <a:cubicBezTo>
                    <a:pt x="1" y="130"/>
                    <a:pt x="1" y="134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54"/>
                    <a:pt x="0" y="180"/>
                    <a:pt x="0" y="188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4" y="200"/>
                    <a:pt x="4" y="200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2"/>
                    <a:pt x="6" y="204"/>
                    <a:pt x="6" y="205"/>
                  </a:cubicBezTo>
                  <a:cubicBezTo>
                    <a:pt x="29" y="217"/>
                    <a:pt x="46" y="261"/>
                    <a:pt x="46" y="312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4" y="416"/>
                    <a:pt x="14" y="419"/>
                    <a:pt x="13" y="422"/>
                  </a:cubicBezTo>
                  <a:cubicBezTo>
                    <a:pt x="10" y="433"/>
                    <a:pt x="7" y="444"/>
                    <a:pt x="5" y="455"/>
                  </a:cubicBezTo>
                  <a:cubicBezTo>
                    <a:pt x="4" y="458"/>
                    <a:pt x="3" y="461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5"/>
                    <a:pt x="3" y="466"/>
                    <a:pt x="3" y="466"/>
                  </a:cubicBezTo>
                  <a:cubicBezTo>
                    <a:pt x="3" y="468"/>
                    <a:pt x="3" y="471"/>
                    <a:pt x="2" y="473"/>
                  </a:cubicBezTo>
                  <a:cubicBezTo>
                    <a:pt x="2" y="474"/>
                    <a:pt x="2" y="475"/>
                    <a:pt x="2" y="475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5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6"/>
                    <a:pt x="2" y="501"/>
                  </a:cubicBezTo>
                  <a:cubicBezTo>
                    <a:pt x="2" y="502"/>
                    <a:pt x="2" y="503"/>
                    <a:pt x="2" y="504"/>
                  </a:cubicBezTo>
                  <a:cubicBezTo>
                    <a:pt x="2" y="506"/>
                    <a:pt x="2" y="508"/>
                    <a:pt x="3" y="511"/>
                  </a:cubicBezTo>
                  <a:cubicBezTo>
                    <a:pt x="7" y="522"/>
                    <a:pt x="7" y="526"/>
                    <a:pt x="13" y="533"/>
                  </a:cubicBezTo>
                  <a:cubicBezTo>
                    <a:pt x="16" y="535"/>
                    <a:pt x="18" y="537"/>
                    <a:pt x="20" y="539"/>
                  </a:cubicBezTo>
                  <a:close/>
                  <a:moveTo>
                    <a:pt x="12" y="498"/>
                  </a:moveTo>
                  <a:cubicBezTo>
                    <a:pt x="12" y="494"/>
                    <a:pt x="11" y="472"/>
                    <a:pt x="13" y="463"/>
                  </a:cubicBezTo>
                  <a:cubicBezTo>
                    <a:pt x="16" y="444"/>
                    <a:pt x="18" y="425"/>
                    <a:pt x="25" y="418"/>
                  </a:cubicBezTo>
                  <a:cubicBezTo>
                    <a:pt x="44" y="398"/>
                    <a:pt x="56" y="359"/>
                    <a:pt x="56" y="313"/>
                  </a:cubicBezTo>
                  <a:cubicBezTo>
                    <a:pt x="56" y="258"/>
                    <a:pt x="39" y="214"/>
                    <a:pt x="15" y="198"/>
                  </a:cubicBezTo>
                  <a:cubicBezTo>
                    <a:pt x="3" y="177"/>
                    <a:pt x="7" y="156"/>
                    <a:pt x="9" y="137"/>
                  </a:cubicBezTo>
                  <a:cubicBezTo>
                    <a:pt x="11" y="133"/>
                    <a:pt x="12" y="121"/>
                    <a:pt x="13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7" y="105"/>
                    <a:pt x="18" y="102"/>
                    <a:pt x="22" y="98"/>
                  </a:cubicBezTo>
                  <a:cubicBezTo>
                    <a:pt x="26" y="94"/>
                    <a:pt x="25" y="93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1" y="44"/>
                    <a:pt x="167" y="12"/>
                    <a:pt x="246" y="10"/>
                  </a:cubicBezTo>
                  <a:cubicBezTo>
                    <a:pt x="246" y="10"/>
                    <a:pt x="246" y="10"/>
                    <a:pt x="246" y="10"/>
                  </a:cubicBezTo>
                  <a:cubicBezTo>
                    <a:pt x="253" y="10"/>
                    <a:pt x="260" y="10"/>
                    <a:pt x="267" y="11"/>
                  </a:cubicBezTo>
                  <a:cubicBezTo>
                    <a:pt x="269" y="11"/>
                    <a:pt x="271" y="11"/>
                    <a:pt x="272" y="11"/>
                  </a:cubicBezTo>
                  <a:cubicBezTo>
                    <a:pt x="274" y="12"/>
                    <a:pt x="276" y="12"/>
                    <a:pt x="278" y="12"/>
                  </a:cubicBezTo>
                  <a:cubicBezTo>
                    <a:pt x="279" y="12"/>
                    <a:pt x="280" y="12"/>
                    <a:pt x="281" y="12"/>
                  </a:cubicBezTo>
                  <a:cubicBezTo>
                    <a:pt x="389" y="27"/>
                    <a:pt x="479" y="101"/>
                    <a:pt x="518" y="202"/>
                  </a:cubicBezTo>
                  <a:cubicBezTo>
                    <a:pt x="531" y="237"/>
                    <a:pt x="543" y="275"/>
                    <a:pt x="543" y="315"/>
                  </a:cubicBezTo>
                  <a:cubicBezTo>
                    <a:pt x="543" y="370"/>
                    <a:pt x="525" y="420"/>
                    <a:pt x="502" y="464"/>
                  </a:cubicBezTo>
                  <a:cubicBezTo>
                    <a:pt x="453" y="557"/>
                    <a:pt x="358" y="617"/>
                    <a:pt x="243" y="617"/>
                  </a:cubicBezTo>
                  <a:cubicBezTo>
                    <a:pt x="243" y="617"/>
                    <a:pt x="243" y="617"/>
                    <a:pt x="243" y="617"/>
                  </a:cubicBezTo>
                  <a:cubicBezTo>
                    <a:pt x="169" y="615"/>
                    <a:pt x="73" y="575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3" y="508"/>
                    <a:pt x="13" y="508"/>
                    <a:pt x="13" y="508"/>
                  </a:cubicBezTo>
                  <a:cubicBezTo>
                    <a:pt x="12" y="503"/>
                    <a:pt x="12" y="500"/>
                    <a:pt x="12" y="498"/>
                  </a:cubicBezTo>
                  <a:close/>
                </a:path>
              </a:pathLst>
            </a:custGeom>
            <a:solidFill>
              <a:srgbClr val="E8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90">
              <a:extLst>
                <a:ext uri="{FF2B5EF4-FFF2-40B4-BE49-F238E27FC236}">
                  <a16:creationId xmlns:a16="http://schemas.microsoft.com/office/drawing/2014/main" id="{9532F410-EA64-41C6-892F-BBEA4E5A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31"/>
              <a:ext cx="383" cy="365"/>
            </a:xfrm>
            <a:custGeom>
              <a:avLst/>
              <a:gdLst>
                <a:gd name="T0" fmla="*/ 283 w 153"/>
                <a:gd name="T1" fmla="*/ 0 h 137"/>
                <a:gd name="T2" fmla="*/ 0 w 153"/>
                <a:gd name="T3" fmla="*/ 2590 h 137"/>
                <a:gd name="T4" fmla="*/ 521 w 153"/>
                <a:gd name="T5" fmla="*/ 2422 h 137"/>
                <a:gd name="T6" fmla="*/ 1910 w 153"/>
                <a:gd name="T7" fmla="*/ 2456 h 137"/>
                <a:gd name="T8" fmla="*/ 2401 w 153"/>
                <a:gd name="T9" fmla="*/ 1718 h 137"/>
                <a:gd name="T10" fmla="*/ 1522 w 153"/>
                <a:gd name="T11" fmla="*/ 2115 h 137"/>
                <a:gd name="T12" fmla="*/ 458 w 153"/>
                <a:gd name="T13" fmla="*/ 1681 h 137"/>
                <a:gd name="T14" fmla="*/ 283 w 15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137">
                  <a:moveTo>
                    <a:pt x="18" y="0"/>
                  </a:moveTo>
                  <a:cubicBezTo>
                    <a:pt x="19" y="31"/>
                    <a:pt x="16" y="94"/>
                    <a:pt x="0" y="137"/>
                  </a:cubicBezTo>
                  <a:cubicBezTo>
                    <a:pt x="9" y="130"/>
                    <a:pt x="18" y="128"/>
                    <a:pt x="33" y="128"/>
                  </a:cubicBezTo>
                  <a:cubicBezTo>
                    <a:pt x="48" y="128"/>
                    <a:pt x="107" y="129"/>
                    <a:pt x="122" y="130"/>
                  </a:cubicBezTo>
                  <a:cubicBezTo>
                    <a:pt x="136" y="130"/>
                    <a:pt x="150" y="116"/>
                    <a:pt x="153" y="91"/>
                  </a:cubicBezTo>
                  <a:cubicBezTo>
                    <a:pt x="147" y="109"/>
                    <a:pt x="121" y="113"/>
                    <a:pt x="97" y="112"/>
                  </a:cubicBezTo>
                  <a:cubicBezTo>
                    <a:pt x="72" y="112"/>
                    <a:pt x="39" y="106"/>
                    <a:pt x="29" y="89"/>
                  </a:cubicBezTo>
                  <a:cubicBezTo>
                    <a:pt x="19" y="71"/>
                    <a:pt x="21" y="12"/>
                    <a:pt x="18" y="0"/>
                  </a:cubicBezTo>
                  <a:close/>
                </a:path>
              </a:pathLst>
            </a:custGeom>
            <a:solidFill>
              <a:srgbClr val="D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91">
              <a:extLst>
                <a:ext uri="{FF2B5EF4-FFF2-40B4-BE49-F238E27FC236}">
                  <a16:creationId xmlns:a16="http://schemas.microsoft.com/office/drawing/2014/main" id="{7B7B381C-E442-4CFE-B2C1-E6B541481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47"/>
              <a:ext cx="92" cy="226"/>
            </a:xfrm>
            <a:custGeom>
              <a:avLst/>
              <a:gdLst>
                <a:gd name="T0" fmla="*/ 42 w 37"/>
                <a:gd name="T1" fmla="*/ 750 h 85"/>
                <a:gd name="T2" fmla="*/ 353 w 37"/>
                <a:gd name="T3" fmla="*/ 21 h 85"/>
                <a:gd name="T4" fmla="*/ 525 w 37"/>
                <a:gd name="T5" fmla="*/ 827 h 85"/>
                <a:gd name="T6" fmla="*/ 216 w 37"/>
                <a:gd name="T7" fmla="*/ 1577 h 85"/>
                <a:gd name="T8" fmla="*/ 42 w 37"/>
                <a:gd name="T9" fmla="*/ 75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5">
                  <a:moveTo>
                    <a:pt x="3" y="40"/>
                  </a:moveTo>
                  <a:cubicBezTo>
                    <a:pt x="5" y="17"/>
                    <a:pt x="14" y="0"/>
                    <a:pt x="23" y="1"/>
                  </a:cubicBezTo>
                  <a:cubicBezTo>
                    <a:pt x="32" y="1"/>
                    <a:pt x="37" y="21"/>
                    <a:pt x="34" y="44"/>
                  </a:cubicBezTo>
                  <a:cubicBezTo>
                    <a:pt x="32" y="67"/>
                    <a:pt x="23" y="85"/>
                    <a:pt x="14" y="84"/>
                  </a:cubicBezTo>
                  <a:cubicBezTo>
                    <a:pt x="6" y="83"/>
                    <a:pt x="0" y="63"/>
                    <a:pt x="3" y="4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92">
              <a:extLst>
                <a:ext uri="{FF2B5EF4-FFF2-40B4-BE49-F238E27FC236}">
                  <a16:creationId xmlns:a16="http://schemas.microsoft.com/office/drawing/2014/main" id="{D7001BE8-119B-4072-A6C8-033DB72D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3"/>
                    <a:pt x="0" y="63"/>
                    <a:pt x="2" y="40"/>
                  </a:cubicBezTo>
                  <a:cubicBezTo>
                    <a:pt x="4" y="18"/>
                    <a:pt x="13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7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93">
              <a:extLst>
                <a:ext uri="{FF2B5EF4-FFF2-40B4-BE49-F238E27FC236}">
                  <a16:creationId xmlns:a16="http://schemas.microsoft.com/office/drawing/2014/main" id="{EEB97447-6EF4-4CB8-9E7C-2F684BA1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94">
              <a:extLst>
                <a:ext uri="{FF2B5EF4-FFF2-40B4-BE49-F238E27FC236}">
                  <a16:creationId xmlns:a16="http://schemas.microsoft.com/office/drawing/2014/main" id="{E66B2B3B-13F6-4766-910F-03176966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95">
              <a:extLst>
                <a:ext uri="{FF2B5EF4-FFF2-40B4-BE49-F238E27FC236}">
                  <a16:creationId xmlns:a16="http://schemas.microsoft.com/office/drawing/2014/main" id="{7D9BAF7E-2412-471E-BDA3-85D095B01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96">
              <a:extLst>
                <a:ext uri="{FF2B5EF4-FFF2-40B4-BE49-F238E27FC236}">
                  <a16:creationId xmlns:a16="http://schemas.microsoft.com/office/drawing/2014/main" id="{0BB90060-31B9-424D-A988-92B9C62D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90" cy="219"/>
            </a:xfrm>
            <a:custGeom>
              <a:avLst/>
              <a:gdLst>
                <a:gd name="T0" fmla="*/ 208 w 36"/>
                <a:gd name="T1" fmla="*/ 1541 h 82"/>
                <a:gd name="T2" fmla="*/ 33 w 36"/>
                <a:gd name="T3" fmla="*/ 742 h 82"/>
                <a:gd name="T4" fmla="*/ 345 w 36"/>
                <a:gd name="T5" fmla="*/ 21 h 82"/>
                <a:gd name="T6" fmla="*/ 520 w 36"/>
                <a:gd name="T7" fmla="*/ 820 h 82"/>
                <a:gd name="T8" fmla="*/ 208 w 36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2">
                  <a:moveTo>
                    <a:pt x="13" y="81"/>
                  </a:moveTo>
                  <a:cubicBezTo>
                    <a:pt x="5" y="81"/>
                    <a:pt x="0" y="62"/>
                    <a:pt x="2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1"/>
                    <a:pt x="36" y="20"/>
                    <a:pt x="33" y="43"/>
                  </a:cubicBezTo>
                  <a:cubicBezTo>
                    <a:pt x="31" y="65"/>
                    <a:pt x="22" y="82"/>
                    <a:pt x="13" y="81"/>
                  </a:cubicBezTo>
                  <a:close/>
                </a:path>
              </a:pathLst>
            </a:custGeom>
            <a:solidFill>
              <a:srgbClr val="ECA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97">
              <a:extLst>
                <a:ext uri="{FF2B5EF4-FFF2-40B4-BE49-F238E27FC236}">
                  <a16:creationId xmlns:a16="http://schemas.microsoft.com/office/drawing/2014/main" id="{08AEE4E5-C1A5-4B00-A44B-832777B6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2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2"/>
                    <a:pt x="35" y="20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98">
              <a:extLst>
                <a:ext uri="{FF2B5EF4-FFF2-40B4-BE49-F238E27FC236}">
                  <a16:creationId xmlns:a16="http://schemas.microsoft.com/office/drawing/2014/main" id="{B045A586-C9D5-4F1B-8D16-F44754A3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1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2"/>
                    <a:pt x="35" y="20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99">
              <a:extLst>
                <a:ext uri="{FF2B5EF4-FFF2-40B4-BE49-F238E27FC236}">
                  <a16:creationId xmlns:a16="http://schemas.microsoft.com/office/drawing/2014/main" id="{A77F3DFA-AB88-4404-8628-C7A3EB85D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1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0" y="2"/>
                    <a:pt x="35" y="21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100">
              <a:extLst>
                <a:ext uri="{FF2B5EF4-FFF2-40B4-BE49-F238E27FC236}">
                  <a16:creationId xmlns:a16="http://schemas.microsoft.com/office/drawing/2014/main" id="{50CA804F-EC23-4A12-AD69-F0BFB1A0E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49"/>
              <a:ext cx="85" cy="216"/>
            </a:xfrm>
            <a:custGeom>
              <a:avLst/>
              <a:gdLst>
                <a:gd name="T0" fmla="*/ 208 w 34"/>
                <a:gd name="T1" fmla="*/ 1515 h 81"/>
                <a:gd name="T2" fmla="*/ 33 w 34"/>
                <a:gd name="T3" fmla="*/ 739 h 81"/>
                <a:gd name="T4" fmla="*/ 333 w 34"/>
                <a:gd name="T5" fmla="*/ 21 h 81"/>
                <a:gd name="T6" fmla="*/ 500 w 34"/>
                <a:gd name="T7" fmla="*/ 819 h 81"/>
                <a:gd name="T8" fmla="*/ 208 w 34"/>
                <a:gd name="T9" fmla="*/ 151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1">
                  <a:moveTo>
                    <a:pt x="13" y="80"/>
                  </a:moveTo>
                  <a:cubicBezTo>
                    <a:pt x="4" y="80"/>
                    <a:pt x="0" y="61"/>
                    <a:pt x="2" y="39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1"/>
                    <a:pt x="32" y="43"/>
                  </a:cubicBezTo>
                  <a:cubicBezTo>
                    <a:pt x="30" y="64"/>
                    <a:pt x="21" y="81"/>
                    <a:pt x="13" y="80"/>
                  </a:cubicBezTo>
                  <a:close/>
                </a:path>
              </a:pathLst>
            </a:custGeom>
            <a:solidFill>
              <a:srgbClr val="EDA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101">
              <a:extLst>
                <a:ext uri="{FF2B5EF4-FFF2-40B4-BE49-F238E27FC236}">
                  <a16:creationId xmlns:a16="http://schemas.microsoft.com/office/drawing/2014/main" id="{C8E457BA-01B7-44F9-9978-216D0F39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4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1"/>
                    <a:pt x="34" y="20"/>
                    <a:pt x="32" y="41"/>
                  </a:cubicBezTo>
                  <a:cubicBezTo>
                    <a:pt x="30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102">
              <a:extLst>
                <a:ext uri="{FF2B5EF4-FFF2-40B4-BE49-F238E27FC236}">
                  <a16:creationId xmlns:a16="http://schemas.microsoft.com/office/drawing/2014/main" id="{AD92D738-860C-4639-909E-5D5C3F67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103">
              <a:extLst>
                <a:ext uri="{FF2B5EF4-FFF2-40B4-BE49-F238E27FC236}">
                  <a16:creationId xmlns:a16="http://schemas.microsoft.com/office/drawing/2014/main" id="{5B81EB63-8890-4D7B-B49D-3A00E3E8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104">
              <a:extLst>
                <a:ext uri="{FF2B5EF4-FFF2-40B4-BE49-F238E27FC236}">
                  <a16:creationId xmlns:a16="http://schemas.microsoft.com/office/drawing/2014/main" id="{6B5694B2-BF32-4EFF-822E-0525E24B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1"/>
            </a:xfrm>
            <a:custGeom>
              <a:avLst/>
              <a:gdLst>
                <a:gd name="T0" fmla="*/ 208 w 34"/>
                <a:gd name="T1" fmla="*/ 1506 h 79"/>
                <a:gd name="T2" fmla="*/ 33 w 34"/>
                <a:gd name="T3" fmla="*/ 721 h 79"/>
                <a:gd name="T4" fmla="*/ 333 w 34"/>
                <a:gd name="T5" fmla="*/ 21 h 79"/>
                <a:gd name="T6" fmla="*/ 500 w 34"/>
                <a:gd name="T7" fmla="*/ 785 h 79"/>
                <a:gd name="T8" fmla="*/ 208 w 34"/>
                <a:gd name="T9" fmla="*/ 150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9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5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79"/>
                    <a:pt x="13" y="79"/>
                  </a:cubicBezTo>
                  <a:close/>
                </a:path>
              </a:pathLst>
            </a:custGeom>
            <a:solidFill>
              <a:srgbClr val="EEA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105">
              <a:extLst>
                <a:ext uri="{FF2B5EF4-FFF2-40B4-BE49-F238E27FC236}">
                  <a16:creationId xmlns:a16="http://schemas.microsoft.com/office/drawing/2014/main" id="{40D5C3BA-AA95-4948-9568-0870C9D13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1"/>
            </a:xfrm>
            <a:custGeom>
              <a:avLst/>
              <a:gdLst>
                <a:gd name="T0" fmla="*/ 208 w 34"/>
                <a:gd name="T1" fmla="*/ 1485 h 79"/>
                <a:gd name="T2" fmla="*/ 33 w 34"/>
                <a:gd name="T3" fmla="*/ 721 h 79"/>
                <a:gd name="T4" fmla="*/ 333 w 34"/>
                <a:gd name="T5" fmla="*/ 21 h 79"/>
                <a:gd name="T6" fmla="*/ 500 w 34"/>
                <a:gd name="T7" fmla="*/ 785 h 79"/>
                <a:gd name="T8" fmla="*/ 208 w 34"/>
                <a:gd name="T9" fmla="*/ 148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9">
                  <a:moveTo>
                    <a:pt x="13" y="78"/>
                  </a:moveTo>
                  <a:cubicBezTo>
                    <a:pt x="5" y="77"/>
                    <a:pt x="0" y="59"/>
                    <a:pt x="2" y="38"/>
                  </a:cubicBezTo>
                  <a:cubicBezTo>
                    <a:pt x="5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79"/>
                    <a:pt x="13" y="78"/>
                  </a:cubicBezTo>
                  <a:close/>
                </a:path>
              </a:pathLst>
            </a:custGeom>
            <a:solidFill>
              <a:srgbClr val="EEA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106">
              <a:extLst>
                <a:ext uri="{FF2B5EF4-FFF2-40B4-BE49-F238E27FC236}">
                  <a16:creationId xmlns:a16="http://schemas.microsoft.com/office/drawing/2014/main" id="{40424BF9-B91B-4187-A990-70E6B85DE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8"/>
            </a:xfrm>
            <a:custGeom>
              <a:avLst/>
              <a:gdLst>
                <a:gd name="T0" fmla="*/ 208 w 34"/>
                <a:gd name="T1" fmla="*/ 1459 h 78"/>
                <a:gd name="T2" fmla="*/ 33 w 34"/>
                <a:gd name="T3" fmla="*/ 704 h 78"/>
                <a:gd name="T4" fmla="*/ 333 w 34"/>
                <a:gd name="T5" fmla="*/ 21 h 78"/>
                <a:gd name="T6" fmla="*/ 500 w 34"/>
                <a:gd name="T7" fmla="*/ 760 h 78"/>
                <a:gd name="T8" fmla="*/ 208 w 34"/>
                <a:gd name="T9" fmla="*/ 14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8">
                  <a:moveTo>
                    <a:pt x="13" y="77"/>
                  </a:moveTo>
                  <a:cubicBezTo>
                    <a:pt x="5" y="76"/>
                    <a:pt x="0" y="58"/>
                    <a:pt x="2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1"/>
                    <a:pt x="34" y="19"/>
                    <a:pt x="32" y="40"/>
                  </a:cubicBezTo>
                  <a:cubicBezTo>
                    <a:pt x="29" y="61"/>
                    <a:pt x="21" y="78"/>
                    <a:pt x="13" y="77"/>
                  </a:cubicBezTo>
                  <a:close/>
                </a:path>
              </a:pathLst>
            </a:custGeom>
            <a:solidFill>
              <a:srgbClr val="EEA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107">
              <a:extLst>
                <a:ext uri="{FF2B5EF4-FFF2-40B4-BE49-F238E27FC236}">
                  <a16:creationId xmlns:a16="http://schemas.microsoft.com/office/drawing/2014/main" id="{9893EF87-7C81-4D54-9ECE-FEC74F29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8"/>
            </a:xfrm>
            <a:custGeom>
              <a:avLst/>
              <a:gdLst>
                <a:gd name="T0" fmla="*/ 208 w 34"/>
                <a:gd name="T1" fmla="*/ 1459 h 78"/>
                <a:gd name="T2" fmla="*/ 50 w 34"/>
                <a:gd name="T3" fmla="*/ 704 h 78"/>
                <a:gd name="T4" fmla="*/ 333 w 34"/>
                <a:gd name="T5" fmla="*/ 21 h 78"/>
                <a:gd name="T6" fmla="*/ 488 w 34"/>
                <a:gd name="T7" fmla="*/ 760 h 78"/>
                <a:gd name="T8" fmla="*/ 208 w 34"/>
                <a:gd name="T9" fmla="*/ 14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8">
                  <a:moveTo>
                    <a:pt x="13" y="77"/>
                  </a:moveTo>
                  <a:cubicBezTo>
                    <a:pt x="5" y="76"/>
                    <a:pt x="0" y="58"/>
                    <a:pt x="3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2"/>
                    <a:pt x="34" y="19"/>
                    <a:pt x="31" y="40"/>
                  </a:cubicBezTo>
                  <a:cubicBezTo>
                    <a:pt x="29" y="61"/>
                    <a:pt x="21" y="78"/>
                    <a:pt x="13" y="77"/>
                  </a:cubicBezTo>
                  <a:close/>
                </a:path>
              </a:pathLst>
            </a:custGeom>
            <a:solidFill>
              <a:srgbClr val="EEA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108">
              <a:extLst>
                <a:ext uri="{FF2B5EF4-FFF2-40B4-BE49-F238E27FC236}">
                  <a16:creationId xmlns:a16="http://schemas.microsoft.com/office/drawing/2014/main" id="{BD3FF9DC-4260-4B15-9C6A-BD5A2C0E6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5"/>
            </a:xfrm>
            <a:custGeom>
              <a:avLst/>
              <a:gdLst>
                <a:gd name="T0" fmla="*/ 208 w 34"/>
                <a:gd name="T1" fmla="*/ 1454 h 77"/>
                <a:gd name="T2" fmla="*/ 50 w 34"/>
                <a:gd name="T3" fmla="*/ 703 h 77"/>
                <a:gd name="T4" fmla="*/ 333 w 34"/>
                <a:gd name="T5" fmla="*/ 21 h 77"/>
                <a:gd name="T6" fmla="*/ 488 w 34"/>
                <a:gd name="T7" fmla="*/ 751 h 77"/>
                <a:gd name="T8" fmla="*/ 208 w 34"/>
                <a:gd name="T9" fmla="*/ 1454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13" y="77"/>
                  </a:moveTo>
                  <a:cubicBezTo>
                    <a:pt x="5" y="76"/>
                    <a:pt x="0" y="58"/>
                    <a:pt x="3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2"/>
                    <a:pt x="34" y="19"/>
                    <a:pt x="31" y="40"/>
                  </a:cubicBezTo>
                  <a:cubicBezTo>
                    <a:pt x="29" y="61"/>
                    <a:pt x="21" y="77"/>
                    <a:pt x="13" y="77"/>
                  </a:cubicBezTo>
                  <a:close/>
                </a:path>
              </a:pathLst>
            </a:custGeom>
            <a:solidFill>
              <a:srgbClr val="EEA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109">
              <a:extLst>
                <a:ext uri="{FF2B5EF4-FFF2-40B4-BE49-F238E27FC236}">
                  <a16:creationId xmlns:a16="http://schemas.microsoft.com/office/drawing/2014/main" id="{80A99DDB-730E-461E-B4E3-387B4CC4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5"/>
              <a:ext cx="83" cy="205"/>
            </a:xfrm>
            <a:custGeom>
              <a:avLst/>
              <a:gdLst>
                <a:gd name="T0" fmla="*/ 189 w 33"/>
                <a:gd name="T1" fmla="*/ 1432 h 77"/>
                <a:gd name="T2" fmla="*/ 33 w 33"/>
                <a:gd name="T3" fmla="*/ 703 h 77"/>
                <a:gd name="T4" fmla="*/ 317 w 33"/>
                <a:gd name="T5" fmla="*/ 21 h 77"/>
                <a:gd name="T6" fmla="*/ 475 w 33"/>
                <a:gd name="T7" fmla="*/ 751 h 77"/>
                <a:gd name="T8" fmla="*/ 189 w 33"/>
                <a:gd name="T9" fmla="*/ 143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7">
                  <a:moveTo>
                    <a:pt x="12" y="76"/>
                  </a:moveTo>
                  <a:cubicBezTo>
                    <a:pt x="4" y="75"/>
                    <a:pt x="0" y="58"/>
                    <a:pt x="2" y="37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3" y="19"/>
                    <a:pt x="30" y="40"/>
                  </a:cubicBezTo>
                  <a:cubicBezTo>
                    <a:pt x="28" y="61"/>
                    <a:pt x="20" y="77"/>
                    <a:pt x="12" y="76"/>
                  </a:cubicBezTo>
                  <a:close/>
                </a:path>
              </a:pathLst>
            </a:custGeom>
            <a:solidFill>
              <a:srgbClr val="EFA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110">
              <a:extLst>
                <a:ext uri="{FF2B5EF4-FFF2-40B4-BE49-F238E27FC236}">
                  <a16:creationId xmlns:a16="http://schemas.microsoft.com/office/drawing/2014/main" id="{AAAAC372-8B8C-41AD-A393-31BFDB7C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5"/>
              <a:ext cx="80" cy="205"/>
            </a:xfrm>
            <a:custGeom>
              <a:avLst/>
              <a:gdLst>
                <a:gd name="T0" fmla="*/ 188 w 32"/>
                <a:gd name="T1" fmla="*/ 1432 h 77"/>
                <a:gd name="T2" fmla="*/ 33 w 32"/>
                <a:gd name="T3" fmla="*/ 703 h 77"/>
                <a:gd name="T4" fmla="*/ 313 w 32"/>
                <a:gd name="T5" fmla="*/ 21 h 77"/>
                <a:gd name="T6" fmla="*/ 470 w 32"/>
                <a:gd name="T7" fmla="*/ 751 h 77"/>
                <a:gd name="T8" fmla="*/ 188 w 32"/>
                <a:gd name="T9" fmla="*/ 143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7">
                  <a:moveTo>
                    <a:pt x="12" y="76"/>
                  </a:moveTo>
                  <a:cubicBezTo>
                    <a:pt x="4" y="75"/>
                    <a:pt x="0" y="58"/>
                    <a:pt x="2" y="37"/>
                  </a:cubicBezTo>
                  <a:cubicBezTo>
                    <a:pt x="4" y="17"/>
                    <a:pt x="12" y="0"/>
                    <a:pt x="20" y="1"/>
                  </a:cubicBezTo>
                  <a:cubicBezTo>
                    <a:pt x="28" y="2"/>
                    <a:pt x="32" y="20"/>
                    <a:pt x="30" y="40"/>
                  </a:cubicBezTo>
                  <a:cubicBezTo>
                    <a:pt x="28" y="61"/>
                    <a:pt x="20" y="77"/>
                    <a:pt x="12" y="76"/>
                  </a:cubicBezTo>
                  <a:close/>
                </a:path>
              </a:pathLst>
            </a:custGeom>
            <a:solidFill>
              <a:srgbClr val="EFB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111">
              <a:extLst>
                <a:ext uri="{FF2B5EF4-FFF2-40B4-BE49-F238E27FC236}">
                  <a16:creationId xmlns:a16="http://schemas.microsoft.com/office/drawing/2014/main" id="{CA8B443B-1CE4-4C9D-9FB9-E0944A52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3"/>
            </a:xfrm>
            <a:custGeom>
              <a:avLst/>
              <a:gdLst>
                <a:gd name="T0" fmla="*/ 188 w 32"/>
                <a:gd name="T1" fmla="*/ 1426 h 76"/>
                <a:gd name="T2" fmla="*/ 33 w 32"/>
                <a:gd name="T3" fmla="*/ 684 h 76"/>
                <a:gd name="T4" fmla="*/ 313 w 32"/>
                <a:gd name="T5" fmla="*/ 21 h 76"/>
                <a:gd name="T6" fmla="*/ 470 w 32"/>
                <a:gd name="T7" fmla="*/ 743 h 76"/>
                <a:gd name="T8" fmla="*/ 188 w 32"/>
                <a:gd name="T9" fmla="*/ 142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6">
                  <a:moveTo>
                    <a:pt x="12" y="75"/>
                  </a:moveTo>
                  <a:cubicBezTo>
                    <a:pt x="4" y="74"/>
                    <a:pt x="0" y="57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1"/>
                    <a:pt x="32" y="19"/>
                    <a:pt x="30" y="39"/>
                  </a:cubicBezTo>
                  <a:cubicBezTo>
                    <a:pt x="28" y="60"/>
                    <a:pt x="20" y="76"/>
                    <a:pt x="12" y="75"/>
                  </a:cubicBezTo>
                  <a:close/>
                </a:path>
              </a:pathLst>
            </a:custGeom>
            <a:solidFill>
              <a:srgbClr val="EFB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112">
              <a:extLst>
                <a:ext uri="{FF2B5EF4-FFF2-40B4-BE49-F238E27FC236}">
                  <a16:creationId xmlns:a16="http://schemas.microsoft.com/office/drawing/2014/main" id="{407B3BDE-A4E7-4607-8155-938C63F57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21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5"/>
                  </a:moveTo>
                  <a:cubicBezTo>
                    <a:pt x="4" y="74"/>
                    <a:pt x="0" y="57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60"/>
                    <a:pt x="20" y="75"/>
                    <a:pt x="12" y="75"/>
                  </a:cubicBezTo>
                  <a:close/>
                </a:path>
              </a:pathLst>
            </a:custGeom>
            <a:solidFill>
              <a:srgbClr val="F0B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113">
              <a:extLst>
                <a:ext uri="{FF2B5EF4-FFF2-40B4-BE49-F238E27FC236}">
                  <a16:creationId xmlns:a16="http://schemas.microsoft.com/office/drawing/2014/main" id="{3A7F3A54-E522-4FD4-9F0D-2EC6FB37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00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0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4"/>
                  </a:moveTo>
                  <a:cubicBezTo>
                    <a:pt x="5" y="73"/>
                    <a:pt x="0" y="56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59"/>
                    <a:pt x="20" y="75"/>
                    <a:pt x="12" y="74"/>
                  </a:cubicBezTo>
                  <a:close/>
                </a:path>
              </a:pathLst>
            </a:custGeom>
            <a:solidFill>
              <a:srgbClr val="F0B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114">
              <a:extLst>
                <a:ext uri="{FF2B5EF4-FFF2-40B4-BE49-F238E27FC236}">
                  <a16:creationId xmlns:a16="http://schemas.microsoft.com/office/drawing/2014/main" id="{46844F54-7CEB-43B3-B415-933FF057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00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0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4"/>
                  </a:moveTo>
                  <a:cubicBezTo>
                    <a:pt x="5" y="73"/>
                    <a:pt x="0" y="56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59"/>
                    <a:pt x="20" y="75"/>
                    <a:pt x="12" y="74"/>
                  </a:cubicBezTo>
                  <a:close/>
                </a:path>
              </a:pathLst>
            </a:custGeom>
            <a:solidFill>
              <a:srgbClr val="F0B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115">
              <a:extLst>
                <a:ext uri="{FF2B5EF4-FFF2-40B4-BE49-F238E27FC236}">
                  <a16:creationId xmlns:a16="http://schemas.microsoft.com/office/drawing/2014/main" id="{E861CD1B-23AF-478A-9197-F5497E594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60"/>
              <a:ext cx="80" cy="197"/>
            </a:xfrm>
            <a:custGeom>
              <a:avLst/>
              <a:gdLst>
                <a:gd name="T0" fmla="*/ 188 w 32"/>
                <a:gd name="T1" fmla="*/ 1374 h 74"/>
                <a:gd name="T2" fmla="*/ 33 w 32"/>
                <a:gd name="T3" fmla="*/ 660 h 74"/>
                <a:gd name="T4" fmla="*/ 313 w 32"/>
                <a:gd name="T5" fmla="*/ 0 h 74"/>
                <a:gd name="T6" fmla="*/ 470 w 32"/>
                <a:gd name="T7" fmla="*/ 716 h 74"/>
                <a:gd name="T8" fmla="*/ 188 w 32"/>
                <a:gd name="T9" fmla="*/ 13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4">
                  <a:moveTo>
                    <a:pt x="12" y="73"/>
                  </a:moveTo>
                  <a:cubicBezTo>
                    <a:pt x="5" y="72"/>
                    <a:pt x="0" y="55"/>
                    <a:pt x="2" y="35"/>
                  </a:cubicBezTo>
                  <a:cubicBezTo>
                    <a:pt x="5" y="15"/>
                    <a:pt x="12" y="0"/>
                    <a:pt x="20" y="0"/>
                  </a:cubicBezTo>
                  <a:cubicBezTo>
                    <a:pt x="28" y="1"/>
                    <a:pt x="32" y="18"/>
                    <a:pt x="30" y="38"/>
                  </a:cubicBezTo>
                  <a:cubicBezTo>
                    <a:pt x="28" y="58"/>
                    <a:pt x="20" y="74"/>
                    <a:pt x="12" y="73"/>
                  </a:cubicBezTo>
                  <a:close/>
                </a:path>
              </a:pathLst>
            </a:custGeom>
            <a:solidFill>
              <a:srgbClr val="F0B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116">
              <a:extLst>
                <a:ext uri="{FF2B5EF4-FFF2-40B4-BE49-F238E27FC236}">
                  <a16:creationId xmlns:a16="http://schemas.microsoft.com/office/drawing/2014/main" id="{1DB377AA-573B-46E3-AC95-E8946F874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60"/>
              <a:ext cx="80" cy="195"/>
            </a:xfrm>
            <a:custGeom>
              <a:avLst/>
              <a:gdLst>
                <a:gd name="T0" fmla="*/ 188 w 32"/>
                <a:gd name="T1" fmla="*/ 1392 h 73"/>
                <a:gd name="T2" fmla="*/ 50 w 32"/>
                <a:gd name="T3" fmla="*/ 662 h 73"/>
                <a:gd name="T4" fmla="*/ 313 w 32"/>
                <a:gd name="T5" fmla="*/ 21 h 73"/>
                <a:gd name="T6" fmla="*/ 470 w 32"/>
                <a:gd name="T7" fmla="*/ 727 h 73"/>
                <a:gd name="T8" fmla="*/ 188 w 32"/>
                <a:gd name="T9" fmla="*/ 13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3">
                  <a:moveTo>
                    <a:pt x="12" y="73"/>
                  </a:moveTo>
                  <a:cubicBezTo>
                    <a:pt x="5" y="72"/>
                    <a:pt x="0" y="55"/>
                    <a:pt x="3" y="35"/>
                  </a:cubicBezTo>
                  <a:cubicBezTo>
                    <a:pt x="5" y="15"/>
                    <a:pt x="13" y="0"/>
                    <a:pt x="20" y="1"/>
                  </a:cubicBezTo>
                  <a:cubicBezTo>
                    <a:pt x="28" y="1"/>
                    <a:pt x="32" y="18"/>
                    <a:pt x="30" y="38"/>
                  </a:cubicBezTo>
                  <a:cubicBezTo>
                    <a:pt x="28" y="58"/>
                    <a:pt x="20" y="73"/>
                    <a:pt x="12" y="73"/>
                  </a:cubicBezTo>
                  <a:close/>
                </a:path>
              </a:pathLst>
            </a:custGeom>
            <a:solidFill>
              <a:srgbClr val="F0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117">
              <a:extLst>
                <a:ext uri="{FF2B5EF4-FFF2-40B4-BE49-F238E27FC236}">
                  <a16:creationId xmlns:a16="http://schemas.microsoft.com/office/drawing/2014/main" id="{22CB8247-C5B7-48FC-BCE9-7A8576BE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2"/>
                    <a:pt x="0" y="55"/>
                    <a:pt x="2" y="35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7" y="2"/>
                    <a:pt x="31" y="18"/>
                    <a:pt x="29" y="38"/>
                  </a:cubicBezTo>
                  <a:cubicBezTo>
                    <a:pt x="27" y="58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1B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118">
              <a:extLst>
                <a:ext uri="{FF2B5EF4-FFF2-40B4-BE49-F238E27FC236}">
                  <a16:creationId xmlns:a16="http://schemas.microsoft.com/office/drawing/2014/main" id="{9BEA3B06-F53C-4E5E-A849-49FDEC94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1"/>
                    <a:pt x="0" y="55"/>
                    <a:pt x="2" y="35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7" y="2"/>
                    <a:pt x="31" y="18"/>
                    <a:pt x="29" y="38"/>
                  </a:cubicBezTo>
                  <a:cubicBezTo>
                    <a:pt x="27" y="58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1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119">
              <a:extLst>
                <a:ext uri="{FF2B5EF4-FFF2-40B4-BE49-F238E27FC236}">
                  <a16:creationId xmlns:a16="http://schemas.microsoft.com/office/drawing/2014/main" id="{74431D9F-5FCD-4EAF-B123-835E8D16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1"/>
                    <a:pt x="0" y="55"/>
                    <a:pt x="2" y="35"/>
                  </a:cubicBezTo>
                  <a:cubicBezTo>
                    <a:pt x="4" y="16"/>
                    <a:pt x="12" y="0"/>
                    <a:pt x="19" y="1"/>
                  </a:cubicBezTo>
                  <a:cubicBezTo>
                    <a:pt x="26" y="2"/>
                    <a:pt x="31" y="18"/>
                    <a:pt x="29" y="38"/>
                  </a:cubicBezTo>
                  <a:cubicBezTo>
                    <a:pt x="27" y="57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2B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120">
              <a:extLst>
                <a:ext uri="{FF2B5EF4-FFF2-40B4-BE49-F238E27FC236}">
                  <a16:creationId xmlns:a16="http://schemas.microsoft.com/office/drawing/2014/main" id="{663FF00F-1FC6-4435-9670-F30D3C91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39 h 71"/>
                <a:gd name="T2" fmla="*/ 30 w 31"/>
                <a:gd name="T3" fmla="*/ 644 h 71"/>
                <a:gd name="T4" fmla="*/ 291 w 31"/>
                <a:gd name="T5" fmla="*/ 0 h 71"/>
                <a:gd name="T6" fmla="*/ 445 w 31"/>
                <a:gd name="T7" fmla="*/ 695 h 71"/>
                <a:gd name="T8" fmla="*/ 186 w 31"/>
                <a:gd name="T9" fmla="*/ 133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1"/>
                  </a:moveTo>
                  <a:cubicBezTo>
                    <a:pt x="4" y="70"/>
                    <a:pt x="0" y="53"/>
                    <a:pt x="2" y="34"/>
                  </a:cubicBezTo>
                  <a:cubicBezTo>
                    <a:pt x="4" y="15"/>
                    <a:pt x="12" y="0"/>
                    <a:pt x="19" y="0"/>
                  </a:cubicBezTo>
                  <a:cubicBezTo>
                    <a:pt x="26" y="1"/>
                    <a:pt x="31" y="17"/>
                    <a:pt x="29" y="37"/>
                  </a:cubicBezTo>
                  <a:cubicBezTo>
                    <a:pt x="27" y="56"/>
                    <a:pt x="19" y="71"/>
                    <a:pt x="12" y="71"/>
                  </a:cubicBezTo>
                  <a:close/>
                </a:path>
              </a:pathLst>
            </a:custGeom>
            <a:solidFill>
              <a:srgbClr val="F2B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121">
              <a:extLst>
                <a:ext uri="{FF2B5EF4-FFF2-40B4-BE49-F238E27FC236}">
                  <a16:creationId xmlns:a16="http://schemas.microsoft.com/office/drawing/2014/main" id="{D2E74018-4A61-4A25-9CD3-92114C34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18 h 71"/>
                <a:gd name="T2" fmla="*/ 30 w 31"/>
                <a:gd name="T3" fmla="*/ 644 h 71"/>
                <a:gd name="T4" fmla="*/ 291 w 31"/>
                <a:gd name="T5" fmla="*/ 21 h 71"/>
                <a:gd name="T6" fmla="*/ 445 w 31"/>
                <a:gd name="T7" fmla="*/ 695 h 71"/>
                <a:gd name="T8" fmla="*/ 186 w 31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0"/>
                  </a:moveTo>
                  <a:cubicBezTo>
                    <a:pt x="4" y="70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1"/>
                    <a:pt x="31" y="18"/>
                    <a:pt x="29" y="37"/>
                  </a:cubicBezTo>
                  <a:cubicBezTo>
                    <a:pt x="27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122">
              <a:extLst>
                <a:ext uri="{FF2B5EF4-FFF2-40B4-BE49-F238E27FC236}">
                  <a16:creationId xmlns:a16="http://schemas.microsoft.com/office/drawing/2014/main" id="{84109E89-FDD1-4403-9517-05F36B9D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18 h 71"/>
                <a:gd name="T2" fmla="*/ 30 w 31"/>
                <a:gd name="T3" fmla="*/ 644 h 71"/>
                <a:gd name="T4" fmla="*/ 291 w 31"/>
                <a:gd name="T5" fmla="*/ 21 h 71"/>
                <a:gd name="T6" fmla="*/ 445 w 31"/>
                <a:gd name="T7" fmla="*/ 695 h 71"/>
                <a:gd name="T8" fmla="*/ 186 w 31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0"/>
                  </a:moveTo>
                  <a:cubicBezTo>
                    <a:pt x="4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1"/>
                    <a:pt x="31" y="18"/>
                    <a:pt x="29" y="37"/>
                  </a:cubicBezTo>
                  <a:cubicBezTo>
                    <a:pt x="26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123">
              <a:extLst>
                <a:ext uri="{FF2B5EF4-FFF2-40B4-BE49-F238E27FC236}">
                  <a16:creationId xmlns:a16="http://schemas.microsoft.com/office/drawing/2014/main" id="{851DBCF0-799D-4348-BCFB-D7AA6E1C1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5" cy="189"/>
            </a:xfrm>
            <a:custGeom>
              <a:avLst/>
              <a:gdLst>
                <a:gd name="T0" fmla="*/ 188 w 30"/>
                <a:gd name="T1" fmla="*/ 1318 h 71"/>
                <a:gd name="T2" fmla="*/ 33 w 30"/>
                <a:gd name="T3" fmla="*/ 644 h 71"/>
                <a:gd name="T4" fmla="*/ 300 w 30"/>
                <a:gd name="T5" fmla="*/ 21 h 71"/>
                <a:gd name="T6" fmla="*/ 438 w 30"/>
                <a:gd name="T7" fmla="*/ 695 h 71"/>
                <a:gd name="T8" fmla="*/ 188 w 30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1">
                  <a:moveTo>
                    <a:pt x="12" y="70"/>
                  </a:moveTo>
                  <a:cubicBezTo>
                    <a:pt x="4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2"/>
                    <a:pt x="30" y="18"/>
                    <a:pt x="28" y="37"/>
                  </a:cubicBezTo>
                  <a:cubicBezTo>
                    <a:pt x="26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124">
              <a:extLst>
                <a:ext uri="{FF2B5EF4-FFF2-40B4-BE49-F238E27FC236}">
                  <a16:creationId xmlns:a16="http://schemas.microsoft.com/office/drawing/2014/main" id="{5A12A321-9FB8-4126-A0FA-FD061974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5" cy="186"/>
            </a:xfrm>
            <a:custGeom>
              <a:avLst/>
              <a:gdLst>
                <a:gd name="T0" fmla="*/ 188 w 30"/>
                <a:gd name="T1" fmla="*/ 1313 h 70"/>
                <a:gd name="T2" fmla="*/ 33 w 30"/>
                <a:gd name="T3" fmla="*/ 635 h 70"/>
                <a:gd name="T4" fmla="*/ 300 w 30"/>
                <a:gd name="T5" fmla="*/ 21 h 70"/>
                <a:gd name="T6" fmla="*/ 438 w 30"/>
                <a:gd name="T7" fmla="*/ 691 h 70"/>
                <a:gd name="T8" fmla="*/ 188 w 30"/>
                <a:gd name="T9" fmla="*/ 13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0">
                  <a:moveTo>
                    <a:pt x="12" y="70"/>
                  </a:moveTo>
                  <a:cubicBezTo>
                    <a:pt x="5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2"/>
                    <a:pt x="30" y="18"/>
                    <a:pt x="28" y="37"/>
                  </a:cubicBezTo>
                  <a:cubicBezTo>
                    <a:pt x="26" y="56"/>
                    <a:pt x="19" y="70"/>
                    <a:pt x="12" y="70"/>
                  </a:cubicBezTo>
                  <a:close/>
                </a:path>
              </a:pathLst>
            </a:custGeom>
            <a:solidFill>
              <a:srgbClr val="F3B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125">
              <a:extLst>
                <a:ext uri="{FF2B5EF4-FFF2-40B4-BE49-F238E27FC236}">
                  <a16:creationId xmlns:a16="http://schemas.microsoft.com/office/drawing/2014/main" id="{F018A187-D1A5-4165-8B15-BEFC17A9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5"/>
              <a:ext cx="75" cy="184"/>
            </a:xfrm>
            <a:custGeom>
              <a:avLst/>
              <a:gdLst>
                <a:gd name="T0" fmla="*/ 188 w 30"/>
                <a:gd name="T1" fmla="*/ 1288 h 69"/>
                <a:gd name="T2" fmla="*/ 33 w 30"/>
                <a:gd name="T3" fmla="*/ 627 h 69"/>
                <a:gd name="T4" fmla="*/ 300 w 30"/>
                <a:gd name="T5" fmla="*/ 0 h 69"/>
                <a:gd name="T6" fmla="*/ 438 w 30"/>
                <a:gd name="T7" fmla="*/ 683 h 69"/>
                <a:gd name="T8" fmla="*/ 188 w 30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9">
                  <a:moveTo>
                    <a:pt x="12" y="68"/>
                  </a:moveTo>
                  <a:cubicBezTo>
                    <a:pt x="5" y="68"/>
                    <a:pt x="0" y="52"/>
                    <a:pt x="2" y="33"/>
                  </a:cubicBezTo>
                  <a:cubicBezTo>
                    <a:pt x="4" y="14"/>
                    <a:pt x="12" y="0"/>
                    <a:pt x="19" y="0"/>
                  </a:cubicBezTo>
                  <a:cubicBezTo>
                    <a:pt x="26" y="1"/>
                    <a:pt x="30" y="17"/>
                    <a:pt x="28" y="36"/>
                  </a:cubicBezTo>
                  <a:cubicBezTo>
                    <a:pt x="26" y="54"/>
                    <a:pt x="19" y="69"/>
                    <a:pt x="12" y="68"/>
                  </a:cubicBezTo>
                  <a:close/>
                </a:path>
              </a:pathLst>
            </a:custGeom>
            <a:solidFill>
              <a:srgbClr val="F3B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126">
              <a:extLst>
                <a:ext uri="{FF2B5EF4-FFF2-40B4-BE49-F238E27FC236}">
                  <a16:creationId xmlns:a16="http://schemas.microsoft.com/office/drawing/2014/main" id="{D6186727-F600-415B-BDB0-35A06BE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4"/>
            </a:xfrm>
            <a:custGeom>
              <a:avLst/>
              <a:gdLst>
                <a:gd name="T0" fmla="*/ 176 w 29"/>
                <a:gd name="T1" fmla="*/ 1288 h 69"/>
                <a:gd name="T2" fmla="*/ 33 w 29"/>
                <a:gd name="T3" fmla="*/ 627 h 69"/>
                <a:gd name="T4" fmla="*/ 284 w 29"/>
                <a:gd name="T5" fmla="*/ 21 h 69"/>
                <a:gd name="T6" fmla="*/ 430 w 29"/>
                <a:gd name="T7" fmla="*/ 683 h 69"/>
                <a:gd name="T8" fmla="*/ 176 w 29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11" y="68"/>
                  </a:moveTo>
                  <a:cubicBezTo>
                    <a:pt x="4" y="67"/>
                    <a:pt x="0" y="52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6"/>
                  </a:cubicBezTo>
                  <a:cubicBezTo>
                    <a:pt x="25" y="54"/>
                    <a:pt x="18" y="69"/>
                    <a:pt x="11" y="68"/>
                  </a:cubicBezTo>
                  <a:close/>
                </a:path>
              </a:pathLst>
            </a:custGeom>
            <a:solidFill>
              <a:srgbClr val="F3B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127">
              <a:extLst>
                <a:ext uri="{FF2B5EF4-FFF2-40B4-BE49-F238E27FC236}">
                  <a16:creationId xmlns:a16="http://schemas.microsoft.com/office/drawing/2014/main" id="{E5082E70-77FA-4DE1-85EA-38A95231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4"/>
            </a:xfrm>
            <a:custGeom>
              <a:avLst/>
              <a:gdLst>
                <a:gd name="T0" fmla="*/ 176 w 29"/>
                <a:gd name="T1" fmla="*/ 1288 h 69"/>
                <a:gd name="T2" fmla="*/ 33 w 29"/>
                <a:gd name="T3" fmla="*/ 627 h 69"/>
                <a:gd name="T4" fmla="*/ 284 w 29"/>
                <a:gd name="T5" fmla="*/ 21 h 69"/>
                <a:gd name="T6" fmla="*/ 430 w 29"/>
                <a:gd name="T7" fmla="*/ 683 h 69"/>
                <a:gd name="T8" fmla="*/ 176 w 29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11" y="68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6"/>
                  </a:cubicBezTo>
                  <a:cubicBezTo>
                    <a:pt x="25" y="54"/>
                    <a:pt x="18" y="69"/>
                    <a:pt x="11" y="68"/>
                  </a:cubicBezTo>
                  <a:close/>
                </a:path>
              </a:pathLst>
            </a:custGeom>
            <a:solidFill>
              <a:srgbClr val="F3B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128">
              <a:extLst>
                <a:ext uri="{FF2B5EF4-FFF2-40B4-BE49-F238E27FC236}">
                  <a16:creationId xmlns:a16="http://schemas.microsoft.com/office/drawing/2014/main" id="{CFF40F09-F197-4C5D-9945-A6272F4F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2"/>
            </a:xfrm>
            <a:custGeom>
              <a:avLst/>
              <a:gdLst>
                <a:gd name="T0" fmla="*/ 176 w 29"/>
                <a:gd name="T1" fmla="*/ 1303 h 68"/>
                <a:gd name="T2" fmla="*/ 33 w 29"/>
                <a:gd name="T3" fmla="*/ 632 h 68"/>
                <a:gd name="T4" fmla="*/ 284 w 29"/>
                <a:gd name="T5" fmla="*/ 21 h 68"/>
                <a:gd name="T6" fmla="*/ 430 w 29"/>
                <a:gd name="T7" fmla="*/ 688 h 68"/>
                <a:gd name="T8" fmla="*/ 176 w 29"/>
                <a:gd name="T9" fmla="*/ 13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8">
                  <a:moveTo>
                    <a:pt x="11" y="68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2"/>
                    <a:pt x="29" y="17"/>
                    <a:pt x="27" y="36"/>
                  </a:cubicBezTo>
                  <a:cubicBezTo>
                    <a:pt x="25" y="54"/>
                    <a:pt x="18" y="68"/>
                    <a:pt x="11" y="68"/>
                  </a:cubicBezTo>
                  <a:close/>
                </a:path>
              </a:pathLst>
            </a:custGeom>
            <a:solidFill>
              <a:srgbClr val="F3B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129">
              <a:extLst>
                <a:ext uri="{FF2B5EF4-FFF2-40B4-BE49-F238E27FC236}">
                  <a16:creationId xmlns:a16="http://schemas.microsoft.com/office/drawing/2014/main" id="{896EB2CA-175D-40FC-B44E-FF1472A11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2"/>
            </a:xfrm>
            <a:custGeom>
              <a:avLst/>
              <a:gdLst>
                <a:gd name="T0" fmla="*/ 176 w 29"/>
                <a:gd name="T1" fmla="*/ 1282 h 68"/>
                <a:gd name="T2" fmla="*/ 33 w 29"/>
                <a:gd name="T3" fmla="*/ 632 h 68"/>
                <a:gd name="T4" fmla="*/ 284 w 29"/>
                <a:gd name="T5" fmla="*/ 21 h 68"/>
                <a:gd name="T6" fmla="*/ 430 w 29"/>
                <a:gd name="T7" fmla="*/ 688 h 68"/>
                <a:gd name="T8" fmla="*/ 176 w 29"/>
                <a:gd name="T9" fmla="*/ 12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8">
                  <a:moveTo>
                    <a:pt x="11" y="67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5"/>
                    <a:pt x="11" y="0"/>
                    <a:pt x="18" y="1"/>
                  </a:cubicBezTo>
                  <a:cubicBezTo>
                    <a:pt x="25" y="2"/>
                    <a:pt x="29" y="17"/>
                    <a:pt x="27" y="36"/>
                  </a:cubicBezTo>
                  <a:cubicBezTo>
                    <a:pt x="25" y="54"/>
                    <a:pt x="18" y="68"/>
                    <a:pt x="11" y="67"/>
                  </a:cubicBezTo>
                  <a:close/>
                </a:path>
              </a:pathLst>
            </a:custGeom>
            <a:solidFill>
              <a:srgbClr val="F3B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130">
              <a:extLst>
                <a:ext uri="{FF2B5EF4-FFF2-40B4-BE49-F238E27FC236}">
                  <a16:creationId xmlns:a16="http://schemas.microsoft.com/office/drawing/2014/main" id="{31556BC0-2E93-4FA8-B3B2-9AA5E5DE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9"/>
            </a:xfrm>
            <a:custGeom>
              <a:avLst/>
              <a:gdLst>
                <a:gd name="T0" fmla="*/ 176 w 29"/>
                <a:gd name="T1" fmla="*/ 1256 h 67"/>
                <a:gd name="T2" fmla="*/ 33 w 29"/>
                <a:gd name="T3" fmla="*/ 606 h 67"/>
                <a:gd name="T4" fmla="*/ 284 w 29"/>
                <a:gd name="T5" fmla="*/ 0 h 67"/>
                <a:gd name="T6" fmla="*/ 430 w 29"/>
                <a:gd name="T7" fmla="*/ 671 h 67"/>
                <a:gd name="T8" fmla="*/ 176 w 29"/>
                <a:gd name="T9" fmla="*/ 125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7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0"/>
                  </a:cubicBezTo>
                  <a:cubicBezTo>
                    <a:pt x="25" y="1"/>
                    <a:pt x="29" y="16"/>
                    <a:pt x="27" y="35"/>
                  </a:cubicBezTo>
                  <a:cubicBezTo>
                    <a:pt x="25" y="53"/>
                    <a:pt x="18" y="67"/>
                    <a:pt x="11" y="66"/>
                  </a:cubicBezTo>
                  <a:close/>
                </a:path>
              </a:pathLst>
            </a:custGeom>
            <a:solidFill>
              <a:srgbClr val="F3B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131">
              <a:extLst>
                <a:ext uri="{FF2B5EF4-FFF2-40B4-BE49-F238E27FC236}">
                  <a16:creationId xmlns:a16="http://schemas.microsoft.com/office/drawing/2014/main" id="{266E793A-D49D-4E54-A50C-312A59F9F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9"/>
            </a:xfrm>
            <a:custGeom>
              <a:avLst/>
              <a:gdLst>
                <a:gd name="T0" fmla="*/ 176 w 29"/>
                <a:gd name="T1" fmla="*/ 1256 h 67"/>
                <a:gd name="T2" fmla="*/ 33 w 29"/>
                <a:gd name="T3" fmla="*/ 606 h 67"/>
                <a:gd name="T4" fmla="*/ 284 w 29"/>
                <a:gd name="T5" fmla="*/ 21 h 67"/>
                <a:gd name="T6" fmla="*/ 430 w 29"/>
                <a:gd name="T7" fmla="*/ 671 h 67"/>
                <a:gd name="T8" fmla="*/ 176 w 29"/>
                <a:gd name="T9" fmla="*/ 125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7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6"/>
                    <a:pt x="27" y="35"/>
                  </a:cubicBezTo>
                  <a:cubicBezTo>
                    <a:pt x="25" y="53"/>
                    <a:pt x="18" y="67"/>
                    <a:pt x="11" y="66"/>
                  </a:cubicBezTo>
                  <a:close/>
                </a:path>
              </a:pathLst>
            </a:custGeom>
            <a:solidFill>
              <a:srgbClr val="F4B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132">
              <a:extLst>
                <a:ext uri="{FF2B5EF4-FFF2-40B4-BE49-F238E27FC236}">
                  <a16:creationId xmlns:a16="http://schemas.microsoft.com/office/drawing/2014/main" id="{F7733A4E-58AE-4B53-8C85-66A6EA6D9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6"/>
            </a:xfrm>
            <a:custGeom>
              <a:avLst/>
              <a:gdLst>
                <a:gd name="T0" fmla="*/ 176 w 29"/>
                <a:gd name="T1" fmla="*/ 1251 h 66"/>
                <a:gd name="T2" fmla="*/ 33 w 29"/>
                <a:gd name="T3" fmla="*/ 605 h 66"/>
                <a:gd name="T4" fmla="*/ 284 w 29"/>
                <a:gd name="T5" fmla="*/ 21 h 66"/>
                <a:gd name="T6" fmla="*/ 430 w 29"/>
                <a:gd name="T7" fmla="*/ 648 h 66"/>
                <a:gd name="T8" fmla="*/ 176 w 29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6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4"/>
                  </a:cubicBezTo>
                  <a:cubicBezTo>
                    <a:pt x="25" y="52"/>
                    <a:pt x="18" y="66"/>
                    <a:pt x="11" y="66"/>
                  </a:cubicBezTo>
                  <a:close/>
                </a:path>
              </a:pathLst>
            </a:custGeom>
            <a:solidFill>
              <a:srgbClr val="F4B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133">
              <a:extLst>
                <a:ext uri="{FF2B5EF4-FFF2-40B4-BE49-F238E27FC236}">
                  <a16:creationId xmlns:a16="http://schemas.microsoft.com/office/drawing/2014/main" id="{8CFFB879-FC72-4915-A318-669AB199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6"/>
            </a:xfrm>
            <a:custGeom>
              <a:avLst/>
              <a:gdLst>
                <a:gd name="T0" fmla="*/ 176 w 29"/>
                <a:gd name="T1" fmla="*/ 1229 h 66"/>
                <a:gd name="T2" fmla="*/ 33 w 29"/>
                <a:gd name="T3" fmla="*/ 605 h 66"/>
                <a:gd name="T4" fmla="*/ 284 w 29"/>
                <a:gd name="T5" fmla="*/ 21 h 66"/>
                <a:gd name="T6" fmla="*/ 430 w 29"/>
                <a:gd name="T7" fmla="*/ 648 h 66"/>
                <a:gd name="T8" fmla="*/ 176 w 29"/>
                <a:gd name="T9" fmla="*/ 122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6">
                  <a:moveTo>
                    <a:pt x="11" y="65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2"/>
                    <a:pt x="29" y="17"/>
                    <a:pt x="27" y="34"/>
                  </a:cubicBezTo>
                  <a:cubicBezTo>
                    <a:pt x="25" y="52"/>
                    <a:pt x="18" y="66"/>
                    <a:pt x="11" y="65"/>
                  </a:cubicBezTo>
                  <a:close/>
                </a:path>
              </a:pathLst>
            </a:custGeom>
            <a:solidFill>
              <a:srgbClr val="F4B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134">
              <a:extLst>
                <a:ext uri="{FF2B5EF4-FFF2-40B4-BE49-F238E27FC236}">
                  <a16:creationId xmlns:a16="http://schemas.microsoft.com/office/drawing/2014/main" id="{9546EFA0-C075-4565-AEE1-2F18FACA0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68"/>
              <a:ext cx="70" cy="176"/>
            </a:xfrm>
            <a:custGeom>
              <a:avLst/>
              <a:gdLst>
                <a:gd name="T0" fmla="*/ 158 w 28"/>
                <a:gd name="T1" fmla="*/ 1229 h 66"/>
                <a:gd name="T2" fmla="*/ 20 w 28"/>
                <a:gd name="T3" fmla="*/ 605 h 66"/>
                <a:gd name="T4" fmla="*/ 270 w 28"/>
                <a:gd name="T5" fmla="*/ 21 h 66"/>
                <a:gd name="T6" fmla="*/ 408 w 28"/>
                <a:gd name="T7" fmla="*/ 648 h 66"/>
                <a:gd name="T8" fmla="*/ 158 w 28"/>
                <a:gd name="T9" fmla="*/ 122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6">
                  <a:moveTo>
                    <a:pt x="10" y="65"/>
                  </a:moveTo>
                  <a:cubicBezTo>
                    <a:pt x="3" y="64"/>
                    <a:pt x="0" y="49"/>
                    <a:pt x="1" y="32"/>
                  </a:cubicBezTo>
                  <a:cubicBezTo>
                    <a:pt x="3" y="14"/>
                    <a:pt x="10" y="0"/>
                    <a:pt x="17" y="1"/>
                  </a:cubicBezTo>
                  <a:cubicBezTo>
                    <a:pt x="24" y="2"/>
                    <a:pt x="28" y="17"/>
                    <a:pt x="26" y="34"/>
                  </a:cubicBezTo>
                  <a:cubicBezTo>
                    <a:pt x="24" y="52"/>
                    <a:pt x="17" y="66"/>
                    <a:pt x="10" y="65"/>
                  </a:cubicBezTo>
                  <a:close/>
                </a:path>
              </a:pathLst>
            </a:custGeom>
            <a:solidFill>
              <a:srgbClr val="F4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135">
              <a:extLst>
                <a:ext uri="{FF2B5EF4-FFF2-40B4-BE49-F238E27FC236}">
                  <a16:creationId xmlns:a16="http://schemas.microsoft.com/office/drawing/2014/main" id="{A7E24243-D5D2-4889-8D69-2316825D8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70" cy="173"/>
            </a:xfrm>
            <a:custGeom>
              <a:avLst/>
              <a:gdLst>
                <a:gd name="T0" fmla="*/ 158 w 28"/>
                <a:gd name="T1" fmla="*/ 1203 h 65"/>
                <a:gd name="T2" fmla="*/ 33 w 28"/>
                <a:gd name="T3" fmla="*/ 588 h 65"/>
                <a:gd name="T4" fmla="*/ 270 w 28"/>
                <a:gd name="T5" fmla="*/ 0 h 65"/>
                <a:gd name="T6" fmla="*/ 408 w 28"/>
                <a:gd name="T7" fmla="*/ 623 h 65"/>
                <a:gd name="T8" fmla="*/ 158 w 28"/>
                <a:gd name="T9" fmla="*/ 120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5">
                  <a:moveTo>
                    <a:pt x="10" y="64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3" y="13"/>
                    <a:pt x="10" y="0"/>
                    <a:pt x="17" y="0"/>
                  </a:cubicBezTo>
                  <a:cubicBezTo>
                    <a:pt x="24" y="1"/>
                    <a:pt x="28" y="16"/>
                    <a:pt x="26" y="33"/>
                  </a:cubicBezTo>
                  <a:cubicBezTo>
                    <a:pt x="24" y="51"/>
                    <a:pt x="17" y="65"/>
                    <a:pt x="10" y="64"/>
                  </a:cubicBezTo>
                  <a:close/>
                </a:path>
              </a:pathLst>
            </a:custGeom>
            <a:solidFill>
              <a:srgbClr val="F4B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136">
              <a:extLst>
                <a:ext uri="{FF2B5EF4-FFF2-40B4-BE49-F238E27FC236}">
                  <a16:creationId xmlns:a16="http://schemas.microsoft.com/office/drawing/2014/main" id="{110A3BA0-BF4F-42D1-ABC7-F5B93C8E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201 h 64"/>
                <a:gd name="T2" fmla="*/ 30 w 27"/>
                <a:gd name="T3" fmla="*/ 579 h 64"/>
                <a:gd name="T4" fmla="*/ 258 w 27"/>
                <a:gd name="T5" fmla="*/ 0 h 64"/>
                <a:gd name="T6" fmla="*/ 400 w 27"/>
                <a:gd name="T7" fmla="*/ 622 h 64"/>
                <a:gd name="T8" fmla="*/ 154 w 27"/>
                <a:gd name="T9" fmla="*/ 120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4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3" y="13"/>
                    <a:pt x="10" y="0"/>
                    <a:pt x="17" y="0"/>
                  </a:cubicBezTo>
                  <a:cubicBezTo>
                    <a:pt x="24" y="1"/>
                    <a:pt x="27" y="16"/>
                    <a:pt x="26" y="33"/>
                  </a:cubicBezTo>
                  <a:cubicBezTo>
                    <a:pt x="24" y="51"/>
                    <a:pt x="17" y="64"/>
                    <a:pt x="10" y="64"/>
                  </a:cubicBezTo>
                  <a:close/>
                </a:path>
              </a:pathLst>
            </a:custGeom>
            <a:solidFill>
              <a:srgbClr val="F4B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137">
              <a:extLst>
                <a:ext uri="{FF2B5EF4-FFF2-40B4-BE49-F238E27FC236}">
                  <a16:creationId xmlns:a16="http://schemas.microsoft.com/office/drawing/2014/main" id="{3B97E71A-E02B-45A3-8B62-FDB6366D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400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4" y="13"/>
                    <a:pt x="10" y="0"/>
                    <a:pt x="17" y="1"/>
                  </a:cubicBezTo>
                  <a:cubicBezTo>
                    <a:pt x="24" y="1"/>
                    <a:pt x="27" y="16"/>
                    <a:pt x="26" y="33"/>
                  </a:cubicBezTo>
                  <a:cubicBezTo>
                    <a:pt x="24" y="51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4C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138">
              <a:extLst>
                <a:ext uri="{FF2B5EF4-FFF2-40B4-BE49-F238E27FC236}">
                  <a16:creationId xmlns:a16="http://schemas.microsoft.com/office/drawing/2014/main" id="{AC58ACFF-1FAA-49F8-B1D6-2FB1835DC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382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2"/>
                    <a:pt x="0" y="48"/>
                    <a:pt x="2" y="31"/>
                  </a:cubicBezTo>
                  <a:cubicBezTo>
                    <a:pt x="4" y="14"/>
                    <a:pt x="10" y="0"/>
                    <a:pt x="17" y="1"/>
                  </a:cubicBezTo>
                  <a:cubicBezTo>
                    <a:pt x="24" y="2"/>
                    <a:pt x="27" y="16"/>
                    <a:pt x="25" y="33"/>
                  </a:cubicBezTo>
                  <a:cubicBezTo>
                    <a:pt x="24" y="50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5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139">
              <a:extLst>
                <a:ext uri="{FF2B5EF4-FFF2-40B4-BE49-F238E27FC236}">
                  <a16:creationId xmlns:a16="http://schemas.microsoft.com/office/drawing/2014/main" id="{C8B9F588-E3EE-4AED-ADE1-9EA5D527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382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2"/>
                    <a:pt x="0" y="48"/>
                    <a:pt x="2" y="31"/>
                  </a:cubicBezTo>
                  <a:cubicBezTo>
                    <a:pt x="4" y="14"/>
                    <a:pt x="11" y="0"/>
                    <a:pt x="17" y="1"/>
                  </a:cubicBezTo>
                  <a:cubicBezTo>
                    <a:pt x="23" y="2"/>
                    <a:pt x="27" y="16"/>
                    <a:pt x="25" y="33"/>
                  </a:cubicBezTo>
                  <a:cubicBezTo>
                    <a:pt x="24" y="50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5C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140">
              <a:extLst>
                <a:ext uri="{FF2B5EF4-FFF2-40B4-BE49-F238E27FC236}">
                  <a16:creationId xmlns:a16="http://schemas.microsoft.com/office/drawing/2014/main" id="{80E1F163-29BE-492A-8B3C-20F91EC3F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54 w 27"/>
                <a:gd name="T1" fmla="*/ 1189 h 62"/>
                <a:gd name="T2" fmla="*/ 30 w 27"/>
                <a:gd name="T3" fmla="*/ 573 h 62"/>
                <a:gd name="T4" fmla="*/ 258 w 27"/>
                <a:gd name="T5" fmla="*/ 0 h 62"/>
                <a:gd name="T6" fmla="*/ 382 w 27"/>
                <a:gd name="T7" fmla="*/ 616 h 62"/>
                <a:gd name="T8" fmla="*/ 154 w 27"/>
                <a:gd name="T9" fmla="*/ 1189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0" y="62"/>
                  </a:moveTo>
                  <a:cubicBezTo>
                    <a:pt x="4" y="61"/>
                    <a:pt x="0" y="47"/>
                    <a:pt x="2" y="30"/>
                  </a:cubicBezTo>
                  <a:cubicBezTo>
                    <a:pt x="4" y="13"/>
                    <a:pt x="11" y="0"/>
                    <a:pt x="17" y="0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4" y="49"/>
                    <a:pt x="17" y="62"/>
                    <a:pt x="10" y="62"/>
                  </a:cubicBezTo>
                  <a:close/>
                </a:path>
              </a:pathLst>
            </a:custGeom>
            <a:solidFill>
              <a:srgbClr val="F5C2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141">
              <a:extLst>
                <a:ext uri="{FF2B5EF4-FFF2-40B4-BE49-F238E27FC236}">
                  <a16:creationId xmlns:a16="http://schemas.microsoft.com/office/drawing/2014/main" id="{7D5ED223-DBDE-4500-9505-643055C5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54 w 27"/>
                <a:gd name="T1" fmla="*/ 1167 h 62"/>
                <a:gd name="T2" fmla="*/ 30 w 27"/>
                <a:gd name="T3" fmla="*/ 573 h 62"/>
                <a:gd name="T4" fmla="*/ 258 w 27"/>
                <a:gd name="T5" fmla="*/ 0 h 62"/>
                <a:gd name="T6" fmla="*/ 382 w 27"/>
                <a:gd name="T7" fmla="*/ 616 h 62"/>
                <a:gd name="T8" fmla="*/ 154 w 27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0" y="61"/>
                  </a:moveTo>
                  <a:cubicBezTo>
                    <a:pt x="4" y="61"/>
                    <a:pt x="0" y="47"/>
                    <a:pt x="2" y="30"/>
                  </a:cubicBezTo>
                  <a:cubicBezTo>
                    <a:pt x="4" y="13"/>
                    <a:pt x="11" y="0"/>
                    <a:pt x="17" y="0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4" y="49"/>
                    <a:pt x="17" y="62"/>
                    <a:pt x="10" y="61"/>
                  </a:cubicBezTo>
                  <a:close/>
                </a:path>
              </a:pathLst>
            </a:custGeom>
            <a:solidFill>
              <a:srgbClr val="F5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142">
              <a:extLst>
                <a:ext uri="{FF2B5EF4-FFF2-40B4-BE49-F238E27FC236}">
                  <a16:creationId xmlns:a16="http://schemas.microsoft.com/office/drawing/2014/main" id="{6F8BC374-BB0B-4F1B-B1FE-EB37CE3B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66 w 27"/>
                <a:gd name="T1" fmla="*/ 1167 h 62"/>
                <a:gd name="T2" fmla="*/ 30 w 27"/>
                <a:gd name="T3" fmla="*/ 573 h 62"/>
                <a:gd name="T4" fmla="*/ 258 w 27"/>
                <a:gd name="T5" fmla="*/ 21 h 62"/>
                <a:gd name="T6" fmla="*/ 382 w 27"/>
                <a:gd name="T7" fmla="*/ 616 h 62"/>
                <a:gd name="T8" fmla="*/ 166 w 27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1" y="61"/>
                  </a:moveTo>
                  <a:cubicBezTo>
                    <a:pt x="4" y="60"/>
                    <a:pt x="0" y="46"/>
                    <a:pt x="2" y="30"/>
                  </a:cubicBezTo>
                  <a:cubicBezTo>
                    <a:pt x="4" y="13"/>
                    <a:pt x="11" y="0"/>
                    <a:pt x="17" y="1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3" y="49"/>
                    <a:pt x="17" y="62"/>
                    <a:pt x="11" y="61"/>
                  </a:cubicBezTo>
                  <a:close/>
                </a:path>
              </a:pathLst>
            </a:custGeom>
            <a:solidFill>
              <a:srgbClr val="F5C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143">
              <a:extLst>
                <a:ext uri="{FF2B5EF4-FFF2-40B4-BE49-F238E27FC236}">
                  <a16:creationId xmlns:a16="http://schemas.microsoft.com/office/drawing/2014/main" id="{BD381A2C-8940-45F2-BBCE-F14FBD55E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3"/>
              <a:ext cx="65" cy="166"/>
            </a:xfrm>
            <a:custGeom>
              <a:avLst/>
              <a:gdLst>
                <a:gd name="T0" fmla="*/ 158 w 26"/>
                <a:gd name="T1" fmla="*/ 1167 h 62"/>
                <a:gd name="T2" fmla="*/ 20 w 26"/>
                <a:gd name="T3" fmla="*/ 573 h 62"/>
                <a:gd name="T4" fmla="*/ 250 w 26"/>
                <a:gd name="T5" fmla="*/ 21 h 62"/>
                <a:gd name="T6" fmla="*/ 375 w 26"/>
                <a:gd name="T7" fmla="*/ 616 h 62"/>
                <a:gd name="T8" fmla="*/ 158 w 26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2">
                  <a:moveTo>
                    <a:pt x="10" y="61"/>
                  </a:moveTo>
                  <a:cubicBezTo>
                    <a:pt x="3" y="60"/>
                    <a:pt x="0" y="46"/>
                    <a:pt x="1" y="30"/>
                  </a:cubicBezTo>
                  <a:cubicBezTo>
                    <a:pt x="3" y="13"/>
                    <a:pt x="10" y="0"/>
                    <a:pt x="16" y="1"/>
                  </a:cubicBezTo>
                  <a:cubicBezTo>
                    <a:pt x="22" y="2"/>
                    <a:pt x="26" y="16"/>
                    <a:pt x="24" y="32"/>
                  </a:cubicBezTo>
                  <a:cubicBezTo>
                    <a:pt x="22" y="49"/>
                    <a:pt x="16" y="62"/>
                    <a:pt x="10" y="61"/>
                  </a:cubicBezTo>
                  <a:close/>
                </a:path>
              </a:pathLst>
            </a:custGeom>
            <a:solidFill>
              <a:srgbClr val="F6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144">
              <a:extLst>
                <a:ext uri="{FF2B5EF4-FFF2-40B4-BE49-F238E27FC236}">
                  <a16:creationId xmlns:a16="http://schemas.microsoft.com/office/drawing/2014/main" id="{115C89A6-17E7-4CA2-BCCC-FC77CECC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3"/>
              <a:ext cx="65" cy="163"/>
            </a:xfrm>
            <a:custGeom>
              <a:avLst/>
              <a:gdLst>
                <a:gd name="T0" fmla="*/ 158 w 26"/>
                <a:gd name="T1" fmla="*/ 1165 h 61"/>
                <a:gd name="T2" fmla="*/ 20 w 26"/>
                <a:gd name="T3" fmla="*/ 572 h 61"/>
                <a:gd name="T4" fmla="*/ 250 w 26"/>
                <a:gd name="T5" fmla="*/ 21 h 61"/>
                <a:gd name="T6" fmla="*/ 375 w 26"/>
                <a:gd name="T7" fmla="*/ 615 h 61"/>
                <a:gd name="T8" fmla="*/ 158 w 26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10" y="61"/>
                  </a:moveTo>
                  <a:cubicBezTo>
                    <a:pt x="3" y="60"/>
                    <a:pt x="0" y="46"/>
                    <a:pt x="1" y="30"/>
                  </a:cubicBezTo>
                  <a:cubicBezTo>
                    <a:pt x="3" y="13"/>
                    <a:pt x="10" y="0"/>
                    <a:pt x="16" y="1"/>
                  </a:cubicBezTo>
                  <a:cubicBezTo>
                    <a:pt x="22" y="2"/>
                    <a:pt x="26" y="16"/>
                    <a:pt x="24" y="32"/>
                  </a:cubicBezTo>
                  <a:cubicBezTo>
                    <a:pt x="22" y="49"/>
                    <a:pt x="16" y="61"/>
                    <a:pt x="10" y="61"/>
                  </a:cubicBezTo>
                  <a:close/>
                </a:path>
              </a:pathLst>
            </a:custGeom>
            <a:solidFill>
              <a:srgbClr val="F6C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145">
              <a:extLst>
                <a:ext uri="{FF2B5EF4-FFF2-40B4-BE49-F238E27FC236}">
                  <a16:creationId xmlns:a16="http://schemas.microsoft.com/office/drawing/2014/main" id="{6392C4E0-B38F-401D-9DE9-63A8253B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0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3" y="59"/>
                    <a:pt x="0" y="45"/>
                    <a:pt x="2" y="29"/>
                  </a:cubicBezTo>
                  <a:cubicBezTo>
                    <a:pt x="3" y="12"/>
                    <a:pt x="10" y="0"/>
                    <a:pt x="16" y="0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146">
              <a:extLst>
                <a:ext uri="{FF2B5EF4-FFF2-40B4-BE49-F238E27FC236}">
                  <a16:creationId xmlns:a16="http://schemas.microsoft.com/office/drawing/2014/main" id="{CB07F957-E236-40CF-BC16-8C5B58D6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0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4" y="59"/>
                    <a:pt x="0" y="45"/>
                    <a:pt x="2" y="29"/>
                  </a:cubicBezTo>
                  <a:cubicBezTo>
                    <a:pt x="3" y="12"/>
                    <a:pt x="10" y="0"/>
                    <a:pt x="16" y="0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147">
              <a:extLst>
                <a:ext uri="{FF2B5EF4-FFF2-40B4-BE49-F238E27FC236}">
                  <a16:creationId xmlns:a16="http://schemas.microsoft.com/office/drawing/2014/main" id="{ACE4FF97-E467-4000-92DF-EA469AD6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21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4" y="58"/>
                    <a:pt x="0" y="45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148">
              <a:extLst>
                <a:ext uri="{FF2B5EF4-FFF2-40B4-BE49-F238E27FC236}">
                  <a16:creationId xmlns:a16="http://schemas.microsoft.com/office/drawing/2014/main" id="{279E2041-1E25-4840-BE0C-13F487F8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57"/>
            </a:xfrm>
            <a:custGeom>
              <a:avLst/>
              <a:gdLst>
                <a:gd name="T0" fmla="*/ 158 w 26"/>
                <a:gd name="T1" fmla="*/ 1112 h 59"/>
                <a:gd name="T2" fmla="*/ 33 w 26"/>
                <a:gd name="T3" fmla="*/ 546 h 59"/>
                <a:gd name="T4" fmla="*/ 250 w 26"/>
                <a:gd name="T5" fmla="*/ 21 h 59"/>
                <a:gd name="T6" fmla="*/ 375 w 26"/>
                <a:gd name="T7" fmla="*/ 580 h 59"/>
                <a:gd name="T8" fmla="*/ 158 w 26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9">
                  <a:moveTo>
                    <a:pt x="10" y="59"/>
                  </a:moveTo>
                  <a:cubicBezTo>
                    <a:pt x="4" y="58"/>
                    <a:pt x="0" y="45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2"/>
                    <a:pt x="26" y="15"/>
                    <a:pt x="24" y="31"/>
                  </a:cubicBezTo>
                  <a:cubicBezTo>
                    <a:pt x="22" y="47"/>
                    <a:pt x="16" y="59"/>
                    <a:pt x="10" y="59"/>
                  </a:cubicBezTo>
                  <a:close/>
                </a:path>
              </a:pathLst>
            </a:custGeom>
            <a:solidFill>
              <a:srgbClr val="F7C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149">
              <a:extLst>
                <a:ext uri="{FF2B5EF4-FFF2-40B4-BE49-F238E27FC236}">
                  <a16:creationId xmlns:a16="http://schemas.microsoft.com/office/drawing/2014/main" id="{C2A57D20-D680-4D12-AAD2-DD0400B3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3" cy="157"/>
            </a:xfrm>
            <a:custGeom>
              <a:avLst/>
              <a:gdLst>
                <a:gd name="T0" fmla="*/ 159 w 25"/>
                <a:gd name="T1" fmla="*/ 1091 h 59"/>
                <a:gd name="T2" fmla="*/ 33 w 25"/>
                <a:gd name="T3" fmla="*/ 546 h 59"/>
                <a:gd name="T4" fmla="*/ 255 w 25"/>
                <a:gd name="T5" fmla="*/ 21 h 59"/>
                <a:gd name="T6" fmla="*/ 381 w 25"/>
                <a:gd name="T7" fmla="*/ 580 h 59"/>
                <a:gd name="T8" fmla="*/ 159 w 25"/>
                <a:gd name="T9" fmla="*/ 109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9">
                  <a:moveTo>
                    <a:pt x="10" y="58"/>
                  </a:moveTo>
                  <a:cubicBezTo>
                    <a:pt x="4" y="58"/>
                    <a:pt x="0" y="44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2"/>
                    <a:pt x="25" y="15"/>
                    <a:pt x="24" y="31"/>
                  </a:cubicBezTo>
                  <a:cubicBezTo>
                    <a:pt x="22" y="47"/>
                    <a:pt x="16" y="59"/>
                    <a:pt x="10" y="58"/>
                  </a:cubicBezTo>
                  <a:close/>
                </a:path>
              </a:pathLst>
            </a:custGeom>
            <a:solidFill>
              <a:srgbClr val="F7C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50">
              <a:extLst>
                <a:ext uri="{FF2B5EF4-FFF2-40B4-BE49-F238E27FC236}">
                  <a16:creationId xmlns:a16="http://schemas.microsoft.com/office/drawing/2014/main" id="{34E4B520-B5EA-412A-A4B5-8F0409CB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9"/>
              <a:ext cx="63" cy="154"/>
            </a:xfrm>
            <a:custGeom>
              <a:avLst/>
              <a:gdLst>
                <a:gd name="T0" fmla="*/ 159 w 25"/>
                <a:gd name="T1" fmla="*/ 1065 h 58"/>
                <a:gd name="T2" fmla="*/ 33 w 25"/>
                <a:gd name="T3" fmla="*/ 520 h 58"/>
                <a:gd name="T4" fmla="*/ 255 w 25"/>
                <a:gd name="T5" fmla="*/ 0 h 58"/>
                <a:gd name="T6" fmla="*/ 381 w 25"/>
                <a:gd name="T7" fmla="*/ 563 h 58"/>
                <a:gd name="T8" fmla="*/ 159 w 25"/>
                <a:gd name="T9" fmla="*/ 106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">
                  <a:moveTo>
                    <a:pt x="10" y="57"/>
                  </a:moveTo>
                  <a:cubicBezTo>
                    <a:pt x="4" y="57"/>
                    <a:pt x="0" y="43"/>
                    <a:pt x="2" y="28"/>
                  </a:cubicBezTo>
                  <a:cubicBezTo>
                    <a:pt x="4" y="12"/>
                    <a:pt x="10" y="0"/>
                    <a:pt x="16" y="0"/>
                  </a:cubicBezTo>
                  <a:cubicBezTo>
                    <a:pt x="22" y="1"/>
                    <a:pt x="25" y="14"/>
                    <a:pt x="24" y="30"/>
                  </a:cubicBezTo>
                  <a:cubicBezTo>
                    <a:pt x="22" y="46"/>
                    <a:pt x="16" y="58"/>
                    <a:pt x="10" y="57"/>
                  </a:cubicBezTo>
                  <a:close/>
                </a:path>
              </a:pathLst>
            </a:custGeom>
            <a:solidFill>
              <a:srgbClr val="F7C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51">
              <a:extLst>
                <a:ext uri="{FF2B5EF4-FFF2-40B4-BE49-F238E27FC236}">
                  <a16:creationId xmlns:a16="http://schemas.microsoft.com/office/drawing/2014/main" id="{705EC5B4-F97A-468D-A9EE-965626C01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4"/>
            </a:xfrm>
            <a:custGeom>
              <a:avLst/>
              <a:gdLst>
                <a:gd name="T0" fmla="*/ 145 w 24"/>
                <a:gd name="T1" fmla="*/ 1065 h 58"/>
                <a:gd name="T2" fmla="*/ 20 w 24"/>
                <a:gd name="T3" fmla="*/ 520 h 58"/>
                <a:gd name="T4" fmla="*/ 238 w 24"/>
                <a:gd name="T5" fmla="*/ 0 h 58"/>
                <a:gd name="T6" fmla="*/ 363 w 24"/>
                <a:gd name="T7" fmla="*/ 563 h 58"/>
                <a:gd name="T8" fmla="*/ 145 w 24"/>
                <a:gd name="T9" fmla="*/ 106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9" y="57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0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8"/>
                    <a:pt x="9" y="57"/>
                  </a:cubicBezTo>
                  <a:close/>
                </a:path>
              </a:pathLst>
            </a:custGeom>
            <a:solidFill>
              <a:srgbClr val="F7C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52">
              <a:extLst>
                <a:ext uri="{FF2B5EF4-FFF2-40B4-BE49-F238E27FC236}">
                  <a16:creationId xmlns:a16="http://schemas.microsoft.com/office/drawing/2014/main" id="{2AEEBEB6-F724-4FB1-B557-0C3AB326E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80 h 57"/>
                <a:gd name="T2" fmla="*/ 20 w 24"/>
                <a:gd name="T3" fmla="*/ 533 h 57"/>
                <a:gd name="T4" fmla="*/ 238 w 24"/>
                <a:gd name="T5" fmla="*/ 21 h 57"/>
                <a:gd name="T6" fmla="*/ 363 w 24"/>
                <a:gd name="T7" fmla="*/ 568 h 57"/>
                <a:gd name="T8" fmla="*/ 145 w 24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7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7"/>
                    <a:pt x="9" y="57"/>
                  </a:cubicBezTo>
                  <a:close/>
                </a:path>
              </a:pathLst>
            </a:custGeom>
            <a:solidFill>
              <a:srgbClr val="F8C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53">
              <a:extLst>
                <a:ext uri="{FF2B5EF4-FFF2-40B4-BE49-F238E27FC236}">
                  <a16:creationId xmlns:a16="http://schemas.microsoft.com/office/drawing/2014/main" id="{ABDD6642-A16C-4328-B31C-F6D15E10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59 h 57"/>
                <a:gd name="T2" fmla="*/ 20 w 24"/>
                <a:gd name="T3" fmla="*/ 533 h 57"/>
                <a:gd name="T4" fmla="*/ 238 w 24"/>
                <a:gd name="T5" fmla="*/ 21 h 57"/>
                <a:gd name="T6" fmla="*/ 363 w 24"/>
                <a:gd name="T7" fmla="*/ 568 h 57"/>
                <a:gd name="T8" fmla="*/ 145 w 24"/>
                <a:gd name="T9" fmla="*/ 105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6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7"/>
                    <a:pt x="9" y="56"/>
                  </a:cubicBezTo>
                  <a:close/>
                </a:path>
              </a:pathLst>
            </a:custGeom>
            <a:solidFill>
              <a:srgbClr val="F8C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54">
              <a:extLst>
                <a:ext uri="{FF2B5EF4-FFF2-40B4-BE49-F238E27FC236}">
                  <a16:creationId xmlns:a16="http://schemas.microsoft.com/office/drawing/2014/main" id="{78A587B1-0244-4F8D-81D5-DC67A336D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59 h 57"/>
                <a:gd name="T2" fmla="*/ 33 w 24"/>
                <a:gd name="T3" fmla="*/ 533 h 57"/>
                <a:gd name="T4" fmla="*/ 238 w 24"/>
                <a:gd name="T5" fmla="*/ 21 h 57"/>
                <a:gd name="T6" fmla="*/ 345 w 24"/>
                <a:gd name="T7" fmla="*/ 568 h 57"/>
                <a:gd name="T8" fmla="*/ 145 w 24"/>
                <a:gd name="T9" fmla="*/ 105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6"/>
                  </a:moveTo>
                  <a:cubicBezTo>
                    <a:pt x="3" y="56"/>
                    <a:pt x="0" y="43"/>
                    <a:pt x="2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2"/>
                    <a:pt x="24" y="15"/>
                    <a:pt x="22" y="30"/>
                  </a:cubicBezTo>
                  <a:cubicBezTo>
                    <a:pt x="21" y="45"/>
                    <a:pt x="15" y="57"/>
                    <a:pt x="9" y="56"/>
                  </a:cubicBezTo>
                  <a:close/>
                </a:path>
              </a:pathLst>
            </a:custGeom>
            <a:solidFill>
              <a:srgbClr val="F8C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155">
              <a:extLst>
                <a:ext uri="{FF2B5EF4-FFF2-40B4-BE49-F238E27FC236}">
                  <a16:creationId xmlns:a16="http://schemas.microsoft.com/office/drawing/2014/main" id="{18420685-58D5-4DFC-9298-D07A22DE1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50"/>
            </a:xfrm>
            <a:custGeom>
              <a:avLst/>
              <a:gdLst>
                <a:gd name="T0" fmla="*/ 145 w 24"/>
                <a:gd name="T1" fmla="*/ 1055 h 56"/>
                <a:gd name="T2" fmla="*/ 33 w 24"/>
                <a:gd name="T3" fmla="*/ 517 h 56"/>
                <a:gd name="T4" fmla="*/ 238 w 24"/>
                <a:gd name="T5" fmla="*/ 0 h 56"/>
                <a:gd name="T6" fmla="*/ 345 w 24"/>
                <a:gd name="T7" fmla="*/ 560 h 56"/>
                <a:gd name="T8" fmla="*/ 145 w 24"/>
                <a:gd name="T9" fmla="*/ 105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9" y="55"/>
                  </a:moveTo>
                  <a:cubicBezTo>
                    <a:pt x="3" y="54"/>
                    <a:pt x="0" y="42"/>
                    <a:pt x="2" y="27"/>
                  </a:cubicBezTo>
                  <a:cubicBezTo>
                    <a:pt x="3" y="11"/>
                    <a:pt x="9" y="0"/>
                    <a:pt x="15" y="0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6"/>
                    <a:pt x="9" y="55"/>
                  </a:cubicBezTo>
                  <a:close/>
                </a:path>
              </a:pathLst>
            </a:custGeom>
            <a:solidFill>
              <a:srgbClr val="F8C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156">
              <a:extLst>
                <a:ext uri="{FF2B5EF4-FFF2-40B4-BE49-F238E27FC236}">
                  <a16:creationId xmlns:a16="http://schemas.microsoft.com/office/drawing/2014/main" id="{C427EB9C-D4FA-4B7C-8DC5-23E49554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50 h 55"/>
                <a:gd name="T2" fmla="*/ 33 w 24"/>
                <a:gd name="T3" fmla="*/ 492 h 55"/>
                <a:gd name="T4" fmla="*/ 238 w 24"/>
                <a:gd name="T5" fmla="*/ 0 h 55"/>
                <a:gd name="T6" fmla="*/ 345 w 24"/>
                <a:gd name="T7" fmla="*/ 556 h 55"/>
                <a:gd name="T8" fmla="*/ 145 w 24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5"/>
                  </a:moveTo>
                  <a:cubicBezTo>
                    <a:pt x="3" y="54"/>
                    <a:pt x="0" y="41"/>
                    <a:pt x="2" y="26"/>
                  </a:cubicBezTo>
                  <a:cubicBezTo>
                    <a:pt x="3" y="12"/>
                    <a:pt x="9" y="0"/>
                    <a:pt x="15" y="0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5"/>
                    <a:pt x="9" y="55"/>
                  </a:cubicBezTo>
                  <a:close/>
                </a:path>
              </a:pathLst>
            </a:custGeom>
            <a:solidFill>
              <a:srgbClr val="F8C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157">
              <a:extLst>
                <a:ext uri="{FF2B5EF4-FFF2-40B4-BE49-F238E27FC236}">
                  <a16:creationId xmlns:a16="http://schemas.microsoft.com/office/drawing/2014/main" id="{E82339E9-2F1C-4ABE-9A73-A2BFFEC4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4"/>
                    <a:pt x="0" y="41"/>
                    <a:pt x="2" y="26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8C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158">
              <a:extLst>
                <a:ext uri="{FF2B5EF4-FFF2-40B4-BE49-F238E27FC236}">
                  <a16:creationId xmlns:a16="http://schemas.microsoft.com/office/drawing/2014/main" id="{3D37B5AD-8DED-439E-A683-C60E5CC89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4"/>
                    <a:pt x="0" y="41"/>
                    <a:pt x="2" y="26"/>
                  </a:cubicBezTo>
                  <a:cubicBezTo>
                    <a:pt x="4" y="12"/>
                    <a:pt x="9" y="0"/>
                    <a:pt x="15" y="1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3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8C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159">
              <a:extLst>
                <a:ext uri="{FF2B5EF4-FFF2-40B4-BE49-F238E27FC236}">
                  <a16:creationId xmlns:a16="http://schemas.microsoft.com/office/drawing/2014/main" id="{9D327F98-5275-4AE4-BBC8-D1BEF0764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3"/>
                    <a:pt x="0" y="41"/>
                    <a:pt x="2" y="26"/>
                  </a:cubicBezTo>
                  <a:cubicBezTo>
                    <a:pt x="4" y="12"/>
                    <a:pt x="9" y="0"/>
                    <a:pt x="15" y="1"/>
                  </a:cubicBezTo>
                  <a:cubicBezTo>
                    <a:pt x="20" y="2"/>
                    <a:pt x="24" y="14"/>
                    <a:pt x="22" y="29"/>
                  </a:cubicBezTo>
                  <a:cubicBezTo>
                    <a:pt x="21" y="43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9C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160">
              <a:extLst>
                <a:ext uri="{FF2B5EF4-FFF2-40B4-BE49-F238E27FC236}">
                  <a16:creationId xmlns:a16="http://schemas.microsoft.com/office/drawing/2014/main" id="{66EDCB12-71D9-4B08-BED4-1562B0E6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8" cy="141"/>
            </a:xfrm>
            <a:custGeom>
              <a:avLst/>
              <a:gdLst>
                <a:gd name="T0" fmla="*/ 126 w 23"/>
                <a:gd name="T1" fmla="*/ 998 h 53"/>
                <a:gd name="T2" fmla="*/ 20 w 23"/>
                <a:gd name="T3" fmla="*/ 474 h 53"/>
                <a:gd name="T4" fmla="*/ 222 w 23"/>
                <a:gd name="T5" fmla="*/ 0 h 53"/>
                <a:gd name="T6" fmla="*/ 338 w 23"/>
                <a:gd name="T7" fmla="*/ 524 h 53"/>
                <a:gd name="T8" fmla="*/ 126 w 2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3">
                  <a:moveTo>
                    <a:pt x="8" y="53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8" y="0"/>
                    <a:pt x="14" y="0"/>
                  </a:cubicBezTo>
                  <a:cubicBezTo>
                    <a:pt x="19" y="1"/>
                    <a:pt x="23" y="13"/>
                    <a:pt x="21" y="28"/>
                  </a:cubicBezTo>
                  <a:cubicBezTo>
                    <a:pt x="20" y="42"/>
                    <a:pt x="14" y="53"/>
                    <a:pt x="8" y="53"/>
                  </a:cubicBezTo>
                  <a:close/>
                </a:path>
              </a:pathLst>
            </a:custGeom>
            <a:solidFill>
              <a:srgbClr val="F9C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161">
              <a:extLst>
                <a:ext uri="{FF2B5EF4-FFF2-40B4-BE49-F238E27FC236}">
                  <a16:creationId xmlns:a16="http://schemas.microsoft.com/office/drawing/2014/main" id="{A9C8E5F1-5C32-4C96-A49D-C58B1F52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8" cy="141"/>
            </a:xfrm>
            <a:custGeom>
              <a:avLst/>
              <a:gdLst>
                <a:gd name="T0" fmla="*/ 126 w 23"/>
                <a:gd name="T1" fmla="*/ 998 h 53"/>
                <a:gd name="T2" fmla="*/ 20 w 23"/>
                <a:gd name="T3" fmla="*/ 474 h 53"/>
                <a:gd name="T4" fmla="*/ 222 w 23"/>
                <a:gd name="T5" fmla="*/ 0 h 53"/>
                <a:gd name="T6" fmla="*/ 338 w 23"/>
                <a:gd name="T7" fmla="*/ 524 h 53"/>
                <a:gd name="T8" fmla="*/ 126 w 2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3">
                  <a:moveTo>
                    <a:pt x="8" y="53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8" y="0"/>
                    <a:pt x="14" y="0"/>
                  </a:cubicBezTo>
                  <a:cubicBezTo>
                    <a:pt x="19" y="1"/>
                    <a:pt x="23" y="13"/>
                    <a:pt x="21" y="28"/>
                  </a:cubicBezTo>
                  <a:cubicBezTo>
                    <a:pt x="19" y="42"/>
                    <a:pt x="14" y="53"/>
                    <a:pt x="8" y="53"/>
                  </a:cubicBezTo>
                  <a:close/>
                </a:path>
              </a:pathLst>
            </a:custGeom>
            <a:solidFill>
              <a:srgbClr val="F9C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162">
              <a:extLst>
                <a:ext uri="{FF2B5EF4-FFF2-40B4-BE49-F238E27FC236}">
                  <a16:creationId xmlns:a16="http://schemas.microsoft.com/office/drawing/2014/main" id="{39561AB5-67DC-4144-98E6-E28D16AA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41"/>
            </a:xfrm>
            <a:custGeom>
              <a:avLst/>
              <a:gdLst>
                <a:gd name="T0" fmla="*/ 125 w 22"/>
                <a:gd name="T1" fmla="*/ 976 h 53"/>
                <a:gd name="T2" fmla="*/ 20 w 22"/>
                <a:gd name="T3" fmla="*/ 474 h 53"/>
                <a:gd name="T4" fmla="*/ 220 w 22"/>
                <a:gd name="T5" fmla="*/ 21 h 53"/>
                <a:gd name="T6" fmla="*/ 333 w 22"/>
                <a:gd name="T7" fmla="*/ 524 h 53"/>
                <a:gd name="T8" fmla="*/ 125 w 22"/>
                <a:gd name="T9" fmla="*/ 97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3">
                  <a:moveTo>
                    <a:pt x="8" y="52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8"/>
                  </a:cubicBezTo>
                  <a:cubicBezTo>
                    <a:pt x="19" y="42"/>
                    <a:pt x="14" y="53"/>
                    <a:pt x="8" y="52"/>
                  </a:cubicBezTo>
                  <a:close/>
                </a:path>
              </a:pathLst>
            </a:custGeom>
            <a:solidFill>
              <a:srgbClr val="F9C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163">
              <a:extLst>
                <a:ext uri="{FF2B5EF4-FFF2-40B4-BE49-F238E27FC236}">
                  <a16:creationId xmlns:a16="http://schemas.microsoft.com/office/drawing/2014/main" id="{1E68905A-C871-4DC4-B237-D9319A69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41"/>
            </a:xfrm>
            <a:custGeom>
              <a:avLst/>
              <a:gdLst>
                <a:gd name="T0" fmla="*/ 125 w 22"/>
                <a:gd name="T1" fmla="*/ 976 h 53"/>
                <a:gd name="T2" fmla="*/ 20 w 22"/>
                <a:gd name="T3" fmla="*/ 474 h 53"/>
                <a:gd name="T4" fmla="*/ 220 w 22"/>
                <a:gd name="T5" fmla="*/ 21 h 53"/>
                <a:gd name="T6" fmla="*/ 333 w 22"/>
                <a:gd name="T7" fmla="*/ 511 h 53"/>
                <a:gd name="T8" fmla="*/ 125 w 22"/>
                <a:gd name="T9" fmla="*/ 97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3">
                  <a:moveTo>
                    <a:pt x="8" y="52"/>
                  </a:moveTo>
                  <a:cubicBezTo>
                    <a:pt x="3" y="51"/>
                    <a:pt x="0" y="40"/>
                    <a:pt x="1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7"/>
                  </a:cubicBezTo>
                  <a:cubicBezTo>
                    <a:pt x="19" y="42"/>
                    <a:pt x="14" y="53"/>
                    <a:pt x="8" y="52"/>
                  </a:cubicBezTo>
                  <a:close/>
                </a:path>
              </a:pathLst>
            </a:custGeom>
            <a:solidFill>
              <a:srgbClr val="F9C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164">
              <a:extLst>
                <a:ext uri="{FF2B5EF4-FFF2-40B4-BE49-F238E27FC236}">
                  <a16:creationId xmlns:a16="http://schemas.microsoft.com/office/drawing/2014/main" id="{1AAA0761-69CD-425F-932B-50FCFA96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39"/>
            </a:xfrm>
            <a:custGeom>
              <a:avLst/>
              <a:gdLst>
                <a:gd name="T0" fmla="*/ 125 w 22"/>
                <a:gd name="T1" fmla="*/ 994 h 52"/>
                <a:gd name="T2" fmla="*/ 33 w 22"/>
                <a:gd name="T3" fmla="*/ 478 h 52"/>
                <a:gd name="T4" fmla="*/ 220 w 22"/>
                <a:gd name="T5" fmla="*/ 21 h 52"/>
                <a:gd name="T6" fmla="*/ 333 w 22"/>
                <a:gd name="T7" fmla="*/ 513 h 52"/>
                <a:gd name="T8" fmla="*/ 125 w 22"/>
                <a:gd name="T9" fmla="*/ 99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2">
                  <a:moveTo>
                    <a:pt x="8" y="52"/>
                  </a:moveTo>
                  <a:cubicBezTo>
                    <a:pt x="3" y="51"/>
                    <a:pt x="0" y="39"/>
                    <a:pt x="2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2"/>
                    <a:pt x="22" y="13"/>
                    <a:pt x="21" y="27"/>
                  </a:cubicBezTo>
                  <a:cubicBezTo>
                    <a:pt x="19" y="41"/>
                    <a:pt x="14" y="52"/>
                    <a:pt x="8" y="52"/>
                  </a:cubicBezTo>
                  <a:close/>
                </a:path>
              </a:pathLst>
            </a:custGeom>
            <a:solidFill>
              <a:srgbClr val="F9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165">
              <a:extLst>
                <a:ext uri="{FF2B5EF4-FFF2-40B4-BE49-F238E27FC236}">
                  <a16:creationId xmlns:a16="http://schemas.microsoft.com/office/drawing/2014/main" id="{73683409-3451-4545-9F00-B864AD0E9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68 h 51"/>
                <a:gd name="T2" fmla="*/ 33 w 22"/>
                <a:gd name="T3" fmla="*/ 456 h 51"/>
                <a:gd name="T4" fmla="*/ 220 w 22"/>
                <a:gd name="T5" fmla="*/ 0 h 51"/>
                <a:gd name="T6" fmla="*/ 333 w 22"/>
                <a:gd name="T7" fmla="*/ 491 h 51"/>
                <a:gd name="T8" fmla="*/ 145 w 22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1"/>
                  </a:moveTo>
                  <a:cubicBezTo>
                    <a:pt x="3" y="50"/>
                    <a:pt x="0" y="38"/>
                    <a:pt x="2" y="24"/>
                  </a:cubicBezTo>
                  <a:cubicBezTo>
                    <a:pt x="3" y="10"/>
                    <a:pt x="9" y="0"/>
                    <a:pt x="14" y="0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1"/>
                  </a:cubicBezTo>
                  <a:close/>
                </a:path>
              </a:pathLst>
            </a:custGeom>
            <a:solidFill>
              <a:srgbClr val="F9C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166">
              <a:extLst>
                <a:ext uri="{FF2B5EF4-FFF2-40B4-BE49-F238E27FC236}">
                  <a16:creationId xmlns:a16="http://schemas.microsoft.com/office/drawing/2014/main" id="{D367EBA7-101C-4625-8551-C9C96A11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47 h 51"/>
                <a:gd name="T2" fmla="*/ 33 w 22"/>
                <a:gd name="T3" fmla="*/ 456 h 51"/>
                <a:gd name="T4" fmla="*/ 220 w 22"/>
                <a:gd name="T5" fmla="*/ 0 h 51"/>
                <a:gd name="T6" fmla="*/ 333 w 22"/>
                <a:gd name="T7" fmla="*/ 491 h 51"/>
                <a:gd name="T8" fmla="*/ 145 w 22"/>
                <a:gd name="T9" fmla="*/ 9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0"/>
                  </a:moveTo>
                  <a:cubicBezTo>
                    <a:pt x="3" y="50"/>
                    <a:pt x="0" y="38"/>
                    <a:pt x="2" y="24"/>
                  </a:cubicBezTo>
                  <a:cubicBezTo>
                    <a:pt x="3" y="11"/>
                    <a:pt x="9" y="0"/>
                    <a:pt x="14" y="0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0"/>
                  </a:cubicBezTo>
                  <a:close/>
                </a:path>
              </a:pathLst>
            </a:custGeom>
            <a:solidFill>
              <a:srgbClr val="FBD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167">
              <a:extLst>
                <a:ext uri="{FF2B5EF4-FFF2-40B4-BE49-F238E27FC236}">
                  <a16:creationId xmlns:a16="http://schemas.microsoft.com/office/drawing/2014/main" id="{210BEBB7-3355-4943-B12B-98436C8F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47 h 51"/>
                <a:gd name="T2" fmla="*/ 33 w 22"/>
                <a:gd name="T3" fmla="*/ 456 h 51"/>
                <a:gd name="T4" fmla="*/ 220 w 22"/>
                <a:gd name="T5" fmla="*/ 21 h 51"/>
                <a:gd name="T6" fmla="*/ 333 w 22"/>
                <a:gd name="T7" fmla="*/ 491 h 51"/>
                <a:gd name="T8" fmla="*/ 145 w 22"/>
                <a:gd name="T9" fmla="*/ 9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0"/>
                  </a:moveTo>
                  <a:cubicBezTo>
                    <a:pt x="3" y="49"/>
                    <a:pt x="0" y="38"/>
                    <a:pt x="2" y="24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0"/>
                  </a:cubicBezTo>
                  <a:close/>
                </a:path>
              </a:pathLst>
            </a:custGeom>
            <a:solidFill>
              <a:srgbClr val="FBD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168">
              <a:extLst>
                <a:ext uri="{FF2B5EF4-FFF2-40B4-BE49-F238E27FC236}">
                  <a16:creationId xmlns:a16="http://schemas.microsoft.com/office/drawing/2014/main" id="{A0155772-DDE0-4820-AEFC-31096900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7"/>
              <a:ext cx="52" cy="133"/>
            </a:xfrm>
            <a:custGeom>
              <a:avLst/>
              <a:gdLst>
                <a:gd name="T0" fmla="*/ 124 w 21"/>
                <a:gd name="T1" fmla="*/ 942 h 50"/>
                <a:gd name="T2" fmla="*/ 12 w 21"/>
                <a:gd name="T3" fmla="*/ 452 h 50"/>
                <a:gd name="T4" fmla="*/ 196 w 21"/>
                <a:gd name="T5" fmla="*/ 21 h 50"/>
                <a:gd name="T6" fmla="*/ 307 w 21"/>
                <a:gd name="T7" fmla="*/ 489 h 50"/>
                <a:gd name="T8" fmla="*/ 124 w 21"/>
                <a:gd name="T9" fmla="*/ 9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8" y="50"/>
                  </a:moveTo>
                  <a:cubicBezTo>
                    <a:pt x="3" y="49"/>
                    <a:pt x="0" y="38"/>
                    <a:pt x="1" y="24"/>
                  </a:cubicBezTo>
                  <a:cubicBezTo>
                    <a:pt x="2" y="11"/>
                    <a:pt x="8" y="0"/>
                    <a:pt x="13" y="1"/>
                  </a:cubicBezTo>
                  <a:cubicBezTo>
                    <a:pt x="18" y="1"/>
                    <a:pt x="21" y="13"/>
                    <a:pt x="20" y="26"/>
                  </a:cubicBezTo>
                  <a:cubicBezTo>
                    <a:pt x="18" y="40"/>
                    <a:pt x="13" y="50"/>
                    <a:pt x="8" y="50"/>
                  </a:cubicBezTo>
                  <a:close/>
                </a:path>
              </a:pathLst>
            </a:custGeom>
            <a:solidFill>
              <a:srgbClr val="FBD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169">
              <a:extLst>
                <a:ext uri="{FF2B5EF4-FFF2-40B4-BE49-F238E27FC236}">
                  <a16:creationId xmlns:a16="http://schemas.microsoft.com/office/drawing/2014/main" id="{D5295D81-CA30-40F1-AB97-7791AC71D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36 h 49"/>
                <a:gd name="T2" fmla="*/ 12 w 21"/>
                <a:gd name="T3" fmla="*/ 436 h 49"/>
                <a:gd name="T4" fmla="*/ 196 w 21"/>
                <a:gd name="T5" fmla="*/ 0 h 49"/>
                <a:gd name="T6" fmla="*/ 307 w 21"/>
                <a:gd name="T7" fmla="*/ 479 h 49"/>
                <a:gd name="T8" fmla="*/ 124 w 21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9"/>
                  </a:moveTo>
                  <a:cubicBezTo>
                    <a:pt x="3" y="48"/>
                    <a:pt x="0" y="37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20" y="25"/>
                  </a:cubicBezTo>
                  <a:cubicBezTo>
                    <a:pt x="18" y="39"/>
                    <a:pt x="13" y="49"/>
                    <a:pt x="8" y="49"/>
                  </a:cubicBezTo>
                  <a:close/>
                </a:path>
              </a:pathLst>
            </a:custGeom>
            <a:solidFill>
              <a:srgbClr val="FBD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170">
              <a:extLst>
                <a:ext uri="{FF2B5EF4-FFF2-40B4-BE49-F238E27FC236}">
                  <a16:creationId xmlns:a16="http://schemas.microsoft.com/office/drawing/2014/main" id="{06FEA33C-DFCF-4258-B1E6-F7BE0863D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14 h 49"/>
                <a:gd name="T2" fmla="*/ 12 w 21"/>
                <a:gd name="T3" fmla="*/ 436 h 49"/>
                <a:gd name="T4" fmla="*/ 196 w 21"/>
                <a:gd name="T5" fmla="*/ 0 h 49"/>
                <a:gd name="T6" fmla="*/ 287 w 21"/>
                <a:gd name="T7" fmla="*/ 479 h 49"/>
                <a:gd name="T8" fmla="*/ 124 w 21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8"/>
                  </a:moveTo>
                  <a:cubicBezTo>
                    <a:pt x="3" y="48"/>
                    <a:pt x="0" y="37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9"/>
                    <a:pt x="13" y="49"/>
                    <a:pt x="8" y="48"/>
                  </a:cubicBezTo>
                  <a:close/>
                </a:path>
              </a:pathLst>
            </a:custGeom>
            <a:solidFill>
              <a:srgbClr val="FBD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171">
              <a:extLst>
                <a:ext uri="{FF2B5EF4-FFF2-40B4-BE49-F238E27FC236}">
                  <a16:creationId xmlns:a16="http://schemas.microsoft.com/office/drawing/2014/main" id="{23CAEDA5-F4E5-46F4-A182-5A732B474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14 h 49"/>
                <a:gd name="T2" fmla="*/ 12 w 21"/>
                <a:gd name="T3" fmla="*/ 436 h 49"/>
                <a:gd name="T4" fmla="*/ 196 w 21"/>
                <a:gd name="T5" fmla="*/ 0 h 49"/>
                <a:gd name="T6" fmla="*/ 287 w 21"/>
                <a:gd name="T7" fmla="*/ 479 h 49"/>
                <a:gd name="T8" fmla="*/ 124 w 21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8"/>
                  </a:moveTo>
                  <a:cubicBezTo>
                    <a:pt x="3" y="48"/>
                    <a:pt x="0" y="36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9"/>
                    <a:pt x="8" y="48"/>
                  </a:cubicBezTo>
                  <a:close/>
                </a:path>
              </a:pathLst>
            </a:custGeom>
            <a:solidFill>
              <a:srgbClr val="FBD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172">
              <a:extLst>
                <a:ext uri="{FF2B5EF4-FFF2-40B4-BE49-F238E27FC236}">
                  <a16:creationId xmlns:a16="http://schemas.microsoft.com/office/drawing/2014/main" id="{9733E59B-BAF7-459D-A893-FA36E032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28"/>
            </a:xfrm>
            <a:custGeom>
              <a:avLst/>
              <a:gdLst>
                <a:gd name="T0" fmla="*/ 124 w 21"/>
                <a:gd name="T1" fmla="*/ 909 h 48"/>
                <a:gd name="T2" fmla="*/ 12 w 21"/>
                <a:gd name="T3" fmla="*/ 435 h 48"/>
                <a:gd name="T4" fmla="*/ 196 w 21"/>
                <a:gd name="T5" fmla="*/ 21 h 48"/>
                <a:gd name="T6" fmla="*/ 287 w 21"/>
                <a:gd name="T7" fmla="*/ 477 h 48"/>
                <a:gd name="T8" fmla="*/ 124 w 2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8">
                  <a:moveTo>
                    <a:pt x="8" y="48"/>
                  </a:moveTo>
                  <a:cubicBezTo>
                    <a:pt x="3" y="47"/>
                    <a:pt x="0" y="36"/>
                    <a:pt x="1" y="23"/>
                  </a:cubicBezTo>
                  <a:cubicBezTo>
                    <a:pt x="3" y="10"/>
                    <a:pt x="8" y="0"/>
                    <a:pt x="13" y="1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8"/>
                    <a:pt x="8" y="48"/>
                  </a:cubicBezTo>
                  <a:close/>
                </a:path>
              </a:pathLst>
            </a:custGeom>
            <a:solidFill>
              <a:srgbClr val="FBD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173">
              <a:extLst>
                <a:ext uri="{FF2B5EF4-FFF2-40B4-BE49-F238E27FC236}">
                  <a16:creationId xmlns:a16="http://schemas.microsoft.com/office/drawing/2014/main" id="{C4AD1C80-13B6-4AE2-BE80-00AB1CCF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28"/>
            </a:xfrm>
            <a:custGeom>
              <a:avLst/>
              <a:gdLst>
                <a:gd name="T0" fmla="*/ 124 w 21"/>
                <a:gd name="T1" fmla="*/ 909 h 48"/>
                <a:gd name="T2" fmla="*/ 30 w 21"/>
                <a:gd name="T3" fmla="*/ 435 h 48"/>
                <a:gd name="T4" fmla="*/ 196 w 21"/>
                <a:gd name="T5" fmla="*/ 21 h 48"/>
                <a:gd name="T6" fmla="*/ 287 w 21"/>
                <a:gd name="T7" fmla="*/ 477 h 48"/>
                <a:gd name="T8" fmla="*/ 124 w 2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8">
                  <a:moveTo>
                    <a:pt x="8" y="48"/>
                  </a:moveTo>
                  <a:cubicBezTo>
                    <a:pt x="3" y="47"/>
                    <a:pt x="0" y="36"/>
                    <a:pt x="2" y="23"/>
                  </a:cubicBezTo>
                  <a:cubicBezTo>
                    <a:pt x="3" y="10"/>
                    <a:pt x="8" y="0"/>
                    <a:pt x="13" y="1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8"/>
                    <a:pt x="8" y="48"/>
                  </a:cubicBezTo>
                  <a:close/>
                </a:path>
              </a:pathLst>
            </a:custGeom>
            <a:solidFill>
              <a:srgbClr val="FC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174">
              <a:extLst>
                <a:ext uri="{FF2B5EF4-FFF2-40B4-BE49-F238E27FC236}">
                  <a16:creationId xmlns:a16="http://schemas.microsoft.com/office/drawing/2014/main" id="{E8C58C8E-BBF8-44C7-AA55-AB4674A73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2" cy="125"/>
            </a:xfrm>
            <a:custGeom>
              <a:avLst/>
              <a:gdLst>
                <a:gd name="T0" fmla="*/ 124 w 21"/>
                <a:gd name="T1" fmla="*/ 862 h 47"/>
                <a:gd name="T2" fmla="*/ 30 w 21"/>
                <a:gd name="T3" fmla="*/ 418 h 47"/>
                <a:gd name="T4" fmla="*/ 196 w 21"/>
                <a:gd name="T5" fmla="*/ 0 h 47"/>
                <a:gd name="T6" fmla="*/ 287 w 21"/>
                <a:gd name="T7" fmla="*/ 452 h 47"/>
                <a:gd name="T8" fmla="*/ 124 w 21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7">
                  <a:moveTo>
                    <a:pt x="8" y="46"/>
                  </a:moveTo>
                  <a:cubicBezTo>
                    <a:pt x="3" y="46"/>
                    <a:pt x="0" y="35"/>
                    <a:pt x="2" y="22"/>
                  </a:cubicBezTo>
                  <a:cubicBezTo>
                    <a:pt x="3" y="9"/>
                    <a:pt x="8" y="0"/>
                    <a:pt x="13" y="0"/>
                  </a:cubicBezTo>
                  <a:cubicBezTo>
                    <a:pt x="18" y="1"/>
                    <a:pt x="21" y="11"/>
                    <a:pt x="19" y="24"/>
                  </a:cubicBezTo>
                  <a:cubicBezTo>
                    <a:pt x="18" y="37"/>
                    <a:pt x="13" y="47"/>
                    <a:pt x="8" y="46"/>
                  </a:cubicBezTo>
                  <a:close/>
                </a:path>
              </a:pathLst>
            </a:custGeom>
            <a:solidFill>
              <a:srgbClr val="FC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175">
              <a:extLst>
                <a:ext uri="{FF2B5EF4-FFF2-40B4-BE49-F238E27FC236}">
                  <a16:creationId xmlns:a16="http://schemas.microsoft.com/office/drawing/2014/main" id="{2F3F5250-87BC-482A-807A-63700CF2D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0" cy="125"/>
            </a:xfrm>
            <a:custGeom>
              <a:avLst/>
              <a:gdLst>
                <a:gd name="T0" fmla="*/ 125 w 20"/>
                <a:gd name="T1" fmla="*/ 862 h 47"/>
                <a:gd name="T2" fmla="*/ 33 w 20"/>
                <a:gd name="T3" fmla="*/ 418 h 47"/>
                <a:gd name="T4" fmla="*/ 208 w 20"/>
                <a:gd name="T5" fmla="*/ 0 h 47"/>
                <a:gd name="T6" fmla="*/ 300 w 20"/>
                <a:gd name="T7" fmla="*/ 452 h 47"/>
                <a:gd name="T8" fmla="*/ 125 w 20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7">
                  <a:moveTo>
                    <a:pt x="8" y="46"/>
                  </a:moveTo>
                  <a:cubicBezTo>
                    <a:pt x="3" y="46"/>
                    <a:pt x="0" y="35"/>
                    <a:pt x="2" y="22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0" y="11"/>
                    <a:pt x="19" y="24"/>
                  </a:cubicBezTo>
                  <a:cubicBezTo>
                    <a:pt x="18" y="37"/>
                    <a:pt x="13" y="47"/>
                    <a:pt x="8" y="46"/>
                  </a:cubicBezTo>
                  <a:close/>
                </a:path>
              </a:pathLst>
            </a:custGeom>
            <a:solidFill>
              <a:srgbClr val="FC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176">
              <a:extLst>
                <a:ext uri="{FF2B5EF4-FFF2-40B4-BE49-F238E27FC236}">
                  <a16:creationId xmlns:a16="http://schemas.microsoft.com/office/drawing/2014/main" id="{A244F6C5-BA35-4857-A01E-DE068576B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0" cy="123"/>
            </a:xfrm>
            <a:custGeom>
              <a:avLst/>
              <a:gdLst>
                <a:gd name="T0" fmla="*/ 125 w 20"/>
                <a:gd name="T1" fmla="*/ 880 h 46"/>
                <a:gd name="T2" fmla="*/ 33 w 20"/>
                <a:gd name="T3" fmla="*/ 422 h 46"/>
                <a:gd name="T4" fmla="*/ 208 w 20"/>
                <a:gd name="T5" fmla="*/ 0 h 46"/>
                <a:gd name="T6" fmla="*/ 300 w 20"/>
                <a:gd name="T7" fmla="*/ 457 h 46"/>
                <a:gd name="T8" fmla="*/ 125 w 20"/>
                <a:gd name="T9" fmla="*/ 88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8" y="46"/>
                  </a:moveTo>
                  <a:cubicBezTo>
                    <a:pt x="3" y="45"/>
                    <a:pt x="0" y="35"/>
                    <a:pt x="2" y="22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0" y="12"/>
                    <a:pt x="19" y="24"/>
                  </a:cubicBezTo>
                  <a:cubicBezTo>
                    <a:pt x="18" y="37"/>
                    <a:pt x="13" y="46"/>
                    <a:pt x="8" y="46"/>
                  </a:cubicBezTo>
                  <a:close/>
                </a:path>
              </a:pathLst>
            </a:custGeom>
            <a:solidFill>
              <a:srgbClr val="FCD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177">
              <a:extLst>
                <a:ext uri="{FF2B5EF4-FFF2-40B4-BE49-F238E27FC236}">
                  <a16:creationId xmlns:a16="http://schemas.microsoft.com/office/drawing/2014/main" id="{1D3A2205-FFF8-43B1-902F-70FEF068F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2"/>
              <a:ext cx="48" cy="123"/>
            </a:xfrm>
            <a:custGeom>
              <a:avLst/>
              <a:gdLst>
                <a:gd name="T0" fmla="*/ 114 w 19"/>
                <a:gd name="T1" fmla="*/ 880 h 46"/>
                <a:gd name="T2" fmla="*/ 20 w 19"/>
                <a:gd name="T3" fmla="*/ 422 h 46"/>
                <a:gd name="T4" fmla="*/ 192 w 19"/>
                <a:gd name="T5" fmla="*/ 21 h 46"/>
                <a:gd name="T6" fmla="*/ 288 w 19"/>
                <a:gd name="T7" fmla="*/ 457 h 46"/>
                <a:gd name="T8" fmla="*/ 114 w 19"/>
                <a:gd name="T9" fmla="*/ 88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7" y="46"/>
                  </a:moveTo>
                  <a:cubicBezTo>
                    <a:pt x="2" y="45"/>
                    <a:pt x="0" y="35"/>
                    <a:pt x="1" y="22"/>
                  </a:cubicBezTo>
                  <a:cubicBezTo>
                    <a:pt x="2" y="10"/>
                    <a:pt x="7" y="0"/>
                    <a:pt x="12" y="1"/>
                  </a:cubicBezTo>
                  <a:cubicBezTo>
                    <a:pt x="17" y="1"/>
                    <a:pt x="19" y="12"/>
                    <a:pt x="18" y="24"/>
                  </a:cubicBezTo>
                  <a:cubicBezTo>
                    <a:pt x="17" y="36"/>
                    <a:pt x="12" y="46"/>
                    <a:pt x="7" y="46"/>
                  </a:cubicBezTo>
                  <a:close/>
                </a:path>
              </a:pathLst>
            </a:custGeom>
            <a:solidFill>
              <a:srgbClr val="FCD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178">
              <a:extLst>
                <a:ext uri="{FF2B5EF4-FFF2-40B4-BE49-F238E27FC236}">
                  <a16:creationId xmlns:a16="http://schemas.microsoft.com/office/drawing/2014/main" id="{3F950892-28B0-4C55-B8A1-961DF444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2"/>
              <a:ext cx="48" cy="123"/>
            </a:xfrm>
            <a:custGeom>
              <a:avLst/>
              <a:gdLst>
                <a:gd name="T0" fmla="*/ 114 w 19"/>
                <a:gd name="T1" fmla="*/ 858 h 46"/>
                <a:gd name="T2" fmla="*/ 20 w 19"/>
                <a:gd name="T3" fmla="*/ 422 h 46"/>
                <a:gd name="T4" fmla="*/ 192 w 19"/>
                <a:gd name="T5" fmla="*/ 21 h 46"/>
                <a:gd name="T6" fmla="*/ 288 w 19"/>
                <a:gd name="T7" fmla="*/ 457 h 46"/>
                <a:gd name="T8" fmla="*/ 114 w 19"/>
                <a:gd name="T9" fmla="*/ 85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7" y="45"/>
                  </a:moveTo>
                  <a:cubicBezTo>
                    <a:pt x="2" y="45"/>
                    <a:pt x="0" y="34"/>
                    <a:pt x="1" y="22"/>
                  </a:cubicBezTo>
                  <a:cubicBezTo>
                    <a:pt x="2" y="10"/>
                    <a:pt x="7" y="0"/>
                    <a:pt x="12" y="1"/>
                  </a:cubicBezTo>
                  <a:cubicBezTo>
                    <a:pt x="17" y="1"/>
                    <a:pt x="19" y="12"/>
                    <a:pt x="18" y="24"/>
                  </a:cubicBezTo>
                  <a:cubicBezTo>
                    <a:pt x="17" y="36"/>
                    <a:pt x="12" y="46"/>
                    <a:pt x="7" y="45"/>
                  </a:cubicBezTo>
                  <a:close/>
                </a:path>
              </a:pathLst>
            </a:custGeom>
            <a:solidFill>
              <a:srgbClr val="FCD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179">
              <a:extLst>
                <a:ext uri="{FF2B5EF4-FFF2-40B4-BE49-F238E27FC236}">
                  <a16:creationId xmlns:a16="http://schemas.microsoft.com/office/drawing/2014/main" id="{6F356EB3-66E9-4F3F-ACA4-6CD56FE1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20"/>
            </a:xfrm>
            <a:custGeom>
              <a:avLst/>
              <a:gdLst>
                <a:gd name="T0" fmla="*/ 114 w 19"/>
                <a:gd name="T1" fmla="*/ 832 h 45"/>
                <a:gd name="T2" fmla="*/ 20 w 19"/>
                <a:gd name="T3" fmla="*/ 397 h 45"/>
                <a:gd name="T4" fmla="*/ 192 w 19"/>
                <a:gd name="T5" fmla="*/ 0 h 45"/>
                <a:gd name="T6" fmla="*/ 288 w 19"/>
                <a:gd name="T7" fmla="*/ 435 h 45"/>
                <a:gd name="T8" fmla="*/ 114 w 19"/>
                <a:gd name="T9" fmla="*/ 83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5">
                  <a:moveTo>
                    <a:pt x="7" y="44"/>
                  </a:moveTo>
                  <a:cubicBezTo>
                    <a:pt x="3" y="44"/>
                    <a:pt x="0" y="33"/>
                    <a:pt x="1" y="21"/>
                  </a:cubicBezTo>
                  <a:cubicBezTo>
                    <a:pt x="2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7" y="35"/>
                    <a:pt x="12" y="45"/>
                    <a:pt x="7" y="44"/>
                  </a:cubicBezTo>
                  <a:close/>
                </a:path>
              </a:pathLst>
            </a:custGeom>
            <a:solidFill>
              <a:srgbClr val="FCD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180">
              <a:extLst>
                <a:ext uri="{FF2B5EF4-FFF2-40B4-BE49-F238E27FC236}">
                  <a16:creationId xmlns:a16="http://schemas.microsoft.com/office/drawing/2014/main" id="{50B77810-3FAF-4797-A961-A5FBA93C7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27 h 44"/>
                <a:gd name="T2" fmla="*/ 20 w 19"/>
                <a:gd name="T3" fmla="*/ 396 h 44"/>
                <a:gd name="T4" fmla="*/ 192 w 19"/>
                <a:gd name="T5" fmla="*/ 0 h 44"/>
                <a:gd name="T6" fmla="*/ 288 w 19"/>
                <a:gd name="T7" fmla="*/ 431 h 44"/>
                <a:gd name="T8" fmla="*/ 114 w 19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4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7" y="35"/>
                    <a:pt x="12" y="44"/>
                    <a:pt x="7" y="44"/>
                  </a:cubicBezTo>
                  <a:close/>
                </a:path>
              </a:pathLst>
            </a:custGeom>
            <a:solidFill>
              <a:srgbClr val="FD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181">
              <a:extLst>
                <a:ext uri="{FF2B5EF4-FFF2-40B4-BE49-F238E27FC236}">
                  <a16:creationId xmlns:a16="http://schemas.microsoft.com/office/drawing/2014/main" id="{4AA6996B-7B74-46F5-8453-13EA1AFA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27 h 44"/>
                <a:gd name="T2" fmla="*/ 20 w 19"/>
                <a:gd name="T3" fmla="*/ 396 h 44"/>
                <a:gd name="T4" fmla="*/ 192 w 19"/>
                <a:gd name="T5" fmla="*/ 0 h 44"/>
                <a:gd name="T6" fmla="*/ 288 w 19"/>
                <a:gd name="T7" fmla="*/ 431 h 44"/>
                <a:gd name="T8" fmla="*/ 114 w 19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4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5"/>
                    <a:pt x="12" y="44"/>
                    <a:pt x="7" y="44"/>
                  </a:cubicBezTo>
                  <a:close/>
                </a:path>
              </a:pathLst>
            </a:custGeom>
            <a:solidFill>
              <a:srgbClr val="FDD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182">
              <a:extLst>
                <a:ext uri="{FF2B5EF4-FFF2-40B4-BE49-F238E27FC236}">
                  <a16:creationId xmlns:a16="http://schemas.microsoft.com/office/drawing/2014/main" id="{9C454F29-EC08-4AFC-8C65-0CBB6353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06 h 44"/>
                <a:gd name="T2" fmla="*/ 20 w 19"/>
                <a:gd name="T3" fmla="*/ 396 h 44"/>
                <a:gd name="T4" fmla="*/ 192 w 19"/>
                <a:gd name="T5" fmla="*/ 21 h 44"/>
                <a:gd name="T6" fmla="*/ 288 w 19"/>
                <a:gd name="T7" fmla="*/ 431 h 44"/>
                <a:gd name="T8" fmla="*/ 114 w 19"/>
                <a:gd name="T9" fmla="*/ 80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3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1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5"/>
                    <a:pt x="12" y="44"/>
                    <a:pt x="7" y="43"/>
                  </a:cubicBezTo>
                  <a:close/>
                </a:path>
              </a:pathLst>
            </a:custGeom>
            <a:solidFill>
              <a:srgbClr val="FDD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183">
              <a:extLst>
                <a:ext uri="{FF2B5EF4-FFF2-40B4-BE49-F238E27FC236}">
                  <a16:creationId xmlns:a16="http://schemas.microsoft.com/office/drawing/2014/main" id="{75F1C46F-49CF-485F-B444-AB921F1EE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06 h 44"/>
                <a:gd name="T2" fmla="*/ 33 w 19"/>
                <a:gd name="T3" fmla="*/ 396 h 44"/>
                <a:gd name="T4" fmla="*/ 192 w 19"/>
                <a:gd name="T5" fmla="*/ 21 h 44"/>
                <a:gd name="T6" fmla="*/ 288 w 19"/>
                <a:gd name="T7" fmla="*/ 431 h 44"/>
                <a:gd name="T8" fmla="*/ 114 w 19"/>
                <a:gd name="T9" fmla="*/ 80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3"/>
                  </a:moveTo>
                  <a:cubicBezTo>
                    <a:pt x="3" y="43"/>
                    <a:pt x="0" y="33"/>
                    <a:pt x="2" y="21"/>
                  </a:cubicBezTo>
                  <a:cubicBezTo>
                    <a:pt x="3" y="9"/>
                    <a:pt x="7" y="0"/>
                    <a:pt x="12" y="1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4"/>
                    <a:pt x="12" y="44"/>
                    <a:pt x="7" y="43"/>
                  </a:cubicBezTo>
                  <a:close/>
                </a:path>
              </a:pathLst>
            </a:custGeom>
            <a:solidFill>
              <a:srgbClr val="FDD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184">
              <a:extLst>
                <a:ext uri="{FF2B5EF4-FFF2-40B4-BE49-F238E27FC236}">
                  <a16:creationId xmlns:a16="http://schemas.microsoft.com/office/drawing/2014/main" id="{BABD5A54-55CD-4A83-AB5F-0DF7A74A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7"/>
              <a:ext cx="48" cy="112"/>
            </a:xfrm>
            <a:custGeom>
              <a:avLst/>
              <a:gdLst>
                <a:gd name="T0" fmla="*/ 114 w 19"/>
                <a:gd name="T1" fmla="*/ 797 h 42"/>
                <a:gd name="T2" fmla="*/ 33 w 19"/>
                <a:gd name="T3" fmla="*/ 376 h 42"/>
                <a:gd name="T4" fmla="*/ 192 w 19"/>
                <a:gd name="T5" fmla="*/ 0 h 42"/>
                <a:gd name="T6" fmla="*/ 288 w 19"/>
                <a:gd name="T7" fmla="*/ 419 h 42"/>
                <a:gd name="T8" fmla="*/ 114 w 19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2">
                  <a:moveTo>
                    <a:pt x="7" y="42"/>
                  </a:moveTo>
                  <a:cubicBezTo>
                    <a:pt x="3" y="41"/>
                    <a:pt x="0" y="32"/>
                    <a:pt x="2" y="20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0"/>
                    <a:pt x="18" y="22"/>
                  </a:cubicBezTo>
                  <a:cubicBezTo>
                    <a:pt x="16" y="33"/>
                    <a:pt x="12" y="42"/>
                    <a:pt x="7" y="42"/>
                  </a:cubicBezTo>
                  <a:close/>
                </a:path>
              </a:pathLst>
            </a:custGeom>
            <a:solidFill>
              <a:srgbClr val="FDD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185">
              <a:extLst>
                <a:ext uri="{FF2B5EF4-FFF2-40B4-BE49-F238E27FC236}">
                  <a16:creationId xmlns:a16="http://schemas.microsoft.com/office/drawing/2014/main" id="{242D6804-BF18-4A6F-8E4B-B86F3737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95 w 18"/>
                <a:gd name="T1" fmla="*/ 797 h 42"/>
                <a:gd name="T2" fmla="*/ 20 w 18"/>
                <a:gd name="T3" fmla="*/ 376 h 42"/>
                <a:gd name="T4" fmla="*/ 175 w 18"/>
                <a:gd name="T5" fmla="*/ 0 h 42"/>
                <a:gd name="T6" fmla="*/ 250 w 18"/>
                <a:gd name="T7" fmla="*/ 419 h 42"/>
                <a:gd name="T8" fmla="*/ 95 w 18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6" y="42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0"/>
                  </a:cubicBezTo>
                  <a:cubicBezTo>
                    <a:pt x="15" y="1"/>
                    <a:pt x="18" y="10"/>
                    <a:pt x="16" y="22"/>
                  </a:cubicBezTo>
                  <a:cubicBezTo>
                    <a:pt x="15" y="33"/>
                    <a:pt x="11" y="42"/>
                    <a:pt x="6" y="42"/>
                  </a:cubicBezTo>
                  <a:close/>
                </a:path>
              </a:pathLst>
            </a:custGeom>
            <a:solidFill>
              <a:srgbClr val="FED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186">
              <a:extLst>
                <a:ext uri="{FF2B5EF4-FFF2-40B4-BE49-F238E27FC236}">
                  <a16:creationId xmlns:a16="http://schemas.microsoft.com/office/drawing/2014/main" id="{A2102884-BFF0-420E-9949-E3561A27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95 w 18"/>
                <a:gd name="T1" fmla="*/ 776 h 42"/>
                <a:gd name="T2" fmla="*/ 20 w 18"/>
                <a:gd name="T3" fmla="*/ 376 h 42"/>
                <a:gd name="T4" fmla="*/ 175 w 18"/>
                <a:gd name="T5" fmla="*/ 0 h 42"/>
                <a:gd name="T6" fmla="*/ 250 w 18"/>
                <a:gd name="T7" fmla="*/ 419 h 42"/>
                <a:gd name="T8" fmla="*/ 95 w 18"/>
                <a:gd name="T9" fmla="*/ 77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6" y="41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0"/>
                  </a:cubicBezTo>
                  <a:cubicBezTo>
                    <a:pt x="15" y="1"/>
                    <a:pt x="18" y="10"/>
                    <a:pt x="16" y="22"/>
                  </a:cubicBezTo>
                  <a:cubicBezTo>
                    <a:pt x="15" y="33"/>
                    <a:pt x="11" y="42"/>
                    <a:pt x="6" y="41"/>
                  </a:cubicBezTo>
                  <a:close/>
                </a:path>
              </a:pathLst>
            </a:custGeom>
            <a:solidFill>
              <a:srgbClr val="FDD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187">
              <a:extLst>
                <a:ext uri="{FF2B5EF4-FFF2-40B4-BE49-F238E27FC236}">
                  <a16:creationId xmlns:a16="http://schemas.microsoft.com/office/drawing/2014/main" id="{5FD70AF0-D3D1-477F-99F3-927D3029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113 w 18"/>
                <a:gd name="T1" fmla="*/ 776 h 42"/>
                <a:gd name="T2" fmla="*/ 20 w 18"/>
                <a:gd name="T3" fmla="*/ 376 h 42"/>
                <a:gd name="T4" fmla="*/ 175 w 18"/>
                <a:gd name="T5" fmla="*/ 21 h 42"/>
                <a:gd name="T6" fmla="*/ 250 w 18"/>
                <a:gd name="T7" fmla="*/ 419 h 42"/>
                <a:gd name="T8" fmla="*/ 113 w 18"/>
                <a:gd name="T9" fmla="*/ 77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7" y="41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1"/>
                  </a:cubicBezTo>
                  <a:cubicBezTo>
                    <a:pt x="15" y="1"/>
                    <a:pt x="18" y="11"/>
                    <a:pt x="16" y="22"/>
                  </a:cubicBezTo>
                  <a:cubicBezTo>
                    <a:pt x="15" y="33"/>
                    <a:pt x="11" y="42"/>
                    <a:pt x="7" y="41"/>
                  </a:cubicBezTo>
                  <a:close/>
                </a:path>
              </a:pathLst>
            </a:custGeom>
            <a:solidFill>
              <a:srgbClr val="FED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188">
              <a:extLst>
                <a:ext uri="{FF2B5EF4-FFF2-40B4-BE49-F238E27FC236}">
                  <a16:creationId xmlns:a16="http://schemas.microsoft.com/office/drawing/2014/main" id="{5EF0C0DA-98EA-4AF9-B9F6-5BB14A078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2" cy="110"/>
            </a:xfrm>
            <a:custGeom>
              <a:avLst/>
              <a:gdLst>
                <a:gd name="T0" fmla="*/ 104 w 17"/>
                <a:gd name="T1" fmla="*/ 791 h 41"/>
                <a:gd name="T2" fmla="*/ 12 w 17"/>
                <a:gd name="T3" fmla="*/ 389 h 41"/>
                <a:gd name="T4" fmla="*/ 166 w 17"/>
                <a:gd name="T5" fmla="*/ 21 h 41"/>
                <a:gd name="T6" fmla="*/ 245 w 17"/>
                <a:gd name="T7" fmla="*/ 424 h 41"/>
                <a:gd name="T8" fmla="*/ 104 w 17"/>
                <a:gd name="T9" fmla="*/ 79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1">
                  <a:moveTo>
                    <a:pt x="7" y="41"/>
                  </a:moveTo>
                  <a:cubicBezTo>
                    <a:pt x="2" y="40"/>
                    <a:pt x="0" y="31"/>
                    <a:pt x="1" y="20"/>
                  </a:cubicBezTo>
                  <a:cubicBezTo>
                    <a:pt x="2" y="9"/>
                    <a:pt x="7" y="0"/>
                    <a:pt x="11" y="1"/>
                  </a:cubicBezTo>
                  <a:cubicBezTo>
                    <a:pt x="15" y="1"/>
                    <a:pt x="17" y="11"/>
                    <a:pt x="16" y="22"/>
                  </a:cubicBezTo>
                  <a:cubicBezTo>
                    <a:pt x="15" y="33"/>
                    <a:pt x="11" y="41"/>
                    <a:pt x="7" y="41"/>
                  </a:cubicBezTo>
                  <a:close/>
                </a:path>
              </a:pathLst>
            </a:custGeom>
            <a:solidFill>
              <a:srgbClr val="FED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189">
              <a:extLst>
                <a:ext uri="{FF2B5EF4-FFF2-40B4-BE49-F238E27FC236}">
                  <a16:creationId xmlns:a16="http://schemas.microsoft.com/office/drawing/2014/main" id="{08EA7CD7-FBB4-419A-AC41-BED6DB92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200"/>
              <a:ext cx="42" cy="107"/>
            </a:xfrm>
            <a:custGeom>
              <a:avLst/>
              <a:gdLst>
                <a:gd name="T0" fmla="*/ 104 w 17"/>
                <a:gd name="T1" fmla="*/ 765 h 40"/>
                <a:gd name="T2" fmla="*/ 12 w 17"/>
                <a:gd name="T3" fmla="*/ 364 h 40"/>
                <a:gd name="T4" fmla="*/ 166 w 17"/>
                <a:gd name="T5" fmla="*/ 0 h 40"/>
                <a:gd name="T6" fmla="*/ 245 w 17"/>
                <a:gd name="T7" fmla="*/ 401 h 40"/>
                <a:gd name="T8" fmla="*/ 104 w 17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7" y="40"/>
                  </a:moveTo>
                  <a:cubicBezTo>
                    <a:pt x="2" y="39"/>
                    <a:pt x="0" y="30"/>
                    <a:pt x="1" y="19"/>
                  </a:cubicBezTo>
                  <a:cubicBezTo>
                    <a:pt x="2" y="8"/>
                    <a:pt x="7" y="0"/>
                    <a:pt x="11" y="0"/>
                  </a:cubicBezTo>
                  <a:cubicBezTo>
                    <a:pt x="15" y="0"/>
                    <a:pt x="17" y="10"/>
                    <a:pt x="16" y="21"/>
                  </a:cubicBezTo>
                  <a:cubicBezTo>
                    <a:pt x="15" y="32"/>
                    <a:pt x="11" y="40"/>
                    <a:pt x="7" y="40"/>
                  </a:cubicBezTo>
                  <a:close/>
                </a:path>
              </a:pathLst>
            </a:custGeom>
            <a:solidFill>
              <a:srgbClr val="FED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190">
              <a:extLst>
                <a:ext uri="{FF2B5EF4-FFF2-40B4-BE49-F238E27FC236}">
                  <a16:creationId xmlns:a16="http://schemas.microsoft.com/office/drawing/2014/main" id="{2CD51898-FDD4-4974-9C5E-08B8B371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200"/>
              <a:ext cx="42" cy="107"/>
            </a:xfrm>
            <a:custGeom>
              <a:avLst/>
              <a:gdLst>
                <a:gd name="T0" fmla="*/ 12 w 17"/>
                <a:gd name="T1" fmla="*/ 364 h 40"/>
                <a:gd name="T2" fmla="*/ 166 w 17"/>
                <a:gd name="T3" fmla="*/ 0 h 40"/>
                <a:gd name="T4" fmla="*/ 245 w 17"/>
                <a:gd name="T5" fmla="*/ 401 h 40"/>
                <a:gd name="T6" fmla="*/ 104 w 17"/>
                <a:gd name="T7" fmla="*/ 744 h 40"/>
                <a:gd name="T8" fmla="*/ 12 w 17"/>
                <a:gd name="T9" fmla="*/ 3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1" y="19"/>
                  </a:moveTo>
                  <a:cubicBezTo>
                    <a:pt x="2" y="8"/>
                    <a:pt x="7" y="0"/>
                    <a:pt x="11" y="0"/>
                  </a:cubicBezTo>
                  <a:cubicBezTo>
                    <a:pt x="15" y="1"/>
                    <a:pt x="17" y="10"/>
                    <a:pt x="16" y="21"/>
                  </a:cubicBezTo>
                  <a:cubicBezTo>
                    <a:pt x="15" y="31"/>
                    <a:pt x="11" y="40"/>
                    <a:pt x="7" y="39"/>
                  </a:cubicBezTo>
                  <a:cubicBezTo>
                    <a:pt x="3" y="39"/>
                    <a:pt x="0" y="30"/>
                    <a:pt x="1" y="19"/>
                  </a:cubicBezTo>
                  <a:close/>
                </a:path>
              </a:pathLst>
            </a:custGeom>
            <a:solidFill>
              <a:srgbClr val="FFD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191">
              <a:extLst>
                <a:ext uri="{FF2B5EF4-FFF2-40B4-BE49-F238E27FC236}">
                  <a16:creationId xmlns:a16="http://schemas.microsoft.com/office/drawing/2014/main" id="{4E9FC2CE-9149-4330-9B6F-979F7CCF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71"/>
              <a:ext cx="620" cy="1069"/>
            </a:xfrm>
            <a:custGeom>
              <a:avLst/>
              <a:gdLst>
                <a:gd name="T0" fmla="*/ 488 w 248"/>
                <a:gd name="T1" fmla="*/ 1309 h 401"/>
                <a:gd name="T2" fmla="*/ 0 w 248"/>
                <a:gd name="T3" fmla="*/ 2692 h 401"/>
                <a:gd name="T4" fmla="*/ 0 w 248"/>
                <a:gd name="T5" fmla="*/ 2922 h 401"/>
                <a:gd name="T6" fmla="*/ 250 w 248"/>
                <a:gd name="T7" fmla="*/ 3732 h 401"/>
                <a:gd name="T8" fmla="*/ 720 w 248"/>
                <a:gd name="T9" fmla="*/ 5721 h 401"/>
                <a:gd name="T10" fmla="*/ 408 w 248"/>
                <a:gd name="T11" fmla="*/ 7504 h 401"/>
                <a:gd name="T12" fmla="*/ 408 w 248"/>
                <a:gd name="T13" fmla="*/ 7518 h 401"/>
                <a:gd name="T14" fmla="*/ 1033 w 248"/>
                <a:gd name="T15" fmla="*/ 5174 h 401"/>
                <a:gd name="T16" fmla="*/ 533 w 248"/>
                <a:gd name="T17" fmla="*/ 3468 h 401"/>
                <a:gd name="T18" fmla="*/ 270 w 248"/>
                <a:gd name="T19" fmla="*/ 2351 h 401"/>
                <a:gd name="T20" fmla="*/ 595 w 248"/>
                <a:gd name="T21" fmla="*/ 1456 h 401"/>
                <a:gd name="T22" fmla="*/ 3875 w 248"/>
                <a:gd name="T23" fmla="*/ 0 h 401"/>
                <a:gd name="T24" fmla="*/ 3875 w 248"/>
                <a:gd name="T25" fmla="*/ 0 h 401"/>
                <a:gd name="T26" fmla="*/ 488 w 248"/>
                <a:gd name="T27" fmla="*/ 1309 h 4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8" h="401">
                  <a:moveTo>
                    <a:pt x="31" y="69"/>
                  </a:moveTo>
                  <a:cubicBezTo>
                    <a:pt x="7" y="89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6" y="258"/>
                    <a:pt x="46" y="302"/>
                  </a:cubicBezTo>
                  <a:cubicBezTo>
                    <a:pt x="46" y="338"/>
                    <a:pt x="38" y="373"/>
                    <a:pt x="26" y="396"/>
                  </a:cubicBezTo>
                  <a:cubicBezTo>
                    <a:pt x="24" y="400"/>
                    <a:pt x="24" y="401"/>
                    <a:pt x="26" y="397"/>
                  </a:cubicBezTo>
                  <a:cubicBezTo>
                    <a:pt x="44" y="376"/>
                    <a:pt x="66" y="348"/>
                    <a:pt x="66" y="273"/>
                  </a:cubicBezTo>
                  <a:cubicBezTo>
                    <a:pt x="64" y="238"/>
                    <a:pt x="58" y="211"/>
                    <a:pt x="34" y="183"/>
                  </a:cubicBezTo>
                  <a:cubicBezTo>
                    <a:pt x="14" y="156"/>
                    <a:pt x="16" y="130"/>
                    <a:pt x="17" y="124"/>
                  </a:cubicBezTo>
                  <a:cubicBezTo>
                    <a:pt x="20" y="102"/>
                    <a:pt x="23" y="90"/>
                    <a:pt x="38" y="77"/>
                  </a:cubicBezTo>
                  <a:cubicBezTo>
                    <a:pt x="56" y="63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7D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192">
              <a:extLst>
                <a:ext uri="{FF2B5EF4-FFF2-40B4-BE49-F238E27FC236}">
                  <a16:creationId xmlns:a16="http://schemas.microsoft.com/office/drawing/2014/main" id="{F04D65BB-336A-4109-BF3F-51A493AA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531"/>
              <a:ext cx="1000" cy="469"/>
            </a:xfrm>
            <a:custGeom>
              <a:avLst/>
              <a:gdLst>
                <a:gd name="T0" fmla="*/ 220 w 400"/>
                <a:gd name="T1" fmla="*/ 0 h 176"/>
                <a:gd name="T2" fmla="*/ 363 w 400"/>
                <a:gd name="T3" fmla="*/ 1591 h 176"/>
                <a:gd name="T4" fmla="*/ 3520 w 400"/>
                <a:gd name="T5" fmla="*/ 3195 h 176"/>
                <a:gd name="T6" fmla="*/ 6250 w 400"/>
                <a:gd name="T7" fmla="*/ 2385 h 176"/>
                <a:gd name="T8" fmla="*/ 3020 w 400"/>
                <a:gd name="T9" fmla="*/ 2875 h 176"/>
                <a:gd name="T10" fmla="*/ 500 w 400"/>
                <a:gd name="T11" fmla="*/ 1386 h 176"/>
                <a:gd name="T12" fmla="*/ 220 w 400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176">
                  <a:moveTo>
                    <a:pt x="14" y="0"/>
                  </a:moveTo>
                  <a:cubicBezTo>
                    <a:pt x="10" y="22"/>
                    <a:pt x="0" y="62"/>
                    <a:pt x="23" y="84"/>
                  </a:cubicBezTo>
                  <a:cubicBezTo>
                    <a:pt x="46" y="105"/>
                    <a:pt x="131" y="163"/>
                    <a:pt x="225" y="169"/>
                  </a:cubicBezTo>
                  <a:cubicBezTo>
                    <a:pt x="319" y="176"/>
                    <a:pt x="373" y="144"/>
                    <a:pt x="400" y="126"/>
                  </a:cubicBezTo>
                  <a:cubicBezTo>
                    <a:pt x="352" y="150"/>
                    <a:pt x="267" y="167"/>
                    <a:pt x="193" y="152"/>
                  </a:cubicBezTo>
                  <a:cubicBezTo>
                    <a:pt x="93" y="131"/>
                    <a:pt x="45" y="89"/>
                    <a:pt x="32" y="73"/>
                  </a:cubicBezTo>
                  <a:cubicBezTo>
                    <a:pt x="19" y="56"/>
                    <a:pt x="6" y="41"/>
                    <a:pt x="14" y="0"/>
                  </a:cubicBezTo>
                  <a:close/>
                </a:path>
              </a:pathLst>
            </a:custGeom>
            <a:solidFill>
              <a:srgbClr val="F7D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193">
              <a:extLst>
                <a:ext uri="{FF2B5EF4-FFF2-40B4-BE49-F238E27FC236}">
                  <a16:creationId xmlns:a16="http://schemas.microsoft.com/office/drawing/2014/main" id="{423B08C3-B7F4-4756-96D3-1D0B8499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944"/>
              <a:ext cx="85" cy="341"/>
            </a:xfrm>
            <a:custGeom>
              <a:avLst/>
              <a:gdLst>
                <a:gd name="T0" fmla="*/ 0 w 34"/>
                <a:gd name="T1" fmla="*/ 0 h 128"/>
                <a:gd name="T2" fmla="*/ 208 w 34"/>
                <a:gd name="T3" fmla="*/ 2419 h 128"/>
                <a:gd name="T4" fmla="*/ 0 w 34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28">
                  <a:moveTo>
                    <a:pt x="0" y="0"/>
                  </a:moveTo>
                  <a:cubicBezTo>
                    <a:pt x="12" y="19"/>
                    <a:pt x="34" y="67"/>
                    <a:pt x="13" y="128"/>
                  </a:cubicBezTo>
                  <a:cubicBezTo>
                    <a:pt x="17" y="104"/>
                    <a:pt x="22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194">
              <a:extLst>
                <a:ext uri="{FF2B5EF4-FFF2-40B4-BE49-F238E27FC236}">
                  <a16:creationId xmlns:a16="http://schemas.microsoft.com/office/drawing/2014/main" id="{618E402E-E9A8-4982-B0CC-DE71F4D0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09"/>
              <a:ext cx="20" cy="27"/>
            </a:xfrm>
            <a:custGeom>
              <a:avLst/>
              <a:gdLst>
                <a:gd name="T0" fmla="*/ 0 w 8"/>
                <a:gd name="T1" fmla="*/ 22 h 10"/>
                <a:gd name="T2" fmla="*/ 63 w 8"/>
                <a:gd name="T3" fmla="*/ 197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5"/>
                    <a:pt x="2" y="8"/>
                    <a:pt x="4" y="10"/>
                  </a:cubicBezTo>
                  <a:cubicBezTo>
                    <a:pt x="8" y="6"/>
                    <a:pt x="8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Oval 195">
              <a:extLst>
                <a:ext uri="{FF2B5EF4-FFF2-40B4-BE49-F238E27FC236}">
                  <a16:creationId xmlns:a16="http://schemas.microsoft.com/office/drawing/2014/main" id="{B76369A2-38FA-4BB8-991B-12B1CE43D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1565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88" name="Oval 196">
              <a:extLst>
                <a:ext uri="{FF2B5EF4-FFF2-40B4-BE49-F238E27FC236}">
                  <a16:creationId xmlns:a16="http://schemas.microsoft.com/office/drawing/2014/main" id="{0D2831B7-34A7-4C74-9B4C-D35C8EC6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55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89" name="Oval 197">
              <a:extLst>
                <a:ext uri="{FF2B5EF4-FFF2-40B4-BE49-F238E27FC236}">
                  <a16:creationId xmlns:a16="http://schemas.microsoft.com/office/drawing/2014/main" id="{12036C10-1F8D-4672-859E-DB2FD8A15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611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90" name="Oval 198">
              <a:extLst>
                <a:ext uri="{FF2B5EF4-FFF2-40B4-BE49-F238E27FC236}">
                  <a16:creationId xmlns:a16="http://schemas.microsoft.com/office/drawing/2014/main" id="{A90EC291-C154-4CF2-B58A-D577187BB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1997"/>
              <a:ext cx="238" cy="29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91" name="Freeform 199">
              <a:extLst>
                <a:ext uri="{FF2B5EF4-FFF2-40B4-BE49-F238E27FC236}">
                  <a16:creationId xmlns:a16="http://schemas.microsoft.com/office/drawing/2014/main" id="{8ADB5A4B-189D-4B44-8BC4-FF728AE0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00"/>
              <a:ext cx="232" cy="285"/>
            </a:xfrm>
            <a:custGeom>
              <a:avLst/>
              <a:gdLst>
                <a:gd name="T0" fmla="*/ 1444 w 93"/>
                <a:gd name="T1" fmla="*/ 1001 h 107"/>
                <a:gd name="T2" fmla="*/ 716 w 93"/>
                <a:gd name="T3" fmla="*/ 2000 h 107"/>
                <a:gd name="T4" fmla="*/ 0 w 93"/>
                <a:gd name="T5" fmla="*/ 1001 h 107"/>
                <a:gd name="T6" fmla="*/ 728 w 93"/>
                <a:gd name="T7" fmla="*/ 0 h 107"/>
                <a:gd name="T8" fmla="*/ 1444 w 93"/>
                <a:gd name="T9" fmla="*/ 100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7">
                  <a:moveTo>
                    <a:pt x="93" y="53"/>
                  </a:moveTo>
                  <a:cubicBezTo>
                    <a:pt x="93" y="83"/>
                    <a:pt x="72" y="107"/>
                    <a:pt x="46" y="106"/>
                  </a:cubicBezTo>
                  <a:cubicBezTo>
                    <a:pt x="20" y="106"/>
                    <a:pt x="0" y="82"/>
                    <a:pt x="0" y="53"/>
                  </a:cubicBezTo>
                  <a:cubicBezTo>
                    <a:pt x="0" y="23"/>
                    <a:pt x="21" y="0"/>
                    <a:pt x="47" y="0"/>
                  </a:cubicBezTo>
                  <a:cubicBezTo>
                    <a:pt x="73" y="0"/>
                    <a:pt x="93" y="24"/>
                    <a:pt x="93" y="53"/>
                  </a:cubicBezTo>
                  <a:close/>
                </a:path>
              </a:pathLst>
            </a:custGeom>
            <a:solidFill>
              <a:srgbClr val="EBA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200">
              <a:extLst>
                <a:ext uri="{FF2B5EF4-FFF2-40B4-BE49-F238E27FC236}">
                  <a16:creationId xmlns:a16="http://schemas.microsoft.com/office/drawing/2014/main" id="{687AD80C-7546-4221-9D3C-AD75BA1C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03"/>
              <a:ext cx="232" cy="280"/>
            </a:xfrm>
            <a:custGeom>
              <a:avLst/>
              <a:gdLst>
                <a:gd name="T0" fmla="*/ 1432 w 93"/>
                <a:gd name="T1" fmla="*/ 989 h 105"/>
                <a:gd name="T2" fmla="*/ 716 w 93"/>
                <a:gd name="T3" fmla="*/ 1971 h 105"/>
                <a:gd name="T4" fmla="*/ 12 w 93"/>
                <a:gd name="T5" fmla="*/ 989 h 105"/>
                <a:gd name="T6" fmla="*/ 728 w 93"/>
                <a:gd name="T7" fmla="*/ 0 h 105"/>
                <a:gd name="T8" fmla="*/ 1432 w 93"/>
                <a:gd name="T9" fmla="*/ 98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5">
                  <a:moveTo>
                    <a:pt x="92" y="52"/>
                  </a:moveTo>
                  <a:cubicBezTo>
                    <a:pt x="92" y="81"/>
                    <a:pt x="71" y="105"/>
                    <a:pt x="46" y="104"/>
                  </a:cubicBezTo>
                  <a:cubicBezTo>
                    <a:pt x="21" y="104"/>
                    <a:pt x="0" y="81"/>
                    <a:pt x="1" y="52"/>
                  </a:cubicBezTo>
                  <a:cubicBezTo>
                    <a:pt x="1" y="23"/>
                    <a:pt x="21" y="0"/>
                    <a:pt x="47" y="0"/>
                  </a:cubicBezTo>
                  <a:cubicBezTo>
                    <a:pt x="72" y="0"/>
                    <a:pt x="93" y="24"/>
                    <a:pt x="92" y="52"/>
                  </a:cubicBezTo>
                  <a:close/>
                </a:path>
              </a:pathLst>
            </a:custGeom>
            <a:solidFill>
              <a:srgbClr val="EB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201">
              <a:extLst>
                <a:ext uri="{FF2B5EF4-FFF2-40B4-BE49-F238E27FC236}">
                  <a16:creationId xmlns:a16="http://schemas.microsoft.com/office/drawing/2014/main" id="{EFD0886A-8282-4C15-8837-E9796F70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005"/>
              <a:ext cx="228" cy="275"/>
            </a:xfrm>
            <a:custGeom>
              <a:avLst/>
              <a:gdLst>
                <a:gd name="T0" fmla="*/ 1413 w 91"/>
                <a:gd name="T1" fmla="*/ 991 h 103"/>
                <a:gd name="T2" fmla="*/ 709 w 91"/>
                <a:gd name="T3" fmla="*/ 1938 h 103"/>
                <a:gd name="T4" fmla="*/ 20 w 91"/>
                <a:gd name="T5" fmla="*/ 969 h 103"/>
                <a:gd name="T6" fmla="*/ 722 w 91"/>
                <a:gd name="T7" fmla="*/ 0 h 103"/>
                <a:gd name="T8" fmla="*/ 1413 w 91"/>
                <a:gd name="T9" fmla="*/ 99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03">
                  <a:moveTo>
                    <a:pt x="90" y="52"/>
                  </a:moveTo>
                  <a:cubicBezTo>
                    <a:pt x="90" y="80"/>
                    <a:pt x="70" y="103"/>
                    <a:pt x="45" y="102"/>
                  </a:cubicBezTo>
                  <a:cubicBezTo>
                    <a:pt x="20" y="102"/>
                    <a:pt x="0" y="79"/>
                    <a:pt x="1" y="51"/>
                  </a:cubicBezTo>
                  <a:cubicBezTo>
                    <a:pt x="1" y="22"/>
                    <a:pt x="21" y="0"/>
                    <a:pt x="46" y="0"/>
                  </a:cubicBezTo>
                  <a:cubicBezTo>
                    <a:pt x="71" y="0"/>
                    <a:pt x="91" y="23"/>
                    <a:pt x="90" y="52"/>
                  </a:cubicBezTo>
                  <a:close/>
                </a:path>
              </a:pathLst>
            </a:custGeom>
            <a:solidFill>
              <a:srgbClr val="EAA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202">
              <a:extLst>
                <a:ext uri="{FF2B5EF4-FFF2-40B4-BE49-F238E27FC236}">
                  <a16:creationId xmlns:a16="http://schemas.microsoft.com/office/drawing/2014/main" id="{047BDA6A-DEB8-475B-9B49-D43CA8E6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08"/>
              <a:ext cx="222" cy="269"/>
            </a:xfrm>
            <a:custGeom>
              <a:avLst/>
              <a:gdLst>
                <a:gd name="T0" fmla="*/ 1369 w 89"/>
                <a:gd name="T1" fmla="*/ 964 h 101"/>
                <a:gd name="T2" fmla="*/ 683 w 89"/>
                <a:gd name="T3" fmla="*/ 1886 h 101"/>
                <a:gd name="T4" fmla="*/ 12 w 89"/>
                <a:gd name="T5" fmla="*/ 930 h 101"/>
                <a:gd name="T6" fmla="*/ 696 w 89"/>
                <a:gd name="T7" fmla="*/ 0 h 101"/>
                <a:gd name="T8" fmla="*/ 1369 w 89"/>
                <a:gd name="T9" fmla="*/ 96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01">
                  <a:moveTo>
                    <a:pt x="88" y="51"/>
                  </a:moveTo>
                  <a:cubicBezTo>
                    <a:pt x="88" y="78"/>
                    <a:pt x="68" y="101"/>
                    <a:pt x="44" y="100"/>
                  </a:cubicBezTo>
                  <a:cubicBezTo>
                    <a:pt x="20" y="100"/>
                    <a:pt x="0" y="77"/>
                    <a:pt x="1" y="49"/>
                  </a:cubicBezTo>
                  <a:cubicBezTo>
                    <a:pt x="1" y="22"/>
                    <a:pt x="21" y="0"/>
                    <a:pt x="45" y="0"/>
                  </a:cubicBezTo>
                  <a:cubicBezTo>
                    <a:pt x="69" y="0"/>
                    <a:pt x="89" y="23"/>
                    <a:pt x="88" y="51"/>
                  </a:cubicBezTo>
                  <a:close/>
                </a:path>
              </a:pathLst>
            </a:custGeom>
            <a:solidFill>
              <a:srgbClr val="EAA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203">
              <a:extLst>
                <a:ext uri="{FF2B5EF4-FFF2-40B4-BE49-F238E27FC236}">
                  <a16:creationId xmlns:a16="http://schemas.microsoft.com/office/drawing/2014/main" id="{83D3D796-53FD-41C2-81EA-A8C29894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011"/>
              <a:ext cx="218" cy="261"/>
            </a:xfrm>
            <a:custGeom>
              <a:avLst/>
              <a:gdLst>
                <a:gd name="T0" fmla="*/ 1351 w 87"/>
                <a:gd name="T1" fmla="*/ 943 h 98"/>
                <a:gd name="T2" fmla="*/ 679 w 87"/>
                <a:gd name="T3" fmla="*/ 1851 h 98"/>
                <a:gd name="T4" fmla="*/ 20 w 87"/>
                <a:gd name="T5" fmla="*/ 908 h 98"/>
                <a:gd name="T6" fmla="*/ 692 w 87"/>
                <a:gd name="T7" fmla="*/ 0 h 98"/>
                <a:gd name="T8" fmla="*/ 1351 w 87"/>
                <a:gd name="T9" fmla="*/ 94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86" y="50"/>
                  </a:moveTo>
                  <a:cubicBezTo>
                    <a:pt x="86" y="77"/>
                    <a:pt x="66" y="98"/>
                    <a:pt x="43" y="98"/>
                  </a:cubicBezTo>
                  <a:cubicBezTo>
                    <a:pt x="19" y="97"/>
                    <a:pt x="0" y="75"/>
                    <a:pt x="1" y="48"/>
                  </a:cubicBezTo>
                  <a:cubicBezTo>
                    <a:pt x="1" y="21"/>
                    <a:pt x="21" y="0"/>
                    <a:pt x="44" y="0"/>
                  </a:cubicBezTo>
                  <a:cubicBezTo>
                    <a:pt x="68" y="1"/>
                    <a:pt x="87" y="23"/>
                    <a:pt x="86" y="50"/>
                  </a:cubicBezTo>
                  <a:close/>
                </a:path>
              </a:pathLst>
            </a:custGeom>
            <a:solidFill>
              <a:srgbClr val="E9A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204">
              <a:extLst>
                <a:ext uri="{FF2B5EF4-FFF2-40B4-BE49-F238E27FC236}">
                  <a16:creationId xmlns:a16="http://schemas.microsoft.com/office/drawing/2014/main" id="{3C4BC119-260A-4AAC-9AA8-918475EB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013"/>
              <a:ext cx="212" cy="256"/>
            </a:xfrm>
            <a:custGeom>
              <a:avLst/>
              <a:gdLst>
                <a:gd name="T0" fmla="*/ 1307 w 85"/>
                <a:gd name="T1" fmla="*/ 931 h 96"/>
                <a:gd name="T2" fmla="*/ 634 w 85"/>
                <a:gd name="T3" fmla="*/ 1821 h 96"/>
                <a:gd name="T4" fmla="*/ 0 w 85"/>
                <a:gd name="T5" fmla="*/ 888 h 96"/>
                <a:gd name="T6" fmla="*/ 666 w 85"/>
                <a:gd name="T7" fmla="*/ 0 h 96"/>
                <a:gd name="T8" fmla="*/ 1307 w 85"/>
                <a:gd name="T9" fmla="*/ 9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6">
                  <a:moveTo>
                    <a:pt x="84" y="49"/>
                  </a:moveTo>
                  <a:cubicBezTo>
                    <a:pt x="84" y="76"/>
                    <a:pt x="65" y="96"/>
                    <a:pt x="41" y="96"/>
                  </a:cubicBezTo>
                  <a:cubicBezTo>
                    <a:pt x="18" y="95"/>
                    <a:pt x="0" y="73"/>
                    <a:pt x="0" y="47"/>
                  </a:cubicBezTo>
                  <a:cubicBezTo>
                    <a:pt x="1" y="20"/>
                    <a:pt x="20" y="0"/>
                    <a:pt x="43" y="0"/>
                  </a:cubicBezTo>
                  <a:cubicBezTo>
                    <a:pt x="67" y="1"/>
                    <a:pt x="85" y="23"/>
                    <a:pt x="84" y="49"/>
                  </a:cubicBezTo>
                  <a:close/>
                </a:path>
              </a:pathLst>
            </a:custGeom>
            <a:solidFill>
              <a:srgbClr val="E9A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205">
              <a:extLst>
                <a:ext uri="{FF2B5EF4-FFF2-40B4-BE49-F238E27FC236}">
                  <a16:creationId xmlns:a16="http://schemas.microsoft.com/office/drawing/2014/main" id="{A2700E77-F980-4A19-ADBA-B07C1CF3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16"/>
              <a:ext cx="208" cy="251"/>
            </a:xfrm>
            <a:custGeom>
              <a:avLst/>
              <a:gdLst>
                <a:gd name="T0" fmla="*/ 1288 w 83"/>
                <a:gd name="T1" fmla="*/ 913 h 94"/>
                <a:gd name="T2" fmla="*/ 629 w 83"/>
                <a:gd name="T3" fmla="*/ 1789 h 94"/>
                <a:gd name="T4" fmla="*/ 0 w 83"/>
                <a:gd name="T5" fmla="*/ 876 h 94"/>
                <a:gd name="T6" fmla="*/ 679 w 83"/>
                <a:gd name="T7" fmla="*/ 0 h 94"/>
                <a:gd name="T8" fmla="*/ 1288 w 83"/>
                <a:gd name="T9" fmla="*/ 91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4">
                  <a:moveTo>
                    <a:pt x="82" y="48"/>
                  </a:moveTo>
                  <a:cubicBezTo>
                    <a:pt x="82" y="74"/>
                    <a:pt x="63" y="94"/>
                    <a:pt x="40" y="94"/>
                  </a:cubicBezTo>
                  <a:cubicBezTo>
                    <a:pt x="18" y="93"/>
                    <a:pt x="0" y="71"/>
                    <a:pt x="0" y="46"/>
                  </a:cubicBezTo>
                  <a:cubicBezTo>
                    <a:pt x="1" y="20"/>
                    <a:pt x="20" y="0"/>
                    <a:pt x="43" y="0"/>
                  </a:cubicBezTo>
                  <a:cubicBezTo>
                    <a:pt x="65" y="1"/>
                    <a:pt x="83" y="23"/>
                    <a:pt x="82" y="48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206">
              <a:extLst>
                <a:ext uri="{FF2B5EF4-FFF2-40B4-BE49-F238E27FC236}">
                  <a16:creationId xmlns:a16="http://schemas.microsoft.com/office/drawing/2014/main" id="{23F96B68-EF15-46A1-BCBE-721BC2E0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019"/>
              <a:ext cx="202" cy="245"/>
            </a:xfrm>
            <a:custGeom>
              <a:avLst/>
              <a:gdLst>
                <a:gd name="T0" fmla="*/ 1244 w 81"/>
                <a:gd name="T1" fmla="*/ 908 h 92"/>
                <a:gd name="T2" fmla="*/ 604 w 81"/>
                <a:gd name="T3" fmla="*/ 1736 h 92"/>
                <a:gd name="T4" fmla="*/ 0 w 81"/>
                <a:gd name="T5" fmla="*/ 831 h 92"/>
                <a:gd name="T6" fmla="*/ 653 w 81"/>
                <a:gd name="T7" fmla="*/ 0 h 92"/>
                <a:gd name="T8" fmla="*/ 1244 w 81"/>
                <a:gd name="T9" fmla="*/ 90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80" y="48"/>
                  </a:moveTo>
                  <a:cubicBezTo>
                    <a:pt x="80" y="73"/>
                    <a:pt x="61" y="92"/>
                    <a:pt x="39" y="92"/>
                  </a:cubicBezTo>
                  <a:cubicBezTo>
                    <a:pt x="17" y="91"/>
                    <a:pt x="0" y="70"/>
                    <a:pt x="0" y="44"/>
                  </a:cubicBezTo>
                  <a:cubicBezTo>
                    <a:pt x="1" y="19"/>
                    <a:pt x="20" y="0"/>
                    <a:pt x="42" y="0"/>
                  </a:cubicBezTo>
                  <a:cubicBezTo>
                    <a:pt x="64" y="1"/>
                    <a:pt x="81" y="22"/>
                    <a:pt x="80" y="48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207">
              <a:extLst>
                <a:ext uri="{FF2B5EF4-FFF2-40B4-BE49-F238E27FC236}">
                  <a16:creationId xmlns:a16="http://schemas.microsoft.com/office/drawing/2014/main" id="{AB9D5D70-01A6-4821-8B58-7DC82F0A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21"/>
              <a:ext cx="198" cy="240"/>
            </a:xfrm>
            <a:custGeom>
              <a:avLst/>
              <a:gdLst>
                <a:gd name="T0" fmla="*/ 1226 w 79"/>
                <a:gd name="T1" fmla="*/ 888 h 90"/>
                <a:gd name="T2" fmla="*/ 597 w 79"/>
                <a:gd name="T3" fmla="*/ 1685 h 90"/>
                <a:gd name="T4" fmla="*/ 0 w 79"/>
                <a:gd name="T5" fmla="*/ 819 h 90"/>
                <a:gd name="T6" fmla="*/ 647 w 79"/>
                <a:gd name="T7" fmla="*/ 0 h 90"/>
                <a:gd name="T8" fmla="*/ 1226 w 79"/>
                <a:gd name="T9" fmla="*/ 88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0">
                  <a:moveTo>
                    <a:pt x="78" y="47"/>
                  </a:moveTo>
                  <a:cubicBezTo>
                    <a:pt x="78" y="71"/>
                    <a:pt x="59" y="90"/>
                    <a:pt x="38" y="89"/>
                  </a:cubicBezTo>
                  <a:cubicBezTo>
                    <a:pt x="16" y="88"/>
                    <a:pt x="0" y="68"/>
                    <a:pt x="0" y="43"/>
                  </a:cubicBezTo>
                  <a:cubicBezTo>
                    <a:pt x="1" y="19"/>
                    <a:pt x="19" y="0"/>
                    <a:pt x="41" y="0"/>
                  </a:cubicBezTo>
                  <a:cubicBezTo>
                    <a:pt x="62" y="1"/>
                    <a:pt x="79" y="22"/>
                    <a:pt x="78" y="47"/>
                  </a:cubicBezTo>
                  <a:close/>
                </a:path>
              </a:pathLst>
            </a:custGeom>
            <a:solidFill>
              <a:srgbClr val="E79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208">
              <a:extLst>
                <a:ext uri="{FF2B5EF4-FFF2-40B4-BE49-F238E27FC236}">
                  <a16:creationId xmlns:a16="http://schemas.microsoft.com/office/drawing/2014/main" id="{1812BC3F-5A9D-479E-A310-CA2D45C5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24"/>
              <a:ext cx="195" cy="235"/>
            </a:xfrm>
            <a:custGeom>
              <a:avLst/>
              <a:gdLst>
                <a:gd name="T0" fmla="*/ 1208 w 78"/>
                <a:gd name="T1" fmla="*/ 876 h 88"/>
                <a:gd name="T2" fmla="*/ 595 w 78"/>
                <a:gd name="T3" fmla="*/ 1656 h 88"/>
                <a:gd name="T4" fmla="*/ 20 w 78"/>
                <a:gd name="T5" fmla="*/ 798 h 88"/>
                <a:gd name="T6" fmla="*/ 645 w 78"/>
                <a:gd name="T7" fmla="*/ 21 h 88"/>
                <a:gd name="T8" fmla="*/ 1208 w 78"/>
                <a:gd name="T9" fmla="*/ 87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8">
                  <a:moveTo>
                    <a:pt x="77" y="46"/>
                  </a:moveTo>
                  <a:cubicBezTo>
                    <a:pt x="77" y="70"/>
                    <a:pt x="59" y="88"/>
                    <a:pt x="38" y="87"/>
                  </a:cubicBezTo>
                  <a:cubicBezTo>
                    <a:pt x="17" y="86"/>
                    <a:pt x="0" y="66"/>
                    <a:pt x="1" y="42"/>
                  </a:cubicBezTo>
                  <a:cubicBezTo>
                    <a:pt x="2" y="18"/>
                    <a:pt x="20" y="0"/>
                    <a:pt x="41" y="1"/>
                  </a:cubicBezTo>
                  <a:cubicBezTo>
                    <a:pt x="62" y="2"/>
                    <a:pt x="78" y="22"/>
                    <a:pt x="77" y="46"/>
                  </a:cubicBezTo>
                  <a:close/>
                </a:path>
              </a:pathLst>
            </a:custGeom>
            <a:solidFill>
              <a:srgbClr val="E7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209">
              <a:extLst>
                <a:ext uri="{FF2B5EF4-FFF2-40B4-BE49-F238E27FC236}">
                  <a16:creationId xmlns:a16="http://schemas.microsoft.com/office/drawing/2014/main" id="{357988A5-D032-49BE-B852-B3AF85D9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027"/>
              <a:ext cx="190" cy="229"/>
            </a:xfrm>
            <a:custGeom>
              <a:avLst/>
              <a:gdLst>
                <a:gd name="T0" fmla="*/ 1175 w 76"/>
                <a:gd name="T1" fmla="*/ 852 h 86"/>
                <a:gd name="T2" fmla="*/ 583 w 76"/>
                <a:gd name="T3" fmla="*/ 1603 h 86"/>
                <a:gd name="T4" fmla="*/ 20 w 76"/>
                <a:gd name="T5" fmla="*/ 772 h 86"/>
                <a:gd name="T6" fmla="*/ 625 w 76"/>
                <a:gd name="T7" fmla="*/ 21 h 86"/>
                <a:gd name="T8" fmla="*/ 1175 w 76"/>
                <a:gd name="T9" fmla="*/ 85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6">
                  <a:moveTo>
                    <a:pt x="75" y="45"/>
                  </a:moveTo>
                  <a:cubicBezTo>
                    <a:pt x="74" y="68"/>
                    <a:pt x="57" y="86"/>
                    <a:pt x="37" y="85"/>
                  </a:cubicBezTo>
                  <a:cubicBezTo>
                    <a:pt x="16" y="84"/>
                    <a:pt x="0" y="64"/>
                    <a:pt x="1" y="41"/>
                  </a:cubicBezTo>
                  <a:cubicBezTo>
                    <a:pt x="2" y="17"/>
                    <a:pt x="20" y="0"/>
                    <a:pt x="40" y="1"/>
                  </a:cubicBezTo>
                  <a:cubicBezTo>
                    <a:pt x="61" y="2"/>
                    <a:pt x="76" y="22"/>
                    <a:pt x="75" y="45"/>
                  </a:cubicBezTo>
                  <a:close/>
                </a:path>
              </a:pathLst>
            </a:custGeom>
            <a:solidFill>
              <a:srgbClr val="E79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210">
              <a:extLst>
                <a:ext uri="{FF2B5EF4-FFF2-40B4-BE49-F238E27FC236}">
                  <a16:creationId xmlns:a16="http://schemas.microsoft.com/office/drawing/2014/main" id="{1C91B8C6-6A24-469C-A98D-8B068D94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027"/>
              <a:ext cx="188" cy="226"/>
            </a:xfrm>
            <a:custGeom>
              <a:avLst/>
              <a:gdLst>
                <a:gd name="T0" fmla="*/ 1151 w 75"/>
                <a:gd name="T1" fmla="*/ 848 h 85"/>
                <a:gd name="T2" fmla="*/ 554 w 75"/>
                <a:gd name="T3" fmla="*/ 1577 h 85"/>
                <a:gd name="T4" fmla="*/ 20 w 75"/>
                <a:gd name="T5" fmla="*/ 771 h 85"/>
                <a:gd name="T6" fmla="*/ 617 w 75"/>
                <a:gd name="T7" fmla="*/ 35 h 85"/>
                <a:gd name="T8" fmla="*/ 1151 w 75"/>
                <a:gd name="T9" fmla="*/ 848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5">
                  <a:moveTo>
                    <a:pt x="73" y="45"/>
                  </a:moveTo>
                  <a:cubicBezTo>
                    <a:pt x="72" y="68"/>
                    <a:pt x="55" y="85"/>
                    <a:pt x="35" y="84"/>
                  </a:cubicBezTo>
                  <a:cubicBezTo>
                    <a:pt x="15" y="83"/>
                    <a:pt x="0" y="63"/>
                    <a:pt x="1" y="41"/>
                  </a:cubicBezTo>
                  <a:cubicBezTo>
                    <a:pt x="2" y="18"/>
                    <a:pt x="19" y="0"/>
                    <a:pt x="39" y="2"/>
                  </a:cubicBezTo>
                  <a:cubicBezTo>
                    <a:pt x="59" y="3"/>
                    <a:pt x="75" y="22"/>
                    <a:pt x="73" y="45"/>
                  </a:cubicBezTo>
                  <a:close/>
                </a:path>
              </a:pathLst>
            </a:custGeom>
            <a:solidFill>
              <a:srgbClr val="E69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211">
              <a:extLst>
                <a:ext uri="{FF2B5EF4-FFF2-40B4-BE49-F238E27FC236}">
                  <a16:creationId xmlns:a16="http://schemas.microsoft.com/office/drawing/2014/main" id="{9527F14E-028E-4857-A08C-6EC15FAD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029"/>
              <a:ext cx="182" cy="222"/>
            </a:xfrm>
            <a:custGeom>
              <a:avLst/>
              <a:gdLst>
                <a:gd name="T0" fmla="*/ 1099 w 73"/>
                <a:gd name="T1" fmla="*/ 845 h 83"/>
                <a:gd name="T2" fmla="*/ 529 w 73"/>
                <a:gd name="T3" fmla="*/ 1567 h 83"/>
                <a:gd name="T4" fmla="*/ 12 w 73"/>
                <a:gd name="T5" fmla="*/ 744 h 83"/>
                <a:gd name="T6" fmla="*/ 603 w 73"/>
                <a:gd name="T7" fmla="*/ 35 h 83"/>
                <a:gd name="T8" fmla="*/ 1099 w 73"/>
                <a:gd name="T9" fmla="*/ 84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71" y="44"/>
                  </a:moveTo>
                  <a:cubicBezTo>
                    <a:pt x="70" y="66"/>
                    <a:pt x="54" y="83"/>
                    <a:pt x="34" y="82"/>
                  </a:cubicBezTo>
                  <a:cubicBezTo>
                    <a:pt x="15" y="81"/>
                    <a:pt x="0" y="62"/>
                    <a:pt x="1" y="39"/>
                  </a:cubicBezTo>
                  <a:cubicBezTo>
                    <a:pt x="2" y="17"/>
                    <a:pt x="19" y="0"/>
                    <a:pt x="39" y="2"/>
                  </a:cubicBezTo>
                  <a:cubicBezTo>
                    <a:pt x="58" y="3"/>
                    <a:pt x="73" y="22"/>
                    <a:pt x="71" y="44"/>
                  </a:cubicBezTo>
                  <a:close/>
                </a:path>
              </a:pathLst>
            </a:custGeom>
            <a:solidFill>
              <a:srgbClr val="E69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212">
              <a:extLst>
                <a:ext uri="{FF2B5EF4-FFF2-40B4-BE49-F238E27FC236}">
                  <a16:creationId xmlns:a16="http://schemas.microsoft.com/office/drawing/2014/main" id="{36B30AE2-9327-49DE-92A7-FAAEA639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032"/>
              <a:ext cx="178" cy="216"/>
            </a:xfrm>
            <a:custGeom>
              <a:avLst/>
              <a:gdLst>
                <a:gd name="T0" fmla="*/ 1088 w 71"/>
                <a:gd name="T1" fmla="*/ 832 h 81"/>
                <a:gd name="T2" fmla="*/ 521 w 71"/>
                <a:gd name="T3" fmla="*/ 1515 h 81"/>
                <a:gd name="T4" fmla="*/ 20 w 71"/>
                <a:gd name="T5" fmla="*/ 717 h 81"/>
                <a:gd name="T6" fmla="*/ 597 w 71"/>
                <a:gd name="T7" fmla="*/ 35 h 81"/>
                <a:gd name="T8" fmla="*/ 1088 w 71"/>
                <a:gd name="T9" fmla="*/ 8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1">
                  <a:moveTo>
                    <a:pt x="69" y="44"/>
                  </a:moveTo>
                  <a:cubicBezTo>
                    <a:pt x="68" y="65"/>
                    <a:pt x="52" y="81"/>
                    <a:pt x="33" y="80"/>
                  </a:cubicBezTo>
                  <a:cubicBezTo>
                    <a:pt x="14" y="78"/>
                    <a:pt x="0" y="60"/>
                    <a:pt x="1" y="38"/>
                  </a:cubicBezTo>
                  <a:cubicBezTo>
                    <a:pt x="2" y="17"/>
                    <a:pt x="19" y="0"/>
                    <a:pt x="38" y="2"/>
                  </a:cubicBezTo>
                  <a:cubicBezTo>
                    <a:pt x="57" y="3"/>
                    <a:pt x="71" y="22"/>
                    <a:pt x="69" y="44"/>
                  </a:cubicBezTo>
                  <a:close/>
                </a:path>
              </a:pathLst>
            </a:custGeom>
            <a:solidFill>
              <a:srgbClr val="E5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213">
              <a:extLst>
                <a:ext uri="{FF2B5EF4-FFF2-40B4-BE49-F238E27FC236}">
                  <a16:creationId xmlns:a16="http://schemas.microsoft.com/office/drawing/2014/main" id="{42A8DCBC-2E86-4F9D-89A3-3AF2FBE8B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035"/>
              <a:ext cx="172" cy="210"/>
            </a:xfrm>
            <a:custGeom>
              <a:avLst/>
              <a:gdLst>
                <a:gd name="T0" fmla="*/ 1057 w 69"/>
                <a:gd name="T1" fmla="*/ 805 h 79"/>
                <a:gd name="T2" fmla="*/ 496 w 69"/>
                <a:gd name="T3" fmla="*/ 1462 h 79"/>
                <a:gd name="T4" fmla="*/ 12 w 69"/>
                <a:gd name="T5" fmla="*/ 694 h 79"/>
                <a:gd name="T6" fmla="*/ 571 w 69"/>
                <a:gd name="T7" fmla="*/ 35 h 79"/>
                <a:gd name="T8" fmla="*/ 1057 w 69"/>
                <a:gd name="T9" fmla="*/ 80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9">
                  <a:moveTo>
                    <a:pt x="68" y="43"/>
                  </a:moveTo>
                  <a:cubicBezTo>
                    <a:pt x="66" y="64"/>
                    <a:pt x="50" y="79"/>
                    <a:pt x="32" y="78"/>
                  </a:cubicBezTo>
                  <a:cubicBezTo>
                    <a:pt x="14" y="76"/>
                    <a:pt x="0" y="58"/>
                    <a:pt x="1" y="37"/>
                  </a:cubicBezTo>
                  <a:cubicBezTo>
                    <a:pt x="3" y="16"/>
                    <a:pt x="19" y="0"/>
                    <a:pt x="37" y="2"/>
                  </a:cubicBezTo>
                  <a:cubicBezTo>
                    <a:pt x="55" y="4"/>
                    <a:pt x="69" y="22"/>
                    <a:pt x="68" y="43"/>
                  </a:cubicBezTo>
                  <a:close/>
                </a:path>
              </a:pathLst>
            </a:custGeom>
            <a:solidFill>
              <a:srgbClr val="E5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214">
              <a:extLst>
                <a:ext uri="{FF2B5EF4-FFF2-40B4-BE49-F238E27FC236}">
                  <a16:creationId xmlns:a16="http://schemas.microsoft.com/office/drawing/2014/main" id="{CD8FD5B2-07FB-4534-9777-599949D0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037"/>
              <a:ext cx="168" cy="206"/>
            </a:xfrm>
            <a:custGeom>
              <a:avLst/>
              <a:gdLst>
                <a:gd name="T0" fmla="*/ 1038 w 67"/>
                <a:gd name="T1" fmla="*/ 803 h 77"/>
                <a:gd name="T2" fmla="*/ 491 w 67"/>
                <a:gd name="T3" fmla="*/ 1453 h 77"/>
                <a:gd name="T4" fmla="*/ 20 w 67"/>
                <a:gd name="T5" fmla="*/ 688 h 77"/>
                <a:gd name="T6" fmla="*/ 567 w 67"/>
                <a:gd name="T7" fmla="*/ 35 h 77"/>
                <a:gd name="T8" fmla="*/ 1038 w 67"/>
                <a:gd name="T9" fmla="*/ 80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77">
                  <a:moveTo>
                    <a:pt x="66" y="42"/>
                  </a:moveTo>
                  <a:cubicBezTo>
                    <a:pt x="64" y="62"/>
                    <a:pt x="48" y="77"/>
                    <a:pt x="31" y="76"/>
                  </a:cubicBezTo>
                  <a:cubicBezTo>
                    <a:pt x="13" y="74"/>
                    <a:pt x="0" y="56"/>
                    <a:pt x="1" y="36"/>
                  </a:cubicBezTo>
                  <a:cubicBezTo>
                    <a:pt x="3" y="16"/>
                    <a:pt x="18" y="0"/>
                    <a:pt x="36" y="2"/>
                  </a:cubicBezTo>
                  <a:cubicBezTo>
                    <a:pt x="54" y="4"/>
                    <a:pt x="67" y="22"/>
                    <a:pt x="66" y="42"/>
                  </a:cubicBezTo>
                  <a:close/>
                </a:path>
              </a:pathLst>
            </a:custGeom>
            <a:solidFill>
              <a:srgbClr val="E59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215">
              <a:extLst>
                <a:ext uri="{FF2B5EF4-FFF2-40B4-BE49-F238E27FC236}">
                  <a16:creationId xmlns:a16="http://schemas.microsoft.com/office/drawing/2014/main" id="{3383D1FC-2FA8-481B-B1AD-1B971543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040"/>
              <a:ext cx="162" cy="200"/>
            </a:xfrm>
            <a:custGeom>
              <a:avLst/>
              <a:gdLst>
                <a:gd name="T0" fmla="*/ 994 w 65"/>
                <a:gd name="T1" fmla="*/ 776 h 75"/>
                <a:gd name="T2" fmla="*/ 446 w 65"/>
                <a:gd name="T3" fmla="*/ 1387 h 75"/>
                <a:gd name="T4" fmla="*/ 12 w 65"/>
                <a:gd name="T5" fmla="*/ 661 h 75"/>
                <a:gd name="T6" fmla="*/ 541 w 65"/>
                <a:gd name="T7" fmla="*/ 35 h 75"/>
                <a:gd name="T8" fmla="*/ 994 w 65"/>
                <a:gd name="T9" fmla="*/ 77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5">
                  <a:moveTo>
                    <a:pt x="64" y="41"/>
                  </a:moveTo>
                  <a:cubicBezTo>
                    <a:pt x="62" y="61"/>
                    <a:pt x="47" y="75"/>
                    <a:pt x="29" y="73"/>
                  </a:cubicBezTo>
                  <a:cubicBezTo>
                    <a:pt x="12" y="72"/>
                    <a:pt x="0" y="54"/>
                    <a:pt x="1" y="35"/>
                  </a:cubicBezTo>
                  <a:cubicBezTo>
                    <a:pt x="3" y="15"/>
                    <a:pt x="18" y="0"/>
                    <a:pt x="35" y="2"/>
                  </a:cubicBezTo>
                  <a:cubicBezTo>
                    <a:pt x="52" y="4"/>
                    <a:pt x="65" y="21"/>
                    <a:pt x="64" y="41"/>
                  </a:cubicBezTo>
                  <a:close/>
                </a:path>
              </a:pathLst>
            </a:custGeom>
            <a:solidFill>
              <a:srgbClr val="E49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216">
              <a:extLst>
                <a:ext uri="{FF2B5EF4-FFF2-40B4-BE49-F238E27FC236}">
                  <a16:creationId xmlns:a16="http://schemas.microsoft.com/office/drawing/2014/main" id="{9AA77145-B9BA-40F5-A753-7AFB3E5C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043"/>
              <a:ext cx="160" cy="194"/>
            </a:xfrm>
            <a:custGeom>
              <a:avLst/>
              <a:gdLst>
                <a:gd name="T0" fmla="*/ 988 w 64"/>
                <a:gd name="T1" fmla="*/ 749 h 73"/>
                <a:gd name="T2" fmla="*/ 458 w 64"/>
                <a:gd name="T3" fmla="*/ 1334 h 73"/>
                <a:gd name="T4" fmla="*/ 33 w 64"/>
                <a:gd name="T5" fmla="*/ 622 h 73"/>
                <a:gd name="T6" fmla="*/ 550 w 64"/>
                <a:gd name="T7" fmla="*/ 35 h 73"/>
                <a:gd name="T8" fmla="*/ 988 w 64"/>
                <a:gd name="T9" fmla="*/ 74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3">
                  <a:moveTo>
                    <a:pt x="63" y="40"/>
                  </a:moveTo>
                  <a:cubicBezTo>
                    <a:pt x="61" y="59"/>
                    <a:pt x="46" y="73"/>
                    <a:pt x="29" y="71"/>
                  </a:cubicBezTo>
                  <a:cubicBezTo>
                    <a:pt x="13" y="69"/>
                    <a:pt x="0" y="52"/>
                    <a:pt x="2" y="33"/>
                  </a:cubicBezTo>
                  <a:cubicBezTo>
                    <a:pt x="4" y="14"/>
                    <a:pt x="19" y="0"/>
                    <a:pt x="35" y="2"/>
                  </a:cubicBezTo>
                  <a:cubicBezTo>
                    <a:pt x="52" y="4"/>
                    <a:pt x="64" y="21"/>
                    <a:pt x="63" y="40"/>
                  </a:cubicBezTo>
                  <a:close/>
                </a:path>
              </a:pathLst>
            </a:custGeom>
            <a:solidFill>
              <a:srgbClr val="E49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217">
              <a:extLst>
                <a:ext uri="{FF2B5EF4-FFF2-40B4-BE49-F238E27FC236}">
                  <a16:creationId xmlns:a16="http://schemas.microsoft.com/office/drawing/2014/main" id="{40CF41A0-D273-41AB-AD61-AC8360AA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045"/>
              <a:ext cx="155" cy="190"/>
            </a:xfrm>
            <a:custGeom>
              <a:avLst/>
              <a:gdLst>
                <a:gd name="T0" fmla="*/ 958 w 62"/>
                <a:gd name="T1" fmla="*/ 744 h 71"/>
                <a:gd name="T2" fmla="*/ 438 w 62"/>
                <a:gd name="T3" fmla="*/ 1325 h 71"/>
                <a:gd name="T4" fmla="*/ 33 w 62"/>
                <a:gd name="T5" fmla="*/ 615 h 71"/>
                <a:gd name="T6" fmla="*/ 533 w 62"/>
                <a:gd name="T7" fmla="*/ 35 h 71"/>
                <a:gd name="T8" fmla="*/ 958 w 62"/>
                <a:gd name="T9" fmla="*/ 74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1">
                  <a:moveTo>
                    <a:pt x="61" y="39"/>
                  </a:moveTo>
                  <a:cubicBezTo>
                    <a:pt x="59" y="58"/>
                    <a:pt x="44" y="71"/>
                    <a:pt x="28" y="69"/>
                  </a:cubicBezTo>
                  <a:cubicBezTo>
                    <a:pt x="12" y="67"/>
                    <a:pt x="0" y="51"/>
                    <a:pt x="2" y="32"/>
                  </a:cubicBezTo>
                  <a:cubicBezTo>
                    <a:pt x="4" y="14"/>
                    <a:pt x="18" y="0"/>
                    <a:pt x="34" y="2"/>
                  </a:cubicBezTo>
                  <a:cubicBezTo>
                    <a:pt x="51" y="4"/>
                    <a:pt x="62" y="21"/>
                    <a:pt x="61" y="39"/>
                  </a:cubicBezTo>
                  <a:close/>
                </a:path>
              </a:pathLst>
            </a:custGeom>
            <a:solidFill>
              <a:srgbClr val="E39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218">
              <a:extLst>
                <a:ext uri="{FF2B5EF4-FFF2-40B4-BE49-F238E27FC236}">
                  <a16:creationId xmlns:a16="http://schemas.microsoft.com/office/drawing/2014/main" id="{3C9C1549-A183-4264-B871-C93579A7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48"/>
              <a:ext cx="150" cy="184"/>
            </a:xfrm>
            <a:custGeom>
              <a:avLst/>
              <a:gdLst>
                <a:gd name="T0" fmla="*/ 925 w 60"/>
                <a:gd name="T1" fmla="*/ 739 h 69"/>
                <a:gd name="T2" fmla="*/ 425 w 60"/>
                <a:gd name="T3" fmla="*/ 1272 h 69"/>
                <a:gd name="T4" fmla="*/ 33 w 60"/>
                <a:gd name="T5" fmla="*/ 589 h 69"/>
                <a:gd name="T6" fmla="*/ 533 w 60"/>
                <a:gd name="T7" fmla="*/ 35 h 69"/>
                <a:gd name="T8" fmla="*/ 925 w 60"/>
                <a:gd name="T9" fmla="*/ 73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9">
                  <a:moveTo>
                    <a:pt x="59" y="39"/>
                  </a:moveTo>
                  <a:cubicBezTo>
                    <a:pt x="57" y="56"/>
                    <a:pt x="43" y="69"/>
                    <a:pt x="27" y="67"/>
                  </a:cubicBezTo>
                  <a:cubicBezTo>
                    <a:pt x="11" y="65"/>
                    <a:pt x="0" y="49"/>
                    <a:pt x="2" y="31"/>
                  </a:cubicBezTo>
                  <a:cubicBezTo>
                    <a:pt x="4" y="13"/>
                    <a:pt x="18" y="0"/>
                    <a:pt x="34" y="2"/>
                  </a:cubicBezTo>
                  <a:cubicBezTo>
                    <a:pt x="49" y="5"/>
                    <a:pt x="60" y="21"/>
                    <a:pt x="59" y="39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219">
              <a:extLst>
                <a:ext uri="{FF2B5EF4-FFF2-40B4-BE49-F238E27FC236}">
                  <a16:creationId xmlns:a16="http://schemas.microsoft.com/office/drawing/2014/main" id="{8D2EFEA0-1F24-4B82-A758-C73D5C1EB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51"/>
              <a:ext cx="148" cy="178"/>
            </a:xfrm>
            <a:custGeom>
              <a:avLst/>
              <a:gdLst>
                <a:gd name="T0" fmla="*/ 901 w 59"/>
                <a:gd name="T1" fmla="*/ 712 h 67"/>
                <a:gd name="T2" fmla="*/ 409 w 59"/>
                <a:gd name="T3" fmla="*/ 1222 h 67"/>
                <a:gd name="T4" fmla="*/ 33 w 59"/>
                <a:gd name="T5" fmla="*/ 566 h 67"/>
                <a:gd name="T6" fmla="*/ 522 w 59"/>
                <a:gd name="T7" fmla="*/ 56 h 67"/>
                <a:gd name="T8" fmla="*/ 901 w 59"/>
                <a:gd name="T9" fmla="*/ 71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7">
                  <a:moveTo>
                    <a:pt x="57" y="38"/>
                  </a:moveTo>
                  <a:cubicBezTo>
                    <a:pt x="55" y="55"/>
                    <a:pt x="41" y="67"/>
                    <a:pt x="26" y="65"/>
                  </a:cubicBezTo>
                  <a:cubicBezTo>
                    <a:pt x="11" y="63"/>
                    <a:pt x="0" y="47"/>
                    <a:pt x="2" y="30"/>
                  </a:cubicBezTo>
                  <a:cubicBezTo>
                    <a:pt x="4" y="13"/>
                    <a:pt x="18" y="0"/>
                    <a:pt x="33" y="3"/>
                  </a:cubicBezTo>
                  <a:cubicBezTo>
                    <a:pt x="48" y="5"/>
                    <a:pt x="59" y="21"/>
                    <a:pt x="57" y="38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220">
              <a:extLst>
                <a:ext uri="{FF2B5EF4-FFF2-40B4-BE49-F238E27FC236}">
                  <a16:creationId xmlns:a16="http://schemas.microsoft.com/office/drawing/2014/main" id="{62A22862-0167-4EDE-AB35-F5DA1869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053"/>
              <a:ext cx="142" cy="174"/>
            </a:xfrm>
            <a:custGeom>
              <a:avLst/>
              <a:gdLst>
                <a:gd name="T0" fmla="*/ 850 w 57"/>
                <a:gd name="T1" fmla="*/ 709 h 65"/>
                <a:gd name="T2" fmla="*/ 384 w 57"/>
                <a:gd name="T3" fmla="*/ 1210 h 65"/>
                <a:gd name="T4" fmla="*/ 30 w 57"/>
                <a:gd name="T5" fmla="*/ 559 h 65"/>
                <a:gd name="T6" fmla="*/ 496 w 57"/>
                <a:gd name="T7" fmla="*/ 56 h 65"/>
                <a:gd name="T8" fmla="*/ 850 w 57"/>
                <a:gd name="T9" fmla="*/ 7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5">
                  <a:moveTo>
                    <a:pt x="55" y="37"/>
                  </a:moveTo>
                  <a:cubicBezTo>
                    <a:pt x="53" y="53"/>
                    <a:pt x="39" y="65"/>
                    <a:pt x="25" y="63"/>
                  </a:cubicBezTo>
                  <a:cubicBezTo>
                    <a:pt x="10" y="60"/>
                    <a:pt x="0" y="45"/>
                    <a:pt x="2" y="29"/>
                  </a:cubicBezTo>
                  <a:cubicBezTo>
                    <a:pt x="4" y="12"/>
                    <a:pt x="17" y="0"/>
                    <a:pt x="32" y="3"/>
                  </a:cubicBezTo>
                  <a:cubicBezTo>
                    <a:pt x="46" y="5"/>
                    <a:pt x="57" y="20"/>
                    <a:pt x="55" y="37"/>
                  </a:cubicBezTo>
                  <a:close/>
                </a:path>
              </a:pathLst>
            </a:custGeom>
            <a:solidFill>
              <a:srgbClr val="E29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221">
              <a:extLst>
                <a:ext uri="{FF2B5EF4-FFF2-40B4-BE49-F238E27FC236}">
                  <a16:creationId xmlns:a16="http://schemas.microsoft.com/office/drawing/2014/main" id="{27995DB9-49E1-4AF1-B3D5-47DA6F76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056"/>
              <a:ext cx="138" cy="168"/>
            </a:xfrm>
            <a:custGeom>
              <a:avLst/>
              <a:gdLst>
                <a:gd name="T0" fmla="*/ 838 w 55"/>
                <a:gd name="T1" fmla="*/ 683 h 63"/>
                <a:gd name="T2" fmla="*/ 366 w 55"/>
                <a:gd name="T3" fmla="*/ 1160 h 63"/>
                <a:gd name="T4" fmla="*/ 33 w 55"/>
                <a:gd name="T5" fmla="*/ 512 h 63"/>
                <a:gd name="T6" fmla="*/ 492 w 55"/>
                <a:gd name="T7" fmla="*/ 56 h 63"/>
                <a:gd name="T8" fmla="*/ 838 w 55"/>
                <a:gd name="T9" fmla="*/ 6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53" y="36"/>
                  </a:moveTo>
                  <a:cubicBezTo>
                    <a:pt x="50" y="52"/>
                    <a:pt x="37" y="63"/>
                    <a:pt x="23" y="61"/>
                  </a:cubicBezTo>
                  <a:cubicBezTo>
                    <a:pt x="9" y="58"/>
                    <a:pt x="0" y="43"/>
                    <a:pt x="2" y="27"/>
                  </a:cubicBezTo>
                  <a:cubicBezTo>
                    <a:pt x="4" y="11"/>
                    <a:pt x="17" y="0"/>
                    <a:pt x="31" y="3"/>
                  </a:cubicBezTo>
                  <a:cubicBezTo>
                    <a:pt x="45" y="5"/>
                    <a:pt x="55" y="20"/>
                    <a:pt x="53" y="36"/>
                  </a:cubicBezTo>
                  <a:close/>
                </a:path>
              </a:pathLst>
            </a:custGeom>
            <a:solidFill>
              <a:srgbClr val="E29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222">
              <a:extLst>
                <a:ext uri="{FF2B5EF4-FFF2-40B4-BE49-F238E27FC236}">
                  <a16:creationId xmlns:a16="http://schemas.microsoft.com/office/drawing/2014/main" id="{02184296-1613-4DBB-92BB-AAEDBC33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059"/>
              <a:ext cx="132" cy="162"/>
            </a:xfrm>
            <a:custGeom>
              <a:avLst/>
              <a:gdLst>
                <a:gd name="T0" fmla="*/ 787 w 53"/>
                <a:gd name="T1" fmla="*/ 656 h 61"/>
                <a:gd name="T2" fmla="*/ 341 w 53"/>
                <a:gd name="T3" fmla="*/ 1086 h 61"/>
                <a:gd name="T4" fmla="*/ 30 w 53"/>
                <a:gd name="T5" fmla="*/ 486 h 61"/>
                <a:gd name="T6" fmla="*/ 466 w 53"/>
                <a:gd name="T7" fmla="*/ 56 h 61"/>
                <a:gd name="T8" fmla="*/ 787 w 53"/>
                <a:gd name="T9" fmla="*/ 6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51" y="35"/>
                  </a:moveTo>
                  <a:cubicBezTo>
                    <a:pt x="48" y="51"/>
                    <a:pt x="36" y="61"/>
                    <a:pt x="22" y="58"/>
                  </a:cubicBezTo>
                  <a:cubicBezTo>
                    <a:pt x="9" y="56"/>
                    <a:pt x="0" y="41"/>
                    <a:pt x="2" y="26"/>
                  </a:cubicBezTo>
                  <a:cubicBezTo>
                    <a:pt x="4" y="11"/>
                    <a:pt x="17" y="0"/>
                    <a:pt x="30" y="3"/>
                  </a:cubicBezTo>
                  <a:cubicBezTo>
                    <a:pt x="44" y="5"/>
                    <a:pt x="53" y="20"/>
                    <a:pt x="51" y="35"/>
                  </a:cubicBezTo>
                  <a:close/>
                </a:path>
              </a:pathLst>
            </a:custGeom>
            <a:solidFill>
              <a:srgbClr val="E18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223">
              <a:extLst>
                <a:ext uri="{FF2B5EF4-FFF2-40B4-BE49-F238E27FC236}">
                  <a16:creationId xmlns:a16="http://schemas.microsoft.com/office/drawing/2014/main" id="{3CA0F437-E97F-49FF-9310-8A0062C3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061"/>
              <a:ext cx="128" cy="158"/>
            </a:xfrm>
            <a:custGeom>
              <a:avLst/>
              <a:gdLst>
                <a:gd name="T0" fmla="*/ 776 w 51"/>
                <a:gd name="T1" fmla="*/ 653 h 59"/>
                <a:gd name="T2" fmla="*/ 334 w 51"/>
                <a:gd name="T3" fmla="*/ 1077 h 59"/>
                <a:gd name="T4" fmla="*/ 33 w 51"/>
                <a:gd name="T5" fmla="*/ 479 h 59"/>
                <a:gd name="T6" fmla="*/ 459 w 51"/>
                <a:gd name="T7" fmla="*/ 56 h 59"/>
                <a:gd name="T8" fmla="*/ 776 w 51"/>
                <a:gd name="T9" fmla="*/ 65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49" y="34"/>
                  </a:moveTo>
                  <a:cubicBezTo>
                    <a:pt x="46" y="49"/>
                    <a:pt x="34" y="59"/>
                    <a:pt x="21" y="56"/>
                  </a:cubicBezTo>
                  <a:cubicBezTo>
                    <a:pt x="8" y="54"/>
                    <a:pt x="0" y="40"/>
                    <a:pt x="2" y="25"/>
                  </a:cubicBezTo>
                  <a:cubicBezTo>
                    <a:pt x="4" y="10"/>
                    <a:pt x="16" y="0"/>
                    <a:pt x="29" y="3"/>
                  </a:cubicBezTo>
                  <a:cubicBezTo>
                    <a:pt x="42" y="6"/>
                    <a:pt x="51" y="20"/>
                    <a:pt x="49" y="34"/>
                  </a:cubicBezTo>
                  <a:close/>
                </a:path>
              </a:pathLst>
            </a:custGeom>
            <a:solidFill>
              <a:srgbClr val="E18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224">
              <a:extLst>
                <a:ext uri="{FF2B5EF4-FFF2-40B4-BE49-F238E27FC236}">
                  <a16:creationId xmlns:a16="http://schemas.microsoft.com/office/drawing/2014/main" id="{B3DE0614-8E48-40BF-879A-8BC5D488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064"/>
              <a:ext cx="125" cy="152"/>
            </a:xfrm>
            <a:custGeom>
              <a:avLst/>
              <a:gdLst>
                <a:gd name="T0" fmla="*/ 750 w 50"/>
                <a:gd name="T1" fmla="*/ 648 h 57"/>
                <a:gd name="T2" fmla="*/ 333 w 50"/>
                <a:gd name="T3" fmla="*/ 1024 h 57"/>
                <a:gd name="T4" fmla="*/ 50 w 50"/>
                <a:gd name="T5" fmla="*/ 456 h 57"/>
                <a:gd name="T6" fmla="*/ 470 w 50"/>
                <a:gd name="T7" fmla="*/ 56 h 57"/>
                <a:gd name="T8" fmla="*/ 750 w 50"/>
                <a:gd name="T9" fmla="*/ 64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48" y="34"/>
                  </a:moveTo>
                  <a:cubicBezTo>
                    <a:pt x="45" y="48"/>
                    <a:pt x="33" y="57"/>
                    <a:pt x="21" y="54"/>
                  </a:cubicBezTo>
                  <a:cubicBezTo>
                    <a:pt x="8" y="51"/>
                    <a:pt x="0" y="38"/>
                    <a:pt x="3" y="24"/>
                  </a:cubicBezTo>
                  <a:cubicBezTo>
                    <a:pt x="5" y="10"/>
                    <a:pt x="17" y="0"/>
                    <a:pt x="30" y="3"/>
                  </a:cubicBezTo>
                  <a:cubicBezTo>
                    <a:pt x="42" y="6"/>
                    <a:pt x="50" y="19"/>
                    <a:pt x="48" y="34"/>
                  </a:cubicBezTo>
                  <a:close/>
                </a:path>
              </a:pathLst>
            </a:custGeom>
            <a:solidFill>
              <a:srgbClr val="E08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225">
              <a:extLst>
                <a:ext uri="{FF2B5EF4-FFF2-40B4-BE49-F238E27FC236}">
                  <a16:creationId xmlns:a16="http://schemas.microsoft.com/office/drawing/2014/main" id="{30296F49-1939-41B4-833C-0120A8FA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067"/>
              <a:ext cx="120" cy="146"/>
            </a:xfrm>
            <a:custGeom>
              <a:avLst/>
              <a:gdLst>
                <a:gd name="T0" fmla="*/ 720 w 48"/>
                <a:gd name="T1" fmla="*/ 621 h 55"/>
                <a:gd name="T2" fmla="*/ 313 w 48"/>
                <a:gd name="T3" fmla="*/ 972 h 55"/>
                <a:gd name="T4" fmla="*/ 50 w 48"/>
                <a:gd name="T5" fmla="*/ 409 h 55"/>
                <a:gd name="T6" fmla="*/ 458 w 48"/>
                <a:gd name="T7" fmla="*/ 56 h 55"/>
                <a:gd name="T8" fmla="*/ 720 w 48"/>
                <a:gd name="T9" fmla="*/ 62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5">
                  <a:moveTo>
                    <a:pt x="46" y="33"/>
                  </a:moveTo>
                  <a:cubicBezTo>
                    <a:pt x="43" y="46"/>
                    <a:pt x="32" y="55"/>
                    <a:pt x="20" y="52"/>
                  </a:cubicBezTo>
                  <a:cubicBezTo>
                    <a:pt x="8" y="49"/>
                    <a:pt x="0" y="36"/>
                    <a:pt x="3" y="22"/>
                  </a:cubicBezTo>
                  <a:cubicBezTo>
                    <a:pt x="5" y="9"/>
                    <a:pt x="17" y="0"/>
                    <a:pt x="29" y="3"/>
                  </a:cubicBezTo>
                  <a:cubicBezTo>
                    <a:pt x="41" y="6"/>
                    <a:pt x="48" y="19"/>
                    <a:pt x="46" y="33"/>
                  </a:cubicBezTo>
                  <a:close/>
                </a:path>
              </a:pathLst>
            </a:custGeom>
            <a:solidFill>
              <a:srgbClr val="E08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226">
              <a:extLst>
                <a:ext uri="{FF2B5EF4-FFF2-40B4-BE49-F238E27FC236}">
                  <a16:creationId xmlns:a16="http://schemas.microsoft.com/office/drawing/2014/main" id="{B2796390-ADB6-4F22-89B9-A651EF52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069"/>
              <a:ext cx="115" cy="142"/>
            </a:xfrm>
            <a:custGeom>
              <a:avLst/>
              <a:gdLst>
                <a:gd name="T0" fmla="*/ 688 w 46"/>
                <a:gd name="T1" fmla="*/ 616 h 53"/>
                <a:gd name="T2" fmla="*/ 300 w 46"/>
                <a:gd name="T3" fmla="*/ 962 h 53"/>
                <a:gd name="T4" fmla="*/ 50 w 46"/>
                <a:gd name="T5" fmla="*/ 402 h 53"/>
                <a:gd name="T6" fmla="*/ 438 w 46"/>
                <a:gd name="T7" fmla="*/ 56 h 53"/>
                <a:gd name="T8" fmla="*/ 688 w 46"/>
                <a:gd name="T9" fmla="*/ 61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44" y="32"/>
                  </a:moveTo>
                  <a:cubicBezTo>
                    <a:pt x="41" y="45"/>
                    <a:pt x="30" y="53"/>
                    <a:pt x="19" y="50"/>
                  </a:cubicBezTo>
                  <a:cubicBezTo>
                    <a:pt x="7" y="47"/>
                    <a:pt x="0" y="34"/>
                    <a:pt x="3" y="21"/>
                  </a:cubicBezTo>
                  <a:cubicBezTo>
                    <a:pt x="5" y="8"/>
                    <a:pt x="17" y="0"/>
                    <a:pt x="28" y="3"/>
                  </a:cubicBezTo>
                  <a:cubicBezTo>
                    <a:pt x="39" y="6"/>
                    <a:pt x="46" y="19"/>
                    <a:pt x="44" y="32"/>
                  </a:cubicBezTo>
                  <a:close/>
                </a:path>
              </a:pathLst>
            </a:custGeom>
            <a:solidFill>
              <a:srgbClr val="E08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227">
              <a:extLst>
                <a:ext uri="{FF2B5EF4-FFF2-40B4-BE49-F238E27FC236}">
                  <a16:creationId xmlns:a16="http://schemas.microsoft.com/office/drawing/2014/main" id="{7057F4BB-AEE6-4DC9-9D54-FB8CA519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72"/>
              <a:ext cx="110" cy="136"/>
            </a:xfrm>
            <a:custGeom>
              <a:avLst/>
              <a:gdLst>
                <a:gd name="T0" fmla="*/ 658 w 44"/>
                <a:gd name="T1" fmla="*/ 589 h 51"/>
                <a:gd name="T2" fmla="*/ 270 w 44"/>
                <a:gd name="T3" fmla="*/ 909 h 51"/>
                <a:gd name="T4" fmla="*/ 50 w 44"/>
                <a:gd name="T5" fmla="*/ 376 h 51"/>
                <a:gd name="T6" fmla="*/ 425 w 44"/>
                <a:gd name="T7" fmla="*/ 56 h 51"/>
                <a:gd name="T8" fmla="*/ 658 w 44"/>
                <a:gd name="T9" fmla="*/ 58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2" y="31"/>
                  </a:moveTo>
                  <a:cubicBezTo>
                    <a:pt x="39" y="43"/>
                    <a:pt x="28" y="51"/>
                    <a:pt x="17" y="48"/>
                  </a:cubicBezTo>
                  <a:cubicBezTo>
                    <a:pt x="7" y="45"/>
                    <a:pt x="0" y="32"/>
                    <a:pt x="3" y="20"/>
                  </a:cubicBezTo>
                  <a:cubicBezTo>
                    <a:pt x="5" y="8"/>
                    <a:pt x="16" y="0"/>
                    <a:pt x="27" y="3"/>
                  </a:cubicBezTo>
                  <a:cubicBezTo>
                    <a:pt x="38" y="6"/>
                    <a:pt x="44" y="19"/>
                    <a:pt x="42" y="31"/>
                  </a:cubicBezTo>
                  <a:close/>
                </a:path>
              </a:pathLst>
            </a:custGeom>
            <a:solidFill>
              <a:srgbClr val="DF8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228">
              <a:extLst>
                <a:ext uri="{FF2B5EF4-FFF2-40B4-BE49-F238E27FC236}">
                  <a16:creationId xmlns:a16="http://schemas.microsoft.com/office/drawing/2014/main" id="{0E4951B9-A825-4056-BDCD-DAB0555D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075"/>
              <a:ext cx="105" cy="130"/>
            </a:xfrm>
            <a:custGeom>
              <a:avLst/>
              <a:gdLst>
                <a:gd name="T0" fmla="*/ 625 w 42"/>
                <a:gd name="T1" fmla="*/ 562 h 49"/>
                <a:gd name="T2" fmla="*/ 250 w 42"/>
                <a:gd name="T3" fmla="*/ 860 h 49"/>
                <a:gd name="T4" fmla="*/ 50 w 42"/>
                <a:gd name="T5" fmla="*/ 353 h 49"/>
                <a:gd name="T6" fmla="*/ 408 w 42"/>
                <a:gd name="T7" fmla="*/ 56 h 49"/>
                <a:gd name="T8" fmla="*/ 625 w 42"/>
                <a:gd name="T9" fmla="*/ 56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40" y="30"/>
                  </a:moveTo>
                  <a:cubicBezTo>
                    <a:pt x="37" y="42"/>
                    <a:pt x="26" y="49"/>
                    <a:pt x="16" y="46"/>
                  </a:cubicBezTo>
                  <a:cubicBezTo>
                    <a:pt x="6" y="43"/>
                    <a:pt x="0" y="31"/>
                    <a:pt x="3" y="19"/>
                  </a:cubicBezTo>
                  <a:cubicBezTo>
                    <a:pt x="5" y="7"/>
                    <a:pt x="16" y="0"/>
                    <a:pt x="26" y="3"/>
                  </a:cubicBezTo>
                  <a:cubicBezTo>
                    <a:pt x="36" y="7"/>
                    <a:pt x="42" y="19"/>
                    <a:pt x="40" y="30"/>
                  </a:cubicBezTo>
                  <a:close/>
                </a:path>
              </a:pathLst>
            </a:custGeom>
            <a:solidFill>
              <a:srgbClr val="DF8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229">
              <a:extLst>
                <a:ext uri="{FF2B5EF4-FFF2-40B4-BE49-F238E27FC236}">
                  <a16:creationId xmlns:a16="http://schemas.microsoft.com/office/drawing/2014/main" id="{EAD2F459-7477-4A72-925E-DB2E48522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77"/>
              <a:ext cx="102" cy="126"/>
            </a:xfrm>
            <a:custGeom>
              <a:avLst/>
              <a:gdLst>
                <a:gd name="T0" fmla="*/ 587 w 41"/>
                <a:gd name="T1" fmla="*/ 560 h 47"/>
                <a:gd name="T2" fmla="*/ 229 w 41"/>
                <a:gd name="T3" fmla="*/ 847 h 47"/>
                <a:gd name="T4" fmla="*/ 42 w 41"/>
                <a:gd name="T5" fmla="*/ 346 h 47"/>
                <a:gd name="T6" fmla="*/ 383 w 41"/>
                <a:gd name="T7" fmla="*/ 78 h 47"/>
                <a:gd name="T8" fmla="*/ 587 w 41"/>
                <a:gd name="T9" fmla="*/ 56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8" y="29"/>
                  </a:moveTo>
                  <a:cubicBezTo>
                    <a:pt x="35" y="40"/>
                    <a:pt x="25" y="47"/>
                    <a:pt x="15" y="44"/>
                  </a:cubicBezTo>
                  <a:cubicBezTo>
                    <a:pt x="5" y="40"/>
                    <a:pt x="0" y="29"/>
                    <a:pt x="3" y="18"/>
                  </a:cubicBezTo>
                  <a:cubicBezTo>
                    <a:pt x="5" y="7"/>
                    <a:pt x="16" y="0"/>
                    <a:pt x="25" y="4"/>
                  </a:cubicBezTo>
                  <a:cubicBezTo>
                    <a:pt x="35" y="7"/>
                    <a:pt x="41" y="18"/>
                    <a:pt x="38" y="29"/>
                  </a:cubicBezTo>
                  <a:close/>
                </a:path>
              </a:pathLst>
            </a:custGeom>
            <a:solidFill>
              <a:srgbClr val="DE8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230">
              <a:extLst>
                <a:ext uri="{FF2B5EF4-FFF2-40B4-BE49-F238E27FC236}">
                  <a16:creationId xmlns:a16="http://schemas.microsoft.com/office/drawing/2014/main" id="{1D219804-B6DA-4351-BDF4-F15625CD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0"/>
              <a:ext cx="98" cy="120"/>
            </a:xfrm>
            <a:custGeom>
              <a:avLst/>
              <a:gdLst>
                <a:gd name="T0" fmla="*/ 568 w 39"/>
                <a:gd name="T1" fmla="*/ 547 h 45"/>
                <a:gd name="T2" fmla="*/ 221 w 39"/>
                <a:gd name="T3" fmla="*/ 776 h 45"/>
                <a:gd name="T4" fmla="*/ 50 w 39"/>
                <a:gd name="T5" fmla="*/ 307 h 45"/>
                <a:gd name="T6" fmla="*/ 379 w 39"/>
                <a:gd name="T7" fmla="*/ 77 h 45"/>
                <a:gd name="T8" fmla="*/ 568 w 39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36" y="29"/>
                  </a:moveTo>
                  <a:cubicBezTo>
                    <a:pt x="33" y="39"/>
                    <a:pt x="23" y="45"/>
                    <a:pt x="14" y="41"/>
                  </a:cubicBezTo>
                  <a:cubicBezTo>
                    <a:pt x="5" y="38"/>
                    <a:pt x="0" y="27"/>
                    <a:pt x="3" y="16"/>
                  </a:cubicBezTo>
                  <a:cubicBezTo>
                    <a:pt x="6" y="6"/>
                    <a:pt x="15" y="0"/>
                    <a:pt x="24" y="4"/>
                  </a:cubicBezTo>
                  <a:cubicBezTo>
                    <a:pt x="34" y="7"/>
                    <a:pt x="39" y="18"/>
                    <a:pt x="36" y="29"/>
                  </a:cubicBezTo>
                  <a:close/>
                </a:path>
              </a:pathLst>
            </a:custGeom>
            <a:solidFill>
              <a:srgbClr val="DE8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231">
              <a:extLst>
                <a:ext uri="{FF2B5EF4-FFF2-40B4-BE49-F238E27FC236}">
                  <a16:creationId xmlns:a16="http://schemas.microsoft.com/office/drawing/2014/main" id="{123D7E89-F412-4673-8739-DE165207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95" cy="114"/>
            </a:xfrm>
            <a:custGeom>
              <a:avLst/>
              <a:gdLst>
                <a:gd name="T0" fmla="*/ 550 w 38"/>
                <a:gd name="T1" fmla="*/ 520 h 43"/>
                <a:gd name="T2" fmla="*/ 220 w 38"/>
                <a:gd name="T3" fmla="*/ 724 h 43"/>
                <a:gd name="T4" fmla="*/ 63 w 38"/>
                <a:gd name="T5" fmla="*/ 281 h 43"/>
                <a:gd name="T6" fmla="*/ 395 w 38"/>
                <a:gd name="T7" fmla="*/ 77 h 43"/>
                <a:gd name="T8" fmla="*/ 550 w 38"/>
                <a:gd name="T9" fmla="*/ 52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35" y="28"/>
                  </a:moveTo>
                  <a:cubicBezTo>
                    <a:pt x="32" y="38"/>
                    <a:pt x="22" y="43"/>
                    <a:pt x="14" y="39"/>
                  </a:cubicBezTo>
                  <a:cubicBezTo>
                    <a:pt x="5" y="36"/>
                    <a:pt x="0" y="25"/>
                    <a:pt x="4" y="15"/>
                  </a:cubicBezTo>
                  <a:cubicBezTo>
                    <a:pt x="7" y="5"/>
                    <a:pt x="16" y="0"/>
                    <a:pt x="25" y="4"/>
                  </a:cubicBezTo>
                  <a:cubicBezTo>
                    <a:pt x="33" y="7"/>
                    <a:pt x="38" y="18"/>
                    <a:pt x="35" y="28"/>
                  </a:cubicBezTo>
                  <a:close/>
                </a:path>
              </a:pathLst>
            </a:custGeom>
            <a:solidFill>
              <a:srgbClr val="DD8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232">
              <a:extLst>
                <a:ext uri="{FF2B5EF4-FFF2-40B4-BE49-F238E27FC236}">
                  <a16:creationId xmlns:a16="http://schemas.microsoft.com/office/drawing/2014/main" id="{D4B3DB02-8C7A-4C42-9A5F-CD7E419B6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085"/>
              <a:ext cx="90" cy="110"/>
            </a:xfrm>
            <a:custGeom>
              <a:avLst/>
              <a:gdLst>
                <a:gd name="T0" fmla="*/ 520 w 36"/>
                <a:gd name="T1" fmla="*/ 518 h 41"/>
                <a:gd name="T2" fmla="*/ 188 w 36"/>
                <a:gd name="T3" fmla="*/ 714 h 41"/>
                <a:gd name="T4" fmla="*/ 50 w 36"/>
                <a:gd name="T5" fmla="*/ 274 h 41"/>
                <a:gd name="T6" fmla="*/ 375 w 36"/>
                <a:gd name="T7" fmla="*/ 80 h 41"/>
                <a:gd name="T8" fmla="*/ 520 w 36"/>
                <a:gd name="T9" fmla="*/ 51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1">
                  <a:moveTo>
                    <a:pt x="33" y="27"/>
                  </a:moveTo>
                  <a:cubicBezTo>
                    <a:pt x="30" y="36"/>
                    <a:pt x="21" y="41"/>
                    <a:pt x="12" y="37"/>
                  </a:cubicBez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6" y="0"/>
                    <a:pt x="24" y="4"/>
                  </a:cubicBezTo>
                  <a:cubicBezTo>
                    <a:pt x="32" y="7"/>
                    <a:pt x="36" y="18"/>
                    <a:pt x="33" y="27"/>
                  </a:cubicBezTo>
                  <a:close/>
                </a:path>
              </a:pathLst>
            </a:custGeom>
            <a:solidFill>
              <a:srgbClr val="DD8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233">
              <a:extLst>
                <a:ext uri="{FF2B5EF4-FFF2-40B4-BE49-F238E27FC236}">
                  <a16:creationId xmlns:a16="http://schemas.microsoft.com/office/drawing/2014/main" id="{0C52BDC4-A91F-4517-B1C6-00BE473F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088"/>
              <a:ext cx="85" cy="104"/>
            </a:xfrm>
            <a:custGeom>
              <a:avLst/>
              <a:gdLst>
                <a:gd name="T0" fmla="*/ 488 w 34"/>
                <a:gd name="T1" fmla="*/ 491 h 39"/>
                <a:gd name="T2" fmla="*/ 175 w 34"/>
                <a:gd name="T3" fmla="*/ 661 h 39"/>
                <a:gd name="T4" fmla="*/ 50 w 34"/>
                <a:gd name="T5" fmla="*/ 248 h 39"/>
                <a:gd name="T6" fmla="*/ 363 w 34"/>
                <a:gd name="T7" fmla="*/ 77 h 39"/>
                <a:gd name="T8" fmla="*/ 488 w 34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9">
                  <a:moveTo>
                    <a:pt x="31" y="26"/>
                  </a:moveTo>
                  <a:cubicBezTo>
                    <a:pt x="28" y="35"/>
                    <a:pt x="19" y="39"/>
                    <a:pt x="11" y="35"/>
                  </a:cubicBezTo>
                  <a:cubicBezTo>
                    <a:pt x="4" y="31"/>
                    <a:pt x="0" y="21"/>
                    <a:pt x="3" y="13"/>
                  </a:cubicBezTo>
                  <a:cubicBezTo>
                    <a:pt x="7" y="4"/>
                    <a:pt x="15" y="0"/>
                    <a:pt x="23" y="4"/>
                  </a:cubicBezTo>
                  <a:cubicBezTo>
                    <a:pt x="30" y="8"/>
                    <a:pt x="34" y="18"/>
                    <a:pt x="31" y="26"/>
                  </a:cubicBezTo>
                  <a:close/>
                </a:path>
              </a:pathLst>
            </a:custGeom>
            <a:solidFill>
              <a:srgbClr val="DD8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234">
              <a:extLst>
                <a:ext uri="{FF2B5EF4-FFF2-40B4-BE49-F238E27FC236}">
                  <a16:creationId xmlns:a16="http://schemas.microsoft.com/office/drawing/2014/main" id="{AA11CE88-C780-43AF-B8E9-7A6F222F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091"/>
              <a:ext cx="80" cy="98"/>
            </a:xfrm>
            <a:custGeom>
              <a:avLst/>
              <a:gdLst>
                <a:gd name="T0" fmla="*/ 458 w 32"/>
                <a:gd name="T1" fmla="*/ 464 h 37"/>
                <a:gd name="T2" fmla="*/ 158 w 32"/>
                <a:gd name="T3" fmla="*/ 609 h 37"/>
                <a:gd name="T4" fmla="*/ 50 w 32"/>
                <a:gd name="T5" fmla="*/ 225 h 37"/>
                <a:gd name="T6" fmla="*/ 345 w 32"/>
                <a:gd name="T7" fmla="*/ 77 h 37"/>
                <a:gd name="T8" fmla="*/ 458 w 32"/>
                <a:gd name="T9" fmla="*/ 46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29" y="25"/>
                  </a:moveTo>
                  <a:cubicBezTo>
                    <a:pt x="25" y="33"/>
                    <a:pt x="17" y="37"/>
                    <a:pt x="10" y="33"/>
                  </a:cubicBezTo>
                  <a:cubicBezTo>
                    <a:pt x="3" y="29"/>
                    <a:pt x="0" y="20"/>
                    <a:pt x="3" y="12"/>
                  </a:cubicBezTo>
                  <a:cubicBezTo>
                    <a:pt x="7" y="4"/>
                    <a:pt x="15" y="0"/>
                    <a:pt x="22" y="4"/>
                  </a:cubicBezTo>
                  <a:cubicBezTo>
                    <a:pt x="29" y="8"/>
                    <a:pt x="32" y="17"/>
                    <a:pt x="29" y="25"/>
                  </a:cubicBezTo>
                  <a:close/>
                </a:path>
              </a:pathLst>
            </a:custGeom>
            <a:solidFill>
              <a:srgbClr val="DC8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235">
              <a:extLst>
                <a:ext uri="{FF2B5EF4-FFF2-40B4-BE49-F238E27FC236}">
                  <a16:creationId xmlns:a16="http://schemas.microsoft.com/office/drawing/2014/main" id="{B635C303-265C-452E-B3A5-617E06C2F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093"/>
              <a:ext cx="75" cy="94"/>
            </a:xfrm>
            <a:custGeom>
              <a:avLst/>
              <a:gdLst>
                <a:gd name="T0" fmla="*/ 425 w 30"/>
                <a:gd name="T1" fmla="*/ 462 h 35"/>
                <a:gd name="T2" fmla="*/ 145 w 30"/>
                <a:gd name="T3" fmla="*/ 599 h 35"/>
                <a:gd name="T4" fmla="*/ 50 w 30"/>
                <a:gd name="T5" fmla="*/ 196 h 35"/>
                <a:gd name="T6" fmla="*/ 333 w 30"/>
                <a:gd name="T7" fmla="*/ 81 h 35"/>
                <a:gd name="T8" fmla="*/ 425 w 30"/>
                <a:gd name="T9" fmla="*/ 46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27" y="24"/>
                  </a:moveTo>
                  <a:cubicBezTo>
                    <a:pt x="23" y="32"/>
                    <a:pt x="15" y="35"/>
                    <a:pt x="9" y="31"/>
                  </a:cubicBezTo>
                  <a:cubicBezTo>
                    <a:pt x="2" y="27"/>
                    <a:pt x="0" y="18"/>
                    <a:pt x="3" y="10"/>
                  </a:cubicBezTo>
                  <a:cubicBezTo>
                    <a:pt x="7" y="3"/>
                    <a:pt x="15" y="0"/>
                    <a:pt x="21" y="4"/>
                  </a:cubicBezTo>
                  <a:cubicBezTo>
                    <a:pt x="28" y="8"/>
                    <a:pt x="30" y="17"/>
                    <a:pt x="27" y="24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236">
              <a:extLst>
                <a:ext uri="{FF2B5EF4-FFF2-40B4-BE49-F238E27FC236}">
                  <a16:creationId xmlns:a16="http://schemas.microsoft.com/office/drawing/2014/main" id="{44595C35-7357-4834-B242-AC973117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96"/>
              <a:ext cx="70" cy="88"/>
            </a:xfrm>
            <a:custGeom>
              <a:avLst/>
              <a:gdLst>
                <a:gd name="T0" fmla="*/ 395 w 28"/>
                <a:gd name="T1" fmla="*/ 456 h 33"/>
                <a:gd name="T2" fmla="*/ 125 w 28"/>
                <a:gd name="T3" fmla="*/ 547 h 33"/>
                <a:gd name="T4" fmla="*/ 50 w 28"/>
                <a:gd name="T5" fmla="*/ 171 h 33"/>
                <a:gd name="T6" fmla="*/ 313 w 28"/>
                <a:gd name="T7" fmla="*/ 77 h 33"/>
                <a:gd name="T8" fmla="*/ 395 w 28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5" y="24"/>
                  </a:moveTo>
                  <a:cubicBezTo>
                    <a:pt x="21" y="30"/>
                    <a:pt x="14" y="33"/>
                    <a:pt x="8" y="29"/>
                  </a:cubicBezTo>
                  <a:cubicBezTo>
                    <a:pt x="2" y="25"/>
                    <a:pt x="0" y="16"/>
                    <a:pt x="3" y="9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6" y="8"/>
                    <a:pt x="28" y="17"/>
                    <a:pt x="25" y="24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237">
              <a:extLst>
                <a:ext uri="{FF2B5EF4-FFF2-40B4-BE49-F238E27FC236}">
                  <a16:creationId xmlns:a16="http://schemas.microsoft.com/office/drawing/2014/main" id="{1052A59E-9022-4CBA-9FB0-81157AB9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099"/>
              <a:ext cx="65" cy="82"/>
            </a:xfrm>
            <a:custGeom>
              <a:avLst/>
              <a:gdLst>
                <a:gd name="T0" fmla="*/ 363 w 26"/>
                <a:gd name="T1" fmla="*/ 426 h 31"/>
                <a:gd name="T2" fmla="*/ 113 w 26"/>
                <a:gd name="T3" fmla="*/ 484 h 31"/>
                <a:gd name="T4" fmla="*/ 50 w 26"/>
                <a:gd name="T5" fmla="*/ 148 h 31"/>
                <a:gd name="T6" fmla="*/ 313 w 26"/>
                <a:gd name="T7" fmla="*/ 77 h 31"/>
                <a:gd name="T8" fmla="*/ 363 w 26"/>
                <a:gd name="T9" fmla="*/ 4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cubicBezTo>
                    <a:pt x="19" y="29"/>
                    <a:pt x="12" y="31"/>
                    <a:pt x="7" y="26"/>
                  </a:cubicBezTo>
                  <a:cubicBezTo>
                    <a:pt x="1" y="22"/>
                    <a:pt x="0" y="14"/>
                    <a:pt x="3" y="8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5" y="8"/>
                    <a:pt x="26" y="17"/>
                    <a:pt x="23" y="23"/>
                  </a:cubicBezTo>
                  <a:close/>
                </a:path>
              </a:pathLst>
            </a:custGeom>
            <a:solidFill>
              <a:srgbClr val="DB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238">
              <a:extLst>
                <a:ext uri="{FF2B5EF4-FFF2-40B4-BE49-F238E27FC236}">
                  <a16:creationId xmlns:a16="http://schemas.microsoft.com/office/drawing/2014/main" id="{41C8CB9E-B637-44D3-BB61-6B602301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01"/>
              <a:ext cx="62" cy="78"/>
            </a:xfrm>
            <a:custGeom>
              <a:avLst/>
              <a:gdLst>
                <a:gd name="T0" fmla="*/ 320 w 25"/>
                <a:gd name="T1" fmla="*/ 428 h 29"/>
                <a:gd name="T2" fmla="*/ 74 w 25"/>
                <a:gd name="T3" fmla="*/ 471 h 29"/>
                <a:gd name="T4" fmla="*/ 42 w 25"/>
                <a:gd name="T5" fmla="*/ 137 h 29"/>
                <a:gd name="T6" fmla="*/ 290 w 25"/>
                <a:gd name="T7" fmla="*/ 81 h 29"/>
                <a:gd name="T8" fmla="*/ 320 w 25"/>
                <a:gd name="T9" fmla="*/ 42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9">
                  <a:moveTo>
                    <a:pt x="21" y="22"/>
                  </a:moveTo>
                  <a:cubicBezTo>
                    <a:pt x="17" y="27"/>
                    <a:pt x="10" y="29"/>
                    <a:pt x="5" y="24"/>
                  </a:cubicBezTo>
                  <a:cubicBezTo>
                    <a:pt x="1" y="20"/>
                    <a:pt x="0" y="12"/>
                    <a:pt x="3" y="7"/>
                  </a:cubicBezTo>
                  <a:cubicBezTo>
                    <a:pt x="7" y="1"/>
                    <a:pt x="14" y="0"/>
                    <a:pt x="19" y="4"/>
                  </a:cubicBezTo>
                  <a:cubicBezTo>
                    <a:pt x="24" y="9"/>
                    <a:pt x="25" y="16"/>
                    <a:pt x="21" y="22"/>
                  </a:cubicBezTo>
                  <a:close/>
                </a:path>
              </a:pathLst>
            </a:custGeom>
            <a:solidFill>
              <a:srgbClr val="DB8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239">
              <a:extLst>
                <a:ext uri="{FF2B5EF4-FFF2-40B4-BE49-F238E27FC236}">
                  <a16:creationId xmlns:a16="http://schemas.microsoft.com/office/drawing/2014/main" id="{8E38E991-F437-45B4-9E9C-1D92DCA8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04"/>
              <a:ext cx="60" cy="72"/>
            </a:xfrm>
            <a:custGeom>
              <a:avLst/>
              <a:gdLst>
                <a:gd name="T0" fmla="*/ 313 w 24"/>
                <a:gd name="T1" fmla="*/ 397 h 27"/>
                <a:gd name="T2" fmla="*/ 83 w 24"/>
                <a:gd name="T3" fmla="*/ 419 h 27"/>
                <a:gd name="T4" fmla="*/ 63 w 24"/>
                <a:gd name="T5" fmla="*/ 115 h 27"/>
                <a:gd name="T6" fmla="*/ 300 w 24"/>
                <a:gd name="T7" fmla="*/ 77 h 27"/>
                <a:gd name="T8" fmla="*/ 313 w 24"/>
                <a:gd name="T9" fmla="*/ 39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20" y="21"/>
                  </a:moveTo>
                  <a:cubicBezTo>
                    <a:pt x="16" y="26"/>
                    <a:pt x="10" y="27"/>
                    <a:pt x="5" y="22"/>
                  </a:cubicBezTo>
                  <a:cubicBezTo>
                    <a:pt x="1" y="18"/>
                    <a:pt x="0" y="10"/>
                    <a:pt x="4" y="6"/>
                  </a:cubicBezTo>
                  <a:cubicBezTo>
                    <a:pt x="8" y="1"/>
                    <a:pt x="15" y="0"/>
                    <a:pt x="19" y="4"/>
                  </a:cubicBezTo>
                  <a:cubicBezTo>
                    <a:pt x="23" y="9"/>
                    <a:pt x="24" y="16"/>
                    <a:pt x="20" y="21"/>
                  </a:cubicBezTo>
                  <a:close/>
                </a:path>
              </a:pathLst>
            </a:custGeom>
            <a:solidFill>
              <a:srgbClr val="DA7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240">
              <a:extLst>
                <a:ext uri="{FF2B5EF4-FFF2-40B4-BE49-F238E27FC236}">
                  <a16:creationId xmlns:a16="http://schemas.microsoft.com/office/drawing/2014/main" id="{2BF82AF9-A449-4650-876C-5173168B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107"/>
              <a:ext cx="55" cy="66"/>
            </a:xfrm>
            <a:custGeom>
              <a:avLst/>
              <a:gdLst>
                <a:gd name="T0" fmla="*/ 283 w 22"/>
                <a:gd name="T1" fmla="*/ 370 h 25"/>
                <a:gd name="T2" fmla="*/ 63 w 22"/>
                <a:gd name="T3" fmla="*/ 370 h 25"/>
                <a:gd name="T4" fmla="*/ 63 w 22"/>
                <a:gd name="T5" fmla="*/ 77 h 25"/>
                <a:gd name="T6" fmla="*/ 283 w 22"/>
                <a:gd name="T7" fmla="*/ 90 h 25"/>
                <a:gd name="T8" fmla="*/ 283 w 22"/>
                <a:gd name="T9" fmla="*/ 37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8" y="20"/>
                  </a:moveTo>
                  <a:cubicBezTo>
                    <a:pt x="14" y="25"/>
                    <a:pt x="8" y="25"/>
                    <a:pt x="4" y="20"/>
                  </a:cubicBezTo>
                  <a:cubicBezTo>
                    <a:pt x="0" y="16"/>
                    <a:pt x="0" y="9"/>
                    <a:pt x="4" y="4"/>
                  </a:cubicBezTo>
                  <a:cubicBezTo>
                    <a:pt x="8" y="0"/>
                    <a:pt x="14" y="0"/>
                    <a:pt x="18" y="5"/>
                  </a:cubicBezTo>
                  <a:cubicBezTo>
                    <a:pt x="22" y="9"/>
                    <a:pt x="22" y="16"/>
                    <a:pt x="18" y="20"/>
                  </a:cubicBezTo>
                  <a:close/>
                </a:path>
              </a:pathLst>
            </a:custGeom>
            <a:solidFill>
              <a:srgbClr val="DA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241">
              <a:extLst>
                <a:ext uri="{FF2B5EF4-FFF2-40B4-BE49-F238E27FC236}">
                  <a16:creationId xmlns:a16="http://schemas.microsoft.com/office/drawing/2014/main" id="{E8851550-CB12-4177-9966-3D5C0C1D1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7"/>
              <a:ext cx="50" cy="64"/>
            </a:xfrm>
            <a:custGeom>
              <a:avLst/>
              <a:gdLst>
                <a:gd name="T0" fmla="*/ 250 w 20"/>
                <a:gd name="T1" fmla="*/ 376 h 24"/>
                <a:gd name="T2" fmla="*/ 50 w 20"/>
                <a:gd name="T3" fmla="*/ 363 h 24"/>
                <a:gd name="T4" fmla="*/ 63 w 20"/>
                <a:gd name="T5" fmla="*/ 77 h 24"/>
                <a:gd name="T6" fmla="*/ 270 w 20"/>
                <a:gd name="T7" fmla="*/ 115 h 24"/>
                <a:gd name="T8" fmla="*/ 250 w 20"/>
                <a:gd name="T9" fmla="*/ 3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16" y="20"/>
                  </a:moveTo>
                  <a:cubicBezTo>
                    <a:pt x="12" y="24"/>
                    <a:pt x="6" y="23"/>
                    <a:pt x="3" y="19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8" y="0"/>
                    <a:pt x="14" y="1"/>
                    <a:pt x="17" y="6"/>
                  </a:cubicBezTo>
                  <a:cubicBezTo>
                    <a:pt x="20" y="10"/>
                    <a:pt x="20" y="17"/>
                    <a:pt x="16" y="20"/>
                  </a:cubicBezTo>
                  <a:close/>
                </a:path>
              </a:pathLst>
            </a:custGeom>
            <a:solidFill>
              <a:srgbClr val="D97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242">
              <a:extLst>
                <a:ext uri="{FF2B5EF4-FFF2-40B4-BE49-F238E27FC236}">
                  <a16:creationId xmlns:a16="http://schemas.microsoft.com/office/drawing/2014/main" id="{DD5AD198-B967-4BF7-BCEC-141ABC78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9"/>
              <a:ext cx="50" cy="62"/>
            </a:xfrm>
            <a:custGeom>
              <a:avLst/>
              <a:gdLst>
                <a:gd name="T0" fmla="*/ 238 w 20"/>
                <a:gd name="T1" fmla="*/ 394 h 23"/>
                <a:gd name="T2" fmla="*/ 50 w 20"/>
                <a:gd name="T3" fmla="*/ 334 h 23"/>
                <a:gd name="T4" fmla="*/ 83 w 20"/>
                <a:gd name="T5" fmla="*/ 59 h 23"/>
                <a:gd name="T6" fmla="*/ 270 w 20"/>
                <a:gd name="T7" fmla="*/ 116 h 23"/>
                <a:gd name="T8" fmla="*/ 238 w 20"/>
                <a:gd name="T9" fmla="*/ 39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15" y="20"/>
                  </a:moveTo>
                  <a:cubicBezTo>
                    <a:pt x="11" y="23"/>
                    <a:pt x="5" y="21"/>
                    <a:pt x="3" y="17"/>
                  </a:cubicBez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7" y="6"/>
                  </a:cubicBezTo>
                  <a:cubicBezTo>
                    <a:pt x="20" y="10"/>
                    <a:pt x="19" y="17"/>
                    <a:pt x="15" y="20"/>
                  </a:cubicBezTo>
                  <a:close/>
                </a:path>
              </a:pathLst>
            </a:custGeom>
            <a:solidFill>
              <a:srgbClr val="D97C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243">
              <a:extLst>
                <a:ext uri="{FF2B5EF4-FFF2-40B4-BE49-F238E27FC236}">
                  <a16:creationId xmlns:a16="http://schemas.microsoft.com/office/drawing/2014/main" id="{E51238FF-3902-44AE-B100-2151873A0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9"/>
              <a:ext cx="50" cy="59"/>
            </a:xfrm>
            <a:custGeom>
              <a:avLst/>
              <a:gdLst>
                <a:gd name="T0" fmla="*/ 220 w 20"/>
                <a:gd name="T1" fmla="*/ 389 h 22"/>
                <a:gd name="T2" fmla="*/ 33 w 20"/>
                <a:gd name="T3" fmla="*/ 308 h 22"/>
                <a:gd name="T4" fmla="*/ 95 w 20"/>
                <a:gd name="T5" fmla="*/ 56 h 22"/>
                <a:gd name="T6" fmla="*/ 283 w 20"/>
                <a:gd name="T7" fmla="*/ 137 h 22"/>
                <a:gd name="T8" fmla="*/ 220 w 20"/>
                <a:gd name="T9" fmla="*/ 3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4" y="20"/>
                  </a:moveTo>
                  <a:cubicBezTo>
                    <a:pt x="10" y="22"/>
                    <a:pt x="5" y="20"/>
                    <a:pt x="2" y="16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0" y="0"/>
                    <a:pt x="15" y="2"/>
                    <a:pt x="18" y="7"/>
                  </a:cubicBezTo>
                  <a:cubicBezTo>
                    <a:pt x="20" y="12"/>
                    <a:pt x="18" y="17"/>
                    <a:pt x="14" y="20"/>
                  </a:cubicBezTo>
                  <a:close/>
                </a:path>
              </a:pathLst>
            </a:custGeom>
            <a:solidFill>
              <a:srgbClr val="D97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244">
              <a:extLst>
                <a:ext uri="{FF2B5EF4-FFF2-40B4-BE49-F238E27FC236}">
                  <a16:creationId xmlns:a16="http://schemas.microsoft.com/office/drawing/2014/main" id="{D4E8F854-0C05-4050-8E51-A5D90B46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6"/>
            </a:xfrm>
            <a:custGeom>
              <a:avLst/>
              <a:gdLst>
                <a:gd name="T0" fmla="*/ 188 w 18"/>
                <a:gd name="T1" fmla="*/ 363 h 21"/>
                <a:gd name="T2" fmla="*/ 20 w 18"/>
                <a:gd name="T3" fmla="*/ 264 h 21"/>
                <a:gd name="T4" fmla="*/ 95 w 18"/>
                <a:gd name="T5" fmla="*/ 21 h 21"/>
                <a:gd name="T6" fmla="*/ 270 w 18"/>
                <a:gd name="T7" fmla="*/ 136 h 21"/>
                <a:gd name="T8" fmla="*/ 188 w 18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12" y="19"/>
                  </a:moveTo>
                  <a:cubicBezTo>
                    <a:pt x="8" y="21"/>
                    <a:pt x="3" y="18"/>
                    <a:pt x="1" y="14"/>
                  </a:cubicBezTo>
                  <a:cubicBezTo>
                    <a:pt x="0" y="9"/>
                    <a:pt x="2" y="3"/>
                    <a:pt x="6" y="1"/>
                  </a:cubicBezTo>
                  <a:cubicBezTo>
                    <a:pt x="10" y="0"/>
                    <a:pt x="15" y="2"/>
                    <a:pt x="17" y="7"/>
                  </a:cubicBezTo>
                  <a:cubicBezTo>
                    <a:pt x="18" y="12"/>
                    <a:pt x="16" y="17"/>
                    <a:pt x="12" y="19"/>
                  </a:cubicBezTo>
                  <a:close/>
                </a:path>
              </a:pathLst>
            </a:custGeom>
            <a:solidFill>
              <a:srgbClr val="D97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245">
              <a:extLst>
                <a:ext uri="{FF2B5EF4-FFF2-40B4-BE49-F238E27FC236}">
                  <a16:creationId xmlns:a16="http://schemas.microsoft.com/office/drawing/2014/main" id="{1A894CF8-B50E-4168-97F8-FD73F575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3"/>
            </a:xfrm>
            <a:custGeom>
              <a:avLst/>
              <a:gdLst>
                <a:gd name="T0" fmla="*/ 175 w 18"/>
                <a:gd name="T1" fmla="*/ 352 h 20"/>
                <a:gd name="T2" fmla="*/ 20 w 18"/>
                <a:gd name="T3" fmla="*/ 225 h 20"/>
                <a:gd name="T4" fmla="*/ 113 w 18"/>
                <a:gd name="T5" fmla="*/ 21 h 20"/>
                <a:gd name="T6" fmla="*/ 270 w 18"/>
                <a:gd name="T7" fmla="*/ 148 h 20"/>
                <a:gd name="T8" fmla="*/ 175 w 18"/>
                <a:gd name="T9" fmla="*/ 3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1" y="19"/>
                  </a:moveTo>
                  <a:cubicBezTo>
                    <a:pt x="7" y="20"/>
                    <a:pt x="2" y="17"/>
                    <a:pt x="1" y="12"/>
                  </a:cubicBezTo>
                  <a:cubicBezTo>
                    <a:pt x="0" y="8"/>
                    <a:pt x="3" y="3"/>
                    <a:pt x="7" y="1"/>
                  </a:cubicBezTo>
                  <a:cubicBezTo>
                    <a:pt x="11" y="0"/>
                    <a:pt x="16" y="3"/>
                    <a:pt x="17" y="8"/>
                  </a:cubicBezTo>
                  <a:cubicBezTo>
                    <a:pt x="18" y="13"/>
                    <a:pt x="15" y="18"/>
                    <a:pt x="11" y="19"/>
                  </a:cubicBezTo>
                  <a:close/>
                </a:path>
              </a:pathLst>
            </a:custGeom>
            <a:solidFill>
              <a:srgbClr val="D87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246">
              <a:extLst>
                <a:ext uri="{FF2B5EF4-FFF2-40B4-BE49-F238E27FC236}">
                  <a16:creationId xmlns:a16="http://schemas.microsoft.com/office/drawing/2014/main" id="{C3324B44-28FC-4F1D-8167-94B3AA34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3"/>
            </a:xfrm>
            <a:custGeom>
              <a:avLst/>
              <a:gdLst>
                <a:gd name="T0" fmla="*/ 158 w 18"/>
                <a:gd name="T1" fmla="*/ 352 h 20"/>
                <a:gd name="T2" fmla="*/ 20 w 18"/>
                <a:gd name="T3" fmla="*/ 204 h 20"/>
                <a:gd name="T4" fmla="*/ 125 w 18"/>
                <a:gd name="T5" fmla="*/ 21 h 20"/>
                <a:gd name="T6" fmla="*/ 270 w 18"/>
                <a:gd name="T7" fmla="*/ 170 h 20"/>
                <a:gd name="T8" fmla="*/ 158 w 18"/>
                <a:gd name="T9" fmla="*/ 3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0" y="19"/>
                  </a:moveTo>
                  <a:cubicBezTo>
                    <a:pt x="6" y="20"/>
                    <a:pt x="1" y="16"/>
                    <a:pt x="1" y="11"/>
                  </a:cubicBezTo>
                  <a:cubicBezTo>
                    <a:pt x="0" y="6"/>
                    <a:pt x="4" y="2"/>
                    <a:pt x="8" y="1"/>
                  </a:cubicBezTo>
                  <a:cubicBezTo>
                    <a:pt x="12" y="0"/>
                    <a:pt x="16" y="4"/>
                    <a:pt x="17" y="9"/>
                  </a:cubicBezTo>
                  <a:cubicBezTo>
                    <a:pt x="18" y="14"/>
                    <a:pt x="14" y="19"/>
                    <a:pt x="10" y="19"/>
                  </a:cubicBezTo>
                  <a:close/>
                </a:path>
              </a:pathLst>
            </a:custGeom>
            <a:solidFill>
              <a:srgbClr val="D87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Oval 247">
              <a:extLst>
                <a:ext uri="{FF2B5EF4-FFF2-40B4-BE49-F238E27FC236}">
                  <a16:creationId xmlns:a16="http://schemas.microsoft.com/office/drawing/2014/main" id="{F14851E1-8B6A-4E3E-ACE0-C563100A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115"/>
              <a:ext cx="40" cy="50"/>
            </a:xfrm>
            <a:prstGeom prst="ellipse">
              <a:avLst/>
            </a:prstGeom>
            <a:solidFill>
              <a:srgbClr val="D77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40" name="Freeform 248">
              <a:extLst>
                <a:ext uri="{FF2B5EF4-FFF2-40B4-BE49-F238E27FC236}">
                  <a16:creationId xmlns:a16="http://schemas.microsoft.com/office/drawing/2014/main" id="{61183557-F61F-4F36-82B0-17585852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357"/>
              <a:ext cx="362" cy="150"/>
            </a:xfrm>
            <a:custGeom>
              <a:avLst/>
              <a:gdLst>
                <a:gd name="T0" fmla="*/ 217 w 145"/>
                <a:gd name="T1" fmla="*/ 0 h 56"/>
                <a:gd name="T2" fmla="*/ 42 w 145"/>
                <a:gd name="T3" fmla="*/ 962 h 56"/>
                <a:gd name="T4" fmla="*/ 387 w 145"/>
                <a:gd name="T5" fmla="*/ 825 h 56"/>
                <a:gd name="T6" fmla="*/ 1962 w 145"/>
                <a:gd name="T7" fmla="*/ 846 h 56"/>
                <a:gd name="T8" fmla="*/ 2257 w 145"/>
                <a:gd name="T9" fmla="*/ 616 h 56"/>
                <a:gd name="T10" fmla="*/ 1103 w 145"/>
                <a:gd name="T11" fmla="*/ 747 h 56"/>
                <a:gd name="T12" fmla="*/ 312 w 145"/>
                <a:gd name="T13" fmla="*/ 560 h 56"/>
                <a:gd name="T14" fmla="*/ 217 w 145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56">
                  <a:moveTo>
                    <a:pt x="14" y="0"/>
                  </a:moveTo>
                  <a:cubicBezTo>
                    <a:pt x="12" y="10"/>
                    <a:pt x="6" y="43"/>
                    <a:pt x="3" y="50"/>
                  </a:cubicBezTo>
                  <a:cubicBezTo>
                    <a:pt x="0" y="56"/>
                    <a:pt x="11" y="43"/>
                    <a:pt x="25" y="43"/>
                  </a:cubicBezTo>
                  <a:cubicBezTo>
                    <a:pt x="39" y="43"/>
                    <a:pt x="115" y="45"/>
                    <a:pt x="126" y="44"/>
                  </a:cubicBezTo>
                  <a:cubicBezTo>
                    <a:pt x="137" y="43"/>
                    <a:pt x="145" y="32"/>
                    <a:pt x="145" y="32"/>
                  </a:cubicBezTo>
                  <a:cubicBezTo>
                    <a:pt x="136" y="38"/>
                    <a:pt x="101" y="41"/>
                    <a:pt x="71" y="39"/>
                  </a:cubicBezTo>
                  <a:cubicBezTo>
                    <a:pt x="43" y="37"/>
                    <a:pt x="25" y="36"/>
                    <a:pt x="20" y="29"/>
                  </a:cubicBezTo>
                  <a:cubicBezTo>
                    <a:pt x="14" y="22"/>
                    <a:pt x="13" y="2"/>
                    <a:pt x="14" y="0"/>
                  </a:cubicBezTo>
                  <a:close/>
                </a:path>
              </a:pathLst>
            </a:custGeom>
            <a:solidFill>
              <a:srgbClr val="BF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249">
              <a:extLst>
                <a:ext uri="{FF2B5EF4-FFF2-40B4-BE49-F238E27FC236}">
                  <a16:creationId xmlns:a16="http://schemas.microsoft.com/office/drawing/2014/main" id="{0E035DA2-9BD5-4E2D-A17A-A13B2326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87"/>
              <a:ext cx="290" cy="109"/>
            </a:xfrm>
            <a:custGeom>
              <a:avLst/>
              <a:gdLst>
                <a:gd name="T0" fmla="*/ 188 w 116"/>
                <a:gd name="T1" fmla="*/ 114 h 41"/>
                <a:gd name="T2" fmla="*/ 1563 w 116"/>
                <a:gd name="T3" fmla="*/ 580 h 41"/>
                <a:gd name="T4" fmla="*/ 1813 w 116"/>
                <a:gd name="T5" fmla="*/ 771 h 41"/>
                <a:gd name="T6" fmla="*/ 1208 w 116"/>
                <a:gd name="T7" fmla="*/ 566 h 41"/>
                <a:gd name="T8" fmla="*/ 95 w 116"/>
                <a:gd name="T9" fmla="*/ 545 h 41"/>
                <a:gd name="T10" fmla="*/ 0 w 116"/>
                <a:gd name="T11" fmla="*/ 114 h 41"/>
                <a:gd name="T12" fmla="*/ 188 w 116"/>
                <a:gd name="T13" fmla="*/ 114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1">
                  <a:moveTo>
                    <a:pt x="12" y="6"/>
                  </a:moveTo>
                  <a:cubicBezTo>
                    <a:pt x="32" y="13"/>
                    <a:pt x="89" y="28"/>
                    <a:pt x="100" y="31"/>
                  </a:cubicBezTo>
                  <a:cubicBezTo>
                    <a:pt x="111" y="34"/>
                    <a:pt x="115" y="38"/>
                    <a:pt x="116" y="41"/>
                  </a:cubicBezTo>
                  <a:cubicBezTo>
                    <a:pt x="113" y="38"/>
                    <a:pt x="100" y="35"/>
                    <a:pt x="77" y="30"/>
                  </a:cubicBezTo>
                  <a:cubicBezTo>
                    <a:pt x="54" y="26"/>
                    <a:pt x="6" y="19"/>
                    <a:pt x="6" y="29"/>
                  </a:cubicBezTo>
                  <a:cubicBezTo>
                    <a:pt x="6" y="39"/>
                    <a:pt x="0" y="12"/>
                    <a:pt x="0" y="6"/>
                  </a:cubicBezTo>
                  <a:cubicBezTo>
                    <a:pt x="0" y="0"/>
                    <a:pt x="6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250">
              <a:extLst>
                <a:ext uri="{FF2B5EF4-FFF2-40B4-BE49-F238E27FC236}">
                  <a16:creationId xmlns:a16="http://schemas.microsoft.com/office/drawing/2014/main" id="{05000A6F-DB7D-45C0-A50C-CA4B4A6B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264"/>
              <a:ext cx="592" cy="1309"/>
            </a:xfrm>
            <a:custGeom>
              <a:avLst/>
              <a:gdLst>
                <a:gd name="T0" fmla="*/ 3257 w 237"/>
                <a:gd name="T1" fmla="*/ 9304 h 491"/>
                <a:gd name="T2" fmla="*/ 3694 w 237"/>
                <a:gd name="T3" fmla="*/ 6497 h 491"/>
                <a:gd name="T4" fmla="*/ 0 w 237"/>
                <a:gd name="T5" fmla="*/ 0 h 4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491">
                  <a:moveTo>
                    <a:pt x="209" y="491"/>
                  </a:moveTo>
                  <a:cubicBezTo>
                    <a:pt x="227" y="446"/>
                    <a:pt x="237" y="396"/>
                    <a:pt x="237" y="343"/>
                  </a:cubicBezTo>
                  <a:cubicBezTo>
                    <a:pt x="237" y="184"/>
                    <a:pt x="138" y="5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251">
              <a:extLst>
                <a:ext uri="{FF2B5EF4-FFF2-40B4-BE49-F238E27FC236}">
                  <a16:creationId xmlns:a16="http://schemas.microsoft.com/office/drawing/2014/main" id="{A4BE37C4-F89B-43A8-A5B1-1B9F22D5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252">
              <a:extLst>
                <a:ext uri="{FF2B5EF4-FFF2-40B4-BE49-F238E27FC236}">
                  <a16:creationId xmlns:a16="http://schemas.microsoft.com/office/drawing/2014/main" id="{D0E3DB07-870D-4C7A-96C9-0AEA411B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653"/>
              <a:ext cx="53" cy="131"/>
            </a:xfrm>
            <a:custGeom>
              <a:avLst/>
              <a:gdLst>
                <a:gd name="T0" fmla="*/ 192 w 21"/>
                <a:gd name="T1" fmla="*/ 842 h 49"/>
                <a:gd name="T2" fmla="*/ 275 w 21"/>
                <a:gd name="T3" fmla="*/ 594 h 49"/>
                <a:gd name="T4" fmla="*/ 209 w 21"/>
                <a:gd name="T5" fmla="*/ 94 h 49"/>
                <a:gd name="T6" fmla="*/ 179 w 2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9">
                  <a:moveTo>
                    <a:pt x="12" y="44"/>
                  </a:moveTo>
                  <a:cubicBezTo>
                    <a:pt x="17" y="49"/>
                    <a:pt x="21" y="38"/>
                    <a:pt x="17" y="31"/>
                  </a:cubicBezTo>
                  <a:cubicBezTo>
                    <a:pt x="0" y="5"/>
                    <a:pt x="15" y="11"/>
                    <a:pt x="13" y="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253">
              <a:extLst>
                <a:ext uri="{FF2B5EF4-FFF2-40B4-BE49-F238E27FC236}">
                  <a16:creationId xmlns:a16="http://schemas.microsoft.com/office/drawing/2014/main" id="{6CB11C78-7AC6-4EF8-801D-BBA047D7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571"/>
              <a:ext cx="343" cy="1200"/>
            </a:xfrm>
            <a:custGeom>
              <a:avLst/>
              <a:gdLst>
                <a:gd name="T0" fmla="*/ 2151 w 137"/>
                <a:gd name="T1" fmla="*/ 0 h 450"/>
                <a:gd name="T2" fmla="*/ 0 w 137"/>
                <a:gd name="T3" fmla="*/ 4301 h 450"/>
                <a:gd name="T4" fmla="*/ 1993 w 137"/>
                <a:gd name="T5" fmla="*/ 8512 h 450"/>
                <a:gd name="T6" fmla="*/ 2005 w 137"/>
                <a:gd name="T7" fmla="*/ 8533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50">
                  <a:moveTo>
                    <a:pt x="137" y="0"/>
                  </a:moveTo>
                  <a:cubicBezTo>
                    <a:pt x="123" y="14"/>
                    <a:pt x="0" y="64"/>
                    <a:pt x="0" y="227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254">
              <a:extLst>
                <a:ext uri="{FF2B5EF4-FFF2-40B4-BE49-F238E27FC236}">
                  <a16:creationId xmlns:a16="http://schemas.microsoft.com/office/drawing/2014/main" id="{22E83F97-C9EA-4651-AE8E-FB4D4F42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565"/>
              <a:ext cx="43" cy="134"/>
            </a:xfrm>
            <a:custGeom>
              <a:avLst/>
              <a:gdLst>
                <a:gd name="T0" fmla="*/ 0 w 17"/>
                <a:gd name="T1" fmla="*/ 962 h 50"/>
                <a:gd name="T2" fmla="*/ 51 w 17"/>
                <a:gd name="T3" fmla="*/ 574 h 50"/>
                <a:gd name="T4" fmla="*/ 255 w 17"/>
                <a:gd name="T5" fmla="*/ 209 h 50"/>
                <a:gd name="T6" fmla="*/ 180 w 17"/>
                <a:gd name="T7" fmla="*/ 3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0">
                  <a:moveTo>
                    <a:pt x="0" y="50"/>
                  </a:moveTo>
                  <a:cubicBezTo>
                    <a:pt x="6" y="46"/>
                    <a:pt x="1" y="40"/>
                    <a:pt x="3" y="30"/>
                  </a:cubicBezTo>
                  <a:cubicBezTo>
                    <a:pt x="5" y="19"/>
                    <a:pt x="15" y="19"/>
                    <a:pt x="16" y="11"/>
                  </a:cubicBezTo>
                  <a:cubicBezTo>
                    <a:pt x="17" y="3"/>
                    <a:pt x="14" y="0"/>
                    <a:pt x="11" y="2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255">
              <a:extLst>
                <a:ext uri="{FF2B5EF4-FFF2-40B4-BE49-F238E27FC236}">
                  <a16:creationId xmlns:a16="http://schemas.microsoft.com/office/drawing/2014/main" id="{7BF30720-D7DE-449F-922A-3DBC8897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773"/>
              <a:ext cx="87" cy="808"/>
            </a:xfrm>
            <a:custGeom>
              <a:avLst/>
              <a:gdLst>
                <a:gd name="T0" fmla="*/ 445 w 35"/>
                <a:gd name="T1" fmla="*/ 5747 h 303"/>
                <a:gd name="T2" fmla="*/ 495 w 35"/>
                <a:gd name="T3" fmla="*/ 5611 h 303"/>
                <a:gd name="T4" fmla="*/ 370 w 35"/>
                <a:gd name="T5" fmla="*/ 5384 h 303"/>
                <a:gd name="T6" fmla="*/ 383 w 35"/>
                <a:gd name="T7" fmla="*/ 5155 h 303"/>
                <a:gd name="T8" fmla="*/ 278 w 35"/>
                <a:gd name="T9" fmla="*/ 4971 h 303"/>
                <a:gd name="T10" fmla="*/ 321 w 35"/>
                <a:gd name="T11" fmla="*/ 4779 h 303"/>
                <a:gd name="T12" fmla="*/ 229 w 35"/>
                <a:gd name="T13" fmla="*/ 4587 h 303"/>
                <a:gd name="T14" fmla="*/ 259 w 35"/>
                <a:gd name="T15" fmla="*/ 4416 h 303"/>
                <a:gd name="T16" fmla="*/ 199 w 35"/>
                <a:gd name="T17" fmla="*/ 4040 h 303"/>
                <a:gd name="T18" fmla="*/ 308 w 35"/>
                <a:gd name="T19" fmla="*/ 3699 h 303"/>
                <a:gd name="T20" fmla="*/ 259 w 35"/>
                <a:gd name="T21" fmla="*/ 2048 h 303"/>
                <a:gd name="T22" fmla="*/ 199 w 35"/>
                <a:gd name="T23" fmla="*/ 1685 h 303"/>
                <a:gd name="T24" fmla="*/ 259 w 35"/>
                <a:gd name="T25" fmla="*/ 1309 h 303"/>
                <a:gd name="T26" fmla="*/ 229 w 35"/>
                <a:gd name="T27" fmla="*/ 1139 h 303"/>
                <a:gd name="T28" fmla="*/ 321 w 35"/>
                <a:gd name="T29" fmla="*/ 947 h 303"/>
                <a:gd name="T30" fmla="*/ 278 w 35"/>
                <a:gd name="T31" fmla="*/ 704 h 303"/>
                <a:gd name="T32" fmla="*/ 383 w 35"/>
                <a:gd name="T33" fmla="*/ 512 h 303"/>
                <a:gd name="T34" fmla="*/ 370 w 35"/>
                <a:gd name="T35" fmla="*/ 341 h 303"/>
                <a:gd name="T36" fmla="*/ 495 w 35"/>
                <a:gd name="T37" fmla="*/ 136 h 303"/>
                <a:gd name="T38" fmla="*/ 445 w 35"/>
                <a:gd name="T39" fmla="*/ 0 h 303"/>
                <a:gd name="T40" fmla="*/ 415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2"/>
                    <a:pt x="34" y="300"/>
                    <a:pt x="32" y="296"/>
                  </a:cubicBezTo>
                  <a:cubicBezTo>
                    <a:pt x="31" y="291"/>
                    <a:pt x="25" y="290"/>
                    <a:pt x="24" y="284"/>
                  </a:cubicBezTo>
                  <a:cubicBezTo>
                    <a:pt x="23" y="278"/>
                    <a:pt x="26" y="277"/>
                    <a:pt x="25" y="272"/>
                  </a:cubicBezTo>
                  <a:cubicBezTo>
                    <a:pt x="24" y="267"/>
                    <a:pt x="19" y="267"/>
                    <a:pt x="18" y="262"/>
                  </a:cubicBezTo>
                  <a:cubicBezTo>
                    <a:pt x="18" y="256"/>
                    <a:pt x="22" y="257"/>
                    <a:pt x="21" y="252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7"/>
                    <a:pt x="18" y="237"/>
                    <a:pt x="17" y="233"/>
                  </a:cubicBezTo>
                  <a:cubicBezTo>
                    <a:pt x="15" y="229"/>
                    <a:pt x="10" y="227"/>
                    <a:pt x="13" y="213"/>
                  </a:cubicBezTo>
                  <a:cubicBezTo>
                    <a:pt x="15" y="201"/>
                    <a:pt x="15" y="193"/>
                    <a:pt x="20" y="195"/>
                  </a:cubicBezTo>
                  <a:cubicBezTo>
                    <a:pt x="0" y="185"/>
                    <a:pt x="4" y="122"/>
                    <a:pt x="17" y="108"/>
                  </a:cubicBezTo>
                  <a:cubicBezTo>
                    <a:pt x="15" y="107"/>
                    <a:pt x="15" y="100"/>
                    <a:pt x="13" y="89"/>
                  </a:cubicBezTo>
                  <a:cubicBezTo>
                    <a:pt x="10" y="75"/>
                    <a:pt x="15" y="73"/>
                    <a:pt x="17" y="69"/>
                  </a:cubicBezTo>
                  <a:cubicBezTo>
                    <a:pt x="18" y="65"/>
                    <a:pt x="14" y="65"/>
                    <a:pt x="15" y="60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2" y="45"/>
                    <a:pt x="18" y="43"/>
                    <a:pt x="18" y="37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2"/>
                    <a:pt x="23" y="24"/>
                    <a:pt x="24" y="18"/>
                  </a:cubicBezTo>
                  <a:cubicBezTo>
                    <a:pt x="25" y="12"/>
                    <a:pt x="31" y="12"/>
                    <a:pt x="32" y="7"/>
                  </a:cubicBezTo>
                  <a:cubicBezTo>
                    <a:pt x="34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256">
              <a:extLst>
                <a:ext uri="{FF2B5EF4-FFF2-40B4-BE49-F238E27FC236}">
                  <a16:creationId xmlns:a16="http://schemas.microsoft.com/office/drawing/2014/main" id="{F6659324-5769-456C-8A7F-99CA7EDC0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773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2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257">
              <a:extLst>
                <a:ext uri="{FF2B5EF4-FFF2-40B4-BE49-F238E27FC236}">
                  <a16:creationId xmlns:a16="http://schemas.microsoft.com/office/drawing/2014/main" id="{E2808B86-EA21-4684-B677-AB627CD7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267"/>
              <a:ext cx="1617" cy="1829"/>
            </a:xfrm>
            <a:custGeom>
              <a:avLst/>
              <a:gdLst>
                <a:gd name="T0" fmla="*/ 4634 w 647"/>
                <a:gd name="T1" fmla="*/ 21 h 686"/>
                <a:gd name="T2" fmla="*/ 4321 w 647"/>
                <a:gd name="T3" fmla="*/ 56 h 686"/>
                <a:gd name="T4" fmla="*/ 3999 w 647"/>
                <a:gd name="T5" fmla="*/ 136 h 686"/>
                <a:gd name="T6" fmla="*/ 3779 w 647"/>
                <a:gd name="T7" fmla="*/ 192 h 686"/>
                <a:gd name="T8" fmla="*/ 3466 w 647"/>
                <a:gd name="T9" fmla="*/ 307 h 686"/>
                <a:gd name="T10" fmla="*/ 3229 w 647"/>
                <a:gd name="T11" fmla="*/ 419 h 686"/>
                <a:gd name="T12" fmla="*/ 2937 w 647"/>
                <a:gd name="T13" fmla="*/ 568 h 686"/>
                <a:gd name="T14" fmla="*/ 2812 w 647"/>
                <a:gd name="T15" fmla="*/ 627 h 686"/>
                <a:gd name="T16" fmla="*/ 2512 w 647"/>
                <a:gd name="T17" fmla="*/ 819 h 686"/>
                <a:gd name="T18" fmla="*/ 2312 w 647"/>
                <a:gd name="T19" fmla="*/ 968 h 686"/>
                <a:gd name="T20" fmla="*/ 2199 w 647"/>
                <a:gd name="T21" fmla="*/ 1045 h 686"/>
                <a:gd name="T22" fmla="*/ 1949 w 647"/>
                <a:gd name="T23" fmla="*/ 1250 h 686"/>
                <a:gd name="T24" fmla="*/ 1667 w 647"/>
                <a:gd name="T25" fmla="*/ 1514 h 686"/>
                <a:gd name="T26" fmla="*/ 1417 w 647"/>
                <a:gd name="T27" fmla="*/ 1784 h 686"/>
                <a:gd name="T28" fmla="*/ 1187 w 647"/>
                <a:gd name="T29" fmla="*/ 2048 h 686"/>
                <a:gd name="T30" fmla="*/ 1062 w 647"/>
                <a:gd name="T31" fmla="*/ 2218 h 686"/>
                <a:gd name="T32" fmla="*/ 855 w 647"/>
                <a:gd name="T33" fmla="*/ 2522 h 686"/>
                <a:gd name="T34" fmla="*/ 750 w 647"/>
                <a:gd name="T35" fmla="*/ 2672 h 686"/>
                <a:gd name="T36" fmla="*/ 530 w 647"/>
                <a:gd name="T37" fmla="*/ 3034 h 686"/>
                <a:gd name="T38" fmla="*/ 342 w 647"/>
                <a:gd name="T39" fmla="*/ 3733 h 686"/>
                <a:gd name="T40" fmla="*/ 125 w 647"/>
                <a:gd name="T41" fmla="*/ 4301 h 686"/>
                <a:gd name="T42" fmla="*/ 105 w 647"/>
                <a:gd name="T43" fmla="*/ 4911 h 686"/>
                <a:gd name="T44" fmla="*/ 312 w 647"/>
                <a:gd name="T45" fmla="*/ 5098 h 686"/>
                <a:gd name="T46" fmla="*/ 542 w 647"/>
                <a:gd name="T47" fmla="*/ 3775 h 686"/>
                <a:gd name="T48" fmla="*/ 950 w 647"/>
                <a:gd name="T49" fmla="*/ 3413 h 686"/>
                <a:gd name="T50" fmla="*/ 1137 w 647"/>
                <a:gd name="T51" fmla="*/ 2709 h 686"/>
                <a:gd name="T52" fmla="*/ 4933 w 647"/>
                <a:gd name="T53" fmla="*/ 285 h 686"/>
                <a:gd name="T54" fmla="*/ 4883 w 647"/>
                <a:gd name="T55" fmla="*/ 12739 h 686"/>
                <a:gd name="T56" fmla="*/ 1437 w 647"/>
                <a:gd name="T57" fmla="*/ 10819 h 686"/>
                <a:gd name="T58" fmla="*/ 1355 w 647"/>
                <a:gd name="T59" fmla="*/ 10726 h 686"/>
                <a:gd name="T60" fmla="*/ 967 w 647"/>
                <a:gd name="T61" fmla="*/ 9702 h 686"/>
                <a:gd name="T62" fmla="*/ 842 w 647"/>
                <a:gd name="T63" fmla="*/ 8942 h 686"/>
                <a:gd name="T64" fmla="*/ 342 w 647"/>
                <a:gd name="T65" fmla="*/ 8225 h 686"/>
                <a:gd name="T66" fmla="*/ 42 w 647"/>
                <a:gd name="T67" fmla="*/ 7633 h 686"/>
                <a:gd name="T68" fmla="*/ 167 w 647"/>
                <a:gd name="T69" fmla="*/ 8374 h 686"/>
                <a:gd name="T70" fmla="*/ 217 w 647"/>
                <a:gd name="T71" fmla="*/ 8985 h 686"/>
                <a:gd name="T72" fmla="*/ 250 w 647"/>
                <a:gd name="T73" fmla="*/ 9340 h 686"/>
                <a:gd name="T74" fmla="*/ 575 w 647"/>
                <a:gd name="T75" fmla="*/ 10009 h 686"/>
                <a:gd name="T76" fmla="*/ 842 w 647"/>
                <a:gd name="T77" fmla="*/ 10406 h 686"/>
                <a:gd name="T78" fmla="*/ 1012 w 647"/>
                <a:gd name="T79" fmla="*/ 10670 h 686"/>
                <a:gd name="T80" fmla="*/ 1217 w 647"/>
                <a:gd name="T81" fmla="*/ 10934 h 686"/>
                <a:gd name="T82" fmla="*/ 2104 w 647"/>
                <a:gd name="T83" fmla="*/ 11843 h 686"/>
                <a:gd name="T84" fmla="*/ 2917 w 647"/>
                <a:gd name="T85" fmla="*/ 12411 h 686"/>
                <a:gd name="T86" fmla="*/ 3291 w 647"/>
                <a:gd name="T87" fmla="*/ 12624 h 686"/>
                <a:gd name="T88" fmla="*/ 3716 w 647"/>
                <a:gd name="T89" fmla="*/ 12774 h 686"/>
                <a:gd name="T90" fmla="*/ 4279 w 647"/>
                <a:gd name="T91" fmla="*/ 12923 h 686"/>
                <a:gd name="T92" fmla="*/ 4666 w 647"/>
                <a:gd name="T93" fmla="*/ 12979 h 686"/>
                <a:gd name="T94" fmla="*/ 10099 w 647"/>
                <a:gd name="T95" fmla="*/ 6484 h 6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7" h="686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308" y="0"/>
                    <a:pt x="303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5" y="1"/>
                    <a:pt x="293" y="2"/>
                    <a:pt x="290" y="2"/>
                  </a:cubicBezTo>
                  <a:cubicBezTo>
                    <a:pt x="286" y="2"/>
                    <a:pt x="281" y="3"/>
                    <a:pt x="277" y="3"/>
                  </a:cubicBezTo>
                  <a:cubicBezTo>
                    <a:pt x="274" y="4"/>
                    <a:pt x="272" y="4"/>
                    <a:pt x="269" y="5"/>
                  </a:cubicBezTo>
                  <a:cubicBezTo>
                    <a:pt x="267" y="5"/>
                    <a:pt x="265" y="5"/>
                    <a:pt x="263" y="6"/>
                  </a:cubicBezTo>
                  <a:cubicBezTo>
                    <a:pt x="261" y="6"/>
                    <a:pt x="259" y="6"/>
                    <a:pt x="256" y="7"/>
                  </a:cubicBezTo>
                  <a:cubicBezTo>
                    <a:pt x="253" y="7"/>
                    <a:pt x="251" y="8"/>
                    <a:pt x="248" y="9"/>
                  </a:cubicBezTo>
                  <a:cubicBezTo>
                    <a:pt x="247" y="9"/>
                    <a:pt x="246" y="10"/>
                    <a:pt x="245" y="10"/>
                  </a:cubicBezTo>
                  <a:cubicBezTo>
                    <a:pt x="244" y="10"/>
                    <a:pt x="243" y="10"/>
                    <a:pt x="242" y="10"/>
                  </a:cubicBezTo>
                  <a:cubicBezTo>
                    <a:pt x="240" y="11"/>
                    <a:pt x="238" y="11"/>
                    <a:pt x="236" y="12"/>
                  </a:cubicBezTo>
                  <a:cubicBezTo>
                    <a:pt x="233" y="13"/>
                    <a:pt x="231" y="14"/>
                    <a:pt x="228" y="14"/>
                  </a:cubicBezTo>
                  <a:cubicBezTo>
                    <a:pt x="226" y="15"/>
                    <a:pt x="224" y="16"/>
                    <a:pt x="222" y="16"/>
                  </a:cubicBezTo>
                  <a:cubicBezTo>
                    <a:pt x="221" y="17"/>
                    <a:pt x="220" y="17"/>
                    <a:pt x="218" y="18"/>
                  </a:cubicBezTo>
                  <a:cubicBezTo>
                    <a:pt x="218" y="18"/>
                    <a:pt x="217" y="18"/>
                    <a:pt x="216" y="18"/>
                  </a:cubicBezTo>
                  <a:cubicBezTo>
                    <a:pt x="213" y="19"/>
                    <a:pt x="210" y="20"/>
                    <a:pt x="207" y="22"/>
                  </a:cubicBezTo>
                  <a:cubicBezTo>
                    <a:pt x="207" y="22"/>
                    <a:pt x="207" y="22"/>
                    <a:pt x="206" y="22"/>
                  </a:cubicBezTo>
                  <a:cubicBezTo>
                    <a:pt x="203" y="23"/>
                    <a:pt x="200" y="24"/>
                    <a:pt x="197" y="26"/>
                  </a:cubicBezTo>
                  <a:cubicBezTo>
                    <a:pt x="194" y="27"/>
                    <a:pt x="191" y="28"/>
                    <a:pt x="188" y="30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7" y="30"/>
                    <a:pt x="186" y="31"/>
                    <a:pt x="185" y="31"/>
                  </a:cubicBezTo>
                  <a:cubicBezTo>
                    <a:pt x="183" y="32"/>
                    <a:pt x="182" y="33"/>
                    <a:pt x="180" y="33"/>
                  </a:cubicBezTo>
                  <a:cubicBezTo>
                    <a:pt x="179" y="34"/>
                    <a:pt x="179" y="34"/>
                    <a:pt x="178" y="34"/>
                  </a:cubicBezTo>
                  <a:cubicBezTo>
                    <a:pt x="175" y="36"/>
                    <a:pt x="172" y="37"/>
                    <a:pt x="169" y="39"/>
                  </a:cubicBezTo>
                  <a:cubicBezTo>
                    <a:pt x="166" y="40"/>
                    <a:pt x="164" y="42"/>
                    <a:pt x="161" y="43"/>
                  </a:cubicBezTo>
                  <a:cubicBezTo>
                    <a:pt x="160" y="44"/>
                    <a:pt x="160" y="44"/>
                    <a:pt x="159" y="44"/>
                  </a:cubicBezTo>
                  <a:cubicBezTo>
                    <a:pt x="156" y="46"/>
                    <a:pt x="154" y="48"/>
                    <a:pt x="151" y="49"/>
                  </a:cubicBezTo>
                  <a:cubicBezTo>
                    <a:pt x="150" y="50"/>
                    <a:pt x="149" y="50"/>
                    <a:pt x="148" y="51"/>
                  </a:cubicBezTo>
                  <a:cubicBezTo>
                    <a:pt x="147" y="51"/>
                    <a:pt x="146" y="52"/>
                    <a:pt x="146" y="53"/>
                  </a:cubicBezTo>
                  <a:cubicBezTo>
                    <a:pt x="145" y="53"/>
                    <a:pt x="144" y="53"/>
                    <a:pt x="144" y="54"/>
                  </a:cubicBezTo>
                  <a:cubicBezTo>
                    <a:pt x="143" y="54"/>
                    <a:pt x="142" y="55"/>
                    <a:pt x="141" y="55"/>
                  </a:cubicBezTo>
                  <a:cubicBezTo>
                    <a:pt x="138" y="57"/>
                    <a:pt x="136" y="59"/>
                    <a:pt x="133" y="61"/>
                  </a:cubicBezTo>
                  <a:cubicBezTo>
                    <a:pt x="130" y="63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6"/>
                    <a:pt x="110" y="78"/>
                    <a:pt x="107" y="80"/>
                  </a:cubicBezTo>
                  <a:cubicBezTo>
                    <a:pt x="104" y="82"/>
                    <a:pt x="102" y="85"/>
                    <a:pt x="99" y="87"/>
                  </a:cubicBezTo>
                  <a:cubicBezTo>
                    <a:pt x="99" y="87"/>
                    <a:pt x="98" y="88"/>
                    <a:pt x="98" y="88"/>
                  </a:cubicBezTo>
                  <a:cubicBezTo>
                    <a:pt x="96" y="90"/>
                    <a:pt x="94" y="92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88" y="97"/>
                    <a:pt x="86" y="99"/>
                    <a:pt x="84" y="101"/>
                  </a:cubicBezTo>
                  <a:cubicBezTo>
                    <a:pt x="81" y="104"/>
                    <a:pt x="79" y="106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3" y="112"/>
                    <a:pt x="71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7" y="118"/>
                    <a:pt x="66" y="120"/>
                    <a:pt x="65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9" y="127"/>
                    <a:pt x="57" y="130"/>
                    <a:pt x="55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6"/>
                    <a:pt x="51" y="137"/>
                  </a:cubicBezTo>
                  <a:cubicBezTo>
                    <a:pt x="50" y="138"/>
                    <a:pt x="49" y="140"/>
                    <a:pt x="48" y="141"/>
                  </a:cubicBezTo>
                  <a:cubicBezTo>
                    <a:pt x="46" y="144"/>
                    <a:pt x="43" y="147"/>
                    <a:pt x="41" y="150"/>
                  </a:cubicBezTo>
                  <a:cubicBezTo>
                    <a:pt x="39" y="153"/>
                    <a:pt x="36" y="157"/>
                    <a:pt x="34" y="161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70"/>
                    <a:pt x="21" y="180"/>
                    <a:pt x="16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5" y="190"/>
                    <a:pt x="24" y="192"/>
                    <a:pt x="22" y="197"/>
                  </a:cubicBezTo>
                  <a:cubicBezTo>
                    <a:pt x="21" y="202"/>
                    <a:pt x="15" y="202"/>
                    <a:pt x="14" y="208"/>
                  </a:cubicBezTo>
                  <a:cubicBezTo>
                    <a:pt x="13" y="214"/>
                    <a:pt x="16" y="212"/>
                    <a:pt x="15" y="217"/>
                  </a:cubicBezTo>
                  <a:cubicBezTo>
                    <a:pt x="14" y="222"/>
                    <a:pt x="9" y="222"/>
                    <a:pt x="8" y="227"/>
                  </a:cubicBezTo>
                  <a:cubicBezTo>
                    <a:pt x="8" y="233"/>
                    <a:pt x="12" y="235"/>
                    <a:pt x="11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4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2" y="298"/>
                  </a:cubicBezTo>
                  <a:cubicBezTo>
                    <a:pt x="16" y="295"/>
                    <a:pt x="20" y="281"/>
                    <a:pt x="20" y="269"/>
                  </a:cubicBezTo>
                  <a:cubicBezTo>
                    <a:pt x="20" y="261"/>
                    <a:pt x="22" y="254"/>
                    <a:pt x="22" y="249"/>
                  </a:cubicBezTo>
                  <a:cubicBezTo>
                    <a:pt x="22" y="244"/>
                    <a:pt x="22" y="231"/>
                    <a:pt x="22" y="223"/>
                  </a:cubicBezTo>
                  <a:cubicBezTo>
                    <a:pt x="23" y="209"/>
                    <a:pt x="29" y="198"/>
                    <a:pt x="35" y="199"/>
                  </a:cubicBezTo>
                  <a:cubicBezTo>
                    <a:pt x="45" y="201"/>
                    <a:pt x="45" y="213"/>
                    <a:pt x="52" y="208"/>
                  </a:cubicBezTo>
                  <a:cubicBezTo>
                    <a:pt x="59" y="203"/>
                    <a:pt x="48" y="198"/>
                    <a:pt x="52" y="192"/>
                  </a:cubicBezTo>
                  <a:cubicBezTo>
                    <a:pt x="54" y="190"/>
                    <a:pt x="58" y="189"/>
                    <a:pt x="61" y="180"/>
                  </a:cubicBezTo>
                  <a:cubicBezTo>
                    <a:pt x="64" y="172"/>
                    <a:pt x="60" y="173"/>
                    <a:pt x="59" y="169"/>
                  </a:cubicBezTo>
                  <a:cubicBezTo>
                    <a:pt x="57" y="165"/>
                    <a:pt x="63" y="167"/>
                    <a:pt x="68" y="163"/>
                  </a:cubicBezTo>
                  <a:cubicBezTo>
                    <a:pt x="73" y="159"/>
                    <a:pt x="69" y="156"/>
                    <a:pt x="73" y="143"/>
                  </a:cubicBezTo>
                  <a:cubicBezTo>
                    <a:pt x="77" y="131"/>
                    <a:pt x="77" y="127"/>
                    <a:pt x="85" y="119"/>
                  </a:cubicBezTo>
                  <a:cubicBezTo>
                    <a:pt x="87" y="116"/>
                    <a:pt x="90" y="114"/>
                    <a:pt x="90" y="114"/>
                  </a:cubicBezTo>
                  <a:cubicBezTo>
                    <a:pt x="150" y="54"/>
                    <a:pt x="231" y="15"/>
                    <a:pt x="316" y="15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491" y="16"/>
                    <a:pt x="633" y="163"/>
                    <a:pt x="633" y="342"/>
                  </a:cubicBezTo>
                  <a:cubicBezTo>
                    <a:pt x="633" y="530"/>
                    <a:pt x="495" y="672"/>
                    <a:pt x="313" y="672"/>
                  </a:cubicBezTo>
                  <a:cubicBezTo>
                    <a:pt x="313" y="672"/>
                    <a:pt x="313" y="672"/>
                    <a:pt x="313" y="672"/>
                  </a:cubicBezTo>
                  <a:cubicBezTo>
                    <a:pt x="231" y="670"/>
                    <a:pt x="152" y="631"/>
                    <a:pt x="92" y="571"/>
                  </a:cubicBezTo>
                  <a:cubicBezTo>
                    <a:pt x="92" y="571"/>
                    <a:pt x="92" y="571"/>
                    <a:pt x="92" y="571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87" y="566"/>
                    <a:pt x="87" y="566"/>
                    <a:pt x="87" y="566"/>
                  </a:cubicBezTo>
                  <a:cubicBezTo>
                    <a:pt x="77" y="556"/>
                    <a:pt x="77" y="553"/>
                    <a:pt x="73" y="540"/>
                  </a:cubicBezTo>
                  <a:cubicBezTo>
                    <a:pt x="69" y="527"/>
                    <a:pt x="73" y="524"/>
                    <a:pt x="68" y="520"/>
                  </a:cubicBezTo>
                  <a:cubicBezTo>
                    <a:pt x="63" y="516"/>
                    <a:pt x="61" y="517"/>
                    <a:pt x="62" y="512"/>
                  </a:cubicBezTo>
                  <a:cubicBezTo>
                    <a:pt x="64" y="508"/>
                    <a:pt x="68" y="510"/>
                    <a:pt x="64" y="501"/>
                  </a:cubicBezTo>
                  <a:cubicBezTo>
                    <a:pt x="61" y="492"/>
                    <a:pt x="58" y="493"/>
                    <a:pt x="56" y="491"/>
                  </a:cubicBezTo>
                  <a:cubicBezTo>
                    <a:pt x="52" y="485"/>
                    <a:pt x="61" y="477"/>
                    <a:pt x="54" y="472"/>
                  </a:cubicBezTo>
                  <a:cubicBezTo>
                    <a:pt x="47" y="467"/>
                    <a:pt x="45" y="482"/>
                    <a:pt x="35" y="483"/>
                  </a:cubicBezTo>
                  <a:cubicBezTo>
                    <a:pt x="29" y="484"/>
                    <a:pt x="23" y="473"/>
                    <a:pt x="22" y="460"/>
                  </a:cubicBezTo>
                  <a:cubicBezTo>
                    <a:pt x="22" y="452"/>
                    <a:pt x="22" y="439"/>
                    <a:pt x="22" y="434"/>
                  </a:cubicBezTo>
                  <a:cubicBezTo>
                    <a:pt x="22" y="429"/>
                    <a:pt x="20" y="422"/>
                    <a:pt x="20" y="414"/>
                  </a:cubicBezTo>
                  <a:cubicBezTo>
                    <a:pt x="20" y="402"/>
                    <a:pt x="17" y="388"/>
                    <a:pt x="12" y="386"/>
                  </a:cubicBezTo>
                  <a:cubicBezTo>
                    <a:pt x="5" y="381"/>
                    <a:pt x="5" y="389"/>
                    <a:pt x="3" y="403"/>
                  </a:cubicBezTo>
                  <a:cubicBezTo>
                    <a:pt x="0" y="417"/>
                    <a:pt x="5" y="419"/>
                    <a:pt x="7" y="423"/>
                  </a:cubicBezTo>
                  <a:cubicBezTo>
                    <a:pt x="8" y="427"/>
                    <a:pt x="4" y="427"/>
                    <a:pt x="5" y="432"/>
                  </a:cubicBezTo>
                  <a:cubicBezTo>
                    <a:pt x="7" y="437"/>
                    <a:pt x="10" y="438"/>
                    <a:pt x="11" y="442"/>
                  </a:cubicBezTo>
                  <a:cubicBezTo>
                    <a:pt x="12" y="447"/>
                    <a:pt x="8" y="446"/>
                    <a:pt x="8" y="452"/>
                  </a:cubicBezTo>
                  <a:cubicBezTo>
                    <a:pt x="9" y="457"/>
                    <a:pt x="14" y="457"/>
                    <a:pt x="15" y="462"/>
                  </a:cubicBezTo>
                  <a:cubicBezTo>
                    <a:pt x="16" y="467"/>
                    <a:pt x="13" y="468"/>
                    <a:pt x="14" y="474"/>
                  </a:cubicBezTo>
                  <a:cubicBezTo>
                    <a:pt x="15" y="480"/>
                    <a:pt x="21" y="481"/>
                    <a:pt x="22" y="486"/>
                  </a:cubicBezTo>
                  <a:cubicBezTo>
                    <a:pt x="24" y="490"/>
                    <a:pt x="25" y="492"/>
                    <a:pt x="19" y="493"/>
                  </a:cubicBezTo>
                  <a:cubicBezTo>
                    <a:pt x="16" y="493"/>
                    <a:pt x="16" y="493"/>
                    <a:pt x="16" y="493"/>
                  </a:cubicBezTo>
                  <a:cubicBezTo>
                    <a:pt x="22" y="504"/>
                    <a:pt x="29" y="515"/>
                    <a:pt x="36" y="525"/>
                  </a:cubicBezTo>
                  <a:cubicBezTo>
                    <a:pt x="35" y="525"/>
                    <a:pt x="35" y="525"/>
                    <a:pt x="35" y="525"/>
                  </a:cubicBezTo>
                  <a:cubicBezTo>
                    <a:pt x="36" y="526"/>
                    <a:pt x="37" y="527"/>
                    <a:pt x="37" y="528"/>
                  </a:cubicBezTo>
                  <a:cubicBezTo>
                    <a:pt x="40" y="532"/>
                    <a:pt x="43" y="536"/>
                    <a:pt x="46" y="540"/>
                  </a:cubicBezTo>
                  <a:cubicBezTo>
                    <a:pt x="48" y="542"/>
                    <a:pt x="49" y="544"/>
                    <a:pt x="51" y="546"/>
                  </a:cubicBezTo>
                  <a:cubicBezTo>
                    <a:pt x="52" y="547"/>
                    <a:pt x="53" y="548"/>
                    <a:pt x="54" y="549"/>
                  </a:cubicBezTo>
                  <a:cubicBezTo>
                    <a:pt x="55" y="552"/>
                    <a:pt x="57" y="554"/>
                    <a:pt x="59" y="556"/>
                  </a:cubicBezTo>
                  <a:cubicBezTo>
                    <a:pt x="60" y="558"/>
                    <a:pt x="61" y="559"/>
                    <a:pt x="63" y="560"/>
                  </a:cubicBezTo>
                  <a:cubicBezTo>
                    <a:pt x="63" y="561"/>
                    <a:pt x="64" y="562"/>
                    <a:pt x="65" y="563"/>
                  </a:cubicBezTo>
                  <a:cubicBezTo>
                    <a:pt x="68" y="567"/>
                    <a:pt x="71" y="570"/>
                    <a:pt x="75" y="574"/>
                  </a:cubicBezTo>
                  <a:cubicBezTo>
                    <a:pt x="76" y="575"/>
                    <a:pt x="77" y="576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9" y="579"/>
                    <a:pt x="81" y="580"/>
                    <a:pt x="82" y="581"/>
                  </a:cubicBezTo>
                  <a:cubicBezTo>
                    <a:pt x="98" y="597"/>
                    <a:pt x="115" y="611"/>
                    <a:pt x="133" y="624"/>
                  </a:cubicBezTo>
                  <a:cubicBezTo>
                    <a:pt x="133" y="624"/>
                    <a:pt x="134" y="625"/>
                    <a:pt x="135" y="625"/>
                  </a:cubicBezTo>
                  <a:cubicBezTo>
                    <a:pt x="139" y="628"/>
                    <a:pt x="143" y="631"/>
                    <a:pt x="147" y="633"/>
                  </a:cubicBezTo>
                  <a:cubicBezTo>
                    <a:pt x="148" y="634"/>
                    <a:pt x="149" y="634"/>
                    <a:pt x="150" y="635"/>
                  </a:cubicBezTo>
                  <a:cubicBezTo>
                    <a:pt x="162" y="643"/>
                    <a:pt x="174" y="649"/>
                    <a:pt x="187" y="655"/>
                  </a:cubicBezTo>
                  <a:cubicBezTo>
                    <a:pt x="189" y="656"/>
                    <a:pt x="191" y="657"/>
                    <a:pt x="193" y="658"/>
                  </a:cubicBezTo>
                  <a:cubicBezTo>
                    <a:pt x="196" y="660"/>
                    <a:pt x="200" y="661"/>
                    <a:pt x="203" y="662"/>
                  </a:cubicBezTo>
                  <a:cubicBezTo>
                    <a:pt x="206" y="663"/>
                    <a:pt x="208" y="665"/>
                    <a:pt x="211" y="666"/>
                  </a:cubicBezTo>
                  <a:cubicBezTo>
                    <a:pt x="214" y="667"/>
                    <a:pt x="217" y="668"/>
                    <a:pt x="220" y="669"/>
                  </a:cubicBezTo>
                  <a:cubicBezTo>
                    <a:pt x="223" y="670"/>
                    <a:pt x="227" y="671"/>
                    <a:pt x="231" y="672"/>
                  </a:cubicBezTo>
                  <a:cubicBezTo>
                    <a:pt x="233" y="673"/>
                    <a:pt x="235" y="674"/>
                    <a:pt x="238" y="674"/>
                  </a:cubicBezTo>
                  <a:cubicBezTo>
                    <a:pt x="243" y="676"/>
                    <a:pt x="249" y="678"/>
                    <a:pt x="255" y="679"/>
                  </a:cubicBezTo>
                  <a:cubicBezTo>
                    <a:pt x="257" y="679"/>
                    <a:pt x="259" y="680"/>
                    <a:pt x="261" y="680"/>
                  </a:cubicBezTo>
                  <a:cubicBezTo>
                    <a:pt x="265" y="681"/>
                    <a:pt x="269" y="682"/>
                    <a:pt x="274" y="682"/>
                  </a:cubicBezTo>
                  <a:cubicBezTo>
                    <a:pt x="276" y="683"/>
                    <a:pt x="278" y="683"/>
                    <a:pt x="280" y="683"/>
                  </a:cubicBezTo>
                  <a:cubicBezTo>
                    <a:pt x="285" y="684"/>
                    <a:pt x="289" y="684"/>
                    <a:pt x="293" y="685"/>
                  </a:cubicBezTo>
                  <a:cubicBezTo>
                    <a:pt x="295" y="685"/>
                    <a:pt x="297" y="685"/>
                    <a:pt x="299" y="685"/>
                  </a:cubicBezTo>
                  <a:cubicBezTo>
                    <a:pt x="304" y="686"/>
                    <a:pt x="309" y="686"/>
                    <a:pt x="313" y="686"/>
                  </a:cubicBezTo>
                  <a:cubicBezTo>
                    <a:pt x="313" y="686"/>
                    <a:pt x="313" y="686"/>
                    <a:pt x="313" y="686"/>
                  </a:cubicBezTo>
                  <a:cubicBezTo>
                    <a:pt x="504" y="686"/>
                    <a:pt x="647" y="538"/>
                    <a:pt x="647" y="342"/>
                  </a:cubicBezTo>
                  <a:cubicBezTo>
                    <a:pt x="647" y="154"/>
                    <a:pt x="497" y="0"/>
                    <a:pt x="313" y="0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258">
              <a:extLst>
                <a:ext uri="{FF2B5EF4-FFF2-40B4-BE49-F238E27FC236}">
                  <a16:creationId xmlns:a16="http://schemas.microsoft.com/office/drawing/2014/main" id="{B15BC64D-2F9C-4981-A9B4-CFDD9AF9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304"/>
              <a:ext cx="1367" cy="1755"/>
            </a:xfrm>
            <a:custGeom>
              <a:avLst/>
              <a:gdLst>
                <a:gd name="T0" fmla="*/ 3591 w 547"/>
                <a:gd name="T1" fmla="*/ 0 h 658"/>
                <a:gd name="T2" fmla="*/ 3541 w 547"/>
                <a:gd name="T3" fmla="*/ 21 h 658"/>
                <a:gd name="T4" fmla="*/ 3541 w 547"/>
                <a:gd name="T5" fmla="*/ 21 h 658"/>
                <a:gd name="T6" fmla="*/ 62 w 547"/>
                <a:gd name="T7" fmla="*/ 1899 h 658"/>
                <a:gd name="T8" fmla="*/ 0 w 547"/>
                <a:gd name="T9" fmla="*/ 1955 h 658"/>
                <a:gd name="T10" fmla="*/ 12 w 547"/>
                <a:gd name="T11" fmla="*/ 1955 h 658"/>
                <a:gd name="T12" fmla="*/ 3541 w 547"/>
                <a:gd name="T13" fmla="*/ 285 h 658"/>
                <a:gd name="T14" fmla="*/ 3541 w 547"/>
                <a:gd name="T15" fmla="*/ 285 h 658"/>
                <a:gd name="T16" fmla="*/ 4746 w 547"/>
                <a:gd name="T17" fmla="*/ 477 h 658"/>
                <a:gd name="T18" fmla="*/ 5008 w 547"/>
                <a:gd name="T19" fmla="*/ 589 h 658"/>
                <a:gd name="T20" fmla="*/ 8287 w 547"/>
                <a:gd name="T21" fmla="*/ 6225 h 658"/>
                <a:gd name="T22" fmla="*/ 7320 w 547"/>
                <a:gd name="T23" fmla="*/ 9925 h 658"/>
                <a:gd name="T24" fmla="*/ 7287 w 547"/>
                <a:gd name="T25" fmla="*/ 10002 h 658"/>
                <a:gd name="T26" fmla="*/ 6808 w 547"/>
                <a:gd name="T27" fmla="*/ 10642 h 658"/>
                <a:gd name="T28" fmla="*/ 4728 w 547"/>
                <a:gd name="T29" fmla="*/ 12008 h 658"/>
                <a:gd name="T30" fmla="*/ 3684 w 547"/>
                <a:gd name="T31" fmla="*/ 12178 h 658"/>
                <a:gd name="T32" fmla="*/ 3571 w 547"/>
                <a:gd name="T33" fmla="*/ 12178 h 658"/>
                <a:gd name="T34" fmla="*/ 3541 w 547"/>
                <a:gd name="T35" fmla="*/ 12178 h 658"/>
                <a:gd name="T36" fmla="*/ 3541 w 547"/>
                <a:gd name="T37" fmla="*/ 12178 h 658"/>
                <a:gd name="T38" fmla="*/ 3509 w 547"/>
                <a:gd name="T39" fmla="*/ 12178 h 658"/>
                <a:gd name="T40" fmla="*/ 3496 w 547"/>
                <a:gd name="T41" fmla="*/ 12178 h 658"/>
                <a:gd name="T42" fmla="*/ 3311 w 547"/>
                <a:gd name="T43" fmla="*/ 12165 h 658"/>
                <a:gd name="T44" fmla="*/ 62 w 547"/>
                <a:gd name="T45" fmla="*/ 10527 h 658"/>
                <a:gd name="T46" fmla="*/ 62 w 547"/>
                <a:gd name="T47" fmla="*/ 10527 h 658"/>
                <a:gd name="T48" fmla="*/ 92 w 547"/>
                <a:gd name="T49" fmla="*/ 10570 h 658"/>
                <a:gd name="T50" fmla="*/ 92 w 547"/>
                <a:gd name="T51" fmla="*/ 10570 h 658"/>
                <a:gd name="T52" fmla="*/ 3541 w 547"/>
                <a:gd name="T53" fmla="*/ 12485 h 658"/>
                <a:gd name="T54" fmla="*/ 3541 w 547"/>
                <a:gd name="T55" fmla="*/ 12485 h 658"/>
                <a:gd name="T56" fmla="*/ 8537 w 547"/>
                <a:gd name="T57" fmla="*/ 6225 h 658"/>
                <a:gd name="T58" fmla="*/ 3591 w 547"/>
                <a:gd name="T59" fmla="*/ 0 h 6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7" h="658">
                  <a:moveTo>
                    <a:pt x="230" y="0"/>
                  </a:move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143" y="2"/>
                    <a:pt x="63" y="41"/>
                    <a:pt x="4" y="100"/>
                  </a:cubicBezTo>
                  <a:cubicBezTo>
                    <a:pt x="4" y="100"/>
                    <a:pt x="2" y="101"/>
                    <a:pt x="0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56" y="50"/>
                    <a:pt x="150" y="17"/>
                    <a:pt x="227" y="15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53" y="15"/>
                    <a:pt x="279" y="19"/>
                    <a:pt x="304" y="25"/>
                  </a:cubicBezTo>
                  <a:cubicBezTo>
                    <a:pt x="309" y="27"/>
                    <a:pt x="315" y="29"/>
                    <a:pt x="321" y="31"/>
                  </a:cubicBezTo>
                  <a:cubicBezTo>
                    <a:pt x="443" y="72"/>
                    <a:pt x="531" y="190"/>
                    <a:pt x="531" y="328"/>
                  </a:cubicBezTo>
                  <a:cubicBezTo>
                    <a:pt x="531" y="403"/>
                    <a:pt x="508" y="470"/>
                    <a:pt x="469" y="523"/>
                  </a:cubicBezTo>
                  <a:cubicBezTo>
                    <a:pt x="468" y="524"/>
                    <a:pt x="468" y="525"/>
                    <a:pt x="467" y="527"/>
                  </a:cubicBezTo>
                  <a:cubicBezTo>
                    <a:pt x="458" y="539"/>
                    <a:pt x="447" y="550"/>
                    <a:pt x="436" y="561"/>
                  </a:cubicBezTo>
                  <a:cubicBezTo>
                    <a:pt x="400" y="595"/>
                    <a:pt x="354" y="621"/>
                    <a:pt x="303" y="633"/>
                  </a:cubicBezTo>
                  <a:cubicBezTo>
                    <a:pt x="280" y="639"/>
                    <a:pt x="258" y="642"/>
                    <a:pt x="236" y="642"/>
                  </a:cubicBezTo>
                  <a:cubicBezTo>
                    <a:pt x="234" y="642"/>
                    <a:pt x="232" y="642"/>
                    <a:pt x="229" y="642"/>
                  </a:cubicBezTo>
                  <a:cubicBezTo>
                    <a:pt x="229" y="642"/>
                    <a:pt x="228" y="642"/>
                    <a:pt x="227" y="642"/>
                  </a:cubicBezTo>
                  <a:cubicBezTo>
                    <a:pt x="227" y="642"/>
                    <a:pt x="227" y="642"/>
                    <a:pt x="227" y="642"/>
                  </a:cubicBezTo>
                  <a:cubicBezTo>
                    <a:pt x="226" y="642"/>
                    <a:pt x="226" y="642"/>
                    <a:pt x="225" y="642"/>
                  </a:cubicBezTo>
                  <a:cubicBezTo>
                    <a:pt x="224" y="642"/>
                    <a:pt x="224" y="642"/>
                    <a:pt x="224" y="642"/>
                  </a:cubicBezTo>
                  <a:cubicBezTo>
                    <a:pt x="220" y="642"/>
                    <a:pt x="216" y="642"/>
                    <a:pt x="212" y="641"/>
                  </a:cubicBezTo>
                  <a:cubicBezTo>
                    <a:pt x="142" y="635"/>
                    <a:pt x="57" y="601"/>
                    <a:pt x="4" y="555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7"/>
                    <a:pt x="145" y="656"/>
                    <a:pt x="227" y="658"/>
                  </a:cubicBezTo>
                  <a:cubicBezTo>
                    <a:pt x="227" y="658"/>
                    <a:pt x="227" y="658"/>
                    <a:pt x="227" y="658"/>
                  </a:cubicBezTo>
                  <a:cubicBezTo>
                    <a:pt x="409" y="658"/>
                    <a:pt x="547" y="516"/>
                    <a:pt x="547" y="328"/>
                  </a:cubicBezTo>
                  <a:cubicBezTo>
                    <a:pt x="547" y="149"/>
                    <a:pt x="405" y="2"/>
                    <a:pt x="230" y="0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259">
              <a:extLst>
                <a:ext uri="{FF2B5EF4-FFF2-40B4-BE49-F238E27FC236}">
                  <a16:creationId xmlns:a16="http://schemas.microsoft.com/office/drawing/2014/main" id="{0532C665-1B29-4E6B-8045-7A7B34CA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267"/>
              <a:ext cx="1577" cy="1829"/>
            </a:xfrm>
            <a:custGeom>
              <a:avLst/>
              <a:gdLst>
                <a:gd name="T0" fmla="*/ 0 w 631"/>
                <a:gd name="T1" fmla="*/ 9340 h 686"/>
                <a:gd name="T2" fmla="*/ 292 w 631"/>
                <a:gd name="T3" fmla="*/ 9953 h 686"/>
                <a:gd name="T4" fmla="*/ 467 w 631"/>
                <a:gd name="T5" fmla="*/ 10235 h 686"/>
                <a:gd name="T6" fmla="*/ 592 w 631"/>
                <a:gd name="T7" fmla="*/ 10406 h 686"/>
                <a:gd name="T8" fmla="*/ 730 w 631"/>
                <a:gd name="T9" fmla="*/ 10614 h 686"/>
                <a:gd name="T10" fmla="*/ 917 w 631"/>
                <a:gd name="T11" fmla="*/ 10875 h 686"/>
                <a:gd name="T12" fmla="*/ 967 w 631"/>
                <a:gd name="T13" fmla="*/ 10934 h 686"/>
                <a:gd name="T14" fmla="*/ 1824 w 631"/>
                <a:gd name="T15" fmla="*/ 11830 h 686"/>
                <a:gd name="T16" fmla="*/ 2042 w 631"/>
                <a:gd name="T17" fmla="*/ 12000 h 686"/>
                <a:gd name="T18" fmla="*/ 2667 w 631"/>
                <a:gd name="T19" fmla="*/ 12411 h 686"/>
                <a:gd name="T20" fmla="*/ 2917 w 631"/>
                <a:gd name="T21" fmla="*/ 12547 h 686"/>
                <a:gd name="T22" fmla="*/ 3186 w 631"/>
                <a:gd name="T23" fmla="*/ 12680 h 686"/>
                <a:gd name="T24" fmla="*/ 3466 w 631"/>
                <a:gd name="T25" fmla="*/ 12774 h 686"/>
                <a:gd name="T26" fmla="*/ 3824 w 631"/>
                <a:gd name="T27" fmla="*/ 12888 h 686"/>
                <a:gd name="T28" fmla="*/ 4121 w 631"/>
                <a:gd name="T29" fmla="*/ 12944 h 686"/>
                <a:gd name="T30" fmla="*/ 4416 w 631"/>
                <a:gd name="T31" fmla="*/ 12979 h 686"/>
                <a:gd name="T32" fmla="*/ 4634 w 631"/>
                <a:gd name="T33" fmla="*/ 13000 h 686"/>
                <a:gd name="T34" fmla="*/ 4634 w 631"/>
                <a:gd name="T35" fmla="*/ 0 h 686"/>
                <a:gd name="T36" fmla="*/ 4384 w 631"/>
                <a:gd name="T37" fmla="*/ 21 h 686"/>
                <a:gd name="T38" fmla="*/ 4279 w 631"/>
                <a:gd name="T39" fmla="*/ 35 h 686"/>
                <a:gd name="T40" fmla="*/ 3946 w 631"/>
                <a:gd name="T41" fmla="*/ 93 h 686"/>
                <a:gd name="T42" fmla="*/ 3749 w 631"/>
                <a:gd name="T43" fmla="*/ 136 h 686"/>
                <a:gd name="T44" fmla="*/ 3574 w 631"/>
                <a:gd name="T45" fmla="*/ 192 h 686"/>
                <a:gd name="T46" fmla="*/ 3436 w 631"/>
                <a:gd name="T47" fmla="*/ 227 h 686"/>
                <a:gd name="T48" fmla="*/ 3216 w 631"/>
                <a:gd name="T49" fmla="*/ 307 h 686"/>
                <a:gd name="T50" fmla="*/ 3124 w 631"/>
                <a:gd name="T51" fmla="*/ 341 h 686"/>
                <a:gd name="T52" fmla="*/ 2967 w 631"/>
                <a:gd name="T53" fmla="*/ 419 h 686"/>
                <a:gd name="T54" fmla="*/ 2687 w 631"/>
                <a:gd name="T55" fmla="*/ 568 h 686"/>
                <a:gd name="T56" fmla="*/ 2637 w 631"/>
                <a:gd name="T57" fmla="*/ 589 h 686"/>
                <a:gd name="T58" fmla="*/ 2529 w 631"/>
                <a:gd name="T59" fmla="*/ 648 h 686"/>
                <a:gd name="T60" fmla="*/ 2262 w 631"/>
                <a:gd name="T61" fmla="*/ 819 h 686"/>
                <a:gd name="T62" fmla="*/ 2104 w 631"/>
                <a:gd name="T63" fmla="*/ 930 h 686"/>
                <a:gd name="T64" fmla="*/ 2029 w 631"/>
                <a:gd name="T65" fmla="*/ 1002 h 686"/>
                <a:gd name="T66" fmla="*/ 1949 w 631"/>
                <a:gd name="T67" fmla="*/ 1045 h 686"/>
                <a:gd name="T68" fmla="*/ 1699 w 631"/>
                <a:gd name="T69" fmla="*/ 1250 h 686"/>
                <a:gd name="T70" fmla="*/ 1687 w 631"/>
                <a:gd name="T71" fmla="*/ 1272 h 686"/>
                <a:gd name="T72" fmla="*/ 1417 w 631"/>
                <a:gd name="T73" fmla="*/ 1514 h 686"/>
                <a:gd name="T74" fmla="*/ 1280 w 631"/>
                <a:gd name="T75" fmla="*/ 1672 h 686"/>
                <a:gd name="T76" fmla="*/ 1167 w 631"/>
                <a:gd name="T77" fmla="*/ 1784 h 686"/>
                <a:gd name="T78" fmla="*/ 937 w 631"/>
                <a:gd name="T79" fmla="*/ 2048 h 686"/>
                <a:gd name="T80" fmla="*/ 812 w 631"/>
                <a:gd name="T81" fmla="*/ 2218 h 686"/>
                <a:gd name="T82" fmla="*/ 762 w 631"/>
                <a:gd name="T83" fmla="*/ 2296 h 686"/>
                <a:gd name="T84" fmla="*/ 605 w 631"/>
                <a:gd name="T85" fmla="*/ 2522 h 686"/>
                <a:gd name="T86" fmla="*/ 542 w 631"/>
                <a:gd name="T87" fmla="*/ 2594 h 686"/>
                <a:gd name="T88" fmla="*/ 387 w 631"/>
                <a:gd name="T89" fmla="*/ 2842 h 686"/>
                <a:gd name="T90" fmla="*/ 280 w 631"/>
                <a:gd name="T91" fmla="*/ 3034 h 6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1" h="686">
                  <a:moveTo>
                    <a:pt x="1" y="493"/>
                  </a:moveTo>
                  <a:cubicBezTo>
                    <a:pt x="0" y="493"/>
                    <a:pt x="0" y="493"/>
                    <a:pt x="0" y="493"/>
                  </a:cubicBezTo>
                  <a:cubicBezTo>
                    <a:pt x="6" y="504"/>
                    <a:pt x="13" y="515"/>
                    <a:pt x="20" y="525"/>
                  </a:cubicBezTo>
                  <a:cubicBezTo>
                    <a:pt x="19" y="525"/>
                    <a:pt x="19" y="525"/>
                    <a:pt x="19" y="525"/>
                  </a:cubicBezTo>
                  <a:cubicBezTo>
                    <a:pt x="20" y="526"/>
                    <a:pt x="21" y="527"/>
                    <a:pt x="21" y="528"/>
                  </a:cubicBezTo>
                  <a:cubicBezTo>
                    <a:pt x="24" y="532"/>
                    <a:pt x="27" y="536"/>
                    <a:pt x="30" y="540"/>
                  </a:cubicBezTo>
                  <a:cubicBezTo>
                    <a:pt x="32" y="542"/>
                    <a:pt x="33" y="544"/>
                    <a:pt x="35" y="546"/>
                  </a:cubicBezTo>
                  <a:cubicBezTo>
                    <a:pt x="36" y="547"/>
                    <a:pt x="37" y="548"/>
                    <a:pt x="38" y="549"/>
                  </a:cubicBezTo>
                  <a:cubicBezTo>
                    <a:pt x="39" y="552"/>
                    <a:pt x="41" y="554"/>
                    <a:pt x="43" y="556"/>
                  </a:cubicBezTo>
                  <a:cubicBezTo>
                    <a:pt x="44" y="558"/>
                    <a:pt x="45" y="559"/>
                    <a:pt x="47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7"/>
                    <a:pt x="55" y="570"/>
                    <a:pt x="59" y="574"/>
                  </a:cubicBezTo>
                  <a:cubicBezTo>
                    <a:pt x="60" y="575"/>
                    <a:pt x="61" y="576"/>
                    <a:pt x="62" y="577"/>
                  </a:cubicBezTo>
                  <a:cubicBezTo>
                    <a:pt x="62" y="577"/>
                    <a:pt x="62" y="577"/>
                    <a:pt x="62" y="577"/>
                  </a:cubicBezTo>
                  <a:cubicBezTo>
                    <a:pt x="63" y="579"/>
                    <a:pt x="65" y="580"/>
                    <a:pt x="66" y="581"/>
                  </a:cubicBezTo>
                  <a:cubicBezTo>
                    <a:pt x="82" y="597"/>
                    <a:pt x="99" y="611"/>
                    <a:pt x="117" y="624"/>
                  </a:cubicBezTo>
                  <a:cubicBezTo>
                    <a:pt x="117" y="624"/>
                    <a:pt x="118" y="625"/>
                    <a:pt x="119" y="625"/>
                  </a:cubicBezTo>
                  <a:cubicBezTo>
                    <a:pt x="123" y="628"/>
                    <a:pt x="127" y="631"/>
                    <a:pt x="131" y="633"/>
                  </a:cubicBezTo>
                  <a:cubicBezTo>
                    <a:pt x="132" y="634"/>
                    <a:pt x="133" y="634"/>
                    <a:pt x="134" y="635"/>
                  </a:cubicBezTo>
                  <a:cubicBezTo>
                    <a:pt x="146" y="643"/>
                    <a:pt x="158" y="649"/>
                    <a:pt x="171" y="655"/>
                  </a:cubicBezTo>
                  <a:cubicBezTo>
                    <a:pt x="173" y="656"/>
                    <a:pt x="175" y="657"/>
                    <a:pt x="177" y="658"/>
                  </a:cubicBezTo>
                  <a:cubicBezTo>
                    <a:pt x="180" y="660"/>
                    <a:pt x="184" y="661"/>
                    <a:pt x="187" y="662"/>
                  </a:cubicBezTo>
                  <a:cubicBezTo>
                    <a:pt x="190" y="663"/>
                    <a:pt x="192" y="665"/>
                    <a:pt x="195" y="666"/>
                  </a:cubicBezTo>
                  <a:cubicBezTo>
                    <a:pt x="198" y="667"/>
                    <a:pt x="201" y="668"/>
                    <a:pt x="204" y="669"/>
                  </a:cubicBezTo>
                  <a:cubicBezTo>
                    <a:pt x="207" y="670"/>
                    <a:pt x="211" y="671"/>
                    <a:pt x="215" y="672"/>
                  </a:cubicBezTo>
                  <a:cubicBezTo>
                    <a:pt x="217" y="673"/>
                    <a:pt x="219" y="674"/>
                    <a:pt x="222" y="674"/>
                  </a:cubicBezTo>
                  <a:cubicBezTo>
                    <a:pt x="227" y="676"/>
                    <a:pt x="233" y="678"/>
                    <a:pt x="239" y="679"/>
                  </a:cubicBezTo>
                  <a:cubicBezTo>
                    <a:pt x="241" y="679"/>
                    <a:pt x="243" y="680"/>
                    <a:pt x="245" y="680"/>
                  </a:cubicBezTo>
                  <a:cubicBezTo>
                    <a:pt x="249" y="681"/>
                    <a:pt x="253" y="682"/>
                    <a:pt x="258" y="682"/>
                  </a:cubicBezTo>
                  <a:cubicBezTo>
                    <a:pt x="260" y="683"/>
                    <a:pt x="262" y="683"/>
                    <a:pt x="264" y="683"/>
                  </a:cubicBezTo>
                  <a:cubicBezTo>
                    <a:pt x="269" y="684"/>
                    <a:pt x="273" y="684"/>
                    <a:pt x="277" y="685"/>
                  </a:cubicBezTo>
                  <a:cubicBezTo>
                    <a:pt x="279" y="685"/>
                    <a:pt x="281" y="685"/>
                    <a:pt x="283" y="685"/>
                  </a:cubicBezTo>
                  <a:cubicBezTo>
                    <a:pt x="288" y="686"/>
                    <a:pt x="293" y="686"/>
                    <a:pt x="297" y="686"/>
                  </a:cubicBezTo>
                  <a:cubicBezTo>
                    <a:pt x="297" y="686"/>
                    <a:pt x="297" y="686"/>
                    <a:pt x="297" y="686"/>
                  </a:cubicBezTo>
                  <a:cubicBezTo>
                    <a:pt x="488" y="686"/>
                    <a:pt x="631" y="538"/>
                    <a:pt x="631" y="342"/>
                  </a:cubicBezTo>
                  <a:cubicBezTo>
                    <a:pt x="631" y="154"/>
                    <a:pt x="481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2" y="0"/>
                    <a:pt x="287" y="1"/>
                    <a:pt x="281" y="1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79" y="1"/>
                    <a:pt x="277" y="2"/>
                    <a:pt x="274" y="2"/>
                  </a:cubicBezTo>
                  <a:cubicBezTo>
                    <a:pt x="270" y="2"/>
                    <a:pt x="265" y="3"/>
                    <a:pt x="261" y="3"/>
                  </a:cubicBezTo>
                  <a:cubicBezTo>
                    <a:pt x="258" y="4"/>
                    <a:pt x="256" y="4"/>
                    <a:pt x="253" y="5"/>
                  </a:cubicBezTo>
                  <a:cubicBezTo>
                    <a:pt x="251" y="5"/>
                    <a:pt x="249" y="5"/>
                    <a:pt x="247" y="6"/>
                  </a:cubicBezTo>
                  <a:cubicBezTo>
                    <a:pt x="245" y="6"/>
                    <a:pt x="243" y="6"/>
                    <a:pt x="240" y="7"/>
                  </a:cubicBezTo>
                  <a:cubicBezTo>
                    <a:pt x="237" y="7"/>
                    <a:pt x="235" y="8"/>
                    <a:pt x="232" y="9"/>
                  </a:cubicBezTo>
                  <a:cubicBezTo>
                    <a:pt x="231" y="9"/>
                    <a:pt x="230" y="10"/>
                    <a:pt x="229" y="10"/>
                  </a:cubicBezTo>
                  <a:cubicBezTo>
                    <a:pt x="228" y="10"/>
                    <a:pt x="227" y="10"/>
                    <a:pt x="226" y="10"/>
                  </a:cubicBezTo>
                  <a:cubicBezTo>
                    <a:pt x="224" y="11"/>
                    <a:pt x="222" y="11"/>
                    <a:pt x="220" y="12"/>
                  </a:cubicBezTo>
                  <a:cubicBezTo>
                    <a:pt x="217" y="13"/>
                    <a:pt x="215" y="14"/>
                    <a:pt x="212" y="14"/>
                  </a:cubicBezTo>
                  <a:cubicBezTo>
                    <a:pt x="210" y="15"/>
                    <a:pt x="208" y="16"/>
                    <a:pt x="206" y="16"/>
                  </a:cubicBezTo>
                  <a:cubicBezTo>
                    <a:pt x="205" y="17"/>
                    <a:pt x="204" y="17"/>
                    <a:pt x="202" y="18"/>
                  </a:cubicBezTo>
                  <a:cubicBezTo>
                    <a:pt x="202" y="18"/>
                    <a:pt x="201" y="18"/>
                    <a:pt x="200" y="18"/>
                  </a:cubicBezTo>
                  <a:cubicBezTo>
                    <a:pt x="197" y="19"/>
                    <a:pt x="194" y="20"/>
                    <a:pt x="191" y="22"/>
                  </a:cubicBezTo>
                  <a:cubicBezTo>
                    <a:pt x="191" y="22"/>
                    <a:pt x="191" y="22"/>
                    <a:pt x="190" y="22"/>
                  </a:cubicBezTo>
                  <a:cubicBezTo>
                    <a:pt x="187" y="23"/>
                    <a:pt x="184" y="24"/>
                    <a:pt x="181" y="26"/>
                  </a:cubicBezTo>
                  <a:cubicBezTo>
                    <a:pt x="178" y="27"/>
                    <a:pt x="175" y="28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1" y="30"/>
                    <a:pt x="170" y="31"/>
                    <a:pt x="169" y="31"/>
                  </a:cubicBezTo>
                  <a:cubicBezTo>
                    <a:pt x="167" y="32"/>
                    <a:pt x="166" y="33"/>
                    <a:pt x="164" y="33"/>
                  </a:cubicBezTo>
                  <a:cubicBezTo>
                    <a:pt x="163" y="34"/>
                    <a:pt x="163" y="34"/>
                    <a:pt x="162" y="34"/>
                  </a:cubicBezTo>
                  <a:cubicBezTo>
                    <a:pt x="159" y="36"/>
                    <a:pt x="156" y="37"/>
                    <a:pt x="153" y="39"/>
                  </a:cubicBezTo>
                  <a:cubicBezTo>
                    <a:pt x="150" y="40"/>
                    <a:pt x="148" y="42"/>
                    <a:pt x="145" y="43"/>
                  </a:cubicBezTo>
                  <a:cubicBezTo>
                    <a:pt x="144" y="44"/>
                    <a:pt x="144" y="44"/>
                    <a:pt x="143" y="44"/>
                  </a:cubicBezTo>
                  <a:cubicBezTo>
                    <a:pt x="140" y="46"/>
                    <a:pt x="138" y="48"/>
                    <a:pt x="135" y="49"/>
                  </a:cubicBezTo>
                  <a:cubicBezTo>
                    <a:pt x="134" y="50"/>
                    <a:pt x="133" y="50"/>
                    <a:pt x="132" y="51"/>
                  </a:cubicBezTo>
                  <a:cubicBezTo>
                    <a:pt x="131" y="51"/>
                    <a:pt x="130" y="52"/>
                    <a:pt x="130" y="53"/>
                  </a:cubicBezTo>
                  <a:cubicBezTo>
                    <a:pt x="129" y="53"/>
                    <a:pt x="128" y="53"/>
                    <a:pt x="128" y="54"/>
                  </a:cubicBezTo>
                  <a:cubicBezTo>
                    <a:pt x="127" y="54"/>
                    <a:pt x="126" y="55"/>
                    <a:pt x="125" y="55"/>
                  </a:cubicBezTo>
                  <a:cubicBezTo>
                    <a:pt x="122" y="57"/>
                    <a:pt x="120" y="59"/>
                    <a:pt x="117" y="61"/>
                  </a:cubicBezTo>
                  <a:cubicBezTo>
                    <a:pt x="114" y="63"/>
                    <a:pt x="112" y="64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5" y="69"/>
                    <a:pt x="102" y="71"/>
                    <a:pt x="100" y="73"/>
                  </a:cubicBezTo>
                  <a:cubicBezTo>
                    <a:pt x="97" y="76"/>
                    <a:pt x="94" y="78"/>
                    <a:pt x="91" y="80"/>
                  </a:cubicBezTo>
                  <a:cubicBezTo>
                    <a:pt x="88" y="82"/>
                    <a:pt x="86" y="85"/>
                    <a:pt x="83" y="87"/>
                  </a:cubicBezTo>
                  <a:cubicBezTo>
                    <a:pt x="83" y="87"/>
                    <a:pt x="82" y="88"/>
                    <a:pt x="82" y="88"/>
                  </a:cubicBezTo>
                  <a:cubicBezTo>
                    <a:pt x="80" y="90"/>
                    <a:pt x="78" y="92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2" y="97"/>
                    <a:pt x="70" y="99"/>
                    <a:pt x="68" y="101"/>
                  </a:cubicBezTo>
                  <a:cubicBezTo>
                    <a:pt x="65" y="104"/>
                    <a:pt x="63" y="106"/>
                    <a:pt x="60" y="108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7" y="112"/>
                    <a:pt x="55" y="114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0" y="120"/>
                    <a:pt x="49" y="121"/>
                  </a:cubicBezTo>
                  <a:cubicBezTo>
                    <a:pt x="47" y="122"/>
                    <a:pt x="46" y="123"/>
                    <a:pt x="45" y="125"/>
                  </a:cubicBezTo>
                  <a:cubicBezTo>
                    <a:pt x="43" y="127"/>
                    <a:pt x="41" y="130"/>
                    <a:pt x="39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7" y="134"/>
                    <a:pt x="36" y="136"/>
                    <a:pt x="35" y="137"/>
                  </a:cubicBezTo>
                  <a:cubicBezTo>
                    <a:pt x="34" y="138"/>
                    <a:pt x="33" y="140"/>
                    <a:pt x="32" y="141"/>
                  </a:cubicBezTo>
                  <a:cubicBezTo>
                    <a:pt x="30" y="144"/>
                    <a:pt x="27" y="147"/>
                    <a:pt x="25" y="150"/>
                  </a:cubicBezTo>
                  <a:cubicBezTo>
                    <a:pt x="23" y="153"/>
                    <a:pt x="20" y="157"/>
                    <a:pt x="18" y="161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1" y="170"/>
                    <a:pt x="5" y="179"/>
                    <a:pt x="0" y="189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260">
              <a:extLst>
                <a:ext uri="{FF2B5EF4-FFF2-40B4-BE49-F238E27FC236}">
                  <a16:creationId xmlns:a16="http://schemas.microsoft.com/office/drawing/2014/main" id="{3F4007BE-5866-4AB3-8125-F7C08D023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1203"/>
              <a:ext cx="1977" cy="1968"/>
            </a:xfrm>
            <a:custGeom>
              <a:avLst/>
              <a:gdLst>
                <a:gd name="T0" fmla="*/ 0 w 791"/>
                <a:gd name="T1" fmla="*/ 11128 h 738"/>
                <a:gd name="T2" fmla="*/ 0 w 791"/>
                <a:gd name="T3" fmla="*/ 11128 h 738"/>
                <a:gd name="T4" fmla="*/ 0 w 791"/>
                <a:gd name="T5" fmla="*/ 11128 h 738"/>
                <a:gd name="T6" fmla="*/ 0 w 791"/>
                <a:gd name="T7" fmla="*/ 11128 h 738"/>
                <a:gd name="T8" fmla="*/ 0 w 791"/>
                <a:gd name="T9" fmla="*/ 11128 h 738"/>
                <a:gd name="T10" fmla="*/ 4386 w 791"/>
                <a:gd name="T11" fmla="*/ 13995 h 738"/>
                <a:gd name="T12" fmla="*/ 4386 w 791"/>
                <a:gd name="T13" fmla="*/ 13995 h 738"/>
                <a:gd name="T14" fmla="*/ 4416 w 791"/>
                <a:gd name="T15" fmla="*/ 13995 h 738"/>
                <a:gd name="T16" fmla="*/ 4449 w 791"/>
                <a:gd name="T17" fmla="*/ 13995 h 738"/>
                <a:gd name="T18" fmla="*/ 4666 w 791"/>
                <a:gd name="T19" fmla="*/ 13973 h 738"/>
                <a:gd name="T20" fmla="*/ 9478 w 791"/>
                <a:gd name="T21" fmla="*/ 10035 h 738"/>
                <a:gd name="T22" fmla="*/ 9570 w 791"/>
                <a:gd name="T23" fmla="*/ 9749 h 738"/>
                <a:gd name="T24" fmla="*/ 9653 w 791"/>
                <a:gd name="T25" fmla="*/ 9501 h 738"/>
                <a:gd name="T26" fmla="*/ 10320 w 791"/>
                <a:gd name="T27" fmla="*/ 9101 h 738"/>
                <a:gd name="T28" fmla="*/ 11787 w 791"/>
                <a:gd name="T29" fmla="*/ 9123 h 738"/>
                <a:gd name="T30" fmla="*/ 11869 w 791"/>
                <a:gd name="T31" fmla="*/ 7509 h 738"/>
                <a:gd name="T32" fmla="*/ 10620 w 791"/>
                <a:gd name="T33" fmla="*/ 7075 h 738"/>
                <a:gd name="T34" fmla="*/ 9975 w 791"/>
                <a:gd name="T35" fmla="*/ 6221 h 738"/>
                <a:gd name="T36" fmla="*/ 9975 w 791"/>
                <a:gd name="T37" fmla="*/ 6280 h 738"/>
                <a:gd name="T38" fmla="*/ 9975 w 791"/>
                <a:gd name="T39" fmla="*/ 6280 h 738"/>
                <a:gd name="T40" fmla="*/ 6308 w 791"/>
                <a:gd name="T41" fmla="*/ 435 h 738"/>
                <a:gd name="T42" fmla="*/ 6153 w 791"/>
                <a:gd name="T43" fmla="*/ 376 h 738"/>
                <a:gd name="T44" fmla="*/ 4449 w 791"/>
                <a:gd name="T45" fmla="*/ 21 h 738"/>
                <a:gd name="T46" fmla="*/ 137 w 791"/>
                <a:gd name="T47" fmla="*/ 2637 h 7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91" h="738">
                  <a:moveTo>
                    <a:pt x="0" y="587"/>
                  </a:move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lose/>
                  <a:moveTo>
                    <a:pt x="0" y="587"/>
                  </a:moveTo>
                  <a:cubicBezTo>
                    <a:pt x="64" y="678"/>
                    <a:pt x="166" y="737"/>
                    <a:pt x="281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2" y="738"/>
                    <a:pt x="282" y="738"/>
                    <a:pt x="283" y="738"/>
                  </a:cubicBezTo>
                  <a:cubicBezTo>
                    <a:pt x="283" y="738"/>
                    <a:pt x="284" y="738"/>
                    <a:pt x="285" y="738"/>
                  </a:cubicBezTo>
                  <a:cubicBezTo>
                    <a:pt x="289" y="738"/>
                    <a:pt x="294" y="738"/>
                    <a:pt x="299" y="737"/>
                  </a:cubicBezTo>
                  <a:cubicBezTo>
                    <a:pt x="439" y="731"/>
                    <a:pt x="553" y="651"/>
                    <a:pt x="607" y="529"/>
                  </a:cubicBezTo>
                  <a:cubicBezTo>
                    <a:pt x="609" y="527"/>
                    <a:pt x="613" y="516"/>
                    <a:pt x="613" y="514"/>
                  </a:cubicBezTo>
                  <a:cubicBezTo>
                    <a:pt x="615" y="510"/>
                    <a:pt x="617" y="505"/>
                    <a:pt x="618" y="501"/>
                  </a:cubicBezTo>
                  <a:cubicBezTo>
                    <a:pt x="626" y="483"/>
                    <a:pt x="640" y="482"/>
                    <a:pt x="661" y="480"/>
                  </a:cubicBezTo>
                  <a:cubicBezTo>
                    <a:pt x="685" y="478"/>
                    <a:pt x="728" y="482"/>
                    <a:pt x="755" y="481"/>
                  </a:cubicBezTo>
                  <a:cubicBezTo>
                    <a:pt x="791" y="468"/>
                    <a:pt x="790" y="403"/>
                    <a:pt x="760" y="396"/>
                  </a:cubicBezTo>
                  <a:cubicBezTo>
                    <a:pt x="730" y="389"/>
                    <a:pt x="684" y="374"/>
                    <a:pt x="680" y="373"/>
                  </a:cubicBezTo>
                  <a:cubicBezTo>
                    <a:pt x="653" y="363"/>
                    <a:pt x="643" y="347"/>
                    <a:pt x="639" y="328"/>
                  </a:cubicBezTo>
                  <a:cubicBezTo>
                    <a:pt x="639" y="329"/>
                    <a:pt x="639" y="330"/>
                    <a:pt x="639" y="331"/>
                  </a:cubicBezTo>
                  <a:cubicBezTo>
                    <a:pt x="639" y="331"/>
                    <a:pt x="639" y="331"/>
                    <a:pt x="639" y="331"/>
                  </a:cubicBezTo>
                  <a:cubicBezTo>
                    <a:pt x="626" y="188"/>
                    <a:pt x="532" y="70"/>
                    <a:pt x="404" y="23"/>
                  </a:cubicBezTo>
                  <a:cubicBezTo>
                    <a:pt x="403" y="23"/>
                    <a:pt x="396" y="20"/>
                    <a:pt x="394" y="20"/>
                  </a:cubicBezTo>
                  <a:cubicBezTo>
                    <a:pt x="361" y="8"/>
                    <a:pt x="324" y="2"/>
                    <a:pt x="285" y="1"/>
                  </a:cubicBezTo>
                  <a:cubicBezTo>
                    <a:pt x="173" y="0"/>
                    <a:pt x="74" y="55"/>
                    <a:pt x="9" y="1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261">
              <a:extLst>
                <a:ext uri="{FF2B5EF4-FFF2-40B4-BE49-F238E27FC236}">
                  <a16:creationId xmlns:a16="http://schemas.microsoft.com/office/drawing/2014/main" id="{33520679-AB6C-4D45-9376-2D8A64084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275"/>
              <a:ext cx="288" cy="509"/>
            </a:xfrm>
            <a:custGeom>
              <a:avLst/>
              <a:gdLst>
                <a:gd name="T0" fmla="*/ 0 w 115"/>
                <a:gd name="T1" fmla="*/ 3614 h 191"/>
                <a:gd name="T2" fmla="*/ 376 w 115"/>
                <a:gd name="T3" fmla="*/ 3254 h 191"/>
                <a:gd name="T4" fmla="*/ 741 w 115"/>
                <a:gd name="T5" fmla="*/ 2897 h 191"/>
                <a:gd name="T6" fmla="*/ 1084 w 115"/>
                <a:gd name="T7" fmla="*/ 1706 h 191"/>
                <a:gd name="T8" fmla="*/ 1397 w 115"/>
                <a:gd name="T9" fmla="*/ 1173 h 191"/>
                <a:gd name="T10" fmla="*/ 1505 w 115"/>
                <a:gd name="T11" fmla="*/ 626 h 191"/>
                <a:gd name="T12" fmla="*/ 1806 w 115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91">
                  <a:moveTo>
                    <a:pt x="0" y="191"/>
                  </a:moveTo>
                  <a:cubicBezTo>
                    <a:pt x="9" y="186"/>
                    <a:pt x="17" y="180"/>
                    <a:pt x="24" y="172"/>
                  </a:cubicBezTo>
                  <a:cubicBezTo>
                    <a:pt x="32" y="165"/>
                    <a:pt x="39" y="160"/>
                    <a:pt x="47" y="153"/>
                  </a:cubicBezTo>
                  <a:cubicBezTo>
                    <a:pt x="66" y="136"/>
                    <a:pt x="56" y="110"/>
                    <a:pt x="69" y="90"/>
                  </a:cubicBezTo>
                  <a:cubicBezTo>
                    <a:pt x="76" y="80"/>
                    <a:pt x="84" y="73"/>
                    <a:pt x="89" y="62"/>
                  </a:cubicBezTo>
                  <a:cubicBezTo>
                    <a:pt x="94" y="52"/>
                    <a:pt x="94" y="43"/>
                    <a:pt x="96" y="33"/>
                  </a:cubicBezTo>
                  <a:cubicBezTo>
                    <a:pt x="99" y="22"/>
                    <a:pt x="107" y="6"/>
                    <a:pt x="115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262">
              <a:extLst>
                <a:ext uri="{FF2B5EF4-FFF2-40B4-BE49-F238E27FC236}">
                  <a16:creationId xmlns:a16="http://schemas.microsoft.com/office/drawing/2014/main" id="{36D49207-0580-43AA-9672-4B35A5BBF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784"/>
              <a:ext cx="640" cy="123"/>
            </a:xfrm>
            <a:custGeom>
              <a:avLst/>
              <a:gdLst>
                <a:gd name="T0" fmla="*/ 0 w 256"/>
                <a:gd name="T1" fmla="*/ 594 h 46"/>
                <a:gd name="T2" fmla="*/ 708 w 256"/>
                <a:gd name="T3" fmla="*/ 845 h 46"/>
                <a:gd name="T4" fmla="*/ 1470 w 256"/>
                <a:gd name="T5" fmla="*/ 516 h 46"/>
                <a:gd name="T6" fmla="*/ 2845 w 256"/>
                <a:gd name="T7" fmla="*/ 401 h 46"/>
                <a:gd name="T8" fmla="*/ 3425 w 256"/>
                <a:gd name="T9" fmla="*/ 94 h 46"/>
                <a:gd name="T10" fmla="*/ 3908 w 256"/>
                <a:gd name="T11" fmla="*/ 56 h 46"/>
                <a:gd name="T12" fmla="*/ 4000 w 256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46">
                  <a:moveTo>
                    <a:pt x="0" y="31"/>
                  </a:moveTo>
                  <a:cubicBezTo>
                    <a:pt x="15" y="36"/>
                    <a:pt x="30" y="43"/>
                    <a:pt x="45" y="44"/>
                  </a:cubicBezTo>
                  <a:cubicBezTo>
                    <a:pt x="63" y="46"/>
                    <a:pt x="79" y="35"/>
                    <a:pt x="94" y="27"/>
                  </a:cubicBezTo>
                  <a:cubicBezTo>
                    <a:pt x="121" y="14"/>
                    <a:pt x="153" y="28"/>
                    <a:pt x="182" y="21"/>
                  </a:cubicBezTo>
                  <a:cubicBezTo>
                    <a:pt x="195" y="17"/>
                    <a:pt x="206" y="7"/>
                    <a:pt x="219" y="5"/>
                  </a:cubicBezTo>
                  <a:cubicBezTo>
                    <a:pt x="231" y="4"/>
                    <a:pt x="239" y="7"/>
                    <a:pt x="250" y="3"/>
                  </a:cubicBezTo>
                  <a:cubicBezTo>
                    <a:pt x="252" y="2"/>
                    <a:pt x="254" y="1"/>
                    <a:pt x="256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263">
              <a:extLst>
                <a:ext uri="{FF2B5EF4-FFF2-40B4-BE49-F238E27FC236}">
                  <a16:creationId xmlns:a16="http://schemas.microsoft.com/office/drawing/2014/main" id="{150678CB-E8B1-4CBC-9967-9B277CFA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469"/>
              <a:ext cx="342" cy="88"/>
            </a:xfrm>
            <a:custGeom>
              <a:avLst/>
              <a:gdLst>
                <a:gd name="T0" fmla="*/ 2132 w 137"/>
                <a:gd name="T1" fmla="*/ 376 h 33"/>
                <a:gd name="T2" fmla="*/ 1912 w 137"/>
                <a:gd name="T3" fmla="*/ 419 h 33"/>
                <a:gd name="T4" fmla="*/ 1246 w 137"/>
                <a:gd name="T5" fmla="*/ 605 h 33"/>
                <a:gd name="T6" fmla="*/ 779 w 137"/>
                <a:gd name="T7" fmla="*/ 171 h 33"/>
                <a:gd name="T8" fmla="*/ 0 w 137"/>
                <a:gd name="T9" fmla="*/ 11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33">
                  <a:moveTo>
                    <a:pt x="137" y="20"/>
                  </a:moveTo>
                  <a:cubicBezTo>
                    <a:pt x="132" y="21"/>
                    <a:pt x="127" y="21"/>
                    <a:pt x="123" y="22"/>
                  </a:cubicBezTo>
                  <a:cubicBezTo>
                    <a:pt x="110" y="26"/>
                    <a:pt x="93" y="33"/>
                    <a:pt x="80" y="32"/>
                  </a:cubicBezTo>
                  <a:cubicBezTo>
                    <a:pt x="66" y="30"/>
                    <a:pt x="62" y="15"/>
                    <a:pt x="50" y="9"/>
                  </a:cubicBezTo>
                  <a:cubicBezTo>
                    <a:pt x="34" y="0"/>
                    <a:pt x="17" y="3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264">
              <a:extLst>
                <a:ext uri="{FF2B5EF4-FFF2-40B4-BE49-F238E27FC236}">
                  <a16:creationId xmlns:a16="http://schemas.microsoft.com/office/drawing/2014/main" id="{A040E6A6-1072-43BC-A57B-AFB7CC7C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248"/>
              <a:ext cx="338" cy="275"/>
            </a:xfrm>
            <a:custGeom>
              <a:avLst/>
              <a:gdLst>
                <a:gd name="T0" fmla="*/ 2118 w 135"/>
                <a:gd name="T1" fmla="*/ 35 h 103"/>
                <a:gd name="T2" fmla="*/ 1147 w 135"/>
                <a:gd name="T3" fmla="*/ 948 h 103"/>
                <a:gd name="T4" fmla="*/ 458 w 135"/>
                <a:gd name="T5" fmla="*/ 1848 h 103"/>
                <a:gd name="T6" fmla="*/ 0 w 135"/>
                <a:gd name="T7" fmla="*/ 196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03">
                  <a:moveTo>
                    <a:pt x="135" y="2"/>
                  </a:moveTo>
                  <a:cubicBezTo>
                    <a:pt x="111" y="0"/>
                    <a:pt x="85" y="32"/>
                    <a:pt x="73" y="50"/>
                  </a:cubicBezTo>
                  <a:cubicBezTo>
                    <a:pt x="61" y="68"/>
                    <a:pt x="49" y="87"/>
                    <a:pt x="29" y="97"/>
                  </a:cubicBezTo>
                  <a:cubicBezTo>
                    <a:pt x="20" y="101"/>
                    <a:pt x="10" y="102"/>
                    <a:pt x="0" y="103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265">
              <a:extLst>
                <a:ext uri="{FF2B5EF4-FFF2-40B4-BE49-F238E27FC236}">
                  <a16:creationId xmlns:a16="http://schemas.microsoft.com/office/drawing/2014/main" id="{C3B24280-2496-4B05-8937-FCDE1B92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464"/>
              <a:ext cx="568" cy="211"/>
            </a:xfrm>
            <a:custGeom>
              <a:avLst/>
              <a:gdLst>
                <a:gd name="T0" fmla="*/ 3556 w 227"/>
                <a:gd name="T1" fmla="*/ 1506 h 79"/>
                <a:gd name="T2" fmla="*/ 3305 w 227"/>
                <a:gd name="T3" fmla="*/ 1298 h 79"/>
                <a:gd name="T4" fmla="*/ 2192 w 227"/>
                <a:gd name="T5" fmla="*/ 550 h 79"/>
                <a:gd name="T6" fmla="*/ 1679 w 227"/>
                <a:gd name="T7" fmla="*/ 206 h 79"/>
                <a:gd name="T8" fmla="*/ 1033 w 227"/>
                <a:gd name="T9" fmla="*/ 56 h 79"/>
                <a:gd name="T10" fmla="*/ 500 w 227"/>
                <a:gd name="T11" fmla="*/ 35 h 79"/>
                <a:gd name="T12" fmla="*/ 0 w 227"/>
                <a:gd name="T13" fmla="*/ 30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79">
                  <a:moveTo>
                    <a:pt x="227" y="79"/>
                  </a:moveTo>
                  <a:cubicBezTo>
                    <a:pt x="223" y="75"/>
                    <a:pt x="218" y="72"/>
                    <a:pt x="211" y="68"/>
                  </a:cubicBezTo>
                  <a:cubicBezTo>
                    <a:pt x="187" y="56"/>
                    <a:pt x="164" y="42"/>
                    <a:pt x="140" y="29"/>
                  </a:cubicBezTo>
                  <a:cubicBezTo>
                    <a:pt x="129" y="23"/>
                    <a:pt x="119" y="17"/>
                    <a:pt x="107" y="11"/>
                  </a:cubicBezTo>
                  <a:cubicBezTo>
                    <a:pt x="94" y="5"/>
                    <a:pt x="81" y="5"/>
                    <a:pt x="66" y="3"/>
                  </a:cubicBezTo>
                  <a:cubicBezTo>
                    <a:pt x="54" y="1"/>
                    <a:pt x="44" y="0"/>
                    <a:pt x="32" y="2"/>
                  </a:cubicBezTo>
                  <a:cubicBezTo>
                    <a:pt x="20" y="5"/>
                    <a:pt x="12" y="13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266">
              <a:extLst>
                <a:ext uri="{FF2B5EF4-FFF2-40B4-BE49-F238E27FC236}">
                  <a16:creationId xmlns:a16="http://schemas.microsoft.com/office/drawing/2014/main" id="{267297A5-E5FA-491A-A5A1-E0AF1DA2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675"/>
              <a:ext cx="210" cy="562"/>
            </a:xfrm>
            <a:custGeom>
              <a:avLst/>
              <a:gdLst>
                <a:gd name="T0" fmla="*/ 1313 w 84"/>
                <a:gd name="T1" fmla="*/ 3987 h 211"/>
                <a:gd name="T2" fmla="*/ 1145 w 84"/>
                <a:gd name="T3" fmla="*/ 3590 h 211"/>
                <a:gd name="T4" fmla="*/ 1000 w 84"/>
                <a:gd name="T5" fmla="*/ 2440 h 211"/>
                <a:gd name="T6" fmla="*/ 750 w 84"/>
                <a:gd name="T7" fmla="*/ 1420 h 211"/>
                <a:gd name="T8" fmla="*/ 345 w 84"/>
                <a:gd name="T9" fmla="*/ 645 h 211"/>
                <a:gd name="T10" fmla="*/ 0 w 84"/>
                <a:gd name="T11" fmla="*/ 0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11">
                  <a:moveTo>
                    <a:pt x="84" y="211"/>
                  </a:moveTo>
                  <a:cubicBezTo>
                    <a:pt x="78" y="207"/>
                    <a:pt x="75" y="197"/>
                    <a:pt x="73" y="190"/>
                  </a:cubicBezTo>
                  <a:cubicBezTo>
                    <a:pt x="68" y="170"/>
                    <a:pt x="68" y="149"/>
                    <a:pt x="64" y="129"/>
                  </a:cubicBezTo>
                  <a:cubicBezTo>
                    <a:pt x="61" y="110"/>
                    <a:pt x="58" y="93"/>
                    <a:pt x="48" y="75"/>
                  </a:cubicBezTo>
                  <a:cubicBezTo>
                    <a:pt x="40" y="61"/>
                    <a:pt x="29" y="48"/>
                    <a:pt x="22" y="34"/>
                  </a:cubicBezTo>
                  <a:cubicBezTo>
                    <a:pt x="15" y="18"/>
                    <a:pt x="10" y="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267">
              <a:extLst>
                <a:ext uri="{FF2B5EF4-FFF2-40B4-BE49-F238E27FC236}">
                  <a16:creationId xmlns:a16="http://schemas.microsoft.com/office/drawing/2014/main" id="{3E9A931D-E8FA-4A71-B12A-2CEFA8C9A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851"/>
              <a:ext cx="300" cy="40"/>
            </a:xfrm>
            <a:custGeom>
              <a:avLst/>
              <a:gdLst>
                <a:gd name="T0" fmla="*/ 1875 w 120"/>
                <a:gd name="T1" fmla="*/ 192 h 15"/>
                <a:gd name="T2" fmla="*/ 738 w 120"/>
                <a:gd name="T3" fmla="*/ 171 h 15"/>
                <a:gd name="T4" fmla="*/ 0 w 120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5">
                  <a:moveTo>
                    <a:pt x="120" y="10"/>
                  </a:moveTo>
                  <a:cubicBezTo>
                    <a:pt x="98" y="0"/>
                    <a:pt x="75" y="2"/>
                    <a:pt x="47" y="9"/>
                  </a:cubicBezTo>
                  <a:cubicBezTo>
                    <a:pt x="30" y="12"/>
                    <a:pt x="15" y="1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268">
              <a:extLst>
                <a:ext uri="{FF2B5EF4-FFF2-40B4-BE49-F238E27FC236}">
                  <a16:creationId xmlns:a16="http://schemas.microsoft.com/office/drawing/2014/main" id="{F38AB114-FF79-4222-9D47-C9660B7A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75"/>
              <a:ext cx="125" cy="114"/>
            </a:xfrm>
            <a:custGeom>
              <a:avLst/>
              <a:gdLst>
                <a:gd name="T0" fmla="*/ 783 w 50"/>
                <a:gd name="T1" fmla="*/ 801 h 43"/>
                <a:gd name="T2" fmla="*/ 313 w 50"/>
                <a:gd name="T3" fmla="*/ 239 h 43"/>
                <a:gd name="T4" fmla="*/ 0 w 5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3">
                  <a:moveTo>
                    <a:pt x="50" y="43"/>
                  </a:moveTo>
                  <a:cubicBezTo>
                    <a:pt x="38" y="35"/>
                    <a:pt x="31" y="23"/>
                    <a:pt x="20" y="13"/>
                  </a:cubicBezTo>
                  <a:cubicBezTo>
                    <a:pt x="13" y="7"/>
                    <a:pt x="7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269">
              <a:extLst>
                <a:ext uri="{FF2B5EF4-FFF2-40B4-BE49-F238E27FC236}">
                  <a16:creationId xmlns:a16="http://schemas.microsoft.com/office/drawing/2014/main" id="{504F8695-408B-48D5-978F-F2C9B570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89"/>
              <a:ext cx="137" cy="174"/>
            </a:xfrm>
            <a:custGeom>
              <a:avLst/>
              <a:gdLst>
                <a:gd name="T0" fmla="*/ 849 w 55"/>
                <a:gd name="T1" fmla="*/ 1247 h 65"/>
                <a:gd name="T2" fmla="*/ 478 w 55"/>
                <a:gd name="T3" fmla="*/ 308 h 65"/>
                <a:gd name="T4" fmla="*/ 30 w 55"/>
                <a:gd name="T5" fmla="*/ 35 h 65"/>
                <a:gd name="T6" fmla="*/ 0 w 55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5">
                  <a:moveTo>
                    <a:pt x="55" y="65"/>
                  </a:moveTo>
                  <a:cubicBezTo>
                    <a:pt x="44" y="51"/>
                    <a:pt x="44" y="30"/>
                    <a:pt x="31" y="16"/>
                  </a:cubicBezTo>
                  <a:cubicBezTo>
                    <a:pt x="23" y="8"/>
                    <a:pt x="11" y="7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270">
              <a:extLst>
                <a:ext uri="{FF2B5EF4-FFF2-40B4-BE49-F238E27FC236}">
                  <a16:creationId xmlns:a16="http://schemas.microsoft.com/office/drawing/2014/main" id="{4737A36D-B584-4516-AB9D-232B7D42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60"/>
              <a:ext cx="75" cy="403"/>
            </a:xfrm>
            <a:custGeom>
              <a:avLst/>
              <a:gdLst>
                <a:gd name="T0" fmla="*/ 0 w 30"/>
                <a:gd name="T1" fmla="*/ 0 h 151"/>
                <a:gd name="T2" fmla="*/ 125 w 30"/>
                <a:gd name="T3" fmla="*/ 435 h 151"/>
                <a:gd name="T4" fmla="*/ 333 w 30"/>
                <a:gd name="T5" fmla="*/ 947 h 151"/>
                <a:gd name="T6" fmla="*/ 345 w 30"/>
                <a:gd name="T7" fmla="*/ 1695 h 151"/>
                <a:gd name="T8" fmla="*/ 425 w 30"/>
                <a:gd name="T9" fmla="*/ 2493 h 151"/>
                <a:gd name="T10" fmla="*/ 375 w 30"/>
                <a:gd name="T11" fmla="*/ 2872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51">
                  <a:moveTo>
                    <a:pt x="0" y="0"/>
                  </a:moveTo>
                  <a:cubicBezTo>
                    <a:pt x="5" y="7"/>
                    <a:pt x="5" y="16"/>
                    <a:pt x="8" y="23"/>
                  </a:cubicBezTo>
                  <a:cubicBezTo>
                    <a:pt x="12" y="33"/>
                    <a:pt x="18" y="41"/>
                    <a:pt x="21" y="50"/>
                  </a:cubicBezTo>
                  <a:cubicBezTo>
                    <a:pt x="26" y="64"/>
                    <a:pt x="21" y="75"/>
                    <a:pt x="22" y="89"/>
                  </a:cubicBezTo>
                  <a:cubicBezTo>
                    <a:pt x="23" y="104"/>
                    <a:pt x="30" y="115"/>
                    <a:pt x="27" y="131"/>
                  </a:cubicBezTo>
                  <a:cubicBezTo>
                    <a:pt x="26" y="138"/>
                    <a:pt x="24" y="145"/>
                    <a:pt x="24" y="15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271">
              <a:extLst>
                <a:ext uri="{FF2B5EF4-FFF2-40B4-BE49-F238E27FC236}">
                  <a16:creationId xmlns:a16="http://schemas.microsoft.com/office/drawing/2014/main" id="{C5902AD3-A0EA-4F6B-8EAF-B1CCD4A2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523"/>
              <a:ext cx="307" cy="210"/>
            </a:xfrm>
            <a:custGeom>
              <a:avLst/>
              <a:gdLst>
                <a:gd name="T0" fmla="*/ 0 w 123"/>
                <a:gd name="T1" fmla="*/ 1393 h 79"/>
                <a:gd name="T2" fmla="*/ 75 w 123"/>
                <a:gd name="T3" fmla="*/ 1427 h 79"/>
                <a:gd name="T4" fmla="*/ 809 w 123"/>
                <a:gd name="T5" fmla="*/ 1257 h 79"/>
                <a:gd name="T6" fmla="*/ 1133 w 123"/>
                <a:gd name="T7" fmla="*/ 861 h 79"/>
                <a:gd name="T8" fmla="*/ 1528 w 123"/>
                <a:gd name="T9" fmla="*/ 508 h 79"/>
                <a:gd name="T10" fmla="*/ 1787 w 123"/>
                <a:gd name="T11" fmla="*/ 247 h 79"/>
                <a:gd name="T12" fmla="*/ 1912 w 123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79">
                  <a:moveTo>
                    <a:pt x="0" y="74"/>
                  </a:moveTo>
                  <a:cubicBezTo>
                    <a:pt x="2" y="75"/>
                    <a:pt x="4" y="75"/>
                    <a:pt x="5" y="76"/>
                  </a:cubicBezTo>
                  <a:cubicBezTo>
                    <a:pt x="20" y="79"/>
                    <a:pt x="39" y="73"/>
                    <a:pt x="52" y="67"/>
                  </a:cubicBezTo>
                  <a:cubicBezTo>
                    <a:pt x="64" y="62"/>
                    <a:pt x="66" y="55"/>
                    <a:pt x="73" y="46"/>
                  </a:cubicBezTo>
                  <a:cubicBezTo>
                    <a:pt x="80" y="38"/>
                    <a:pt x="89" y="32"/>
                    <a:pt x="98" y="27"/>
                  </a:cubicBezTo>
                  <a:cubicBezTo>
                    <a:pt x="109" y="23"/>
                    <a:pt x="111" y="23"/>
                    <a:pt x="115" y="13"/>
                  </a:cubicBezTo>
                  <a:cubicBezTo>
                    <a:pt x="117" y="8"/>
                    <a:pt x="117" y="3"/>
                    <a:pt x="123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272">
              <a:extLst>
                <a:ext uri="{FF2B5EF4-FFF2-40B4-BE49-F238E27FC236}">
                  <a16:creationId xmlns:a16="http://schemas.microsoft.com/office/drawing/2014/main" id="{E3B9D71F-23CF-48F0-8723-BECEB21D0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699"/>
              <a:ext cx="280" cy="50"/>
            </a:xfrm>
            <a:custGeom>
              <a:avLst/>
              <a:gdLst>
                <a:gd name="T0" fmla="*/ 0 w 112"/>
                <a:gd name="T1" fmla="*/ 55 h 19"/>
                <a:gd name="T2" fmla="*/ 500 w 112"/>
                <a:gd name="T3" fmla="*/ 271 h 19"/>
                <a:gd name="T4" fmla="*/ 1220 w 112"/>
                <a:gd name="T5" fmla="*/ 89 h 19"/>
                <a:gd name="T6" fmla="*/ 1750 w 112"/>
                <a:gd name="T7" fmla="*/ 14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cubicBezTo>
                    <a:pt x="10" y="9"/>
                    <a:pt x="21" y="13"/>
                    <a:pt x="32" y="15"/>
                  </a:cubicBezTo>
                  <a:cubicBezTo>
                    <a:pt x="51" y="19"/>
                    <a:pt x="61" y="10"/>
                    <a:pt x="78" y="5"/>
                  </a:cubicBezTo>
                  <a:cubicBezTo>
                    <a:pt x="92" y="0"/>
                    <a:pt x="100" y="4"/>
                    <a:pt x="112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273">
              <a:extLst>
                <a:ext uri="{FF2B5EF4-FFF2-40B4-BE49-F238E27FC236}">
                  <a16:creationId xmlns:a16="http://schemas.microsoft.com/office/drawing/2014/main" id="{0948F5C1-33DB-4872-8D70-98BEF6F6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547"/>
              <a:ext cx="340" cy="72"/>
            </a:xfrm>
            <a:custGeom>
              <a:avLst/>
              <a:gdLst>
                <a:gd name="T0" fmla="*/ 2125 w 136"/>
                <a:gd name="T1" fmla="*/ 0 h 27"/>
                <a:gd name="T2" fmla="*/ 1845 w 136"/>
                <a:gd name="T3" fmla="*/ 35 h 27"/>
                <a:gd name="T4" fmla="*/ 1000 w 136"/>
                <a:gd name="T5" fmla="*/ 435 h 27"/>
                <a:gd name="T6" fmla="*/ 0 w 136"/>
                <a:gd name="T7" fmla="*/ 5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27">
                  <a:moveTo>
                    <a:pt x="136" y="0"/>
                  </a:moveTo>
                  <a:cubicBezTo>
                    <a:pt x="130" y="1"/>
                    <a:pt x="124" y="0"/>
                    <a:pt x="118" y="2"/>
                  </a:cubicBezTo>
                  <a:cubicBezTo>
                    <a:pt x="99" y="5"/>
                    <a:pt x="83" y="20"/>
                    <a:pt x="64" y="23"/>
                  </a:cubicBezTo>
                  <a:cubicBezTo>
                    <a:pt x="40" y="27"/>
                    <a:pt x="22" y="8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274">
              <a:extLst>
                <a:ext uri="{FF2B5EF4-FFF2-40B4-BE49-F238E27FC236}">
                  <a16:creationId xmlns:a16="http://schemas.microsoft.com/office/drawing/2014/main" id="{78BA5DED-E799-4F06-B1A9-16699973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256"/>
              <a:ext cx="298" cy="291"/>
            </a:xfrm>
            <a:custGeom>
              <a:avLst/>
              <a:gdLst>
                <a:gd name="T0" fmla="*/ 1868 w 119"/>
                <a:gd name="T1" fmla="*/ 0 h 109"/>
                <a:gd name="T2" fmla="*/ 1054 w 119"/>
                <a:gd name="T3" fmla="*/ 913 h 109"/>
                <a:gd name="T4" fmla="*/ 83 w 119"/>
                <a:gd name="T5" fmla="*/ 2053 h 109"/>
                <a:gd name="T6" fmla="*/ 0 w 119"/>
                <a:gd name="T7" fmla="*/ 2074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09">
                  <a:moveTo>
                    <a:pt x="119" y="0"/>
                  </a:moveTo>
                  <a:cubicBezTo>
                    <a:pt x="102" y="3"/>
                    <a:pt x="79" y="33"/>
                    <a:pt x="67" y="48"/>
                  </a:cubicBezTo>
                  <a:cubicBezTo>
                    <a:pt x="49" y="73"/>
                    <a:pt x="39" y="102"/>
                    <a:pt x="5" y="108"/>
                  </a:cubicBezTo>
                  <a:cubicBezTo>
                    <a:pt x="3" y="109"/>
                    <a:pt x="2" y="109"/>
                    <a:pt x="0" y="109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275">
              <a:extLst>
                <a:ext uri="{FF2B5EF4-FFF2-40B4-BE49-F238E27FC236}">
                  <a16:creationId xmlns:a16="http://schemas.microsoft.com/office/drawing/2014/main" id="{F78EED46-2DB9-46B6-8762-D97AD2B8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547"/>
              <a:ext cx="205" cy="184"/>
            </a:xfrm>
            <a:custGeom>
              <a:avLst/>
              <a:gdLst>
                <a:gd name="T0" fmla="*/ 0 w 82"/>
                <a:gd name="T1" fmla="*/ 1309 h 69"/>
                <a:gd name="T2" fmla="*/ 333 w 82"/>
                <a:gd name="T3" fmla="*/ 989 h 69"/>
                <a:gd name="T4" fmla="*/ 863 w 82"/>
                <a:gd name="T5" fmla="*/ 605 h 69"/>
                <a:gd name="T6" fmla="*/ 1283 w 82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9">
                  <a:moveTo>
                    <a:pt x="0" y="69"/>
                  </a:moveTo>
                  <a:cubicBezTo>
                    <a:pt x="10" y="67"/>
                    <a:pt x="15" y="58"/>
                    <a:pt x="21" y="52"/>
                  </a:cubicBezTo>
                  <a:cubicBezTo>
                    <a:pt x="32" y="40"/>
                    <a:pt x="41" y="36"/>
                    <a:pt x="55" y="32"/>
                  </a:cubicBezTo>
                  <a:cubicBezTo>
                    <a:pt x="73" y="27"/>
                    <a:pt x="70" y="8"/>
                    <a:pt x="82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276">
              <a:extLst>
                <a:ext uri="{FF2B5EF4-FFF2-40B4-BE49-F238E27FC236}">
                  <a16:creationId xmlns:a16="http://schemas.microsoft.com/office/drawing/2014/main" id="{64DB0455-665E-408D-9786-518993A7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275"/>
              <a:ext cx="183" cy="488"/>
            </a:xfrm>
            <a:custGeom>
              <a:avLst/>
              <a:gdLst>
                <a:gd name="T0" fmla="*/ 1151 w 73"/>
                <a:gd name="T1" fmla="*/ 0 h 183"/>
                <a:gd name="T2" fmla="*/ 975 w 73"/>
                <a:gd name="T3" fmla="*/ 947 h 183"/>
                <a:gd name="T4" fmla="*/ 629 w 73"/>
                <a:gd name="T5" fmla="*/ 1613 h 183"/>
                <a:gd name="T6" fmla="*/ 459 w 73"/>
                <a:gd name="T7" fmla="*/ 2525 h 183"/>
                <a:gd name="T8" fmla="*/ 283 w 73"/>
                <a:gd name="T9" fmla="*/ 3072 h 183"/>
                <a:gd name="T10" fmla="*/ 0 w 7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83">
                  <a:moveTo>
                    <a:pt x="73" y="0"/>
                  </a:moveTo>
                  <a:cubicBezTo>
                    <a:pt x="64" y="11"/>
                    <a:pt x="65" y="37"/>
                    <a:pt x="62" y="50"/>
                  </a:cubicBezTo>
                  <a:cubicBezTo>
                    <a:pt x="59" y="65"/>
                    <a:pt x="50" y="74"/>
                    <a:pt x="40" y="85"/>
                  </a:cubicBezTo>
                  <a:cubicBezTo>
                    <a:pt x="27" y="100"/>
                    <a:pt x="33" y="115"/>
                    <a:pt x="29" y="133"/>
                  </a:cubicBezTo>
                  <a:cubicBezTo>
                    <a:pt x="27" y="144"/>
                    <a:pt x="25" y="153"/>
                    <a:pt x="18" y="162"/>
                  </a:cubicBezTo>
                  <a:cubicBezTo>
                    <a:pt x="14" y="167"/>
                    <a:pt x="6" y="183"/>
                    <a:pt x="0" y="183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277">
              <a:extLst>
                <a:ext uri="{FF2B5EF4-FFF2-40B4-BE49-F238E27FC236}">
                  <a16:creationId xmlns:a16="http://schemas.microsoft.com/office/drawing/2014/main" id="{51E9E605-72B9-4B8D-9579-08168E93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325"/>
              <a:ext cx="193" cy="22"/>
            </a:xfrm>
            <a:custGeom>
              <a:avLst/>
              <a:gdLst>
                <a:gd name="T0" fmla="*/ 1213 w 77"/>
                <a:gd name="T1" fmla="*/ 107 h 8"/>
                <a:gd name="T2" fmla="*/ 439 w 77"/>
                <a:gd name="T3" fmla="*/ 61 h 8"/>
                <a:gd name="T4" fmla="*/ 0 w 7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8">
                  <a:moveTo>
                    <a:pt x="77" y="5"/>
                  </a:moveTo>
                  <a:cubicBezTo>
                    <a:pt x="60" y="8"/>
                    <a:pt x="45" y="3"/>
                    <a:pt x="28" y="3"/>
                  </a:cubicBezTo>
                  <a:cubicBezTo>
                    <a:pt x="19" y="2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278">
              <a:extLst>
                <a:ext uri="{FF2B5EF4-FFF2-40B4-BE49-F238E27FC236}">
                  <a16:creationId xmlns:a16="http://schemas.microsoft.com/office/drawing/2014/main" id="{4EB26000-2A86-4881-91F8-9CC647EF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155"/>
              <a:ext cx="228" cy="186"/>
            </a:xfrm>
            <a:custGeom>
              <a:avLst/>
              <a:gdLst>
                <a:gd name="T0" fmla="*/ 1431 w 91"/>
                <a:gd name="T1" fmla="*/ 375 h 70"/>
                <a:gd name="T2" fmla="*/ 220 w 91"/>
                <a:gd name="T3" fmla="*/ 1236 h 70"/>
                <a:gd name="T4" fmla="*/ 0 w 91"/>
                <a:gd name="T5" fmla="*/ 1313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70">
                  <a:moveTo>
                    <a:pt x="91" y="20"/>
                  </a:moveTo>
                  <a:cubicBezTo>
                    <a:pt x="64" y="0"/>
                    <a:pt x="35" y="57"/>
                    <a:pt x="14" y="66"/>
                  </a:cubicBezTo>
                  <a:cubicBezTo>
                    <a:pt x="10" y="67"/>
                    <a:pt x="4" y="70"/>
                    <a:pt x="0" y="7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279">
              <a:extLst>
                <a:ext uri="{FF2B5EF4-FFF2-40B4-BE49-F238E27FC236}">
                  <a16:creationId xmlns:a16="http://schemas.microsoft.com/office/drawing/2014/main" id="{683C5FF7-7CF5-47EA-9FE5-53DF99B1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41"/>
              <a:ext cx="133" cy="99"/>
            </a:xfrm>
            <a:custGeom>
              <a:avLst/>
              <a:gdLst>
                <a:gd name="T0" fmla="*/ 0 w 53"/>
                <a:gd name="T1" fmla="*/ 594 h 37"/>
                <a:gd name="T2" fmla="*/ 472 w 53"/>
                <a:gd name="T3" fmla="*/ 516 h 37"/>
                <a:gd name="T4" fmla="*/ 838 w 5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7">
                  <a:moveTo>
                    <a:pt x="0" y="31"/>
                  </a:moveTo>
                  <a:cubicBezTo>
                    <a:pt x="12" y="28"/>
                    <a:pt x="18" y="37"/>
                    <a:pt x="30" y="27"/>
                  </a:cubicBezTo>
                  <a:cubicBezTo>
                    <a:pt x="40" y="20"/>
                    <a:pt x="43" y="5"/>
                    <a:pt x="53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280">
              <a:extLst>
                <a:ext uri="{FF2B5EF4-FFF2-40B4-BE49-F238E27FC236}">
                  <a16:creationId xmlns:a16="http://schemas.microsoft.com/office/drawing/2014/main" id="{6C0DA3BE-B90A-410A-B176-CA989D553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85"/>
              <a:ext cx="195" cy="190"/>
            </a:xfrm>
            <a:custGeom>
              <a:avLst/>
              <a:gdLst>
                <a:gd name="T0" fmla="*/ 0 w 78"/>
                <a:gd name="T1" fmla="*/ 1188 h 71"/>
                <a:gd name="T2" fmla="*/ 458 w 78"/>
                <a:gd name="T3" fmla="*/ 902 h 71"/>
                <a:gd name="T4" fmla="*/ 738 w 78"/>
                <a:gd name="T5" fmla="*/ 859 h 71"/>
                <a:gd name="T6" fmla="*/ 863 w 78"/>
                <a:gd name="T7" fmla="*/ 615 h 71"/>
                <a:gd name="T8" fmla="*/ 1033 w 78"/>
                <a:gd name="T9" fmla="*/ 150 h 71"/>
                <a:gd name="T10" fmla="*/ 1220 w 78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71">
                  <a:moveTo>
                    <a:pt x="0" y="62"/>
                  </a:moveTo>
                  <a:cubicBezTo>
                    <a:pt x="10" y="71"/>
                    <a:pt x="20" y="49"/>
                    <a:pt x="29" y="47"/>
                  </a:cubicBezTo>
                  <a:cubicBezTo>
                    <a:pt x="36" y="45"/>
                    <a:pt x="41" y="48"/>
                    <a:pt x="47" y="45"/>
                  </a:cubicBezTo>
                  <a:cubicBezTo>
                    <a:pt x="54" y="41"/>
                    <a:pt x="53" y="38"/>
                    <a:pt x="55" y="32"/>
                  </a:cubicBezTo>
                  <a:cubicBezTo>
                    <a:pt x="57" y="25"/>
                    <a:pt x="61" y="13"/>
                    <a:pt x="66" y="8"/>
                  </a:cubicBezTo>
                  <a:cubicBezTo>
                    <a:pt x="70" y="5"/>
                    <a:pt x="75" y="5"/>
                    <a:pt x="7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281">
              <a:extLst>
                <a:ext uri="{FF2B5EF4-FFF2-40B4-BE49-F238E27FC236}">
                  <a16:creationId xmlns:a16="http://schemas.microsoft.com/office/drawing/2014/main" id="{7AE5677B-74D7-437E-875E-B05BBA15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448"/>
              <a:ext cx="420" cy="144"/>
            </a:xfrm>
            <a:custGeom>
              <a:avLst/>
              <a:gdLst>
                <a:gd name="T0" fmla="*/ 0 w 168"/>
                <a:gd name="T1" fmla="*/ 1024 h 54"/>
                <a:gd name="T2" fmla="*/ 408 w 168"/>
                <a:gd name="T3" fmla="*/ 661 h 54"/>
                <a:gd name="T4" fmla="*/ 708 w 168"/>
                <a:gd name="T5" fmla="*/ 683 h 54"/>
                <a:gd name="T6" fmla="*/ 1020 w 168"/>
                <a:gd name="T7" fmla="*/ 477 h 54"/>
                <a:gd name="T8" fmla="*/ 1533 w 168"/>
                <a:gd name="T9" fmla="*/ 149 h 54"/>
                <a:gd name="T10" fmla="*/ 1833 w 168"/>
                <a:gd name="T11" fmla="*/ 56 h 54"/>
                <a:gd name="T12" fmla="*/ 2395 w 168"/>
                <a:gd name="T13" fmla="*/ 136 h 54"/>
                <a:gd name="T14" fmla="*/ 2625 w 168"/>
                <a:gd name="T15" fmla="*/ 14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54">
                  <a:moveTo>
                    <a:pt x="0" y="54"/>
                  </a:moveTo>
                  <a:cubicBezTo>
                    <a:pt x="7" y="46"/>
                    <a:pt x="14" y="36"/>
                    <a:pt x="26" y="35"/>
                  </a:cubicBezTo>
                  <a:cubicBezTo>
                    <a:pt x="32" y="35"/>
                    <a:pt x="38" y="37"/>
                    <a:pt x="45" y="36"/>
                  </a:cubicBezTo>
                  <a:cubicBezTo>
                    <a:pt x="53" y="35"/>
                    <a:pt x="59" y="30"/>
                    <a:pt x="65" y="25"/>
                  </a:cubicBezTo>
                  <a:cubicBezTo>
                    <a:pt x="75" y="16"/>
                    <a:pt x="84" y="8"/>
                    <a:pt x="98" y="8"/>
                  </a:cubicBezTo>
                  <a:cubicBezTo>
                    <a:pt x="106" y="8"/>
                    <a:pt x="109" y="5"/>
                    <a:pt x="117" y="3"/>
                  </a:cubicBezTo>
                  <a:cubicBezTo>
                    <a:pt x="130" y="0"/>
                    <a:pt x="141" y="8"/>
                    <a:pt x="153" y="7"/>
                  </a:cubicBezTo>
                  <a:cubicBezTo>
                    <a:pt x="158" y="7"/>
                    <a:pt x="164" y="10"/>
                    <a:pt x="168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282">
              <a:extLst>
                <a:ext uri="{FF2B5EF4-FFF2-40B4-BE49-F238E27FC236}">
                  <a16:creationId xmlns:a16="http://schemas.microsoft.com/office/drawing/2014/main" id="{606886EA-417D-4C5A-A69D-2D82D5C5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507"/>
              <a:ext cx="182" cy="101"/>
            </a:xfrm>
            <a:custGeom>
              <a:avLst/>
              <a:gdLst>
                <a:gd name="T0" fmla="*/ 1132 w 73"/>
                <a:gd name="T1" fmla="*/ 0 h 38"/>
                <a:gd name="T2" fmla="*/ 820 w 73"/>
                <a:gd name="T3" fmla="*/ 170 h 38"/>
                <a:gd name="T4" fmla="*/ 591 w 73"/>
                <a:gd name="T5" fmla="*/ 396 h 38"/>
                <a:gd name="T6" fmla="*/ 324 w 73"/>
                <a:gd name="T7" fmla="*/ 452 h 38"/>
                <a:gd name="T8" fmla="*/ 0 w 73"/>
                <a:gd name="T9" fmla="*/ 69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8">
                  <a:moveTo>
                    <a:pt x="73" y="0"/>
                  </a:moveTo>
                  <a:cubicBezTo>
                    <a:pt x="66" y="2"/>
                    <a:pt x="58" y="4"/>
                    <a:pt x="53" y="9"/>
                  </a:cubicBezTo>
                  <a:cubicBezTo>
                    <a:pt x="48" y="14"/>
                    <a:pt x="46" y="19"/>
                    <a:pt x="38" y="21"/>
                  </a:cubicBezTo>
                  <a:cubicBezTo>
                    <a:pt x="32" y="23"/>
                    <a:pt x="27" y="21"/>
                    <a:pt x="21" y="24"/>
                  </a:cubicBezTo>
                  <a:cubicBezTo>
                    <a:pt x="12" y="30"/>
                    <a:pt x="13" y="38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283">
              <a:extLst>
                <a:ext uri="{FF2B5EF4-FFF2-40B4-BE49-F238E27FC236}">
                  <a16:creationId xmlns:a16="http://schemas.microsoft.com/office/drawing/2014/main" id="{74CEF9BE-32E9-468E-AEB6-B242263C1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384"/>
              <a:ext cx="140" cy="125"/>
            </a:xfrm>
            <a:custGeom>
              <a:avLst/>
              <a:gdLst>
                <a:gd name="T0" fmla="*/ 0 w 56"/>
                <a:gd name="T1" fmla="*/ 0 h 47"/>
                <a:gd name="T2" fmla="*/ 300 w 56"/>
                <a:gd name="T3" fmla="*/ 362 h 47"/>
                <a:gd name="T4" fmla="*/ 675 w 56"/>
                <a:gd name="T5" fmla="*/ 580 h 47"/>
                <a:gd name="T6" fmla="*/ 875 w 56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7">
                  <a:moveTo>
                    <a:pt x="0" y="0"/>
                  </a:moveTo>
                  <a:cubicBezTo>
                    <a:pt x="1" y="6"/>
                    <a:pt x="14" y="15"/>
                    <a:pt x="19" y="19"/>
                  </a:cubicBezTo>
                  <a:cubicBezTo>
                    <a:pt x="27" y="25"/>
                    <a:pt x="37" y="24"/>
                    <a:pt x="43" y="31"/>
                  </a:cubicBezTo>
                  <a:cubicBezTo>
                    <a:pt x="48" y="37"/>
                    <a:pt x="50" y="44"/>
                    <a:pt x="56" y="4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284">
              <a:extLst>
                <a:ext uri="{FF2B5EF4-FFF2-40B4-BE49-F238E27FC236}">
                  <a16:creationId xmlns:a16="http://schemas.microsoft.com/office/drawing/2014/main" id="{D38A908C-7B8D-402E-8C09-2EE82E96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408"/>
              <a:ext cx="18" cy="67"/>
            </a:xfrm>
            <a:custGeom>
              <a:avLst/>
              <a:gdLst>
                <a:gd name="T0" fmla="*/ 33 w 7"/>
                <a:gd name="T1" fmla="*/ 482 h 25"/>
                <a:gd name="T2" fmla="*/ 67 w 7"/>
                <a:gd name="T3" fmla="*/ 273 h 25"/>
                <a:gd name="T4" fmla="*/ 118 w 7"/>
                <a:gd name="T5" fmla="*/ 150 h 25"/>
                <a:gd name="T6" fmla="*/ 118 w 7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5">
                  <a:moveTo>
                    <a:pt x="2" y="25"/>
                  </a:moveTo>
                  <a:cubicBezTo>
                    <a:pt x="0" y="20"/>
                    <a:pt x="2" y="18"/>
                    <a:pt x="4" y="14"/>
                  </a:cubicBezTo>
                  <a:cubicBezTo>
                    <a:pt x="5" y="12"/>
                    <a:pt x="6" y="11"/>
                    <a:pt x="7" y="8"/>
                  </a:cubicBezTo>
                  <a:cubicBezTo>
                    <a:pt x="7" y="5"/>
                    <a:pt x="4" y="4"/>
                    <a:pt x="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285">
              <a:extLst>
                <a:ext uri="{FF2B5EF4-FFF2-40B4-BE49-F238E27FC236}">
                  <a16:creationId xmlns:a16="http://schemas.microsoft.com/office/drawing/2014/main" id="{9466504E-302B-4CC4-A08F-5AD4F9112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544"/>
              <a:ext cx="35" cy="96"/>
            </a:xfrm>
            <a:custGeom>
              <a:avLst/>
              <a:gdLst>
                <a:gd name="T0" fmla="*/ 0 w 14"/>
                <a:gd name="T1" fmla="*/ 683 h 36"/>
                <a:gd name="T2" fmla="*/ 145 w 14"/>
                <a:gd name="T3" fmla="*/ 248 h 36"/>
                <a:gd name="T4" fmla="*/ 220 w 1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11" y="33"/>
                    <a:pt x="8" y="22"/>
                    <a:pt x="9" y="13"/>
                  </a:cubicBezTo>
                  <a:cubicBezTo>
                    <a:pt x="10" y="8"/>
                    <a:pt x="12" y="4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286">
              <a:extLst>
                <a:ext uri="{FF2B5EF4-FFF2-40B4-BE49-F238E27FC236}">
                  <a16:creationId xmlns:a16="http://schemas.microsoft.com/office/drawing/2014/main" id="{561B1A15-AAE2-4395-98BA-4323D6BB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565"/>
              <a:ext cx="350" cy="64"/>
            </a:xfrm>
            <a:custGeom>
              <a:avLst/>
              <a:gdLst>
                <a:gd name="T0" fmla="*/ 0 w 140"/>
                <a:gd name="T1" fmla="*/ 456 h 24"/>
                <a:gd name="T2" fmla="*/ 645 w 140"/>
                <a:gd name="T3" fmla="*/ 171 h 24"/>
                <a:gd name="T4" fmla="*/ 1345 w 140"/>
                <a:gd name="T5" fmla="*/ 93 h 24"/>
                <a:gd name="T6" fmla="*/ 1595 w 140"/>
                <a:gd name="T7" fmla="*/ 285 h 24"/>
                <a:gd name="T8" fmla="*/ 1988 w 140"/>
                <a:gd name="T9" fmla="*/ 320 h 24"/>
                <a:gd name="T10" fmla="*/ 2188 w 140"/>
                <a:gd name="T11" fmla="*/ 30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4">
                  <a:moveTo>
                    <a:pt x="0" y="24"/>
                  </a:moveTo>
                  <a:cubicBezTo>
                    <a:pt x="12" y="9"/>
                    <a:pt x="23" y="5"/>
                    <a:pt x="41" y="9"/>
                  </a:cubicBezTo>
                  <a:cubicBezTo>
                    <a:pt x="57" y="12"/>
                    <a:pt x="72" y="0"/>
                    <a:pt x="86" y="5"/>
                  </a:cubicBezTo>
                  <a:cubicBezTo>
                    <a:pt x="92" y="7"/>
                    <a:pt x="97" y="12"/>
                    <a:pt x="102" y="15"/>
                  </a:cubicBezTo>
                  <a:cubicBezTo>
                    <a:pt x="109" y="18"/>
                    <a:pt x="119" y="18"/>
                    <a:pt x="127" y="17"/>
                  </a:cubicBezTo>
                  <a:cubicBezTo>
                    <a:pt x="131" y="16"/>
                    <a:pt x="136" y="12"/>
                    <a:pt x="140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287">
              <a:extLst>
                <a:ext uri="{FF2B5EF4-FFF2-40B4-BE49-F238E27FC236}">
                  <a16:creationId xmlns:a16="http://schemas.microsoft.com/office/drawing/2014/main" id="{072C68D3-F0B8-4C6F-897C-80D4E5AA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41"/>
              <a:ext cx="150" cy="35"/>
            </a:xfrm>
            <a:custGeom>
              <a:avLst/>
              <a:gdLst>
                <a:gd name="T0" fmla="*/ 0 w 60"/>
                <a:gd name="T1" fmla="*/ 0 h 13"/>
                <a:gd name="T2" fmla="*/ 238 w 60"/>
                <a:gd name="T3" fmla="*/ 159 h 13"/>
                <a:gd name="T4" fmla="*/ 613 w 60"/>
                <a:gd name="T5" fmla="*/ 159 h 13"/>
                <a:gd name="T6" fmla="*/ 833 w 60"/>
                <a:gd name="T7" fmla="*/ 218 h 13"/>
                <a:gd name="T8" fmla="*/ 938 w 60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3">
                  <a:moveTo>
                    <a:pt x="0" y="0"/>
                  </a:moveTo>
                  <a:cubicBezTo>
                    <a:pt x="4" y="6"/>
                    <a:pt x="6" y="9"/>
                    <a:pt x="15" y="8"/>
                  </a:cubicBezTo>
                  <a:cubicBezTo>
                    <a:pt x="24" y="7"/>
                    <a:pt x="30" y="5"/>
                    <a:pt x="39" y="8"/>
                  </a:cubicBezTo>
                  <a:cubicBezTo>
                    <a:pt x="44" y="10"/>
                    <a:pt x="48" y="10"/>
                    <a:pt x="53" y="11"/>
                  </a:cubicBezTo>
                  <a:cubicBezTo>
                    <a:pt x="55" y="11"/>
                    <a:pt x="57" y="13"/>
                    <a:pt x="60" y="1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288">
              <a:extLst>
                <a:ext uri="{FF2B5EF4-FFF2-40B4-BE49-F238E27FC236}">
                  <a16:creationId xmlns:a16="http://schemas.microsoft.com/office/drawing/2014/main" id="{417290F4-1F60-47C3-84B6-BC03D0BE6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725"/>
              <a:ext cx="240" cy="150"/>
            </a:xfrm>
            <a:custGeom>
              <a:avLst/>
              <a:gdLst>
                <a:gd name="T0" fmla="*/ 0 w 96"/>
                <a:gd name="T1" fmla="*/ 0 h 56"/>
                <a:gd name="T2" fmla="*/ 408 w 96"/>
                <a:gd name="T3" fmla="*/ 346 h 56"/>
                <a:gd name="T4" fmla="*/ 770 w 96"/>
                <a:gd name="T5" fmla="*/ 458 h 56"/>
                <a:gd name="T6" fmla="*/ 970 w 96"/>
                <a:gd name="T7" fmla="*/ 675 h 56"/>
                <a:gd name="T8" fmla="*/ 1375 w 96"/>
                <a:gd name="T9" fmla="*/ 868 h 56"/>
                <a:gd name="T10" fmla="*/ 1500 w 96"/>
                <a:gd name="T11" fmla="*/ 1077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56">
                  <a:moveTo>
                    <a:pt x="0" y="0"/>
                  </a:moveTo>
                  <a:cubicBezTo>
                    <a:pt x="1" y="14"/>
                    <a:pt x="15" y="15"/>
                    <a:pt x="26" y="18"/>
                  </a:cubicBezTo>
                  <a:cubicBezTo>
                    <a:pt x="33" y="19"/>
                    <a:pt x="42" y="20"/>
                    <a:pt x="49" y="24"/>
                  </a:cubicBezTo>
                  <a:cubicBezTo>
                    <a:pt x="54" y="27"/>
                    <a:pt x="57" y="32"/>
                    <a:pt x="62" y="35"/>
                  </a:cubicBezTo>
                  <a:cubicBezTo>
                    <a:pt x="70" y="40"/>
                    <a:pt x="81" y="36"/>
                    <a:pt x="88" y="45"/>
                  </a:cubicBezTo>
                  <a:cubicBezTo>
                    <a:pt x="90" y="49"/>
                    <a:pt x="93" y="53"/>
                    <a:pt x="96" y="5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289">
              <a:extLst>
                <a:ext uri="{FF2B5EF4-FFF2-40B4-BE49-F238E27FC236}">
                  <a16:creationId xmlns:a16="http://schemas.microsoft.com/office/drawing/2014/main" id="{C7A90404-72C5-4B93-8CC4-81483A65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81"/>
              <a:ext cx="247" cy="59"/>
            </a:xfrm>
            <a:custGeom>
              <a:avLst/>
              <a:gdLst>
                <a:gd name="T0" fmla="*/ 0 w 99"/>
                <a:gd name="T1" fmla="*/ 389 h 22"/>
                <a:gd name="T2" fmla="*/ 262 w 99"/>
                <a:gd name="T3" fmla="*/ 287 h 22"/>
                <a:gd name="T4" fmla="*/ 561 w 99"/>
                <a:gd name="T5" fmla="*/ 252 h 22"/>
                <a:gd name="T6" fmla="*/ 1028 w 99"/>
                <a:gd name="T7" fmla="*/ 94 h 22"/>
                <a:gd name="T8" fmla="*/ 1183 w 99"/>
                <a:gd name="T9" fmla="*/ 80 h 22"/>
                <a:gd name="T10" fmla="*/ 1320 w 99"/>
                <a:gd name="T11" fmla="*/ 0 h 22"/>
                <a:gd name="T12" fmla="*/ 1537 w 99"/>
                <a:gd name="T13" fmla="*/ 8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22">
                  <a:moveTo>
                    <a:pt x="0" y="20"/>
                  </a:moveTo>
                  <a:cubicBezTo>
                    <a:pt x="5" y="22"/>
                    <a:pt x="12" y="17"/>
                    <a:pt x="17" y="15"/>
                  </a:cubicBezTo>
                  <a:cubicBezTo>
                    <a:pt x="26" y="10"/>
                    <a:pt x="28" y="10"/>
                    <a:pt x="36" y="13"/>
                  </a:cubicBezTo>
                  <a:cubicBezTo>
                    <a:pt x="50" y="18"/>
                    <a:pt x="54" y="7"/>
                    <a:pt x="66" y="5"/>
                  </a:cubicBezTo>
                  <a:cubicBezTo>
                    <a:pt x="70" y="4"/>
                    <a:pt x="73" y="5"/>
                    <a:pt x="76" y="4"/>
                  </a:cubicBezTo>
                  <a:cubicBezTo>
                    <a:pt x="79" y="3"/>
                    <a:pt x="82" y="1"/>
                    <a:pt x="85" y="0"/>
                  </a:cubicBezTo>
                  <a:cubicBezTo>
                    <a:pt x="91" y="0"/>
                    <a:pt x="94" y="4"/>
                    <a:pt x="99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Freeform 290">
              <a:extLst>
                <a:ext uri="{FF2B5EF4-FFF2-40B4-BE49-F238E27FC236}">
                  <a16:creationId xmlns:a16="http://schemas.microsoft.com/office/drawing/2014/main" id="{CCC914C7-768B-43E5-BBC4-2B070537B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699"/>
              <a:ext cx="183" cy="322"/>
            </a:xfrm>
            <a:custGeom>
              <a:avLst/>
              <a:gdLst>
                <a:gd name="T0" fmla="*/ 0 w 73"/>
                <a:gd name="T1" fmla="*/ 0 h 121"/>
                <a:gd name="T2" fmla="*/ 145 w 73"/>
                <a:gd name="T3" fmla="*/ 205 h 121"/>
                <a:gd name="T4" fmla="*/ 313 w 73"/>
                <a:gd name="T5" fmla="*/ 362 h 121"/>
                <a:gd name="T6" fmla="*/ 439 w 73"/>
                <a:gd name="T7" fmla="*/ 828 h 121"/>
                <a:gd name="T8" fmla="*/ 742 w 73"/>
                <a:gd name="T9" fmla="*/ 1075 h 121"/>
                <a:gd name="T10" fmla="*/ 910 w 73"/>
                <a:gd name="T11" fmla="*/ 1394 h 121"/>
                <a:gd name="T12" fmla="*/ 1055 w 73"/>
                <a:gd name="T13" fmla="*/ 1621 h 121"/>
                <a:gd name="T14" fmla="*/ 993 w 73"/>
                <a:gd name="T15" fmla="*/ 1940 h 121"/>
                <a:gd name="T16" fmla="*/ 1151 w 73"/>
                <a:gd name="T17" fmla="*/ 2281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21">
                  <a:moveTo>
                    <a:pt x="0" y="0"/>
                  </a:moveTo>
                  <a:cubicBezTo>
                    <a:pt x="3" y="5"/>
                    <a:pt x="4" y="8"/>
                    <a:pt x="9" y="11"/>
                  </a:cubicBezTo>
                  <a:cubicBezTo>
                    <a:pt x="12" y="14"/>
                    <a:pt x="17" y="15"/>
                    <a:pt x="20" y="19"/>
                  </a:cubicBezTo>
                  <a:cubicBezTo>
                    <a:pt x="25" y="27"/>
                    <a:pt x="21" y="38"/>
                    <a:pt x="28" y="44"/>
                  </a:cubicBezTo>
                  <a:cubicBezTo>
                    <a:pt x="35" y="50"/>
                    <a:pt x="42" y="49"/>
                    <a:pt x="47" y="57"/>
                  </a:cubicBezTo>
                  <a:cubicBezTo>
                    <a:pt x="51" y="64"/>
                    <a:pt x="52" y="69"/>
                    <a:pt x="58" y="74"/>
                  </a:cubicBezTo>
                  <a:cubicBezTo>
                    <a:pt x="62" y="78"/>
                    <a:pt x="67" y="80"/>
                    <a:pt x="67" y="86"/>
                  </a:cubicBezTo>
                  <a:cubicBezTo>
                    <a:pt x="67" y="92"/>
                    <a:pt x="62" y="97"/>
                    <a:pt x="63" y="103"/>
                  </a:cubicBezTo>
                  <a:cubicBezTo>
                    <a:pt x="63" y="108"/>
                    <a:pt x="69" y="118"/>
                    <a:pt x="73" y="1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3" name="Freeform 291">
              <a:extLst>
                <a:ext uri="{FF2B5EF4-FFF2-40B4-BE49-F238E27FC236}">
                  <a16:creationId xmlns:a16="http://schemas.microsoft.com/office/drawing/2014/main" id="{49D4021E-2590-4248-8208-DECDD75D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859"/>
              <a:ext cx="10" cy="69"/>
            </a:xfrm>
            <a:custGeom>
              <a:avLst/>
              <a:gdLst>
                <a:gd name="T0" fmla="*/ 20 w 4"/>
                <a:gd name="T1" fmla="*/ 486 h 26"/>
                <a:gd name="T2" fmla="*/ 63 w 4"/>
                <a:gd name="T3" fmla="*/ 260 h 26"/>
                <a:gd name="T4" fmla="*/ 0 w 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6">
                  <a:moveTo>
                    <a:pt x="1" y="26"/>
                  </a:moveTo>
                  <a:cubicBezTo>
                    <a:pt x="1" y="21"/>
                    <a:pt x="3" y="18"/>
                    <a:pt x="4" y="14"/>
                  </a:cubicBezTo>
                  <a:cubicBezTo>
                    <a:pt x="4" y="10"/>
                    <a:pt x="0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4" name="Freeform 292">
              <a:extLst>
                <a:ext uri="{FF2B5EF4-FFF2-40B4-BE49-F238E27FC236}">
                  <a16:creationId xmlns:a16="http://schemas.microsoft.com/office/drawing/2014/main" id="{6948FE9D-5E9C-437D-B94B-90228C1C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91"/>
              <a:ext cx="163" cy="208"/>
            </a:xfrm>
            <a:custGeom>
              <a:avLst/>
              <a:gdLst>
                <a:gd name="T0" fmla="*/ 1026 w 65"/>
                <a:gd name="T1" fmla="*/ 1480 h 78"/>
                <a:gd name="T2" fmla="*/ 660 w 65"/>
                <a:gd name="T3" fmla="*/ 717 h 78"/>
                <a:gd name="T4" fmla="*/ 334 w 65"/>
                <a:gd name="T5" fmla="*/ 285 h 78"/>
                <a:gd name="T6" fmla="*/ 208 w 65"/>
                <a:gd name="T7" fmla="*/ 115 h 78"/>
                <a:gd name="T8" fmla="*/ 0 w 65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8">
                  <a:moveTo>
                    <a:pt x="65" y="78"/>
                  </a:moveTo>
                  <a:cubicBezTo>
                    <a:pt x="52" y="68"/>
                    <a:pt x="55" y="48"/>
                    <a:pt x="42" y="38"/>
                  </a:cubicBezTo>
                  <a:cubicBezTo>
                    <a:pt x="33" y="31"/>
                    <a:pt x="26" y="25"/>
                    <a:pt x="21" y="15"/>
                  </a:cubicBezTo>
                  <a:cubicBezTo>
                    <a:pt x="18" y="11"/>
                    <a:pt x="17" y="9"/>
                    <a:pt x="13" y="6"/>
                  </a:cubicBezTo>
                  <a:cubicBezTo>
                    <a:pt x="9" y="4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Freeform 293">
              <a:extLst>
                <a:ext uri="{FF2B5EF4-FFF2-40B4-BE49-F238E27FC236}">
                  <a16:creationId xmlns:a16="http://schemas.microsoft.com/office/drawing/2014/main" id="{2DCAFF3F-101E-49BF-92FD-7B0A0594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592"/>
              <a:ext cx="10" cy="45"/>
            </a:xfrm>
            <a:custGeom>
              <a:avLst/>
              <a:gdLst>
                <a:gd name="T0" fmla="*/ 20 w 4"/>
                <a:gd name="T1" fmla="*/ 315 h 17"/>
                <a:gd name="T2" fmla="*/ 0 w 4"/>
                <a:gd name="T3" fmla="*/ 132 h 17"/>
                <a:gd name="T4" fmla="*/ 50 w 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7">
                  <a:moveTo>
                    <a:pt x="1" y="17"/>
                  </a:moveTo>
                  <a:cubicBezTo>
                    <a:pt x="1" y="14"/>
                    <a:pt x="0" y="10"/>
                    <a:pt x="0" y="7"/>
                  </a:cubicBezTo>
                  <a:cubicBezTo>
                    <a:pt x="1" y="3"/>
                    <a:pt x="4" y="4"/>
                    <a:pt x="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6" name="Freeform 294">
              <a:extLst>
                <a:ext uri="{FF2B5EF4-FFF2-40B4-BE49-F238E27FC236}">
                  <a16:creationId xmlns:a16="http://schemas.microsoft.com/office/drawing/2014/main" id="{D6F06A38-D834-46AB-A9B4-0E540A01C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669"/>
              <a:ext cx="168" cy="195"/>
            </a:xfrm>
            <a:custGeom>
              <a:avLst/>
              <a:gdLst>
                <a:gd name="T0" fmla="*/ 0 w 67"/>
                <a:gd name="T1" fmla="*/ 0 h 73"/>
                <a:gd name="T2" fmla="*/ 83 w 67"/>
                <a:gd name="T3" fmla="*/ 342 h 73"/>
                <a:gd name="T4" fmla="*/ 346 w 67"/>
                <a:gd name="T5" fmla="*/ 513 h 73"/>
                <a:gd name="T6" fmla="*/ 504 w 67"/>
                <a:gd name="T7" fmla="*/ 785 h 73"/>
                <a:gd name="T8" fmla="*/ 680 w 67"/>
                <a:gd name="T9" fmla="*/ 970 h 73"/>
                <a:gd name="T10" fmla="*/ 900 w 67"/>
                <a:gd name="T11" fmla="*/ 1277 h 73"/>
                <a:gd name="T12" fmla="*/ 1056 w 67"/>
                <a:gd name="T13" fmla="*/ 1392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3">
                  <a:moveTo>
                    <a:pt x="0" y="0"/>
                  </a:moveTo>
                  <a:cubicBezTo>
                    <a:pt x="1" y="7"/>
                    <a:pt x="1" y="12"/>
                    <a:pt x="5" y="18"/>
                  </a:cubicBezTo>
                  <a:cubicBezTo>
                    <a:pt x="10" y="24"/>
                    <a:pt x="15" y="23"/>
                    <a:pt x="22" y="27"/>
                  </a:cubicBezTo>
                  <a:cubicBezTo>
                    <a:pt x="28" y="30"/>
                    <a:pt x="28" y="35"/>
                    <a:pt x="32" y="41"/>
                  </a:cubicBezTo>
                  <a:cubicBezTo>
                    <a:pt x="35" y="46"/>
                    <a:pt x="38" y="48"/>
                    <a:pt x="43" y="51"/>
                  </a:cubicBezTo>
                  <a:cubicBezTo>
                    <a:pt x="50" y="55"/>
                    <a:pt x="51" y="61"/>
                    <a:pt x="57" y="67"/>
                  </a:cubicBezTo>
                  <a:cubicBezTo>
                    <a:pt x="60" y="69"/>
                    <a:pt x="63" y="71"/>
                    <a:pt x="67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7" name="Freeform 295">
              <a:extLst>
                <a:ext uri="{FF2B5EF4-FFF2-40B4-BE49-F238E27FC236}">
                  <a16:creationId xmlns:a16="http://schemas.microsoft.com/office/drawing/2014/main" id="{FE1174E1-E53E-4E1B-BDB1-DF1C58CB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723"/>
              <a:ext cx="268" cy="93"/>
            </a:xfrm>
            <a:custGeom>
              <a:avLst/>
              <a:gdLst>
                <a:gd name="T0" fmla="*/ 0 w 107"/>
                <a:gd name="T1" fmla="*/ 635 h 35"/>
                <a:gd name="T2" fmla="*/ 313 w 107"/>
                <a:gd name="T3" fmla="*/ 486 h 35"/>
                <a:gd name="T4" fmla="*/ 646 w 107"/>
                <a:gd name="T5" fmla="*/ 508 h 35"/>
                <a:gd name="T6" fmla="*/ 847 w 107"/>
                <a:gd name="T7" fmla="*/ 303 h 35"/>
                <a:gd name="T8" fmla="*/ 1117 w 107"/>
                <a:gd name="T9" fmla="*/ 319 h 35"/>
                <a:gd name="T10" fmla="*/ 1475 w 107"/>
                <a:gd name="T11" fmla="*/ 77 h 35"/>
                <a:gd name="T12" fmla="*/ 1681 w 107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35">
                  <a:moveTo>
                    <a:pt x="0" y="34"/>
                  </a:moveTo>
                  <a:cubicBezTo>
                    <a:pt x="9" y="35"/>
                    <a:pt x="12" y="28"/>
                    <a:pt x="20" y="26"/>
                  </a:cubicBezTo>
                  <a:cubicBezTo>
                    <a:pt x="27" y="25"/>
                    <a:pt x="33" y="30"/>
                    <a:pt x="41" y="27"/>
                  </a:cubicBezTo>
                  <a:cubicBezTo>
                    <a:pt x="47" y="25"/>
                    <a:pt x="49" y="19"/>
                    <a:pt x="54" y="16"/>
                  </a:cubicBezTo>
                  <a:cubicBezTo>
                    <a:pt x="60" y="13"/>
                    <a:pt x="66" y="16"/>
                    <a:pt x="71" y="17"/>
                  </a:cubicBezTo>
                  <a:cubicBezTo>
                    <a:pt x="85" y="19"/>
                    <a:pt x="85" y="11"/>
                    <a:pt x="94" y="4"/>
                  </a:cubicBezTo>
                  <a:cubicBezTo>
                    <a:pt x="98" y="0"/>
                    <a:pt x="101" y="0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296">
              <a:extLst>
                <a:ext uri="{FF2B5EF4-FFF2-40B4-BE49-F238E27FC236}">
                  <a16:creationId xmlns:a16="http://schemas.microsoft.com/office/drawing/2014/main" id="{991B6CC8-ED51-450D-96B8-63AA2B992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1"/>
              <a:ext cx="240" cy="136"/>
            </a:xfrm>
            <a:custGeom>
              <a:avLst/>
              <a:gdLst>
                <a:gd name="T0" fmla="*/ 0 w 96"/>
                <a:gd name="T1" fmla="*/ 968 h 51"/>
                <a:gd name="T2" fmla="*/ 300 w 96"/>
                <a:gd name="T3" fmla="*/ 797 h 51"/>
                <a:gd name="T4" fmla="*/ 688 w 96"/>
                <a:gd name="T5" fmla="*/ 760 h 51"/>
                <a:gd name="T6" fmla="*/ 1175 w 96"/>
                <a:gd name="T7" fmla="*/ 456 h 51"/>
                <a:gd name="T8" fmla="*/ 1363 w 96"/>
                <a:gd name="T9" fmla="*/ 171 h 51"/>
                <a:gd name="T10" fmla="*/ 1500 w 96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51">
                  <a:moveTo>
                    <a:pt x="0" y="51"/>
                  </a:moveTo>
                  <a:cubicBezTo>
                    <a:pt x="7" y="50"/>
                    <a:pt x="12" y="44"/>
                    <a:pt x="19" y="42"/>
                  </a:cubicBezTo>
                  <a:cubicBezTo>
                    <a:pt x="27" y="38"/>
                    <a:pt x="35" y="42"/>
                    <a:pt x="44" y="40"/>
                  </a:cubicBezTo>
                  <a:cubicBezTo>
                    <a:pt x="56" y="38"/>
                    <a:pt x="64" y="28"/>
                    <a:pt x="75" y="24"/>
                  </a:cubicBezTo>
                  <a:cubicBezTo>
                    <a:pt x="85" y="20"/>
                    <a:pt x="83" y="18"/>
                    <a:pt x="87" y="9"/>
                  </a:cubicBezTo>
                  <a:cubicBezTo>
                    <a:pt x="89" y="5"/>
                    <a:pt x="93" y="3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297">
              <a:extLst>
                <a:ext uri="{FF2B5EF4-FFF2-40B4-BE49-F238E27FC236}">
                  <a16:creationId xmlns:a16="http://schemas.microsoft.com/office/drawing/2014/main" id="{81F5867E-1154-4AD1-847F-9F6256ED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627"/>
              <a:ext cx="123" cy="186"/>
            </a:xfrm>
            <a:custGeom>
              <a:avLst/>
              <a:gdLst>
                <a:gd name="T0" fmla="*/ 776 w 49"/>
                <a:gd name="T1" fmla="*/ 0 h 70"/>
                <a:gd name="T2" fmla="*/ 618 w 49"/>
                <a:gd name="T3" fmla="*/ 247 h 70"/>
                <a:gd name="T4" fmla="*/ 522 w 49"/>
                <a:gd name="T5" fmla="*/ 635 h 70"/>
                <a:gd name="T6" fmla="*/ 238 w 49"/>
                <a:gd name="T7" fmla="*/ 938 h 70"/>
                <a:gd name="T8" fmla="*/ 0 w 49"/>
                <a:gd name="T9" fmla="*/ 13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0">
                  <a:moveTo>
                    <a:pt x="49" y="0"/>
                  </a:moveTo>
                  <a:cubicBezTo>
                    <a:pt x="45" y="3"/>
                    <a:pt x="41" y="8"/>
                    <a:pt x="39" y="13"/>
                  </a:cubicBezTo>
                  <a:cubicBezTo>
                    <a:pt x="36" y="21"/>
                    <a:pt x="38" y="27"/>
                    <a:pt x="33" y="34"/>
                  </a:cubicBezTo>
                  <a:cubicBezTo>
                    <a:pt x="28" y="41"/>
                    <a:pt x="20" y="44"/>
                    <a:pt x="15" y="50"/>
                  </a:cubicBezTo>
                  <a:cubicBezTo>
                    <a:pt x="9" y="56"/>
                    <a:pt x="8" y="67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298">
              <a:extLst>
                <a:ext uri="{FF2B5EF4-FFF2-40B4-BE49-F238E27FC236}">
                  <a16:creationId xmlns:a16="http://schemas.microsoft.com/office/drawing/2014/main" id="{D2D67A15-26C9-4902-98DC-5C6D4354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728"/>
              <a:ext cx="168" cy="75"/>
            </a:xfrm>
            <a:custGeom>
              <a:avLst/>
              <a:gdLst>
                <a:gd name="T0" fmla="*/ 0 w 67"/>
                <a:gd name="T1" fmla="*/ 388 h 28"/>
                <a:gd name="T2" fmla="*/ 396 w 67"/>
                <a:gd name="T3" fmla="*/ 367 h 28"/>
                <a:gd name="T4" fmla="*/ 522 w 67"/>
                <a:gd name="T5" fmla="*/ 193 h 28"/>
                <a:gd name="T6" fmla="*/ 680 w 67"/>
                <a:gd name="T7" fmla="*/ 150 h 28"/>
                <a:gd name="T8" fmla="*/ 1056 w 67"/>
                <a:gd name="T9" fmla="*/ 0 h 28"/>
                <a:gd name="T10" fmla="*/ 900 w 67"/>
                <a:gd name="T11" fmla="*/ 273 h 28"/>
                <a:gd name="T12" fmla="*/ 659 w 67"/>
                <a:gd name="T13" fmla="*/ 53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28">
                  <a:moveTo>
                    <a:pt x="0" y="20"/>
                  </a:moveTo>
                  <a:cubicBezTo>
                    <a:pt x="8" y="23"/>
                    <a:pt x="18" y="23"/>
                    <a:pt x="25" y="19"/>
                  </a:cubicBezTo>
                  <a:cubicBezTo>
                    <a:pt x="28" y="16"/>
                    <a:pt x="29" y="12"/>
                    <a:pt x="33" y="10"/>
                  </a:cubicBezTo>
                  <a:cubicBezTo>
                    <a:pt x="36" y="9"/>
                    <a:pt x="40" y="9"/>
                    <a:pt x="43" y="8"/>
                  </a:cubicBezTo>
                  <a:cubicBezTo>
                    <a:pt x="52" y="7"/>
                    <a:pt x="59" y="2"/>
                    <a:pt x="67" y="0"/>
                  </a:cubicBezTo>
                  <a:cubicBezTo>
                    <a:pt x="63" y="4"/>
                    <a:pt x="59" y="8"/>
                    <a:pt x="57" y="14"/>
                  </a:cubicBezTo>
                  <a:cubicBezTo>
                    <a:pt x="55" y="22"/>
                    <a:pt x="51" y="26"/>
                    <a:pt x="42" y="2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299">
              <a:extLst>
                <a:ext uri="{FF2B5EF4-FFF2-40B4-BE49-F238E27FC236}">
                  <a16:creationId xmlns:a16="http://schemas.microsoft.com/office/drawing/2014/main" id="{689DED6B-2362-4B53-875F-860818658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379"/>
              <a:ext cx="142" cy="328"/>
            </a:xfrm>
            <a:custGeom>
              <a:avLst/>
              <a:gdLst>
                <a:gd name="T0" fmla="*/ 882 w 57"/>
                <a:gd name="T1" fmla="*/ 0 h 123"/>
                <a:gd name="T2" fmla="*/ 665 w 57"/>
                <a:gd name="T3" fmla="*/ 363 h 123"/>
                <a:gd name="T4" fmla="*/ 528 w 57"/>
                <a:gd name="T5" fmla="*/ 1024 h 123"/>
                <a:gd name="T6" fmla="*/ 249 w 57"/>
                <a:gd name="T7" fmla="*/ 1613 h 123"/>
                <a:gd name="T8" fmla="*/ 249 w 57"/>
                <a:gd name="T9" fmla="*/ 1899 h 123"/>
                <a:gd name="T10" fmla="*/ 0 w 57"/>
                <a:gd name="T11" fmla="*/ 233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57" y="0"/>
                  </a:moveTo>
                  <a:cubicBezTo>
                    <a:pt x="51" y="6"/>
                    <a:pt x="47" y="12"/>
                    <a:pt x="43" y="19"/>
                  </a:cubicBezTo>
                  <a:cubicBezTo>
                    <a:pt x="38" y="31"/>
                    <a:pt x="37" y="42"/>
                    <a:pt x="34" y="54"/>
                  </a:cubicBezTo>
                  <a:cubicBezTo>
                    <a:pt x="30" y="65"/>
                    <a:pt x="18" y="72"/>
                    <a:pt x="16" y="85"/>
                  </a:cubicBezTo>
                  <a:cubicBezTo>
                    <a:pt x="16" y="90"/>
                    <a:pt x="18" y="95"/>
                    <a:pt x="16" y="100"/>
                  </a:cubicBezTo>
                  <a:cubicBezTo>
                    <a:pt x="13" y="109"/>
                    <a:pt x="5" y="116"/>
                    <a:pt x="0" y="1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300">
              <a:extLst>
                <a:ext uri="{FF2B5EF4-FFF2-40B4-BE49-F238E27FC236}">
                  <a16:creationId xmlns:a16="http://schemas.microsoft.com/office/drawing/2014/main" id="{08242613-7136-4E4E-A98D-17A620C0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301"/>
              <a:ext cx="305" cy="91"/>
            </a:xfrm>
            <a:custGeom>
              <a:avLst/>
              <a:gdLst>
                <a:gd name="T0" fmla="*/ 0 w 122"/>
                <a:gd name="T1" fmla="*/ 0 h 34"/>
                <a:gd name="T2" fmla="*/ 250 w 122"/>
                <a:gd name="T3" fmla="*/ 252 h 34"/>
                <a:gd name="T4" fmla="*/ 438 w 122"/>
                <a:gd name="T5" fmla="*/ 265 h 34"/>
                <a:gd name="T6" fmla="*/ 613 w 122"/>
                <a:gd name="T7" fmla="*/ 479 h 34"/>
                <a:gd name="T8" fmla="*/ 958 w 122"/>
                <a:gd name="T9" fmla="*/ 594 h 34"/>
                <a:gd name="T10" fmla="*/ 1220 w 122"/>
                <a:gd name="T11" fmla="*/ 594 h 34"/>
                <a:gd name="T12" fmla="*/ 1408 w 122"/>
                <a:gd name="T13" fmla="*/ 423 h 34"/>
                <a:gd name="T14" fmla="*/ 1563 w 122"/>
                <a:gd name="T15" fmla="*/ 193 h 34"/>
                <a:gd name="T16" fmla="*/ 1738 w 122"/>
                <a:gd name="T17" fmla="*/ 209 h 34"/>
                <a:gd name="T18" fmla="*/ 1908 w 122"/>
                <a:gd name="T19" fmla="*/ 193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" h="34">
                  <a:moveTo>
                    <a:pt x="0" y="0"/>
                  </a:moveTo>
                  <a:cubicBezTo>
                    <a:pt x="4" y="6"/>
                    <a:pt x="8" y="10"/>
                    <a:pt x="16" y="13"/>
                  </a:cubicBezTo>
                  <a:cubicBezTo>
                    <a:pt x="20" y="14"/>
                    <a:pt x="24" y="13"/>
                    <a:pt x="28" y="14"/>
                  </a:cubicBezTo>
                  <a:cubicBezTo>
                    <a:pt x="33" y="17"/>
                    <a:pt x="35" y="21"/>
                    <a:pt x="39" y="25"/>
                  </a:cubicBezTo>
                  <a:cubicBezTo>
                    <a:pt x="46" y="33"/>
                    <a:pt x="51" y="34"/>
                    <a:pt x="61" y="31"/>
                  </a:cubicBezTo>
                  <a:cubicBezTo>
                    <a:pt x="68" y="29"/>
                    <a:pt x="71" y="30"/>
                    <a:pt x="78" y="31"/>
                  </a:cubicBezTo>
                  <a:cubicBezTo>
                    <a:pt x="86" y="31"/>
                    <a:pt x="87" y="30"/>
                    <a:pt x="90" y="22"/>
                  </a:cubicBezTo>
                  <a:cubicBezTo>
                    <a:pt x="91" y="16"/>
                    <a:pt x="93" y="11"/>
                    <a:pt x="100" y="10"/>
                  </a:cubicBezTo>
                  <a:cubicBezTo>
                    <a:pt x="103" y="9"/>
                    <a:pt x="107" y="11"/>
                    <a:pt x="111" y="11"/>
                  </a:cubicBezTo>
                  <a:cubicBezTo>
                    <a:pt x="115" y="11"/>
                    <a:pt x="118" y="9"/>
                    <a:pt x="122" y="1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301">
              <a:extLst>
                <a:ext uri="{FF2B5EF4-FFF2-40B4-BE49-F238E27FC236}">
                  <a16:creationId xmlns:a16="http://schemas.microsoft.com/office/drawing/2014/main" id="{89076183-584F-402F-B853-350CCA2D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365"/>
              <a:ext cx="155" cy="30"/>
            </a:xfrm>
            <a:custGeom>
              <a:avLst/>
              <a:gdLst>
                <a:gd name="T0" fmla="*/ 970 w 62"/>
                <a:gd name="T1" fmla="*/ 104 h 11"/>
                <a:gd name="T2" fmla="*/ 720 w 62"/>
                <a:gd name="T3" fmla="*/ 104 h 11"/>
                <a:gd name="T4" fmla="*/ 520 w 62"/>
                <a:gd name="T5" fmla="*/ 224 h 11"/>
                <a:gd name="T6" fmla="*/ 300 w 62"/>
                <a:gd name="T7" fmla="*/ 60 h 11"/>
                <a:gd name="T8" fmla="*/ 0 w 62"/>
                <a:gd name="T9" fmla="*/ 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1">
                  <a:moveTo>
                    <a:pt x="62" y="5"/>
                  </a:moveTo>
                  <a:cubicBezTo>
                    <a:pt x="57" y="4"/>
                    <a:pt x="51" y="3"/>
                    <a:pt x="46" y="5"/>
                  </a:cubicBezTo>
                  <a:cubicBezTo>
                    <a:pt x="41" y="7"/>
                    <a:pt x="39" y="11"/>
                    <a:pt x="33" y="11"/>
                  </a:cubicBezTo>
                  <a:cubicBezTo>
                    <a:pt x="26" y="10"/>
                    <a:pt x="24" y="5"/>
                    <a:pt x="19" y="3"/>
                  </a:cubicBezTo>
                  <a:cubicBezTo>
                    <a:pt x="12" y="0"/>
                    <a:pt x="6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302">
              <a:extLst>
                <a:ext uri="{FF2B5EF4-FFF2-40B4-BE49-F238E27FC236}">
                  <a16:creationId xmlns:a16="http://schemas.microsoft.com/office/drawing/2014/main" id="{D087B184-50D9-4207-B9EC-E6294FAF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387"/>
              <a:ext cx="118" cy="40"/>
            </a:xfrm>
            <a:custGeom>
              <a:avLst/>
              <a:gdLst>
                <a:gd name="T0" fmla="*/ 0 w 47"/>
                <a:gd name="T1" fmla="*/ 0 h 15"/>
                <a:gd name="T2" fmla="*/ 188 w 47"/>
                <a:gd name="T3" fmla="*/ 149 h 15"/>
                <a:gd name="T4" fmla="*/ 442 w 47"/>
                <a:gd name="T5" fmla="*/ 149 h 15"/>
                <a:gd name="T6" fmla="*/ 743 w 47"/>
                <a:gd name="T7" fmla="*/ 26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5" y="4"/>
                    <a:pt x="5" y="9"/>
                    <a:pt x="12" y="8"/>
                  </a:cubicBezTo>
                  <a:cubicBezTo>
                    <a:pt x="20" y="6"/>
                    <a:pt x="20" y="4"/>
                    <a:pt x="28" y="8"/>
                  </a:cubicBezTo>
                  <a:cubicBezTo>
                    <a:pt x="33" y="10"/>
                    <a:pt x="42" y="15"/>
                    <a:pt x="47" y="1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303">
              <a:extLst>
                <a:ext uri="{FF2B5EF4-FFF2-40B4-BE49-F238E27FC236}">
                  <a16:creationId xmlns:a16="http://schemas.microsoft.com/office/drawing/2014/main" id="{07540FE5-56E4-4F3A-AE7B-82081158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11"/>
              <a:ext cx="30" cy="93"/>
            </a:xfrm>
            <a:custGeom>
              <a:avLst/>
              <a:gdLst>
                <a:gd name="T0" fmla="*/ 0 w 12"/>
                <a:gd name="T1" fmla="*/ 656 h 35"/>
                <a:gd name="T2" fmla="*/ 113 w 12"/>
                <a:gd name="T3" fmla="*/ 508 h 35"/>
                <a:gd name="T4" fmla="*/ 113 w 12"/>
                <a:gd name="T5" fmla="*/ 282 h 35"/>
                <a:gd name="T6" fmla="*/ 175 w 12"/>
                <a:gd name="T7" fmla="*/ 133 h 35"/>
                <a:gd name="T8" fmla="*/ 188 w 12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2" y="33"/>
                    <a:pt x="7" y="30"/>
                    <a:pt x="7" y="27"/>
                  </a:cubicBezTo>
                  <a:cubicBezTo>
                    <a:pt x="8" y="23"/>
                    <a:pt x="6" y="19"/>
                    <a:pt x="7" y="15"/>
                  </a:cubicBezTo>
                  <a:cubicBezTo>
                    <a:pt x="8" y="12"/>
                    <a:pt x="10" y="10"/>
                    <a:pt x="11" y="7"/>
                  </a:cubicBezTo>
                  <a:cubicBezTo>
                    <a:pt x="12" y="4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304">
              <a:extLst>
                <a:ext uri="{FF2B5EF4-FFF2-40B4-BE49-F238E27FC236}">
                  <a16:creationId xmlns:a16="http://schemas.microsoft.com/office/drawing/2014/main" id="{88C45C6A-AA1B-4DF9-962B-3EDADE668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725"/>
              <a:ext cx="123" cy="128"/>
            </a:xfrm>
            <a:custGeom>
              <a:avLst/>
              <a:gdLst>
                <a:gd name="T0" fmla="*/ 20 w 49"/>
                <a:gd name="T1" fmla="*/ 0 h 48"/>
                <a:gd name="T2" fmla="*/ 208 w 49"/>
                <a:gd name="T3" fmla="*/ 307 h 48"/>
                <a:gd name="T4" fmla="*/ 459 w 49"/>
                <a:gd name="T5" fmla="*/ 605 h 48"/>
                <a:gd name="T6" fmla="*/ 650 w 49"/>
                <a:gd name="T7" fmla="*/ 739 h 48"/>
                <a:gd name="T8" fmla="*/ 776 w 49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1" y="0"/>
                  </a:moveTo>
                  <a:cubicBezTo>
                    <a:pt x="0" y="10"/>
                    <a:pt x="4" y="14"/>
                    <a:pt x="13" y="16"/>
                  </a:cubicBezTo>
                  <a:cubicBezTo>
                    <a:pt x="22" y="19"/>
                    <a:pt x="21" y="27"/>
                    <a:pt x="29" y="32"/>
                  </a:cubicBezTo>
                  <a:cubicBezTo>
                    <a:pt x="33" y="35"/>
                    <a:pt x="38" y="34"/>
                    <a:pt x="41" y="39"/>
                  </a:cubicBezTo>
                  <a:cubicBezTo>
                    <a:pt x="44" y="42"/>
                    <a:pt x="44" y="48"/>
                    <a:pt x="49" y="4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305">
              <a:extLst>
                <a:ext uri="{FF2B5EF4-FFF2-40B4-BE49-F238E27FC236}">
                  <a16:creationId xmlns:a16="http://schemas.microsoft.com/office/drawing/2014/main" id="{69CC07E4-2BB2-4C7E-A6D1-8AB45BB3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528"/>
              <a:ext cx="63" cy="16"/>
            </a:xfrm>
            <a:custGeom>
              <a:avLst/>
              <a:gdLst>
                <a:gd name="T0" fmla="*/ 0 w 25"/>
                <a:gd name="T1" fmla="*/ 77 h 6"/>
                <a:gd name="T2" fmla="*/ 96 w 25"/>
                <a:gd name="T3" fmla="*/ 115 h 6"/>
                <a:gd name="T4" fmla="*/ 222 w 25"/>
                <a:gd name="T5" fmla="*/ 35 h 6"/>
                <a:gd name="T6" fmla="*/ 401 w 25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3" y="0"/>
                    <a:pt x="4" y="5"/>
                    <a:pt x="6" y="6"/>
                  </a:cubicBezTo>
                  <a:cubicBezTo>
                    <a:pt x="9" y="6"/>
                    <a:pt x="11" y="2"/>
                    <a:pt x="14" y="2"/>
                  </a:cubicBezTo>
                  <a:cubicBezTo>
                    <a:pt x="18" y="3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306">
              <a:extLst>
                <a:ext uri="{FF2B5EF4-FFF2-40B4-BE49-F238E27FC236}">
                  <a16:creationId xmlns:a16="http://schemas.microsoft.com/office/drawing/2014/main" id="{04126181-D2F2-4464-A214-B4CEB367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624"/>
              <a:ext cx="13" cy="99"/>
            </a:xfrm>
            <a:custGeom>
              <a:avLst/>
              <a:gdLst>
                <a:gd name="T0" fmla="*/ 55 w 5"/>
                <a:gd name="T1" fmla="*/ 0 h 37"/>
                <a:gd name="T2" fmla="*/ 68 w 5"/>
                <a:gd name="T3" fmla="*/ 342 h 37"/>
                <a:gd name="T4" fmla="*/ 34 w 5"/>
                <a:gd name="T5" fmla="*/ 70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7">
                  <a:moveTo>
                    <a:pt x="3" y="0"/>
                  </a:moveTo>
                  <a:cubicBezTo>
                    <a:pt x="0" y="7"/>
                    <a:pt x="5" y="11"/>
                    <a:pt x="4" y="18"/>
                  </a:cubicBezTo>
                  <a:cubicBezTo>
                    <a:pt x="3" y="25"/>
                    <a:pt x="0" y="30"/>
                    <a:pt x="2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307">
              <a:extLst>
                <a:ext uri="{FF2B5EF4-FFF2-40B4-BE49-F238E27FC236}">
                  <a16:creationId xmlns:a16="http://schemas.microsoft.com/office/drawing/2014/main" id="{8468E64F-2610-4574-B6E2-FF988064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485"/>
              <a:ext cx="268" cy="54"/>
            </a:xfrm>
            <a:custGeom>
              <a:avLst/>
              <a:gdLst>
                <a:gd name="T0" fmla="*/ 0 w 107"/>
                <a:gd name="T1" fmla="*/ 257 h 20"/>
                <a:gd name="T2" fmla="*/ 220 w 107"/>
                <a:gd name="T3" fmla="*/ 373 h 20"/>
                <a:gd name="T4" fmla="*/ 363 w 107"/>
                <a:gd name="T5" fmla="*/ 313 h 20"/>
                <a:gd name="T6" fmla="*/ 501 w 107"/>
                <a:gd name="T7" fmla="*/ 356 h 20"/>
                <a:gd name="T8" fmla="*/ 709 w 107"/>
                <a:gd name="T9" fmla="*/ 335 h 20"/>
                <a:gd name="T10" fmla="*/ 972 w 107"/>
                <a:gd name="T11" fmla="*/ 356 h 20"/>
                <a:gd name="T12" fmla="*/ 1147 w 107"/>
                <a:gd name="T13" fmla="*/ 219 h 20"/>
                <a:gd name="T14" fmla="*/ 1368 w 107"/>
                <a:gd name="T15" fmla="*/ 219 h 20"/>
                <a:gd name="T16" fmla="*/ 1538 w 107"/>
                <a:gd name="T17" fmla="*/ 116 h 20"/>
                <a:gd name="T18" fmla="*/ 1618 w 107"/>
                <a:gd name="T19" fmla="*/ 38 h 20"/>
                <a:gd name="T20" fmla="*/ 1681 w 107"/>
                <a:gd name="T21" fmla="*/ 0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0">
                  <a:moveTo>
                    <a:pt x="0" y="13"/>
                  </a:moveTo>
                  <a:cubicBezTo>
                    <a:pt x="1" y="18"/>
                    <a:pt x="10" y="20"/>
                    <a:pt x="14" y="19"/>
                  </a:cubicBezTo>
                  <a:cubicBezTo>
                    <a:pt x="17" y="18"/>
                    <a:pt x="20" y="16"/>
                    <a:pt x="23" y="16"/>
                  </a:cubicBezTo>
                  <a:cubicBezTo>
                    <a:pt x="26" y="16"/>
                    <a:pt x="29" y="17"/>
                    <a:pt x="32" y="18"/>
                  </a:cubicBezTo>
                  <a:cubicBezTo>
                    <a:pt x="38" y="20"/>
                    <a:pt x="40" y="19"/>
                    <a:pt x="45" y="17"/>
                  </a:cubicBezTo>
                  <a:cubicBezTo>
                    <a:pt x="51" y="16"/>
                    <a:pt x="56" y="20"/>
                    <a:pt x="62" y="18"/>
                  </a:cubicBezTo>
                  <a:cubicBezTo>
                    <a:pt x="66" y="16"/>
                    <a:pt x="68" y="11"/>
                    <a:pt x="73" y="11"/>
                  </a:cubicBezTo>
                  <a:cubicBezTo>
                    <a:pt x="78" y="11"/>
                    <a:pt x="82" y="13"/>
                    <a:pt x="87" y="11"/>
                  </a:cubicBezTo>
                  <a:cubicBezTo>
                    <a:pt x="91" y="10"/>
                    <a:pt x="95" y="8"/>
                    <a:pt x="98" y="6"/>
                  </a:cubicBezTo>
                  <a:cubicBezTo>
                    <a:pt x="100" y="5"/>
                    <a:pt x="102" y="5"/>
                    <a:pt x="103" y="2"/>
                  </a:cubicBezTo>
                  <a:cubicBezTo>
                    <a:pt x="103" y="2"/>
                    <a:pt x="106" y="0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308">
              <a:extLst>
                <a:ext uri="{FF2B5EF4-FFF2-40B4-BE49-F238E27FC236}">
                  <a16:creationId xmlns:a16="http://schemas.microsoft.com/office/drawing/2014/main" id="{37358FF3-C5DD-44FB-BC02-654D8848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7"/>
              <a:ext cx="52" cy="24"/>
            </a:xfrm>
            <a:custGeom>
              <a:avLst/>
              <a:gdLst>
                <a:gd name="T0" fmla="*/ 0 w 21"/>
                <a:gd name="T1" fmla="*/ 0 h 9"/>
                <a:gd name="T2" fmla="*/ 215 w 21"/>
                <a:gd name="T3" fmla="*/ 21 h 9"/>
                <a:gd name="T4" fmla="*/ 319 w 2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0"/>
                  </a:moveTo>
                  <a:cubicBezTo>
                    <a:pt x="2" y="9"/>
                    <a:pt x="9" y="1"/>
                    <a:pt x="14" y="1"/>
                  </a:cubicBezTo>
                  <a:cubicBezTo>
                    <a:pt x="16" y="2"/>
                    <a:pt x="19" y="4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309">
              <a:extLst>
                <a:ext uri="{FF2B5EF4-FFF2-40B4-BE49-F238E27FC236}">
                  <a16:creationId xmlns:a16="http://schemas.microsoft.com/office/drawing/2014/main" id="{DD370E33-294E-4323-9D4E-09315DCF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48"/>
              <a:ext cx="78" cy="96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171 h 36"/>
                <a:gd name="T4" fmla="*/ 33 w 31"/>
                <a:gd name="T5" fmla="*/ 264 h 36"/>
                <a:gd name="T6" fmla="*/ 96 w 31"/>
                <a:gd name="T7" fmla="*/ 285 h 36"/>
                <a:gd name="T8" fmla="*/ 159 w 31"/>
                <a:gd name="T9" fmla="*/ 419 h 36"/>
                <a:gd name="T10" fmla="*/ 221 w 31"/>
                <a:gd name="T11" fmla="*/ 491 h 36"/>
                <a:gd name="T12" fmla="*/ 335 w 31"/>
                <a:gd name="T13" fmla="*/ 648 h 36"/>
                <a:gd name="T14" fmla="*/ 493 w 31"/>
                <a:gd name="T15" fmla="*/ 62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6">
                  <a:moveTo>
                    <a:pt x="0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1" y="10"/>
                    <a:pt x="1" y="12"/>
                    <a:pt x="2" y="14"/>
                  </a:cubicBezTo>
                  <a:cubicBezTo>
                    <a:pt x="3" y="15"/>
                    <a:pt x="5" y="14"/>
                    <a:pt x="6" y="15"/>
                  </a:cubicBezTo>
                  <a:cubicBezTo>
                    <a:pt x="8" y="17"/>
                    <a:pt x="8" y="19"/>
                    <a:pt x="10" y="22"/>
                  </a:cubicBezTo>
                  <a:cubicBezTo>
                    <a:pt x="11" y="25"/>
                    <a:pt x="11" y="24"/>
                    <a:pt x="14" y="26"/>
                  </a:cubicBezTo>
                  <a:cubicBezTo>
                    <a:pt x="17" y="28"/>
                    <a:pt x="18" y="32"/>
                    <a:pt x="21" y="34"/>
                  </a:cubicBezTo>
                  <a:cubicBezTo>
                    <a:pt x="24" y="36"/>
                    <a:pt x="29" y="33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310">
              <a:extLst>
                <a:ext uri="{FF2B5EF4-FFF2-40B4-BE49-F238E27FC236}">
                  <a16:creationId xmlns:a16="http://schemas.microsoft.com/office/drawing/2014/main" id="{14016FCF-B89B-49CC-8655-808135EA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28"/>
              <a:ext cx="85" cy="13"/>
            </a:xfrm>
            <a:custGeom>
              <a:avLst/>
              <a:gdLst>
                <a:gd name="T0" fmla="*/ 0 w 34"/>
                <a:gd name="T1" fmla="*/ 0 h 5"/>
                <a:gd name="T2" fmla="*/ 175 w 34"/>
                <a:gd name="T3" fmla="*/ 55 h 5"/>
                <a:gd name="T4" fmla="*/ 238 w 34"/>
                <a:gd name="T5" fmla="*/ 21 h 5"/>
                <a:gd name="T6" fmla="*/ 333 w 34"/>
                <a:gd name="T7" fmla="*/ 55 h 5"/>
                <a:gd name="T8" fmla="*/ 438 w 34"/>
                <a:gd name="T9" fmla="*/ 21 h 5"/>
                <a:gd name="T10" fmla="*/ 533 w 34"/>
                <a:gd name="T11" fmla="*/ 2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">
                  <a:moveTo>
                    <a:pt x="0" y="0"/>
                  </a:moveTo>
                  <a:cubicBezTo>
                    <a:pt x="2" y="3"/>
                    <a:pt x="7" y="5"/>
                    <a:pt x="11" y="3"/>
                  </a:cubicBezTo>
                  <a:cubicBezTo>
                    <a:pt x="13" y="2"/>
                    <a:pt x="13" y="1"/>
                    <a:pt x="15" y="1"/>
                  </a:cubicBezTo>
                  <a:cubicBezTo>
                    <a:pt x="18" y="1"/>
                    <a:pt x="19" y="3"/>
                    <a:pt x="21" y="3"/>
                  </a:cubicBezTo>
                  <a:cubicBezTo>
                    <a:pt x="24" y="4"/>
                    <a:pt x="25" y="2"/>
                    <a:pt x="28" y="1"/>
                  </a:cubicBezTo>
                  <a:cubicBezTo>
                    <a:pt x="30" y="0"/>
                    <a:pt x="32" y="0"/>
                    <a:pt x="34" y="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311">
              <a:extLst>
                <a:ext uri="{FF2B5EF4-FFF2-40B4-BE49-F238E27FC236}">
                  <a16:creationId xmlns:a16="http://schemas.microsoft.com/office/drawing/2014/main" id="{6C69D80E-3E78-4DB1-8CF6-5A670392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843"/>
              <a:ext cx="233" cy="96"/>
            </a:xfrm>
            <a:custGeom>
              <a:avLst/>
              <a:gdLst>
                <a:gd name="T0" fmla="*/ 0 w 93"/>
                <a:gd name="T1" fmla="*/ 661 h 36"/>
                <a:gd name="T2" fmla="*/ 238 w 93"/>
                <a:gd name="T3" fmla="*/ 627 h 36"/>
                <a:gd name="T4" fmla="*/ 501 w 93"/>
                <a:gd name="T5" fmla="*/ 477 h 36"/>
                <a:gd name="T6" fmla="*/ 772 w 93"/>
                <a:gd name="T7" fmla="*/ 456 h 36"/>
                <a:gd name="T8" fmla="*/ 972 w 93"/>
                <a:gd name="T9" fmla="*/ 341 h 36"/>
                <a:gd name="T10" fmla="*/ 1160 w 93"/>
                <a:gd name="T11" fmla="*/ 227 h 36"/>
                <a:gd name="T12" fmla="*/ 1305 w 93"/>
                <a:gd name="T13" fmla="*/ 149 h 36"/>
                <a:gd name="T14" fmla="*/ 1380 w 93"/>
                <a:gd name="T15" fmla="*/ 21 h 36"/>
                <a:gd name="T16" fmla="*/ 1463 w 93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36">
                  <a:moveTo>
                    <a:pt x="0" y="35"/>
                  </a:moveTo>
                  <a:cubicBezTo>
                    <a:pt x="5" y="35"/>
                    <a:pt x="10" y="36"/>
                    <a:pt x="15" y="33"/>
                  </a:cubicBezTo>
                  <a:cubicBezTo>
                    <a:pt x="21" y="30"/>
                    <a:pt x="25" y="26"/>
                    <a:pt x="32" y="25"/>
                  </a:cubicBezTo>
                  <a:cubicBezTo>
                    <a:pt x="37" y="23"/>
                    <a:pt x="43" y="25"/>
                    <a:pt x="49" y="24"/>
                  </a:cubicBezTo>
                  <a:cubicBezTo>
                    <a:pt x="54" y="23"/>
                    <a:pt x="57" y="21"/>
                    <a:pt x="62" y="18"/>
                  </a:cubicBezTo>
                  <a:cubicBezTo>
                    <a:pt x="65" y="15"/>
                    <a:pt x="69" y="13"/>
                    <a:pt x="74" y="12"/>
                  </a:cubicBezTo>
                  <a:cubicBezTo>
                    <a:pt x="78" y="11"/>
                    <a:pt x="81" y="11"/>
                    <a:pt x="83" y="8"/>
                  </a:cubicBezTo>
                  <a:cubicBezTo>
                    <a:pt x="85" y="5"/>
                    <a:pt x="84" y="3"/>
                    <a:pt x="88" y="1"/>
                  </a:cubicBezTo>
                  <a:cubicBezTo>
                    <a:pt x="90" y="1"/>
                    <a:pt x="92" y="1"/>
                    <a:pt x="9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312">
              <a:extLst>
                <a:ext uri="{FF2B5EF4-FFF2-40B4-BE49-F238E27FC236}">
                  <a16:creationId xmlns:a16="http://schemas.microsoft.com/office/drawing/2014/main" id="{99D59879-BB3E-4DAA-9B86-09D8C1A9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79"/>
              <a:ext cx="72" cy="53"/>
            </a:xfrm>
            <a:custGeom>
              <a:avLst/>
              <a:gdLst>
                <a:gd name="T0" fmla="*/ 0 w 29"/>
                <a:gd name="T1" fmla="*/ 239 h 20"/>
                <a:gd name="T2" fmla="*/ 166 w 29"/>
                <a:gd name="T3" fmla="*/ 191 h 20"/>
                <a:gd name="T4" fmla="*/ 228 w 29"/>
                <a:gd name="T5" fmla="*/ 111 h 20"/>
                <a:gd name="T6" fmla="*/ 308 w 29"/>
                <a:gd name="T7" fmla="*/ 111 h 20"/>
                <a:gd name="T8" fmla="*/ 444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0" y="13"/>
                  </a:moveTo>
                  <a:cubicBezTo>
                    <a:pt x="2" y="20"/>
                    <a:pt x="9" y="12"/>
                    <a:pt x="11" y="10"/>
                  </a:cubicBezTo>
                  <a:cubicBezTo>
                    <a:pt x="12" y="9"/>
                    <a:pt x="14" y="6"/>
                    <a:pt x="15" y="6"/>
                  </a:cubicBezTo>
                  <a:cubicBezTo>
                    <a:pt x="16" y="5"/>
                    <a:pt x="18" y="6"/>
                    <a:pt x="20" y="6"/>
                  </a:cubicBezTo>
                  <a:cubicBezTo>
                    <a:pt x="23" y="5"/>
                    <a:pt x="26" y="2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313">
              <a:extLst>
                <a:ext uri="{FF2B5EF4-FFF2-40B4-BE49-F238E27FC236}">
                  <a16:creationId xmlns:a16="http://schemas.microsoft.com/office/drawing/2014/main" id="{0DA164C0-D0EE-430C-B593-09902E56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797"/>
              <a:ext cx="150" cy="86"/>
            </a:xfrm>
            <a:custGeom>
              <a:avLst/>
              <a:gdLst>
                <a:gd name="T0" fmla="*/ 0 w 60"/>
                <a:gd name="T1" fmla="*/ 0 h 32"/>
                <a:gd name="T2" fmla="*/ 283 w 60"/>
                <a:gd name="T3" fmla="*/ 274 h 32"/>
                <a:gd name="T4" fmla="*/ 408 w 60"/>
                <a:gd name="T5" fmla="*/ 427 h 32"/>
                <a:gd name="T6" fmla="*/ 563 w 60"/>
                <a:gd name="T7" fmla="*/ 449 h 32"/>
                <a:gd name="T8" fmla="*/ 800 w 60"/>
                <a:gd name="T9" fmla="*/ 564 h 32"/>
                <a:gd name="T10" fmla="*/ 938 w 60"/>
                <a:gd name="T11" fmla="*/ 50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2">
                  <a:moveTo>
                    <a:pt x="0" y="0"/>
                  </a:moveTo>
                  <a:cubicBezTo>
                    <a:pt x="2" y="10"/>
                    <a:pt x="11" y="10"/>
                    <a:pt x="18" y="14"/>
                  </a:cubicBezTo>
                  <a:cubicBezTo>
                    <a:pt x="22" y="16"/>
                    <a:pt x="23" y="20"/>
                    <a:pt x="26" y="22"/>
                  </a:cubicBezTo>
                  <a:cubicBezTo>
                    <a:pt x="29" y="25"/>
                    <a:pt x="32" y="23"/>
                    <a:pt x="36" y="23"/>
                  </a:cubicBezTo>
                  <a:cubicBezTo>
                    <a:pt x="43" y="23"/>
                    <a:pt x="44" y="32"/>
                    <a:pt x="51" y="29"/>
                  </a:cubicBezTo>
                  <a:cubicBezTo>
                    <a:pt x="54" y="28"/>
                    <a:pt x="57" y="25"/>
                    <a:pt x="60" y="2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314">
              <a:extLst>
                <a:ext uri="{FF2B5EF4-FFF2-40B4-BE49-F238E27FC236}">
                  <a16:creationId xmlns:a16="http://schemas.microsoft.com/office/drawing/2014/main" id="{9B61F43B-AFEB-45B3-96CF-921A9C43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424"/>
              <a:ext cx="177" cy="67"/>
            </a:xfrm>
            <a:custGeom>
              <a:avLst/>
              <a:gdLst>
                <a:gd name="T0" fmla="*/ 0 w 71"/>
                <a:gd name="T1" fmla="*/ 0 h 25"/>
                <a:gd name="T2" fmla="*/ 155 w 71"/>
                <a:gd name="T3" fmla="*/ 252 h 25"/>
                <a:gd name="T4" fmla="*/ 342 w 71"/>
                <a:gd name="T5" fmla="*/ 346 h 25"/>
                <a:gd name="T6" fmla="*/ 496 w 71"/>
                <a:gd name="T7" fmla="*/ 389 h 25"/>
                <a:gd name="T8" fmla="*/ 621 w 71"/>
                <a:gd name="T9" fmla="*/ 445 h 25"/>
                <a:gd name="T10" fmla="*/ 758 w 71"/>
                <a:gd name="T11" fmla="*/ 423 h 25"/>
                <a:gd name="T12" fmla="*/ 900 w 71"/>
                <a:gd name="T13" fmla="*/ 445 h 25"/>
                <a:gd name="T14" fmla="*/ 1099 w 71"/>
                <a:gd name="T15" fmla="*/ 40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2" y="7"/>
                    <a:pt x="3" y="12"/>
                    <a:pt x="10" y="13"/>
                  </a:cubicBezTo>
                  <a:cubicBezTo>
                    <a:pt x="17" y="14"/>
                    <a:pt x="17" y="13"/>
                    <a:pt x="22" y="18"/>
                  </a:cubicBezTo>
                  <a:cubicBezTo>
                    <a:pt x="26" y="22"/>
                    <a:pt x="27" y="21"/>
                    <a:pt x="32" y="20"/>
                  </a:cubicBezTo>
                  <a:cubicBezTo>
                    <a:pt x="36" y="20"/>
                    <a:pt x="37" y="21"/>
                    <a:pt x="40" y="23"/>
                  </a:cubicBezTo>
                  <a:cubicBezTo>
                    <a:pt x="45" y="25"/>
                    <a:pt x="44" y="23"/>
                    <a:pt x="49" y="22"/>
                  </a:cubicBezTo>
                  <a:cubicBezTo>
                    <a:pt x="52" y="21"/>
                    <a:pt x="55" y="22"/>
                    <a:pt x="58" y="23"/>
                  </a:cubicBezTo>
                  <a:cubicBezTo>
                    <a:pt x="61" y="23"/>
                    <a:pt x="67" y="23"/>
                    <a:pt x="71" y="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315">
              <a:extLst>
                <a:ext uri="{FF2B5EF4-FFF2-40B4-BE49-F238E27FC236}">
                  <a16:creationId xmlns:a16="http://schemas.microsoft.com/office/drawing/2014/main" id="{6ED2AC16-7374-4CCB-A7F1-B35CD50C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47"/>
              <a:ext cx="170" cy="80"/>
            </a:xfrm>
            <a:custGeom>
              <a:avLst/>
              <a:gdLst>
                <a:gd name="T0" fmla="*/ 0 w 68"/>
                <a:gd name="T1" fmla="*/ 456 h 30"/>
                <a:gd name="T2" fmla="*/ 283 w 68"/>
                <a:gd name="T3" fmla="*/ 435 h 30"/>
                <a:gd name="T4" fmla="*/ 408 w 68"/>
                <a:gd name="T5" fmla="*/ 192 h 30"/>
                <a:gd name="T6" fmla="*/ 533 w 68"/>
                <a:gd name="T7" fmla="*/ 136 h 30"/>
                <a:gd name="T8" fmla="*/ 645 w 68"/>
                <a:gd name="T9" fmla="*/ 77 h 30"/>
                <a:gd name="T10" fmla="*/ 750 w 68"/>
                <a:gd name="T11" fmla="*/ 35 h 30"/>
                <a:gd name="T12" fmla="*/ 875 w 68"/>
                <a:gd name="T13" fmla="*/ 21 h 30"/>
                <a:gd name="T14" fmla="*/ 1063 w 68"/>
                <a:gd name="T15" fmla="*/ 77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0">
                  <a:moveTo>
                    <a:pt x="0" y="24"/>
                  </a:moveTo>
                  <a:cubicBezTo>
                    <a:pt x="5" y="30"/>
                    <a:pt x="13" y="27"/>
                    <a:pt x="18" y="23"/>
                  </a:cubicBezTo>
                  <a:cubicBezTo>
                    <a:pt x="22" y="20"/>
                    <a:pt x="22" y="13"/>
                    <a:pt x="26" y="10"/>
                  </a:cubicBezTo>
                  <a:cubicBezTo>
                    <a:pt x="28" y="9"/>
                    <a:pt x="31" y="9"/>
                    <a:pt x="34" y="7"/>
                  </a:cubicBezTo>
                  <a:cubicBezTo>
                    <a:pt x="37" y="5"/>
                    <a:pt x="36" y="4"/>
                    <a:pt x="41" y="4"/>
                  </a:cubicBezTo>
                  <a:cubicBezTo>
                    <a:pt x="46" y="4"/>
                    <a:pt x="44" y="5"/>
                    <a:pt x="48" y="2"/>
                  </a:cubicBezTo>
                  <a:cubicBezTo>
                    <a:pt x="52" y="0"/>
                    <a:pt x="52" y="0"/>
                    <a:pt x="56" y="1"/>
                  </a:cubicBezTo>
                  <a:cubicBezTo>
                    <a:pt x="59" y="1"/>
                    <a:pt x="66" y="2"/>
                    <a:pt x="68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316">
              <a:extLst>
                <a:ext uri="{FF2B5EF4-FFF2-40B4-BE49-F238E27FC236}">
                  <a16:creationId xmlns:a16="http://schemas.microsoft.com/office/drawing/2014/main" id="{7D277868-8AA2-459B-B713-48A021EA0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557"/>
              <a:ext cx="57" cy="38"/>
            </a:xfrm>
            <a:custGeom>
              <a:avLst/>
              <a:gdLst>
                <a:gd name="T0" fmla="*/ 0 w 23"/>
                <a:gd name="T1" fmla="*/ 198 h 14"/>
                <a:gd name="T2" fmla="*/ 216 w 23"/>
                <a:gd name="T3" fmla="*/ 22 h 14"/>
                <a:gd name="T4" fmla="*/ 349 w 23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0" y="10"/>
                  </a:moveTo>
                  <a:cubicBezTo>
                    <a:pt x="6" y="14"/>
                    <a:pt x="9" y="3"/>
                    <a:pt x="14" y="1"/>
                  </a:cubicBezTo>
                  <a:cubicBezTo>
                    <a:pt x="17" y="0"/>
                    <a:pt x="19" y="2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317">
              <a:extLst>
                <a:ext uri="{FF2B5EF4-FFF2-40B4-BE49-F238E27FC236}">
                  <a16:creationId xmlns:a16="http://schemas.microsoft.com/office/drawing/2014/main" id="{146745C8-761C-4585-A92B-46D4AC28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443"/>
              <a:ext cx="22" cy="141"/>
            </a:xfrm>
            <a:custGeom>
              <a:avLst/>
              <a:gdLst>
                <a:gd name="T0" fmla="*/ 120 w 9"/>
                <a:gd name="T1" fmla="*/ 0 h 53"/>
                <a:gd name="T2" fmla="*/ 103 w 9"/>
                <a:gd name="T3" fmla="*/ 341 h 53"/>
                <a:gd name="T4" fmla="*/ 59 w 9"/>
                <a:gd name="T5" fmla="*/ 601 h 53"/>
                <a:gd name="T6" fmla="*/ 59 w 9"/>
                <a:gd name="T7" fmla="*/ 793 h 53"/>
                <a:gd name="T8" fmla="*/ 0 w 9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3">
                  <a:moveTo>
                    <a:pt x="8" y="0"/>
                  </a:moveTo>
                  <a:cubicBezTo>
                    <a:pt x="4" y="7"/>
                    <a:pt x="6" y="11"/>
                    <a:pt x="7" y="18"/>
                  </a:cubicBezTo>
                  <a:cubicBezTo>
                    <a:pt x="9" y="24"/>
                    <a:pt x="5" y="27"/>
                    <a:pt x="4" y="32"/>
                  </a:cubicBezTo>
                  <a:cubicBezTo>
                    <a:pt x="3" y="36"/>
                    <a:pt x="5" y="38"/>
                    <a:pt x="4" y="42"/>
                  </a:cubicBezTo>
                  <a:cubicBezTo>
                    <a:pt x="4" y="46"/>
                    <a:pt x="1" y="49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318">
              <a:extLst>
                <a:ext uri="{FF2B5EF4-FFF2-40B4-BE49-F238E27FC236}">
                  <a16:creationId xmlns:a16="http://schemas.microsoft.com/office/drawing/2014/main" id="{388B230B-F49F-4D14-BA7B-770DA456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57"/>
              <a:ext cx="118" cy="99"/>
            </a:xfrm>
            <a:custGeom>
              <a:avLst/>
              <a:gdLst>
                <a:gd name="T0" fmla="*/ 0 w 47"/>
                <a:gd name="T1" fmla="*/ 709 h 37"/>
                <a:gd name="T2" fmla="*/ 239 w 47"/>
                <a:gd name="T3" fmla="*/ 423 h 37"/>
                <a:gd name="T4" fmla="*/ 367 w 47"/>
                <a:gd name="T5" fmla="*/ 321 h 37"/>
                <a:gd name="T6" fmla="*/ 442 w 47"/>
                <a:gd name="T7" fmla="*/ 193 h 37"/>
                <a:gd name="T8" fmla="*/ 743 w 47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cubicBezTo>
                    <a:pt x="9" y="35"/>
                    <a:pt x="9" y="27"/>
                    <a:pt x="15" y="22"/>
                  </a:cubicBezTo>
                  <a:cubicBezTo>
                    <a:pt x="18" y="21"/>
                    <a:pt x="21" y="20"/>
                    <a:pt x="23" y="17"/>
                  </a:cubicBezTo>
                  <a:cubicBezTo>
                    <a:pt x="25" y="15"/>
                    <a:pt x="26" y="12"/>
                    <a:pt x="28" y="10"/>
                  </a:cubicBezTo>
                  <a:cubicBezTo>
                    <a:pt x="33" y="5"/>
                    <a:pt x="41" y="5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319">
              <a:extLst>
                <a:ext uri="{FF2B5EF4-FFF2-40B4-BE49-F238E27FC236}">
                  <a16:creationId xmlns:a16="http://schemas.microsoft.com/office/drawing/2014/main" id="{940BAB6E-144E-4EBB-A959-334D382AF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733"/>
              <a:ext cx="50" cy="43"/>
            </a:xfrm>
            <a:custGeom>
              <a:avLst/>
              <a:gdLst>
                <a:gd name="T0" fmla="*/ 0 w 20"/>
                <a:gd name="T1" fmla="*/ 175 h 16"/>
                <a:gd name="T2" fmla="*/ 313 w 20"/>
                <a:gd name="T3" fmla="*/ 1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9"/>
                  </a:moveTo>
                  <a:cubicBezTo>
                    <a:pt x="6" y="0"/>
                    <a:pt x="13" y="16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" name="Freeform 320">
              <a:extLst>
                <a:ext uri="{FF2B5EF4-FFF2-40B4-BE49-F238E27FC236}">
                  <a16:creationId xmlns:a16="http://schemas.microsoft.com/office/drawing/2014/main" id="{C8583832-ED7E-418E-885E-6965E5AA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424"/>
              <a:ext cx="110" cy="75"/>
            </a:xfrm>
            <a:custGeom>
              <a:avLst/>
              <a:gdLst>
                <a:gd name="T0" fmla="*/ 0 w 44"/>
                <a:gd name="T1" fmla="*/ 367 h 28"/>
                <a:gd name="T2" fmla="*/ 270 w 44"/>
                <a:gd name="T3" fmla="*/ 287 h 28"/>
                <a:gd name="T4" fmla="*/ 395 w 44"/>
                <a:gd name="T5" fmla="*/ 252 h 28"/>
                <a:gd name="T6" fmla="*/ 470 w 44"/>
                <a:gd name="T7" fmla="*/ 137 h 28"/>
                <a:gd name="T8" fmla="*/ 595 w 44"/>
                <a:gd name="T9" fmla="*/ 21 h 28"/>
                <a:gd name="T10" fmla="*/ 688 w 44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8">
                  <a:moveTo>
                    <a:pt x="0" y="19"/>
                  </a:moveTo>
                  <a:cubicBezTo>
                    <a:pt x="6" y="28"/>
                    <a:pt x="12" y="18"/>
                    <a:pt x="17" y="15"/>
                  </a:cubicBezTo>
                  <a:cubicBezTo>
                    <a:pt x="20" y="12"/>
                    <a:pt x="21" y="14"/>
                    <a:pt x="25" y="13"/>
                  </a:cubicBezTo>
                  <a:cubicBezTo>
                    <a:pt x="29" y="12"/>
                    <a:pt x="29" y="11"/>
                    <a:pt x="30" y="7"/>
                  </a:cubicBezTo>
                  <a:cubicBezTo>
                    <a:pt x="33" y="3"/>
                    <a:pt x="33" y="2"/>
                    <a:pt x="38" y="1"/>
                  </a:cubicBezTo>
                  <a:cubicBezTo>
                    <a:pt x="39" y="1"/>
                    <a:pt x="43" y="0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" name="Freeform 321">
              <a:extLst>
                <a:ext uri="{FF2B5EF4-FFF2-40B4-BE49-F238E27FC236}">
                  <a16:creationId xmlns:a16="http://schemas.microsoft.com/office/drawing/2014/main" id="{92A0706C-379E-481B-B1BA-54098B34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77"/>
              <a:ext cx="72" cy="51"/>
            </a:xfrm>
            <a:custGeom>
              <a:avLst/>
              <a:gdLst>
                <a:gd name="T0" fmla="*/ 0 w 29"/>
                <a:gd name="T1" fmla="*/ 0 h 19"/>
                <a:gd name="T2" fmla="*/ 124 w 29"/>
                <a:gd name="T3" fmla="*/ 21 h 19"/>
                <a:gd name="T4" fmla="*/ 166 w 29"/>
                <a:gd name="T5" fmla="*/ 137 h 19"/>
                <a:gd name="T6" fmla="*/ 308 w 29"/>
                <a:gd name="T7" fmla="*/ 252 h 19"/>
                <a:gd name="T8" fmla="*/ 370 w 29"/>
                <a:gd name="T9" fmla="*/ 330 h 19"/>
                <a:gd name="T10" fmla="*/ 444 w 29"/>
                <a:gd name="T11" fmla="*/ 36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cubicBezTo>
                    <a:pt x="2" y="2"/>
                    <a:pt x="6" y="0"/>
                    <a:pt x="8" y="1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4" y="11"/>
                    <a:pt x="17" y="10"/>
                    <a:pt x="20" y="13"/>
                  </a:cubicBezTo>
                  <a:cubicBezTo>
                    <a:pt x="22" y="15"/>
                    <a:pt x="21" y="16"/>
                    <a:pt x="24" y="17"/>
                  </a:cubicBezTo>
                  <a:cubicBezTo>
                    <a:pt x="25" y="18"/>
                    <a:pt x="27" y="19"/>
                    <a:pt x="29" y="1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" name="Freeform 322">
              <a:extLst>
                <a:ext uri="{FF2B5EF4-FFF2-40B4-BE49-F238E27FC236}">
                  <a16:creationId xmlns:a16="http://schemas.microsoft.com/office/drawing/2014/main" id="{12861BE8-5B63-4EAA-ACC4-189CA9EC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51"/>
              <a:ext cx="218" cy="26"/>
            </a:xfrm>
            <a:custGeom>
              <a:avLst/>
              <a:gdLst>
                <a:gd name="T0" fmla="*/ 0 w 87"/>
                <a:gd name="T1" fmla="*/ 177 h 10"/>
                <a:gd name="T2" fmla="*/ 113 w 87"/>
                <a:gd name="T3" fmla="*/ 122 h 10"/>
                <a:gd name="T4" fmla="*/ 301 w 87"/>
                <a:gd name="T5" fmla="*/ 109 h 10"/>
                <a:gd name="T6" fmla="*/ 566 w 87"/>
                <a:gd name="T7" fmla="*/ 68 h 10"/>
                <a:gd name="T8" fmla="*/ 692 w 87"/>
                <a:gd name="T9" fmla="*/ 21 h 10"/>
                <a:gd name="T10" fmla="*/ 817 w 87"/>
                <a:gd name="T11" fmla="*/ 55 h 10"/>
                <a:gd name="T12" fmla="*/ 1005 w 87"/>
                <a:gd name="T13" fmla="*/ 0 h 10"/>
                <a:gd name="T14" fmla="*/ 1243 w 87"/>
                <a:gd name="T15" fmla="*/ 68 h 10"/>
                <a:gd name="T16" fmla="*/ 1368 w 87"/>
                <a:gd name="T17" fmla="*/ 14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10">
                  <a:moveTo>
                    <a:pt x="0" y="10"/>
                  </a:moveTo>
                  <a:cubicBezTo>
                    <a:pt x="3" y="10"/>
                    <a:pt x="5" y="8"/>
                    <a:pt x="7" y="7"/>
                  </a:cubicBezTo>
                  <a:cubicBezTo>
                    <a:pt x="11" y="5"/>
                    <a:pt x="15" y="6"/>
                    <a:pt x="19" y="6"/>
                  </a:cubicBezTo>
                  <a:cubicBezTo>
                    <a:pt x="25" y="7"/>
                    <a:pt x="31" y="7"/>
                    <a:pt x="36" y="4"/>
                  </a:cubicBezTo>
                  <a:cubicBezTo>
                    <a:pt x="38" y="2"/>
                    <a:pt x="41" y="1"/>
                    <a:pt x="44" y="1"/>
                  </a:cubicBezTo>
                  <a:cubicBezTo>
                    <a:pt x="48" y="1"/>
                    <a:pt x="49" y="3"/>
                    <a:pt x="52" y="3"/>
                  </a:cubicBezTo>
                  <a:cubicBezTo>
                    <a:pt x="57" y="4"/>
                    <a:pt x="60" y="0"/>
                    <a:pt x="64" y="0"/>
                  </a:cubicBezTo>
                  <a:cubicBezTo>
                    <a:pt x="70" y="0"/>
                    <a:pt x="74" y="2"/>
                    <a:pt x="79" y="4"/>
                  </a:cubicBezTo>
                  <a:cubicBezTo>
                    <a:pt x="82" y="5"/>
                    <a:pt x="84" y="7"/>
                    <a:pt x="87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" name="Freeform 323">
              <a:extLst>
                <a:ext uri="{FF2B5EF4-FFF2-40B4-BE49-F238E27FC236}">
                  <a16:creationId xmlns:a16="http://schemas.microsoft.com/office/drawing/2014/main" id="{4A038C78-4DCB-41EE-B07C-1EA94537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65"/>
              <a:ext cx="35" cy="59"/>
            </a:xfrm>
            <a:custGeom>
              <a:avLst/>
              <a:gdLst>
                <a:gd name="T0" fmla="*/ 0 w 14"/>
                <a:gd name="T1" fmla="*/ 0 h 22"/>
                <a:gd name="T2" fmla="*/ 220 w 1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cubicBezTo>
                    <a:pt x="4" y="3"/>
                    <a:pt x="4" y="18"/>
                    <a:pt x="14" y="22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" name="Freeform 324">
              <a:extLst>
                <a:ext uri="{FF2B5EF4-FFF2-40B4-BE49-F238E27FC236}">
                  <a16:creationId xmlns:a16="http://schemas.microsoft.com/office/drawing/2014/main" id="{D1AE6962-5939-4DD6-8408-4B782A12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565"/>
              <a:ext cx="30" cy="35"/>
            </a:xfrm>
            <a:custGeom>
              <a:avLst/>
              <a:gdLst>
                <a:gd name="T0" fmla="*/ 0 w 12"/>
                <a:gd name="T1" fmla="*/ 59 h 13"/>
                <a:gd name="T2" fmla="*/ 158 w 12"/>
                <a:gd name="T3" fmla="*/ 175 h 13"/>
                <a:gd name="T4" fmla="*/ 50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3"/>
                  </a:moveTo>
                  <a:cubicBezTo>
                    <a:pt x="1" y="6"/>
                    <a:pt x="8" y="13"/>
                    <a:pt x="10" y="9"/>
                  </a:cubicBezTo>
                  <a:cubicBezTo>
                    <a:pt x="12" y="7"/>
                    <a:pt x="5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" name="Freeform 325">
              <a:extLst>
                <a:ext uri="{FF2B5EF4-FFF2-40B4-BE49-F238E27FC236}">
                  <a16:creationId xmlns:a16="http://schemas.microsoft.com/office/drawing/2014/main" id="{22F56F05-2B0D-405B-BD3A-8DCBA684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597"/>
              <a:ext cx="8" cy="24"/>
            </a:xfrm>
            <a:custGeom>
              <a:avLst/>
              <a:gdLst>
                <a:gd name="T0" fmla="*/ 0 w 3"/>
                <a:gd name="T1" fmla="*/ 0 h 9"/>
                <a:gd name="T2" fmla="*/ 56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326">
              <a:extLst>
                <a:ext uri="{FF2B5EF4-FFF2-40B4-BE49-F238E27FC236}">
                  <a16:creationId xmlns:a16="http://schemas.microsoft.com/office/drawing/2014/main" id="{88152CD2-6D6D-4109-9F14-A68403DD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1685"/>
              <a:ext cx="43" cy="30"/>
            </a:xfrm>
            <a:custGeom>
              <a:avLst/>
              <a:gdLst>
                <a:gd name="T0" fmla="*/ 63 w 17"/>
                <a:gd name="T1" fmla="*/ 164 h 11"/>
                <a:gd name="T2" fmla="*/ 276 w 17"/>
                <a:gd name="T3" fmla="*/ 104 h 11"/>
                <a:gd name="T4" fmla="*/ 0 w 17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4" y="8"/>
                  </a:moveTo>
                  <a:cubicBezTo>
                    <a:pt x="7" y="11"/>
                    <a:pt x="14" y="8"/>
                    <a:pt x="17" y="5"/>
                  </a:cubicBezTo>
                  <a:cubicBezTo>
                    <a:pt x="14" y="0"/>
                    <a:pt x="5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327">
              <a:extLst>
                <a:ext uri="{FF2B5EF4-FFF2-40B4-BE49-F238E27FC236}">
                  <a16:creationId xmlns:a16="http://schemas.microsoft.com/office/drawing/2014/main" id="{3D959FCA-CABD-4289-901F-5B4D3B48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23"/>
              <a:ext cx="47" cy="45"/>
            </a:xfrm>
            <a:custGeom>
              <a:avLst/>
              <a:gdLst>
                <a:gd name="T0" fmla="*/ 0 w 19"/>
                <a:gd name="T1" fmla="*/ 169 h 17"/>
                <a:gd name="T2" fmla="*/ 215 w 19"/>
                <a:gd name="T3" fmla="*/ 56 h 17"/>
                <a:gd name="T4" fmla="*/ 92 w 19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0" y="9"/>
                  </a:moveTo>
                  <a:cubicBezTo>
                    <a:pt x="3" y="6"/>
                    <a:pt x="11" y="0"/>
                    <a:pt x="14" y="3"/>
                  </a:cubicBezTo>
                  <a:cubicBezTo>
                    <a:pt x="19" y="7"/>
                    <a:pt x="9" y="16"/>
                    <a:pt x="6" y="1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328">
              <a:extLst>
                <a:ext uri="{FF2B5EF4-FFF2-40B4-BE49-F238E27FC236}">
                  <a16:creationId xmlns:a16="http://schemas.microsoft.com/office/drawing/2014/main" id="{39104ABD-9914-422D-B514-A8AA1128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859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33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1" y="5"/>
                    <a:pt x="1" y="9"/>
                    <a:pt x="2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329">
              <a:extLst>
                <a:ext uri="{FF2B5EF4-FFF2-40B4-BE49-F238E27FC236}">
                  <a16:creationId xmlns:a16="http://schemas.microsoft.com/office/drawing/2014/main" id="{0C6A8222-D745-4764-B48D-0E82864D9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725"/>
              <a:ext cx="40" cy="38"/>
            </a:xfrm>
            <a:custGeom>
              <a:avLst/>
              <a:gdLst>
                <a:gd name="T0" fmla="*/ 0 w 16"/>
                <a:gd name="T1" fmla="*/ 103 h 14"/>
                <a:gd name="T2" fmla="*/ 188 w 16"/>
                <a:gd name="T3" fmla="*/ 60 h 14"/>
                <a:gd name="T4" fmla="*/ 95 w 16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3" y="4"/>
                    <a:pt x="9" y="0"/>
                    <a:pt x="12" y="3"/>
                  </a:cubicBezTo>
                  <a:cubicBezTo>
                    <a:pt x="16" y="6"/>
                    <a:pt x="8" y="12"/>
                    <a:pt x="6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330">
              <a:extLst>
                <a:ext uri="{FF2B5EF4-FFF2-40B4-BE49-F238E27FC236}">
                  <a16:creationId xmlns:a16="http://schemas.microsoft.com/office/drawing/2014/main" id="{F0E7BE46-7D0B-4C9A-A9EC-A10FFB349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613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4" y="5"/>
                    <a:pt x="7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331">
              <a:extLst>
                <a:ext uri="{FF2B5EF4-FFF2-40B4-BE49-F238E27FC236}">
                  <a16:creationId xmlns:a16="http://schemas.microsoft.com/office/drawing/2014/main" id="{03E7E7DF-ED0E-4604-BE52-51EF8B2B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41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6"/>
                    <a:pt x="4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332">
              <a:extLst>
                <a:ext uri="{FF2B5EF4-FFF2-40B4-BE49-F238E27FC236}">
                  <a16:creationId xmlns:a16="http://schemas.microsoft.com/office/drawing/2014/main" id="{24EAA03C-86A2-4617-931D-11CA91D1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389"/>
              <a:ext cx="37" cy="35"/>
            </a:xfrm>
            <a:custGeom>
              <a:avLst/>
              <a:gdLst>
                <a:gd name="T0" fmla="*/ 91 w 15"/>
                <a:gd name="T1" fmla="*/ 22 h 13"/>
                <a:gd name="T2" fmla="*/ 12 w 15"/>
                <a:gd name="T3" fmla="*/ 116 h 13"/>
                <a:gd name="T4" fmla="*/ 224 w 15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6" y="1"/>
                  </a:moveTo>
                  <a:cubicBezTo>
                    <a:pt x="3" y="0"/>
                    <a:pt x="0" y="3"/>
                    <a:pt x="1" y="6"/>
                  </a:cubicBezTo>
                  <a:cubicBezTo>
                    <a:pt x="2" y="13"/>
                    <a:pt x="13" y="8"/>
                    <a:pt x="15" y="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333">
              <a:extLst>
                <a:ext uri="{FF2B5EF4-FFF2-40B4-BE49-F238E27FC236}">
                  <a16:creationId xmlns:a16="http://schemas.microsoft.com/office/drawing/2014/main" id="{43B43EA9-6285-45EF-A1CE-DA7D44EE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91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334">
              <a:extLst>
                <a:ext uri="{FF2B5EF4-FFF2-40B4-BE49-F238E27FC236}">
                  <a16:creationId xmlns:a16="http://schemas.microsoft.com/office/drawing/2014/main" id="{5A5DFA7A-1BFC-49D9-9430-86F8D8F5D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701"/>
              <a:ext cx="30" cy="40"/>
            </a:xfrm>
            <a:custGeom>
              <a:avLst/>
              <a:gdLst>
                <a:gd name="T0" fmla="*/ 125 w 12"/>
                <a:gd name="T1" fmla="*/ 0 h 15"/>
                <a:gd name="T2" fmla="*/ 20 w 12"/>
                <a:gd name="T3" fmla="*/ 115 h 15"/>
                <a:gd name="T4" fmla="*/ 188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5" y="0"/>
                    <a:pt x="1" y="2"/>
                    <a:pt x="1" y="6"/>
                  </a:cubicBezTo>
                  <a:cubicBezTo>
                    <a:pt x="0" y="15"/>
                    <a:pt x="9" y="8"/>
                    <a:pt x="12" y="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335">
              <a:extLst>
                <a:ext uri="{FF2B5EF4-FFF2-40B4-BE49-F238E27FC236}">
                  <a16:creationId xmlns:a16="http://schemas.microsoft.com/office/drawing/2014/main" id="{5E42B7D3-9AC3-41D0-B69E-199B7CB4A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029"/>
              <a:ext cx="2" cy="30"/>
            </a:xfrm>
            <a:custGeom>
              <a:avLst/>
              <a:gdLst>
                <a:gd name="T0" fmla="*/ 0 w 1"/>
                <a:gd name="T1" fmla="*/ 0 h 11"/>
                <a:gd name="T2" fmla="*/ 8 w 1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1" y="7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336">
              <a:extLst>
                <a:ext uri="{FF2B5EF4-FFF2-40B4-BE49-F238E27FC236}">
                  <a16:creationId xmlns:a16="http://schemas.microsoft.com/office/drawing/2014/main" id="{3D03542C-27D7-4AA1-BB7F-6E6F4CE74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80"/>
              <a:ext cx="40" cy="37"/>
            </a:xfrm>
            <a:custGeom>
              <a:avLst/>
              <a:gdLst>
                <a:gd name="T0" fmla="*/ 0 w 16"/>
                <a:gd name="T1" fmla="*/ 90 h 14"/>
                <a:gd name="T2" fmla="*/ 188 w 16"/>
                <a:gd name="T3" fmla="*/ 182 h 14"/>
                <a:gd name="T4" fmla="*/ 33 w 1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1" y="9"/>
                    <a:pt x="8" y="14"/>
                    <a:pt x="12" y="10"/>
                  </a:cubicBezTo>
                  <a:cubicBezTo>
                    <a:pt x="16" y="5"/>
                    <a:pt x="6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337">
              <a:extLst>
                <a:ext uri="{FF2B5EF4-FFF2-40B4-BE49-F238E27FC236}">
                  <a16:creationId xmlns:a16="http://schemas.microsoft.com/office/drawing/2014/main" id="{137DDFC6-DB5B-4EAE-8F46-2222361B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43"/>
              <a:ext cx="10" cy="29"/>
            </a:xfrm>
            <a:custGeom>
              <a:avLst/>
              <a:gdLst>
                <a:gd name="T0" fmla="*/ 63 w 4"/>
                <a:gd name="T1" fmla="*/ 0 h 11"/>
                <a:gd name="T2" fmla="*/ 0 w 4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338">
              <a:extLst>
                <a:ext uri="{FF2B5EF4-FFF2-40B4-BE49-F238E27FC236}">
                  <a16:creationId xmlns:a16="http://schemas.microsoft.com/office/drawing/2014/main" id="{4F91FB49-1D1F-4A16-9ED1-715E89A1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296"/>
              <a:ext cx="27" cy="40"/>
            </a:xfrm>
            <a:custGeom>
              <a:avLst/>
              <a:gdLst>
                <a:gd name="T0" fmla="*/ 0 w 11"/>
                <a:gd name="T1" fmla="*/ 149 h 15"/>
                <a:gd name="T2" fmla="*/ 120 w 11"/>
                <a:gd name="T3" fmla="*/ 56 h 15"/>
                <a:gd name="T4" fmla="*/ 61 w 11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8"/>
                  </a:moveTo>
                  <a:cubicBezTo>
                    <a:pt x="1" y="6"/>
                    <a:pt x="5" y="0"/>
                    <a:pt x="8" y="3"/>
                  </a:cubicBezTo>
                  <a:cubicBezTo>
                    <a:pt x="11" y="6"/>
                    <a:pt x="6" y="13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339">
              <a:extLst>
                <a:ext uri="{FF2B5EF4-FFF2-40B4-BE49-F238E27FC236}">
                  <a16:creationId xmlns:a16="http://schemas.microsoft.com/office/drawing/2014/main" id="{0B2CF799-CAF5-4CA8-9840-EC7B287D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360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3"/>
                    <a:pt x="1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340">
              <a:extLst>
                <a:ext uri="{FF2B5EF4-FFF2-40B4-BE49-F238E27FC236}">
                  <a16:creationId xmlns:a16="http://schemas.microsoft.com/office/drawing/2014/main" id="{FAEF6048-C4ED-426A-9078-5AC123FA7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427"/>
              <a:ext cx="37" cy="34"/>
            </a:xfrm>
            <a:custGeom>
              <a:avLst/>
              <a:gdLst>
                <a:gd name="T0" fmla="*/ 0 w 15"/>
                <a:gd name="T1" fmla="*/ 68 h 13"/>
                <a:gd name="T2" fmla="*/ 153 w 15"/>
                <a:gd name="T3" fmla="*/ 34 h 13"/>
                <a:gd name="T4" fmla="*/ 62 w 15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3" y="4"/>
                    <a:pt x="8" y="0"/>
                    <a:pt x="10" y="2"/>
                  </a:cubicBezTo>
                  <a:cubicBezTo>
                    <a:pt x="15" y="6"/>
                    <a:pt x="8" y="12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41">
              <a:extLst>
                <a:ext uri="{FF2B5EF4-FFF2-40B4-BE49-F238E27FC236}">
                  <a16:creationId xmlns:a16="http://schemas.microsoft.com/office/drawing/2014/main" id="{9CB79894-CD29-4E5D-A834-04BB1F595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509"/>
              <a:ext cx="18" cy="32"/>
            </a:xfrm>
            <a:custGeom>
              <a:avLst/>
              <a:gdLst>
                <a:gd name="T0" fmla="*/ 0 w 7"/>
                <a:gd name="T1" fmla="*/ 227 h 12"/>
                <a:gd name="T2" fmla="*/ 118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1" y="8"/>
                    <a:pt x="4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342">
              <a:extLst>
                <a:ext uri="{FF2B5EF4-FFF2-40B4-BE49-F238E27FC236}">
                  <a16:creationId xmlns:a16="http://schemas.microsoft.com/office/drawing/2014/main" id="{A88476D9-6503-4E43-BC9B-534E95B3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269"/>
              <a:ext cx="3" cy="19"/>
            </a:xfrm>
            <a:custGeom>
              <a:avLst/>
              <a:gdLst>
                <a:gd name="T0" fmla="*/ 0 w 1"/>
                <a:gd name="T1" fmla="*/ 141 h 7"/>
                <a:gd name="T2" fmla="*/ 27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343">
              <a:extLst>
                <a:ext uri="{FF2B5EF4-FFF2-40B4-BE49-F238E27FC236}">
                  <a16:creationId xmlns:a16="http://schemas.microsoft.com/office/drawing/2014/main" id="{B602AC99-59A6-4DD8-9390-C4E7F25F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475"/>
              <a:ext cx="8" cy="24"/>
            </a:xfrm>
            <a:custGeom>
              <a:avLst/>
              <a:gdLst>
                <a:gd name="T0" fmla="*/ 56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3"/>
                    <a:pt x="2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344">
              <a:extLst>
                <a:ext uri="{FF2B5EF4-FFF2-40B4-BE49-F238E27FC236}">
                  <a16:creationId xmlns:a16="http://schemas.microsoft.com/office/drawing/2014/main" id="{76A9D7D0-0FF6-49C1-967D-3326F34F2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389"/>
              <a:ext cx="25" cy="32"/>
            </a:xfrm>
            <a:custGeom>
              <a:avLst/>
              <a:gdLst>
                <a:gd name="T0" fmla="*/ 0 w 10"/>
                <a:gd name="T1" fmla="*/ 149 h 12"/>
                <a:gd name="T2" fmla="*/ 145 w 10"/>
                <a:gd name="T3" fmla="*/ 0 h 12"/>
                <a:gd name="T4" fmla="*/ 83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1" y="4"/>
                    <a:pt x="5" y="0"/>
                    <a:pt x="9" y="0"/>
                  </a:cubicBezTo>
                  <a:cubicBezTo>
                    <a:pt x="10" y="4"/>
                    <a:pt x="8" y="9"/>
                    <a:pt x="5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345">
              <a:extLst>
                <a:ext uri="{FF2B5EF4-FFF2-40B4-BE49-F238E27FC236}">
                  <a16:creationId xmlns:a16="http://schemas.microsoft.com/office/drawing/2014/main" id="{1B7B2C90-7EC8-4E82-9470-B7E3ED028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605"/>
              <a:ext cx="7" cy="38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346">
              <a:extLst>
                <a:ext uri="{FF2B5EF4-FFF2-40B4-BE49-F238E27FC236}">
                  <a16:creationId xmlns:a16="http://schemas.microsoft.com/office/drawing/2014/main" id="{EC230EE3-DA72-4CC2-9B5D-FB86F5DA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53"/>
              <a:ext cx="28" cy="11"/>
            </a:xfrm>
            <a:custGeom>
              <a:avLst/>
              <a:gdLst>
                <a:gd name="T0" fmla="*/ 0 w 11"/>
                <a:gd name="T1" fmla="*/ 8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4"/>
                    <a:pt x="8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347">
              <a:extLst>
                <a:ext uri="{FF2B5EF4-FFF2-40B4-BE49-F238E27FC236}">
                  <a16:creationId xmlns:a16="http://schemas.microsoft.com/office/drawing/2014/main" id="{A26E40A8-0552-49A2-9005-C0C82107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99"/>
              <a:ext cx="40" cy="48"/>
            </a:xfrm>
            <a:custGeom>
              <a:avLst/>
              <a:gdLst>
                <a:gd name="T0" fmla="*/ 95 w 16"/>
                <a:gd name="T1" fmla="*/ 0 h 18"/>
                <a:gd name="T2" fmla="*/ 50 w 16"/>
                <a:gd name="T3" fmla="*/ 227 h 18"/>
                <a:gd name="T4" fmla="*/ 188 w 16"/>
                <a:gd name="T5" fmla="*/ 77 h 18"/>
                <a:gd name="T6" fmla="*/ 208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6" y="3"/>
                    <a:pt x="0" y="9"/>
                    <a:pt x="3" y="12"/>
                  </a:cubicBezTo>
                  <a:cubicBezTo>
                    <a:pt x="7" y="14"/>
                    <a:pt x="10" y="6"/>
                    <a:pt x="12" y="4"/>
                  </a:cubicBezTo>
                  <a:cubicBezTo>
                    <a:pt x="16" y="7"/>
                    <a:pt x="14" y="14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348">
              <a:extLst>
                <a:ext uri="{FF2B5EF4-FFF2-40B4-BE49-F238E27FC236}">
                  <a16:creationId xmlns:a16="http://schemas.microsoft.com/office/drawing/2014/main" id="{BAF6DFFB-9B00-4920-BDBD-350C2C952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789"/>
              <a:ext cx="30" cy="43"/>
            </a:xfrm>
            <a:custGeom>
              <a:avLst/>
              <a:gdLst>
                <a:gd name="T0" fmla="*/ 0 w 12"/>
                <a:gd name="T1" fmla="*/ 137 h 16"/>
                <a:gd name="T2" fmla="*/ 125 w 12"/>
                <a:gd name="T3" fmla="*/ 253 h 16"/>
                <a:gd name="T4" fmla="*/ 11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7"/>
                  </a:moveTo>
                  <a:cubicBezTo>
                    <a:pt x="1" y="10"/>
                    <a:pt x="4" y="16"/>
                    <a:pt x="8" y="13"/>
                  </a:cubicBezTo>
                  <a:cubicBezTo>
                    <a:pt x="12" y="10"/>
                    <a:pt x="7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349">
              <a:extLst>
                <a:ext uri="{FF2B5EF4-FFF2-40B4-BE49-F238E27FC236}">
                  <a16:creationId xmlns:a16="http://schemas.microsoft.com/office/drawing/2014/main" id="{09A2B8E0-1162-476F-AD54-33FD9E95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69"/>
              <a:ext cx="33" cy="35"/>
            </a:xfrm>
            <a:custGeom>
              <a:avLst/>
              <a:gdLst>
                <a:gd name="T0" fmla="*/ 0 w 13"/>
                <a:gd name="T1" fmla="*/ 81 h 13"/>
                <a:gd name="T2" fmla="*/ 180 w 13"/>
                <a:gd name="T3" fmla="*/ 81 h 13"/>
                <a:gd name="T4" fmla="*/ 20 w 13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4"/>
                  </a:moveTo>
                  <a:cubicBezTo>
                    <a:pt x="2" y="3"/>
                    <a:pt x="9" y="0"/>
                    <a:pt x="11" y="4"/>
                  </a:cubicBezTo>
                  <a:cubicBezTo>
                    <a:pt x="13" y="8"/>
                    <a:pt x="4" y="12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350">
              <a:extLst>
                <a:ext uri="{FF2B5EF4-FFF2-40B4-BE49-F238E27FC236}">
                  <a16:creationId xmlns:a16="http://schemas.microsoft.com/office/drawing/2014/main" id="{6DD55BD2-C990-4A47-B8AC-85D8A5D9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728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351">
              <a:extLst>
                <a:ext uri="{FF2B5EF4-FFF2-40B4-BE49-F238E27FC236}">
                  <a16:creationId xmlns:a16="http://schemas.microsoft.com/office/drawing/2014/main" id="{65BD088E-B0AE-46E1-BE2E-8DF4AA80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0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352">
              <a:extLst>
                <a:ext uri="{FF2B5EF4-FFF2-40B4-BE49-F238E27FC236}">
                  <a16:creationId xmlns:a16="http://schemas.microsoft.com/office/drawing/2014/main" id="{24BC90A5-33BC-4777-B685-AD35FFD06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768"/>
              <a:ext cx="30" cy="35"/>
            </a:xfrm>
            <a:custGeom>
              <a:avLst/>
              <a:gdLst>
                <a:gd name="T0" fmla="*/ 50 w 12"/>
                <a:gd name="T1" fmla="*/ 59 h 13"/>
                <a:gd name="T2" fmla="*/ 63 w 12"/>
                <a:gd name="T3" fmla="*/ 253 h 13"/>
                <a:gd name="T4" fmla="*/ 158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3"/>
                  </a:moveTo>
                  <a:cubicBezTo>
                    <a:pt x="0" y="5"/>
                    <a:pt x="0" y="13"/>
                    <a:pt x="4" y="13"/>
                  </a:cubicBezTo>
                  <a:cubicBezTo>
                    <a:pt x="11" y="13"/>
                    <a:pt x="12" y="4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53">
              <a:extLst>
                <a:ext uri="{FF2B5EF4-FFF2-40B4-BE49-F238E27FC236}">
                  <a16:creationId xmlns:a16="http://schemas.microsoft.com/office/drawing/2014/main" id="{74F6A102-CE8E-4646-87A1-3D1C2806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795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54">
              <a:extLst>
                <a:ext uri="{FF2B5EF4-FFF2-40B4-BE49-F238E27FC236}">
                  <a16:creationId xmlns:a16="http://schemas.microsoft.com/office/drawing/2014/main" id="{1ADFF875-6FAD-4660-8A77-CACCF48E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03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3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55">
              <a:extLst>
                <a:ext uri="{FF2B5EF4-FFF2-40B4-BE49-F238E27FC236}">
                  <a16:creationId xmlns:a16="http://schemas.microsoft.com/office/drawing/2014/main" id="{30F717B3-5758-4FCE-B6B2-46D782366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3"/>
              <a:ext cx="27" cy="34"/>
            </a:xfrm>
            <a:custGeom>
              <a:avLst/>
              <a:gdLst>
                <a:gd name="T0" fmla="*/ 0 w 11"/>
                <a:gd name="T1" fmla="*/ 89 h 13"/>
                <a:gd name="T2" fmla="*/ 120 w 11"/>
                <a:gd name="T3" fmla="*/ 165 h 13"/>
                <a:gd name="T4" fmla="*/ 42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1" y="8"/>
                    <a:pt x="5" y="13"/>
                    <a:pt x="8" y="9"/>
                  </a:cubicBezTo>
                  <a:cubicBezTo>
                    <a:pt x="11" y="5"/>
                    <a:pt x="5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356">
              <a:extLst>
                <a:ext uri="{FF2B5EF4-FFF2-40B4-BE49-F238E27FC236}">
                  <a16:creationId xmlns:a16="http://schemas.microsoft.com/office/drawing/2014/main" id="{28BF2A1B-14C5-4B69-8C21-D2F91E4A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90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5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57">
              <a:extLst>
                <a:ext uri="{FF2B5EF4-FFF2-40B4-BE49-F238E27FC236}">
                  <a16:creationId xmlns:a16="http://schemas.microsoft.com/office/drawing/2014/main" id="{C2B58434-2EC3-411E-B350-76D77DCE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768"/>
              <a:ext cx="33" cy="35"/>
            </a:xfrm>
            <a:custGeom>
              <a:avLst/>
              <a:gdLst>
                <a:gd name="T0" fmla="*/ 160 w 13"/>
                <a:gd name="T1" fmla="*/ 0 h 13"/>
                <a:gd name="T2" fmla="*/ 213 w 13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0" y="1"/>
                    <a:pt x="7" y="13"/>
                    <a:pt x="13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358">
              <a:extLst>
                <a:ext uri="{FF2B5EF4-FFF2-40B4-BE49-F238E27FC236}">
                  <a16:creationId xmlns:a16="http://schemas.microsoft.com/office/drawing/2014/main" id="{FEA36448-7598-4962-9F41-829E3D2DE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83"/>
              <a:ext cx="192" cy="157"/>
            </a:xfrm>
            <a:custGeom>
              <a:avLst/>
              <a:gdLst>
                <a:gd name="T0" fmla="*/ 1194 w 77"/>
                <a:gd name="T1" fmla="*/ 998 h 59"/>
                <a:gd name="T2" fmla="*/ 903 w 77"/>
                <a:gd name="T3" fmla="*/ 907 h 59"/>
                <a:gd name="T4" fmla="*/ 945 w 77"/>
                <a:gd name="T5" fmla="*/ 657 h 59"/>
                <a:gd name="T6" fmla="*/ 758 w 77"/>
                <a:gd name="T7" fmla="*/ 580 h 59"/>
                <a:gd name="T8" fmla="*/ 404 w 77"/>
                <a:gd name="T9" fmla="*/ 282 h 59"/>
                <a:gd name="T10" fmla="*/ 292 w 77"/>
                <a:gd name="T11" fmla="*/ 93 h 59"/>
                <a:gd name="T12" fmla="*/ 137 w 77"/>
                <a:gd name="T13" fmla="*/ 93 h 59"/>
                <a:gd name="T14" fmla="*/ 0 w 77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9">
                  <a:moveTo>
                    <a:pt x="77" y="53"/>
                  </a:moveTo>
                  <a:cubicBezTo>
                    <a:pt x="72" y="57"/>
                    <a:pt x="56" y="59"/>
                    <a:pt x="58" y="48"/>
                  </a:cubicBezTo>
                  <a:cubicBezTo>
                    <a:pt x="59" y="43"/>
                    <a:pt x="62" y="40"/>
                    <a:pt x="61" y="35"/>
                  </a:cubicBezTo>
                  <a:cubicBezTo>
                    <a:pt x="59" y="29"/>
                    <a:pt x="54" y="30"/>
                    <a:pt x="49" y="31"/>
                  </a:cubicBezTo>
                  <a:cubicBezTo>
                    <a:pt x="39" y="31"/>
                    <a:pt x="27" y="27"/>
                    <a:pt x="26" y="15"/>
                  </a:cubicBezTo>
                  <a:cubicBezTo>
                    <a:pt x="25" y="10"/>
                    <a:pt x="24" y="6"/>
                    <a:pt x="19" y="5"/>
                  </a:cubicBezTo>
                  <a:cubicBezTo>
                    <a:pt x="16" y="4"/>
                    <a:pt x="12" y="6"/>
                    <a:pt x="9" y="5"/>
                  </a:cubicBez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359">
              <a:extLst>
                <a:ext uri="{FF2B5EF4-FFF2-40B4-BE49-F238E27FC236}">
                  <a16:creationId xmlns:a16="http://schemas.microsoft.com/office/drawing/2014/main" id="{83730F8C-75A6-4B80-9E97-C84F60240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69"/>
              <a:ext cx="62" cy="38"/>
            </a:xfrm>
            <a:custGeom>
              <a:avLst/>
              <a:gdLst>
                <a:gd name="T0" fmla="*/ 382 w 25"/>
                <a:gd name="T1" fmla="*/ 117 h 14"/>
                <a:gd name="T2" fmla="*/ 136 w 25"/>
                <a:gd name="T3" fmla="*/ 244 h 14"/>
                <a:gd name="T4" fmla="*/ 30 w 25"/>
                <a:gd name="T5" fmla="*/ 244 h 14"/>
                <a:gd name="T6" fmla="*/ 0 w 25"/>
                <a:gd name="T7" fmla="*/ 24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25" y="6"/>
                  </a:moveTo>
                  <a:cubicBezTo>
                    <a:pt x="20" y="0"/>
                    <a:pt x="13" y="10"/>
                    <a:pt x="9" y="12"/>
                  </a:cubicBezTo>
                  <a:cubicBezTo>
                    <a:pt x="6" y="14"/>
                    <a:pt x="5" y="13"/>
                    <a:pt x="2" y="12"/>
                  </a:cubicBezTo>
                  <a:cubicBezTo>
                    <a:pt x="1" y="12"/>
                    <a:pt x="1" y="11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360">
              <a:extLst>
                <a:ext uri="{FF2B5EF4-FFF2-40B4-BE49-F238E27FC236}">
                  <a16:creationId xmlns:a16="http://schemas.microsoft.com/office/drawing/2014/main" id="{9FFACF08-9309-4EF9-B80C-6973402ED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165"/>
              <a:ext cx="25" cy="155"/>
            </a:xfrm>
            <a:custGeom>
              <a:avLst/>
              <a:gdLst>
                <a:gd name="T0" fmla="*/ 20 w 10"/>
                <a:gd name="T1" fmla="*/ 1106 h 58"/>
                <a:gd name="T2" fmla="*/ 50 w 10"/>
                <a:gd name="T3" fmla="*/ 786 h 58"/>
                <a:gd name="T4" fmla="*/ 20 w 10"/>
                <a:gd name="T5" fmla="*/ 593 h 58"/>
                <a:gd name="T6" fmla="*/ 83 w 10"/>
                <a:gd name="T7" fmla="*/ 379 h 58"/>
                <a:gd name="T8" fmla="*/ 50 w 10"/>
                <a:gd name="T9" fmla="*/ 230 h 58"/>
                <a:gd name="T10" fmla="*/ 95 w 10"/>
                <a:gd name="T11" fmla="*/ 94 h 58"/>
                <a:gd name="T12" fmla="*/ 158 w 10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8">
                  <a:moveTo>
                    <a:pt x="1" y="58"/>
                  </a:moveTo>
                  <a:cubicBezTo>
                    <a:pt x="6" y="53"/>
                    <a:pt x="5" y="47"/>
                    <a:pt x="3" y="41"/>
                  </a:cubicBezTo>
                  <a:cubicBezTo>
                    <a:pt x="2" y="38"/>
                    <a:pt x="0" y="35"/>
                    <a:pt x="1" y="31"/>
                  </a:cubicBezTo>
                  <a:cubicBezTo>
                    <a:pt x="2" y="27"/>
                    <a:pt x="5" y="24"/>
                    <a:pt x="5" y="20"/>
                  </a:cubicBezTo>
                  <a:cubicBezTo>
                    <a:pt x="6" y="17"/>
                    <a:pt x="4" y="15"/>
                    <a:pt x="3" y="12"/>
                  </a:cubicBezTo>
                  <a:cubicBezTo>
                    <a:pt x="3" y="9"/>
                    <a:pt x="5" y="7"/>
                    <a:pt x="6" y="5"/>
                  </a:cubicBezTo>
                  <a:cubicBezTo>
                    <a:pt x="7" y="3"/>
                    <a:pt x="8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361">
              <a:extLst>
                <a:ext uri="{FF2B5EF4-FFF2-40B4-BE49-F238E27FC236}">
                  <a16:creationId xmlns:a16="http://schemas.microsoft.com/office/drawing/2014/main" id="{B6177AD6-2DC0-44E8-91F0-432D977E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040"/>
              <a:ext cx="55" cy="125"/>
            </a:xfrm>
            <a:custGeom>
              <a:avLst/>
              <a:gdLst>
                <a:gd name="T0" fmla="*/ 300 w 22"/>
                <a:gd name="T1" fmla="*/ 883 h 47"/>
                <a:gd name="T2" fmla="*/ 300 w 22"/>
                <a:gd name="T3" fmla="*/ 678 h 47"/>
                <a:gd name="T4" fmla="*/ 220 w 22"/>
                <a:gd name="T5" fmla="*/ 601 h 47"/>
                <a:gd name="T6" fmla="*/ 238 w 22"/>
                <a:gd name="T7" fmla="*/ 431 h 47"/>
                <a:gd name="T8" fmla="*/ 83 w 22"/>
                <a:gd name="T9" fmla="*/ 226 h 47"/>
                <a:gd name="T10" fmla="*/ 50 w 22"/>
                <a:gd name="T11" fmla="*/ 114 h 47"/>
                <a:gd name="T12" fmla="*/ 0 w 22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7">
                  <a:moveTo>
                    <a:pt x="19" y="47"/>
                  </a:moveTo>
                  <a:cubicBezTo>
                    <a:pt x="22" y="43"/>
                    <a:pt x="22" y="40"/>
                    <a:pt x="19" y="36"/>
                  </a:cubicBezTo>
                  <a:cubicBezTo>
                    <a:pt x="18" y="35"/>
                    <a:pt x="15" y="34"/>
                    <a:pt x="14" y="32"/>
                  </a:cubicBezTo>
                  <a:cubicBezTo>
                    <a:pt x="13" y="29"/>
                    <a:pt x="15" y="26"/>
                    <a:pt x="15" y="23"/>
                  </a:cubicBezTo>
                  <a:cubicBezTo>
                    <a:pt x="14" y="17"/>
                    <a:pt x="9" y="16"/>
                    <a:pt x="5" y="12"/>
                  </a:cubicBezTo>
                  <a:cubicBezTo>
                    <a:pt x="3" y="10"/>
                    <a:pt x="3" y="9"/>
                    <a:pt x="3" y="6"/>
                  </a:cubicBezTo>
                  <a:cubicBezTo>
                    <a:pt x="3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362">
              <a:extLst>
                <a:ext uri="{FF2B5EF4-FFF2-40B4-BE49-F238E27FC236}">
                  <a16:creationId xmlns:a16="http://schemas.microsoft.com/office/drawing/2014/main" id="{F46B29D6-BAC8-4843-98C3-CC1A2AEB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059"/>
              <a:ext cx="18" cy="90"/>
            </a:xfrm>
            <a:custGeom>
              <a:avLst/>
              <a:gdLst>
                <a:gd name="T0" fmla="*/ 0 w 7"/>
                <a:gd name="T1" fmla="*/ 630 h 34"/>
                <a:gd name="T2" fmla="*/ 54 w 7"/>
                <a:gd name="T3" fmla="*/ 259 h 34"/>
                <a:gd name="T4" fmla="*/ 100 w 7"/>
                <a:gd name="T5" fmla="*/ 90 h 34"/>
                <a:gd name="T6" fmla="*/ 67 w 7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4">
                  <a:moveTo>
                    <a:pt x="0" y="34"/>
                  </a:moveTo>
                  <a:cubicBezTo>
                    <a:pt x="7" y="30"/>
                    <a:pt x="0" y="20"/>
                    <a:pt x="3" y="14"/>
                  </a:cubicBezTo>
                  <a:cubicBezTo>
                    <a:pt x="5" y="11"/>
                    <a:pt x="7" y="10"/>
                    <a:pt x="6" y="5"/>
                  </a:cubicBezTo>
                  <a:cubicBezTo>
                    <a:pt x="5" y="3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363">
              <a:extLst>
                <a:ext uri="{FF2B5EF4-FFF2-40B4-BE49-F238E27FC236}">
                  <a16:creationId xmlns:a16="http://schemas.microsoft.com/office/drawing/2014/main" id="{84781164-A0D1-49E5-8406-E51F3B78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093"/>
              <a:ext cx="38" cy="72"/>
            </a:xfrm>
            <a:custGeom>
              <a:avLst/>
              <a:gdLst>
                <a:gd name="T0" fmla="*/ 0 w 15"/>
                <a:gd name="T1" fmla="*/ 0 h 27"/>
                <a:gd name="T2" fmla="*/ 129 w 15"/>
                <a:gd name="T3" fmla="*/ 77 h 27"/>
                <a:gd name="T4" fmla="*/ 180 w 15"/>
                <a:gd name="T5" fmla="*/ 205 h 27"/>
                <a:gd name="T6" fmla="*/ 243 w 15"/>
                <a:gd name="T7" fmla="*/ 341 h 27"/>
                <a:gd name="T8" fmla="*/ 243 w 15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7">
                  <a:moveTo>
                    <a:pt x="0" y="0"/>
                  </a:moveTo>
                  <a:cubicBezTo>
                    <a:pt x="3" y="2"/>
                    <a:pt x="6" y="1"/>
                    <a:pt x="8" y="4"/>
                  </a:cubicBezTo>
                  <a:cubicBezTo>
                    <a:pt x="9" y="7"/>
                    <a:pt x="9" y="9"/>
                    <a:pt x="11" y="11"/>
                  </a:cubicBezTo>
                  <a:cubicBezTo>
                    <a:pt x="13" y="13"/>
                    <a:pt x="15" y="13"/>
                    <a:pt x="15" y="18"/>
                  </a:cubicBezTo>
                  <a:cubicBezTo>
                    <a:pt x="15" y="20"/>
                    <a:pt x="14" y="25"/>
                    <a:pt x="15" y="27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364">
              <a:extLst>
                <a:ext uri="{FF2B5EF4-FFF2-40B4-BE49-F238E27FC236}">
                  <a16:creationId xmlns:a16="http://schemas.microsoft.com/office/drawing/2014/main" id="{BDA8694E-59D4-4435-AAF7-BE197534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179"/>
              <a:ext cx="35" cy="50"/>
            </a:xfrm>
            <a:custGeom>
              <a:avLst/>
              <a:gdLst>
                <a:gd name="T0" fmla="*/ 0 w 14"/>
                <a:gd name="T1" fmla="*/ 0 h 19"/>
                <a:gd name="T2" fmla="*/ 83 w 14"/>
                <a:gd name="T3" fmla="*/ 124 h 19"/>
                <a:gd name="T4" fmla="*/ 113 w 14"/>
                <a:gd name="T5" fmla="*/ 311 h 19"/>
                <a:gd name="T6" fmla="*/ 220 w 14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0" y="0"/>
                  </a:moveTo>
                  <a:cubicBezTo>
                    <a:pt x="1" y="3"/>
                    <a:pt x="4" y="4"/>
                    <a:pt x="5" y="7"/>
                  </a:cubicBezTo>
                  <a:cubicBezTo>
                    <a:pt x="6" y="11"/>
                    <a:pt x="3" y="14"/>
                    <a:pt x="7" y="17"/>
                  </a:cubicBezTo>
                  <a:cubicBezTo>
                    <a:pt x="9" y="18"/>
                    <a:pt x="13" y="18"/>
                    <a:pt x="14" y="19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365">
              <a:extLst>
                <a:ext uri="{FF2B5EF4-FFF2-40B4-BE49-F238E27FC236}">
                  <a16:creationId xmlns:a16="http://schemas.microsoft.com/office/drawing/2014/main" id="{2AE845A4-0B12-48F5-839A-2BB97A07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128"/>
              <a:ext cx="38" cy="123"/>
            </a:xfrm>
            <a:custGeom>
              <a:avLst/>
              <a:gdLst>
                <a:gd name="T0" fmla="*/ 243 w 15"/>
                <a:gd name="T1" fmla="*/ 880 h 46"/>
                <a:gd name="T2" fmla="*/ 96 w 15"/>
                <a:gd name="T3" fmla="*/ 401 h 46"/>
                <a:gd name="T4" fmla="*/ 0 w 15"/>
                <a:gd name="T5" fmla="*/ 193 h 46"/>
                <a:gd name="T6" fmla="*/ 20 w 15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6" y="39"/>
                    <a:pt x="14" y="28"/>
                    <a:pt x="6" y="21"/>
                  </a:cubicBezTo>
                  <a:cubicBezTo>
                    <a:pt x="3" y="18"/>
                    <a:pt x="0" y="16"/>
                    <a:pt x="0" y="10"/>
                  </a:cubicBezTo>
                  <a:cubicBezTo>
                    <a:pt x="0" y="8"/>
                    <a:pt x="2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366">
              <a:extLst>
                <a:ext uri="{FF2B5EF4-FFF2-40B4-BE49-F238E27FC236}">
                  <a16:creationId xmlns:a16="http://schemas.microsoft.com/office/drawing/2014/main" id="{2A926260-85ED-41CD-A5E1-4FC9C340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080"/>
              <a:ext cx="15" cy="112"/>
            </a:xfrm>
            <a:custGeom>
              <a:avLst/>
              <a:gdLst>
                <a:gd name="T0" fmla="*/ 33 w 6"/>
                <a:gd name="T1" fmla="*/ 797 h 42"/>
                <a:gd name="T2" fmla="*/ 33 w 6"/>
                <a:gd name="T3" fmla="*/ 717 h 42"/>
                <a:gd name="T4" fmla="*/ 83 w 6"/>
                <a:gd name="T5" fmla="*/ 627 h 42"/>
                <a:gd name="T6" fmla="*/ 63 w 6"/>
                <a:gd name="T7" fmla="*/ 419 h 42"/>
                <a:gd name="T8" fmla="*/ 50 w 6"/>
                <a:gd name="T9" fmla="*/ 149 h 42"/>
                <a:gd name="T10" fmla="*/ 83 w 6"/>
                <a:gd name="T11" fmla="*/ 35 h 42"/>
                <a:gd name="T12" fmla="*/ 83 w 6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42">
                  <a:moveTo>
                    <a:pt x="2" y="42"/>
                  </a:moveTo>
                  <a:cubicBezTo>
                    <a:pt x="2" y="40"/>
                    <a:pt x="2" y="39"/>
                    <a:pt x="2" y="38"/>
                  </a:cubicBezTo>
                  <a:cubicBezTo>
                    <a:pt x="2" y="35"/>
                    <a:pt x="4" y="35"/>
                    <a:pt x="5" y="33"/>
                  </a:cubicBezTo>
                  <a:cubicBezTo>
                    <a:pt x="6" y="30"/>
                    <a:pt x="4" y="25"/>
                    <a:pt x="4" y="22"/>
                  </a:cubicBezTo>
                  <a:cubicBezTo>
                    <a:pt x="3" y="18"/>
                    <a:pt x="0" y="13"/>
                    <a:pt x="3" y="8"/>
                  </a:cubicBezTo>
                  <a:cubicBezTo>
                    <a:pt x="4" y="7"/>
                    <a:pt x="4" y="4"/>
                    <a:pt x="5" y="2"/>
                  </a:cubicBezTo>
                  <a:cubicBezTo>
                    <a:pt x="5" y="2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367">
              <a:extLst>
                <a:ext uri="{FF2B5EF4-FFF2-40B4-BE49-F238E27FC236}">
                  <a16:creationId xmlns:a16="http://schemas.microsoft.com/office/drawing/2014/main" id="{8933B257-91D5-458A-8FE0-818DFB7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051"/>
              <a:ext cx="27" cy="34"/>
            </a:xfrm>
            <a:custGeom>
              <a:avLst/>
              <a:gdLst>
                <a:gd name="T0" fmla="*/ 0 w 11"/>
                <a:gd name="T1" fmla="*/ 233 h 13"/>
                <a:gd name="T2" fmla="*/ 103 w 11"/>
                <a:gd name="T3" fmla="*/ 55 h 13"/>
                <a:gd name="T4" fmla="*/ 150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7"/>
                    <a:pt x="2" y="6"/>
                    <a:pt x="7" y="3"/>
                  </a:cubicBezTo>
                  <a:cubicBezTo>
                    <a:pt x="9" y="2"/>
                    <a:pt x="11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368">
              <a:extLst>
                <a:ext uri="{FF2B5EF4-FFF2-40B4-BE49-F238E27FC236}">
                  <a16:creationId xmlns:a16="http://schemas.microsoft.com/office/drawing/2014/main" id="{EF4F5829-F74A-4F95-BF6C-21134D5B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52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196 w 25"/>
                <a:gd name="T3" fmla="*/ 115 h 18"/>
                <a:gd name="T4" fmla="*/ 62 w 25"/>
                <a:gd name="T5" fmla="*/ 77 h 18"/>
                <a:gd name="T6" fmla="*/ 0 w 2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8"/>
                    <a:pt x="19" y="8"/>
                    <a:pt x="13" y="6"/>
                  </a:cubicBezTo>
                  <a:cubicBezTo>
                    <a:pt x="10" y="5"/>
                    <a:pt x="7" y="6"/>
                    <a:pt x="4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Freeform 369">
              <a:extLst>
                <a:ext uri="{FF2B5EF4-FFF2-40B4-BE49-F238E27FC236}">
                  <a16:creationId xmlns:a16="http://schemas.microsoft.com/office/drawing/2014/main" id="{6B1513BF-8C81-40BA-90EF-6DCA47951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157"/>
              <a:ext cx="65" cy="179"/>
            </a:xfrm>
            <a:custGeom>
              <a:avLst/>
              <a:gdLst>
                <a:gd name="T0" fmla="*/ 0 w 26"/>
                <a:gd name="T1" fmla="*/ 1277 h 67"/>
                <a:gd name="T2" fmla="*/ 208 w 26"/>
                <a:gd name="T3" fmla="*/ 1013 h 67"/>
                <a:gd name="T4" fmla="*/ 188 w 26"/>
                <a:gd name="T5" fmla="*/ 764 h 67"/>
                <a:gd name="T6" fmla="*/ 283 w 26"/>
                <a:gd name="T7" fmla="*/ 550 h 67"/>
                <a:gd name="T8" fmla="*/ 283 w 26"/>
                <a:gd name="T9" fmla="*/ 171 h 67"/>
                <a:gd name="T10" fmla="*/ 408 w 26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7">
                  <a:moveTo>
                    <a:pt x="0" y="67"/>
                  </a:moveTo>
                  <a:cubicBezTo>
                    <a:pt x="6" y="66"/>
                    <a:pt x="13" y="60"/>
                    <a:pt x="13" y="53"/>
                  </a:cubicBezTo>
                  <a:cubicBezTo>
                    <a:pt x="13" y="49"/>
                    <a:pt x="11" y="45"/>
                    <a:pt x="12" y="40"/>
                  </a:cubicBezTo>
                  <a:cubicBezTo>
                    <a:pt x="13" y="36"/>
                    <a:pt x="16" y="33"/>
                    <a:pt x="18" y="29"/>
                  </a:cubicBezTo>
                  <a:cubicBezTo>
                    <a:pt x="21" y="22"/>
                    <a:pt x="15" y="15"/>
                    <a:pt x="18" y="9"/>
                  </a:cubicBezTo>
                  <a:cubicBezTo>
                    <a:pt x="19" y="6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370">
              <a:extLst>
                <a:ext uri="{FF2B5EF4-FFF2-40B4-BE49-F238E27FC236}">
                  <a16:creationId xmlns:a16="http://schemas.microsoft.com/office/drawing/2014/main" id="{007A94A1-156C-4684-9C31-A778AFF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995"/>
              <a:ext cx="103" cy="101"/>
            </a:xfrm>
            <a:custGeom>
              <a:avLst/>
              <a:gdLst>
                <a:gd name="T0" fmla="*/ 651 w 41"/>
                <a:gd name="T1" fmla="*/ 21 h 38"/>
                <a:gd name="T2" fmla="*/ 460 w 41"/>
                <a:gd name="T3" fmla="*/ 149 h 38"/>
                <a:gd name="T4" fmla="*/ 334 w 41"/>
                <a:gd name="T5" fmla="*/ 226 h 38"/>
                <a:gd name="T6" fmla="*/ 251 w 41"/>
                <a:gd name="T7" fmla="*/ 303 h 38"/>
                <a:gd name="T8" fmla="*/ 95 w 41"/>
                <a:gd name="T9" fmla="*/ 409 h 38"/>
                <a:gd name="T10" fmla="*/ 0 w 41"/>
                <a:gd name="T11" fmla="*/ 71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8">
                  <a:moveTo>
                    <a:pt x="41" y="1"/>
                  </a:moveTo>
                  <a:cubicBezTo>
                    <a:pt x="34" y="0"/>
                    <a:pt x="33" y="4"/>
                    <a:pt x="29" y="8"/>
                  </a:cubicBezTo>
                  <a:cubicBezTo>
                    <a:pt x="27" y="10"/>
                    <a:pt x="24" y="10"/>
                    <a:pt x="21" y="12"/>
                  </a:cubicBezTo>
                  <a:cubicBezTo>
                    <a:pt x="19" y="13"/>
                    <a:pt x="18" y="15"/>
                    <a:pt x="16" y="16"/>
                  </a:cubicBezTo>
                  <a:cubicBezTo>
                    <a:pt x="12" y="19"/>
                    <a:pt x="9" y="18"/>
                    <a:pt x="6" y="22"/>
                  </a:cubicBezTo>
                  <a:cubicBezTo>
                    <a:pt x="2" y="27"/>
                    <a:pt x="5" y="34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371">
              <a:extLst>
                <a:ext uri="{FF2B5EF4-FFF2-40B4-BE49-F238E27FC236}">
                  <a16:creationId xmlns:a16="http://schemas.microsoft.com/office/drawing/2014/main" id="{C9B7F36B-77E8-45E0-A3D8-7C2BF7BB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037"/>
              <a:ext cx="60" cy="40"/>
            </a:xfrm>
            <a:custGeom>
              <a:avLst/>
              <a:gdLst>
                <a:gd name="T0" fmla="*/ 375 w 24"/>
                <a:gd name="T1" fmla="*/ 93 h 15"/>
                <a:gd name="T2" fmla="*/ 113 w 24"/>
                <a:gd name="T3" fmla="*/ 149 h 15"/>
                <a:gd name="T4" fmla="*/ 50 w 24"/>
                <a:gd name="T5" fmla="*/ 248 h 15"/>
                <a:gd name="T6" fmla="*/ 0 w 24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24" y="5"/>
                  </a:moveTo>
                  <a:cubicBezTo>
                    <a:pt x="19" y="0"/>
                    <a:pt x="10" y="4"/>
                    <a:pt x="7" y="8"/>
                  </a:cubicBezTo>
                  <a:cubicBezTo>
                    <a:pt x="6" y="10"/>
                    <a:pt x="5" y="12"/>
                    <a:pt x="3" y="13"/>
                  </a:cubicBezTo>
                  <a:cubicBezTo>
                    <a:pt x="2" y="14"/>
                    <a:pt x="0" y="14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372">
              <a:extLst>
                <a:ext uri="{FF2B5EF4-FFF2-40B4-BE49-F238E27FC236}">
                  <a16:creationId xmlns:a16="http://schemas.microsoft.com/office/drawing/2014/main" id="{DF36B985-DC00-43FA-BAC6-7C855454E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189"/>
              <a:ext cx="85" cy="30"/>
            </a:xfrm>
            <a:custGeom>
              <a:avLst/>
              <a:gdLst>
                <a:gd name="T0" fmla="*/ 0 w 34"/>
                <a:gd name="T1" fmla="*/ 224 h 11"/>
                <a:gd name="T2" fmla="*/ 175 w 34"/>
                <a:gd name="T3" fmla="*/ 22 h 11"/>
                <a:gd name="T4" fmla="*/ 363 w 34"/>
                <a:gd name="T5" fmla="*/ 120 h 11"/>
                <a:gd name="T6" fmla="*/ 458 w 34"/>
                <a:gd name="T7" fmla="*/ 38 h 11"/>
                <a:gd name="T8" fmla="*/ 520 w 34"/>
                <a:gd name="T9" fmla="*/ 38 h 11"/>
                <a:gd name="T10" fmla="*/ 533 w 3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1">
                  <a:moveTo>
                    <a:pt x="0" y="11"/>
                  </a:moveTo>
                  <a:cubicBezTo>
                    <a:pt x="1" y="7"/>
                    <a:pt x="7" y="0"/>
                    <a:pt x="11" y="1"/>
                  </a:cubicBezTo>
                  <a:cubicBezTo>
                    <a:pt x="16" y="1"/>
                    <a:pt x="18" y="8"/>
                    <a:pt x="23" y="6"/>
                  </a:cubicBezTo>
                  <a:cubicBezTo>
                    <a:pt x="26" y="5"/>
                    <a:pt x="26" y="3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373">
              <a:extLst>
                <a:ext uri="{FF2B5EF4-FFF2-40B4-BE49-F238E27FC236}">
                  <a16:creationId xmlns:a16="http://schemas.microsoft.com/office/drawing/2014/main" id="{ECD33DBA-CC82-4EF1-8CA2-0FB80315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133"/>
              <a:ext cx="15" cy="59"/>
            </a:xfrm>
            <a:custGeom>
              <a:avLst/>
              <a:gdLst>
                <a:gd name="T0" fmla="*/ 95 w 6"/>
                <a:gd name="T1" fmla="*/ 424 h 22"/>
                <a:gd name="T2" fmla="*/ 50 w 6"/>
                <a:gd name="T3" fmla="*/ 274 h 22"/>
                <a:gd name="T4" fmla="*/ 63 w 6"/>
                <a:gd name="T5" fmla="*/ 150 h 22"/>
                <a:gd name="T6" fmla="*/ 0 w 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cubicBezTo>
                    <a:pt x="4" y="19"/>
                    <a:pt x="3" y="17"/>
                    <a:pt x="3" y="14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374">
              <a:extLst>
                <a:ext uri="{FF2B5EF4-FFF2-40B4-BE49-F238E27FC236}">
                  <a16:creationId xmlns:a16="http://schemas.microsoft.com/office/drawing/2014/main" id="{20D17192-AEC2-4F96-AE85-2F036E87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99"/>
              <a:ext cx="22" cy="32"/>
            </a:xfrm>
            <a:custGeom>
              <a:avLst/>
              <a:gdLst>
                <a:gd name="T0" fmla="*/ 12 w 9"/>
                <a:gd name="T1" fmla="*/ 227 h 12"/>
                <a:gd name="T2" fmla="*/ 120 w 9"/>
                <a:gd name="T3" fmla="*/ 21 h 12"/>
                <a:gd name="T4" fmla="*/ 132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0" y="6"/>
                    <a:pt x="8" y="6"/>
                    <a:pt x="8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375">
              <a:extLst>
                <a:ext uri="{FF2B5EF4-FFF2-40B4-BE49-F238E27FC236}">
                  <a16:creationId xmlns:a16="http://schemas.microsoft.com/office/drawing/2014/main" id="{4ABCAF6C-EAB1-49B6-8A8D-AADC03DA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189"/>
              <a:ext cx="23" cy="32"/>
            </a:xfrm>
            <a:custGeom>
              <a:avLst/>
              <a:gdLst>
                <a:gd name="T0" fmla="*/ 0 w 9"/>
                <a:gd name="T1" fmla="*/ 93 h 12"/>
                <a:gd name="T2" fmla="*/ 118 w 9"/>
                <a:gd name="T3" fmla="*/ 149 h 12"/>
                <a:gd name="T4" fmla="*/ 51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cubicBezTo>
                    <a:pt x="1" y="6"/>
                    <a:pt x="4" y="12"/>
                    <a:pt x="7" y="8"/>
                  </a:cubicBezTo>
                  <a:cubicBezTo>
                    <a:pt x="9" y="4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376">
              <a:extLst>
                <a:ext uri="{FF2B5EF4-FFF2-40B4-BE49-F238E27FC236}">
                  <a16:creationId xmlns:a16="http://schemas.microsoft.com/office/drawing/2014/main" id="{A4E15B7E-BF5E-4C38-B768-79048186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31"/>
              <a:ext cx="17" cy="18"/>
            </a:xfrm>
            <a:custGeom>
              <a:avLst/>
              <a:gdLst>
                <a:gd name="T0" fmla="*/ 0 w 7"/>
                <a:gd name="T1" fmla="*/ 118 h 7"/>
                <a:gd name="T2" fmla="*/ 10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377">
              <a:extLst>
                <a:ext uri="{FF2B5EF4-FFF2-40B4-BE49-F238E27FC236}">
                  <a16:creationId xmlns:a16="http://schemas.microsoft.com/office/drawing/2014/main" id="{6F6D1C0E-9164-45B6-BB7B-DC361EC48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1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378">
              <a:extLst>
                <a:ext uri="{FF2B5EF4-FFF2-40B4-BE49-F238E27FC236}">
                  <a16:creationId xmlns:a16="http://schemas.microsoft.com/office/drawing/2014/main" id="{2F8A9608-C450-4311-8465-9E252A31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80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5"/>
                    <a:pt x="3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Oval 379">
              <a:extLst>
                <a:ext uri="{FF2B5EF4-FFF2-40B4-BE49-F238E27FC236}">
                  <a16:creationId xmlns:a16="http://schemas.microsoft.com/office/drawing/2014/main" id="{D0844B83-BC75-4CAE-B008-4B8432827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77"/>
              <a:ext cx="30" cy="38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0" name="Freeform 380">
              <a:extLst>
                <a:ext uri="{FF2B5EF4-FFF2-40B4-BE49-F238E27FC236}">
                  <a16:creationId xmlns:a16="http://schemas.microsoft.com/office/drawing/2014/main" id="{FE5B48A7-253E-4510-A769-A009422F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75"/>
              <a:ext cx="38" cy="42"/>
            </a:xfrm>
            <a:custGeom>
              <a:avLst/>
              <a:gdLst>
                <a:gd name="T0" fmla="*/ 84 w 15"/>
                <a:gd name="T1" fmla="*/ 255 h 16"/>
                <a:gd name="T2" fmla="*/ 147 w 15"/>
                <a:gd name="T3" fmla="*/ 268 h 16"/>
                <a:gd name="T4" fmla="*/ 160 w 15"/>
                <a:gd name="T5" fmla="*/ 289 h 16"/>
                <a:gd name="T6" fmla="*/ 180 w 15"/>
                <a:gd name="T7" fmla="*/ 255 h 16"/>
                <a:gd name="T8" fmla="*/ 225 w 15"/>
                <a:gd name="T9" fmla="*/ 200 h 16"/>
                <a:gd name="T10" fmla="*/ 213 w 15"/>
                <a:gd name="T11" fmla="*/ 179 h 16"/>
                <a:gd name="T12" fmla="*/ 213 w 15"/>
                <a:gd name="T13" fmla="*/ 123 h 16"/>
                <a:gd name="T14" fmla="*/ 180 w 15"/>
                <a:gd name="T15" fmla="*/ 55 h 16"/>
                <a:gd name="T16" fmla="*/ 129 w 15"/>
                <a:gd name="T17" fmla="*/ 21 h 16"/>
                <a:gd name="T18" fmla="*/ 96 w 15"/>
                <a:gd name="T19" fmla="*/ 21 h 16"/>
                <a:gd name="T20" fmla="*/ 51 w 15"/>
                <a:gd name="T21" fmla="*/ 21 h 16"/>
                <a:gd name="T22" fmla="*/ 33 w 15"/>
                <a:gd name="T23" fmla="*/ 11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6">
                  <a:moveTo>
                    <a:pt x="5" y="14"/>
                  </a:moveTo>
                  <a:cubicBezTo>
                    <a:pt x="5" y="16"/>
                    <a:pt x="7" y="15"/>
                    <a:pt x="9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4" y="13"/>
                    <a:pt x="14" y="11"/>
                  </a:cubicBezTo>
                  <a:cubicBezTo>
                    <a:pt x="15" y="10"/>
                    <a:pt x="14" y="11"/>
                    <a:pt x="13" y="10"/>
                  </a:cubicBezTo>
                  <a:cubicBezTo>
                    <a:pt x="12" y="9"/>
                    <a:pt x="13" y="8"/>
                    <a:pt x="13" y="7"/>
                  </a:cubicBezTo>
                  <a:cubicBezTo>
                    <a:pt x="13" y="6"/>
                    <a:pt x="12" y="5"/>
                    <a:pt x="11" y="3"/>
                  </a:cubicBezTo>
                  <a:cubicBezTo>
                    <a:pt x="11" y="1"/>
                    <a:pt x="10" y="0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0" y="2"/>
                    <a:pt x="2" y="4"/>
                    <a:pt x="2" y="6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Oval 381">
              <a:extLst>
                <a:ext uri="{FF2B5EF4-FFF2-40B4-BE49-F238E27FC236}">
                  <a16:creationId xmlns:a16="http://schemas.microsoft.com/office/drawing/2014/main" id="{7CF136BC-1573-46B8-9F24-4565C0952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93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2" name="Oval 382">
              <a:extLst>
                <a:ext uri="{FF2B5EF4-FFF2-40B4-BE49-F238E27FC236}">
                  <a16:creationId xmlns:a16="http://schemas.microsoft.com/office/drawing/2014/main" id="{05EF3DA9-76D4-42A5-BF86-4198BD531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96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3" name="Oval 383">
              <a:extLst>
                <a:ext uri="{FF2B5EF4-FFF2-40B4-BE49-F238E27FC236}">
                  <a16:creationId xmlns:a16="http://schemas.microsoft.com/office/drawing/2014/main" id="{1151EE04-9545-4D6A-98FD-1768AD276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10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4" name="Oval 384">
              <a:extLst>
                <a:ext uri="{FF2B5EF4-FFF2-40B4-BE49-F238E27FC236}">
                  <a16:creationId xmlns:a16="http://schemas.microsoft.com/office/drawing/2014/main" id="{EF707A27-D0CD-46B5-982E-304B46E51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109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5" name="Oval 385">
              <a:extLst>
                <a:ext uri="{FF2B5EF4-FFF2-40B4-BE49-F238E27FC236}">
                  <a16:creationId xmlns:a16="http://schemas.microsoft.com/office/drawing/2014/main" id="{70508255-D69B-4B18-9BE6-75CEFAFCD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115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6" name="Oval 386">
              <a:extLst>
                <a:ext uri="{FF2B5EF4-FFF2-40B4-BE49-F238E27FC236}">
                  <a16:creationId xmlns:a16="http://schemas.microsoft.com/office/drawing/2014/main" id="{8F1F57D2-6D97-4A08-9B3A-449FF413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11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7" name="Oval 387">
              <a:extLst>
                <a:ext uri="{FF2B5EF4-FFF2-40B4-BE49-F238E27FC236}">
                  <a16:creationId xmlns:a16="http://schemas.microsoft.com/office/drawing/2014/main" id="{4F6BD034-7C2B-402B-BD60-811650E9A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09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8" name="Oval 388">
              <a:extLst>
                <a:ext uri="{FF2B5EF4-FFF2-40B4-BE49-F238E27FC236}">
                  <a16:creationId xmlns:a16="http://schemas.microsoft.com/office/drawing/2014/main" id="{D380C9EA-19B7-4C68-A5B4-9EFDE9872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10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9" name="Oval 389">
              <a:extLst>
                <a:ext uri="{FF2B5EF4-FFF2-40B4-BE49-F238E27FC236}">
                  <a16:creationId xmlns:a16="http://schemas.microsoft.com/office/drawing/2014/main" id="{593462D3-F5D5-45BB-A62B-E25615C26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10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0" name="Oval 390">
              <a:extLst>
                <a:ext uri="{FF2B5EF4-FFF2-40B4-BE49-F238E27FC236}">
                  <a16:creationId xmlns:a16="http://schemas.microsoft.com/office/drawing/2014/main" id="{A71ABAE5-1C7D-4BD5-8EA7-E99A4562D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99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1" name="Oval 391">
              <a:extLst>
                <a:ext uri="{FF2B5EF4-FFF2-40B4-BE49-F238E27FC236}">
                  <a16:creationId xmlns:a16="http://schemas.microsoft.com/office/drawing/2014/main" id="{B0064826-AAD9-4C7C-8E74-5CD136E7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93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2" name="Oval 392">
              <a:extLst>
                <a:ext uri="{FF2B5EF4-FFF2-40B4-BE49-F238E27FC236}">
                  <a16:creationId xmlns:a16="http://schemas.microsoft.com/office/drawing/2014/main" id="{582D2C2A-EBCC-4954-9081-49E0C90FD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85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3" name="Oval 393">
              <a:extLst>
                <a:ext uri="{FF2B5EF4-FFF2-40B4-BE49-F238E27FC236}">
                  <a16:creationId xmlns:a16="http://schemas.microsoft.com/office/drawing/2014/main" id="{EADC756D-862D-4C96-9EE2-E2184803F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80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4" name="Oval 394">
              <a:extLst>
                <a:ext uri="{FF2B5EF4-FFF2-40B4-BE49-F238E27FC236}">
                  <a16:creationId xmlns:a16="http://schemas.microsoft.com/office/drawing/2014/main" id="{5CCE9384-D460-460E-8DF8-6FB1CE3ED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0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5" name="Oval 395">
              <a:extLst>
                <a:ext uri="{FF2B5EF4-FFF2-40B4-BE49-F238E27FC236}">
                  <a16:creationId xmlns:a16="http://schemas.microsoft.com/office/drawing/2014/main" id="{9D3A1C2D-BA53-4CEE-9976-F246CE8F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07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6" name="Oval 396">
              <a:extLst>
                <a:ext uri="{FF2B5EF4-FFF2-40B4-BE49-F238E27FC236}">
                  <a16:creationId xmlns:a16="http://schemas.microsoft.com/office/drawing/2014/main" id="{2F7805D1-0F88-4FBB-9DD2-C5F2F1D9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072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7" name="Oval 397">
              <a:extLst>
                <a:ext uri="{FF2B5EF4-FFF2-40B4-BE49-F238E27FC236}">
                  <a16:creationId xmlns:a16="http://schemas.microsoft.com/office/drawing/2014/main" id="{3EEB9D34-B6D1-475D-B173-430FC1FAE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0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8" name="Oval 398">
              <a:extLst>
                <a:ext uri="{FF2B5EF4-FFF2-40B4-BE49-F238E27FC236}">
                  <a16:creationId xmlns:a16="http://schemas.microsoft.com/office/drawing/2014/main" id="{1CEEFFDE-664C-4538-BBA8-E0F19E100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7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9" name="Oval 399">
              <a:extLst>
                <a:ext uri="{FF2B5EF4-FFF2-40B4-BE49-F238E27FC236}">
                  <a16:creationId xmlns:a16="http://schemas.microsoft.com/office/drawing/2014/main" id="{5A9F1830-3899-433D-9A11-20AB1770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08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0" name="Oval 400">
              <a:extLst>
                <a:ext uri="{FF2B5EF4-FFF2-40B4-BE49-F238E27FC236}">
                  <a16:creationId xmlns:a16="http://schemas.microsoft.com/office/drawing/2014/main" id="{A856D7AC-5048-4E09-9E6F-4FA85C0B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117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1" name="Oval 401">
              <a:extLst>
                <a:ext uri="{FF2B5EF4-FFF2-40B4-BE49-F238E27FC236}">
                  <a16:creationId xmlns:a16="http://schemas.microsoft.com/office/drawing/2014/main" id="{B88BAA63-ACEB-4DBC-8C51-F01F11B53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11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2" name="Oval 402">
              <a:extLst>
                <a:ext uri="{FF2B5EF4-FFF2-40B4-BE49-F238E27FC236}">
                  <a16:creationId xmlns:a16="http://schemas.microsoft.com/office/drawing/2014/main" id="{C5C02763-7F15-4308-8033-8011405E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09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3" name="Oval 403">
              <a:extLst>
                <a:ext uri="{FF2B5EF4-FFF2-40B4-BE49-F238E27FC236}">
                  <a16:creationId xmlns:a16="http://schemas.microsoft.com/office/drawing/2014/main" id="{6F394F11-1B73-42A0-9215-7D684C22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10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4" name="Oval 404">
              <a:extLst>
                <a:ext uri="{FF2B5EF4-FFF2-40B4-BE49-F238E27FC236}">
                  <a16:creationId xmlns:a16="http://schemas.microsoft.com/office/drawing/2014/main" id="{D0BFC8A2-1677-4CBF-8E04-E137C11E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101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5" name="Oval 405">
              <a:extLst>
                <a:ext uri="{FF2B5EF4-FFF2-40B4-BE49-F238E27FC236}">
                  <a16:creationId xmlns:a16="http://schemas.microsoft.com/office/drawing/2014/main" id="{0D22A90E-A192-4CA6-B405-EC91EAC52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91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6" name="Oval 406">
              <a:extLst>
                <a:ext uri="{FF2B5EF4-FFF2-40B4-BE49-F238E27FC236}">
                  <a16:creationId xmlns:a16="http://schemas.microsoft.com/office/drawing/2014/main" id="{C2CB7DC8-FDC3-4098-8211-A0F9B4B04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088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7" name="Oval 407">
              <a:extLst>
                <a:ext uri="{FF2B5EF4-FFF2-40B4-BE49-F238E27FC236}">
                  <a16:creationId xmlns:a16="http://schemas.microsoft.com/office/drawing/2014/main" id="{796AAAB9-DDFF-48C2-9C03-655CF0E2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93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8" name="Oval 408">
              <a:extLst>
                <a:ext uri="{FF2B5EF4-FFF2-40B4-BE49-F238E27FC236}">
                  <a16:creationId xmlns:a16="http://schemas.microsoft.com/office/drawing/2014/main" id="{7A33A61E-AC05-429B-BE9C-DB3476CD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83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9" name="Oval 409">
              <a:extLst>
                <a:ext uri="{FF2B5EF4-FFF2-40B4-BE49-F238E27FC236}">
                  <a16:creationId xmlns:a16="http://schemas.microsoft.com/office/drawing/2014/main" id="{6E86CAA6-FCE9-4CF2-AA34-CA268A7E6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77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0" name="Oval 410">
              <a:extLst>
                <a:ext uri="{FF2B5EF4-FFF2-40B4-BE49-F238E27FC236}">
                  <a16:creationId xmlns:a16="http://schemas.microsoft.com/office/drawing/2014/main" id="{073772AC-96D9-4BF1-BB6F-1C3F3179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080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1" name="Oval 411">
              <a:extLst>
                <a:ext uri="{FF2B5EF4-FFF2-40B4-BE49-F238E27FC236}">
                  <a16:creationId xmlns:a16="http://schemas.microsoft.com/office/drawing/2014/main" id="{0F98C54A-0F3B-4977-A6AE-0AB8C2F6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077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2" name="Oval 412">
              <a:extLst>
                <a:ext uri="{FF2B5EF4-FFF2-40B4-BE49-F238E27FC236}">
                  <a16:creationId xmlns:a16="http://schemas.microsoft.com/office/drawing/2014/main" id="{0D9BD10E-5253-4469-B8BB-B3EFA7334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075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3" name="Oval 413">
              <a:extLst>
                <a:ext uri="{FF2B5EF4-FFF2-40B4-BE49-F238E27FC236}">
                  <a16:creationId xmlns:a16="http://schemas.microsoft.com/office/drawing/2014/main" id="{A44EC7C5-F862-428B-943F-CBCE3942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80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4" name="Oval 414">
              <a:extLst>
                <a:ext uri="{FF2B5EF4-FFF2-40B4-BE49-F238E27FC236}">
                  <a16:creationId xmlns:a16="http://schemas.microsoft.com/office/drawing/2014/main" id="{4D2623C1-5F2B-48B0-AB23-1B4129AE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85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5" name="Oval 415">
              <a:extLst>
                <a:ext uri="{FF2B5EF4-FFF2-40B4-BE49-F238E27FC236}">
                  <a16:creationId xmlns:a16="http://schemas.microsoft.com/office/drawing/2014/main" id="{F0F7DB52-20F0-47DD-8FD5-2AD389095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91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6" name="Oval 416">
              <a:extLst>
                <a:ext uri="{FF2B5EF4-FFF2-40B4-BE49-F238E27FC236}">
                  <a16:creationId xmlns:a16="http://schemas.microsoft.com/office/drawing/2014/main" id="{AD1DCBAF-9CD0-48BE-A16B-C662A35AB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96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7" name="Oval 417">
              <a:extLst>
                <a:ext uri="{FF2B5EF4-FFF2-40B4-BE49-F238E27FC236}">
                  <a16:creationId xmlns:a16="http://schemas.microsoft.com/office/drawing/2014/main" id="{19189338-4641-4590-BE0D-457D81480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104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8" name="Oval 418">
              <a:extLst>
                <a:ext uri="{FF2B5EF4-FFF2-40B4-BE49-F238E27FC236}">
                  <a16:creationId xmlns:a16="http://schemas.microsoft.com/office/drawing/2014/main" id="{7B308953-CA8E-4EE4-8E49-622F30CF0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10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9" name="Oval 419">
              <a:extLst>
                <a:ext uri="{FF2B5EF4-FFF2-40B4-BE49-F238E27FC236}">
                  <a16:creationId xmlns:a16="http://schemas.microsoft.com/office/drawing/2014/main" id="{CF9649CB-CDD1-41C5-B81D-1758C33E6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11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0" name="Oval 420">
              <a:extLst>
                <a:ext uri="{FF2B5EF4-FFF2-40B4-BE49-F238E27FC236}">
                  <a16:creationId xmlns:a16="http://schemas.microsoft.com/office/drawing/2014/main" id="{BA757FCE-D5C0-491F-83C2-46E3660F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101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1" name="Oval 421">
              <a:extLst>
                <a:ext uri="{FF2B5EF4-FFF2-40B4-BE49-F238E27FC236}">
                  <a16:creationId xmlns:a16="http://schemas.microsoft.com/office/drawing/2014/main" id="{BCE3ED94-3A3E-4BC4-84DC-F14C416CA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109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2" name="Oval 422">
              <a:extLst>
                <a:ext uri="{FF2B5EF4-FFF2-40B4-BE49-F238E27FC236}">
                  <a16:creationId xmlns:a16="http://schemas.microsoft.com/office/drawing/2014/main" id="{BD723553-2543-4D60-8410-21BAE76F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115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3" name="Oval 423">
              <a:extLst>
                <a:ext uri="{FF2B5EF4-FFF2-40B4-BE49-F238E27FC236}">
                  <a16:creationId xmlns:a16="http://schemas.microsoft.com/office/drawing/2014/main" id="{7B4E18A9-2728-480A-85A4-8039A5526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93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4" name="Oval 424">
              <a:extLst>
                <a:ext uri="{FF2B5EF4-FFF2-40B4-BE49-F238E27FC236}">
                  <a16:creationId xmlns:a16="http://schemas.microsoft.com/office/drawing/2014/main" id="{071CE710-8D32-4FD4-9BBA-E97CA902E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080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5" name="Oval 425">
              <a:extLst>
                <a:ext uri="{FF2B5EF4-FFF2-40B4-BE49-F238E27FC236}">
                  <a16:creationId xmlns:a16="http://schemas.microsoft.com/office/drawing/2014/main" id="{01A33741-BCA4-4623-BCFC-CD2AD6B0B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48"/>
              <a:ext cx="20" cy="27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6" name="Oval 426">
              <a:extLst>
                <a:ext uri="{FF2B5EF4-FFF2-40B4-BE49-F238E27FC236}">
                  <a16:creationId xmlns:a16="http://schemas.microsoft.com/office/drawing/2014/main" id="{87D64EDF-D226-4095-8D89-3C51F1CAC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53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7" name="Oval 427">
              <a:extLst>
                <a:ext uri="{FF2B5EF4-FFF2-40B4-BE49-F238E27FC236}">
                  <a16:creationId xmlns:a16="http://schemas.microsoft.com/office/drawing/2014/main" id="{D8BC5E9C-8533-4CA4-8506-986ECEF89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6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8" name="Oval 428">
              <a:extLst>
                <a:ext uri="{FF2B5EF4-FFF2-40B4-BE49-F238E27FC236}">
                  <a16:creationId xmlns:a16="http://schemas.microsoft.com/office/drawing/2014/main" id="{6E09587E-72BD-4AA5-9063-0A373DC0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264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9" name="Oval 429">
              <a:extLst>
                <a:ext uri="{FF2B5EF4-FFF2-40B4-BE49-F238E27FC236}">
                  <a16:creationId xmlns:a16="http://schemas.microsoft.com/office/drawing/2014/main" id="{0BB23B41-7C43-4778-9114-46A8200E2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6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0" name="Oval 430">
              <a:extLst>
                <a:ext uri="{FF2B5EF4-FFF2-40B4-BE49-F238E27FC236}">
                  <a16:creationId xmlns:a16="http://schemas.microsoft.com/office/drawing/2014/main" id="{1AD5271A-0369-433F-BF64-465AEC7C4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1" name="Oval 431">
              <a:extLst>
                <a:ext uri="{FF2B5EF4-FFF2-40B4-BE49-F238E27FC236}">
                  <a16:creationId xmlns:a16="http://schemas.microsoft.com/office/drawing/2014/main" id="{27276BB8-1C28-44F3-BD2D-B2405F08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77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2" name="Oval 432">
              <a:extLst>
                <a:ext uri="{FF2B5EF4-FFF2-40B4-BE49-F238E27FC236}">
                  <a16:creationId xmlns:a16="http://schemas.microsoft.com/office/drawing/2014/main" id="{44E89AA8-B4DE-4EE1-AEDF-421B1830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77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3" name="Oval 433">
              <a:extLst>
                <a:ext uri="{FF2B5EF4-FFF2-40B4-BE49-F238E27FC236}">
                  <a16:creationId xmlns:a16="http://schemas.microsoft.com/office/drawing/2014/main" id="{DDF17568-9AFD-4202-AD59-C67C3873D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4" name="Oval 434">
              <a:extLst>
                <a:ext uri="{FF2B5EF4-FFF2-40B4-BE49-F238E27FC236}">
                  <a16:creationId xmlns:a16="http://schemas.microsoft.com/office/drawing/2014/main" id="{6F02E9E7-EF99-4390-89D4-9571790F0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6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5" name="Oval 435">
              <a:extLst>
                <a:ext uri="{FF2B5EF4-FFF2-40B4-BE49-F238E27FC236}">
                  <a16:creationId xmlns:a16="http://schemas.microsoft.com/office/drawing/2014/main" id="{2457A225-5DE6-4A74-9214-0E295D6B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6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6" name="Oval 436">
              <a:extLst>
                <a:ext uri="{FF2B5EF4-FFF2-40B4-BE49-F238E27FC236}">
                  <a16:creationId xmlns:a16="http://schemas.microsoft.com/office/drawing/2014/main" id="{F4EB4DF6-4DED-4CDC-95CC-69DD327D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59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7" name="Oval 437">
              <a:extLst>
                <a:ext uri="{FF2B5EF4-FFF2-40B4-BE49-F238E27FC236}">
                  <a16:creationId xmlns:a16="http://schemas.microsoft.com/office/drawing/2014/main" id="{A4E61869-EC4C-45FD-8A24-D13BAE6EC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253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8" name="Oval 438">
              <a:extLst>
                <a:ext uri="{FF2B5EF4-FFF2-40B4-BE49-F238E27FC236}">
                  <a16:creationId xmlns:a16="http://schemas.microsoft.com/office/drawing/2014/main" id="{F1125EE5-467C-40AE-8694-C278FE98D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9" name="Oval 439">
              <a:extLst>
                <a:ext uri="{FF2B5EF4-FFF2-40B4-BE49-F238E27FC236}">
                  <a16:creationId xmlns:a16="http://schemas.microsoft.com/office/drawing/2014/main" id="{FBED353D-8E42-4885-870C-A20BD7A26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43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0" name="Oval 440">
              <a:extLst>
                <a:ext uri="{FF2B5EF4-FFF2-40B4-BE49-F238E27FC236}">
                  <a16:creationId xmlns:a16="http://schemas.microsoft.com/office/drawing/2014/main" id="{9B99EEC6-6957-40F6-BB0C-0916C5F45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1" name="Oval 441">
              <a:extLst>
                <a:ext uri="{FF2B5EF4-FFF2-40B4-BE49-F238E27FC236}">
                  <a16:creationId xmlns:a16="http://schemas.microsoft.com/office/drawing/2014/main" id="{2C24912D-89C3-427A-AA58-7CFA7A621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24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2" name="Oval 442">
              <a:extLst>
                <a:ext uri="{FF2B5EF4-FFF2-40B4-BE49-F238E27FC236}">
                  <a16:creationId xmlns:a16="http://schemas.microsoft.com/office/drawing/2014/main" id="{18C8E2FE-DB25-41B7-A077-44391F571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5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3" name="Oval 443">
              <a:extLst>
                <a:ext uri="{FF2B5EF4-FFF2-40B4-BE49-F238E27FC236}">
                  <a16:creationId xmlns:a16="http://schemas.microsoft.com/office/drawing/2014/main" id="{82C71BAA-F1F4-4868-B37C-6759CE93E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4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4" name="Oval 444">
              <a:extLst>
                <a:ext uri="{FF2B5EF4-FFF2-40B4-BE49-F238E27FC236}">
                  <a16:creationId xmlns:a16="http://schemas.microsoft.com/office/drawing/2014/main" id="{96BBCE5F-E6B1-48D1-B64E-8FD52756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3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5" name="Oval 445">
              <a:extLst>
                <a:ext uri="{FF2B5EF4-FFF2-40B4-BE49-F238E27FC236}">
                  <a16:creationId xmlns:a16="http://schemas.microsoft.com/office/drawing/2014/main" id="{4D9EC6E2-6D2E-4266-93B5-861E451FD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6" name="Oval 446">
              <a:extLst>
                <a:ext uri="{FF2B5EF4-FFF2-40B4-BE49-F238E27FC236}">
                  <a16:creationId xmlns:a16="http://schemas.microsoft.com/office/drawing/2014/main" id="{BA5161CD-581B-45F8-BEFC-73FB090A3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269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7" name="Oval 447">
              <a:extLst>
                <a:ext uri="{FF2B5EF4-FFF2-40B4-BE49-F238E27FC236}">
                  <a16:creationId xmlns:a16="http://schemas.microsoft.com/office/drawing/2014/main" id="{D1C7358B-1DE5-4EA1-9D84-4BF3F778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75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8" name="Oval 448">
              <a:extLst>
                <a:ext uri="{FF2B5EF4-FFF2-40B4-BE49-F238E27FC236}">
                  <a16:creationId xmlns:a16="http://schemas.microsoft.com/office/drawing/2014/main" id="{E149A13A-AE06-4F25-9792-A0B4E4240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7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9" name="Oval 449">
              <a:extLst>
                <a:ext uri="{FF2B5EF4-FFF2-40B4-BE49-F238E27FC236}">
                  <a16:creationId xmlns:a16="http://schemas.microsoft.com/office/drawing/2014/main" id="{413F935B-3E39-46BC-9705-C93EE47F0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67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0" name="Oval 450">
              <a:extLst>
                <a:ext uri="{FF2B5EF4-FFF2-40B4-BE49-F238E27FC236}">
                  <a16:creationId xmlns:a16="http://schemas.microsoft.com/office/drawing/2014/main" id="{5F11C229-6CA0-4BD2-8069-1EDD8432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256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1" name="Oval 451">
              <a:extLst>
                <a:ext uri="{FF2B5EF4-FFF2-40B4-BE49-F238E27FC236}">
                  <a16:creationId xmlns:a16="http://schemas.microsoft.com/office/drawing/2014/main" id="{7D7D8B09-170A-4C0E-900A-877E9198D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3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2" name="Oval 452">
              <a:extLst>
                <a:ext uri="{FF2B5EF4-FFF2-40B4-BE49-F238E27FC236}">
                  <a16:creationId xmlns:a16="http://schemas.microsoft.com/office/drawing/2014/main" id="{E9886589-1FF4-4265-920C-F1855921C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9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3" name="Oval 453">
              <a:extLst>
                <a:ext uri="{FF2B5EF4-FFF2-40B4-BE49-F238E27FC236}">
                  <a16:creationId xmlns:a16="http://schemas.microsoft.com/office/drawing/2014/main" id="{33BE1C7F-1DA8-4451-B281-FACD9B5F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48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4" name="Oval 454">
              <a:extLst>
                <a:ext uri="{FF2B5EF4-FFF2-40B4-BE49-F238E27FC236}">
                  <a16:creationId xmlns:a16="http://schemas.microsoft.com/office/drawing/2014/main" id="{DD88FF13-81AF-4C96-9D6F-5B850969F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5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5" name="Oval 455">
              <a:extLst>
                <a:ext uri="{FF2B5EF4-FFF2-40B4-BE49-F238E27FC236}">
                  <a16:creationId xmlns:a16="http://schemas.microsoft.com/office/drawing/2014/main" id="{6493DA92-DCAC-4A31-8AF5-53074D3CE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5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6" name="Oval 456">
              <a:extLst>
                <a:ext uri="{FF2B5EF4-FFF2-40B4-BE49-F238E27FC236}">
                  <a16:creationId xmlns:a16="http://schemas.microsoft.com/office/drawing/2014/main" id="{CC33DB3C-DF79-4559-BD3D-570AD9DD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51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7" name="Oval 457">
              <a:extLst>
                <a:ext uri="{FF2B5EF4-FFF2-40B4-BE49-F238E27FC236}">
                  <a16:creationId xmlns:a16="http://schemas.microsoft.com/office/drawing/2014/main" id="{BB2FC9B3-0033-41E7-AAC9-45D450442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248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8" name="Oval 458">
              <a:extLst>
                <a:ext uri="{FF2B5EF4-FFF2-40B4-BE49-F238E27FC236}">
                  <a16:creationId xmlns:a16="http://schemas.microsoft.com/office/drawing/2014/main" id="{99A6BA4B-0B16-4CC9-A1A0-51C104BF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8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9" name="Oval 459">
              <a:extLst>
                <a:ext uri="{FF2B5EF4-FFF2-40B4-BE49-F238E27FC236}">
                  <a16:creationId xmlns:a16="http://schemas.microsoft.com/office/drawing/2014/main" id="{D86920D9-ECB1-475A-8894-0FA5BC3CB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3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0" name="Oval 460">
              <a:extLst>
                <a:ext uri="{FF2B5EF4-FFF2-40B4-BE49-F238E27FC236}">
                  <a16:creationId xmlns:a16="http://schemas.microsoft.com/office/drawing/2014/main" id="{D3A6D1AA-B82C-4FB2-B842-10542FC5F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256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1" name="Oval 461">
              <a:extLst>
                <a:ext uri="{FF2B5EF4-FFF2-40B4-BE49-F238E27FC236}">
                  <a16:creationId xmlns:a16="http://schemas.microsoft.com/office/drawing/2014/main" id="{E0F83FFF-9FDF-483B-AC0C-FE041310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6"/>
              <a:ext cx="2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2" name="Oval 462">
              <a:extLst>
                <a:ext uri="{FF2B5EF4-FFF2-40B4-BE49-F238E27FC236}">
                  <a16:creationId xmlns:a16="http://schemas.microsoft.com/office/drawing/2014/main" id="{91328797-0B51-4F11-9772-7399F640C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64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3" name="Oval 463">
              <a:extLst>
                <a:ext uri="{FF2B5EF4-FFF2-40B4-BE49-F238E27FC236}">
                  <a16:creationId xmlns:a16="http://schemas.microsoft.com/office/drawing/2014/main" id="{E56F393C-023D-4D7A-82E9-67648338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72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4" name="Oval 464">
              <a:extLst>
                <a:ext uri="{FF2B5EF4-FFF2-40B4-BE49-F238E27FC236}">
                  <a16:creationId xmlns:a16="http://schemas.microsoft.com/office/drawing/2014/main" id="{0CD1BDBF-08B8-4065-8A51-78537572F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77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5" name="Oval 465">
              <a:extLst>
                <a:ext uri="{FF2B5EF4-FFF2-40B4-BE49-F238E27FC236}">
                  <a16:creationId xmlns:a16="http://schemas.microsoft.com/office/drawing/2014/main" id="{BF9E49A3-E3BC-49D1-AE63-0AB35210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69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6" name="Oval 466">
              <a:extLst>
                <a:ext uri="{FF2B5EF4-FFF2-40B4-BE49-F238E27FC236}">
                  <a16:creationId xmlns:a16="http://schemas.microsoft.com/office/drawing/2014/main" id="{58E80C1A-8120-4A2F-A86E-059E8B217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6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7" name="Oval 467">
              <a:extLst>
                <a:ext uri="{FF2B5EF4-FFF2-40B4-BE49-F238E27FC236}">
                  <a16:creationId xmlns:a16="http://schemas.microsoft.com/office/drawing/2014/main" id="{9B7C8E35-B9A7-4356-8792-E2B11FD36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72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8" name="Oval 468">
              <a:extLst>
                <a:ext uri="{FF2B5EF4-FFF2-40B4-BE49-F238E27FC236}">
                  <a16:creationId xmlns:a16="http://schemas.microsoft.com/office/drawing/2014/main" id="{94BFB13D-DBBC-49DF-9B9F-1A1BDEA5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9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9" name="Oval 469">
              <a:extLst>
                <a:ext uri="{FF2B5EF4-FFF2-40B4-BE49-F238E27FC236}">
                  <a16:creationId xmlns:a16="http://schemas.microsoft.com/office/drawing/2014/main" id="{ECEA4FC6-48AE-4AC3-BCEC-D62D05239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51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0" name="Freeform 470">
              <a:extLst>
                <a:ext uri="{FF2B5EF4-FFF2-40B4-BE49-F238E27FC236}">
                  <a16:creationId xmlns:a16="http://schemas.microsoft.com/office/drawing/2014/main" id="{076FEE11-A517-4B0E-A0BE-7031F2EF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32"/>
              <a:ext cx="32" cy="32"/>
            </a:xfrm>
            <a:custGeom>
              <a:avLst/>
              <a:gdLst>
                <a:gd name="T0" fmla="*/ 74 w 13"/>
                <a:gd name="T1" fmla="*/ 205 h 12"/>
                <a:gd name="T2" fmla="*/ 12 w 13"/>
                <a:gd name="T3" fmla="*/ 77 h 12"/>
                <a:gd name="T4" fmla="*/ 121 w 13"/>
                <a:gd name="T5" fmla="*/ 21 h 12"/>
                <a:gd name="T6" fmla="*/ 182 w 13"/>
                <a:gd name="T7" fmla="*/ 149 h 12"/>
                <a:gd name="T8" fmla="*/ 74 w 13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5" y="11"/>
                  </a:move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ubicBezTo>
                    <a:pt x="11" y="10"/>
                    <a:pt x="8" y="12"/>
                    <a:pt x="5" y="1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1" name="Freeform 471">
              <a:extLst>
                <a:ext uri="{FF2B5EF4-FFF2-40B4-BE49-F238E27FC236}">
                  <a16:creationId xmlns:a16="http://schemas.microsoft.com/office/drawing/2014/main" id="{AE3F4765-F64C-498C-847E-AF53079F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32"/>
              <a:ext cx="35" cy="27"/>
            </a:xfrm>
            <a:custGeom>
              <a:avLst/>
              <a:gdLst>
                <a:gd name="T0" fmla="*/ 175 w 14"/>
                <a:gd name="T1" fmla="*/ 176 h 10"/>
                <a:gd name="T2" fmla="*/ 208 w 14"/>
                <a:gd name="T3" fmla="*/ 138 h 10"/>
                <a:gd name="T4" fmla="*/ 220 w 14"/>
                <a:gd name="T5" fmla="*/ 103 h 10"/>
                <a:gd name="T6" fmla="*/ 208 w 14"/>
                <a:gd name="T7" fmla="*/ 81 h 10"/>
                <a:gd name="T8" fmla="*/ 175 w 14"/>
                <a:gd name="T9" fmla="*/ 22 h 10"/>
                <a:gd name="T10" fmla="*/ 158 w 14"/>
                <a:gd name="T11" fmla="*/ 38 h 10"/>
                <a:gd name="T12" fmla="*/ 125 w 14"/>
                <a:gd name="T13" fmla="*/ 22 h 10"/>
                <a:gd name="T14" fmla="*/ 63 w 14"/>
                <a:gd name="T15" fmla="*/ 22 h 10"/>
                <a:gd name="T16" fmla="*/ 20 w 14"/>
                <a:gd name="T17" fmla="*/ 81 h 10"/>
                <a:gd name="T18" fmla="*/ 20 w 14"/>
                <a:gd name="T19" fmla="*/ 103 h 10"/>
                <a:gd name="T20" fmla="*/ 0 w 14"/>
                <a:gd name="T21" fmla="*/ 138 h 10"/>
                <a:gd name="T22" fmla="*/ 63 w 14"/>
                <a:gd name="T23" fmla="*/ 19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1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3" y="1"/>
                    <a:pt x="11" y="1"/>
                  </a:cubicBezTo>
                  <a:cubicBezTo>
                    <a:pt x="10" y="0"/>
                    <a:pt x="11" y="1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10"/>
                    <a:pt x="2" y="9"/>
                    <a:pt x="4" y="10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2" name="Freeform 472">
              <a:extLst>
                <a:ext uri="{FF2B5EF4-FFF2-40B4-BE49-F238E27FC236}">
                  <a16:creationId xmlns:a16="http://schemas.microsoft.com/office/drawing/2014/main" id="{88DE99C5-5ECF-46B1-8461-33588BC57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232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3" name="Freeform 473">
              <a:extLst>
                <a:ext uri="{FF2B5EF4-FFF2-40B4-BE49-F238E27FC236}">
                  <a16:creationId xmlns:a16="http://schemas.microsoft.com/office/drawing/2014/main" id="{2B87FDC4-AB40-4046-956B-3D411B3E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3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4" name="Freeform 474">
              <a:extLst>
                <a:ext uri="{FF2B5EF4-FFF2-40B4-BE49-F238E27FC236}">
                  <a16:creationId xmlns:a16="http://schemas.microsoft.com/office/drawing/2014/main" id="{75C92C3A-5C3E-4761-A755-5131922FC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32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5" name="Freeform 475">
              <a:extLst>
                <a:ext uri="{FF2B5EF4-FFF2-40B4-BE49-F238E27FC236}">
                  <a16:creationId xmlns:a16="http://schemas.microsoft.com/office/drawing/2014/main" id="{40B7AC4C-88FE-4244-A474-8E5679D26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3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6" name="Freeform 476">
              <a:extLst>
                <a:ext uri="{FF2B5EF4-FFF2-40B4-BE49-F238E27FC236}">
                  <a16:creationId xmlns:a16="http://schemas.microsoft.com/office/drawing/2014/main" id="{BD0B98AB-631F-4418-A38B-BF9C5CB67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4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7" name="Freeform 477">
              <a:extLst>
                <a:ext uri="{FF2B5EF4-FFF2-40B4-BE49-F238E27FC236}">
                  <a16:creationId xmlns:a16="http://schemas.microsoft.com/office/drawing/2014/main" id="{CB95810E-CF19-4CAC-A628-876FDEF5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8" name="Freeform 478">
              <a:extLst>
                <a:ext uri="{FF2B5EF4-FFF2-40B4-BE49-F238E27FC236}">
                  <a16:creationId xmlns:a16="http://schemas.microsoft.com/office/drawing/2014/main" id="{98811956-98EE-4324-8FA7-8501712F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25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27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9" name="Freeform 479">
              <a:extLst>
                <a:ext uri="{FF2B5EF4-FFF2-40B4-BE49-F238E27FC236}">
                  <a16:creationId xmlns:a16="http://schemas.microsoft.com/office/drawing/2014/main" id="{B4AD6401-7D0B-4FEB-A1D5-3E76C495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6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0" name="Freeform 480">
              <a:extLst>
                <a:ext uri="{FF2B5EF4-FFF2-40B4-BE49-F238E27FC236}">
                  <a16:creationId xmlns:a16="http://schemas.microsoft.com/office/drawing/2014/main" id="{345825AB-D84B-4172-9FED-1FFC8CAA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261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Freeform 481">
              <a:extLst>
                <a:ext uri="{FF2B5EF4-FFF2-40B4-BE49-F238E27FC236}">
                  <a16:creationId xmlns:a16="http://schemas.microsoft.com/office/drawing/2014/main" id="{B9DD84F5-72E3-43A5-A65F-1439F0C0F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61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Freeform 482">
              <a:extLst>
                <a:ext uri="{FF2B5EF4-FFF2-40B4-BE49-F238E27FC236}">
                  <a16:creationId xmlns:a16="http://schemas.microsoft.com/office/drawing/2014/main" id="{E5C4FC40-9EBA-4B16-88DD-B51617631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Freeform 483">
              <a:extLst>
                <a:ext uri="{FF2B5EF4-FFF2-40B4-BE49-F238E27FC236}">
                  <a16:creationId xmlns:a16="http://schemas.microsoft.com/office/drawing/2014/main" id="{B7FA060A-A3F6-40BF-BCB6-2131BFB5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Freeform 484">
              <a:extLst>
                <a:ext uri="{FF2B5EF4-FFF2-40B4-BE49-F238E27FC236}">
                  <a16:creationId xmlns:a16="http://schemas.microsoft.com/office/drawing/2014/main" id="{5A4C603C-F504-4E4B-84A2-BFE85262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Freeform 485">
              <a:extLst>
                <a:ext uri="{FF2B5EF4-FFF2-40B4-BE49-F238E27FC236}">
                  <a16:creationId xmlns:a16="http://schemas.microsoft.com/office/drawing/2014/main" id="{6E6F310E-C005-49F5-8224-D1F19ACF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Freeform 486">
              <a:extLst>
                <a:ext uri="{FF2B5EF4-FFF2-40B4-BE49-F238E27FC236}">
                  <a16:creationId xmlns:a16="http://schemas.microsoft.com/office/drawing/2014/main" id="{E0278B74-BF5A-4E35-A0C6-8BFC9EFF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Freeform 487">
              <a:extLst>
                <a:ext uri="{FF2B5EF4-FFF2-40B4-BE49-F238E27FC236}">
                  <a16:creationId xmlns:a16="http://schemas.microsoft.com/office/drawing/2014/main" id="{FE30211B-4E57-4DF4-9D86-4C863E16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Freeform 488">
              <a:extLst>
                <a:ext uri="{FF2B5EF4-FFF2-40B4-BE49-F238E27FC236}">
                  <a16:creationId xmlns:a16="http://schemas.microsoft.com/office/drawing/2014/main" id="{7CEE941F-847E-4F4B-8FE6-F72A51B3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35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Freeform 489">
              <a:extLst>
                <a:ext uri="{FF2B5EF4-FFF2-40B4-BE49-F238E27FC236}">
                  <a16:creationId xmlns:a16="http://schemas.microsoft.com/office/drawing/2014/main" id="{E5AACD6E-B647-4C8B-AAFD-6FD82AD7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2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Freeform 490">
              <a:extLst>
                <a:ext uri="{FF2B5EF4-FFF2-40B4-BE49-F238E27FC236}">
                  <a16:creationId xmlns:a16="http://schemas.microsoft.com/office/drawing/2014/main" id="{7512C44C-A9CC-4100-922F-7EB329BE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2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Freeform 491">
              <a:extLst>
                <a:ext uri="{FF2B5EF4-FFF2-40B4-BE49-F238E27FC236}">
                  <a16:creationId xmlns:a16="http://schemas.microsoft.com/office/drawing/2014/main" id="{105BF688-4B70-487C-B75A-5005A495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5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Freeform 492">
              <a:extLst>
                <a:ext uri="{FF2B5EF4-FFF2-40B4-BE49-F238E27FC236}">
                  <a16:creationId xmlns:a16="http://schemas.microsoft.com/office/drawing/2014/main" id="{07CE538F-F8B1-4128-9126-C985337A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Freeform 493">
              <a:extLst>
                <a:ext uri="{FF2B5EF4-FFF2-40B4-BE49-F238E27FC236}">
                  <a16:creationId xmlns:a16="http://schemas.microsoft.com/office/drawing/2014/main" id="{6FB1B29F-CD59-4E04-B30E-859F3AA9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253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Freeform 494">
              <a:extLst>
                <a:ext uri="{FF2B5EF4-FFF2-40B4-BE49-F238E27FC236}">
                  <a16:creationId xmlns:a16="http://schemas.microsoft.com/office/drawing/2014/main" id="{53F3509B-0F14-4163-97A4-170F842F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Freeform 495">
              <a:extLst>
                <a:ext uri="{FF2B5EF4-FFF2-40B4-BE49-F238E27FC236}">
                  <a16:creationId xmlns:a16="http://schemas.microsoft.com/office/drawing/2014/main" id="{532840B9-663F-4861-BB41-9444FC00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259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Freeform 496">
              <a:extLst>
                <a:ext uri="{FF2B5EF4-FFF2-40B4-BE49-F238E27FC236}">
                  <a16:creationId xmlns:a16="http://schemas.microsoft.com/office/drawing/2014/main" id="{DE437F3C-E219-435D-9111-3D777743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56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Freeform 497">
              <a:extLst>
                <a:ext uri="{FF2B5EF4-FFF2-40B4-BE49-F238E27FC236}">
                  <a16:creationId xmlns:a16="http://schemas.microsoft.com/office/drawing/2014/main" id="{28A11C39-9E4E-4B01-979D-8050E7B8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253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8" name="Freeform 498">
              <a:extLst>
                <a:ext uri="{FF2B5EF4-FFF2-40B4-BE49-F238E27FC236}">
                  <a16:creationId xmlns:a16="http://schemas.microsoft.com/office/drawing/2014/main" id="{0DEBDE04-F619-495C-ACB8-99935719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9" name="Freeform 499">
              <a:extLst>
                <a:ext uri="{FF2B5EF4-FFF2-40B4-BE49-F238E27FC236}">
                  <a16:creationId xmlns:a16="http://schemas.microsoft.com/office/drawing/2014/main" id="{ECFA0683-C9C5-4D48-BC9A-8362C3BC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53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0" name="Freeform 500">
              <a:extLst>
                <a:ext uri="{FF2B5EF4-FFF2-40B4-BE49-F238E27FC236}">
                  <a16:creationId xmlns:a16="http://schemas.microsoft.com/office/drawing/2014/main" id="{5675F5E9-E99D-4E89-A488-2311736F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1" name="Freeform 501">
              <a:extLst>
                <a:ext uri="{FF2B5EF4-FFF2-40B4-BE49-F238E27FC236}">
                  <a16:creationId xmlns:a16="http://schemas.microsoft.com/office/drawing/2014/main" id="{CFA9B04A-58F7-4C9E-A290-F5407BA4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4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2" name="Freeform 502">
              <a:extLst>
                <a:ext uri="{FF2B5EF4-FFF2-40B4-BE49-F238E27FC236}">
                  <a16:creationId xmlns:a16="http://schemas.microsoft.com/office/drawing/2014/main" id="{A8721A06-EAD3-418A-86B7-20DB0292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4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3" name="Freeform 503">
              <a:extLst>
                <a:ext uri="{FF2B5EF4-FFF2-40B4-BE49-F238E27FC236}">
                  <a16:creationId xmlns:a16="http://schemas.microsoft.com/office/drawing/2014/main" id="{E2F3CA40-3BC9-476D-867E-1164F162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37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4" name="Freeform 504">
              <a:extLst>
                <a:ext uri="{FF2B5EF4-FFF2-40B4-BE49-F238E27FC236}">
                  <a16:creationId xmlns:a16="http://schemas.microsoft.com/office/drawing/2014/main" id="{FCCF7A07-B627-4183-855C-5C649307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5" name="Freeform 505">
              <a:extLst>
                <a:ext uri="{FF2B5EF4-FFF2-40B4-BE49-F238E27FC236}">
                  <a16:creationId xmlns:a16="http://schemas.microsoft.com/office/drawing/2014/main" id="{478F5B4F-EECB-4F8B-85B5-75B7A6DC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3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6" name="Freeform 506">
              <a:extLst>
                <a:ext uri="{FF2B5EF4-FFF2-40B4-BE49-F238E27FC236}">
                  <a16:creationId xmlns:a16="http://schemas.microsoft.com/office/drawing/2014/main" id="{843C8411-4BB0-4BE0-89DC-62AC7F16F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32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7" name="Freeform 507">
              <a:extLst>
                <a:ext uri="{FF2B5EF4-FFF2-40B4-BE49-F238E27FC236}">
                  <a16:creationId xmlns:a16="http://schemas.microsoft.com/office/drawing/2014/main" id="{EAEAA697-C6A8-4A9E-BDA1-3E424F55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8" name="Freeform 508">
              <a:extLst>
                <a:ext uri="{FF2B5EF4-FFF2-40B4-BE49-F238E27FC236}">
                  <a16:creationId xmlns:a16="http://schemas.microsoft.com/office/drawing/2014/main" id="{7C190353-84CA-465C-9BF3-D0FE344F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9" name="Freeform 509">
              <a:extLst>
                <a:ext uri="{FF2B5EF4-FFF2-40B4-BE49-F238E27FC236}">
                  <a16:creationId xmlns:a16="http://schemas.microsoft.com/office/drawing/2014/main" id="{D48EC10F-25ED-47E7-B96F-71440C82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40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0" name="Freeform 510">
              <a:extLst>
                <a:ext uri="{FF2B5EF4-FFF2-40B4-BE49-F238E27FC236}">
                  <a16:creationId xmlns:a16="http://schemas.microsoft.com/office/drawing/2014/main" id="{2BDC811C-C89B-49B0-AD11-55CFD895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1" name="Freeform 511">
              <a:extLst>
                <a:ext uri="{FF2B5EF4-FFF2-40B4-BE49-F238E27FC236}">
                  <a16:creationId xmlns:a16="http://schemas.microsoft.com/office/drawing/2014/main" id="{D83FA66E-CA0A-44E3-80FE-E434A3D4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43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2" name="Freeform 512">
              <a:extLst>
                <a:ext uri="{FF2B5EF4-FFF2-40B4-BE49-F238E27FC236}">
                  <a16:creationId xmlns:a16="http://schemas.microsoft.com/office/drawing/2014/main" id="{78651B0F-CF71-4A69-A1FC-45634B5B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3" name="Freeform 513">
              <a:extLst>
                <a:ext uri="{FF2B5EF4-FFF2-40B4-BE49-F238E27FC236}">
                  <a16:creationId xmlns:a16="http://schemas.microsoft.com/office/drawing/2014/main" id="{0F11616A-65B2-4407-BB1D-8BB3FA84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4" name="Freeform 514">
              <a:extLst>
                <a:ext uri="{FF2B5EF4-FFF2-40B4-BE49-F238E27FC236}">
                  <a16:creationId xmlns:a16="http://schemas.microsoft.com/office/drawing/2014/main" id="{0941DF24-D3A2-46A5-86B3-DD22F88EE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237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5" name="Freeform 515">
              <a:extLst>
                <a:ext uri="{FF2B5EF4-FFF2-40B4-BE49-F238E27FC236}">
                  <a16:creationId xmlns:a16="http://schemas.microsoft.com/office/drawing/2014/main" id="{621253A6-EF18-4A64-8D25-7EB0FDED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35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8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6" name="Freeform 516">
              <a:extLst>
                <a:ext uri="{FF2B5EF4-FFF2-40B4-BE49-F238E27FC236}">
                  <a16:creationId xmlns:a16="http://schemas.microsoft.com/office/drawing/2014/main" id="{3E2D59EF-6EED-4863-B42B-0926A50B9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36"/>
              <a:ext cx="47" cy="45"/>
            </a:xfrm>
            <a:custGeom>
              <a:avLst/>
              <a:gdLst>
                <a:gd name="T0" fmla="*/ 104 w 19"/>
                <a:gd name="T1" fmla="*/ 294 h 17"/>
                <a:gd name="T2" fmla="*/ 12 w 19"/>
                <a:gd name="T3" fmla="*/ 111 h 17"/>
                <a:gd name="T4" fmla="*/ 166 w 19"/>
                <a:gd name="T5" fmla="*/ 21 h 17"/>
                <a:gd name="T6" fmla="*/ 257 w 19"/>
                <a:gd name="T7" fmla="*/ 204 h 17"/>
                <a:gd name="T8" fmla="*/ 104 w 19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7" y="16"/>
                  </a:move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1"/>
                  </a:cubicBezTo>
                  <a:cubicBezTo>
                    <a:pt x="16" y="3"/>
                    <a:pt x="19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7" name="Freeform 517">
              <a:extLst>
                <a:ext uri="{FF2B5EF4-FFF2-40B4-BE49-F238E27FC236}">
                  <a16:creationId xmlns:a16="http://schemas.microsoft.com/office/drawing/2014/main" id="{6C711223-089B-40B5-AB5E-F711A856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36"/>
              <a:ext cx="50" cy="40"/>
            </a:xfrm>
            <a:custGeom>
              <a:avLst/>
              <a:gdLst>
                <a:gd name="T0" fmla="*/ 250 w 20"/>
                <a:gd name="T1" fmla="*/ 248 h 15"/>
                <a:gd name="T2" fmla="*/ 300 w 20"/>
                <a:gd name="T3" fmla="*/ 192 h 15"/>
                <a:gd name="T4" fmla="*/ 313 w 20"/>
                <a:gd name="T5" fmla="*/ 149 h 15"/>
                <a:gd name="T6" fmla="*/ 283 w 20"/>
                <a:gd name="T7" fmla="*/ 115 h 15"/>
                <a:gd name="T8" fmla="*/ 250 w 20"/>
                <a:gd name="T9" fmla="*/ 21 h 15"/>
                <a:gd name="T10" fmla="*/ 220 w 20"/>
                <a:gd name="T11" fmla="*/ 35 h 15"/>
                <a:gd name="T12" fmla="*/ 175 w 20"/>
                <a:gd name="T13" fmla="*/ 21 h 15"/>
                <a:gd name="T14" fmla="*/ 83 w 20"/>
                <a:gd name="T15" fmla="*/ 21 h 15"/>
                <a:gd name="T16" fmla="*/ 20 w 20"/>
                <a:gd name="T17" fmla="*/ 93 h 15"/>
                <a:gd name="T18" fmla="*/ 20 w 20"/>
                <a:gd name="T19" fmla="*/ 149 h 15"/>
                <a:gd name="T20" fmla="*/ 0 w 20"/>
                <a:gd name="T21" fmla="*/ 205 h 15"/>
                <a:gd name="T22" fmla="*/ 83 w 20"/>
                <a:gd name="T23" fmla="*/ 26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5">
                  <a:moveTo>
                    <a:pt x="16" y="13"/>
                  </a:moveTo>
                  <a:cubicBezTo>
                    <a:pt x="18" y="14"/>
                    <a:pt x="18" y="11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5"/>
                    <a:pt x="18" y="2"/>
                    <a:pt x="16" y="1"/>
                  </a:cubicBezTo>
                  <a:cubicBezTo>
                    <a:pt x="15" y="0"/>
                    <a:pt x="15" y="2"/>
                    <a:pt x="14" y="2"/>
                  </a:cubicBezTo>
                  <a:cubicBezTo>
                    <a:pt x="13" y="3"/>
                    <a:pt x="12" y="2"/>
                    <a:pt x="11" y="1"/>
                  </a:cubicBezTo>
                  <a:cubicBezTo>
                    <a:pt x="9" y="0"/>
                    <a:pt x="7" y="2"/>
                    <a:pt x="5" y="1"/>
                  </a:cubicBezTo>
                  <a:cubicBezTo>
                    <a:pt x="2" y="1"/>
                    <a:pt x="1" y="2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5"/>
                    <a:pt x="3" y="13"/>
                    <a:pt x="5" y="14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8" name="Freeform 518">
              <a:extLst>
                <a:ext uri="{FF2B5EF4-FFF2-40B4-BE49-F238E27FC236}">
                  <a16:creationId xmlns:a16="http://schemas.microsoft.com/office/drawing/2014/main" id="{AFB5AF66-6C40-4781-B17E-9E4C915D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33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9" name="Freeform 519">
              <a:extLst>
                <a:ext uri="{FF2B5EF4-FFF2-40B4-BE49-F238E27FC236}">
                  <a16:creationId xmlns:a16="http://schemas.microsoft.com/office/drawing/2014/main" id="{4170D079-0857-4ABC-BA9C-6D680C79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3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0" name="Freeform 520">
              <a:extLst>
                <a:ext uri="{FF2B5EF4-FFF2-40B4-BE49-F238E27FC236}">
                  <a16:creationId xmlns:a16="http://schemas.microsoft.com/office/drawing/2014/main" id="{02BE555F-AC6A-4E33-A2C0-696C2B744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33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1" name="Freeform 521">
              <a:extLst>
                <a:ext uri="{FF2B5EF4-FFF2-40B4-BE49-F238E27FC236}">
                  <a16:creationId xmlns:a16="http://schemas.microsoft.com/office/drawing/2014/main" id="{40D78644-127D-46C1-8ADD-6A6EBC10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2" name="Freeform 522">
              <a:extLst>
                <a:ext uri="{FF2B5EF4-FFF2-40B4-BE49-F238E27FC236}">
                  <a16:creationId xmlns:a16="http://schemas.microsoft.com/office/drawing/2014/main" id="{6E0463EE-A5B0-43E3-A847-A593F75B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5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3" name="Freeform 523">
              <a:extLst>
                <a:ext uri="{FF2B5EF4-FFF2-40B4-BE49-F238E27FC236}">
                  <a16:creationId xmlns:a16="http://schemas.microsoft.com/office/drawing/2014/main" id="{20A0A75B-20C6-4B51-BCC1-B38E0D61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4" name="Freeform 524">
              <a:extLst>
                <a:ext uri="{FF2B5EF4-FFF2-40B4-BE49-F238E27FC236}">
                  <a16:creationId xmlns:a16="http://schemas.microsoft.com/office/drawing/2014/main" id="{C7C12F55-093A-4914-B938-8BC985BF1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7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" name="Freeform 525">
              <a:extLst>
                <a:ext uri="{FF2B5EF4-FFF2-40B4-BE49-F238E27FC236}">
                  <a16:creationId xmlns:a16="http://schemas.microsoft.com/office/drawing/2014/main" id="{B1E40779-9B5C-4C12-8672-AA537A8A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8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" name="Freeform 526">
              <a:extLst>
                <a:ext uri="{FF2B5EF4-FFF2-40B4-BE49-F238E27FC236}">
                  <a16:creationId xmlns:a16="http://schemas.microsoft.com/office/drawing/2014/main" id="{336D3742-4182-427F-B3A7-4F2E5ABF4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7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" name="Freeform 527">
              <a:extLst>
                <a:ext uri="{FF2B5EF4-FFF2-40B4-BE49-F238E27FC236}">
                  <a16:creationId xmlns:a16="http://schemas.microsoft.com/office/drawing/2014/main" id="{5A59D554-A246-41CB-93C8-01C3FB8B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17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8" name="Freeform 528">
              <a:extLst>
                <a:ext uri="{FF2B5EF4-FFF2-40B4-BE49-F238E27FC236}">
                  <a16:creationId xmlns:a16="http://schemas.microsoft.com/office/drawing/2014/main" id="{B3797516-201E-4E61-A4BA-1CF3F539F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9" name="Freeform 529">
              <a:extLst>
                <a:ext uri="{FF2B5EF4-FFF2-40B4-BE49-F238E27FC236}">
                  <a16:creationId xmlns:a16="http://schemas.microsoft.com/office/drawing/2014/main" id="{C2A43808-3FE3-4BB4-939C-AE4F007A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73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27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0" name="Freeform 530">
              <a:extLst>
                <a:ext uri="{FF2B5EF4-FFF2-40B4-BE49-F238E27FC236}">
                  <a16:creationId xmlns:a16="http://schemas.microsoft.com/office/drawing/2014/main" id="{94B84E14-A7E3-4EEF-8CAA-7546C25FE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71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2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1" name="Freeform 531">
              <a:extLst>
                <a:ext uri="{FF2B5EF4-FFF2-40B4-BE49-F238E27FC236}">
                  <a16:creationId xmlns:a16="http://schemas.microsoft.com/office/drawing/2014/main" id="{C877D553-20BB-4C42-B9D0-07CDCC0F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6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2" name="Freeform 532">
              <a:extLst>
                <a:ext uri="{FF2B5EF4-FFF2-40B4-BE49-F238E27FC236}">
                  <a16:creationId xmlns:a16="http://schemas.microsoft.com/office/drawing/2014/main" id="{F107A9C2-4B4D-410B-8A38-82984B37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3" name="Freeform 533">
              <a:extLst>
                <a:ext uri="{FF2B5EF4-FFF2-40B4-BE49-F238E27FC236}">
                  <a16:creationId xmlns:a16="http://schemas.microsoft.com/office/drawing/2014/main" id="{6D7E9FE2-79B5-4DA3-A3A1-BFA0B849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47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4" name="Freeform 534">
              <a:extLst>
                <a:ext uri="{FF2B5EF4-FFF2-40B4-BE49-F238E27FC236}">
                  <a16:creationId xmlns:a16="http://schemas.microsoft.com/office/drawing/2014/main" id="{780C0BDD-3D01-489A-BA48-C569A0E71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5" name="Freeform 535">
              <a:extLst>
                <a:ext uri="{FF2B5EF4-FFF2-40B4-BE49-F238E27FC236}">
                  <a16:creationId xmlns:a16="http://schemas.microsoft.com/office/drawing/2014/main" id="{70093E01-9A59-4045-BF04-E0C7592C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33"/>
              <a:ext cx="2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6" name="Freeform 536">
              <a:extLst>
                <a:ext uri="{FF2B5EF4-FFF2-40B4-BE49-F238E27FC236}">
                  <a16:creationId xmlns:a16="http://schemas.microsoft.com/office/drawing/2014/main" id="{561C99E3-A8C9-4853-82B1-75E24902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33"/>
              <a:ext cx="3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7" name="Freeform 537">
              <a:extLst>
                <a:ext uri="{FF2B5EF4-FFF2-40B4-BE49-F238E27FC236}">
                  <a16:creationId xmlns:a16="http://schemas.microsoft.com/office/drawing/2014/main" id="{ADB62C7F-DE1D-495F-BF5C-716EE6EE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7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8" name="Freeform 538">
              <a:extLst>
                <a:ext uri="{FF2B5EF4-FFF2-40B4-BE49-F238E27FC236}">
                  <a16:creationId xmlns:a16="http://schemas.microsoft.com/office/drawing/2014/main" id="{4F7CFC7E-563D-48FD-814B-AACD1A89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65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9" name="Freeform 539">
              <a:extLst>
                <a:ext uri="{FF2B5EF4-FFF2-40B4-BE49-F238E27FC236}">
                  <a16:creationId xmlns:a16="http://schemas.microsoft.com/office/drawing/2014/main" id="{68FDA34D-F275-4AA1-B78A-5EB90273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1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0" name="Freeform 540">
              <a:extLst>
                <a:ext uri="{FF2B5EF4-FFF2-40B4-BE49-F238E27FC236}">
                  <a16:creationId xmlns:a16="http://schemas.microsoft.com/office/drawing/2014/main" id="{8156DCEE-22F6-49DC-A79F-2E6B58CB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73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1" name="Freeform 541">
              <a:extLst>
                <a:ext uri="{FF2B5EF4-FFF2-40B4-BE49-F238E27FC236}">
                  <a16:creationId xmlns:a16="http://schemas.microsoft.com/office/drawing/2014/main" id="{61B25FF2-BCA9-480D-BFB5-117AD47C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2" name="Freeform 542">
              <a:extLst>
                <a:ext uri="{FF2B5EF4-FFF2-40B4-BE49-F238E27FC236}">
                  <a16:creationId xmlns:a16="http://schemas.microsoft.com/office/drawing/2014/main" id="{408EAA5E-A07B-45ED-A995-C9F7649B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73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3" name="Freeform 543">
              <a:extLst>
                <a:ext uri="{FF2B5EF4-FFF2-40B4-BE49-F238E27FC236}">
                  <a16:creationId xmlns:a16="http://schemas.microsoft.com/office/drawing/2014/main" id="{5A5EC78B-BF7C-466A-B82C-CD780FCF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65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4" name="Freeform 544">
              <a:extLst>
                <a:ext uri="{FF2B5EF4-FFF2-40B4-BE49-F238E27FC236}">
                  <a16:creationId xmlns:a16="http://schemas.microsoft.com/office/drawing/2014/main" id="{B16A9350-C876-495A-AD73-693E7D1F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7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5" name="Freeform 545">
              <a:extLst>
                <a:ext uri="{FF2B5EF4-FFF2-40B4-BE49-F238E27FC236}">
                  <a16:creationId xmlns:a16="http://schemas.microsoft.com/office/drawing/2014/main" id="{7798F976-4159-4BD5-BCC3-0C480052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165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27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6" name="Freeform 546">
              <a:extLst>
                <a:ext uri="{FF2B5EF4-FFF2-40B4-BE49-F238E27FC236}">
                  <a16:creationId xmlns:a16="http://schemas.microsoft.com/office/drawing/2014/main" id="{316B8790-E113-4353-A97F-F8645BB7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6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7" name="Freeform 547">
              <a:extLst>
                <a:ext uri="{FF2B5EF4-FFF2-40B4-BE49-F238E27FC236}">
                  <a16:creationId xmlns:a16="http://schemas.microsoft.com/office/drawing/2014/main" id="{9081A7AB-023C-424B-B1C8-9D30AAD4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57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8" name="Freeform 548">
              <a:extLst>
                <a:ext uri="{FF2B5EF4-FFF2-40B4-BE49-F238E27FC236}">
                  <a16:creationId xmlns:a16="http://schemas.microsoft.com/office/drawing/2014/main" id="{D0D1F09E-F871-4143-8970-F33ACCE4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9" name="Freeform 549">
              <a:extLst>
                <a:ext uri="{FF2B5EF4-FFF2-40B4-BE49-F238E27FC236}">
                  <a16:creationId xmlns:a16="http://schemas.microsoft.com/office/drawing/2014/main" id="{E645310D-7A15-4685-9AD5-929BFB87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4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0" name="Freeform 550">
              <a:extLst>
                <a:ext uri="{FF2B5EF4-FFF2-40B4-BE49-F238E27FC236}">
                  <a16:creationId xmlns:a16="http://schemas.microsoft.com/office/drawing/2014/main" id="{78B1F9B5-C7D1-4BC8-A9F0-D99FB20AB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1" name="Freeform 551">
              <a:extLst>
                <a:ext uri="{FF2B5EF4-FFF2-40B4-BE49-F238E27FC236}">
                  <a16:creationId xmlns:a16="http://schemas.microsoft.com/office/drawing/2014/main" id="{4D6EF61A-BBFB-45A9-B96D-D09E1577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2" name="Freeform 552">
              <a:extLst>
                <a:ext uri="{FF2B5EF4-FFF2-40B4-BE49-F238E27FC236}">
                  <a16:creationId xmlns:a16="http://schemas.microsoft.com/office/drawing/2014/main" id="{3942CAC9-5C7C-4CE6-BACC-FD3EDF96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36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3" name="Freeform 553">
              <a:extLst>
                <a:ext uri="{FF2B5EF4-FFF2-40B4-BE49-F238E27FC236}">
                  <a16:creationId xmlns:a16="http://schemas.microsoft.com/office/drawing/2014/main" id="{0EBFD9A8-68AA-4351-8C9E-934D71843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2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4" name="Freeform 554">
              <a:extLst>
                <a:ext uri="{FF2B5EF4-FFF2-40B4-BE49-F238E27FC236}">
                  <a16:creationId xmlns:a16="http://schemas.microsoft.com/office/drawing/2014/main" id="{35E687C2-0CB6-4D5D-90EC-32E9B695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3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5" name="Freeform 555">
              <a:extLst>
                <a:ext uri="{FF2B5EF4-FFF2-40B4-BE49-F238E27FC236}">
                  <a16:creationId xmlns:a16="http://schemas.microsoft.com/office/drawing/2014/main" id="{9B504568-CD15-4CC9-AAC8-D61F3737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49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6" name="Freeform 556">
              <a:extLst>
                <a:ext uri="{FF2B5EF4-FFF2-40B4-BE49-F238E27FC236}">
                  <a16:creationId xmlns:a16="http://schemas.microsoft.com/office/drawing/2014/main" id="{8DCC8E47-5295-499F-BF82-A9944D3B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52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7" name="Freeform 557">
              <a:extLst>
                <a:ext uri="{FF2B5EF4-FFF2-40B4-BE49-F238E27FC236}">
                  <a16:creationId xmlns:a16="http://schemas.microsoft.com/office/drawing/2014/main" id="{D82BDD61-C023-417A-AD26-67EB17DF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1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8" name="Freeform 558">
              <a:extLst>
                <a:ext uri="{FF2B5EF4-FFF2-40B4-BE49-F238E27FC236}">
                  <a16:creationId xmlns:a16="http://schemas.microsoft.com/office/drawing/2014/main" id="{D26790E5-5536-4E0B-BD2A-26B9ED53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9" name="Freeform 559">
              <a:extLst>
                <a:ext uri="{FF2B5EF4-FFF2-40B4-BE49-F238E27FC236}">
                  <a16:creationId xmlns:a16="http://schemas.microsoft.com/office/drawing/2014/main" id="{D290B555-22BE-4555-9BBA-AE4105E1D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60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0" name="Freeform 560">
              <a:extLst>
                <a:ext uri="{FF2B5EF4-FFF2-40B4-BE49-F238E27FC236}">
                  <a16:creationId xmlns:a16="http://schemas.microsoft.com/office/drawing/2014/main" id="{8A42BFAE-B92D-443C-8946-76122AA8C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1" name="Freeform 561">
              <a:extLst>
                <a:ext uri="{FF2B5EF4-FFF2-40B4-BE49-F238E27FC236}">
                  <a16:creationId xmlns:a16="http://schemas.microsoft.com/office/drawing/2014/main" id="{D5C0F99C-8CDF-4F2C-B8D8-08DC63C5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41"/>
              <a:ext cx="2" cy="6"/>
            </a:xfrm>
            <a:custGeom>
              <a:avLst/>
              <a:gdLst>
                <a:gd name="T0" fmla="*/ 8 w 1"/>
                <a:gd name="T1" fmla="*/ 27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8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2" name="Oval 562">
              <a:extLst>
                <a:ext uri="{FF2B5EF4-FFF2-40B4-BE49-F238E27FC236}">
                  <a16:creationId xmlns:a16="http://schemas.microsoft.com/office/drawing/2014/main" id="{F171D8BE-41B9-4B62-B85E-959D8EF1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3" name="Oval 563">
              <a:extLst>
                <a:ext uri="{FF2B5EF4-FFF2-40B4-BE49-F238E27FC236}">
                  <a16:creationId xmlns:a16="http://schemas.microsoft.com/office/drawing/2014/main" id="{2A3C25CB-67C7-454C-BEB3-E604F09B7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56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4" name="Oval 564">
              <a:extLst>
                <a:ext uri="{FF2B5EF4-FFF2-40B4-BE49-F238E27FC236}">
                  <a16:creationId xmlns:a16="http://schemas.microsoft.com/office/drawing/2014/main" id="{62026574-B3FD-4BB3-A38E-7C9918302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1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5" name="Oval 565">
              <a:extLst>
                <a:ext uri="{FF2B5EF4-FFF2-40B4-BE49-F238E27FC236}">
                  <a16:creationId xmlns:a16="http://schemas.microsoft.com/office/drawing/2014/main" id="{726D93CC-889E-4EBF-BD57-3B355BEC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56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6" name="Oval 566">
              <a:extLst>
                <a:ext uri="{FF2B5EF4-FFF2-40B4-BE49-F238E27FC236}">
                  <a16:creationId xmlns:a16="http://schemas.microsoft.com/office/drawing/2014/main" id="{529DF331-0EAA-4989-9943-9A22E243C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7" name="Oval 567">
              <a:extLst>
                <a:ext uri="{FF2B5EF4-FFF2-40B4-BE49-F238E27FC236}">
                  <a16:creationId xmlns:a16="http://schemas.microsoft.com/office/drawing/2014/main" id="{FE7BB889-C099-495D-999C-6B1448A74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0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8" name="Freeform 568">
              <a:extLst>
                <a:ext uri="{FF2B5EF4-FFF2-40B4-BE49-F238E27FC236}">
                  <a16:creationId xmlns:a16="http://schemas.microsoft.com/office/drawing/2014/main" id="{2D7793A7-72DD-49E8-ADC6-168AB6AFA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0"/>
              <a:ext cx="25" cy="24"/>
            </a:xfrm>
            <a:custGeom>
              <a:avLst/>
              <a:gdLst>
                <a:gd name="T0" fmla="*/ 95 w 10"/>
                <a:gd name="T1" fmla="*/ 149 h 9"/>
                <a:gd name="T2" fmla="*/ 20 w 10"/>
                <a:gd name="T3" fmla="*/ 115 h 9"/>
                <a:gd name="T4" fmla="*/ 63 w 10"/>
                <a:gd name="T5" fmla="*/ 21 h 9"/>
                <a:gd name="T6" fmla="*/ 145 w 10"/>
                <a:gd name="T7" fmla="*/ 56 h 9"/>
                <a:gd name="T8" fmla="*/ 95 w 10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6" y="8"/>
                  </a:move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9" y="1"/>
                    <a:pt x="9" y="3"/>
                  </a:cubicBezTo>
                  <a:cubicBezTo>
                    <a:pt x="10" y="5"/>
                    <a:pt x="8" y="7"/>
                    <a:pt x="6" y="8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9" name="Freeform 569">
              <a:extLst>
                <a:ext uri="{FF2B5EF4-FFF2-40B4-BE49-F238E27FC236}">
                  <a16:creationId xmlns:a16="http://schemas.microsoft.com/office/drawing/2014/main" id="{5983D55B-50EC-4084-A5F7-9B58D0247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0" name="Freeform 570">
              <a:extLst>
                <a:ext uri="{FF2B5EF4-FFF2-40B4-BE49-F238E27FC236}">
                  <a16:creationId xmlns:a16="http://schemas.microsoft.com/office/drawing/2014/main" id="{379BFB22-8987-4C25-8250-C84D3DAC4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0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1" name="Freeform 571">
              <a:extLst>
                <a:ext uri="{FF2B5EF4-FFF2-40B4-BE49-F238E27FC236}">
                  <a16:creationId xmlns:a16="http://schemas.microsoft.com/office/drawing/2014/main" id="{E5C17B96-163E-4908-881A-9701BDE9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3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2" name="Freeform 572">
              <a:extLst>
                <a:ext uri="{FF2B5EF4-FFF2-40B4-BE49-F238E27FC236}">
                  <a16:creationId xmlns:a16="http://schemas.microsoft.com/office/drawing/2014/main" id="{1DE9163D-CE96-4044-A75A-8ECF8D01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40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3" name="Freeform 573">
              <a:extLst>
                <a:ext uri="{FF2B5EF4-FFF2-40B4-BE49-F238E27FC236}">
                  <a16:creationId xmlns:a16="http://schemas.microsoft.com/office/drawing/2014/main" id="{6D8F024C-352C-4215-9F12-122101B1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3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4" name="Freeform 574">
              <a:extLst>
                <a:ext uri="{FF2B5EF4-FFF2-40B4-BE49-F238E27FC236}">
                  <a16:creationId xmlns:a16="http://schemas.microsoft.com/office/drawing/2014/main" id="{A113913C-F76B-474A-82DD-7E9600C5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5" name="Freeform 575">
              <a:extLst>
                <a:ext uri="{FF2B5EF4-FFF2-40B4-BE49-F238E27FC236}">
                  <a16:creationId xmlns:a16="http://schemas.microsoft.com/office/drawing/2014/main" id="{C2DEA9C3-F1CE-45E2-B636-6F8B5971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53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6" name="Freeform 576">
              <a:extLst>
                <a:ext uri="{FF2B5EF4-FFF2-40B4-BE49-F238E27FC236}">
                  <a16:creationId xmlns:a16="http://schemas.microsoft.com/office/drawing/2014/main" id="{389A3AD6-7AFE-4925-B7B0-73CBEAF5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59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7" name="Freeform 577">
              <a:extLst>
                <a:ext uri="{FF2B5EF4-FFF2-40B4-BE49-F238E27FC236}">
                  <a16:creationId xmlns:a16="http://schemas.microsoft.com/office/drawing/2014/main" id="{98FD8E91-B25B-4515-8F91-552E9A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5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8" name="Freeform 578">
              <a:extLst>
                <a:ext uri="{FF2B5EF4-FFF2-40B4-BE49-F238E27FC236}">
                  <a16:creationId xmlns:a16="http://schemas.microsoft.com/office/drawing/2014/main" id="{66EE3837-B873-4A3F-8E24-B39507F4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9" name="Freeform 579">
              <a:extLst>
                <a:ext uri="{FF2B5EF4-FFF2-40B4-BE49-F238E27FC236}">
                  <a16:creationId xmlns:a16="http://schemas.microsoft.com/office/drawing/2014/main" id="{2E6D064A-433F-471F-AC24-1055E1EA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0" name="Freeform 580">
              <a:extLst>
                <a:ext uri="{FF2B5EF4-FFF2-40B4-BE49-F238E27FC236}">
                  <a16:creationId xmlns:a16="http://schemas.microsoft.com/office/drawing/2014/main" id="{E4202525-456E-4D55-A0A5-823E8D7D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7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1" name="Freeform 581">
              <a:extLst>
                <a:ext uri="{FF2B5EF4-FFF2-40B4-BE49-F238E27FC236}">
                  <a16:creationId xmlns:a16="http://schemas.microsoft.com/office/drawing/2014/main" id="{B2DE32AF-356D-4BE7-AA48-BCC3A42C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4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2" name="Freeform 582">
              <a:extLst>
                <a:ext uri="{FF2B5EF4-FFF2-40B4-BE49-F238E27FC236}">
                  <a16:creationId xmlns:a16="http://schemas.microsoft.com/office/drawing/2014/main" id="{B263B1AB-82F1-42E1-9639-DEA2FB17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3" name="Freeform 583">
              <a:extLst>
                <a:ext uri="{FF2B5EF4-FFF2-40B4-BE49-F238E27FC236}">
                  <a16:creationId xmlns:a16="http://schemas.microsoft.com/office/drawing/2014/main" id="{4D2DC747-1770-4906-8524-D58CD6023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4" name="Freeform 584">
              <a:extLst>
                <a:ext uri="{FF2B5EF4-FFF2-40B4-BE49-F238E27FC236}">
                  <a16:creationId xmlns:a16="http://schemas.microsoft.com/office/drawing/2014/main" id="{48C58FCD-8053-4D0A-84D5-6A6AFDBF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6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5" name="Freeform 585">
              <a:extLst>
                <a:ext uri="{FF2B5EF4-FFF2-40B4-BE49-F238E27FC236}">
                  <a16:creationId xmlns:a16="http://schemas.microsoft.com/office/drawing/2014/main" id="{3FD4CC49-0674-42B1-9D84-E4411B5EF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6" name="Freeform 586">
              <a:extLst>
                <a:ext uri="{FF2B5EF4-FFF2-40B4-BE49-F238E27FC236}">
                  <a16:creationId xmlns:a16="http://schemas.microsoft.com/office/drawing/2014/main" id="{5BE69270-BC73-431E-B5D4-95C563DB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7" name="Freeform 587">
              <a:extLst>
                <a:ext uri="{FF2B5EF4-FFF2-40B4-BE49-F238E27FC236}">
                  <a16:creationId xmlns:a16="http://schemas.microsoft.com/office/drawing/2014/main" id="{746F6E3B-4CB4-4411-997C-4F65C8DA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8" name="Freeform 588">
              <a:extLst>
                <a:ext uri="{FF2B5EF4-FFF2-40B4-BE49-F238E27FC236}">
                  <a16:creationId xmlns:a16="http://schemas.microsoft.com/office/drawing/2014/main" id="{FB70EB9A-9586-441D-A2AA-3770B8BD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8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9" name="Freeform 589">
              <a:extLst>
                <a:ext uri="{FF2B5EF4-FFF2-40B4-BE49-F238E27FC236}">
                  <a16:creationId xmlns:a16="http://schemas.microsoft.com/office/drawing/2014/main" id="{1DA2E6EA-202D-4374-A69D-46A60D0CC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0" name="Freeform 590">
              <a:extLst>
                <a:ext uri="{FF2B5EF4-FFF2-40B4-BE49-F238E27FC236}">
                  <a16:creationId xmlns:a16="http://schemas.microsoft.com/office/drawing/2014/main" id="{4CAFFE1B-F1A6-4F9E-90E3-D8DF1FC13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51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1" name="Freeform 591">
              <a:extLst>
                <a:ext uri="{FF2B5EF4-FFF2-40B4-BE49-F238E27FC236}">
                  <a16:creationId xmlns:a16="http://schemas.microsoft.com/office/drawing/2014/main" id="{E178EB17-AA16-4868-88BE-2F16F542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5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2" name="Freeform 592">
              <a:extLst>
                <a:ext uri="{FF2B5EF4-FFF2-40B4-BE49-F238E27FC236}">
                  <a16:creationId xmlns:a16="http://schemas.microsoft.com/office/drawing/2014/main" id="{0765F66A-1893-47A7-B469-930733EC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3" name="Freeform 593">
              <a:extLst>
                <a:ext uri="{FF2B5EF4-FFF2-40B4-BE49-F238E27FC236}">
                  <a16:creationId xmlns:a16="http://schemas.microsoft.com/office/drawing/2014/main" id="{9A7845B1-7FF8-4658-A771-91C721A3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4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4" name="Freeform 594">
              <a:extLst>
                <a:ext uri="{FF2B5EF4-FFF2-40B4-BE49-F238E27FC236}">
                  <a16:creationId xmlns:a16="http://schemas.microsoft.com/office/drawing/2014/main" id="{9FB82DD1-8F82-4A76-9384-63B70EBFB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59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5" name="Freeform 595">
              <a:extLst>
                <a:ext uri="{FF2B5EF4-FFF2-40B4-BE49-F238E27FC236}">
                  <a16:creationId xmlns:a16="http://schemas.microsoft.com/office/drawing/2014/main" id="{69A22727-CDF7-441C-AB62-4F47CF54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6" name="Freeform 596">
              <a:extLst>
                <a:ext uri="{FF2B5EF4-FFF2-40B4-BE49-F238E27FC236}">
                  <a16:creationId xmlns:a16="http://schemas.microsoft.com/office/drawing/2014/main" id="{DF81E74C-1A18-4BC3-A748-EF5752E25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7" name="Freeform 597">
              <a:extLst>
                <a:ext uri="{FF2B5EF4-FFF2-40B4-BE49-F238E27FC236}">
                  <a16:creationId xmlns:a16="http://schemas.microsoft.com/office/drawing/2014/main" id="{F54CF8A7-B910-4D27-B0CB-7C7EAFE6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8" name="Freeform 598">
              <a:extLst>
                <a:ext uri="{FF2B5EF4-FFF2-40B4-BE49-F238E27FC236}">
                  <a16:creationId xmlns:a16="http://schemas.microsoft.com/office/drawing/2014/main" id="{0CAA1CBA-9117-4606-97D6-5D89BC24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9" name="Freeform 599">
              <a:extLst>
                <a:ext uri="{FF2B5EF4-FFF2-40B4-BE49-F238E27FC236}">
                  <a16:creationId xmlns:a16="http://schemas.microsoft.com/office/drawing/2014/main" id="{A7CCD3F4-3144-46FE-83BC-5BAFB395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0" name="Freeform 600">
              <a:extLst>
                <a:ext uri="{FF2B5EF4-FFF2-40B4-BE49-F238E27FC236}">
                  <a16:creationId xmlns:a16="http://schemas.microsoft.com/office/drawing/2014/main" id="{C45CE85F-72E2-4521-9BB4-67B8EB99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3"/>
              <a:ext cx="3" cy="3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1" name="Freeform 601">
              <a:extLst>
                <a:ext uri="{FF2B5EF4-FFF2-40B4-BE49-F238E27FC236}">
                  <a16:creationId xmlns:a16="http://schemas.microsoft.com/office/drawing/2014/main" id="{9F2124B3-F7FF-40DE-A735-EB89BE29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8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2" name="Freeform 602">
              <a:extLst>
                <a:ext uri="{FF2B5EF4-FFF2-40B4-BE49-F238E27FC236}">
                  <a16:creationId xmlns:a16="http://schemas.microsoft.com/office/drawing/2014/main" id="{2AE66549-8C80-4B72-9872-BE475599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3" name="Freeform 603">
              <a:extLst>
                <a:ext uri="{FF2B5EF4-FFF2-40B4-BE49-F238E27FC236}">
                  <a16:creationId xmlns:a16="http://schemas.microsoft.com/office/drawing/2014/main" id="{05DD2607-9485-4446-8C99-43DC4E7D2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4" name="Freeform 604">
              <a:extLst>
                <a:ext uri="{FF2B5EF4-FFF2-40B4-BE49-F238E27FC236}">
                  <a16:creationId xmlns:a16="http://schemas.microsoft.com/office/drawing/2014/main" id="{1582E987-BED5-4AC9-8DF2-01BA0E22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5" name="Freeform 605">
              <a:extLst>
                <a:ext uri="{FF2B5EF4-FFF2-40B4-BE49-F238E27FC236}">
                  <a16:creationId xmlns:a16="http://schemas.microsoft.com/office/drawing/2014/main" id="{16AD7395-60CE-4ACD-B046-858CB553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6" name="Freeform 606">
              <a:extLst>
                <a:ext uri="{FF2B5EF4-FFF2-40B4-BE49-F238E27FC236}">
                  <a16:creationId xmlns:a16="http://schemas.microsoft.com/office/drawing/2014/main" id="{94170C65-E41B-449A-9DEB-5E99079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7" name="Freeform 607">
              <a:extLst>
                <a:ext uri="{FF2B5EF4-FFF2-40B4-BE49-F238E27FC236}">
                  <a16:creationId xmlns:a16="http://schemas.microsoft.com/office/drawing/2014/main" id="{1629587B-72E2-4448-9D7D-48B86886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0"/>
              <a:ext cx="2" cy="3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8" name="Freeform 608">
              <a:extLst>
                <a:ext uri="{FF2B5EF4-FFF2-40B4-BE49-F238E27FC236}">
                  <a16:creationId xmlns:a16="http://schemas.microsoft.com/office/drawing/2014/main" id="{56C97844-DB40-40D1-B2A7-66FB06C0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24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8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9" name="Freeform 609">
              <a:extLst>
                <a:ext uri="{FF2B5EF4-FFF2-40B4-BE49-F238E27FC236}">
                  <a16:creationId xmlns:a16="http://schemas.microsoft.com/office/drawing/2014/main" id="{0AD90A30-C9AF-4670-875D-00579F0D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0" name="Freeform 610">
              <a:extLst>
                <a:ext uri="{FF2B5EF4-FFF2-40B4-BE49-F238E27FC236}">
                  <a16:creationId xmlns:a16="http://schemas.microsoft.com/office/drawing/2014/main" id="{E97A2732-520E-421B-AF4D-5E6DD966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1" name="Freeform 611">
              <a:extLst>
                <a:ext uri="{FF2B5EF4-FFF2-40B4-BE49-F238E27FC236}">
                  <a16:creationId xmlns:a16="http://schemas.microsoft.com/office/drawing/2014/main" id="{6C7FBC83-F314-418F-87BA-0DEB1AA68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2" name="Freeform 612">
              <a:extLst>
                <a:ext uri="{FF2B5EF4-FFF2-40B4-BE49-F238E27FC236}">
                  <a16:creationId xmlns:a16="http://schemas.microsoft.com/office/drawing/2014/main" id="{CD0ED49E-A816-4A2E-83AB-21DF1969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8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3" name="Freeform 613">
              <a:extLst>
                <a:ext uri="{FF2B5EF4-FFF2-40B4-BE49-F238E27FC236}">
                  <a16:creationId xmlns:a16="http://schemas.microsoft.com/office/drawing/2014/main" id="{05131BB6-9527-48F6-8AF1-8EA2B928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4" name="Freeform 614">
              <a:extLst>
                <a:ext uri="{FF2B5EF4-FFF2-40B4-BE49-F238E27FC236}">
                  <a16:creationId xmlns:a16="http://schemas.microsoft.com/office/drawing/2014/main" id="{27D2FD82-BDDD-49EF-A8C7-F442920A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5" name="Freeform 615">
              <a:extLst>
                <a:ext uri="{FF2B5EF4-FFF2-40B4-BE49-F238E27FC236}">
                  <a16:creationId xmlns:a16="http://schemas.microsoft.com/office/drawing/2014/main" id="{0C97480D-2F0B-4FBF-851A-84A284E0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6" name="Freeform 616">
              <a:extLst>
                <a:ext uri="{FF2B5EF4-FFF2-40B4-BE49-F238E27FC236}">
                  <a16:creationId xmlns:a16="http://schemas.microsoft.com/office/drawing/2014/main" id="{758FDC0C-1852-40E3-8DDA-FB6F3B69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7" name="Freeform 617">
              <a:extLst>
                <a:ext uri="{FF2B5EF4-FFF2-40B4-BE49-F238E27FC236}">
                  <a16:creationId xmlns:a16="http://schemas.microsoft.com/office/drawing/2014/main" id="{AE969AF8-A1B6-4D45-A7AB-6E48A1F0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8" name="Freeform 618">
              <a:extLst>
                <a:ext uri="{FF2B5EF4-FFF2-40B4-BE49-F238E27FC236}">
                  <a16:creationId xmlns:a16="http://schemas.microsoft.com/office/drawing/2014/main" id="{9092DB5C-3FF0-45D8-984A-36011ABE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25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9" name="Freeform 619">
              <a:extLst>
                <a:ext uri="{FF2B5EF4-FFF2-40B4-BE49-F238E27FC236}">
                  <a16:creationId xmlns:a16="http://schemas.microsoft.com/office/drawing/2014/main" id="{B4589100-C8DE-4CE0-AB3F-122E6637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189"/>
              <a:ext cx="23" cy="22"/>
            </a:xfrm>
            <a:custGeom>
              <a:avLst/>
              <a:gdLst>
                <a:gd name="T0" fmla="*/ 51 w 9"/>
                <a:gd name="T1" fmla="*/ 22 h 8"/>
                <a:gd name="T2" fmla="*/ 130 w 9"/>
                <a:gd name="T3" fmla="*/ 47 h 8"/>
                <a:gd name="T4" fmla="*/ 118 w 9"/>
                <a:gd name="T5" fmla="*/ 143 h 8"/>
                <a:gd name="T6" fmla="*/ 20 w 9"/>
                <a:gd name="T7" fmla="*/ 129 h 8"/>
                <a:gd name="T8" fmla="*/ 51 w 9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3" y="1"/>
                  </a:moveTo>
                  <a:cubicBezTo>
                    <a:pt x="5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0" name="Freeform 620">
              <a:extLst>
                <a:ext uri="{FF2B5EF4-FFF2-40B4-BE49-F238E27FC236}">
                  <a16:creationId xmlns:a16="http://schemas.microsoft.com/office/drawing/2014/main" id="{833C9363-F34E-48A9-84B2-E416BBD1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1" name="Freeform 621">
              <a:extLst>
                <a:ext uri="{FF2B5EF4-FFF2-40B4-BE49-F238E27FC236}">
                  <a16:creationId xmlns:a16="http://schemas.microsoft.com/office/drawing/2014/main" id="{AB7EA9CF-8BE6-40A3-8C78-5C8E6944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2" name="Freeform 622">
              <a:extLst>
                <a:ext uri="{FF2B5EF4-FFF2-40B4-BE49-F238E27FC236}">
                  <a16:creationId xmlns:a16="http://schemas.microsoft.com/office/drawing/2014/main" id="{354C647B-C21A-44A6-B402-B2AB9AB9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11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3" name="Freeform 623">
              <a:extLst>
                <a:ext uri="{FF2B5EF4-FFF2-40B4-BE49-F238E27FC236}">
                  <a16:creationId xmlns:a16="http://schemas.microsoft.com/office/drawing/2014/main" id="{EE113D1E-75D1-4FCD-9E96-D274DB12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21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4" name="Freeform 624">
              <a:extLst>
                <a:ext uri="{FF2B5EF4-FFF2-40B4-BE49-F238E27FC236}">
                  <a16:creationId xmlns:a16="http://schemas.microsoft.com/office/drawing/2014/main" id="{84D038A7-922C-4239-B25A-8DA9DCCC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1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5" name="Freeform 625">
              <a:extLst>
                <a:ext uri="{FF2B5EF4-FFF2-40B4-BE49-F238E27FC236}">
                  <a16:creationId xmlns:a16="http://schemas.microsoft.com/office/drawing/2014/main" id="{CF94A76A-4172-4F3E-B4C9-A5CED960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6" name="Freeform 626">
              <a:extLst>
                <a:ext uri="{FF2B5EF4-FFF2-40B4-BE49-F238E27FC236}">
                  <a16:creationId xmlns:a16="http://schemas.microsoft.com/office/drawing/2014/main" id="{648EDCC9-8FE1-4924-8D1F-1805FA59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20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" name="Freeform 627">
              <a:extLst>
                <a:ext uri="{FF2B5EF4-FFF2-40B4-BE49-F238E27FC236}">
                  <a16:creationId xmlns:a16="http://schemas.microsoft.com/office/drawing/2014/main" id="{5F0AC6B7-0D5B-4A44-9B1F-9F10DB00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19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" name="Freeform 628">
              <a:extLst>
                <a:ext uri="{FF2B5EF4-FFF2-40B4-BE49-F238E27FC236}">
                  <a16:creationId xmlns:a16="http://schemas.microsoft.com/office/drawing/2014/main" id="{C0EFA5B6-B77A-4593-829E-4844ADDC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19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9" name="Freeform 629">
              <a:extLst>
                <a:ext uri="{FF2B5EF4-FFF2-40B4-BE49-F238E27FC236}">
                  <a16:creationId xmlns:a16="http://schemas.microsoft.com/office/drawing/2014/main" id="{FEE89FB8-7F81-45E6-B260-ACE30503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9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0" name="Freeform 630">
              <a:extLst>
                <a:ext uri="{FF2B5EF4-FFF2-40B4-BE49-F238E27FC236}">
                  <a16:creationId xmlns:a16="http://schemas.microsoft.com/office/drawing/2014/main" id="{79CE5A8A-0AF7-4B9B-A8C0-3F53589A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9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1" name="Freeform 631">
              <a:extLst>
                <a:ext uri="{FF2B5EF4-FFF2-40B4-BE49-F238E27FC236}">
                  <a16:creationId xmlns:a16="http://schemas.microsoft.com/office/drawing/2014/main" id="{F467F97F-91E2-4FBD-8295-CECF77F6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2" name="Freeform 632">
              <a:extLst>
                <a:ext uri="{FF2B5EF4-FFF2-40B4-BE49-F238E27FC236}">
                  <a16:creationId xmlns:a16="http://schemas.microsoft.com/office/drawing/2014/main" id="{E7BD5DF5-E193-4859-B576-9AF9D4AE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3" name="Freeform 633">
              <a:extLst>
                <a:ext uri="{FF2B5EF4-FFF2-40B4-BE49-F238E27FC236}">
                  <a16:creationId xmlns:a16="http://schemas.microsoft.com/office/drawing/2014/main" id="{5234A8BC-DA4B-43A4-9AD9-BFDFEDBF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8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4" name="Freeform 634">
              <a:extLst>
                <a:ext uri="{FF2B5EF4-FFF2-40B4-BE49-F238E27FC236}">
                  <a16:creationId xmlns:a16="http://schemas.microsoft.com/office/drawing/2014/main" id="{6FA42A86-0475-4B7C-80A5-CF5A71E2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89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5" name="Freeform 635">
              <a:extLst>
                <a:ext uri="{FF2B5EF4-FFF2-40B4-BE49-F238E27FC236}">
                  <a16:creationId xmlns:a16="http://schemas.microsoft.com/office/drawing/2014/main" id="{8D117829-D44B-457F-B465-590120E0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9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6" name="Freeform 636">
              <a:extLst>
                <a:ext uri="{FF2B5EF4-FFF2-40B4-BE49-F238E27FC236}">
                  <a16:creationId xmlns:a16="http://schemas.microsoft.com/office/drawing/2014/main" id="{9E0FB191-D53D-4EF5-9792-934E8D84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19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7" name="Freeform 637">
              <a:extLst>
                <a:ext uri="{FF2B5EF4-FFF2-40B4-BE49-F238E27FC236}">
                  <a16:creationId xmlns:a16="http://schemas.microsoft.com/office/drawing/2014/main" id="{FCC7BB6A-06F0-4F09-BD84-8D4A57F7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00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8" name="Freeform 638">
              <a:extLst>
                <a:ext uri="{FF2B5EF4-FFF2-40B4-BE49-F238E27FC236}">
                  <a16:creationId xmlns:a16="http://schemas.microsoft.com/office/drawing/2014/main" id="{A6E9A673-B7EC-44DB-850E-9D326600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9" name="Freeform 639">
              <a:extLst>
                <a:ext uri="{FF2B5EF4-FFF2-40B4-BE49-F238E27FC236}">
                  <a16:creationId xmlns:a16="http://schemas.microsoft.com/office/drawing/2014/main" id="{7FE4A306-8903-41B7-B08E-CF001F1B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03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0" name="Freeform 640">
              <a:extLst>
                <a:ext uri="{FF2B5EF4-FFF2-40B4-BE49-F238E27FC236}">
                  <a16:creationId xmlns:a16="http://schemas.microsoft.com/office/drawing/2014/main" id="{727CF712-3A62-4C0E-82B3-6097C6C0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1" name="Freeform 641">
              <a:extLst>
                <a:ext uri="{FF2B5EF4-FFF2-40B4-BE49-F238E27FC236}">
                  <a16:creationId xmlns:a16="http://schemas.microsoft.com/office/drawing/2014/main" id="{7BBA7862-7319-4151-9F8F-200C1908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0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2" name="Freeform 642">
              <a:extLst>
                <a:ext uri="{FF2B5EF4-FFF2-40B4-BE49-F238E27FC236}">
                  <a16:creationId xmlns:a16="http://schemas.microsoft.com/office/drawing/2014/main" id="{F385AB89-479A-482A-BF0D-604C2A7B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00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3" name="Freeform 643">
              <a:extLst>
                <a:ext uri="{FF2B5EF4-FFF2-40B4-BE49-F238E27FC236}">
                  <a16:creationId xmlns:a16="http://schemas.microsoft.com/office/drawing/2014/main" id="{B0741493-71EC-4396-87F1-50A3213A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9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4" name="Freeform 644">
              <a:extLst>
                <a:ext uri="{FF2B5EF4-FFF2-40B4-BE49-F238E27FC236}">
                  <a16:creationId xmlns:a16="http://schemas.microsoft.com/office/drawing/2014/main" id="{D12431D0-68E4-4317-A7A0-0F4E7868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5" name="Freeform 645">
              <a:extLst>
                <a:ext uri="{FF2B5EF4-FFF2-40B4-BE49-F238E27FC236}">
                  <a16:creationId xmlns:a16="http://schemas.microsoft.com/office/drawing/2014/main" id="{5D14178D-6B6F-4480-9220-41DA14E55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18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6" name="Freeform 646">
              <a:extLst>
                <a:ext uri="{FF2B5EF4-FFF2-40B4-BE49-F238E27FC236}">
                  <a16:creationId xmlns:a16="http://schemas.microsoft.com/office/drawing/2014/main" id="{9A97AEA3-B95B-420E-A9FC-9EDF3796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92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7" name="Freeform 647">
              <a:extLst>
                <a:ext uri="{FF2B5EF4-FFF2-40B4-BE49-F238E27FC236}">
                  <a16:creationId xmlns:a16="http://schemas.microsoft.com/office/drawing/2014/main" id="{C289562B-89DD-4732-B969-FD6983D8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8" name="Freeform 648">
              <a:extLst>
                <a:ext uri="{FF2B5EF4-FFF2-40B4-BE49-F238E27FC236}">
                  <a16:creationId xmlns:a16="http://schemas.microsoft.com/office/drawing/2014/main" id="{1F920F1C-0265-43B6-9BCF-6F22841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9" name="Freeform 649">
              <a:extLst>
                <a:ext uri="{FF2B5EF4-FFF2-40B4-BE49-F238E27FC236}">
                  <a16:creationId xmlns:a16="http://schemas.microsoft.com/office/drawing/2014/main" id="{F7019C7F-BA49-4A66-A34A-C19FCB9E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8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0" name="Freeform 650">
              <a:extLst>
                <a:ext uri="{FF2B5EF4-FFF2-40B4-BE49-F238E27FC236}">
                  <a16:creationId xmlns:a16="http://schemas.microsoft.com/office/drawing/2014/main" id="{58E2283E-DF2C-43AA-A0B7-6F7B68D7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92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1" name="Freeform 651">
              <a:extLst>
                <a:ext uri="{FF2B5EF4-FFF2-40B4-BE49-F238E27FC236}">
                  <a16:creationId xmlns:a16="http://schemas.microsoft.com/office/drawing/2014/main" id="{F259E967-276F-44ED-A2F1-AD8CBF319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95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652">
              <a:extLst>
                <a:ext uri="{FF2B5EF4-FFF2-40B4-BE49-F238E27FC236}">
                  <a16:creationId xmlns:a16="http://schemas.microsoft.com/office/drawing/2014/main" id="{BBBEB1B6-8AAC-403E-A5B7-AF6F5187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0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653">
              <a:extLst>
                <a:ext uri="{FF2B5EF4-FFF2-40B4-BE49-F238E27FC236}">
                  <a16:creationId xmlns:a16="http://schemas.microsoft.com/office/drawing/2014/main" id="{87B8E5F4-DC77-4252-963D-A60EA7565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0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654">
              <a:extLst>
                <a:ext uri="{FF2B5EF4-FFF2-40B4-BE49-F238E27FC236}">
                  <a16:creationId xmlns:a16="http://schemas.microsoft.com/office/drawing/2014/main" id="{851A14E2-4E0F-4709-B964-AEBB9C536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655">
              <a:extLst>
                <a:ext uri="{FF2B5EF4-FFF2-40B4-BE49-F238E27FC236}">
                  <a16:creationId xmlns:a16="http://schemas.microsoft.com/office/drawing/2014/main" id="{E368D1F6-B887-4A54-9264-F430D4898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03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27 w 1"/>
                <a:gd name="T5" fmla="*/ 8 h 1"/>
                <a:gd name="T6" fmla="*/ 27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656">
              <a:extLst>
                <a:ext uri="{FF2B5EF4-FFF2-40B4-BE49-F238E27FC236}">
                  <a16:creationId xmlns:a16="http://schemas.microsoft.com/office/drawing/2014/main" id="{5520ECB9-CB74-4690-A72A-A5713558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208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657">
              <a:extLst>
                <a:ext uri="{FF2B5EF4-FFF2-40B4-BE49-F238E27FC236}">
                  <a16:creationId xmlns:a16="http://schemas.microsoft.com/office/drawing/2014/main" id="{37949C23-9D8A-43FD-B4B6-8B0334AC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658">
              <a:extLst>
                <a:ext uri="{FF2B5EF4-FFF2-40B4-BE49-F238E27FC236}">
                  <a16:creationId xmlns:a16="http://schemas.microsoft.com/office/drawing/2014/main" id="{23A41E92-3114-4FF8-8CBA-3D42D4B9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659">
              <a:extLst>
                <a:ext uri="{FF2B5EF4-FFF2-40B4-BE49-F238E27FC236}">
                  <a16:creationId xmlns:a16="http://schemas.microsoft.com/office/drawing/2014/main" id="{1B5E3FAA-60E8-477B-8383-B71193AB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08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660">
              <a:extLst>
                <a:ext uri="{FF2B5EF4-FFF2-40B4-BE49-F238E27FC236}">
                  <a16:creationId xmlns:a16="http://schemas.microsoft.com/office/drawing/2014/main" id="{59D07E7F-EC68-42CF-8C2A-8D48CE775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20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661">
              <a:extLst>
                <a:ext uri="{FF2B5EF4-FFF2-40B4-BE49-F238E27FC236}">
                  <a16:creationId xmlns:a16="http://schemas.microsoft.com/office/drawing/2014/main" id="{8678F57D-DD5C-4AE3-B31A-F0A979C56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662">
              <a:extLst>
                <a:ext uri="{FF2B5EF4-FFF2-40B4-BE49-F238E27FC236}">
                  <a16:creationId xmlns:a16="http://schemas.microsoft.com/office/drawing/2014/main" id="{963932C6-ED1A-4DBF-ACBD-B3A3246C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663">
              <a:extLst>
                <a:ext uri="{FF2B5EF4-FFF2-40B4-BE49-F238E27FC236}">
                  <a16:creationId xmlns:a16="http://schemas.microsoft.com/office/drawing/2014/main" id="{EE4C49B9-C11E-4CEF-A595-8A33A31A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97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664">
              <a:extLst>
                <a:ext uri="{FF2B5EF4-FFF2-40B4-BE49-F238E27FC236}">
                  <a16:creationId xmlns:a16="http://schemas.microsoft.com/office/drawing/2014/main" id="{B800CA89-FE50-46E3-ABE7-968321CB4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665">
              <a:extLst>
                <a:ext uri="{FF2B5EF4-FFF2-40B4-BE49-F238E27FC236}">
                  <a16:creationId xmlns:a16="http://schemas.microsoft.com/office/drawing/2014/main" id="{0274D732-ECC3-42D6-B782-DECA2F6F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9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666">
              <a:extLst>
                <a:ext uri="{FF2B5EF4-FFF2-40B4-BE49-F238E27FC236}">
                  <a16:creationId xmlns:a16="http://schemas.microsoft.com/office/drawing/2014/main" id="{B42F257A-2BC5-436B-998E-B37CA650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667">
              <a:extLst>
                <a:ext uri="{FF2B5EF4-FFF2-40B4-BE49-F238E27FC236}">
                  <a16:creationId xmlns:a16="http://schemas.microsoft.com/office/drawing/2014/main" id="{472393FF-D327-48FA-9A8F-D076B6B1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9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668">
              <a:extLst>
                <a:ext uri="{FF2B5EF4-FFF2-40B4-BE49-F238E27FC236}">
                  <a16:creationId xmlns:a16="http://schemas.microsoft.com/office/drawing/2014/main" id="{921726F1-2AAF-4C47-9E4E-49625422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669">
              <a:extLst>
                <a:ext uri="{FF2B5EF4-FFF2-40B4-BE49-F238E27FC236}">
                  <a16:creationId xmlns:a16="http://schemas.microsoft.com/office/drawing/2014/main" id="{469D372C-6643-4A13-9984-3AE29386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195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670">
              <a:extLst>
                <a:ext uri="{FF2B5EF4-FFF2-40B4-BE49-F238E27FC236}">
                  <a16:creationId xmlns:a16="http://schemas.microsoft.com/office/drawing/2014/main" id="{1F0E0A47-C25E-47AC-A0A8-C19DCA102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08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50 w 4"/>
                <a:gd name="T3" fmla="*/ 0 h 3"/>
                <a:gd name="T4" fmla="*/ 50 w 4"/>
                <a:gd name="T5" fmla="*/ 56 h 3"/>
                <a:gd name="T6" fmla="*/ 0 w 4"/>
                <a:gd name="T7" fmla="*/ 35 h 3"/>
                <a:gd name="T8" fmla="*/ 2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Oval 671">
              <a:extLst>
                <a:ext uri="{FF2B5EF4-FFF2-40B4-BE49-F238E27FC236}">
                  <a16:creationId xmlns:a16="http://schemas.microsoft.com/office/drawing/2014/main" id="{A2621E9A-E85D-45CC-BC64-C6726EB6B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2" name="Freeform 672">
              <a:extLst>
                <a:ext uri="{FF2B5EF4-FFF2-40B4-BE49-F238E27FC236}">
                  <a16:creationId xmlns:a16="http://schemas.microsoft.com/office/drawing/2014/main" id="{ED9E7CE8-E06F-4296-A9CC-144EE03F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673">
              <a:extLst>
                <a:ext uri="{FF2B5EF4-FFF2-40B4-BE49-F238E27FC236}">
                  <a16:creationId xmlns:a16="http://schemas.microsoft.com/office/drawing/2014/main" id="{1A86A742-3B6E-484B-ADC9-00E8A99A6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674">
              <a:extLst>
                <a:ext uri="{FF2B5EF4-FFF2-40B4-BE49-F238E27FC236}">
                  <a16:creationId xmlns:a16="http://schemas.microsoft.com/office/drawing/2014/main" id="{2BBA6D99-37D9-4BA5-ABA9-ABC289C9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6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675">
              <a:extLst>
                <a:ext uri="{FF2B5EF4-FFF2-40B4-BE49-F238E27FC236}">
                  <a16:creationId xmlns:a16="http://schemas.microsoft.com/office/drawing/2014/main" id="{BE69036E-5BDC-4FCD-8570-C2D2C204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676">
              <a:extLst>
                <a:ext uri="{FF2B5EF4-FFF2-40B4-BE49-F238E27FC236}">
                  <a16:creationId xmlns:a16="http://schemas.microsoft.com/office/drawing/2014/main" id="{735FC928-1B30-4FF7-A955-26687896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6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677">
              <a:extLst>
                <a:ext uri="{FF2B5EF4-FFF2-40B4-BE49-F238E27FC236}">
                  <a16:creationId xmlns:a16="http://schemas.microsoft.com/office/drawing/2014/main" id="{4A674BA4-7FA7-4F14-9908-486078CA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1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678">
              <a:extLst>
                <a:ext uri="{FF2B5EF4-FFF2-40B4-BE49-F238E27FC236}">
                  <a16:creationId xmlns:a16="http://schemas.microsoft.com/office/drawing/2014/main" id="{36198640-9453-429C-8C96-55451829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1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Oval 679">
              <a:extLst>
                <a:ext uri="{FF2B5EF4-FFF2-40B4-BE49-F238E27FC236}">
                  <a16:creationId xmlns:a16="http://schemas.microsoft.com/office/drawing/2014/main" id="{82FB9B48-CE4B-4F47-A4AD-FAD1562B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1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0" name="Freeform 680">
              <a:extLst>
                <a:ext uri="{FF2B5EF4-FFF2-40B4-BE49-F238E27FC236}">
                  <a16:creationId xmlns:a16="http://schemas.microsoft.com/office/drawing/2014/main" id="{25D801BC-6715-479F-A7E8-B830BF8F5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Oval 681">
              <a:extLst>
                <a:ext uri="{FF2B5EF4-FFF2-40B4-BE49-F238E27FC236}">
                  <a16:creationId xmlns:a16="http://schemas.microsoft.com/office/drawing/2014/main" id="{A5C0CFDF-9612-49E2-99C4-6960C2FC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2" name="Freeform 682">
              <a:extLst>
                <a:ext uri="{FF2B5EF4-FFF2-40B4-BE49-F238E27FC236}">
                  <a16:creationId xmlns:a16="http://schemas.microsoft.com/office/drawing/2014/main" id="{1368CEF8-2F33-45DE-9E12-49D4919E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5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Oval 683">
              <a:extLst>
                <a:ext uri="{FF2B5EF4-FFF2-40B4-BE49-F238E27FC236}">
                  <a16:creationId xmlns:a16="http://schemas.microsoft.com/office/drawing/2014/main" id="{829CED00-21D0-48E0-93C1-BA47BA4A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205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4" name="Oval 684">
              <a:extLst>
                <a:ext uri="{FF2B5EF4-FFF2-40B4-BE49-F238E27FC236}">
                  <a16:creationId xmlns:a16="http://schemas.microsoft.com/office/drawing/2014/main" id="{837ECE85-3B43-47C8-82B7-F8E860BB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5" name="Freeform 685">
              <a:extLst>
                <a:ext uri="{FF2B5EF4-FFF2-40B4-BE49-F238E27FC236}">
                  <a16:creationId xmlns:a16="http://schemas.microsoft.com/office/drawing/2014/main" id="{4BCE0170-E0BD-4877-B674-2985ECEEA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8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Oval 686">
              <a:extLst>
                <a:ext uri="{FF2B5EF4-FFF2-40B4-BE49-F238E27FC236}">
                  <a16:creationId xmlns:a16="http://schemas.microsoft.com/office/drawing/2014/main" id="{35EA4C0E-46DF-4AA6-8976-0FC7196FA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7" name="Freeform 687">
              <a:extLst>
                <a:ext uri="{FF2B5EF4-FFF2-40B4-BE49-F238E27FC236}">
                  <a16:creationId xmlns:a16="http://schemas.microsoft.com/office/drawing/2014/main" id="{4E2D3095-8AF8-46A0-8E45-CA437ED3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688">
              <a:extLst>
                <a:ext uri="{FF2B5EF4-FFF2-40B4-BE49-F238E27FC236}">
                  <a16:creationId xmlns:a16="http://schemas.microsoft.com/office/drawing/2014/main" id="{D6A601F1-75B8-4DCE-956C-B8316FC4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1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Oval 689">
              <a:extLst>
                <a:ext uri="{FF2B5EF4-FFF2-40B4-BE49-F238E27FC236}">
                  <a16:creationId xmlns:a16="http://schemas.microsoft.com/office/drawing/2014/main" id="{E3AD7141-CDE7-4B56-841E-ECA58C475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0" name="Oval 690">
              <a:extLst>
                <a:ext uri="{FF2B5EF4-FFF2-40B4-BE49-F238E27FC236}">
                  <a16:creationId xmlns:a16="http://schemas.microsoft.com/office/drawing/2014/main" id="{6A6F4A11-FD10-4DD8-A388-72AD31C7A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1" name="Oval 691">
              <a:extLst>
                <a:ext uri="{FF2B5EF4-FFF2-40B4-BE49-F238E27FC236}">
                  <a16:creationId xmlns:a16="http://schemas.microsoft.com/office/drawing/2014/main" id="{CAA42503-2CE0-4A7B-A0BD-FB8C1911F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13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2" name="Oval 692">
              <a:extLst>
                <a:ext uri="{FF2B5EF4-FFF2-40B4-BE49-F238E27FC236}">
                  <a16:creationId xmlns:a16="http://schemas.microsoft.com/office/drawing/2014/main" id="{8F4E7B5D-372A-4C64-8496-0A3CDDB27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3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3" name="Freeform 693">
              <a:extLst>
                <a:ext uri="{FF2B5EF4-FFF2-40B4-BE49-F238E27FC236}">
                  <a16:creationId xmlns:a16="http://schemas.microsoft.com/office/drawing/2014/main" id="{9EA59C19-62E5-40A2-9C53-EC21E15E5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1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694">
              <a:extLst>
                <a:ext uri="{FF2B5EF4-FFF2-40B4-BE49-F238E27FC236}">
                  <a16:creationId xmlns:a16="http://schemas.microsoft.com/office/drawing/2014/main" id="{F46E2191-4D09-491B-863A-D96634CB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695">
              <a:extLst>
                <a:ext uri="{FF2B5EF4-FFF2-40B4-BE49-F238E27FC236}">
                  <a16:creationId xmlns:a16="http://schemas.microsoft.com/office/drawing/2014/main" id="{A5A9F664-189D-44B6-9830-6F7D133B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5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696">
              <a:extLst>
                <a:ext uri="{FF2B5EF4-FFF2-40B4-BE49-F238E27FC236}">
                  <a16:creationId xmlns:a16="http://schemas.microsoft.com/office/drawing/2014/main" id="{CCA6D007-195A-4A94-9CC1-4AEE36AF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8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697">
              <a:extLst>
                <a:ext uri="{FF2B5EF4-FFF2-40B4-BE49-F238E27FC236}">
                  <a16:creationId xmlns:a16="http://schemas.microsoft.com/office/drawing/2014/main" id="{EF4FF858-5280-442F-A309-F927B4E7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698">
              <a:extLst>
                <a:ext uri="{FF2B5EF4-FFF2-40B4-BE49-F238E27FC236}">
                  <a16:creationId xmlns:a16="http://schemas.microsoft.com/office/drawing/2014/main" id="{F15E293A-8229-48E2-96B2-367649FA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699">
              <a:extLst>
                <a:ext uri="{FF2B5EF4-FFF2-40B4-BE49-F238E27FC236}">
                  <a16:creationId xmlns:a16="http://schemas.microsoft.com/office/drawing/2014/main" id="{B95A87D1-674E-4ED4-A17D-B5CC017E3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Oval 700">
              <a:extLst>
                <a:ext uri="{FF2B5EF4-FFF2-40B4-BE49-F238E27FC236}">
                  <a16:creationId xmlns:a16="http://schemas.microsoft.com/office/drawing/2014/main" id="{895465EB-69FC-46AA-9E80-0A258738B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1" name="Freeform 701">
              <a:extLst>
                <a:ext uri="{FF2B5EF4-FFF2-40B4-BE49-F238E27FC236}">
                  <a16:creationId xmlns:a16="http://schemas.microsoft.com/office/drawing/2014/main" id="{37B37B2E-0281-403F-B828-78E188FD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702">
              <a:extLst>
                <a:ext uri="{FF2B5EF4-FFF2-40B4-BE49-F238E27FC236}">
                  <a16:creationId xmlns:a16="http://schemas.microsoft.com/office/drawing/2014/main" id="{4E97115F-62DD-42F4-AB2B-4D4D7F936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703">
              <a:extLst>
                <a:ext uri="{FF2B5EF4-FFF2-40B4-BE49-F238E27FC236}">
                  <a16:creationId xmlns:a16="http://schemas.microsoft.com/office/drawing/2014/main" id="{AD71CF9E-DC88-4358-AED1-2DA517BE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704">
              <a:extLst>
                <a:ext uri="{FF2B5EF4-FFF2-40B4-BE49-F238E27FC236}">
                  <a16:creationId xmlns:a16="http://schemas.microsoft.com/office/drawing/2014/main" id="{DA2CE3D1-0272-4B0B-9CFA-CAE7C453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705">
              <a:extLst>
                <a:ext uri="{FF2B5EF4-FFF2-40B4-BE49-F238E27FC236}">
                  <a16:creationId xmlns:a16="http://schemas.microsoft.com/office/drawing/2014/main" id="{384A1D4E-6882-4563-9977-34027BCF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706">
              <a:extLst>
                <a:ext uri="{FF2B5EF4-FFF2-40B4-BE49-F238E27FC236}">
                  <a16:creationId xmlns:a16="http://schemas.microsoft.com/office/drawing/2014/main" id="{FC228444-5CE5-4712-9348-79FE6F762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3"/>
              <a:ext cx="3" cy="1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Oval 707">
              <a:extLst>
                <a:ext uri="{FF2B5EF4-FFF2-40B4-BE49-F238E27FC236}">
                  <a16:creationId xmlns:a16="http://schemas.microsoft.com/office/drawing/2014/main" id="{FF516259-D471-401C-B6F2-8B185354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216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8" name="Oval 708">
              <a:extLst>
                <a:ext uri="{FF2B5EF4-FFF2-40B4-BE49-F238E27FC236}">
                  <a16:creationId xmlns:a16="http://schemas.microsoft.com/office/drawing/2014/main" id="{EFE6138C-A8BA-4A65-85C1-A0CD18111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16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9" name="Freeform 709">
              <a:extLst>
                <a:ext uri="{FF2B5EF4-FFF2-40B4-BE49-F238E27FC236}">
                  <a16:creationId xmlns:a16="http://schemas.microsoft.com/office/drawing/2014/main" id="{C5013CDA-02FD-42B2-83A7-C94760AD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710">
              <a:extLst>
                <a:ext uri="{FF2B5EF4-FFF2-40B4-BE49-F238E27FC236}">
                  <a16:creationId xmlns:a16="http://schemas.microsoft.com/office/drawing/2014/main" id="{DCADF9AC-6923-40DF-811E-99BC3FAB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711">
              <a:extLst>
                <a:ext uri="{FF2B5EF4-FFF2-40B4-BE49-F238E27FC236}">
                  <a16:creationId xmlns:a16="http://schemas.microsoft.com/office/drawing/2014/main" id="{07EC62D6-024D-41B3-9CC1-67F723057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712">
              <a:extLst>
                <a:ext uri="{FF2B5EF4-FFF2-40B4-BE49-F238E27FC236}">
                  <a16:creationId xmlns:a16="http://schemas.microsoft.com/office/drawing/2014/main" id="{ECAB8BEF-AC9A-45C5-96C0-E56B62482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713">
              <a:extLst>
                <a:ext uri="{FF2B5EF4-FFF2-40B4-BE49-F238E27FC236}">
                  <a16:creationId xmlns:a16="http://schemas.microsoft.com/office/drawing/2014/main" id="{FE792DAC-6A92-4A75-B415-8E69194C5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Oval 714">
              <a:extLst>
                <a:ext uri="{FF2B5EF4-FFF2-40B4-BE49-F238E27FC236}">
                  <a16:creationId xmlns:a16="http://schemas.microsoft.com/office/drawing/2014/main" id="{3665E12F-5209-4954-A5AC-EE5B808F4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1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5" name="Freeform 715">
              <a:extLst>
                <a:ext uri="{FF2B5EF4-FFF2-40B4-BE49-F238E27FC236}">
                  <a16:creationId xmlns:a16="http://schemas.microsoft.com/office/drawing/2014/main" id="{9ED5E456-3214-4479-B0F7-57C42977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Oval 716">
              <a:extLst>
                <a:ext uri="{FF2B5EF4-FFF2-40B4-BE49-F238E27FC236}">
                  <a16:creationId xmlns:a16="http://schemas.microsoft.com/office/drawing/2014/main" id="{75F11536-432A-4C3F-93E7-8D1CCFD6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7" name="Freeform 717">
              <a:extLst>
                <a:ext uri="{FF2B5EF4-FFF2-40B4-BE49-F238E27FC236}">
                  <a16:creationId xmlns:a16="http://schemas.microsoft.com/office/drawing/2014/main" id="{7E4D59B9-1CA8-41CB-8B94-19D6315A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718">
              <a:extLst>
                <a:ext uri="{FF2B5EF4-FFF2-40B4-BE49-F238E27FC236}">
                  <a16:creationId xmlns:a16="http://schemas.microsoft.com/office/drawing/2014/main" id="{671E995B-C1D0-417E-A1C1-9DD99A8E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Oval 719">
              <a:extLst>
                <a:ext uri="{FF2B5EF4-FFF2-40B4-BE49-F238E27FC236}">
                  <a16:creationId xmlns:a16="http://schemas.microsoft.com/office/drawing/2014/main" id="{83141B6A-1403-4D50-8797-FBDB9BF01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0" name="Freeform 720">
              <a:extLst>
                <a:ext uri="{FF2B5EF4-FFF2-40B4-BE49-F238E27FC236}">
                  <a16:creationId xmlns:a16="http://schemas.microsoft.com/office/drawing/2014/main" id="{7E47E4E8-4257-4AB9-A729-0ACEDFD21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721">
              <a:extLst>
                <a:ext uri="{FF2B5EF4-FFF2-40B4-BE49-F238E27FC236}">
                  <a16:creationId xmlns:a16="http://schemas.microsoft.com/office/drawing/2014/main" id="{E754B90F-19B4-4EDA-8D56-CC8637B4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57"/>
              <a:ext cx="23" cy="24"/>
            </a:xfrm>
            <a:custGeom>
              <a:avLst/>
              <a:gdLst>
                <a:gd name="T0" fmla="*/ 33 w 9"/>
                <a:gd name="T1" fmla="*/ 56 h 9"/>
                <a:gd name="T2" fmla="*/ 118 w 9"/>
                <a:gd name="T3" fmla="*/ 21 h 9"/>
                <a:gd name="T4" fmla="*/ 130 w 9"/>
                <a:gd name="T5" fmla="*/ 115 h 9"/>
                <a:gd name="T6" fmla="*/ 33 w 9"/>
                <a:gd name="T7" fmla="*/ 149 h 9"/>
                <a:gd name="T8" fmla="*/ 33 w 9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8" y="2"/>
                    <a:pt x="9" y="5"/>
                    <a:pt x="8" y="6"/>
                  </a:cubicBezTo>
                  <a:cubicBezTo>
                    <a:pt x="6" y="8"/>
                    <a:pt x="4" y="9"/>
                    <a:pt x="2" y="8"/>
                  </a:cubicBezTo>
                  <a:cubicBezTo>
                    <a:pt x="1" y="7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722">
              <a:extLst>
                <a:ext uri="{FF2B5EF4-FFF2-40B4-BE49-F238E27FC236}">
                  <a16:creationId xmlns:a16="http://schemas.microsoft.com/office/drawing/2014/main" id="{848BFCE7-729D-4969-BAEC-CF1EC8E5C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723">
              <a:extLst>
                <a:ext uri="{FF2B5EF4-FFF2-40B4-BE49-F238E27FC236}">
                  <a16:creationId xmlns:a16="http://schemas.microsoft.com/office/drawing/2014/main" id="{30449B1A-F23B-4014-84CA-2D4C0CDC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71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724">
              <a:extLst>
                <a:ext uri="{FF2B5EF4-FFF2-40B4-BE49-F238E27FC236}">
                  <a16:creationId xmlns:a16="http://schemas.microsoft.com/office/drawing/2014/main" id="{984E64FF-FD8C-4408-969E-0E46280E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8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725">
              <a:extLst>
                <a:ext uri="{FF2B5EF4-FFF2-40B4-BE49-F238E27FC236}">
                  <a16:creationId xmlns:a16="http://schemas.microsoft.com/office/drawing/2014/main" id="{07BAC953-9671-4A30-BBA3-2C7987F8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79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726">
              <a:extLst>
                <a:ext uri="{FF2B5EF4-FFF2-40B4-BE49-F238E27FC236}">
                  <a16:creationId xmlns:a16="http://schemas.microsoft.com/office/drawing/2014/main" id="{811262A0-AD6E-43DE-91AF-70DD55CE2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84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727">
              <a:extLst>
                <a:ext uri="{FF2B5EF4-FFF2-40B4-BE49-F238E27FC236}">
                  <a16:creationId xmlns:a16="http://schemas.microsoft.com/office/drawing/2014/main" id="{C6CBAF95-DF38-4FC5-8019-9A3D397C5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81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728">
              <a:extLst>
                <a:ext uri="{FF2B5EF4-FFF2-40B4-BE49-F238E27FC236}">
                  <a16:creationId xmlns:a16="http://schemas.microsoft.com/office/drawing/2014/main" id="{8E508A49-7509-400C-8B88-82AD0EAAC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176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729">
              <a:extLst>
                <a:ext uri="{FF2B5EF4-FFF2-40B4-BE49-F238E27FC236}">
                  <a16:creationId xmlns:a16="http://schemas.microsoft.com/office/drawing/2014/main" id="{F303024C-CEED-4F45-B89E-737922B9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1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730">
              <a:extLst>
                <a:ext uri="{FF2B5EF4-FFF2-40B4-BE49-F238E27FC236}">
                  <a16:creationId xmlns:a16="http://schemas.microsoft.com/office/drawing/2014/main" id="{1354D6CD-326C-4752-B4DA-5F60E787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7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731">
              <a:extLst>
                <a:ext uri="{FF2B5EF4-FFF2-40B4-BE49-F238E27FC236}">
                  <a16:creationId xmlns:a16="http://schemas.microsoft.com/office/drawing/2014/main" id="{46E66564-2996-4849-9526-44B6B00F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732">
              <a:extLst>
                <a:ext uri="{FF2B5EF4-FFF2-40B4-BE49-F238E27FC236}">
                  <a16:creationId xmlns:a16="http://schemas.microsoft.com/office/drawing/2014/main" id="{5A7E510C-090C-462A-B117-0752DC7F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63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8 w 1"/>
                <a:gd name="T7" fmla="*/ 8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733">
              <a:extLst>
                <a:ext uri="{FF2B5EF4-FFF2-40B4-BE49-F238E27FC236}">
                  <a16:creationId xmlns:a16="http://schemas.microsoft.com/office/drawing/2014/main" id="{1D7A5402-339D-4756-A525-816041AC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734">
              <a:extLst>
                <a:ext uri="{FF2B5EF4-FFF2-40B4-BE49-F238E27FC236}">
                  <a16:creationId xmlns:a16="http://schemas.microsoft.com/office/drawing/2014/main" id="{6999928B-7C48-46EC-82D0-502975F8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735">
              <a:extLst>
                <a:ext uri="{FF2B5EF4-FFF2-40B4-BE49-F238E27FC236}">
                  <a16:creationId xmlns:a16="http://schemas.microsoft.com/office/drawing/2014/main" id="{DBA0B45D-7798-4C28-8648-48DEAC90C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55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736">
              <a:extLst>
                <a:ext uri="{FF2B5EF4-FFF2-40B4-BE49-F238E27FC236}">
                  <a16:creationId xmlns:a16="http://schemas.microsoft.com/office/drawing/2014/main" id="{A0C606EC-B798-4836-B3F0-38A25D4D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5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27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737">
              <a:extLst>
                <a:ext uri="{FF2B5EF4-FFF2-40B4-BE49-F238E27FC236}">
                  <a16:creationId xmlns:a16="http://schemas.microsoft.com/office/drawing/2014/main" id="{65D07D85-B310-466B-AB44-51D16815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5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738">
              <a:extLst>
                <a:ext uri="{FF2B5EF4-FFF2-40B4-BE49-F238E27FC236}">
                  <a16:creationId xmlns:a16="http://schemas.microsoft.com/office/drawing/2014/main" id="{B3DEE6B8-B824-47B1-B51B-7285BA1C6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739">
              <a:extLst>
                <a:ext uri="{FF2B5EF4-FFF2-40B4-BE49-F238E27FC236}">
                  <a16:creationId xmlns:a16="http://schemas.microsoft.com/office/drawing/2014/main" id="{E9DBDF89-8FC3-4ECA-AE01-C7744750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6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740">
              <a:extLst>
                <a:ext uri="{FF2B5EF4-FFF2-40B4-BE49-F238E27FC236}">
                  <a16:creationId xmlns:a16="http://schemas.microsoft.com/office/drawing/2014/main" id="{15695559-6586-4AB3-88E7-2CEFB385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741">
              <a:extLst>
                <a:ext uri="{FF2B5EF4-FFF2-40B4-BE49-F238E27FC236}">
                  <a16:creationId xmlns:a16="http://schemas.microsoft.com/office/drawing/2014/main" id="{495F1106-3FFC-428C-8273-B66EDCFC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742">
              <a:extLst>
                <a:ext uri="{FF2B5EF4-FFF2-40B4-BE49-F238E27FC236}">
                  <a16:creationId xmlns:a16="http://schemas.microsoft.com/office/drawing/2014/main" id="{B7C71DCF-92F7-4D23-997C-FE97AC6B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76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743">
              <a:extLst>
                <a:ext uri="{FF2B5EF4-FFF2-40B4-BE49-F238E27FC236}">
                  <a16:creationId xmlns:a16="http://schemas.microsoft.com/office/drawing/2014/main" id="{58A265BD-7DFE-4BEA-8D64-95154B2A1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7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744">
              <a:extLst>
                <a:ext uri="{FF2B5EF4-FFF2-40B4-BE49-F238E27FC236}">
                  <a16:creationId xmlns:a16="http://schemas.microsoft.com/office/drawing/2014/main" id="{AC9F686F-E90D-4A2E-9EEF-4C416AB4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7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745">
              <a:extLst>
                <a:ext uri="{FF2B5EF4-FFF2-40B4-BE49-F238E27FC236}">
                  <a16:creationId xmlns:a16="http://schemas.microsoft.com/office/drawing/2014/main" id="{9C95B530-2EF8-4F0F-A7E4-8497D370A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6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746">
              <a:extLst>
                <a:ext uri="{FF2B5EF4-FFF2-40B4-BE49-F238E27FC236}">
                  <a16:creationId xmlns:a16="http://schemas.microsoft.com/office/drawing/2014/main" id="{74698D1B-5572-424A-96C8-977260043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57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747">
              <a:extLst>
                <a:ext uri="{FF2B5EF4-FFF2-40B4-BE49-F238E27FC236}">
                  <a16:creationId xmlns:a16="http://schemas.microsoft.com/office/drawing/2014/main" id="{02BA6E7A-FC3C-438D-9EBF-B37924D2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748">
              <a:extLst>
                <a:ext uri="{FF2B5EF4-FFF2-40B4-BE49-F238E27FC236}">
                  <a16:creationId xmlns:a16="http://schemas.microsoft.com/office/drawing/2014/main" id="{60DA171C-9E07-41EB-B86F-70C837B8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749">
              <a:extLst>
                <a:ext uri="{FF2B5EF4-FFF2-40B4-BE49-F238E27FC236}">
                  <a16:creationId xmlns:a16="http://schemas.microsoft.com/office/drawing/2014/main" id="{7A2BC218-6A54-4822-9C70-16E5D213F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750">
              <a:extLst>
                <a:ext uri="{FF2B5EF4-FFF2-40B4-BE49-F238E27FC236}">
                  <a16:creationId xmlns:a16="http://schemas.microsoft.com/office/drawing/2014/main" id="{BC1990D8-59D2-4810-B264-82B31E24D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751">
              <a:extLst>
                <a:ext uri="{FF2B5EF4-FFF2-40B4-BE49-F238E27FC236}">
                  <a16:creationId xmlns:a16="http://schemas.microsoft.com/office/drawing/2014/main" id="{A135B0EA-F623-4532-8497-7D752B43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752">
              <a:extLst>
                <a:ext uri="{FF2B5EF4-FFF2-40B4-BE49-F238E27FC236}">
                  <a16:creationId xmlns:a16="http://schemas.microsoft.com/office/drawing/2014/main" id="{27CA9851-7C65-42C6-B55C-AD479EF8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753">
              <a:extLst>
                <a:ext uri="{FF2B5EF4-FFF2-40B4-BE49-F238E27FC236}">
                  <a16:creationId xmlns:a16="http://schemas.microsoft.com/office/drawing/2014/main" id="{78E48952-12AA-4EB2-A150-B27F9774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754">
              <a:extLst>
                <a:ext uri="{FF2B5EF4-FFF2-40B4-BE49-F238E27FC236}">
                  <a16:creationId xmlns:a16="http://schemas.microsoft.com/office/drawing/2014/main" id="{C427AE3A-49EC-4656-95CA-F068ABEE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755">
              <a:extLst>
                <a:ext uri="{FF2B5EF4-FFF2-40B4-BE49-F238E27FC236}">
                  <a16:creationId xmlns:a16="http://schemas.microsoft.com/office/drawing/2014/main" id="{08FB48B7-A285-45DB-AD0D-86F06CF75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756">
              <a:extLst>
                <a:ext uri="{FF2B5EF4-FFF2-40B4-BE49-F238E27FC236}">
                  <a16:creationId xmlns:a16="http://schemas.microsoft.com/office/drawing/2014/main" id="{EFC9452E-68EE-4F82-B6E7-004B9D1A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757">
              <a:extLst>
                <a:ext uri="{FF2B5EF4-FFF2-40B4-BE49-F238E27FC236}">
                  <a16:creationId xmlns:a16="http://schemas.microsoft.com/office/drawing/2014/main" id="{D5B15F6A-2735-4A0D-BBCE-CC16715B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1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758">
              <a:extLst>
                <a:ext uri="{FF2B5EF4-FFF2-40B4-BE49-F238E27FC236}">
                  <a16:creationId xmlns:a16="http://schemas.microsoft.com/office/drawing/2014/main" id="{F66BF593-EE80-409D-A41B-08C96CBEA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7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759">
              <a:extLst>
                <a:ext uri="{FF2B5EF4-FFF2-40B4-BE49-F238E27FC236}">
                  <a16:creationId xmlns:a16="http://schemas.microsoft.com/office/drawing/2014/main" id="{4088EA35-7A28-4833-BF48-8B9A532C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8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760">
              <a:extLst>
                <a:ext uri="{FF2B5EF4-FFF2-40B4-BE49-F238E27FC236}">
                  <a16:creationId xmlns:a16="http://schemas.microsoft.com/office/drawing/2014/main" id="{8225DA8A-5F61-442E-AD60-07A9348E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8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761">
              <a:extLst>
                <a:ext uri="{FF2B5EF4-FFF2-40B4-BE49-F238E27FC236}">
                  <a16:creationId xmlns:a16="http://schemas.microsoft.com/office/drawing/2014/main" id="{E31CC207-84A5-40AF-AD7E-3789B3EA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7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762">
              <a:extLst>
                <a:ext uri="{FF2B5EF4-FFF2-40B4-BE49-F238E27FC236}">
                  <a16:creationId xmlns:a16="http://schemas.microsoft.com/office/drawing/2014/main" id="{39DFF63A-8450-49D1-896F-06D06396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73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763">
              <a:extLst>
                <a:ext uri="{FF2B5EF4-FFF2-40B4-BE49-F238E27FC236}">
                  <a16:creationId xmlns:a16="http://schemas.microsoft.com/office/drawing/2014/main" id="{08EFF872-36D0-4E4B-AC0B-A33675A5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764">
              <a:extLst>
                <a:ext uri="{FF2B5EF4-FFF2-40B4-BE49-F238E27FC236}">
                  <a16:creationId xmlns:a16="http://schemas.microsoft.com/office/drawing/2014/main" id="{F1756D30-9CE0-45C7-8671-EE5B0B30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765">
              <a:extLst>
                <a:ext uri="{FF2B5EF4-FFF2-40B4-BE49-F238E27FC236}">
                  <a16:creationId xmlns:a16="http://schemas.microsoft.com/office/drawing/2014/main" id="{4F1C121E-C5C2-4DBB-A2D5-3E530072E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766">
              <a:extLst>
                <a:ext uri="{FF2B5EF4-FFF2-40B4-BE49-F238E27FC236}">
                  <a16:creationId xmlns:a16="http://schemas.microsoft.com/office/drawing/2014/main" id="{757EF232-BC11-4D2F-BE70-00D3662C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79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767">
              <a:extLst>
                <a:ext uri="{FF2B5EF4-FFF2-40B4-BE49-F238E27FC236}">
                  <a16:creationId xmlns:a16="http://schemas.microsoft.com/office/drawing/2014/main" id="{D60E4DE9-B8FD-4E32-983A-25A5C7E6B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6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768">
              <a:extLst>
                <a:ext uri="{FF2B5EF4-FFF2-40B4-BE49-F238E27FC236}">
                  <a16:creationId xmlns:a16="http://schemas.microsoft.com/office/drawing/2014/main" id="{CFFA1AE3-D63C-4809-A884-C0EA9590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769">
              <a:extLst>
                <a:ext uri="{FF2B5EF4-FFF2-40B4-BE49-F238E27FC236}">
                  <a16:creationId xmlns:a16="http://schemas.microsoft.com/office/drawing/2014/main" id="{F5B807B2-9A89-41AF-8239-760A209C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6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770">
              <a:extLst>
                <a:ext uri="{FF2B5EF4-FFF2-40B4-BE49-F238E27FC236}">
                  <a16:creationId xmlns:a16="http://schemas.microsoft.com/office/drawing/2014/main" id="{5898C070-6164-4E78-9151-15D8A3C0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6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771">
              <a:extLst>
                <a:ext uri="{FF2B5EF4-FFF2-40B4-BE49-F238E27FC236}">
                  <a16:creationId xmlns:a16="http://schemas.microsoft.com/office/drawing/2014/main" id="{260124FC-3F60-4A3C-B1CD-0E96DEE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772">
              <a:extLst>
                <a:ext uri="{FF2B5EF4-FFF2-40B4-BE49-F238E27FC236}">
                  <a16:creationId xmlns:a16="http://schemas.microsoft.com/office/drawing/2014/main" id="{9CD4FE05-D391-4135-B58A-C83B648E8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16"/>
              <a:ext cx="58" cy="165"/>
            </a:xfrm>
            <a:custGeom>
              <a:avLst/>
              <a:gdLst>
                <a:gd name="T0" fmla="*/ 255 w 23"/>
                <a:gd name="T1" fmla="*/ 1168 h 62"/>
                <a:gd name="T2" fmla="*/ 305 w 23"/>
                <a:gd name="T3" fmla="*/ 1078 h 62"/>
                <a:gd name="T4" fmla="*/ 318 w 23"/>
                <a:gd name="T5" fmla="*/ 942 h 62"/>
                <a:gd name="T6" fmla="*/ 305 w 23"/>
                <a:gd name="T7" fmla="*/ 772 h 62"/>
                <a:gd name="T8" fmla="*/ 318 w 23"/>
                <a:gd name="T9" fmla="*/ 660 h 62"/>
                <a:gd name="T10" fmla="*/ 368 w 23"/>
                <a:gd name="T11" fmla="*/ 588 h 62"/>
                <a:gd name="T12" fmla="*/ 305 w 23"/>
                <a:gd name="T13" fmla="*/ 452 h 62"/>
                <a:gd name="T14" fmla="*/ 126 w 23"/>
                <a:gd name="T15" fmla="*/ 261 h 62"/>
                <a:gd name="T16" fmla="*/ 96 w 23"/>
                <a:gd name="T17" fmla="*/ 114 h 62"/>
                <a:gd name="T18" fmla="*/ 0 w 23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62">
                  <a:moveTo>
                    <a:pt x="16" y="62"/>
                  </a:moveTo>
                  <a:cubicBezTo>
                    <a:pt x="17" y="60"/>
                    <a:pt x="18" y="59"/>
                    <a:pt x="19" y="57"/>
                  </a:cubicBezTo>
                  <a:cubicBezTo>
                    <a:pt x="21" y="54"/>
                    <a:pt x="21" y="53"/>
                    <a:pt x="20" y="50"/>
                  </a:cubicBezTo>
                  <a:cubicBezTo>
                    <a:pt x="19" y="47"/>
                    <a:pt x="18" y="44"/>
                    <a:pt x="19" y="41"/>
                  </a:cubicBezTo>
                  <a:cubicBezTo>
                    <a:pt x="19" y="39"/>
                    <a:pt x="19" y="37"/>
                    <a:pt x="20" y="35"/>
                  </a:cubicBezTo>
                  <a:cubicBezTo>
                    <a:pt x="21" y="34"/>
                    <a:pt x="23" y="33"/>
                    <a:pt x="23" y="31"/>
                  </a:cubicBezTo>
                  <a:cubicBezTo>
                    <a:pt x="23" y="29"/>
                    <a:pt x="20" y="26"/>
                    <a:pt x="19" y="24"/>
                  </a:cubicBezTo>
                  <a:cubicBezTo>
                    <a:pt x="16" y="19"/>
                    <a:pt x="14" y="17"/>
                    <a:pt x="8" y="14"/>
                  </a:cubicBezTo>
                  <a:cubicBezTo>
                    <a:pt x="4" y="12"/>
                    <a:pt x="5" y="10"/>
                    <a:pt x="6" y="6"/>
                  </a:cubicBezTo>
                  <a:cubicBezTo>
                    <a:pt x="8" y="1"/>
                    <a:pt x="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773">
            <a:extLst>
              <a:ext uri="{FF2B5EF4-FFF2-40B4-BE49-F238E27FC236}">
                <a16:creationId xmlns:a16="http://schemas.microsoft.com/office/drawing/2014/main" id="{BE0B5881-5F26-403D-A069-5563E4573FF2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2079625"/>
            <a:ext cx="2952750" cy="3149600"/>
            <a:chOff x="3312" y="1203"/>
            <a:chExt cx="1860" cy="1984"/>
          </a:xfrm>
        </p:grpSpPr>
        <p:sp>
          <p:nvSpPr>
            <p:cNvPr id="37892" name="Rectangle 774">
              <a:extLst>
                <a:ext uri="{FF2B5EF4-FFF2-40B4-BE49-F238E27FC236}">
                  <a16:creationId xmlns:a16="http://schemas.microsoft.com/office/drawing/2014/main" id="{0AB44A0A-4F58-44C4-AB9D-9A626DFAF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1203"/>
              <a:ext cx="1860" cy="198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3" name="Oval 775">
              <a:extLst>
                <a:ext uri="{FF2B5EF4-FFF2-40B4-BE49-F238E27FC236}">
                  <a16:creationId xmlns:a16="http://schemas.microsoft.com/office/drawing/2014/main" id="{6EBC1DE0-8BAE-49AA-9149-193FC1CA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328"/>
              <a:ext cx="1592" cy="1736"/>
            </a:xfrm>
            <a:prstGeom prst="ellipse">
              <a:avLst/>
            </a:prstGeom>
            <a:solidFill>
              <a:srgbClr val="E99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4" name="Freeform 776">
              <a:extLst>
                <a:ext uri="{FF2B5EF4-FFF2-40B4-BE49-F238E27FC236}">
                  <a16:creationId xmlns:a16="http://schemas.microsoft.com/office/drawing/2014/main" id="{19E14A02-FE20-409D-A282-BB2F3760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349"/>
              <a:ext cx="1555" cy="1694"/>
            </a:xfrm>
            <a:custGeom>
              <a:avLst/>
              <a:gdLst>
                <a:gd name="T0" fmla="*/ 9720 w 622"/>
                <a:gd name="T1" fmla="*/ 6000 h 635"/>
                <a:gd name="T2" fmla="*/ 4895 w 622"/>
                <a:gd name="T3" fmla="*/ 12034 h 635"/>
                <a:gd name="T4" fmla="*/ 20 w 622"/>
                <a:gd name="T5" fmla="*/ 6056 h 635"/>
                <a:gd name="T6" fmla="*/ 4845 w 622"/>
                <a:gd name="T7" fmla="*/ 21 h 635"/>
                <a:gd name="T8" fmla="*/ 9720 w 622"/>
                <a:gd name="T9" fmla="*/ 6000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35">
                  <a:moveTo>
                    <a:pt x="622" y="316"/>
                  </a:moveTo>
                  <a:cubicBezTo>
                    <a:pt x="622" y="491"/>
                    <a:pt x="484" y="633"/>
                    <a:pt x="313" y="634"/>
                  </a:cubicBezTo>
                  <a:cubicBezTo>
                    <a:pt x="142" y="635"/>
                    <a:pt x="2" y="494"/>
                    <a:pt x="1" y="319"/>
                  </a:cubicBezTo>
                  <a:cubicBezTo>
                    <a:pt x="0" y="144"/>
                    <a:pt x="139" y="2"/>
                    <a:pt x="310" y="1"/>
                  </a:cubicBezTo>
                  <a:cubicBezTo>
                    <a:pt x="481" y="0"/>
                    <a:pt x="621" y="141"/>
                    <a:pt x="622" y="316"/>
                  </a:cubicBezTo>
                  <a:close/>
                </a:path>
              </a:pathLst>
            </a:custGeom>
            <a:solidFill>
              <a:srgbClr val="E99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777">
              <a:extLst>
                <a:ext uri="{FF2B5EF4-FFF2-40B4-BE49-F238E27FC236}">
                  <a16:creationId xmlns:a16="http://schemas.microsoft.com/office/drawing/2014/main" id="{CD121E1E-C0E7-4263-B0E5-CC7808CF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368"/>
              <a:ext cx="1520" cy="1656"/>
            </a:xfrm>
            <a:custGeom>
              <a:avLst/>
              <a:gdLst>
                <a:gd name="T0" fmla="*/ 9470 w 608"/>
                <a:gd name="T1" fmla="*/ 5824 h 621"/>
                <a:gd name="T2" fmla="*/ 4813 w 608"/>
                <a:gd name="T3" fmla="*/ 11741 h 621"/>
                <a:gd name="T4" fmla="*/ 33 w 608"/>
                <a:gd name="T5" fmla="*/ 5952 h 621"/>
                <a:gd name="T6" fmla="*/ 4708 w 608"/>
                <a:gd name="T7" fmla="*/ 35 h 621"/>
                <a:gd name="T8" fmla="*/ 9470 w 608"/>
                <a:gd name="T9" fmla="*/ 5824 h 6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621">
                  <a:moveTo>
                    <a:pt x="606" y="307"/>
                  </a:moveTo>
                  <a:cubicBezTo>
                    <a:pt x="608" y="477"/>
                    <a:pt x="474" y="617"/>
                    <a:pt x="308" y="619"/>
                  </a:cubicBezTo>
                  <a:cubicBezTo>
                    <a:pt x="141" y="621"/>
                    <a:pt x="4" y="484"/>
                    <a:pt x="2" y="314"/>
                  </a:cubicBezTo>
                  <a:cubicBezTo>
                    <a:pt x="0" y="143"/>
                    <a:pt x="134" y="4"/>
                    <a:pt x="301" y="2"/>
                  </a:cubicBezTo>
                  <a:cubicBezTo>
                    <a:pt x="468" y="0"/>
                    <a:pt x="604" y="137"/>
                    <a:pt x="606" y="307"/>
                  </a:cubicBezTo>
                  <a:close/>
                </a:path>
              </a:pathLst>
            </a:custGeom>
            <a:solidFill>
              <a:srgbClr val="E99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778">
              <a:extLst>
                <a:ext uri="{FF2B5EF4-FFF2-40B4-BE49-F238E27FC236}">
                  <a16:creationId xmlns:a16="http://schemas.microsoft.com/office/drawing/2014/main" id="{45D46773-1236-4A9B-9675-2C1183CE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387"/>
              <a:ext cx="1483" cy="1616"/>
            </a:xfrm>
            <a:custGeom>
              <a:avLst/>
              <a:gdLst>
                <a:gd name="T0" fmla="*/ 9226 w 593"/>
                <a:gd name="T1" fmla="*/ 5653 h 606"/>
                <a:gd name="T2" fmla="*/ 4709 w 593"/>
                <a:gd name="T3" fmla="*/ 11435 h 606"/>
                <a:gd name="T4" fmla="*/ 33 w 593"/>
                <a:gd name="T5" fmla="*/ 5837 h 606"/>
                <a:gd name="T6" fmla="*/ 4554 w 593"/>
                <a:gd name="T7" fmla="*/ 56 h 606"/>
                <a:gd name="T8" fmla="*/ 9226 w 593"/>
                <a:gd name="T9" fmla="*/ 5653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3" h="606">
                  <a:moveTo>
                    <a:pt x="590" y="298"/>
                  </a:moveTo>
                  <a:cubicBezTo>
                    <a:pt x="593" y="464"/>
                    <a:pt x="463" y="601"/>
                    <a:pt x="301" y="603"/>
                  </a:cubicBezTo>
                  <a:cubicBezTo>
                    <a:pt x="139" y="606"/>
                    <a:pt x="5" y="474"/>
                    <a:pt x="2" y="308"/>
                  </a:cubicBezTo>
                  <a:cubicBezTo>
                    <a:pt x="0" y="143"/>
                    <a:pt x="129" y="6"/>
                    <a:pt x="291" y="3"/>
                  </a:cubicBezTo>
                  <a:cubicBezTo>
                    <a:pt x="453" y="0"/>
                    <a:pt x="587" y="133"/>
                    <a:pt x="590" y="298"/>
                  </a:cubicBezTo>
                  <a:close/>
                </a:path>
              </a:pathLst>
            </a:custGeom>
            <a:solidFill>
              <a:srgbClr val="EA9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779">
              <a:extLst>
                <a:ext uri="{FF2B5EF4-FFF2-40B4-BE49-F238E27FC236}">
                  <a16:creationId xmlns:a16="http://schemas.microsoft.com/office/drawing/2014/main" id="{CF1FA01C-07F4-4F39-B165-8B0AB79B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408"/>
              <a:ext cx="1445" cy="1576"/>
            </a:xfrm>
            <a:custGeom>
              <a:avLst/>
              <a:gdLst>
                <a:gd name="T0" fmla="*/ 8988 w 578"/>
                <a:gd name="T1" fmla="*/ 5483 h 591"/>
                <a:gd name="T2" fmla="*/ 4613 w 578"/>
                <a:gd name="T3" fmla="*/ 11128 h 591"/>
                <a:gd name="T4" fmla="*/ 50 w 578"/>
                <a:gd name="T5" fmla="*/ 5725 h 591"/>
                <a:gd name="T6" fmla="*/ 4408 w 578"/>
                <a:gd name="T7" fmla="*/ 56 h 591"/>
                <a:gd name="T8" fmla="*/ 8988 w 578"/>
                <a:gd name="T9" fmla="*/ 5483 h 5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8" h="591">
                  <a:moveTo>
                    <a:pt x="575" y="289"/>
                  </a:moveTo>
                  <a:cubicBezTo>
                    <a:pt x="578" y="450"/>
                    <a:pt x="453" y="583"/>
                    <a:pt x="295" y="587"/>
                  </a:cubicBezTo>
                  <a:cubicBezTo>
                    <a:pt x="138" y="591"/>
                    <a:pt x="7" y="463"/>
                    <a:pt x="3" y="302"/>
                  </a:cubicBezTo>
                  <a:cubicBezTo>
                    <a:pt x="0" y="141"/>
                    <a:pt x="125" y="7"/>
                    <a:pt x="282" y="3"/>
                  </a:cubicBezTo>
                  <a:cubicBezTo>
                    <a:pt x="440" y="0"/>
                    <a:pt x="571" y="127"/>
                    <a:pt x="575" y="289"/>
                  </a:cubicBezTo>
                  <a:close/>
                </a:path>
              </a:pathLst>
            </a:custGeom>
            <a:solidFill>
              <a:srgbClr val="EA9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780">
              <a:extLst>
                <a:ext uri="{FF2B5EF4-FFF2-40B4-BE49-F238E27FC236}">
                  <a16:creationId xmlns:a16="http://schemas.microsoft.com/office/drawing/2014/main" id="{A6D90EE8-DEB7-4EBB-B1DB-9F32D739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27"/>
              <a:ext cx="1410" cy="1536"/>
            </a:xfrm>
            <a:custGeom>
              <a:avLst/>
              <a:gdLst>
                <a:gd name="T0" fmla="*/ 8738 w 564"/>
                <a:gd name="T1" fmla="*/ 5312 h 576"/>
                <a:gd name="T2" fmla="*/ 4533 w 564"/>
                <a:gd name="T3" fmla="*/ 10845 h 576"/>
                <a:gd name="T4" fmla="*/ 63 w 564"/>
                <a:gd name="T5" fmla="*/ 5611 h 576"/>
                <a:gd name="T6" fmla="*/ 4270 w 564"/>
                <a:gd name="T7" fmla="*/ 93 h 576"/>
                <a:gd name="T8" fmla="*/ 8738 w 564"/>
                <a:gd name="T9" fmla="*/ 5312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4" h="576">
                  <a:moveTo>
                    <a:pt x="559" y="280"/>
                  </a:moveTo>
                  <a:cubicBezTo>
                    <a:pt x="564" y="436"/>
                    <a:pt x="443" y="567"/>
                    <a:pt x="290" y="572"/>
                  </a:cubicBezTo>
                  <a:cubicBezTo>
                    <a:pt x="137" y="576"/>
                    <a:pt x="9" y="453"/>
                    <a:pt x="4" y="296"/>
                  </a:cubicBezTo>
                  <a:cubicBezTo>
                    <a:pt x="0" y="140"/>
                    <a:pt x="120" y="9"/>
                    <a:pt x="273" y="5"/>
                  </a:cubicBezTo>
                  <a:cubicBezTo>
                    <a:pt x="427" y="0"/>
                    <a:pt x="555" y="123"/>
                    <a:pt x="559" y="280"/>
                  </a:cubicBezTo>
                  <a:close/>
                </a:path>
              </a:pathLst>
            </a:custGeom>
            <a:solidFill>
              <a:srgbClr val="EA9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781">
              <a:extLst>
                <a:ext uri="{FF2B5EF4-FFF2-40B4-BE49-F238E27FC236}">
                  <a16:creationId xmlns:a16="http://schemas.microsoft.com/office/drawing/2014/main" id="{6B200154-BE28-459A-8584-1D599E73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445"/>
              <a:ext cx="1373" cy="1499"/>
            </a:xfrm>
            <a:custGeom>
              <a:avLst/>
              <a:gdLst>
                <a:gd name="T0" fmla="*/ 8506 w 549"/>
                <a:gd name="T1" fmla="*/ 5142 h 562"/>
                <a:gd name="T2" fmla="*/ 4442 w 549"/>
                <a:gd name="T3" fmla="*/ 10552 h 562"/>
                <a:gd name="T4" fmla="*/ 83 w 549"/>
                <a:gd name="T5" fmla="*/ 5521 h 562"/>
                <a:gd name="T6" fmla="*/ 4147 w 549"/>
                <a:gd name="T7" fmla="*/ 115 h 562"/>
                <a:gd name="T8" fmla="*/ 8506 w 549"/>
                <a:gd name="T9" fmla="*/ 5142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62">
                  <a:moveTo>
                    <a:pt x="544" y="271"/>
                  </a:moveTo>
                  <a:cubicBezTo>
                    <a:pt x="549" y="423"/>
                    <a:pt x="433" y="551"/>
                    <a:pt x="284" y="556"/>
                  </a:cubicBezTo>
                  <a:cubicBezTo>
                    <a:pt x="135" y="562"/>
                    <a:pt x="11" y="443"/>
                    <a:pt x="5" y="291"/>
                  </a:cubicBezTo>
                  <a:cubicBezTo>
                    <a:pt x="0" y="139"/>
                    <a:pt x="116" y="11"/>
                    <a:pt x="265" y="6"/>
                  </a:cubicBezTo>
                  <a:cubicBezTo>
                    <a:pt x="413" y="0"/>
                    <a:pt x="538" y="119"/>
                    <a:pt x="544" y="271"/>
                  </a:cubicBezTo>
                  <a:close/>
                </a:path>
              </a:pathLst>
            </a:custGeom>
            <a:solidFill>
              <a:srgbClr val="EA9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782">
              <a:extLst>
                <a:ext uri="{FF2B5EF4-FFF2-40B4-BE49-F238E27FC236}">
                  <a16:creationId xmlns:a16="http://schemas.microsoft.com/office/drawing/2014/main" id="{06B62AFF-99E4-4CC7-B294-4E2EAB188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67"/>
              <a:ext cx="1338" cy="1456"/>
            </a:xfrm>
            <a:custGeom>
              <a:avLst/>
              <a:gdLst>
                <a:gd name="T0" fmla="*/ 8256 w 535"/>
                <a:gd name="T1" fmla="*/ 4949 h 546"/>
                <a:gd name="T2" fmla="*/ 4367 w 535"/>
                <a:gd name="T3" fmla="*/ 10240 h 546"/>
                <a:gd name="T4" fmla="*/ 95 w 535"/>
                <a:gd name="T5" fmla="*/ 5405 h 546"/>
                <a:gd name="T6" fmla="*/ 4004 w 535"/>
                <a:gd name="T7" fmla="*/ 115 h 546"/>
                <a:gd name="T8" fmla="*/ 8256 w 535"/>
                <a:gd name="T9" fmla="*/ 4949 h 5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46">
                  <a:moveTo>
                    <a:pt x="528" y="261"/>
                  </a:moveTo>
                  <a:cubicBezTo>
                    <a:pt x="535" y="409"/>
                    <a:pt x="423" y="533"/>
                    <a:pt x="279" y="540"/>
                  </a:cubicBezTo>
                  <a:cubicBezTo>
                    <a:pt x="134" y="546"/>
                    <a:pt x="12" y="432"/>
                    <a:pt x="6" y="285"/>
                  </a:cubicBezTo>
                  <a:cubicBezTo>
                    <a:pt x="0" y="137"/>
                    <a:pt x="112" y="13"/>
                    <a:pt x="256" y="6"/>
                  </a:cubicBezTo>
                  <a:cubicBezTo>
                    <a:pt x="400" y="0"/>
                    <a:pt x="522" y="114"/>
                    <a:pt x="528" y="261"/>
                  </a:cubicBezTo>
                  <a:close/>
                </a:path>
              </a:pathLst>
            </a:custGeom>
            <a:solidFill>
              <a:srgbClr val="EAA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783">
              <a:extLst>
                <a:ext uri="{FF2B5EF4-FFF2-40B4-BE49-F238E27FC236}">
                  <a16:creationId xmlns:a16="http://schemas.microsoft.com/office/drawing/2014/main" id="{21FBF0F1-D386-46EB-9D6C-DC0AD3A3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485"/>
              <a:ext cx="1300" cy="1419"/>
            </a:xfrm>
            <a:custGeom>
              <a:avLst/>
              <a:gdLst>
                <a:gd name="T0" fmla="*/ 8020 w 520"/>
                <a:gd name="T1" fmla="*/ 4801 h 532"/>
                <a:gd name="T2" fmla="*/ 4270 w 520"/>
                <a:gd name="T3" fmla="*/ 9946 h 532"/>
                <a:gd name="T4" fmla="*/ 113 w 520"/>
                <a:gd name="T5" fmla="*/ 5292 h 532"/>
                <a:gd name="T6" fmla="*/ 3863 w 520"/>
                <a:gd name="T7" fmla="*/ 149 h 532"/>
                <a:gd name="T8" fmla="*/ 8020 w 520"/>
                <a:gd name="T9" fmla="*/ 4801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0" h="532">
                  <a:moveTo>
                    <a:pt x="513" y="253"/>
                  </a:moveTo>
                  <a:cubicBezTo>
                    <a:pt x="520" y="395"/>
                    <a:pt x="413" y="517"/>
                    <a:pt x="273" y="524"/>
                  </a:cubicBezTo>
                  <a:cubicBezTo>
                    <a:pt x="133" y="532"/>
                    <a:pt x="14" y="422"/>
                    <a:pt x="7" y="279"/>
                  </a:cubicBezTo>
                  <a:cubicBezTo>
                    <a:pt x="0" y="137"/>
                    <a:pt x="107" y="15"/>
                    <a:pt x="247" y="8"/>
                  </a:cubicBezTo>
                  <a:cubicBezTo>
                    <a:pt x="387" y="0"/>
                    <a:pt x="506" y="110"/>
                    <a:pt x="513" y="253"/>
                  </a:cubicBezTo>
                  <a:close/>
                </a:path>
              </a:pathLst>
            </a:custGeom>
            <a:solidFill>
              <a:srgbClr val="EA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784">
              <a:extLst>
                <a:ext uri="{FF2B5EF4-FFF2-40B4-BE49-F238E27FC236}">
                  <a16:creationId xmlns:a16="http://schemas.microsoft.com/office/drawing/2014/main" id="{B8FA3409-C5FC-4AD7-B78A-A4576B3F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504"/>
              <a:ext cx="1265" cy="1379"/>
            </a:xfrm>
            <a:custGeom>
              <a:avLst/>
              <a:gdLst>
                <a:gd name="T0" fmla="*/ 7783 w 506"/>
                <a:gd name="T1" fmla="*/ 4630 h 517"/>
                <a:gd name="T2" fmla="*/ 4188 w 506"/>
                <a:gd name="T3" fmla="*/ 9661 h 517"/>
                <a:gd name="T4" fmla="*/ 125 w 506"/>
                <a:gd name="T5" fmla="*/ 5201 h 517"/>
                <a:gd name="T6" fmla="*/ 3720 w 506"/>
                <a:gd name="T7" fmla="*/ 171 h 517"/>
                <a:gd name="T8" fmla="*/ 7783 w 506"/>
                <a:gd name="T9" fmla="*/ 463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6" h="517">
                  <a:moveTo>
                    <a:pt x="498" y="244"/>
                  </a:moveTo>
                  <a:cubicBezTo>
                    <a:pt x="506" y="382"/>
                    <a:pt x="403" y="501"/>
                    <a:pt x="268" y="509"/>
                  </a:cubicBezTo>
                  <a:cubicBezTo>
                    <a:pt x="132" y="517"/>
                    <a:pt x="16" y="412"/>
                    <a:pt x="8" y="274"/>
                  </a:cubicBezTo>
                  <a:cubicBezTo>
                    <a:pt x="0" y="136"/>
                    <a:pt x="103" y="17"/>
                    <a:pt x="238" y="9"/>
                  </a:cubicBezTo>
                  <a:cubicBezTo>
                    <a:pt x="373" y="0"/>
                    <a:pt x="490" y="106"/>
                    <a:pt x="498" y="244"/>
                  </a:cubicBezTo>
                  <a:close/>
                </a:path>
              </a:pathLst>
            </a:custGeom>
            <a:solidFill>
              <a:srgbClr val="EAA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785">
              <a:extLst>
                <a:ext uri="{FF2B5EF4-FFF2-40B4-BE49-F238E27FC236}">
                  <a16:creationId xmlns:a16="http://schemas.microsoft.com/office/drawing/2014/main" id="{D87C5AC2-96B8-475A-8935-0FF712D1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25"/>
              <a:ext cx="1228" cy="1339"/>
            </a:xfrm>
            <a:custGeom>
              <a:avLst/>
              <a:gdLst>
                <a:gd name="T0" fmla="*/ 7538 w 491"/>
                <a:gd name="T1" fmla="*/ 4438 h 502"/>
                <a:gd name="T2" fmla="*/ 4097 w 491"/>
                <a:gd name="T3" fmla="*/ 9357 h 502"/>
                <a:gd name="T4" fmla="*/ 145 w 491"/>
                <a:gd name="T5" fmla="*/ 5065 h 502"/>
                <a:gd name="T6" fmla="*/ 3584 w 491"/>
                <a:gd name="T7" fmla="*/ 171 h 502"/>
                <a:gd name="T8" fmla="*/ 7538 w 491"/>
                <a:gd name="T9" fmla="*/ 4438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502">
                  <a:moveTo>
                    <a:pt x="482" y="234"/>
                  </a:moveTo>
                  <a:cubicBezTo>
                    <a:pt x="491" y="368"/>
                    <a:pt x="393" y="483"/>
                    <a:pt x="262" y="493"/>
                  </a:cubicBezTo>
                  <a:cubicBezTo>
                    <a:pt x="131" y="502"/>
                    <a:pt x="18" y="401"/>
                    <a:pt x="9" y="267"/>
                  </a:cubicBezTo>
                  <a:cubicBezTo>
                    <a:pt x="0" y="134"/>
                    <a:pt x="99" y="18"/>
                    <a:pt x="229" y="9"/>
                  </a:cubicBezTo>
                  <a:cubicBezTo>
                    <a:pt x="360" y="0"/>
                    <a:pt x="473" y="101"/>
                    <a:pt x="482" y="234"/>
                  </a:cubicBezTo>
                  <a:close/>
                </a:path>
              </a:pathLst>
            </a:custGeom>
            <a:solidFill>
              <a:srgbClr val="EAA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786">
              <a:extLst>
                <a:ext uri="{FF2B5EF4-FFF2-40B4-BE49-F238E27FC236}">
                  <a16:creationId xmlns:a16="http://schemas.microsoft.com/office/drawing/2014/main" id="{91AC692E-FB49-46E4-BE41-2212B41F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544"/>
              <a:ext cx="1193" cy="1299"/>
            </a:xfrm>
            <a:custGeom>
              <a:avLst/>
              <a:gdLst>
                <a:gd name="T0" fmla="*/ 7306 w 477"/>
                <a:gd name="T1" fmla="*/ 4268 h 487"/>
                <a:gd name="T2" fmla="*/ 4004 w 477"/>
                <a:gd name="T3" fmla="*/ 9050 h 487"/>
                <a:gd name="T4" fmla="*/ 158 w 477"/>
                <a:gd name="T5" fmla="*/ 4972 h 487"/>
                <a:gd name="T6" fmla="*/ 3459 w 477"/>
                <a:gd name="T7" fmla="*/ 192 h 487"/>
                <a:gd name="T8" fmla="*/ 7306 w 477"/>
                <a:gd name="T9" fmla="*/ 4268 h 4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7" h="487">
                  <a:moveTo>
                    <a:pt x="467" y="225"/>
                  </a:moveTo>
                  <a:cubicBezTo>
                    <a:pt x="477" y="354"/>
                    <a:pt x="383" y="467"/>
                    <a:pt x="256" y="477"/>
                  </a:cubicBezTo>
                  <a:cubicBezTo>
                    <a:pt x="130" y="487"/>
                    <a:pt x="20" y="391"/>
                    <a:pt x="10" y="262"/>
                  </a:cubicBezTo>
                  <a:cubicBezTo>
                    <a:pt x="0" y="133"/>
                    <a:pt x="94" y="20"/>
                    <a:pt x="221" y="10"/>
                  </a:cubicBezTo>
                  <a:cubicBezTo>
                    <a:pt x="347" y="0"/>
                    <a:pt x="457" y="97"/>
                    <a:pt x="467" y="225"/>
                  </a:cubicBezTo>
                  <a:close/>
                </a:path>
              </a:pathLst>
            </a:custGeom>
            <a:solidFill>
              <a:srgbClr val="EAA2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787">
              <a:extLst>
                <a:ext uri="{FF2B5EF4-FFF2-40B4-BE49-F238E27FC236}">
                  <a16:creationId xmlns:a16="http://schemas.microsoft.com/office/drawing/2014/main" id="{7E30611B-90ED-4973-97E6-3A561EA8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65"/>
              <a:ext cx="1155" cy="1259"/>
            </a:xfrm>
            <a:custGeom>
              <a:avLst/>
              <a:gdLst>
                <a:gd name="T0" fmla="*/ 7063 w 462"/>
                <a:gd name="T1" fmla="*/ 4097 h 472"/>
                <a:gd name="T2" fmla="*/ 3925 w 462"/>
                <a:gd name="T3" fmla="*/ 8752 h 472"/>
                <a:gd name="T4" fmla="*/ 175 w 462"/>
                <a:gd name="T5" fmla="*/ 4860 h 472"/>
                <a:gd name="T6" fmla="*/ 3313 w 462"/>
                <a:gd name="T7" fmla="*/ 205 h 472"/>
                <a:gd name="T8" fmla="*/ 7063 w 462"/>
                <a:gd name="T9" fmla="*/ 4097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2" h="472">
                  <a:moveTo>
                    <a:pt x="452" y="216"/>
                  </a:moveTo>
                  <a:cubicBezTo>
                    <a:pt x="462" y="340"/>
                    <a:pt x="373" y="450"/>
                    <a:pt x="251" y="461"/>
                  </a:cubicBezTo>
                  <a:cubicBezTo>
                    <a:pt x="129" y="472"/>
                    <a:pt x="22" y="380"/>
                    <a:pt x="11" y="256"/>
                  </a:cubicBezTo>
                  <a:cubicBezTo>
                    <a:pt x="0" y="131"/>
                    <a:pt x="90" y="22"/>
                    <a:pt x="212" y="11"/>
                  </a:cubicBezTo>
                  <a:cubicBezTo>
                    <a:pt x="333" y="0"/>
                    <a:pt x="441" y="91"/>
                    <a:pt x="452" y="216"/>
                  </a:cubicBezTo>
                  <a:close/>
                </a:path>
              </a:pathLst>
            </a:custGeom>
            <a:solidFill>
              <a:srgbClr val="EAA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788">
              <a:extLst>
                <a:ext uri="{FF2B5EF4-FFF2-40B4-BE49-F238E27FC236}">
                  <a16:creationId xmlns:a16="http://schemas.microsoft.com/office/drawing/2014/main" id="{D8C6AFE5-ADF8-44C5-ABF6-789F4F5F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584"/>
              <a:ext cx="1120" cy="1219"/>
            </a:xfrm>
            <a:custGeom>
              <a:avLst/>
              <a:gdLst>
                <a:gd name="T0" fmla="*/ 6813 w 448"/>
                <a:gd name="T1" fmla="*/ 3926 h 457"/>
                <a:gd name="T2" fmla="*/ 3833 w 448"/>
                <a:gd name="T3" fmla="*/ 8445 h 457"/>
                <a:gd name="T4" fmla="*/ 188 w 448"/>
                <a:gd name="T5" fmla="*/ 4745 h 457"/>
                <a:gd name="T6" fmla="*/ 3175 w 448"/>
                <a:gd name="T7" fmla="*/ 227 h 457"/>
                <a:gd name="T8" fmla="*/ 6813 w 448"/>
                <a:gd name="T9" fmla="*/ 3926 h 4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8" h="457">
                  <a:moveTo>
                    <a:pt x="436" y="207"/>
                  </a:moveTo>
                  <a:cubicBezTo>
                    <a:pt x="448" y="327"/>
                    <a:pt x="362" y="433"/>
                    <a:pt x="245" y="445"/>
                  </a:cubicBezTo>
                  <a:cubicBezTo>
                    <a:pt x="128" y="457"/>
                    <a:pt x="24" y="370"/>
                    <a:pt x="12" y="250"/>
                  </a:cubicBezTo>
                  <a:cubicBezTo>
                    <a:pt x="0" y="131"/>
                    <a:pt x="86" y="24"/>
                    <a:pt x="203" y="12"/>
                  </a:cubicBezTo>
                  <a:cubicBezTo>
                    <a:pt x="320" y="0"/>
                    <a:pt x="425" y="87"/>
                    <a:pt x="436" y="207"/>
                  </a:cubicBezTo>
                  <a:close/>
                </a:path>
              </a:pathLst>
            </a:custGeom>
            <a:solidFill>
              <a:srgbClr val="EBA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789">
              <a:extLst>
                <a:ext uri="{FF2B5EF4-FFF2-40B4-BE49-F238E27FC236}">
                  <a16:creationId xmlns:a16="http://schemas.microsoft.com/office/drawing/2014/main" id="{188DE2BA-6F2F-40AF-B230-4AEFBC89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603"/>
              <a:ext cx="1085" cy="1181"/>
            </a:xfrm>
            <a:custGeom>
              <a:avLst/>
              <a:gdLst>
                <a:gd name="T0" fmla="*/ 6583 w 434"/>
                <a:gd name="T1" fmla="*/ 3754 h 443"/>
                <a:gd name="T2" fmla="*/ 3750 w 434"/>
                <a:gd name="T3" fmla="*/ 8144 h 443"/>
                <a:gd name="T4" fmla="*/ 208 w 434"/>
                <a:gd name="T5" fmla="*/ 4641 h 443"/>
                <a:gd name="T6" fmla="*/ 3033 w 434"/>
                <a:gd name="T7" fmla="*/ 248 h 443"/>
                <a:gd name="T8" fmla="*/ 6583 w 434"/>
                <a:gd name="T9" fmla="*/ 3754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" h="443">
                  <a:moveTo>
                    <a:pt x="421" y="198"/>
                  </a:moveTo>
                  <a:cubicBezTo>
                    <a:pt x="434" y="313"/>
                    <a:pt x="352" y="417"/>
                    <a:pt x="240" y="430"/>
                  </a:cubicBezTo>
                  <a:cubicBezTo>
                    <a:pt x="127" y="443"/>
                    <a:pt x="25" y="360"/>
                    <a:pt x="13" y="245"/>
                  </a:cubicBezTo>
                  <a:cubicBezTo>
                    <a:pt x="0" y="130"/>
                    <a:pt x="81" y="26"/>
                    <a:pt x="194" y="13"/>
                  </a:cubicBezTo>
                  <a:cubicBezTo>
                    <a:pt x="307" y="0"/>
                    <a:pt x="408" y="83"/>
                    <a:pt x="421" y="198"/>
                  </a:cubicBezTo>
                  <a:close/>
                </a:path>
              </a:pathLst>
            </a:custGeom>
            <a:solidFill>
              <a:srgbClr val="EBA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790">
              <a:extLst>
                <a:ext uri="{FF2B5EF4-FFF2-40B4-BE49-F238E27FC236}">
                  <a16:creationId xmlns:a16="http://schemas.microsoft.com/office/drawing/2014/main" id="{08E50E16-AF56-451D-9BDE-37760A432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624"/>
              <a:ext cx="1048" cy="1139"/>
            </a:xfrm>
            <a:custGeom>
              <a:avLst/>
              <a:gdLst>
                <a:gd name="T0" fmla="*/ 6351 w 419"/>
                <a:gd name="T1" fmla="*/ 3564 h 427"/>
                <a:gd name="T2" fmla="*/ 3659 w 419"/>
                <a:gd name="T3" fmla="*/ 7856 h 427"/>
                <a:gd name="T4" fmla="*/ 220 w 419"/>
                <a:gd name="T5" fmla="*/ 4519 h 427"/>
                <a:gd name="T6" fmla="*/ 2896 w 419"/>
                <a:gd name="T7" fmla="*/ 248 h 427"/>
                <a:gd name="T8" fmla="*/ 6351 w 419"/>
                <a:gd name="T9" fmla="*/ 3564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9" h="427">
                  <a:moveTo>
                    <a:pt x="406" y="188"/>
                  </a:moveTo>
                  <a:cubicBezTo>
                    <a:pt x="419" y="299"/>
                    <a:pt x="342" y="400"/>
                    <a:pt x="234" y="414"/>
                  </a:cubicBezTo>
                  <a:cubicBezTo>
                    <a:pt x="126" y="427"/>
                    <a:pt x="27" y="349"/>
                    <a:pt x="14" y="238"/>
                  </a:cubicBezTo>
                  <a:cubicBezTo>
                    <a:pt x="0" y="128"/>
                    <a:pt x="77" y="27"/>
                    <a:pt x="185" y="13"/>
                  </a:cubicBezTo>
                  <a:cubicBezTo>
                    <a:pt x="293" y="0"/>
                    <a:pt x="392" y="78"/>
                    <a:pt x="406" y="188"/>
                  </a:cubicBezTo>
                  <a:close/>
                </a:path>
              </a:pathLst>
            </a:custGeom>
            <a:solidFill>
              <a:srgbClr val="EBA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791">
              <a:extLst>
                <a:ext uri="{FF2B5EF4-FFF2-40B4-BE49-F238E27FC236}">
                  <a16:creationId xmlns:a16="http://schemas.microsoft.com/office/drawing/2014/main" id="{C6583CA0-8706-48B7-AE57-33F37766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43"/>
              <a:ext cx="1013" cy="1101"/>
            </a:xfrm>
            <a:custGeom>
              <a:avLst/>
              <a:gdLst>
                <a:gd name="T0" fmla="*/ 6101 w 405"/>
                <a:gd name="T1" fmla="*/ 3412 h 413"/>
                <a:gd name="T2" fmla="*/ 3584 w 405"/>
                <a:gd name="T3" fmla="*/ 7539 h 413"/>
                <a:gd name="T4" fmla="*/ 238 w 405"/>
                <a:gd name="T5" fmla="*/ 4412 h 413"/>
                <a:gd name="T6" fmla="*/ 2754 w 405"/>
                <a:gd name="T7" fmla="*/ 285 h 413"/>
                <a:gd name="T8" fmla="*/ 6101 w 405"/>
                <a:gd name="T9" fmla="*/ 3412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5" h="413">
                  <a:moveTo>
                    <a:pt x="390" y="180"/>
                  </a:moveTo>
                  <a:cubicBezTo>
                    <a:pt x="405" y="286"/>
                    <a:pt x="332" y="383"/>
                    <a:pt x="229" y="398"/>
                  </a:cubicBezTo>
                  <a:cubicBezTo>
                    <a:pt x="125" y="413"/>
                    <a:pt x="29" y="339"/>
                    <a:pt x="15" y="233"/>
                  </a:cubicBezTo>
                  <a:cubicBezTo>
                    <a:pt x="0" y="127"/>
                    <a:pt x="73" y="29"/>
                    <a:pt x="176" y="15"/>
                  </a:cubicBezTo>
                  <a:cubicBezTo>
                    <a:pt x="280" y="0"/>
                    <a:pt x="376" y="74"/>
                    <a:pt x="390" y="180"/>
                  </a:cubicBezTo>
                  <a:close/>
                </a:path>
              </a:pathLst>
            </a:custGeom>
            <a:solidFill>
              <a:srgbClr val="EBA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792">
              <a:extLst>
                <a:ext uri="{FF2B5EF4-FFF2-40B4-BE49-F238E27FC236}">
                  <a16:creationId xmlns:a16="http://schemas.microsoft.com/office/drawing/2014/main" id="{1A8F57BC-2535-4A6F-8DD2-0D5CF4F4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661"/>
              <a:ext cx="975" cy="1062"/>
            </a:xfrm>
            <a:custGeom>
              <a:avLst/>
              <a:gdLst>
                <a:gd name="T0" fmla="*/ 5863 w 390"/>
                <a:gd name="T1" fmla="*/ 3247 h 398"/>
                <a:gd name="T2" fmla="*/ 3488 w 390"/>
                <a:gd name="T3" fmla="*/ 7277 h 398"/>
                <a:gd name="T4" fmla="*/ 250 w 390"/>
                <a:gd name="T5" fmla="*/ 4328 h 398"/>
                <a:gd name="T6" fmla="*/ 2625 w 390"/>
                <a:gd name="T7" fmla="*/ 307 h 398"/>
                <a:gd name="T8" fmla="*/ 5863 w 390"/>
                <a:gd name="T9" fmla="*/ 3247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398">
                  <a:moveTo>
                    <a:pt x="375" y="171"/>
                  </a:moveTo>
                  <a:cubicBezTo>
                    <a:pt x="390" y="272"/>
                    <a:pt x="322" y="367"/>
                    <a:pt x="223" y="383"/>
                  </a:cubicBezTo>
                  <a:cubicBezTo>
                    <a:pt x="124" y="398"/>
                    <a:pt x="31" y="329"/>
                    <a:pt x="16" y="228"/>
                  </a:cubicBezTo>
                  <a:cubicBezTo>
                    <a:pt x="0" y="126"/>
                    <a:pt x="68" y="32"/>
                    <a:pt x="168" y="16"/>
                  </a:cubicBezTo>
                  <a:cubicBezTo>
                    <a:pt x="267" y="0"/>
                    <a:pt x="360" y="70"/>
                    <a:pt x="375" y="17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793">
              <a:extLst>
                <a:ext uri="{FF2B5EF4-FFF2-40B4-BE49-F238E27FC236}">
                  <a16:creationId xmlns:a16="http://schemas.microsoft.com/office/drawing/2014/main" id="{5C4377E9-0B9C-4388-BD12-0B1D4021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683"/>
              <a:ext cx="940" cy="1021"/>
            </a:xfrm>
            <a:custGeom>
              <a:avLst/>
              <a:gdLst>
                <a:gd name="T0" fmla="*/ 5613 w 376"/>
                <a:gd name="T1" fmla="*/ 3050 h 383"/>
                <a:gd name="T2" fmla="*/ 3395 w 376"/>
                <a:gd name="T3" fmla="*/ 6936 h 383"/>
                <a:gd name="T4" fmla="*/ 270 w 376"/>
                <a:gd name="T5" fmla="*/ 4185 h 383"/>
                <a:gd name="T6" fmla="*/ 2488 w 376"/>
                <a:gd name="T7" fmla="*/ 307 h 383"/>
                <a:gd name="T8" fmla="*/ 5613 w 376"/>
                <a:gd name="T9" fmla="*/ 3050 h 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6" h="383">
                  <a:moveTo>
                    <a:pt x="359" y="161"/>
                  </a:moveTo>
                  <a:cubicBezTo>
                    <a:pt x="376" y="258"/>
                    <a:pt x="312" y="350"/>
                    <a:pt x="217" y="366"/>
                  </a:cubicBezTo>
                  <a:cubicBezTo>
                    <a:pt x="123" y="383"/>
                    <a:pt x="33" y="318"/>
                    <a:pt x="17" y="221"/>
                  </a:cubicBezTo>
                  <a:cubicBezTo>
                    <a:pt x="0" y="125"/>
                    <a:pt x="64" y="33"/>
                    <a:pt x="159" y="16"/>
                  </a:cubicBezTo>
                  <a:cubicBezTo>
                    <a:pt x="253" y="0"/>
                    <a:pt x="343" y="65"/>
                    <a:pt x="359" y="161"/>
                  </a:cubicBezTo>
                  <a:close/>
                </a:path>
              </a:pathLst>
            </a:custGeom>
            <a:solidFill>
              <a:srgbClr val="ECA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794">
              <a:extLst>
                <a:ext uri="{FF2B5EF4-FFF2-40B4-BE49-F238E27FC236}">
                  <a16:creationId xmlns:a16="http://schemas.microsoft.com/office/drawing/2014/main" id="{D4FE9236-8FF1-4487-942E-35FC2720A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701"/>
              <a:ext cx="903" cy="982"/>
            </a:xfrm>
            <a:custGeom>
              <a:avLst/>
              <a:gdLst>
                <a:gd name="T0" fmla="*/ 5380 w 361"/>
                <a:gd name="T1" fmla="*/ 2906 h 368"/>
                <a:gd name="T2" fmla="*/ 3317 w 361"/>
                <a:gd name="T3" fmla="*/ 6671 h 368"/>
                <a:gd name="T4" fmla="*/ 283 w 361"/>
                <a:gd name="T5" fmla="*/ 4101 h 368"/>
                <a:gd name="T6" fmla="*/ 2346 w 361"/>
                <a:gd name="T7" fmla="*/ 320 h 368"/>
                <a:gd name="T8" fmla="*/ 5380 w 361"/>
                <a:gd name="T9" fmla="*/ 2906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1" h="368">
                  <a:moveTo>
                    <a:pt x="344" y="153"/>
                  </a:moveTo>
                  <a:cubicBezTo>
                    <a:pt x="361" y="245"/>
                    <a:pt x="302" y="333"/>
                    <a:pt x="212" y="351"/>
                  </a:cubicBezTo>
                  <a:cubicBezTo>
                    <a:pt x="122" y="368"/>
                    <a:pt x="35" y="308"/>
                    <a:pt x="18" y="216"/>
                  </a:cubicBezTo>
                  <a:cubicBezTo>
                    <a:pt x="0" y="124"/>
                    <a:pt x="60" y="35"/>
                    <a:pt x="150" y="17"/>
                  </a:cubicBezTo>
                  <a:cubicBezTo>
                    <a:pt x="240" y="0"/>
                    <a:pt x="327" y="60"/>
                    <a:pt x="344" y="153"/>
                  </a:cubicBezTo>
                  <a:close/>
                </a:path>
              </a:pathLst>
            </a:custGeom>
            <a:solidFill>
              <a:srgbClr val="ECA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95">
              <a:extLst>
                <a:ext uri="{FF2B5EF4-FFF2-40B4-BE49-F238E27FC236}">
                  <a16:creationId xmlns:a16="http://schemas.microsoft.com/office/drawing/2014/main" id="{0FEDC01C-841E-4BF3-BBC5-50FE8D1D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720"/>
              <a:ext cx="865" cy="944"/>
            </a:xfrm>
            <a:custGeom>
              <a:avLst/>
              <a:gdLst>
                <a:gd name="T0" fmla="*/ 5125 w 346"/>
                <a:gd name="T1" fmla="*/ 2731 h 354"/>
                <a:gd name="T2" fmla="*/ 3208 w 346"/>
                <a:gd name="T3" fmla="*/ 6371 h 354"/>
                <a:gd name="T4" fmla="*/ 283 w 346"/>
                <a:gd name="T5" fmla="*/ 3981 h 354"/>
                <a:gd name="T6" fmla="*/ 2188 w 346"/>
                <a:gd name="T7" fmla="*/ 363 h 354"/>
                <a:gd name="T8" fmla="*/ 5125 w 346"/>
                <a:gd name="T9" fmla="*/ 2731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354">
                  <a:moveTo>
                    <a:pt x="328" y="144"/>
                  </a:moveTo>
                  <a:cubicBezTo>
                    <a:pt x="346" y="231"/>
                    <a:pt x="291" y="317"/>
                    <a:pt x="205" y="336"/>
                  </a:cubicBezTo>
                  <a:cubicBezTo>
                    <a:pt x="120" y="354"/>
                    <a:pt x="36" y="298"/>
                    <a:pt x="18" y="210"/>
                  </a:cubicBezTo>
                  <a:cubicBezTo>
                    <a:pt x="0" y="123"/>
                    <a:pt x="54" y="37"/>
                    <a:pt x="140" y="19"/>
                  </a:cubicBezTo>
                  <a:cubicBezTo>
                    <a:pt x="226" y="0"/>
                    <a:pt x="310" y="56"/>
                    <a:pt x="328" y="144"/>
                  </a:cubicBezTo>
                  <a:close/>
                </a:path>
              </a:pathLst>
            </a:custGeom>
            <a:solidFill>
              <a:srgbClr val="ECA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796">
              <a:extLst>
                <a:ext uri="{FF2B5EF4-FFF2-40B4-BE49-F238E27FC236}">
                  <a16:creationId xmlns:a16="http://schemas.microsoft.com/office/drawing/2014/main" id="{B71B1E1A-2A05-4923-A409-8CF35DCC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41"/>
              <a:ext cx="827" cy="902"/>
            </a:xfrm>
            <a:custGeom>
              <a:avLst/>
              <a:gdLst>
                <a:gd name="T0" fmla="*/ 4870 w 331"/>
                <a:gd name="T1" fmla="*/ 2549 h 338"/>
                <a:gd name="T2" fmla="*/ 3121 w 331"/>
                <a:gd name="T3" fmla="*/ 6060 h 338"/>
                <a:gd name="T4" fmla="*/ 292 w 331"/>
                <a:gd name="T5" fmla="*/ 3875 h 338"/>
                <a:gd name="T6" fmla="*/ 2041 w 331"/>
                <a:gd name="T7" fmla="*/ 363 h 338"/>
                <a:gd name="T8" fmla="*/ 4870 w 331"/>
                <a:gd name="T9" fmla="*/ 2549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1" h="338">
                  <a:moveTo>
                    <a:pt x="312" y="134"/>
                  </a:moveTo>
                  <a:cubicBezTo>
                    <a:pt x="331" y="217"/>
                    <a:pt x="281" y="300"/>
                    <a:pt x="200" y="319"/>
                  </a:cubicBezTo>
                  <a:cubicBezTo>
                    <a:pt x="119" y="338"/>
                    <a:pt x="37" y="287"/>
                    <a:pt x="19" y="204"/>
                  </a:cubicBezTo>
                  <a:cubicBezTo>
                    <a:pt x="0" y="121"/>
                    <a:pt x="50" y="38"/>
                    <a:pt x="131" y="19"/>
                  </a:cubicBezTo>
                  <a:cubicBezTo>
                    <a:pt x="212" y="0"/>
                    <a:pt x="293" y="51"/>
                    <a:pt x="312" y="134"/>
                  </a:cubicBezTo>
                  <a:close/>
                </a:path>
              </a:pathLst>
            </a:custGeom>
            <a:solidFill>
              <a:srgbClr val="ECA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797">
              <a:extLst>
                <a:ext uri="{FF2B5EF4-FFF2-40B4-BE49-F238E27FC236}">
                  <a16:creationId xmlns:a16="http://schemas.microsoft.com/office/drawing/2014/main" id="{D9208E54-BF52-46AC-A88A-4B966A01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760"/>
              <a:ext cx="792" cy="864"/>
            </a:xfrm>
            <a:custGeom>
              <a:avLst/>
              <a:gdLst>
                <a:gd name="T0" fmla="*/ 4632 w 317"/>
                <a:gd name="T1" fmla="*/ 2368 h 324"/>
                <a:gd name="T2" fmla="*/ 3028 w 317"/>
                <a:gd name="T3" fmla="*/ 5768 h 324"/>
                <a:gd name="T4" fmla="*/ 312 w 317"/>
                <a:gd name="T5" fmla="*/ 3776 h 324"/>
                <a:gd name="T6" fmla="*/ 1904 w 317"/>
                <a:gd name="T7" fmla="*/ 376 h 324"/>
                <a:gd name="T8" fmla="*/ 4632 w 317"/>
                <a:gd name="T9" fmla="*/ 2368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324">
                  <a:moveTo>
                    <a:pt x="297" y="125"/>
                  </a:moveTo>
                  <a:cubicBezTo>
                    <a:pt x="317" y="204"/>
                    <a:pt x="271" y="283"/>
                    <a:pt x="194" y="304"/>
                  </a:cubicBezTo>
                  <a:cubicBezTo>
                    <a:pt x="118" y="324"/>
                    <a:pt x="39" y="277"/>
                    <a:pt x="20" y="199"/>
                  </a:cubicBezTo>
                  <a:cubicBezTo>
                    <a:pt x="0" y="120"/>
                    <a:pt x="46" y="41"/>
                    <a:pt x="122" y="20"/>
                  </a:cubicBezTo>
                  <a:cubicBezTo>
                    <a:pt x="199" y="0"/>
                    <a:pt x="277" y="47"/>
                    <a:pt x="297" y="125"/>
                  </a:cubicBezTo>
                  <a:close/>
                </a:path>
              </a:pathLst>
            </a:custGeom>
            <a:solidFill>
              <a:srgbClr val="ECA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798">
              <a:extLst>
                <a:ext uri="{FF2B5EF4-FFF2-40B4-BE49-F238E27FC236}">
                  <a16:creationId xmlns:a16="http://schemas.microsoft.com/office/drawing/2014/main" id="{6266CFF7-0A9B-472F-BB20-EBF40D7B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79"/>
              <a:ext cx="755" cy="824"/>
            </a:xfrm>
            <a:custGeom>
              <a:avLst/>
              <a:gdLst>
                <a:gd name="T0" fmla="*/ 4408 w 302"/>
                <a:gd name="T1" fmla="*/ 2219 h 309"/>
                <a:gd name="T2" fmla="*/ 2958 w 302"/>
                <a:gd name="T3" fmla="*/ 5461 h 309"/>
                <a:gd name="T4" fmla="*/ 313 w 302"/>
                <a:gd name="T5" fmla="*/ 3661 h 309"/>
                <a:gd name="T6" fmla="*/ 1783 w 302"/>
                <a:gd name="T7" fmla="*/ 419 h 309"/>
                <a:gd name="T8" fmla="*/ 4408 w 302"/>
                <a:gd name="T9" fmla="*/ 2219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09">
                  <a:moveTo>
                    <a:pt x="282" y="117"/>
                  </a:moveTo>
                  <a:cubicBezTo>
                    <a:pt x="302" y="190"/>
                    <a:pt x="261" y="267"/>
                    <a:pt x="189" y="288"/>
                  </a:cubicBezTo>
                  <a:cubicBezTo>
                    <a:pt x="116" y="309"/>
                    <a:pt x="41" y="267"/>
                    <a:pt x="20" y="193"/>
                  </a:cubicBezTo>
                  <a:cubicBezTo>
                    <a:pt x="0" y="120"/>
                    <a:pt x="41" y="43"/>
                    <a:pt x="114" y="22"/>
                  </a:cubicBezTo>
                  <a:cubicBezTo>
                    <a:pt x="186" y="0"/>
                    <a:pt x="261" y="43"/>
                    <a:pt x="282" y="117"/>
                  </a:cubicBezTo>
                  <a:close/>
                </a:path>
              </a:pathLst>
            </a:custGeom>
            <a:solidFill>
              <a:srgbClr val="ECA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799">
              <a:extLst>
                <a:ext uri="{FF2B5EF4-FFF2-40B4-BE49-F238E27FC236}">
                  <a16:creationId xmlns:a16="http://schemas.microsoft.com/office/drawing/2014/main" id="{96296D95-BA56-4EDA-AA06-93C1A8EA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800"/>
              <a:ext cx="720" cy="784"/>
            </a:xfrm>
            <a:custGeom>
              <a:avLst/>
              <a:gdLst>
                <a:gd name="T0" fmla="*/ 4158 w 288"/>
                <a:gd name="T1" fmla="*/ 2027 h 294"/>
                <a:gd name="T2" fmla="*/ 2863 w 288"/>
                <a:gd name="T3" fmla="*/ 5155 h 294"/>
                <a:gd name="T4" fmla="*/ 333 w 288"/>
                <a:gd name="T5" fmla="*/ 3549 h 294"/>
                <a:gd name="T6" fmla="*/ 1645 w 288"/>
                <a:gd name="T7" fmla="*/ 419 h 294"/>
                <a:gd name="T8" fmla="*/ 4158 w 288"/>
                <a:gd name="T9" fmla="*/ 2027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94">
                  <a:moveTo>
                    <a:pt x="266" y="107"/>
                  </a:moveTo>
                  <a:cubicBezTo>
                    <a:pt x="288" y="176"/>
                    <a:pt x="251" y="250"/>
                    <a:pt x="183" y="272"/>
                  </a:cubicBezTo>
                  <a:cubicBezTo>
                    <a:pt x="115" y="294"/>
                    <a:pt x="43" y="256"/>
                    <a:pt x="21" y="187"/>
                  </a:cubicBezTo>
                  <a:cubicBezTo>
                    <a:pt x="0" y="118"/>
                    <a:pt x="37" y="44"/>
                    <a:pt x="105" y="22"/>
                  </a:cubicBezTo>
                  <a:cubicBezTo>
                    <a:pt x="172" y="0"/>
                    <a:pt x="245" y="38"/>
                    <a:pt x="266" y="107"/>
                  </a:cubicBezTo>
                  <a:close/>
                </a:path>
              </a:pathLst>
            </a:custGeom>
            <a:solidFill>
              <a:srgbClr val="ECA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800">
              <a:extLst>
                <a:ext uri="{FF2B5EF4-FFF2-40B4-BE49-F238E27FC236}">
                  <a16:creationId xmlns:a16="http://schemas.microsoft.com/office/drawing/2014/main" id="{4133CC42-3C9B-4E89-A2FD-D998FF31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819"/>
              <a:ext cx="682" cy="746"/>
            </a:xfrm>
            <a:custGeom>
              <a:avLst/>
              <a:gdLst>
                <a:gd name="T0" fmla="*/ 3912 w 273"/>
                <a:gd name="T1" fmla="*/ 1852 h 280"/>
                <a:gd name="T2" fmla="*/ 2758 w 273"/>
                <a:gd name="T3" fmla="*/ 4862 h 280"/>
                <a:gd name="T4" fmla="*/ 342 w 273"/>
                <a:gd name="T5" fmla="*/ 3421 h 280"/>
                <a:gd name="T6" fmla="*/ 1499 w 273"/>
                <a:gd name="T7" fmla="*/ 434 h 280"/>
                <a:gd name="T8" fmla="*/ 3912 w 273"/>
                <a:gd name="T9" fmla="*/ 1852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3" h="280">
                  <a:moveTo>
                    <a:pt x="251" y="98"/>
                  </a:moveTo>
                  <a:cubicBezTo>
                    <a:pt x="273" y="163"/>
                    <a:pt x="241" y="234"/>
                    <a:pt x="177" y="257"/>
                  </a:cubicBezTo>
                  <a:cubicBezTo>
                    <a:pt x="114" y="280"/>
                    <a:pt x="45" y="246"/>
                    <a:pt x="22" y="181"/>
                  </a:cubicBezTo>
                  <a:cubicBezTo>
                    <a:pt x="0" y="117"/>
                    <a:pt x="33" y="46"/>
                    <a:pt x="96" y="23"/>
                  </a:cubicBezTo>
                  <a:cubicBezTo>
                    <a:pt x="159" y="0"/>
                    <a:pt x="228" y="34"/>
                    <a:pt x="251" y="98"/>
                  </a:cubicBezTo>
                  <a:close/>
                </a:path>
              </a:pathLst>
            </a:custGeom>
            <a:solidFill>
              <a:srgbClr val="EDA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801">
              <a:extLst>
                <a:ext uri="{FF2B5EF4-FFF2-40B4-BE49-F238E27FC236}">
                  <a16:creationId xmlns:a16="http://schemas.microsoft.com/office/drawing/2014/main" id="{10697F3F-9F0A-4318-872D-60A40809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837"/>
              <a:ext cx="647" cy="707"/>
            </a:xfrm>
            <a:custGeom>
              <a:avLst/>
              <a:gdLst>
                <a:gd name="T0" fmla="*/ 3682 w 259"/>
                <a:gd name="T1" fmla="*/ 1686 h 265"/>
                <a:gd name="T2" fmla="*/ 2683 w 259"/>
                <a:gd name="T3" fmla="*/ 4575 h 265"/>
                <a:gd name="T4" fmla="*/ 355 w 259"/>
                <a:gd name="T5" fmla="*/ 3346 h 265"/>
                <a:gd name="T6" fmla="*/ 1354 w 259"/>
                <a:gd name="T7" fmla="*/ 456 h 265"/>
                <a:gd name="T8" fmla="*/ 3682 w 259"/>
                <a:gd name="T9" fmla="*/ 1686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65">
                  <a:moveTo>
                    <a:pt x="236" y="89"/>
                  </a:moveTo>
                  <a:cubicBezTo>
                    <a:pt x="259" y="149"/>
                    <a:pt x="230" y="217"/>
                    <a:pt x="172" y="241"/>
                  </a:cubicBezTo>
                  <a:cubicBezTo>
                    <a:pt x="113" y="265"/>
                    <a:pt x="47" y="236"/>
                    <a:pt x="23" y="176"/>
                  </a:cubicBezTo>
                  <a:cubicBezTo>
                    <a:pt x="0" y="116"/>
                    <a:pt x="28" y="48"/>
                    <a:pt x="87" y="24"/>
                  </a:cubicBezTo>
                  <a:cubicBezTo>
                    <a:pt x="146" y="0"/>
                    <a:pt x="212" y="30"/>
                    <a:pt x="236" y="89"/>
                  </a:cubicBezTo>
                  <a:close/>
                </a:path>
              </a:pathLst>
            </a:custGeom>
            <a:solidFill>
              <a:srgbClr val="EDA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802">
              <a:extLst>
                <a:ext uri="{FF2B5EF4-FFF2-40B4-BE49-F238E27FC236}">
                  <a16:creationId xmlns:a16="http://schemas.microsoft.com/office/drawing/2014/main" id="{2CE5BC25-CF07-48D9-B984-9081E9A16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859"/>
              <a:ext cx="612" cy="666"/>
            </a:xfrm>
            <a:custGeom>
              <a:avLst/>
              <a:gdLst>
                <a:gd name="T0" fmla="*/ 3432 w 245"/>
                <a:gd name="T1" fmla="*/ 1510 h 250"/>
                <a:gd name="T2" fmla="*/ 2590 w 245"/>
                <a:gd name="T3" fmla="*/ 4252 h 250"/>
                <a:gd name="T4" fmla="*/ 375 w 245"/>
                <a:gd name="T5" fmla="*/ 3215 h 250"/>
                <a:gd name="T6" fmla="*/ 1217 w 245"/>
                <a:gd name="T7" fmla="*/ 474 h 250"/>
                <a:gd name="T8" fmla="*/ 3432 w 245"/>
                <a:gd name="T9" fmla="*/ 1510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250">
                  <a:moveTo>
                    <a:pt x="220" y="80"/>
                  </a:moveTo>
                  <a:cubicBezTo>
                    <a:pt x="245" y="135"/>
                    <a:pt x="220" y="200"/>
                    <a:pt x="166" y="225"/>
                  </a:cubicBezTo>
                  <a:cubicBezTo>
                    <a:pt x="112" y="250"/>
                    <a:pt x="49" y="225"/>
                    <a:pt x="24" y="170"/>
                  </a:cubicBezTo>
                  <a:cubicBezTo>
                    <a:pt x="0" y="114"/>
                    <a:pt x="24" y="49"/>
                    <a:pt x="78" y="25"/>
                  </a:cubicBezTo>
                  <a:cubicBezTo>
                    <a:pt x="132" y="0"/>
                    <a:pt x="196" y="24"/>
                    <a:pt x="220" y="80"/>
                  </a:cubicBezTo>
                  <a:close/>
                </a:path>
              </a:pathLst>
            </a:custGeom>
            <a:solidFill>
              <a:srgbClr val="EDA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803">
              <a:extLst>
                <a:ext uri="{FF2B5EF4-FFF2-40B4-BE49-F238E27FC236}">
                  <a16:creationId xmlns:a16="http://schemas.microsoft.com/office/drawing/2014/main" id="{6936F427-5AE1-4E70-8164-21F26800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877"/>
              <a:ext cx="575" cy="627"/>
            </a:xfrm>
            <a:custGeom>
              <a:avLst/>
              <a:gdLst>
                <a:gd name="T0" fmla="*/ 3208 w 230"/>
                <a:gd name="T1" fmla="*/ 1345 h 235"/>
                <a:gd name="T2" fmla="*/ 2520 w 230"/>
                <a:gd name="T3" fmla="*/ 3973 h 235"/>
                <a:gd name="T4" fmla="*/ 395 w 230"/>
                <a:gd name="T5" fmla="*/ 3119 h 235"/>
                <a:gd name="T6" fmla="*/ 1083 w 230"/>
                <a:gd name="T7" fmla="*/ 491 h 235"/>
                <a:gd name="T8" fmla="*/ 3208 w 230"/>
                <a:gd name="T9" fmla="*/ 1345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35">
                  <a:moveTo>
                    <a:pt x="205" y="71"/>
                  </a:moveTo>
                  <a:cubicBezTo>
                    <a:pt x="230" y="122"/>
                    <a:pt x="210" y="184"/>
                    <a:pt x="161" y="209"/>
                  </a:cubicBezTo>
                  <a:cubicBezTo>
                    <a:pt x="111" y="235"/>
                    <a:pt x="51" y="215"/>
                    <a:pt x="25" y="164"/>
                  </a:cubicBezTo>
                  <a:cubicBezTo>
                    <a:pt x="0" y="114"/>
                    <a:pt x="20" y="52"/>
                    <a:pt x="69" y="26"/>
                  </a:cubicBezTo>
                  <a:cubicBezTo>
                    <a:pt x="119" y="0"/>
                    <a:pt x="180" y="20"/>
                    <a:pt x="205" y="71"/>
                  </a:cubicBezTo>
                  <a:close/>
                </a:path>
              </a:pathLst>
            </a:custGeom>
            <a:solidFill>
              <a:srgbClr val="EDA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804">
              <a:extLst>
                <a:ext uri="{FF2B5EF4-FFF2-40B4-BE49-F238E27FC236}">
                  <a16:creationId xmlns:a16="http://schemas.microsoft.com/office/drawing/2014/main" id="{747AE55D-8504-4C46-B099-2FDEAFE7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896"/>
              <a:ext cx="540" cy="589"/>
            </a:xfrm>
            <a:custGeom>
              <a:avLst/>
              <a:gdLst>
                <a:gd name="T0" fmla="*/ 2958 w 216"/>
                <a:gd name="T1" fmla="*/ 1173 h 221"/>
                <a:gd name="T2" fmla="*/ 2425 w 216"/>
                <a:gd name="T3" fmla="*/ 3673 h 221"/>
                <a:gd name="T4" fmla="*/ 408 w 216"/>
                <a:gd name="T5" fmla="*/ 3012 h 221"/>
                <a:gd name="T6" fmla="*/ 958 w 216"/>
                <a:gd name="T7" fmla="*/ 512 h 221"/>
                <a:gd name="T8" fmla="*/ 2958 w 216"/>
                <a:gd name="T9" fmla="*/ 1173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21">
                  <a:moveTo>
                    <a:pt x="189" y="62"/>
                  </a:moveTo>
                  <a:cubicBezTo>
                    <a:pt x="216" y="108"/>
                    <a:pt x="200" y="167"/>
                    <a:pt x="155" y="194"/>
                  </a:cubicBezTo>
                  <a:cubicBezTo>
                    <a:pt x="110" y="221"/>
                    <a:pt x="52" y="205"/>
                    <a:pt x="26" y="159"/>
                  </a:cubicBezTo>
                  <a:cubicBezTo>
                    <a:pt x="0" y="113"/>
                    <a:pt x="15" y="54"/>
                    <a:pt x="61" y="27"/>
                  </a:cubicBezTo>
                  <a:cubicBezTo>
                    <a:pt x="106" y="0"/>
                    <a:pt x="163" y="16"/>
                    <a:pt x="189" y="62"/>
                  </a:cubicBezTo>
                  <a:close/>
                </a:path>
              </a:pathLst>
            </a:custGeom>
            <a:solidFill>
              <a:srgbClr val="EEA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805">
              <a:extLst>
                <a:ext uri="{FF2B5EF4-FFF2-40B4-BE49-F238E27FC236}">
                  <a16:creationId xmlns:a16="http://schemas.microsoft.com/office/drawing/2014/main" id="{2A726D14-2E6A-4FDC-AFCE-D58DD894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17"/>
              <a:ext cx="502" cy="547"/>
            </a:xfrm>
            <a:custGeom>
              <a:avLst/>
              <a:gdLst>
                <a:gd name="T0" fmla="*/ 2712 w 201"/>
                <a:gd name="T1" fmla="*/ 990 h 205"/>
                <a:gd name="T2" fmla="*/ 2340 w 201"/>
                <a:gd name="T3" fmla="*/ 3359 h 205"/>
                <a:gd name="T4" fmla="*/ 417 w 201"/>
                <a:gd name="T5" fmla="*/ 2890 h 205"/>
                <a:gd name="T6" fmla="*/ 812 w 201"/>
                <a:gd name="T7" fmla="*/ 512 h 205"/>
                <a:gd name="T8" fmla="*/ 2712 w 201"/>
                <a:gd name="T9" fmla="*/ 99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205">
                  <a:moveTo>
                    <a:pt x="174" y="52"/>
                  </a:moveTo>
                  <a:cubicBezTo>
                    <a:pt x="201" y="94"/>
                    <a:pt x="190" y="150"/>
                    <a:pt x="150" y="177"/>
                  </a:cubicBezTo>
                  <a:cubicBezTo>
                    <a:pt x="109" y="205"/>
                    <a:pt x="54" y="194"/>
                    <a:pt x="27" y="152"/>
                  </a:cubicBezTo>
                  <a:cubicBezTo>
                    <a:pt x="0" y="111"/>
                    <a:pt x="11" y="55"/>
                    <a:pt x="52" y="27"/>
                  </a:cubicBezTo>
                  <a:cubicBezTo>
                    <a:pt x="92" y="0"/>
                    <a:pt x="147" y="11"/>
                    <a:pt x="174" y="52"/>
                  </a:cubicBezTo>
                  <a:close/>
                </a:path>
              </a:pathLst>
            </a:custGeom>
            <a:solidFill>
              <a:srgbClr val="EEA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806">
              <a:extLst>
                <a:ext uri="{FF2B5EF4-FFF2-40B4-BE49-F238E27FC236}">
                  <a16:creationId xmlns:a16="http://schemas.microsoft.com/office/drawing/2014/main" id="{1B6BEFFA-788E-4F8B-A29A-40765066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936"/>
              <a:ext cx="467" cy="509"/>
            </a:xfrm>
            <a:custGeom>
              <a:avLst/>
              <a:gdLst>
                <a:gd name="T0" fmla="*/ 2475 w 187"/>
                <a:gd name="T1" fmla="*/ 831 h 191"/>
                <a:gd name="T2" fmla="*/ 2245 w 187"/>
                <a:gd name="T3" fmla="*/ 3067 h 191"/>
                <a:gd name="T4" fmla="*/ 437 w 187"/>
                <a:gd name="T5" fmla="*/ 2785 h 191"/>
                <a:gd name="T6" fmla="*/ 667 w 187"/>
                <a:gd name="T7" fmla="*/ 546 h 191"/>
                <a:gd name="T8" fmla="*/ 2475 w 187"/>
                <a:gd name="T9" fmla="*/ 83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91">
                  <a:moveTo>
                    <a:pt x="159" y="44"/>
                  </a:moveTo>
                  <a:cubicBezTo>
                    <a:pt x="187" y="81"/>
                    <a:pt x="180" y="134"/>
                    <a:pt x="144" y="162"/>
                  </a:cubicBezTo>
                  <a:cubicBezTo>
                    <a:pt x="108" y="191"/>
                    <a:pt x="56" y="184"/>
                    <a:pt x="28" y="147"/>
                  </a:cubicBezTo>
                  <a:cubicBezTo>
                    <a:pt x="0" y="110"/>
                    <a:pt x="7" y="57"/>
                    <a:pt x="43" y="29"/>
                  </a:cubicBezTo>
                  <a:cubicBezTo>
                    <a:pt x="79" y="0"/>
                    <a:pt x="131" y="7"/>
                    <a:pt x="159" y="44"/>
                  </a:cubicBezTo>
                  <a:close/>
                </a:path>
              </a:pathLst>
            </a:custGeom>
            <a:solidFill>
              <a:srgbClr val="EE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807">
              <a:extLst>
                <a:ext uri="{FF2B5EF4-FFF2-40B4-BE49-F238E27FC236}">
                  <a16:creationId xmlns:a16="http://schemas.microsoft.com/office/drawing/2014/main" id="{0F974387-B3C9-41F3-BB51-660B075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957"/>
              <a:ext cx="430" cy="467"/>
            </a:xfrm>
            <a:custGeom>
              <a:avLst/>
              <a:gdLst>
                <a:gd name="T0" fmla="*/ 2238 w 172"/>
                <a:gd name="T1" fmla="*/ 648 h 175"/>
                <a:gd name="T2" fmla="*/ 2158 w 172"/>
                <a:gd name="T3" fmla="*/ 2778 h 175"/>
                <a:gd name="T4" fmla="*/ 458 w 172"/>
                <a:gd name="T5" fmla="*/ 2677 h 175"/>
                <a:gd name="T6" fmla="*/ 533 w 172"/>
                <a:gd name="T7" fmla="*/ 547 h 175"/>
                <a:gd name="T8" fmla="*/ 2238 w 172"/>
                <a:gd name="T9" fmla="*/ 64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75">
                  <a:moveTo>
                    <a:pt x="143" y="34"/>
                  </a:moveTo>
                  <a:cubicBezTo>
                    <a:pt x="172" y="66"/>
                    <a:pt x="170" y="116"/>
                    <a:pt x="138" y="146"/>
                  </a:cubicBezTo>
                  <a:cubicBezTo>
                    <a:pt x="107" y="175"/>
                    <a:pt x="58" y="173"/>
                    <a:pt x="29" y="141"/>
                  </a:cubicBezTo>
                  <a:cubicBezTo>
                    <a:pt x="0" y="108"/>
                    <a:pt x="3" y="58"/>
                    <a:pt x="34" y="29"/>
                  </a:cubicBezTo>
                  <a:cubicBezTo>
                    <a:pt x="66" y="0"/>
                    <a:pt x="115" y="2"/>
                    <a:pt x="143" y="34"/>
                  </a:cubicBezTo>
                  <a:close/>
                </a:path>
              </a:pathLst>
            </a:custGeom>
            <a:solidFill>
              <a:srgbClr val="EEA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808">
              <a:extLst>
                <a:ext uri="{FF2B5EF4-FFF2-40B4-BE49-F238E27FC236}">
                  <a16:creationId xmlns:a16="http://schemas.microsoft.com/office/drawing/2014/main" id="{8949C36B-B9C4-4E0A-A41C-F4FECA8F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71"/>
              <a:ext cx="405" cy="440"/>
            </a:xfrm>
            <a:custGeom>
              <a:avLst/>
              <a:gdLst>
                <a:gd name="T0" fmla="*/ 2033 w 162"/>
                <a:gd name="T1" fmla="*/ 512 h 165"/>
                <a:gd name="T2" fmla="*/ 2113 w 162"/>
                <a:gd name="T3" fmla="*/ 2504 h 165"/>
                <a:gd name="T4" fmla="*/ 500 w 162"/>
                <a:gd name="T5" fmla="*/ 2595 h 165"/>
                <a:gd name="T6" fmla="*/ 425 w 162"/>
                <a:gd name="T7" fmla="*/ 605 h 165"/>
                <a:gd name="T8" fmla="*/ 2033 w 162"/>
                <a:gd name="T9" fmla="*/ 512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65">
                  <a:moveTo>
                    <a:pt x="130" y="27"/>
                  </a:moveTo>
                  <a:cubicBezTo>
                    <a:pt x="160" y="55"/>
                    <a:pt x="162" y="102"/>
                    <a:pt x="135" y="132"/>
                  </a:cubicBezTo>
                  <a:cubicBezTo>
                    <a:pt x="108" y="163"/>
                    <a:pt x="62" y="165"/>
                    <a:pt x="32" y="137"/>
                  </a:cubicBezTo>
                  <a:cubicBezTo>
                    <a:pt x="2" y="110"/>
                    <a:pt x="0" y="63"/>
                    <a:pt x="27" y="32"/>
                  </a:cubicBezTo>
                  <a:cubicBezTo>
                    <a:pt x="54" y="2"/>
                    <a:pt x="100" y="0"/>
                    <a:pt x="130" y="27"/>
                  </a:cubicBezTo>
                  <a:close/>
                </a:path>
              </a:pathLst>
            </a:custGeom>
            <a:solidFill>
              <a:srgbClr val="EEA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809">
              <a:extLst>
                <a:ext uri="{FF2B5EF4-FFF2-40B4-BE49-F238E27FC236}">
                  <a16:creationId xmlns:a16="http://schemas.microsoft.com/office/drawing/2014/main" id="{8DB1BDD2-4174-4E75-8AED-C196CE3C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979"/>
              <a:ext cx="390" cy="424"/>
            </a:xfrm>
            <a:custGeom>
              <a:avLst/>
              <a:gdLst>
                <a:gd name="T0" fmla="*/ 1863 w 156"/>
                <a:gd name="T1" fmla="*/ 435 h 159"/>
                <a:gd name="T2" fmla="*/ 2083 w 156"/>
                <a:gd name="T3" fmla="*/ 2296 h 159"/>
                <a:gd name="T4" fmla="*/ 583 w 156"/>
                <a:gd name="T5" fmla="*/ 2581 h 159"/>
                <a:gd name="T6" fmla="*/ 345 w 156"/>
                <a:gd name="T7" fmla="*/ 717 h 159"/>
                <a:gd name="T8" fmla="*/ 1863 w 156"/>
                <a:gd name="T9" fmla="*/ 43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159">
                  <a:moveTo>
                    <a:pt x="119" y="23"/>
                  </a:moveTo>
                  <a:cubicBezTo>
                    <a:pt x="149" y="46"/>
                    <a:pt x="156" y="90"/>
                    <a:pt x="133" y="121"/>
                  </a:cubicBezTo>
                  <a:cubicBezTo>
                    <a:pt x="111" y="152"/>
                    <a:pt x="68" y="159"/>
                    <a:pt x="37" y="136"/>
                  </a:cubicBezTo>
                  <a:cubicBezTo>
                    <a:pt x="6" y="113"/>
                    <a:pt x="0" y="69"/>
                    <a:pt x="22" y="38"/>
                  </a:cubicBezTo>
                  <a:cubicBezTo>
                    <a:pt x="45" y="6"/>
                    <a:pt x="88" y="0"/>
                    <a:pt x="119" y="23"/>
                  </a:cubicBezTo>
                  <a:close/>
                </a:path>
              </a:pathLst>
            </a:custGeom>
            <a:solidFill>
              <a:srgbClr val="EEB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810">
              <a:extLst>
                <a:ext uri="{FF2B5EF4-FFF2-40B4-BE49-F238E27FC236}">
                  <a16:creationId xmlns:a16="http://schemas.microsoft.com/office/drawing/2014/main" id="{41BFFD7D-F174-4EB5-B12E-CB6486A8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984"/>
              <a:ext cx="375" cy="411"/>
            </a:xfrm>
            <a:custGeom>
              <a:avLst/>
              <a:gdLst>
                <a:gd name="T0" fmla="*/ 1675 w 150"/>
                <a:gd name="T1" fmla="*/ 363 h 154"/>
                <a:gd name="T2" fmla="*/ 2063 w 150"/>
                <a:gd name="T3" fmla="*/ 2095 h 154"/>
                <a:gd name="T4" fmla="*/ 658 w 150"/>
                <a:gd name="T5" fmla="*/ 2565 h 154"/>
                <a:gd name="T6" fmla="*/ 283 w 150"/>
                <a:gd name="T7" fmla="*/ 833 h 154"/>
                <a:gd name="T8" fmla="*/ 1675 w 150"/>
                <a:gd name="T9" fmla="*/ 36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54">
                  <a:moveTo>
                    <a:pt x="107" y="19"/>
                  </a:moveTo>
                  <a:cubicBezTo>
                    <a:pt x="139" y="37"/>
                    <a:pt x="150" y="78"/>
                    <a:pt x="132" y="110"/>
                  </a:cubicBezTo>
                  <a:cubicBezTo>
                    <a:pt x="114" y="143"/>
                    <a:pt x="74" y="154"/>
                    <a:pt x="42" y="135"/>
                  </a:cubicBezTo>
                  <a:cubicBezTo>
                    <a:pt x="10" y="117"/>
                    <a:pt x="0" y="76"/>
                    <a:pt x="18" y="44"/>
                  </a:cubicBezTo>
                  <a:cubicBezTo>
                    <a:pt x="36" y="12"/>
                    <a:pt x="76" y="0"/>
                    <a:pt x="107" y="19"/>
                  </a:cubicBezTo>
                  <a:close/>
                </a:path>
              </a:pathLst>
            </a:custGeom>
            <a:solidFill>
              <a:srgbClr val="EEB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811">
              <a:extLst>
                <a:ext uri="{FF2B5EF4-FFF2-40B4-BE49-F238E27FC236}">
                  <a16:creationId xmlns:a16="http://schemas.microsoft.com/office/drawing/2014/main" id="{A307E144-25EB-44DB-8114-8633A8C0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992"/>
              <a:ext cx="363" cy="395"/>
            </a:xfrm>
            <a:custGeom>
              <a:avLst/>
              <a:gdLst>
                <a:gd name="T0" fmla="*/ 1522 w 145"/>
                <a:gd name="T1" fmla="*/ 264 h 148"/>
                <a:gd name="T2" fmla="*/ 2055 w 145"/>
                <a:gd name="T3" fmla="*/ 1882 h 148"/>
                <a:gd name="T4" fmla="*/ 751 w 145"/>
                <a:gd name="T5" fmla="*/ 2549 h 148"/>
                <a:gd name="T6" fmla="*/ 220 w 145"/>
                <a:gd name="T7" fmla="*/ 934 h 148"/>
                <a:gd name="T8" fmla="*/ 1522 w 145"/>
                <a:gd name="T9" fmla="*/ 264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48">
                  <a:moveTo>
                    <a:pt x="97" y="14"/>
                  </a:moveTo>
                  <a:cubicBezTo>
                    <a:pt x="129" y="28"/>
                    <a:pt x="145" y="66"/>
                    <a:pt x="131" y="99"/>
                  </a:cubicBezTo>
                  <a:cubicBezTo>
                    <a:pt x="118" y="132"/>
                    <a:pt x="80" y="148"/>
                    <a:pt x="48" y="134"/>
                  </a:cubicBezTo>
                  <a:cubicBezTo>
                    <a:pt x="16" y="120"/>
                    <a:pt x="0" y="82"/>
                    <a:pt x="14" y="49"/>
                  </a:cubicBezTo>
                  <a:cubicBezTo>
                    <a:pt x="27" y="16"/>
                    <a:pt x="65" y="0"/>
                    <a:pt x="97" y="14"/>
                  </a:cubicBezTo>
                  <a:close/>
                </a:path>
              </a:pathLst>
            </a:custGeom>
            <a:solidFill>
              <a:srgbClr val="EEB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812">
              <a:extLst>
                <a:ext uri="{FF2B5EF4-FFF2-40B4-BE49-F238E27FC236}">
                  <a16:creationId xmlns:a16="http://schemas.microsoft.com/office/drawing/2014/main" id="{0567D87B-DAD9-481F-BC97-8D7E91DA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000"/>
              <a:ext cx="348" cy="379"/>
            </a:xfrm>
            <a:custGeom>
              <a:avLst/>
              <a:gdLst>
                <a:gd name="T0" fmla="*/ 1347 w 139"/>
                <a:gd name="T1" fmla="*/ 171 h 142"/>
                <a:gd name="T2" fmla="*/ 2038 w 139"/>
                <a:gd name="T3" fmla="*/ 1673 h 142"/>
                <a:gd name="T4" fmla="*/ 834 w 139"/>
                <a:gd name="T5" fmla="*/ 2530 h 142"/>
                <a:gd name="T6" fmla="*/ 145 w 139"/>
                <a:gd name="T7" fmla="*/ 1025 h 142"/>
                <a:gd name="T8" fmla="*/ 1347 w 139"/>
                <a:gd name="T9" fmla="*/ 171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42">
                  <a:moveTo>
                    <a:pt x="86" y="9"/>
                  </a:moveTo>
                  <a:cubicBezTo>
                    <a:pt x="119" y="19"/>
                    <a:pt x="139" y="54"/>
                    <a:pt x="130" y="88"/>
                  </a:cubicBezTo>
                  <a:cubicBezTo>
                    <a:pt x="121" y="122"/>
                    <a:pt x="86" y="142"/>
                    <a:pt x="53" y="133"/>
                  </a:cubicBezTo>
                  <a:cubicBezTo>
                    <a:pt x="20" y="123"/>
                    <a:pt x="0" y="88"/>
                    <a:pt x="9" y="54"/>
                  </a:cubicBezTo>
                  <a:cubicBezTo>
                    <a:pt x="18" y="20"/>
                    <a:pt x="52" y="0"/>
                    <a:pt x="86" y="9"/>
                  </a:cubicBezTo>
                  <a:close/>
                </a:path>
              </a:pathLst>
            </a:custGeom>
            <a:solidFill>
              <a:srgbClr val="EEB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813">
              <a:extLst>
                <a:ext uri="{FF2B5EF4-FFF2-40B4-BE49-F238E27FC236}">
                  <a16:creationId xmlns:a16="http://schemas.microsoft.com/office/drawing/2014/main" id="{6F134EF3-0627-46DC-BD0F-F8673ADC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008"/>
              <a:ext cx="333" cy="363"/>
            </a:xfrm>
            <a:custGeom>
              <a:avLst/>
              <a:gdLst>
                <a:gd name="T0" fmla="*/ 1159 w 133"/>
                <a:gd name="T1" fmla="*/ 93 h 136"/>
                <a:gd name="T2" fmla="*/ 2006 w 133"/>
                <a:gd name="T3" fmla="*/ 1447 h 136"/>
                <a:gd name="T4" fmla="*/ 909 w 133"/>
                <a:gd name="T5" fmla="*/ 2493 h 136"/>
                <a:gd name="T6" fmla="*/ 63 w 133"/>
                <a:gd name="T7" fmla="*/ 1140 h 136"/>
                <a:gd name="T8" fmla="*/ 1159 w 133"/>
                <a:gd name="T9" fmla="*/ 9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6">
                  <a:moveTo>
                    <a:pt x="74" y="5"/>
                  </a:moveTo>
                  <a:cubicBezTo>
                    <a:pt x="108" y="9"/>
                    <a:pt x="133" y="41"/>
                    <a:pt x="128" y="76"/>
                  </a:cubicBezTo>
                  <a:cubicBezTo>
                    <a:pt x="124" y="111"/>
                    <a:pt x="92" y="136"/>
                    <a:pt x="58" y="131"/>
                  </a:cubicBezTo>
                  <a:cubicBezTo>
                    <a:pt x="24" y="127"/>
                    <a:pt x="0" y="95"/>
                    <a:pt x="4" y="60"/>
                  </a:cubicBezTo>
                  <a:cubicBezTo>
                    <a:pt x="9" y="25"/>
                    <a:pt x="40" y="0"/>
                    <a:pt x="74" y="5"/>
                  </a:cubicBezTo>
                  <a:close/>
                </a:path>
              </a:pathLst>
            </a:custGeom>
            <a:solidFill>
              <a:srgbClr val="EEB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814">
              <a:extLst>
                <a:ext uri="{FF2B5EF4-FFF2-40B4-BE49-F238E27FC236}">
                  <a16:creationId xmlns:a16="http://schemas.microsoft.com/office/drawing/2014/main" id="{4A6F9A86-2703-4144-941F-F17B38048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016"/>
              <a:ext cx="317" cy="347"/>
            </a:xfrm>
            <a:prstGeom prst="ellipse">
              <a:avLst/>
            </a:prstGeom>
            <a:solidFill>
              <a:srgbClr val="EFB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3" name="Oval 815">
              <a:extLst>
                <a:ext uri="{FF2B5EF4-FFF2-40B4-BE49-F238E27FC236}">
                  <a16:creationId xmlns:a16="http://schemas.microsoft.com/office/drawing/2014/main" id="{DBD3BEC2-9077-40D7-BD9E-31554DED6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328"/>
              <a:ext cx="1592" cy="1736"/>
            </a:xfrm>
            <a:prstGeom prst="ellips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4" name="Oval 816">
              <a:extLst>
                <a:ext uri="{FF2B5EF4-FFF2-40B4-BE49-F238E27FC236}">
                  <a16:creationId xmlns:a16="http://schemas.microsoft.com/office/drawing/2014/main" id="{828FF555-B139-4302-BF9F-A4D451C4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072"/>
              <a:ext cx="238" cy="25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5" name="Freeform 817">
              <a:extLst>
                <a:ext uri="{FF2B5EF4-FFF2-40B4-BE49-F238E27FC236}">
                  <a16:creationId xmlns:a16="http://schemas.microsoft.com/office/drawing/2014/main" id="{04C791B8-3770-4B56-AC61-B4DAB4CE3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75"/>
              <a:ext cx="232" cy="250"/>
            </a:xfrm>
            <a:custGeom>
              <a:avLst/>
              <a:gdLst>
                <a:gd name="T0" fmla="*/ 1444 w 93"/>
                <a:gd name="T1" fmla="*/ 883 h 94"/>
                <a:gd name="T2" fmla="*/ 716 w 93"/>
                <a:gd name="T3" fmla="*/ 1769 h 94"/>
                <a:gd name="T4" fmla="*/ 0 w 93"/>
                <a:gd name="T5" fmla="*/ 883 h 94"/>
                <a:gd name="T6" fmla="*/ 728 w 93"/>
                <a:gd name="T7" fmla="*/ 0 h 94"/>
                <a:gd name="T8" fmla="*/ 1444 w 93"/>
                <a:gd name="T9" fmla="*/ 88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93" y="47"/>
                  </a:moveTo>
                  <a:cubicBezTo>
                    <a:pt x="93" y="73"/>
                    <a:pt x="72" y="94"/>
                    <a:pt x="46" y="94"/>
                  </a:cubicBezTo>
                  <a:cubicBezTo>
                    <a:pt x="20" y="94"/>
                    <a:pt x="0" y="73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3" y="1"/>
                    <a:pt x="93" y="22"/>
                    <a:pt x="93" y="47"/>
                  </a:cubicBezTo>
                  <a:close/>
                </a:path>
              </a:pathLst>
            </a:custGeom>
            <a:solidFill>
              <a:srgbClr val="EBA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818">
              <a:extLst>
                <a:ext uri="{FF2B5EF4-FFF2-40B4-BE49-F238E27FC236}">
                  <a16:creationId xmlns:a16="http://schemas.microsoft.com/office/drawing/2014/main" id="{19B7AD0D-58FF-4F79-B5B6-246AB84E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77"/>
              <a:ext cx="232" cy="246"/>
            </a:xfrm>
            <a:custGeom>
              <a:avLst/>
              <a:gdLst>
                <a:gd name="T0" fmla="*/ 1432 w 93"/>
                <a:gd name="T1" fmla="*/ 880 h 92"/>
                <a:gd name="T2" fmla="*/ 716 w 93"/>
                <a:gd name="T3" fmla="*/ 1759 h 92"/>
                <a:gd name="T4" fmla="*/ 12 w 93"/>
                <a:gd name="T5" fmla="*/ 880 h 92"/>
                <a:gd name="T6" fmla="*/ 728 w 93"/>
                <a:gd name="T7" fmla="*/ 0 h 92"/>
                <a:gd name="T8" fmla="*/ 1432 w 93"/>
                <a:gd name="T9" fmla="*/ 88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2">
                  <a:moveTo>
                    <a:pt x="92" y="46"/>
                  </a:moveTo>
                  <a:cubicBezTo>
                    <a:pt x="92" y="72"/>
                    <a:pt x="71" y="92"/>
                    <a:pt x="46" y="92"/>
                  </a:cubicBezTo>
                  <a:cubicBezTo>
                    <a:pt x="21" y="92"/>
                    <a:pt x="0" y="71"/>
                    <a:pt x="1" y="46"/>
                  </a:cubicBezTo>
                  <a:cubicBezTo>
                    <a:pt x="1" y="21"/>
                    <a:pt x="21" y="0"/>
                    <a:pt x="47" y="0"/>
                  </a:cubicBezTo>
                  <a:cubicBezTo>
                    <a:pt x="72" y="1"/>
                    <a:pt x="93" y="21"/>
                    <a:pt x="92" y="46"/>
                  </a:cubicBezTo>
                  <a:close/>
                </a:path>
              </a:pathLst>
            </a:custGeom>
            <a:solidFill>
              <a:srgbClr val="EB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819">
              <a:extLst>
                <a:ext uri="{FF2B5EF4-FFF2-40B4-BE49-F238E27FC236}">
                  <a16:creationId xmlns:a16="http://schemas.microsoft.com/office/drawing/2014/main" id="{B917A550-DEA4-4F8A-B709-23AAFE22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080"/>
              <a:ext cx="228" cy="240"/>
            </a:xfrm>
            <a:custGeom>
              <a:avLst/>
              <a:gdLst>
                <a:gd name="T0" fmla="*/ 1413 w 91"/>
                <a:gd name="T1" fmla="*/ 875 h 90"/>
                <a:gd name="T2" fmla="*/ 709 w 91"/>
                <a:gd name="T3" fmla="*/ 1707 h 90"/>
                <a:gd name="T4" fmla="*/ 20 w 91"/>
                <a:gd name="T5" fmla="*/ 853 h 90"/>
                <a:gd name="T6" fmla="*/ 722 w 91"/>
                <a:gd name="T7" fmla="*/ 0 h 90"/>
                <a:gd name="T8" fmla="*/ 1413 w 91"/>
                <a:gd name="T9" fmla="*/ 8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0">
                  <a:moveTo>
                    <a:pt x="90" y="46"/>
                  </a:moveTo>
                  <a:cubicBezTo>
                    <a:pt x="90" y="70"/>
                    <a:pt x="70" y="90"/>
                    <a:pt x="45" y="90"/>
                  </a:cubicBezTo>
                  <a:cubicBezTo>
                    <a:pt x="20" y="90"/>
                    <a:pt x="0" y="69"/>
                    <a:pt x="1" y="45"/>
                  </a:cubicBezTo>
                  <a:cubicBezTo>
                    <a:pt x="1" y="20"/>
                    <a:pt x="21" y="0"/>
                    <a:pt x="46" y="0"/>
                  </a:cubicBezTo>
                  <a:cubicBezTo>
                    <a:pt x="71" y="1"/>
                    <a:pt x="91" y="21"/>
                    <a:pt x="90" y="46"/>
                  </a:cubicBezTo>
                  <a:close/>
                </a:path>
              </a:pathLst>
            </a:custGeom>
            <a:solidFill>
              <a:srgbClr val="EAA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820">
              <a:extLst>
                <a:ext uri="{FF2B5EF4-FFF2-40B4-BE49-F238E27FC236}">
                  <a16:creationId xmlns:a16="http://schemas.microsoft.com/office/drawing/2014/main" id="{5EB79129-0FFE-4BF2-BE76-5668DB34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083"/>
              <a:ext cx="222" cy="234"/>
            </a:xfrm>
            <a:custGeom>
              <a:avLst/>
              <a:gdLst>
                <a:gd name="T0" fmla="*/ 1369 w 89"/>
                <a:gd name="T1" fmla="*/ 848 h 88"/>
                <a:gd name="T2" fmla="*/ 683 w 89"/>
                <a:gd name="T3" fmla="*/ 1654 h 88"/>
                <a:gd name="T4" fmla="*/ 12 w 89"/>
                <a:gd name="T5" fmla="*/ 806 h 88"/>
                <a:gd name="T6" fmla="*/ 696 w 89"/>
                <a:gd name="T7" fmla="*/ 0 h 88"/>
                <a:gd name="T8" fmla="*/ 1369 w 89"/>
                <a:gd name="T9" fmla="*/ 84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8">
                  <a:moveTo>
                    <a:pt x="88" y="45"/>
                  </a:moveTo>
                  <a:cubicBezTo>
                    <a:pt x="88" y="69"/>
                    <a:pt x="68" y="88"/>
                    <a:pt x="44" y="88"/>
                  </a:cubicBezTo>
                  <a:cubicBezTo>
                    <a:pt x="20" y="87"/>
                    <a:pt x="0" y="68"/>
                    <a:pt x="1" y="43"/>
                  </a:cubicBezTo>
                  <a:cubicBezTo>
                    <a:pt x="1" y="19"/>
                    <a:pt x="21" y="0"/>
                    <a:pt x="45" y="0"/>
                  </a:cubicBezTo>
                  <a:cubicBezTo>
                    <a:pt x="69" y="1"/>
                    <a:pt x="89" y="21"/>
                    <a:pt x="88" y="45"/>
                  </a:cubicBezTo>
                  <a:close/>
                </a:path>
              </a:pathLst>
            </a:custGeom>
            <a:solidFill>
              <a:srgbClr val="EAA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821">
              <a:extLst>
                <a:ext uri="{FF2B5EF4-FFF2-40B4-BE49-F238E27FC236}">
                  <a16:creationId xmlns:a16="http://schemas.microsoft.com/office/drawing/2014/main" id="{A8D42E61-FB10-4735-99F6-09545082E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085"/>
              <a:ext cx="218" cy="230"/>
            </a:xfrm>
            <a:custGeom>
              <a:avLst/>
              <a:gdLst>
                <a:gd name="T0" fmla="*/ 1351 w 87"/>
                <a:gd name="T1" fmla="*/ 845 h 86"/>
                <a:gd name="T2" fmla="*/ 679 w 87"/>
                <a:gd name="T3" fmla="*/ 1645 h 86"/>
                <a:gd name="T4" fmla="*/ 20 w 87"/>
                <a:gd name="T5" fmla="*/ 802 h 86"/>
                <a:gd name="T6" fmla="*/ 692 w 87"/>
                <a:gd name="T7" fmla="*/ 0 h 86"/>
                <a:gd name="T8" fmla="*/ 1351 w 87"/>
                <a:gd name="T9" fmla="*/ 845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6">
                  <a:moveTo>
                    <a:pt x="86" y="44"/>
                  </a:moveTo>
                  <a:cubicBezTo>
                    <a:pt x="86" y="68"/>
                    <a:pt x="66" y="86"/>
                    <a:pt x="43" y="86"/>
                  </a:cubicBezTo>
                  <a:cubicBezTo>
                    <a:pt x="19" y="85"/>
                    <a:pt x="0" y="66"/>
                    <a:pt x="1" y="42"/>
                  </a:cubicBezTo>
                  <a:cubicBezTo>
                    <a:pt x="1" y="19"/>
                    <a:pt x="21" y="0"/>
                    <a:pt x="44" y="0"/>
                  </a:cubicBezTo>
                  <a:cubicBezTo>
                    <a:pt x="68" y="1"/>
                    <a:pt x="87" y="20"/>
                    <a:pt x="86" y="44"/>
                  </a:cubicBezTo>
                  <a:close/>
                </a:path>
              </a:pathLst>
            </a:custGeom>
            <a:solidFill>
              <a:srgbClr val="E9A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822">
              <a:extLst>
                <a:ext uri="{FF2B5EF4-FFF2-40B4-BE49-F238E27FC236}">
                  <a16:creationId xmlns:a16="http://schemas.microsoft.com/office/drawing/2014/main" id="{46BC98E5-68AB-42E5-9F45-E56FFBFA4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088"/>
              <a:ext cx="212" cy="224"/>
            </a:xfrm>
            <a:custGeom>
              <a:avLst/>
              <a:gdLst>
                <a:gd name="T0" fmla="*/ 1307 w 85"/>
                <a:gd name="T1" fmla="*/ 819 h 84"/>
                <a:gd name="T2" fmla="*/ 634 w 85"/>
                <a:gd name="T3" fmla="*/ 1592 h 84"/>
                <a:gd name="T4" fmla="*/ 0 w 85"/>
                <a:gd name="T5" fmla="*/ 776 h 84"/>
                <a:gd name="T6" fmla="*/ 666 w 85"/>
                <a:gd name="T7" fmla="*/ 0 h 84"/>
                <a:gd name="T8" fmla="*/ 1307 w 85"/>
                <a:gd name="T9" fmla="*/ 81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4">
                  <a:moveTo>
                    <a:pt x="84" y="43"/>
                  </a:moveTo>
                  <a:cubicBezTo>
                    <a:pt x="84" y="66"/>
                    <a:pt x="65" y="84"/>
                    <a:pt x="41" y="84"/>
                  </a:cubicBezTo>
                  <a:cubicBezTo>
                    <a:pt x="18" y="83"/>
                    <a:pt x="0" y="64"/>
                    <a:pt x="0" y="41"/>
                  </a:cubicBezTo>
                  <a:cubicBezTo>
                    <a:pt x="1" y="18"/>
                    <a:pt x="20" y="0"/>
                    <a:pt x="43" y="0"/>
                  </a:cubicBezTo>
                  <a:cubicBezTo>
                    <a:pt x="67" y="1"/>
                    <a:pt x="85" y="20"/>
                    <a:pt x="84" y="43"/>
                  </a:cubicBezTo>
                  <a:close/>
                </a:path>
              </a:pathLst>
            </a:custGeom>
            <a:solidFill>
              <a:srgbClr val="E9A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823">
              <a:extLst>
                <a:ext uri="{FF2B5EF4-FFF2-40B4-BE49-F238E27FC236}">
                  <a16:creationId xmlns:a16="http://schemas.microsoft.com/office/drawing/2014/main" id="{C223900F-949E-4B1E-B664-15277200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1"/>
              <a:ext cx="208" cy="221"/>
            </a:xfrm>
            <a:custGeom>
              <a:avLst/>
              <a:gdLst>
                <a:gd name="T0" fmla="*/ 1288 w 83"/>
                <a:gd name="T1" fmla="*/ 793 h 83"/>
                <a:gd name="T2" fmla="*/ 629 w 83"/>
                <a:gd name="T3" fmla="*/ 1544 h 83"/>
                <a:gd name="T4" fmla="*/ 0 w 83"/>
                <a:gd name="T5" fmla="*/ 759 h 83"/>
                <a:gd name="T6" fmla="*/ 679 w 83"/>
                <a:gd name="T7" fmla="*/ 0 h 83"/>
                <a:gd name="T8" fmla="*/ 1288 w 83"/>
                <a:gd name="T9" fmla="*/ 79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3">
                  <a:moveTo>
                    <a:pt x="82" y="42"/>
                  </a:moveTo>
                  <a:cubicBezTo>
                    <a:pt x="82" y="65"/>
                    <a:pt x="63" y="83"/>
                    <a:pt x="40" y="82"/>
                  </a:cubicBezTo>
                  <a:cubicBezTo>
                    <a:pt x="18" y="81"/>
                    <a:pt x="0" y="62"/>
                    <a:pt x="0" y="40"/>
                  </a:cubicBezTo>
                  <a:cubicBezTo>
                    <a:pt x="1" y="17"/>
                    <a:pt x="20" y="0"/>
                    <a:pt x="43" y="0"/>
                  </a:cubicBezTo>
                  <a:cubicBezTo>
                    <a:pt x="65" y="1"/>
                    <a:pt x="83" y="20"/>
                    <a:pt x="82" y="42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824">
              <a:extLst>
                <a:ext uri="{FF2B5EF4-FFF2-40B4-BE49-F238E27FC236}">
                  <a16:creationId xmlns:a16="http://schemas.microsoft.com/office/drawing/2014/main" id="{4AAA4C0D-55EC-4B2B-A4DB-3B5D3828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091"/>
              <a:ext cx="202" cy="218"/>
            </a:xfrm>
            <a:custGeom>
              <a:avLst/>
              <a:gdLst>
                <a:gd name="T0" fmla="*/ 1244 w 81"/>
                <a:gd name="T1" fmla="*/ 792 h 82"/>
                <a:gd name="T2" fmla="*/ 604 w 81"/>
                <a:gd name="T3" fmla="*/ 1521 h 82"/>
                <a:gd name="T4" fmla="*/ 0 w 81"/>
                <a:gd name="T5" fmla="*/ 750 h 82"/>
                <a:gd name="T6" fmla="*/ 653 w 81"/>
                <a:gd name="T7" fmla="*/ 21 h 82"/>
                <a:gd name="T8" fmla="*/ 1244 w 81"/>
                <a:gd name="T9" fmla="*/ 79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80" y="42"/>
                  </a:moveTo>
                  <a:cubicBezTo>
                    <a:pt x="80" y="64"/>
                    <a:pt x="61" y="82"/>
                    <a:pt x="39" y="81"/>
                  </a:cubicBezTo>
                  <a:cubicBezTo>
                    <a:pt x="17" y="80"/>
                    <a:pt x="0" y="62"/>
                    <a:pt x="0" y="40"/>
                  </a:cubicBezTo>
                  <a:cubicBezTo>
                    <a:pt x="1" y="18"/>
                    <a:pt x="20" y="0"/>
                    <a:pt x="42" y="1"/>
                  </a:cubicBezTo>
                  <a:cubicBezTo>
                    <a:pt x="64" y="2"/>
                    <a:pt x="81" y="20"/>
                    <a:pt x="80" y="42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825">
              <a:extLst>
                <a:ext uri="{FF2B5EF4-FFF2-40B4-BE49-F238E27FC236}">
                  <a16:creationId xmlns:a16="http://schemas.microsoft.com/office/drawing/2014/main" id="{032FB313-E381-49E3-81CB-F7B8C454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093"/>
              <a:ext cx="198" cy="214"/>
            </a:xfrm>
            <a:custGeom>
              <a:avLst/>
              <a:gdLst>
                <a:gd name="T0" fmla="*/ 1226 w 79"/>
                <a:gd name="T1" fmla="*/ 786 h 80"/>
                <a:gd name="T2" fmla="*/ 597 w 79"/>
                <a:gd name="T3" fmla="*/ 1509 h 80"/>
                <a:gd name="T4" fmla="*/ 0 w 79"/>
                <a:gd name="T5" fmla="*/ 730 h 80"/>
                <a:gd name="T6" fmla="*/ 647 w 79"/>
                <a:gd name="T7" fmla="*/ 21 h 80"/>
                <a:gd name="T8" fmla="*/ 1226 w 79"/>
                <a:gd name="T9" fmla="*/ 78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0">
                  <a:moveTo>
                    <a:pt x="78" y="41"/>
                  </a:moveTo>
                  <a:cubicBezTo>
                    <a:pt x="78" y="63"/>
                    <a:pt x="59" y="80"/>
                    <a:pt x="38" y="79"/>
                  </a:cubicBezTo>
                  <a:cubicBezTo>
                    <a:pt x="16" y="78"/>
                    <a:pt x="0" y="60"/>
                    <a:pt x="0" y="38"/>
                  </a:cubicBezTo>
                  <a:cubicBezTo>
                    <a:pt x="1" y="17"/>
                    <a:pt x="19" y="0"/>
                    <a:pt x="41" y="1"/>
                  </a:cubicBezTo>
                  <a:cubicBezTo>
                    <a:pt x="62" y="2"/>
                    <a:pt x="79" y="20"/>
                    <a:pt x="78" y="41"/>
                  </a:cubicBezTo>
                  <a:close/>
                </a:path>
              </a:pathLst>
            </a:custGeom>
            <a:solidFill>
              <a:srgbClr val="E79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826">
              <a:extLst>
                <a:ext uri="{FF2B5EF4-FFF2-40B4-BE49-F238E27FC236}">
                  <a16:creationId xmlns:a16="http://schemas.microsoft.com/office/drawing/2014/main" id="{BB4E522E-9BD7-40F5-BCD5-03DAC31B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096"/>
              <a:ext cx="195" cy="208"/>
            </a:xfrm>
            <a:custGeom>
              <a:avLst/>
              <a:gdLst>
                <a:gd name="T0" fmla="*/ 1208 w 78"/>
                <a:gd name="T1" fmla="*/ 776 h 78"/>
                <a:gd name="T2" fmla="*/ 595 w 78"/>
                <a:gd name="T3" fmla="*/ 1459 h 78"/>
                <a:gd name="T4" fmla="*/ 20 w 78"/>
                <a:gd name="T5" fmla="*/ 704 h 78"/>
                <a:gd name="T6" fmla="*/ 645 w 78"/>
                <a:gd name="T7" fmla="*/ 21 h 78"/>
                <a:gd name="T8" fmla="*/ 1208 w 78"/>
                <a:gd name="T9" fmla="*/ 77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8">
                  <a:moveTo>
                    <a:pt x="77" y="41"/>
                  </a:moveTo>
                  <a:cubicBezTo>
                    <a:pt x="77" y="62"/>
                    <a:pt x="59" y="78"/>
                    <a:pt x="38" y="77"/>
                  </a:cubicBezTo>
                  <a:cubicBezTo>
                    <a:pt x="17" y="76"/>
                    <a:pt x="0" y="58"/>
                    <a:pt x="1" y="37"/>
                  </a:cubicBezTo>
                  <a:cubicBezTo>
                    <a:pt x="2" y="16"/>
                    <a:pt x="20" y="0"/>
                    <a:pt x="41" y="1"/>
                  </a:cubicBezTo>
                  <a:cubicBezTo>
                    <a:pt x="62" y="2"/>
                    <a:pt x="78" y="20"/>
                    <a:pt x="77" y="41"/>
                  </a:cubicBezTo>
                  <a:close/>
                </a:path>
              </a:pathLst>
            </a:custGeom>
            <a:solidFill>
              <a:srgbClr val="E7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827">
              <a:extLst>
                <a:ext uri="{FF2B5EF4-FFF2-40B4-BE49-F238E27FC236}">
                  <a16:creationId xmlns:a16="http://schemas.microsoft.com/office/drawing/2014/main" id="{00564FFD-6E44-40A1-89AF-F7D35D3A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099"/>
              <a:ext cx="190" cy="202"/>
            </a:xfrm>
            <a:custGeom>
              <a:avLst/>
              <a:gdLst>
                <a:gd name="T0" fmla="*/ 1175 w 76"/>
                <a:gd name="T1" fmla="*/ 750 h 76"/>
                <a:gd name="T2" fmla="*/ 583 w 76"/>
                <a:gd name="T3" fmla="*/ 1406 h 76"/>
                <a:gd name="T4" fmla="*/ 20 w 76"/>
                <a:gd name="T5" fmla="*/ 678 h 76"/>
                <a:gd name="T6" fmla="*/ 625 w 76"/>
                <a:gd name="T7" fmla="*/ 21 h 76"/>
                <a:gd name="T8" fmla="*/ 1175 w 76"/>
                <a:gd name="T9" fmla="*/ 75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6">
                  <a:moveTo>
                    <a:pt x="75" y="40"/>
                  </a:moveTo>
                  <a:cubicBezTo>
                    <a:pt x="74" y="60"/>
                    <a:pt x="57" y="76"/>
                    <a:pt x="37" y="75"/>
                  </a:cubicBezTo>
                  <a:cubicBezTo>
                    <a:pt x="16" y="74"/>
                    <a:pt x="0" y="57"/>
                    <a:pt x="1" y="36"/>
                  </a:cubicBezTo>
                  <a:cubicBezTo>
                    <a:pt x="2" y="16"/>
                    <a:pt x="20" y="0"/>
                    <a:pt x="40" y="1"/>
                  </a:cubicBezTo>
                  <a:cubicBezTo>
                    <a:pt x="61" y="2"/>
                    <a:pt x="76" y="19"/>
                    <a:pt x="75" y="40"/>
                  </a:cubicBezTo>
                  <a:close/>
                </a:path>
              </a:pathLst>
            </a:custGeom>
            <a:solidFill>
              <a:srgbClr val="E79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828">
              <a:extLst>
                <a:ext uri="{FF2B5EF4-FFF2-40B4-BE49-F238E27FC236}">
                  <a16:creationId xmlns:a16="http://schemas.microsoft.com/office/drawing/2014/main" id="{C56D986A-DE5D-43D4-9BF5-61B1B94F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101"/>
              <a:ext cx="188" cy="198"/>
            </a:xfrm>
            <a:custGeom>
              <a:avLst/>
              <a:gdLst>
                <a:gd name="T0" fmla="*/ 1151 w 75"/>
                <a:gd name="T1" fmla="*/ 744 h 74"/>
                <a:gd name="T2" fmla="*/ 554 w 75"/>
                <a:gd name="T3" fmla="*/ 1397 h 74"/>
                <a:gd name="T4" fmla="*/ 20 w 75"/>
                <a:gd name="T5" fmla="*/ 674 h 74"/>
                <a:gd name="T6" fmla="*/ 617 w 75"/>
                <a:gd name="T7" fmla="*/ 21 h 74"/>
                <a:gd name="T8" fmla="*/ 1151 w 75"/>
                <a:gd name="T9" fmla="*/ 74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73" y="39"/>
                  </a:moveTo>
                  <a:cubicBezTo>
                    <a:pt x="72" y="59"/>
                    <a:pt x="55" y="74"/>
                    <a:pt x="35" y="73"/>
                  </a:cubicBezTo>
                  <a:cubicBezTo>
                    <a:pt x="15" y="72"/>
                    <a:pt x="0" y="55"/>
                    <a:pt x="1" y="35"/>
                  </a:cubicBezTo>
                  <a:cubicBezTo>
                    <a:pt x="2" y="15"/>
                    <a:pt x="19" y="0"/>
                    <a:pt x="39" y="1"/>
                  </a:cubicBezTo>
                  <a:cubicBezTo>
                    <a:pt x="59" y="2"/>
                    <a:pt x="75" y="19"/>
                    <a:pt x="73" y="39"/>
                  </a:cubicBezTo>
                  <a:close/>
                </a:path>
              </a:pathLst>
            </a:custGeom>
            <a:solidFill>
              <a:srgbClr val="E69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829">
              <a:extLst>
                <a:ext uri="{FF2B5EF4-FFF2-40B4-BE49-F238E27FC236}">
                  <a16:creationId xmlns:a16="http://schemas.microsoft.com/office/drawing/2014/main" id="{AAC1A61D-3303-49CE-9FD7-02C5D1A3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104"/>
              <a:ext cx="182" cy="192"/>
            </a:xfrm>
            <a:custGeom>
              <a:avLst/>
              <a:gdLst>
                <a:gd name="T0" fmla="*/ 1099 w 73"/>
                <a:gd name="T1" fmla="*/ 717 h 72"/>
                <a:gd name="T2" fmla="*/ 529 w 73"/>
                <a:gd name="T3" fmla="*/ 1344 h 72"/>
                <a:gd name="T4" fmla="*/ 12 w 73"/>
                <a:gd name="T5" fmla="*/ 648 h 72"/>
                <a:gd name="T6" fmla="*/ 603 w 73"/>
                <a:gd name="T7" fmla="*/ 21 h 72"/>
                <a:gd name="T8" fmla="*/ 1099 w 73"/>
                <a:gd name="T9" fmla="*/ 717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2">
                  <a:moveTo>
                    <a:pt x="71" y="38"/>
                  </a:moveTo>
                  <a:cubicBezTo>
                    <a:pt x="70" y="57"/>
                    <a:pt x="54" y="72"/>
                    <a:pt x="34" y="71"/>
                  </a:cubicBezTo>
                  <a:cubicBezTo>
                    <a:pt x="15" y="70"/>
                    <a:pt x="0" y="53"/>
                    <a:pt x="1" y="34"/>
                  </a:cubicBezTo>
                  <a:cubicBezTo>
                    <a:pt x="2" y="14"/>
                    <a:pt x="19" y="0"/>
                    <a:pt x="39" y="1"/>
                  </a:cubicBezTo>
                  <a:cubicBezTo>
                    <a:pt x="58" y="2"/>
                    <a:pt x="73" y="19"/>
                    <a:pt x="71" y="38"/>
                  </a:cubicBezTo>
                  <a:close/>
                </a:path>
              </a:pathLst>
            </a:custGeom>
            <a:solidFill>
              <a:srgbClr val="E69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830">
              <a:extLst>
                <a:ext uri="{FF2B5EF4-FFF2-40B4-BE49-F238E27FC236}">
                  <a16:creationId xmlns:a16="http://schemas.microsoft.com/office/drawing/2014/main" id="{9477992A-9272-461B-8A04-C96473FB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107"/>
              <a:ext cx="178" cy="186"/>
            </a:xfrm>
            <a:custGeom>
              <a:avLst/>
              <a:gdLst>
                <a:gd name="T0" fmla="*/ 1088 w 71"/>
                <a:gd name="T1" fmla="*/ 691 h 70"/>
                <a:gd name="T2" fmla="*/ 521 w 71"/>
                <a:gd name="T3" fmla="*/ 1291 h 70"/>
                <a:gd name="T4" fmla="*/ 20 w 71"/>
                <a:gd name="T5" fmla="*/ 622 h 70"/>
                <a:gd name="T6" fmla="*/ 597 w 71"/>
                <a:gd name="T7" fmla="*/ 21 h 70"/>
                <a:gd name="T8" fmla="*/ 1088 w 71"/>
                <a:gd name="T9" fmla="*/ 69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0">
                  <a:moveTo>
                    <a:pt x="69" y="37"/>
                  </a:moveTo>
                  <a:cubicBezTo>
                    <a:pt x="68" y="56"/>
                    <a:pt x="52" y="70"/>
                    <a:pt x="33" y="69"/>
                  </a:cubicBezTo>
                  <a:cubicBezTo>
                    <a:pt x="14" y="68"/>
                    <a:pt x="0" y="51"/>
                    <a:pt x="1" y="33"/>
                  </a:cubicBezTo>
                  <a:cubicBezTo>
                    <a:pt x="2" y="14"/>
                    <a:pt x="19" y="0"/>
                    <a:pt x="38" y="1"/>
                  </a:cubicBezTo>
                  <a:cubicBezTo>
                    <a:pt x="57" y="2"/>
                    <a:pt x="71" y="18"/>
                    <a:pt x="69" y="37"/>
                  </a:cubicBezTo>
                  <a:close/>
                </a:path>
              </a:pathLst>
            </a:custGeom>
            <a:solidFill>
              <a:srgbClr val="E5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831">
              <a:extLst>
                <a:ext uri="{FF2B5EF4-FFF2-40B4-BE49-F238E27FC236}">
                  <a16:creationId xmlns:a16="http://schemas.microsoft.com/office/drawing/2014/main" id="{3618179F-A38D-4F90-A94C-A9C682416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107"/>
              <a:ext cx="172" cy="184"/>
            </a:xfrm>
            <a:custGeom>
              <a:avLst/>
              <a:gdLst>
                <a:gd name="T0" fmla="*/ 1057 w 69"/>
                <a:gd name="T1" fmla="*/ 704 h 69"/>
                <a:gd name="T2" fmla="*/ 496 w 69"/>
                <a:gd name="T3" fmla="*/ 1288 h 69"/>
                <a:gd name="T4" fmla="*/ 12 w 69"/>
                <a:gd name="T5" fmla="*/ 605 h 69"/>
                <a:gd name="T6" fmla="*/ 571 w 69"/>
                <a:gd name="T7" fmla="*/ 35 h 69"/>
                <a:gd name="T8" fmla="*/ 1057 w 69"/>
                <a:gd name="T9" fmla="*/ 704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8" y="37"/>
                  </a:moveTo>
                  <a:cubicBezTo>
                    <a:pt x="66" y="56"/>
                    <a:pt x="50" y="69"/>
                    <a:pt x="32" y="68"/>
                  </a:cubicBezTo>
                  <a:cubicBezTo>
                    <a:pt x="14" y="67"/>
                    <a:pt x="0" y="51"/>
                    <a:pt x="1" y="32"/>
                  </a:cubicBezTo>
                  <a:cubicBezTo>
                    <a:pt x="3" y="14"/>
                    <a:pt x="19" y="0"/>
                    <a:pt x="37" y="2"/>
                  </a:cubicBezTo>
                  <a:cubicBezTo>
                    <a:pt x="55" y="3"/>
                    <a:pt x="69" y="19"/>
                    <a:pt x="68" y="37"/>
                  </a:cubicBezTo>
                  <a:close/>
                </a:path>
              </a:pathLst>
            </a:custGeom>
            <a:solidFill>
              <a:srgbClr val="E5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832">
              <a:extLst>
                <a:ext uri="{FF2B5EF4-FFF2-40B4-BE49-F238E27FC236}">
                  <a16:creationId xmlns:a16="http://schemas.microsoft.com/office/drawing/2014/main" id="{365BB655-F816-4957-8A35-5A81DA8A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09"/>
              <a:ext cx="168" cy="179"/>
            </a:xfrm>
            <a:custGeom>
              <a:avLst/>
              <a:gdLst>
                <a:gd name="T0" fmla="*/ 1038 w 67"/>
                <a:gd name="T1" fmla="*/ 705 h 67"/>
                <a:gd name="T2" fmla="*/ 491 w 67"/>
                <a:gd name="T3" fmla="*/ 1256 h 67"/>
                <a:gd name="T4" fmla="*/ 20 w 67"/>
                <a:gd name="T5" fmla="*/ 593 h 67"/>
                <a:gd name="T6" fmla="*/ 567 w 67"/>
                <a:gd name="T7" fmla="*/ 35 h 67"/>
                <a:gd name="T8" fmla="*/ 1038 w 67"/>
                <a:gd name="T9" fmla="*/ 7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7"/>
                  </a:moveTo>
                  <a:cubicBezTo>
                    <a:pt x="64" y="54"/>
                    <a:pt x="48" y="67"/>
                    <a:pt x="31" y="66"/>
                  </a:cubicBezTo>
                  <a:cubicBezTo>
                    <a:pt x="13" y="64"/>
                    <a:pt x="0" y="49"/>
                    <a:pt x="1" y="31"/>
                  </a:cubicBezTo>
                  <a:cubicBezTo>
                    <a:pt x="3" y="13"/>
                    <a:pt x="18" y="0"/>
                    <a:pt x="36" y="2"/>
                  </a:cubicBezTo>
                  <a:cubicBezTo>
                    <a:pt x="54" y="3"/>
                    <a:pt x="67" y="19"/>
                    <a:pt x="66" y="37"/>
                  </a:cubicBezTo>
                  <a:close/>
                </a:path>
              </a:pathLst>
            </a:custGeom>
            <a:solidFill>
              <a:srgbClr val="E59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833">
              <a:extLst>
                <a:ext uri="{FF2B5EF4-FFF2-40B4-BE49-F238E27FC236}">
                  <a16:creationId xmlns:a16="http://schemas.microsoft.com/office/drawing/2014/main" id="{64DECAFE-A7D8-4422-82CD-BF797FC8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112"/>
              <a:ext cx="162" cy="176"/>
            </a:xfrm>
            <a:custGeom>
              <a:avLst/>
              <a:gdLst>
                <a:gd name="T0" fmla="*/ 994 w 65"/>
                <a:gd name="T1" fmla="*/ 683 h 66"/>
                <a:gd name="T2" fmla="*/ 446 w 65"/>
                <a:gd name="T3" fmla="*/ 1216 h 66"/>
                <a:gd name="T4" fmla="*/ 12 w 65"/>
                <a:gd name="T5" fmla="*/ 568 h 66"/>
                <a:gd name="T6" fmla="*/ 541 w 65"/>
                <a:gd name="T7" fmla="*/ 35 h 66"/>
                <a:gd name="T8" fmla="*/ 994 w 65"/>
                <a:gd name="T9" fmla="*/ 68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4" y="36"/>
                  </a:moveTo>
                  <a:cubicBezTo>
                    <a:pt x="62" y="53"/>
                    <a:pt x="47" y="66"/>
                    <a:pt x="29" y="64"/>
                  </a:cubicBezTo>
                  <a:cubicBezTo>
                    <a:pt x="12" y="62"/>
                    <a:pt x="0" y="47"/>
                    <a:pt x="1" y="30"/>
                  </a:cubicBezTo>
                  <a:cubicBezTo>
                    <a:pt x="3" y="13"/>
                    <a:pt x="18" y="0"/>
                    <a:pt x="35" y="2"/>
                  </a:cubicBezTo>
                  <a:cubicBezTo>
                    <a:pt x="52" y="3"/>
                    <a:pt x="65" y="18"/>
                    <a:pt x="64" y="36"/>
                  </a:cubicBezTo>
                  <a:close/>
                </a:path>
              </a:pathLst>
            </a:custGeom>
            <a:solidFill>
              <a:srgbClr val="E49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834">
              <a:extLst>
                <a:ext uri="{FF2B5EF4-FFF2-40B4-BE49-F238E27FC236}">
                  <a16:creationId xmlns:a16="http://schemas.microsoft.com/office/drawing/2014/main" id="{9FA3D32C-58C0-4A1C-BF0B-0653996D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115"/>
              <a:ext cx="160" cy="170"/>
            </a:xfrm>
            <a:custGeom>
              <a:avLst/>
              <a:gdLst>
                <a:gd name="T0" fmla="*/ 988 w 64"/>
                <a:gd name="T1" fmla="*/ 656 h 64"/>
                <a:gd name="T2" fmla="*/ 458 w 64"/>
                <a:gd name="T3" fmla="*/ 1163 h 64"/>
                <a:gd name="T4" fmla="*/ 33 w 64"/>
                <a:gd name="T5" fmla="*/ 545 h 64"/>
                <a:gd name="T6" fmla="*/ 550 w 64"/>
                <a:gd name="T7" fmla="*/ 35 h 64"/>
                <a:gd name="T8" fmla="*/ 988 w 64"/>
                <a:gd name="T9" fmla="*/ 65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63" y="35"/>
                  </a:moveTo>
                  <a:cubicBezTo>
                    <a:pt x="61" y="51"/>
                    <a:pt x="46" y="64"/>
                    <a:pt x="29" y="62"/>
                  </a:cubicBezTo>
                  <a:cubicBezTo>
                    <a:pt x="13" y="60"/>
                    <a:pt x="0" y="45"/>
                    <a:pt x="2" y="29"/>
                  </a:cubicBezTo>
                  <a:cubicBezTo>
                    <a:pt x="4" y="12"/>
                    <a:pt x="19" y="0"/>
                    <a:pt x="35" y="2"/>
                  </a:cubicBezTo>
                  <a:cubicBezTo>
                    <a:pt x="52" y="3"/>
                    <a:pt x="64" y="18"/>
                    <a:pt x="63" y="35"/>
                  </a:cubicBezTo>
                  <a:close/>
                </a:path>
              </a:pathLst>
            </a:custGeom>
            <a:solidFill>
              <a:srgbClr val="E49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835">
              <a:extLst>
                <a:ext uri="{FF2B5EF4-FFF2-40B4-BE49-F238E27FC236}">
                  <a16:creationId xmlns:a16="http://schemas.microsoft.com/office/drawing/2014/main" id="{F6343D29-57D9-4DC3-98DA-525BF59A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117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438 w 62"/>
                <a:gd name="T3" fmla="*/ 1154 h 62"/>
                <a:gd name="T4" fmla="*/ 33 w 62"/>
                <a:gd name="T5" fmla="*/ 538 h 62"/>
                <a:gd name="T6" fmla="*/ 533 w 62"/>
                <a:gd name="T7" fmla="*/ 35 h 62"/>
                <a:gd name="T8" fmla="*/ 958 w 62"/>
                <a:gd name="T9" fmla="*/ 65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59" y="50"/>
                    <a:pt x="44" y="62"/>
                    <a:pt x="28" y="60"/>
                  </a:cubicBezTo>
                  <a:cubicBezTo>
                    <a:pt x="12" y="58"/>
                    <a:pt x="0" y="44"/>
                    <a:pt x="2" y="28"/>
                  </a:cubicBezTo>
                  <a:cubicBezTo>
                    <a:pt x="4" y="12"/>
                    <a:pt x="18" y="0"/>
                    <a:pt x="34" y="2"/>
                  </a:cubicBezTo>
                  <a:cubicBezTo>
                    <a:pt x="51" y="3"/>
                    <a:pt x="62" y="18"/>
                    <a:pt x="61" y="34"/>
                  </a:cubicBezTo>
                  <a:close/>
                </a:path>
              </a:pathLst>
            </a:custGeom>
            <a:solidFill>
              <a:srgbClr val="E39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836">
              <a:extLst>
                <a:ext uri="{FF2B5EF4-FFF2-40B4-BE49-F238E27FC236}">
                  <a16:creationId xmlns:a16="http://schemas.microsoft.com/office/drawing/2014/main" id="{25FA617A-6723-4AB8-833A-8BB893D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120"/>
              <a:ext cx="150" cy="160"/>
            </a:xfrm>
            <a:custGeom>
              <a:avLst/>
              <a:gdLst>
                <a:gd name="T0" fmla="*/ 925 w 60"/>
                <a:gd name="T1" fmla="*/ 627 h 60"/>
                <a:gd name="T2" fmla="*/ 425 w 60"/>
                <a:gd name="T3" fmla="*/ 1101 h 60"/>
                <a:gd name="T4" fmla="*/ 33 w 60"/>
                <a:gd name="T5" fmla="*/ 491 h 60"/>
                <a:gd name="T6" fmla="*/ 533 w 60"/>
                <a:gd name="T7" fmla="*/ 35 h 60"/>
                <a:gd name="T8" fmla="*/ 925 w 60"/>
                <a:gd name="T9" fmla="*/ 6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33"/>
                  </a:moveTo>
                  <a:cubicBezTo>
                    <a:pt x="57" y="49"/>
                    <a:pt x="43" y="60"/>
                    <a:pt x="27" y="58"/>
                  </a:cubicBezTo>
                  <a:cubicBezTo>
                    <a:pt x="11" y="56"/>
                    <a:pt x="0" y="42"/>
                    <a:pt x="2" y="26"/>
                  </a:cubicBezTo>
                  <a:cubicBezTo>
                    <a:pt x="4" y="11"/>
                    <a:pt x="18" y="0"/>
                    <a:pt x="34" y="2"/>
                  </a:cubicBezTo>
                  <a:cubicBezTo>
                    <a:pt x="49" y="3"/>
                    <a:pt x="60" y="18"/>
                    <a:pt x="59" y="33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837">
              <a:extLst>
                <a:ext uri="{FF2B5EF4-FFF2-40B4-BE49-F238E27FC236}">
                  <a16:creationId xmlns:a16="http://schemas.microsoft.com/office/drawing/2014/main" id="{9DA46C56-F216-4791-B282-8D869659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123"/>
              <a:ext cx="148" cy="154"/>
            </a:xfrm>
            <a:custGeom>
              <a:avLst/>
              <a:gdLst>
                <a:gd name="T0" fmla="*/ 901 w 59"/>
                <a:gd name="T1" fmla="*/ 600 h 58"/>
                <a:gd name="T2" fmla="*/ 409 w 59"/>
                <a:gd name="T3" fmla="*/ 1051 h 58"/>
                <a:gd name="T4" fmla="*/ 33 w 59"/>
                <a:gd name="T5" fmla="*/ 465 h 58"/>
                <a:gd name="T6" fmla="*/ 522 w 59"/>
                <a:gd name="T7" fmla="*/ 35 h 58"/>
                <a:gd name="T8" fmla="*/ 901 w 59"/>
                <a:gd name="T9" fmla="*/ 6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8">
                  <a:moveTo>
                    <a:pt x="57" y="32"/>
                  </a:moveTo>
                  <a:cubicBezTo>
                    <a:pt x="55" y="47"/>
                    <a:pt x="41" y="58"/>
                    <a:pt x="26" y="56"/>
                  </a:cubicBezTo>
                  <a:cubicBezTo>
                    <a:pt x="11" y="54"/>
                    <a:pt x="0" y="40"/>
                    <a:pt x="2" y="25"/>
                  </a:cubicBezTo>
                  <a:cubicBezTo>
                    <a:pt x="4" y="10"/>
                    <a:pt x="18" y="0"/>
                    <a:pt x="33" y="2"/>
                  </a:cubicBezTo>
                  <a:cubicBezTo>
                    <a:pt x="48" y="3"/>
                    <a:pt x="59" y="17"/>
                    <a:pt x="57" y="32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838">
              <a:extLst>
                <a:ext uri="{FF2B5EF4-FFF2-40B4-BE49-F238E27FC236}">
                  <a16:creationId xmlns:a16="http://schemas.microsoft.com/office/drawing/2014/main" id="{78B46962-DECD-47B3-9227-1F174E45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123"/>
              <a:ext cx="142" cy="152"/>
            </a:xfrm>
            <a:custGeom>
              <a:avLst/>
              <a:gdLst>
                <a:gd name="T0" fmla="*/ 850 w 57"/>
                <a:gd name="T1" fmla="*/ 605 h 57"/>
                <a:gd name="T2" fmla="*/ 384 w 57"/>
                <a:gd name="T3" fmla="*/ 1045 h 57"/>
                <a:gd name="T4" fmla="*/ 30 w 57"/>
                <a:gd name="T5" fmla="*/ 477 h 57"/>
                <a:gd name="T6" fmla="*/ 496 w 57"/>
                <a:gd name="T7" fmla="*/ 56 h 57"/>
                <a:gd name="T8" fmla="*/ 850 w 57"/>
                <a:gd name="T9" fmla="*/ 60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5" y="32"/>
                  </a:moveTo>
                  <a:cubicBezTo>
                    <a:pt x="53" y="47"/>
                    <a:pt x="39" y="57"/>
                    <a:pt x="25" y="55"/>
                  </a:cubicBezTo>
                  <a:cubicBezTo>
                    <a:pt x="10" y="53"/>
                    <a:pt x="0" y="40"/>
                    <a:pt x="2" y="25"/>
                  </a:cubicBezTo>
                  <a:cubicBezTo>
                    <a:pt x="4" y="11"/>
                    <a:pt x="17" y="0"/>
                    <a:pt x="32" y="3"/>
                  </a:cubicBezTo>
                  <a:cubicBezTo>
                    <a:pt x="46" y="5"/>
                    <a:pt x="57" y="18"/>
                    <a:pt x="55" y="32"/>
                  </a:cubicBezTo>
                  <a:close/>
                </a:path>
              </a:pathLst>
            </a:custGeom>
            <a:solidFill>
              <a:srgbClr val="E29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839">
              <a:extLst>
                <a:ext uri="{FF2B5EF4-FFF2-40B4-BE49-F238E27FC236}">
                  <a16:creationId xmlns:a16="http://schemas.microsoft.com/office/drawing/2014/main" id="{9FB9A62C-64E4-4380-A4AD-48F57538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125"/>
              <a:ext cx="138" cy="147"/>
            </a:xfrm>
            <a:custGeom>
              <a:avLst/>
              <a:gdLst>
                <a:gd name="T0" fmla="*/ 838 w 55"/>
                <a:gd name="T1" fmla="*/ 615 h 55"/>
                <a:gd name="T2" fmla="*/ 366 w 55"/>
                <a:gd name="T3" fmla="*/ 1016 h 55"/>
                <a:gd name="T4" fmla="*/ 33 w 55"/>
                <a:gd name="T5" fmla="*/ 457 h 55"/>
                <a:gd name="T6" fmla="*/ 492 w 55"/>
                <a:gd name="T7" fmla="*/ 35 h 55"/>
                <a:gd name="T8" fmla="*/ 838 w 55"/>
                <a:gd name="T9" fmla="*/ 61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3" y="32"/>
                  </a:moveTo>
                  <a:cubicBezTo>
                    <a:pt x="50" y="46"/>
                    <a:pt x="37" y="55"/>
                    <a:pt x="23" y="53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10"/>
                    <a:pt x="17" y="0"/>
                    <a:pt x="31" y="2"/>
                  </a:cubicBezTo>
                  <a:cubicBezTo>
                    <a:pt x="45" y="5"/>
                    <a:pt x="55" y="18"/>
                    <a:pt x="53" y="32"/>
                  </a:cubicBezTo>
                  <a:close/>
                </a:path>
              </a:pathLst>
            </a:custGeom>
            <a:solidFill>
              <a:srgbClr val="E29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840">
              <a:extLst>
                <a:ext uri="{FF2B5EF4-FFF2-40B4-BE49-F238E27FC236}">
                  <a16:creationId xmlns:a16="http://schemas.microsoft.com/office/drawing/2014/main" id="{8C2E9BCE-5E52-4DF6-8C83-3BD7C9BD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128"/>
              <a:ext cx="132" cy="141"/>
            </a:xfrm>
            <a:custGeom>
              <a:avLst/>
              <a:gdLst>
                <a:gd name="T0" fmla="*/ 787 w 53"/>
                <a:gd name="T1" fmla="*/ 580 h 53"/>
                <a:gd name="T2" fmla="*/ 341 w 53"/>
                <a:gd name="T3" fmla="*/ 963 h 53"/>
                <a:gd name="T4" fmla="*/ 30 w 53"/>
                <a:gd name="T5" fmla="*/ 431 h 53"/>
                <a:gd name="T6" fmla="*/ 466 w 53"/>
                <a:gd name="T7" fmla="*/ 35 h 53"/>
                <a:gd name="T8" fmla="*/ 787 w 53"/>
                <a:gd name="T9" fmla="*/ 58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1"/>
                  </a:moveTo>
                  <a:cubicBezTo>
                    <a:pt x="48" y="44"/>
                    <a:pt x="36" y="53"/>
                    <a:pt x="22" y="51"/>
                  </a:cubicBezTo>
                  <a:cubicBezTo>
                    <a:pt x="9" y="49"/>
                    <a:pt x="0" y="36"/>
                    <a:pt x="2" y="23"/>
                  </a:cubicBezTo>
                  <a:cubicBezTo>
                    <a:pt x="4" y="9"/>
                    <a:pt x="17" y="0"/>
                    <a:pt x="30" y="2"/>
                  </a:cubicBezTo>
                  <a:cubicBezTo>
                    <a:pt x="44" y="5"/>
                    <a:pt x="53" y="17"/>
                    <a:pt x="51" y="31"/>
                  </a:cubicBezTo>
                  <a:close/>
                </a:path>
              </a:pathLst>
            </a:custGeom>
            <a:solidFill>
              <a:srgbClr val="E18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841">
              <a:extLst>
                <a:ext uri="{FF2B5EF4-FFF2-40B4-BE49-F238E27FC236}">
                  <a16:creationId xmlns:a16="http://schemas.microsoft.com/office/drawing/2014/main" id="{34AAEC99-E05F-40D5-9B26-180217DB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131"/>
              <a:ext cx="128" cy="136"/>
            </a:xfrm>
            <a:custGeom>
              <a:avLst/>
              <a:gdLst>
                <a:gd name="T0" fmla="*/ 776 w 51"/>
                <a:gd name="T1" fmla="*/ 568 h 51"/>
                <a:gd name="T2" fmla="*/ 334 w 51"/>
                <a:gd name="T3" fmla="*/ 931 h 51"/>
                <a:gd name="T4" fmla="*/ 33 w 51"/>
                <a:gd name="T5" fmla="*/ 419 h 51"/>
                <a:gd name="T6" fmla="*/ 459 w 51"/>
                <a:gd name="T7" fmla="*/ 35 h 51"/>
                <a:gd name="T8" fmla="*/ 776 w 51"/>
                <a:gd name="T9" fmla="*/ 5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30"/>
                  </a:moveTo>
                  <a:cubicBezTo>
                    <a:pt x="46" y="43"/>
                    <a:pt x="34" y="51"/>
                    <a:pt x="21" y="49"/>
                  </a:cubicBezTo>
                  <a:cubicBezTo>
                    <a:pt x="8" y="47"/>
                    <a:pt x="0" y="34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5"/>
                    <a:pt x="51" y="17"/>
                    <a:pt x="49" y="30"/>
                  </a:cubicBezTo>
                  <a:close/>
                </a:path>
              </a:pathLst>
            </a:custGeom>
            <a:solidFill>
              <a:srgbClr val="E18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842">
              <a:extLst>
                <a:ext uri="{FF2B5EF4-FFF2-40B4-BE49-F238E27FC236}">
                  <a16:creationId xmlns:a16="http://schemas.microsoft.com/office/drawing/2014/main" id="{6F5514CF-A54F-425E-A78C-F2490C85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133"/>
              <a:ext cx="125" cy="131"/>
            </a:xfrm>
            <a:custGeom>
              <a:avLst/>
              <a:gdLst>
                <a:gd name="T0" fmla="*/ 750 w 50"/>
                <a:gd name="T1" fmla="*/ 559 h 49"/>
                <a:gd name="T2" fmla="*/ 333 w 50"/>
                <a:gd name="T3" fmla="*/ 901 h 49"/>
                <a:gd name="T4" fmla="*/ 50 w 50"/>
                <a:gd name="T5" fmla="*/ 380 h 49"/>
                <a:gd name="T6" fmla="*/ 470 w 50"/>
                <a:gd name="T7" fmla="*/ 35 h 49"/>
                <a:gd name="T8" fmla="*/ 750 w 50"/>
                <a:gd name="T9" fmla="*/ 55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48" y="29"/>
                  </a:moveTo>
                  <a:cubicBezTo>
                    <a:pt x="45" y="41"/>
                    <a:pt x="33" y="49"/>
                    <a:pt x="21" y="47"/>
                  </a:cubicBezTo>
                  <a:cubicBezTo>
                    <a:pt x="8" y="45"/>
                    <a:pt x="0" y="33"/>
                    <a:pt x="3" y="20"/>
                  </a:cubicBezTo>
                  <a:cubicBezTo>
                    <a:pt x="5" y="8"/>
                    <a:pt x="17" y="0"/>
                    <a:pt x="30" y="2"/>
                  </a:cubicBezTo>
                  <a:cubicBezTo>
                    <a:pt x="42" y="5"/>
                    <a:pt x="50" y="17"/>
                    <a:pt x="48" y="29"/>
                  </a:cubicBezTo>
                  <a:close/>
                </a:path>
              </a:pathLst>
            </a:custGeom>
            <a:solidFill>
              <a:srgbClr val="E08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843">
              <a:extLst>
                <a:ext uri="{FF2B5EF4-FFF2-40B4-BE49-F238E27FC236}">
                  <a16:creationId xmlns:a16="http://schemas.microsoft.com/office/drawing/2014/main" id="{D6E730BC-2663-467D-B6DC-D73FE258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136"/>
              <a:ext cx="120" cy="128"/>
            </a:xfrm>
            <a:custGeom>
              <a:avLst/>
              <a:gdLst>
                <a:gd name="T0" fmla="*/ 720 w 48"/>
                <a:gd name="T1" fmla="*/ 533 h 48"/>
                <a:gd name="T2" fmla="*/ 313 w 48"/>
                <a:gd name="T3" fmla="*/ 853 h 48"/>
                <a:gd name="T4" fmla="*/ 50 w 48"/>
                <a:gd name="T5" fmla="*/ 363 h 48"/>
                <a:gd name="T6" fmla="*/ 458 w 48"/>
                <a:gd name="T7" fmla="*/ 35 h 48"/>
                <a:gd name="T8" fmla="*/ 720 w 48"/>
                <a:gd name="T9" fmla="*/ 53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6" y="28"/>
                  </a:moveTo>
                  <a:cubicBezTo>
                    <a:pt x="43" y="40"/>
                    <a:pt x="32" y="48"/>
                    <a:pt x="20" y="45"/>
                  </a:cubicBezTo>
                  <a:cubicBezTo>
                    <a:pt x="8" y="43"/>
                    <a:pt x="0" y="31"/>
                    <a:pt x="3" y="19"/>
                  </a:cubicBezTo>
                  <a:cubicBezTo>
                    <a:pt x="5" y="7"/>
                    <a:pt x="17" y="0"/>
                    <a:pt x="29" y="2"/>
                  </a:cubicBezTo>
                  <a:cubicBezTo>
                    <a:pt x="41" y="5"/>
                    <a:pt x="48" y="16"/>
                    <a:pt x="46" y="28"/>
                  </a:cubicBezTo>
                  <a:close/>
                </a:path>
              </a:pathLst>
            </a:custGeom>
            <a:solidFill>
              <a:srgbClr val="E08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844">
              <a:extLst>
                <a:ext uri="{FF2B5EF4-FFF2-40B4-BE49-F238E27FC236}">
                  <a16:creationId xmlns:a16="http://schemas.microsoft.com/office/drawing/2014/main" id="{6E6CBFB7-6AF7-42ED-B3F4-90652F6F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39"/>
              <a:ext cx="115" cy="122"/>
            </a:xfrm>
            <a:custGeom>
              <a:avLst/>
              <a:gdLst>
                <a:gd name="T0" fmla="*/ 688 w 46"/>
                <a:gd name="T1" fmla="*/ 507 h 46"/>
                <a:gd name="T2" fmla="*/ 300 w 46"/>
                <a:gd name="T3" fmla="*/ 801 h 46"/>
                <a:gd name="T4" fmla="*/ 50 w 46"/>
                <a:gd name="T5" fmla="*/ 337 h 46"/>
                <a:gd name="T6" fmla="*/ 438 w 46"/>
                <a:gd name="T7" fmla="*/ 34 h 46"/>
                <a:gd name="T8" fmla="*/ 688 w 46"/>
                <a:gd name="T9" fmla="*/ 50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27"/>
                  </a:moveTo>
                  <a:cubicBezTo>
                    <a:pt x="41" y="39"/>
                    <a:pt x="30" y="46"/>
                    <a:pt x="19" y="43"/>
                  </a:cubicBezTo>
                  <a:cubicBezTo>
                    <a:pt x="7" y="41"/>
                    <a:pt x="0" y="29"/>
                    <a:pt x="3" y="18"/>
                  </a:cubicBezTo>
                  <a:cubicBezTo>
                    <a:pt x="5" y="7"/>
                    <a:pt x="17" y="0"/>
                    <a:pt x="28" y="2"/>
                  </a:cubicBezTo>
                  <a:cubicBezTo>
                    <a:pt x="39" y="5"/>
                    <a:pt x="46" y="16"/>
                    <a:pt x="44" y="27"/>
                  </a:cubicBezTo>
                  <a:close/>
                </a:path>
              </a:pathLst>
            </a:custGeom>
            <a:solidFill>
              <a:srgbClr val="E08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845">
              <a:extLst>
                <a:ext uri="{FF2B5EF4-FFF2-40B4-BE49-F238E27FC236}">
                  <a16:creationId xmlns:a16="http://schemas.microsoft.com/office/drawing/2014/main" id="{66278982-F117-41BE-8DBF-489CEB6E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41"/>
              <a:ext cx="110" cy="118"/>
            </a:xfrm>
            <a:custGeom>
              <a:avLst/>
              <a:gdLst>
                <a:gd name="T0" fmla="*/ 658 w 44"/>
                <a:gd name="T1" fmla="*/ 504 h 44"/>
                <a:gd name="T2" fmla="*/ 270 w 44"/>
                <a:gd name="T3" fmla="*/ 791 h 44"/>
                <a:gd name="T4" fmla="*/ 50 w 44"/>
                <a:gd name="T5" fmla="*/ 330 h 44"/>
                <a:gd name="T6" fmla="*/ 425 w 44"/>
                <a:gd name="T7" fmla="*/ 35 h 44"/>
                <a:gd name="T8" fmla="*/ 658 w 44"/>
                <a:gd name="T9" fmla="*/ 5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2" y="26"/>
                  </a:moveTo>
                  <a:cubicBezTo>
                    <a:pt x="39" y="37"/>
                    <a:pt x="28" y="44"/>
                    <a:pt x="17" y="41"/>
                  </a:cubicBezTo>
                  <a:cubicBezTo>
                    <a:pt x="7" y="38"/>
                    <a:pt x="0" y="28"/>
                    <a:pt x="3" y="17"/>
                  </a:cubicBezTo>
                  <a:cubicBezTo>
                    <a:pt x="5" y="6"/>
                    <a:pt x="16" y="0"/>
                    <a:pt x="27" y="2"/>
                  </a:cubicBezTo>
                  <a:cubicBezTo>
                    <a:pt x="38" y="5"/>
                    <a:pt x="44" y="16"/>
                    <a:pt x="42" y="26"/>
                  </a:cubicBezTo>
                  <a:close/>
                </a:path>
              </a:pathLst>
            </a:custGeom>
            <a:solidFill>
              <a:srgbClr val="DF8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846">
              <a:extLst>
                <a:ext uri="{FF2B5EF4-FFF2-40B4-BE49-F238E27FC236}">
                  <a16:creationId xmlns:a16="http://schemas.microsoft.com/office/drawing/2014/main" id="{458B769B-7511-4631-863D-033FE0D37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141"/>
              <a:ext cx="105" cy="115"/>
            </a:xfrm>
            <a:custGeom>
              <a:avLst/>
              <a:gdLst>
                <a:gd name="T0" fmla="*/ 625 w 42"/>
                <a:gd name="T1" fmla="*/ 516 h 43"/>
                <a:gd name="T2" fmla="*/ 250 w 42"/>
                <a:gd name="T3" fmla="*/ 765 h 43"/>
                <a:gd name="T4" fmla="*/ 50 w 42"/>
                <a:gd name="T5" fmla="*/ 321 h 43"/>
                <a:gd name="T6" fmla="*/ 408 w 42"/>
                <a:gd name="T7" fmla="*/ 56 h 43"/>
                <a:gd name="T8" fmla="*/ 625 w 42"/>
                <a:gd name="T9" fmla="*/ 51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40" y="27"/>
                  </a:moveTo>
                  <a:cubicBezTo>
                    <a:pt x="37" y="37"/>
                    <a:pt x="26" y="43"/>
                    <a:pt x="16" y="40"/>
                  </a:cubicBezTo>
                  <a:cubicBezTo>
                    <a:pt x="6" y="37"/>
                    <a:pt x="0" y="27"/>
                    <a:pt x="3" y="17"/>
                  </a:cubicBezTo>
                  <a:cubicBezTo>
                    <a:pt x="5" y="6"/>
                    <a:pt x="16" y="0"/>
                    <a:pt x="26" y="3"/>
                  </a:cubicBezTo>
                  <a:cubicBezTo>
                    <a:pt x="36" y="6"/>
                    <a:pt x="42" y="16"/>
                    <a:pt x="40" y="27"/>
                  </a:cubicBezTo>
                  <a:close/>
                </a:path>
              </a:pathLst>
            </a:custGeom>
            <a:solidFill>
              <a:srgbClr val="DF8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847">
              <a:extLst>
                <a:ext uri="{FF2B5EF4-FFF2-40B4-BE49-F238E27FC236}">
                  <a16:creationId xmlns:a16="http://schemas.microsoft.com/office/drawing/2014/main" id="{1F125498-3914-45B1-8252-6C6B20DE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144"/>
              <a:ext cx="102" cy="109"/>
            </a:xfrm>
            <a:custGeom>
              <a:avLst/>
              <a:gdLst>
                <a:gd name="T0" fmla="*/ 587 w 41"/>
                <a:gd name="T1" fmla="*/ 487 h 41"/>
                <a:gd name="T2" fmla="*/ 229 w 41"/>
                <a:gd name="T3" fmla="*/ 715 h 41"/>
                <a:gd name="T4" fmla="*/ 42 w 41"/>
                <a:gd name="T5" fmla="*/ 282 h 41"/>
                <a:gd name="T6" fmla="*/ 383 w 41"/>
                <a:gd name="T7" fmla="*/ 56 h 41"/>
                <a:gd name="T8" fmla="*/ 587 w 41"/>
                <a:gd name="T9" fmla="*/ 48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6"/>
                  </a:moveTo>
                  <a:cubicBezTo>
                    <a:pt x="35" y="35"/>
                    <a:pt x="25" y="41"/>
                    <a:pt x="15" y="38"/>
                  </a:cubicBezTo>
                  <a:cubicBezTo>
                    <a:pt x="5" y="35"/>
                    <a:pt x="0" y="25"/>
                    <a:pt x="3" y="15"/>
                  </a:cubicBezTo>
                  <a:cubicBezTo>
                    <a:pt x="5" y="6"/>
                    <a:pt x="16" y="0"/>
                    <a:pt x="25" y="3"/>
                  </a:cubicBezTo>
                  <a:cubicBezTo>
                    <a:pt x="35" y="6"/>
                    <a:pt x="41" y="16"/>
                    <a:pt x="38" y="26"/>
                  </a:cubicBezTo>
                  <a:close/>
                </a:path>
              </a:pathLst>
            </a:custGeom>
            <a:solidFill>
              <a:srgbClr val="DE8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848">
              <a:extLst>
                <a:ext uri="{FF2B5EF4-FFF2-40B4-BE49-F238E27FC236}">
                  <a16:creationId xmlns:a16="http://schemas.microsoft.com/office/drawing/2014/main" id="{885672DA-E4E8-4189-B7C2-D3A13116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47"/>
              <a:ext cx="98" cy="104"/>
            </a:xfrm>
            <a:custGeom>
              <a:avLst/>
              <a:gdLst>
                <a:gd name="T0" fmla="*/ 568 w 39"/>
                <a:gd name="T1" fmla="*/ 477 h 39"/>
                <a:gd name="T2" fmla="*/ 221 w 39"/>
                <a:gd name="T3" fmla="*/ 683 h 39"/>
                <a:gd name="T4" fmla="*/ 50 w 39"/>
                <a:gd name="T5" fmla="*/ 264 h 39"/>
                <a:gd name="T6" fmla="*/ 379 w 39"/>
                <a:gd name="T7" fmla="*/ 56 h 39"/>
                <a:gd name="T8" fmla="*/ 568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5" y="0"/>
                    <a:pt x="24" y="3"/>
                  </a:cubicBezTo>
                  <a:cubicBezTo>
                    <a:pt x="34" y="6"/>
                    <a:pt x="39" y="16"/>
                    <a:pt x="36" y="25"/>
                  </a:cubicBezTo>
                  <a:close/>
                </a:path>
              </a:pathLst>
            </a:custGeom>
            <a:solidFill>
              <a:srgbClr val="DE8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849">
              <a:extLst>
                <a:ext uri="{FF2B5EF4-FFF2-40B4-BE49-F238E27FC236}">
                  <a16:creationId xmlns:a16="http://schemas.microsoft.com/office/drawing/2014/main" id="{04F1E228-F446-463A-BDB3-57C585DA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49"/>
              <a:ext cx="95" cy="99"/>
            </a:xfrm>
            <a:custGeom>
              <a:avLst/>
              <a:gdLst>
                <a:gd name="T0" fmla="*/ 550 w 38"/>
                <a:gd name="T1" fmla="*/ 458 h 37"/>
                <a:gd name="T2" fmla="*/ 220 w 38"/>
                <a:gd name="T3" fmla="*/ 650 h 37"/>
                <a:gd name="T4" fmla="*/ 63 w 38"/>
                <a:gd name="T5" fmla="*/ 252 h 37"/>
                <a:gd name="T6" fmla="*/ 395 w 38"/>
                <a:gd name="T7" fmla="*/ 56 h 37"/>
                <a:gd name="T8" fmla="*/ 550 w 38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5" y="24"/>
                  </a:moveTo>
                  <a:cubicBezTo>
                    <a:pt x="32" y="33"/>
                    <a:pt x="22" y="37"/>
                    <a:pt x="14" y="34"/>
                  </a:cubicBezTo>
                  <a:cubicBezTo>
                    <a:pt x="5" y="31"/>
                    <a:pt x="0" y="22"/>
                    <a:pt x="4" y="13"/>
                  </a:cubicBezTo>
                  <a:cubicBezTo>
                    <a:pt x="7" y="4"/>
                    <a:pt x="16" y="0"/>
                    <a:pt x="25" y="3"/>
                  </a:cubicBezTo>
                  <a:cubicBezTo>
                    <a:pt x="33" y="6"/>
                    <a:pt x="38" y="15"/>
                    <a:pt x="35" y="24"/>
                  </a:cubicBezTo>
                  <a:close/>
                </a:path>
              </a:pathLst>
            </a:custGeom>
            <a:solidFill>
              <a:srgbClr val="DD8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850">
              <a:extLst>
                <a:ext uri="{FF2B5EF4-FFF2-40B4-BE49-F238E27FC236}">
                  <a16:creationId xmlns:a16="http://schemas.microsoft.com/office/drawing/2014/main" id="{DB992BF8-DA85-4E89-96EE-32FFEFE7F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52"/>
              <a:ext cx="90" cy="93"/>
            </a:xfrm>
            <a:custGeom>
              <a:avLst/>
              <a:gdLst>
                <a:gd name="T0" fmla="*/ 520 w 36"/>
                <a:gd name="T1" fmla="*/ 430 h 35"/>
                <a:gd name="T2" fmla="*/ 188 w 36"/>
                <a:gd name="T3" fmla="*/ 601 h 35"/>
                <a:gd name="T4" fmla="*/ 50 w 36"/>
                <a:gd name="T5" fmla="*/ 226 h 35"/>
                <a:gd name="T6" fmla="*/ 375 w 36"/>
                <a:gd name="T7" fmla="*/ 56 h 35"/>
                <a:gd name="T8" fmla="*/ 520 w 36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33" y="23"/>
                  </a:moveTo>
                  <a:cubicBezTo>
                    <a:pt x="30" y="31"/>
                    <a:pt x="21" y="35"/>
                    <a:pt x="12" y="32"/>
                  </a:cubicBezTo>
                  <a:cubicBezTo>
                    <a:pt x="4" y="29"/>
                    <a:pt x="0" y="20"/>
                    <a:pt x="3" y="12"/>
                  </a:cubicBezTo>
                  <a:cubicBezTo>
                    <a:pt x="7" y="4"/>
                    <a:pt x="16" y="0"/>
                    <a:pt x="24" y="3"/>
                  </a:cubicBezTo>
                  <a:cubicBezTo>
                    <a:pt x="32" y="6"/>
                    <a:pt x="36" y="15"/>
                    <a:pt x="33" y="23"/>
                  </a:cubicBezTo>
                  <a:close/>
                </a:path>
              </a:pathLst>
            </a:custGeom>
            <a:solidFill>
              <a:srgbClr val="DD8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851">
              <a:extLst>
                <a:ext uri="{FF2B5EF4-FFF2-40B4-BE49-F238E27FC236}">
                  <a16:creationId xmlns:a16="http://schemas.microsoft.com/office/drawing/2014/main" id="{0939101A-B4F8-4345-9650-802F7381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155"/>
              <a:ext cx="85" cy="88"/>
            </a:xfrm>
            <a:custGeom>
              <a:avLst/>
              <a:gdLst>
                <a:gd name="T0" fmla="*/ 488 w 34"/>
                <a:gd name="T1" fmla="*/ 419 h 33"/>
                <a:gd name="T2" fmla="*/ 175 w 34"/>
                <a:gd name="T3" fmla="*/ 568 h 33"/>
                <a:gd name="T4" fmla="*/ 50 w 34"/>
                <a:gd name="T5" fmla="*/ 205 h 33"/>
                <a:gd name="T6" fmla="*/ 363 w 34"/>
                <a:gd name="T7" fmla="*/ 56 h 33"/>
                <a:gd name="T8" fmla="*/ 488 w 34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3">
                  <a:moveTo>
                    <a:pt x="31" y="22"/>
                  </a:moveTo>
                  <a:cubicBezTo>
                    <a:pt x="28" y="30"/>
                    <a:pt x="19" y="33"/>
                    <a:pt x="11" y="30"/>
                  </a:cubicBezTo>
                  <a:cubicBezTo>
                    <a:pt x="4" y="27"/>
                    <a:pt x="0" y="18"/>
                    <a:pt x="3" y="11"/>
                  </a:cubicBezTo>
                  <a:cubicBezTo>
                    <a:pt x="7" y="3"/>
                    <a:pt x="15" y="0"/>
                    <a:pt x="23" y="3"/>
                  </a:cubicBezTo>
                  <a:cubicBezTo>
                    <a:pt x="30" y="6"/>
                    <a:pt x="34" y="15"/>
                    <a:pt x="31" y="22"/>
                  </a:cubicBezTo>
                  <a:close/>
                </a:path>
              </a:pathLst>
            </a:custGeom>
            <a:solidFill>
              <a:srgbClr val="DD8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852">
              <a:extLst>
                <a:ext uri="{FF2B5EF4-FFF2-40B4-BE49-F238E27FC236}">
                  <a16:creationId xmlns:a16="http://schemas.microsoft.com/office/drawing/2014/main" id="{9C597506-4E27-44DB-82ED-6EF33A3A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157"/>
              <a:ext cx="80" cy="83"/>
            </a:xfrm>
            <a:custGeom>
              <a:avLst/>
              <a:gdLst>
                <a:gd name="T0" fmla="*/ 458 w 32"/>
                <a:gd name="T1" fmla="*/ 423 h 31"/>
                <a:gd name="T2" fmla="*/ 158 w 32"/>
                <a:gd name="T3" fmla="*/ 538 h 31"/>
                <a:gd name="T4" fmla="*/ 50 w 32"/>
                <a:gd name="T5" fmla="*/ 193 h 31"/>
                <a:gd name="T6" fmla="*/ 345 w 32"/>
                <a:gd name="T7" fmla="*/ 56 h 31"/>
                <a:gd name="T8" fmla="*/ 458 w 32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9" y="22"/>
                  </a:moveTo>
                  <a:cubicBezTo>
                    <a:pt x="25" y="28"/>
                    <a:pt x="17" y="31"/>
                    <a:pt x="10" y="28"/>
                  </a:cubicBezTo>
                  <a:cubicBezTo>
                    <a:pt x="3" y="25"/>
                    <a:pt x="0" y="17"/>
                    <a:pt x="3" y="10"/>
                  </a:cubicBezTo>
                  <a:cubicBezTo>
                    <a:pt x="7" y="3"/>
                    <a:pt x="15" y="0"/>
                    <a:pt x="22" y="3"/>
                  </a:cubicBezTo>
                  <a:cubicBezTo>
                    <a:pt x="29" y="6"/>
                    <a:pt x="32" y="15"/>
                    <a:pt x="29" y="22"/>
                  </a:cubicBezTo>
                  <a:close/>
                </a:path>
              </a:pathLst>
            </a:custGeom>
            <a:solidFill>
              <a:srgbClr val="DC8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853">
              <a:extLst>
                <a:ext uri="{FF2B5EF4-FFF2-40B4-BE49-F238E27FC236}">
                  <a16:creationId xmlns:a16="http://schemas.microsoft.com/office/drawing/2014/main" id="{0747559D-E39D-4D41-B8BA-A6119C4CB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157"/>
              <a:ext cx="75" cy="83"/>
            </a:xfrm>
            <a:custGeom>
              <a:avLst/>
              <a:gdLst>
                <a:gd name="T0" fmla="*/ 425 w 30"/>
                <a:gd name="T1" fmla="*/ 423 h 31"/>
                <a:gd name="T2" fmla="*/ 145 w 30"/>
                <a:gd name="T3" fmla="*/ 517 h 31"/>
                <a:gd name="T4" fmla="*/ 50 w 30"/>
                <a:gd name="T5" fmla="*/ 171 h 31"/>
                <a:gd name="T6" fmla="*/ 333 w 30"/>
                <a:gd name="T7" fmla="*/ 78 h 31"/>
                <a:gd name="T8" fmla="*/ 425 w 30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27" y="22"/>
                  </a:moveTo>
                  <a:cubicBezTo>
                    <a:pt x="23" y="28"/>
                    <a:pt x="15" y="31"/>
                    <a:pt x="9" y="27"/>
                  </a:cubicBezTo>
                  <a:cubicBezTo>
                    <a:pt x="2" y="24"/>
                    <a:pt x="0" y="16"/>
                    <a:pt x="3" y="9"/>
                  </a:cubicBezTo>
                  <a:cubicBezTo>
                    <a:pt x="7" y="3"/>
                    <a:pt x="15" y="0"/>
                    <a:pt x="21" y="4"/>
                  </a:cubicBezTo>
                  <a:cubicBezTo>
                    <a:pt x="28" y="7"/>
                    <a:pt x="30" y="15"/>
                    <a:pt x="27" y="22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854">
              <a:extLst>
                <a:ext uri="{FF2B5EF4-FFF2-40B4-BE49-F238E27FC236}">
                  <a16:creationId xmlns:a16="http://schemas.microsoft.com/office/drawing/2014/main" id="{A54A1168-F6D5-44AC-9709-CBC467E2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160"/>
              <a:ext cx="70" cy="77"/>
            </a:xfrm>
            <a:custGeom>
              <a:avLst/>
              <a:gdLst>
                <a:gd name="T0" fmla="*/ 395 w 28"/>
                <a:gd name="T1" fmla="*/ 396 h 29"/>
                <a:gd name="T2" fmla="*/ 125 w 28"/>
                <a:gd name="T3" fmla="*/ 465 h 29"/>
                <a:gd name="T4" fmla="*/ 50 w 28"/>
                <a:gd name="T5" fmla="*/ 149 h 29"/>
                <a:gd name="T6" fmla="*/ 313 w 28"/>
                <a:gd name="T7" fmla="*/ 77 h 29"/>
                <a:gd name="T8" fmla="*/ 395 w 28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25" y="21"/>
                  </a:moveTo>
                  <a:cubicBezTo>
                    <a:pt x="21" y="27"/>
                    <a:pt x="14" y="29"/>
                    <a:pt x="8" y="25"/>
                  </a:cubicBezTo>
                  <a:cubicBezTo>
                    <a:pt x="2" y="22"/>
                    <a:pt x="0" y="14"/>
                    <a:pt x="3" y="8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6" y="7"/>
                    <a:pt x="28" y="15"/>
                    <a:pt x="25" y="21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855">
              <a:extLst>
                <a:ext uri="{FF2B5EF4-FFF2-40B4-BE49-F238E27FC236}">
                  <a16:creationId xmlns:a16="http://schemas.microsoft.com/office/drawing/2014/main" id="{86D32364-F066-4FA1-B322-BC4D44C2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163"/>
              <a:ext cx="65" cy="72"/>
            </a:xfrm>
            <a:custGeom>
              <a:avLst/>
              <a:gdLst>
                <a:gd name="T0" fmla="*/ 363 w 26"/>
                <a:gd name="T1" fmla="*/ 376 h 27"/>
                <a:gd name="T2" fmla="*/ 113 w 26"/>
                <a:gd name="T3" fmla="*/ 435 h 27"/>
                <a:gd name="T4" fmla="*/ 50 w 26"/>
                <a:gd name="T5" fmla="*/ 136 h 27"/>
                <a:gd name="T6" fmla="*/ 313 w 26"/>
                <a:gd name="T7" fmla="*/ 77 h 27"/>
                <a:gd name="T8" fmla="*/ 363 w 26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3" y="20"/>
                  </a:moveTo>
                  <a:cubicBezTo>
                    <a:pt x="19" y="25"/>
                    <a:pt x="12" y="27"/>
                    <a:pt x="7" y="23"/>
                  </a:cubicBezTo>
                  <a:cubicBezTo>
                    <a:pt x="1" y="20"/>
                    <a:pt x="0" y="12"/>
                    <a:pt x="3" y="7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5" y="7"/>
                    <a:pt x="26" y="15"/>
                    <a:pt x="23" y="20"/>
                  </a:cubicBezTo>
                  <a:close/>
                </a:path>
              </a:pathLst>
            </a:custGeom>
            <a:solidFill>
              <a:srgbClr val="DB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856">
              <a:extLst>
                <a:ext uri="{FF2B5EF4-FFF2-40B4-BE49-F238E27FC236}">
                  <a16:creationId xmlns:a16="http://schemas.microsoft.com/office/drawing/2014/main" id="{94CDAF06-4B71-4764-A546-562A0D77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165"/>
              <a:ext cx="62" cy="67"/>
            </a:xfrm>
            <a:custGeom>
              <a:avLst/>
              <a:gdLst>
                <a:gd name="T0" fmla="*/ 320 w 25"/>
                <a:gd name="T1" fmla="*/ 367 h 25"/>
                <a:gd name="T2" fmla="*/ 74 w 25"/>
                <a:gd name="T3" fmla="*/ 402 h 25"/>
                <a:gd name="T4" fmla="*/ 42 w 25"/>
                <a:gd name="T5" fmla="*/ 115 h 25"/>
                <a:gd name="T6" fmla="*/ 290 w 25"/>
                <a:gd name="T7" fmla="*/ 78 h 25"/>
                <a:gd name="T8" fmla="*/ 320 w 25"/>
                <a:gd name="T9" fmla="*/ 36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19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1" y="18"/>
                    <a:pt x="0" y="11"/>
                    <a:pt x="3" y="6"/>
                  </a:cubicBezTo>
                  <a:cubicBezTo>
                    <a:pt x="7" y="1"/>
                    <a:pt x="14" y="0"/>
                    <a:pt x="19" y="4"/>
                  </a:cubicBezTo>
                  <a:cubicBezTo>
                    <a:pt x="24" y="7"/>
                    <a:pt x="25" y="14"/>
                    <a:pt x="21" y="19"/>
                  </a:cubicBezTo>
                  <a:close/>
                </a:path>
              </a:pathLst>
            </a:custGeom>
            <a:solidFill>
              <a:srgbClr val="DB8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857">
              <a:extLst>
                <a:ext uri="{FF2B5EF4-FFF2-40B4-BE49-F238E27FC236}">
                  <a16:creationId xmlns:a16="http://schemas.microsoft.com/office/drawing/2014/main" id="{B95DC537-2E22-4C36-8889-C2BF1DD8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168"/>
              <a:ext cx="60" cy="61"/>
            </a:xfrm>
            <a:custGeom>
              <a:avLst/>
              <a:gdLst>
                <a:gd name="T0" fmla="*/ 313 w 24"/>
                <a:gd name="T1" fmla="*/ 337 h 23"/>
                <a:gd name="T2" fmla="*/ 83 w 24"/>
                <a:gd name="T3" fmla="*/ 353 h 23"/>
                <a:gd name="T4" fmla="*/ 63 w 24"/>
                <a:gd name="T5" fmla="*/ 90 h 23"/>
                <a:gd name="T6" fmla="*/ 300 w 24"/>
                <a:gd name="T7" fmla="*/ 77 h 23"/>
                <a:gd name="T8" fmla="*/ 313 w 24"/>
                <a:gd name="T9" fmla="*/ 33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0" y="18"/>
                  </a:moveTo>
                  <a:cubicBezTo>
                    <a:pt x="16" y="23"/>
                    <a:pt x="10" y="23"/>
                    <a:pt x="5" y="19"/>
                  </a:cubicBezTo>
                  <a:cubicBezTo>
                    <a:pt x="1" y="15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7"/>
                    <a:pt x="24" y="14"/>
                    <a:pt x="20" y="18"/>
                  </a:cubicBezTo>
                  <a:close/>
                </a:path>
              </a:pathLst>
            </a:custGeom>
            <a:solidFill>
              <a:srgbClr val="DA7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858">
              <a:extLst>
                <a:ext uri="{FF2B5EF4-FFF2-40B4-BE49-F238E27FC236}">
                  <a16:creationId xmlns:a16="http://schemas.microsoft.com/office/drawing/2014/main" id="{663533EF-6F55-45BF-A1D3-A811E5C5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171"/>
              <a:ext cx="55" cy="56"/>
            </a:xfrm>
            <a:custGeom>
              <a:avLst/>
              <a:gdLst>
                <a:gd name="T0" fmla="*/ 283 w 22"/>
                <a:gd name="T1" fmla="*/ 320 h 21"/>
                <a:gd name="T2" fmla="*/ 63 w 22"/>
                <a:gd name="T3" fmla="*/ 320 h 21"/>
                <a:gd name="T4" fmla="*/ 63 w 22"/>
                <a:gd name="T5" fmla="*/ 56 h 21"/>
                <a:gd name="T6" fmla="*/ 283 w 22"/>
                <a:gd name="T7" fmla="*/ 77 h 21"/>
                <a:gd name="T8" fmla="*/ 283 w 22"/>
                <a:gd name="T9" fmla="*/ 3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18" y="17"/>
                  </a:moveTo>
                  <a:cubicBezTo>
                    <a:pt x="14" y="21"/>
                    <a:pt x="8" y="21"/>
                    <a:pt x="4" y="17"/>
                  </a:cubicBezTo>
                  <a:cubicBezTo>
                    <a:pt x="0" y="13"/>
                    <a:pt x="0" y="7"/>
                    <a:pt x="4" y="3"/>
                  </a:cubicBezTo>
                  <a:cubicBezTo>
                    <a:pt x="8" y="0"/>
                    <a:pt x="14" y="0"/>
                    <a:pt x="18" y="4"/>
                  </a:cubicBezTo>
                  <a:cubicBezTo>
                    <a:pt x="22" y="7"/>
                    <a:pt x="22" y="14"/>
                    <a:pt x="18" y="17"/>
                  </a:cubicBezTo>
                  <a:close/>
                </a:path>
              </a:pathLst>
            </a:custGeom>
            <a:solidFill>
              <a:srgbClr val="DA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859">
              <a:extLst>
                <a:ext uri="{FF2B5EF4-FFF2-40B4-BE49-F238E27FC236}">
                  <a16:creationId xmlns:a16="http://schemas.microsoft.com/office/drawing/2014/main" id="{C3FD535F-5DCB-4B46-8211-F147C36B5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1"/>
              <a:ext cx="50" cy="56"/>
            </a:xfrm>
            <a:custGeom>
              <a:avLst/>
              <a:gdLst>
                <a:gd name="T0" fmla="*/ 250 w 20"/>
                <a:gd name="T1" fmla="*/ 341 h 21"/>
                <a:gd name="T2" fmla="*/ 50 w 20"/>
                <a:gd name="T3" fmla="*/ 307 h 21"/>
                <a:gd name="T4" fmla="*/ 63 w 20"/>
                <a:gd name="T5" fmla="*/ 56 h 21"/>
                <a:gd name="T6" fmla="*/ 270 w 20"/>
                <a:gd name="T7" fmla="*/ 93 h 21"/>
                <a:gd name="T8" fmla="*/ 250 w 20"/>
                <a:gd name="T9" fmla="*/ 34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6" y="18"/>
                  </a:moveTo>
                  <a:cubicBezTo>
                    <a:pt x="12" y="21"/>
                    <a:pt x="6" y="20"/>
                    <a:pt x="3" y="16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4" y="1"/>
                    <a:pt x="17" y="5"/>
                  </a:cubicBezTo>
                  <a:cubicBezTo>
                    <a:pt x="20" y="9"/>
                    <a:pt x="20" y="14"/>
                    <a:pt x="16" y="18"/>
                  </a:cubicBezTo>
                  <a:close/>
                </a:path>
              </a:pathLst>
            </a:custGeom>
            <a:solidFill>
              <a:srgbClr val="D97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860">
              <a:extLst>
                <a:ext uri="{FF2B5EF4-FFF2-40B4-BE49-F238E27FC236}">
                  <a16:creationId xmlns:a16="http://schemas.microsoft.com/office/drawing/2014/main" id="{583DDA9A-D080-4493-8295-CF8F2249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1"/>
              <a:ext cx="50" cy="53"/>
            </a:xfrm>
            <a:custGeom>
              <a:avLst/>
              <a:gdLst>
                <a:gd name="T0" fmla="*/ 238 w 20"/>
                <a:gd name="T1" fmla="*/ 337 h 20"/>
                <a:gd name="T2" fmla="*/ 50 w 20"/>
                <a:gd name="T3" fmla="*/ 281 h 20"/>
                <a:gd name="T4" fmla="*/ 83 w 20"/>
                <a:gd name="T5" fmla="*/ 56 h 20"/>
                <a:gd name="T6" fmla="*/ 270 w 20"/>
                <a:gd name="T7" fmla="*/ 111 h 20"/>
                <a:gd name="T8" fmla="*/ 238 w 20"/>
                <a:gd name="T9" fmla="*/ 33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18"/>
                  </a:moveTo>
                  <a:cubicBezTo>
                    <a:pt x="11" y="20"/>
                    <a:pt x="5" y="19"/>
                    <a:pt x="3" y="15"/>
                  </a:cubicBezTo>
                  <a:cubicBezTo>
                    <a:pt x="0" y="11"/>
                    <a:pt x="1" y="6"/>
                    <a:pt x="5" y="3"/>
                  </a:cubicBezTo>
                  <a:cubicBezTo>
                    <a:pt x="9" y="0"/>
                    <a:pt x="15" y="1"/>
                    <a:pt x="17" y="6"/>
                  </a:cubicBezTo>
                  <a:cubicBezTo>
                    <a:pt x="20" y="10"/>
                    <a:pt x="19" y="15"/>
                    <a:pt x="15" y="18"/>
                  </a:cubicBezTo>
                  <a:close/>
                </a:path>
              </a:pathLst>
            </a:custGeom>
            <a:solidFill>
              <a:srgbClr val="D97C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861">
              <a:extLst>
                <a:ext uri="{FF2B5EF4-FFF2-40B4-BE49-F238E27FC236}">
                  <a16:creationId xmlns:a16="http://schemas.microsoft.com/office/drawing/2014/main" id="{F42BA011-28A6-40C4-A915-74139752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3"/>
              <a:ext cx="50" cy="51"/>
            </a:xfrm>
            <a:custGeom>
              <a:avLst/>
              <a:gdLst>
                <a:gd name="T0" fmla="*/ 220 w 20"/>
                <a:gd name="T1" fmla="*/ 330 h 19"/>
                <a:gd name="T2" fmla="*/ 33 w 20"/>
                <a:gd name="T3" fmla="*/ 252 h 19"/>
                <a:gd name="T4" fmla="*/ 95 w 20"/>
                <a:gd name="T5" fmla="*/ 35 h 19"/>
                <a:gd name="T6" fmla="*/ 283 w 20"/>
                <a:gd name="T7" fmla="*/ 94 h 19"/>
                <a:gd name="T8" fmla="*/ 220 w 20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4" y="17"/>
                  </a:moveTo>
                  <a:cubicBezTo>
                    <a:pt x="10" y="19"/>
                    <a:pt x="5" y="17"/>
                    <a:pt x="2" y="13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0" y="0"/>
                    <a:pt x="15" y="1"/>
                    <a:pt x="18" y="5"/>
                  </a:cubicBezTo>
                  <a:cubicBezTo>
                    <a:pt x="20" y="10"/>
                    <a:pt x="18" y="15"/>
                    <a:pt x="14" y="17"/>
                  </a:cubicBezTo>
                  <a:close/>
                </a:path>
              </a:pathLst>
            </a:custGeom>
            <a:solidFill>
              <a:srgbClr val="D97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862">
              <a:extLst>
                <a:ext uri="{FF2B5EF4-FFF2-40B4-BE49-F238E27FC236}">
                  <a16:creationId xmlns:a16="http://schemas.microsoft.com/office/drawing/2014/main" id="{134EA085-192B-4F3E-B186-E31C5C25A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3"/>
              <a:ext cx="45" cy="51"/>
            </a:xfrm>
            <a:custGeom>
              <a:avLst/>
              <a:gdLst>
                <a:gd name="T0" fmla="*/ 188 w 18"/>
                <a:gd name="T1" fmla="*/ 330 h 19"/>
                <a:gd name="T2" fmla="*/ 20 w 18"/>
                <a:gd name="T3" fmla="*/ 231 h 19"/>
                <a:gd name="T4" fmla="*/ 95 w 18"/>
                <a:gd name="T5" fmla="*/ 35 h 19"/>
                <a:gd name="T6" fmla="*/ 270 w 18"/>
                <a:gd name="T7" fmla="*/ 115 h 19"/>
                <a:gd name="T8" fmla="*/ 188 w 18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2" y="17"/>
                  </a:moveTo>
                  <a:cubicBezTo>
                    <a:pt x="8" y="19"/>
                    <a:pt x="3" y="16"/>
                    <a:pt x="1" y="12"/>
                  </a:cubicBezTo>
                  <a:cubicBezTo>
                    <a:pt x="0" y="8"/>
                    <a:pt x="2" y="3"/>
                    <a:pt x="6" y="2"/>
                  </a:cubicBezTo>
                  <a:cubicBezTo>
                    <a:pt x="10" y="0"/>
                    <a:pt x="15" y="2"/>
                    <a:pt x="17" y="6"/>
                  </a:cubicBezTo>
                  <a:cubicBezTo>
                    <a:pt x="18" y="11"/>
                    <a:pt x="16" y="15"/>
                    <a:pt x="12" y="17"/>
                  </a:cubicBezTo>
                  <a:close/>
                </a:path>
              </a:pathLst>
            </a:custGeom>
            <a:solidFill>
              <a:srgbClr val="D97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863">
              <a:extLst>
                <a:ext uri="{FF2B5EF4-FFF2-40B4-BE49-F238E27FC236}">
                  <a16:creationId xmlns:a16="http://schemas.microsoft.com/office/drawing/2014/main" id="{1F551E44-1E4F-4D07-988B-C6BC7484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3"/>
              <a:ext cx="45" cy="48"/>
            </a:xfrm>
            <a:custGeom>
              <a:avLst/>
              <a:gdLst>
                <a:gd name="T0" fmla="*/ 175 w 18"/>
                <a:gd name="T1" fmla="*/ 320 h 18"/>
                <a:gd name="T2" fmla="*/ 20 w 18"/>
                <a:gd name="T3" fmla="*/ 205 h 18"/>
                <a:gd name="T4" fmla="*/ 113 w 18"/>
                <a:gd name="T5" fmla="*/ 35 h 18"/>
                <a:gd name="T6" fmla="*/ 270 w 18"/>
                <a:gd name="T7" fmla="*/ 136 h 18"/>
                <a:gd name="T8" fmla="*/ 175 w 18"/>
                <a:gd name="T9" fmla="*/ 32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7" y="18"/>
                    <a:pt x="2" y="16"/>
                    <a:pt x="1" y="11"/>
                  </a:cubicBezTo>
                  <a:cubicBezTo>
                    <a:pt x="0" y="7"/>
                    <a:pt x="3" y="3"/>
                    <a:pt x="7" y="2"/>
                  </a:cubicBezTo>
                  <a:cubicBezTo>
                    <a:pt x="11" y="0"/>
                    <a:pt x="16" y="3"/>
                    <a:pt x="17" y="7"/>
                  </a:cubicBezTo>
                  <a:cubicBezTo>
                    <a:pt x="18" y="12"/>
                    <a:pt x="15" y="16"/>
                    <a:pt x="11" y="17"/>
                  </a:cubicBezTo>
                  <a:close/>
                </a:path>
              </a:pathLst>
            </a:custGeom>
            <a:solidFill>
              <a:srgbClr val="D87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864">
              <a:extLst>
                <a:ext uri="{FF2B5EF4-FFF2-40B4-BE49-F238E27FC236}">
                  <a16:creationId xmlns:a16="http://schemas.microsoft.com/office/drawing/2014/main" id="{C04EFDCA-6EAF-44E7-9D81-BECD80D9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6"/>
              <a:ext cx="45" cy="45"/>
            </a:xfrm>
            <a:custGeom>
              <a:avLst/>
              <a:gdLst>
                <a:gd name="T0" fmla="*/ 158 w 18"/>
                <a:gd name="T1" fmla="*/ 294 h 17"/>
                <a:gd name="T2" fmla="*/ 20 w 18"/>
                <a:gd name="T3" fmla="*/ 169 h 17"/>
                <a:gd name="T4" fmla="*/ 125 w 18"/>
                <a:gd name="T5" fmla="*/ 0 h 17"/>
                <a:gd name="T6" fmla="*/ 270 w 18"/>
                <a:gd name="T7" fmla="*/ 132 h 17"/>
                <a:gd name="T8" fmla="*/ 158 w 18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6" y="17"/>
                    <a:pt x="1" y="14"/>
                    <a:pt x="1" y="9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ubicBezTo>
                    <a:pt x="18" y="12"/>
                    <a:pt x="14" y="16"/>
                    <a:pt x="10" y="16"/>
                  </a:cubicBezTo>
                  <a:close/>
                </a:path>
              </a:pathLst>
            </a:custGeom>
            <a:solidFill>
              <a:srgbClr val="D87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Oval 865">
              <a:extLst>
                <a:ext uri="{FF2B5EF4-FFF2-40B4-BE49-F238E27FC236}">
                  <a16:creationId xmlns:a16="http://schemas.microsoft.com/office/drawing/2014/main" id="{86AFD45E-F9A5-4DB5-98F1-9BF340DE5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5" y="2176"/>
              <a:ext cx="40" cy="43"/>
            </a:xfrm>
            <a:prstGeom prst="ellipse">
              <a:avLst/>
            </a:prstGeom>
            <a:solidFill>
              <a:srgbClr val="D77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4" name="Oval 866">
              <a:extLst>
                <a:ext uri="{FF2B5EF4-FFF2-40B4-BE49-F238E27FC236}">
                  <a16:creationId xmlns:a16="http://schemas.microsoft.com/office/drawing/2014/main" id="{0B814BDF-D686-4293-BA30-3EF09589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101"/>
              <a:ext cx="187" cy="200"/>
            </a:xfrm>
            <a:prstGeom prst="ellipse">
              <a:avLst/>
            </a:prstGeom>
            <a:solidFill>
              <a:srgbClr val="EFB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5" name="Oval 867">
              <a:extLst>
                <a:ext uri="{FF2B5EF4-FFF2-40B4-BE49-F238E27FC236}">
                  <a16:creationId xmlns:a16="http://schemas.microsoft.com/office/drawing/2014/main" id="{EDDC6262-931B-4FD0-9228-C2625C094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101"/>
              <a:ext cx="185" cy="198"/>
            </a:xfrm>
            <a:prstGeom prst="ellipse">
              <a:avLst/>
            </a:prstGeom>
            <a:solidFill>
              <a:srgbClr val="EEB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6" name="Freeform 868">
              <a:extLst>
                <a:ext uri="{FF2B5EF4-FFF2-40B4-BE49-F238E27FC236}">
                  <a16:creationId xmlns:a16="http://schemas.microsoft.com/office/drawing/2014/main" id="{75322A92-27A6-48FF-B683-06DC1CC8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3" cy="195"/>
            </a:xfrm>
            <a:custGeom>
              <a:avLst/>
              <a:gdLst>
                <a:gd name="T0" fmla="*/ 1151 w 73"/>
                <a:gd name="T1" fmla="*/ 705 h 73"/>
                <a:gd name="T2" fmla="*/ 567 w 73"/>
                <a:gd name="T3" fmla="*/ 1392 h 73"/>
                <a:gd name="T4" fmla="*/ 0 w 73"/>
                <a:gd name="T5" fmla="*/ 684 h 73"/>
                <a:gd name="T6" fmla="*/ 584 w 73"/>
                <a:gd name="T7" fmla="*/ 0 h 73"/>
                <a:gd name="T8" fmla="*/ 1151 w 73"/>
                <a:gd name="T9" fmla="*/ 7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cubicBezTo>
                    <a:pt x="73" y="57"/>
                    <a:pt x="56" y="73"/>
                    <a:pt x="36" y="73"/>
                  </a:cubicBezTo>
                  <a:cubicBezTo>
                    <a:pt x="16" y="73"/>
                    <a:pt x="0" y="56"/>
                    <a:pt x="0" y="36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57" y="0"/>
                    <a:pt x="73" y="16"/>
                    <a:pt x="73" y="37"/>
                  </a:cubicBezTo>
                  <a:close/>
                </a:path>
              </a:pathLst>
            </a:custGeom>
            <a:solidFill>
              <a:srgbClr val="EFB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869">
              <a:extLst>
                <a:ext uri="{FF2B5EF4-FFF2-40B4-BE49-F238E27FC236}">
                  <a16:creationId xmlns:a16="http://schemas.microsoft.com/office/drawing/2014/main" id="{4777BED7-B396-4826-BBCA-FDBD78AD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3" cy="195"/>
            </a:xfrm>
            <a:custGeom>
              <a:avLst/>
              <a:gdLst>
                <a:gd name="T0" fmla="*/ 1151 w 73"/>
                <a:gd name="T1" fmla="*/ 705 h 73"/>
                <a:gd name="T2" fmla="*/ 567 w 73"/>
                <a:gd name="T3" fmla="*/ 1392 h 73"/>
                <a:gd name="T4" fmla="*/ 0 w 73"/>
                <a:gd name="T5" fmla="*/ 684 h 73"/>
                <a:gd name="T6" fmla="*/ 584 w 73"/>
                <a:gd name="T7" fmla="*/ 0 h 73"/>
                <a:gd name="T8" fmla="*/ 1151 w 73"/>
                <a:gd name="T9" fmla="*/ 7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cubicBezTo>
                    <a:pt x="72" y="57"/>
                    <a:pt x="56" y="73"/>
                    <a:pt x="36" y="73"/>
                  </a:cubicBez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7" y="0"/>
                    <a:pt x="73" y="17"/>
                    <a:pt x="73" y="37"/>
                  </a:cubicBezTo>
                  <a:close/>
                </a:path>
              </a:pathLst>
            </a:custGeom>
            <a:solidFill>
              <a:srgbClr val="EF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870">
              <a:extLst>
                <a:ext uri="{FF2B5EF4-FFF2-40B4-BE49-F238E27FC236}">
                  <a16:creationId xmlns:a16="http://schemas.microsoft.com/office/drawing/2014/main" id="{378DA932-8CAC-40BD-877F-F636591F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0" cy="192"/>
            </a:xfrm>
            <a:custGeom>
              <a:avLst/>
              <a:gdLst>
                <a:gd name="T0" fmla="*/ 1125 w 72"/>
                <a:gd name="T1" fmla="*/ 704 h 72"/>
                <a:gd name="T2" fmla="*/ 563 w 72"/>
                <a:gd name="T3" fmla="*/ 1365 h 72"/>
                <a:gd name="T4" fmla="*/ 20 w 72"/>
                <a:gd name="T5" fmla="*/ 683 h 72"/>
                <a:gd name="T6" fmla="*/ 583 w 72"/>
                <a:gd name="T7" fmla="*/ 21 h 72"/>
                <a:gd name="T8" fmla="*/ 1125 w 72"/>
                <a:gd name="T9" fmla="*/ 70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2">
                  <a:moveTo>
                    <a:pt x="72" y="37"/>
                  </a:moveTo>
                  <a:cubicBezTo>
                    <a:pt x="72" y="57"/>
                    <a:pt x="56" y="72"/>
                    <a:pt x="36" y="72"/>
                  </a:cubicBezTo>
                  <a:cubicBezTo>
                    <a:pt x="16" y="72"/>
                    <a:pt x="0" y="56"/>
                    <a:pt x="1" y="36"/>
                  </a:cubicBezTo>
                  <a:cubicBezTo>
                    <a:pt x="1" y="16"/>
                    <a:pt x="17" y="0"/>
                    <a:pt x="37" y="1"/>
                  </a:cubicBezTo>
                  <a:cubicBezTo>
                    <a:pt x="57" y="1"/>
                    <a:pt x="72" y="17"/>
                    <a:pt x="72" y="37"/>
                  </a:cubicBezTo>
                  <a:close/>
                </a:path>
              </a:pathLst>
            </a:custGeom>
            <a:solidFill>
              <a:srgbClr val="EFB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871">
              <a:extLst>
                <a:ext uri="{FF2B5EF4-FFF2-40B4-BE49-F238E27FC236}">
                  <a16:creationId xmlns:a16="http://schemas.microsoft.com/office/drawing/2014/main" id="{C46F5339-7A96-439D-8632-D3DB72FA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7" cy="189"/>
            </a:xfrm>
            <a:custGeom>
              <a:avLst/>
              <a:gdLst>
                <a:gd name="T0" fmla="*/ 1099 w 71"/>
                <a:gd name="T1" fmla="*/ 681 h 71"/>
                <a:gd name="T2" fmla="*/ 541 w 71"/>
                <a:gd name="T3" fmla="*/ 1339 h 71"/>
                <a:gd name="T4" fmla="*/ 0 w 71"/>
                <a:gd name="T5" fmla="*/ 660 h 71"/>
                <a:gd name="T6" fmla="*/ 558 w 71"/>
                <a:gd name="T7" fmla="*/ 0 h 71"/>
                <a:gd name="T8" fmla="*/ 1099 w 71"/>
                <a:gd name="T9" fmla="*/ 68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1">
                  <a:moveTo>
                    <a:pt x="71" y="36"/>
                  </a:moveTo>
                  <a:cubicBezTo>
                    <a:pt x="71" y="55"/>
                    <a:pt x="55" y="71"/>
                    <a:pt x="35" y="71"/>
                  </a:cubicBezTo>
                  <a:cubicBezTo>
                    <a:pt x="15" y="71"/>
                    <a:pt x="0" y="54"/>
                    <a:pt x="0" y="35"/>
                  </a:cubicBezTo>
                  <a:cubicBezTo>
                    <a:pt x="0" y="15"/>
                    <a:pt x="16" y="0"/>
                    <a:pt x="36" y="0"/>
                  </a:cubicBezTo>
                  <a:cubicBezTo>
                    <a:pt x="55" y="0"/>
                    <a:pt x="71" y="16"/>
                    <a:pt x="71" y="36"/>
                  </a:cubicBezTo>
                  <a:close/>
                </a:path>
              </a:pathLst>
            </a:custGeom>
            <a:solidFill>
              <a:srgbClr val="E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872">
              <a:extLst>
                <a:ext uri="{FF2B5EF4-FFF2-40B4-BE49-F238E27FC236}">
                  <a16:creationId xmlns:a16="http://schemas.microsoft.com/office/drawing/2014/main" id="{2DADC842-EC3B-4539-A466-7FBACCD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7" cy="189"/>
            </a:xfrm>
            <a:custGeom>
              <a:avLst/>
              <a:gdLst>
                <a:gd name="T0" fmla="*/ 1087 w 71"/>
                <a:gd name="T1" fmla="*/ 681 h 71"/>
                <a:gd name="T2" fmla="*/ 541 w 71"/>
                <a:gd name="T3" fmla="*/ 1318 h 71"/>
                <a:gd name="T4" fmla="*/ 0 w 71"/>
                <a:gd name="T5" fmla="*/ 660 h 71"/>
                <a:gd name="T6" fmla="*/ 558 w 71"/>
                <a:gd name="T7" fmla="*/ 0 h 71"/>
                <a:gd name="T8" fmla="*/ 1087 w 71"/>
                <a:gd name="T9" fmla="*/ 68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1">
                  <a:moveTo>
                    <a:pt x="70" y="36"/>
                  </a:moveTo>
                  <a:cubicBezTo>
                    <a:pt x="70" y="55"/>
                    <a:pt x="54" y="71"/>
                    <a:pt x="35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1" y="15"/>
                    <a:pt x="17" y="0"/>
                    <a:pt x="36" y="0"/>
                  </a:cubicBezTo>
                  <a:cubicBezTo>
                    <a:pt x="55" y="1"/>
                    <a:pt x="71" y="17"/>
                    <a:pt x="70" y="36"/>
                  </a:cubicBezTo>
                  <a:close/>
                </a:path>
              </a:pathLst>
            </a:custGeom>
            <a:solidFill>
              <a:srgbClr val="F0B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873">
              <a:extLst>
                <a:ext uri="{FF2B5EF4-FFF2-40B4-BE49-F238E27FC236}">
                  <a16:creationId xmlns:a16="http://schemas.microsoft.com/office/drawing/2014/main" id="{B2B28445-E942-4B45-BE82-840643DC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5" cy="186"/>
            </a:xfrm>
            <a:custGeom>
              <a:avLst/>
              <a:gdLst>
                <a:gd name="T0" fmla="*/ 1095 w 70"/>
                <a:gd name="T1" fmla="*/ 678 h 70"/>
                <a:gd name="T2" fmla="*/ 550 w 70"/>
                <a:gd name="T3" fmla="*/ 1313 h 70"/>
                <a:gd name="T4" fmla="*/ 20 w 70"/>
                <a:gd name="T5" fmla="*/ 656 h 70"/>
                <a:gd name="T6" fmla="*/ 563 w 70"/>
                <a:gd name="T7" fmla="*/ 21 h 70"/>
                <a:gd name="T8" fmla="*/ 1095 w 70"/>
                <a:gd name="T9" fmla="*/ 67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0">
                  <a:moveTo>
                    <a:pt x="70" y="36"/>
                  </a:moveTo>
                  <a:cubicBezTo>
                    <a:pt x="70" y="55"/>
                    <a:pt x="54" y="70"/>
                    <a:pt x="35" y="70"/>
                  </a:cubicBezTo>
                  <a:cubicBezTo>
                    <a:pt x="16" y="70"/>
                    <a:pt x="0" y="54"/>
                    <a:pt x="1" y="35"/>
                  </a:cubicBezTo>
                  <a:cubicBezTo>
                    <a:pt x="1" y="16"/>
                    <a:pt x="17" y="0"/>
                    <a:pt x="36" y="1"/>
                  </a:cubicBezTo>
                  <a:cubicBezTo>
                    <a:pt x="55" y="1"/>
                    <a:pt x="70" y="17"/>
                    <a:pt x="70" y="36"/>
                  </a:cubicBezTo>
                  <a:close/>
                </a:path>
              </a:pathLst>
            </a:custGeom>
            <a:solidFill>
              <a:srgbClr val="F0B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874">
              <a:extLst>
                <a:ext uri="{FF2B5EF4-FFF2-40B4-BE49-F238E27FC236}">
                  <a16:creationId xmlns:a16="http://schemas.microsoft.com/office/drawing/2014/main" id="{08A86D99-13FF-479C-B9C0-0B164150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4"/>
            </a:xfrm>
            <a:custGeom>
              <a:avLst/>
              <a:gdLst>
                <a:gd name="T0" fmla="*/ 1088 w 69"/>
                <a:gd name="T1" fmla="*/ 661 h 69"/>
                <a:gd name="T2" fmla="*/ 534 w 69"/>
                <a:gd name="T3" fmla="*/ 1309 h 69"/>
                <a:gd name="T4" fmla="*/ 0 w 69"/>
                <a:gd name="T5" fmla="*/ 648 h 69"/>
                <a:gd name="T6" fmla="*/ 554 w 69"/>
                <a:gd name="T7" fmla="*/ 0 h 69"/>
                <a:gd name="T8" fmla="*/ 1088 w 69"/>
                <a:gd name="T9" fmla="*/ 66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cubicBezTo>
                    <a:pt x="68" y="54"/>
                    <a:pt x="53" y="69"/>
                    <a:pt x="34" y="69"/>
                  </a:cubicBez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rgbClr val="F0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875">
              <a:extLst>
                <a:ext uri="{FF2B5EF4-FFF2-40B4-BE49-F238E27FC236}">
                  <a16:creationId xmlns:a16="http://schemas.microsoft.com/office/drawing/2014/main" id="{CCC101D4-D596-42E6-B1F0-A783DC4C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4"/>
            </a:xfrm>
            <a:custGeom>
              <a:avLst/>
              <a:gdLst>
                <a:gd name="T0" fmla="*/ 1068 w 69"/>
                <a:gd name="T1" fmla="*/ 661 h 69"/>
                <a:gd name="T2" fmla="*/ 534 w 69"/>
                <a:gd name="T3" fmla="*/ 1288 h 69"/>
                <a:gd name="T4" fmla="*/ 0 w 69"/>
                <a:gd name="T5" fmla="*/ 648 h 69"/>
                <a:gd name="T6" fmla="*/ 554 w 69"/>
                <a:gd name="T7" fmla="*/ 0 h 69"/>
                <a:gd name="T8" fmla="*/ 1068 w 69"/>
                <a:gd name="T9" fmla="*/ 66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8" y="35"/>
                  </a:moveTo>
                  <a:cubicBezTo>
                    <a:pt x="68" y="54"/>
                    <a:pt x="52" y="69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1" y="15"/>
                    <a:pt x="16" y="0"/>
                    <a:pt x="35" y="0"/>
                  </a:cubicBezTo>
                  <a:cubicBezTo>
                    <a:pt x="54" y="1"/>
                    <a:pt x="69" y="16"/>
                    <a:pt x="68" y="35"/>
                  </a:cubicBezTo>
                  <a:close/>
                </a:path>
              </a:pathLst>
            </a:custGeom>
            <a:solidFill>
              <a:srgbClr val="F0B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876">
              <a:extLst>
                <a:ext uri="{FF2B5EF4-FFF2-40B4-BE49-F238E27FC236}">
                  <a16:creationId xmlns:a16="http://schemas.microsoft.com/office/drawing/2014/main" id="{407B2C56-C7BF-4375-928A-B7CFB80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2"/>
            </a:xfrm>
            <a:custGeom>
              <a:avLst/>
              <a:gdLst>
                <a:gd name="T0" fmla="*/ 1068 w 69"/>
                <a:gd name="T1" fmla="*/ 674 h 68"/>
                <a:gd name="T2" fmla="*/ 522 w 69"/>
                <a:gd name="T3" fmla="*/ 1303 h 68"/>
                <a:gd name="T4" fmla="*/ 20 w 69"/>
                <a:gd name="T5" fmla="*/ 632 h 68"/>
                <a:gd name="T6" fmla="*/ 554 w 69"/>
                <a:gd name="T7" fmla="*/ 21 h 68"/>
                <a:gd name="T8" fmla="*/ 1068 w 69"/>
                <a:gd name="T9" fmla="*/ 674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8">
                  <a:moveTo>
                    <a:pt x="68" y="35"/>
                  </a:moveTo>
                  <a:cubicBezTo>
                    <a:pt x="67" y="54"/>
                    <a:pt x="52" y="68"/>
                    <a:pt x="33" y="68"/>
                  </a:cubicBezTo>
                  <a:cubicBezTo>
                    <a:pt x="15" y="67"/>
                    <a:pt x="0" y="52"/>
                    <a:pt x="1" y="33"/>
                  </a:cubicBezTo>
                  <a:cubicBezTo>
                    <a:pt x="1" y="15"/>
                    <a:pt x="17" y="0"/>
                    <a:pt x="35" y="1"/>
                  </a:cubicBezTo>
                  <a:cubicBezTo>
                    <a:pt x="54" y="1"/>
                    <a:pt x="69" y="17"/>
                    <a:pt x="68" y="35"/>
                  </a:cubicBezTo>
                  <a:close/>
                </a:path>
              </a:pathLst>
            </a:custGeom>
            <a:solidFill>
              <a:srgbClr val="F0B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877">
              <a:extLst>
                <a:ext uri="{FF2B5EF4-FFF2-40B4-BE49-F238E27FC236}">
                  <a16:creationId xmlns:a16="http://schemas.microsoft.com/office/drawing/2014/main" id="{70B12EB9-2ADA-40CD-9F3C-7E4AE7D79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37 w 67"/>
                <a:gd name="T1" fmla="*/ 649 h 67"/>
                <a:gd name="T2" fmla="*/ 496 w 67"/>
                <a:gd name="T3" fmla="*/ 1277 h 67"/>
                <a:gd name="T4" fmla="*/ 0 w 67"/>
                <a:gd name="T5" fmla="*/ 606 h 67"/>
                <a:gd name="T6" fmla="*/ 528 w 67"/>
                <a:gd name="T7" fmla="*/ 0 h 67"/>
                <a:gd name="T8" fmla="*/ 1037 w 67"/>
                <a:gd name="T9" fmla="*/ 64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6" y="53"/>
                    <a:pt x="51" y="67"/>
                    <a:pt x="32" y="67"/>
                  </a:cubicBezTo>
                  <a:cubicBezTo>
                    <a:pt x="14" y="66"/>
                    <a:pt x="0" y="51"/>
                    <a:pt x="0" y="32"/>
                  </a:cubicBezTo>
                  <a:cubicBezTo>
                    <a:pt x="1" y="14"/>
                    <a:pt x="16" y="0"/>
                    <a:pt x="34" y="0"/>
                  </a:cubicBezTo>
                  <a:cubicBezTo>
                    <a:pt x="53" y="1"/>
                    <a:pt x="67" y="16"/>
                    <a:pt x="67" y="34"/>
                  </a:cubicBezTo>
                  <a:close/>
                </a:path>
              </a:pathLst>
            </a:custGeom>
            <a:solidFill>
              <a:srgbClr val="F1B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878">
              <a:extLst>
                <a:ext uri="{FF2B5EF4-FFF2-40B4-BE49-F238E27FC236}">
                  <a16:creationId xmlns:a16="http://schemas.microsoft.com/office/drawing/2014/main" id="{9824AFD9-E736-49FB-B6FD-E6D39648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24 w 67"/>
                <a:gd name="T1" fmla="*/ 649 h 67"/>
                <a:gd name="T2" fmla="*/ 496 w 67"/>
                <a:gd name="T3" fmla="*/ 1256 h 67"/>
                <a:gd name="T4" fmla="*/ 0 w 67"/>
                <a:gd name="T5" fmla="*/ 606 h 67"/>
                <a:gd name="T6" fmla="*/ 528 w 67"/>
                <a:gd name="T7" fmla="*/ 0 h 67"/>
                <a:gd name="T8" fmla="*/ 1024 w 67"/>
                <a:gd name="T9" fmla="*/ 64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53"/>
                    <a:pt x="50" y="67"/>
                    <a:pt x="32" y="66"/>
                  </a:cubicBezTo>
                  <a:cubicBezTo>
                    <a:pt x="14" y="66"/>
                    <a:pt x="0" y="50"/>
                    <a:pt x="0" y="32"/>
                  </a:cubicBezTo>
                  <a:cubicBezTo>
                    <a:pt x="1" y="14"/>
                    <a:pt x="16" y="0"/>
                    <a:pt x="34" y="0"/>
                  </a:cubicBezTo>
                  <a:cubicBezTo>
                    <a:pt x="53" y="1"/>
                    <a:pt x="67" y="16"/>
                    <a:pt x="66" y="34"/>
                  </a:cubicBezTo>
                  <a:close/>
                </a:path>
              </a:pathLst>
            </a:custGeom>
            <a:solidFill>
              <a:srgbClr val="F1B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879">
              <a:extLst>
                <a:ext uri="{FF2B5EF4-FFF2-40B4-BE49-F238E27FC236}">
                  <a16:creationId xmlns:a16="http://schemas.microsoft.com/office/drawing/2014/main" id="{879B9FAE-8BDF-4AFB-AC95-62AF50BA8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24 w 67"/>
                <a:gd name="T1" fmla="*/ 671 h 67"/>
                <a:gd name="T2" fmla="*/ 496 w 67"/>
                <a:gd name="T3" fmla="*/ 1256 h 67"/>
                <a:gd name="T4" fmla="*/ 12 w 67"/>
                <a:gd name="T5" fmla="*/ 606 h 67"/>
                <a:gd name="T6" fmla="*/ 541 w 67"/>
                <a:gd name="T7" fmla="*/ 21 h 67"/>
                <a:gd name="T8" fmla="*/ 1024 w 67"/>
                <a:gd name="T9" fmla="*/ 67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5"/>
                  </a:moveTo>
                  <a:cubicBezTo>
                    <a:pt x="65" y="53"/>
                    <a:pt x="50" y="67"/>
                    <a:pt x="32" y="66"/>
                  </a:cubicBezTo>
                  <a:cubicBezTo>
                    <a:pt x="14" y="65"/>
                    <a:pt x="0" y="50"/>
                    <a:pt x="1" y="32"/>
                  </a:cubicBezTo>
                  <a:cubicBezTo>
                    <a:pt x="2" y="14"/>
                    <a:pt x="17" y="0"/>
                    <a:pt x="35" y="1"/>
                  </a:cubicBezTo>
                  <a:cubicBezTo>
                    <a:pt x="53" y="2"/>
                    <a:pt x="67" y="17"/>
                    <a:pt x="66" y="35"/>
                  </a:cubicBezTo>
                  <a:close/>
                </a:path>
              </a:pathLst>
            </a:custGeom>
            <a:solidFill>
              <a:srgbClr val="F1B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880">
              <a:extLst>
                <a:ext uri="{FF2B5EF4-FFF2-40B4-BE49-F238E27FC236}">
                  <a16:creationId xmlns:a16="http://schemas.microsoft.com/office/drawing/2014/main" id="{17EACA7E-EE79-47FE-BFE6-303664EC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2"/>
              <a:ext cx="163" cy="176"/>
            </a:xfrm>
            <a:custGeom>
              <a:avLst/>
              <a:gdLst>
                <a:gd name="T0" fmla="*/ 1026 w 65"/>
                <a:gd name="T1" fmla="*/ 661 h 66"/>
                <a:gd name="T2" fmla="*/ 492 w 65"/>
                <a:gd name="T3" fmla="*/ 1251 h 66"/>
                <a:gd name="T4" fmla="*/ 0 w 65"/>
                <a:gd name="T5" fmla="*/ 605 h 66"/>
                <a:gd name="T6" fmla="*/ 534 w 65"/>
                <a:gd name="T7" fmla="*/ 21 h 66"/>
                <a:gd name="T8" fmla="*/ 1026 w 65"/>
                <a:gd name="T9" fmla="*/ 6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5" y="35"/>
                  </a:moveTo>
                  <a:cubicBezTo>
                    <a:pt x="64" y="52"/>
                    <a:pt x="49" y="66"/>
                    <a:pt x="31" y="66"/>
                  </a:cubicBezTo>
                  <a:cubicBezTo>
                    <a:pt x="13" y="65"/>
                    <a:pt x="0" y="50"/>
                    <a:pt x="0" y="32"/>
                  </a:cubicBezTo>
                  <a:cubicBezTo>
                    <a:pt x="1" y="14"/>
                    <a:pt x="16" y="0"/>
                    <a:pt x="34" y="1"/>
                  </a:cubicBezTo>
                  <a:cubicBezTo>
                    <a:pt x="51" y="2"/>
                    <a:pt x="65" y="17"/>
                    <a:pt x="65" y="35"/>
                  </a:cubicBezTo>
                  <a:close/>
                </a:path>
              </a:pathLst>
            </a:custGeom>
            <a:solidFill>
              <a:srgbClr val="F1B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881">
              <a:extLst>
                <a:ext uri="{FF2B5EF4-FFF2-40B4-BE49-F238E27FC236}">
                  <a16:creationId xmlns:a16="http://schemas.microsoft.com/office/drawing/2014/main" id="{1F0E32C7-9AB2-4DD6-93CF-A55E02B3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3" cy="173"/>
            </a:xfrm>
            <a:custGeom>
              <a:avLst/>
              <a:gdLst>
                <a:gd name="T0" fmla="*/ 1006 w 65"/>
                <a:gd name="T1" fmla="*/ 639 h 65"/>
                <a:gd name="T2" fmla="*/ 492 w 65"/>
                <a:gd name="T3" fmla="*/ 1203 h 65"/>
                <a:gd name="T4" fmla="*/ 20 w 65"/>
                <a:gd name="T5" fmla="*/ 588 h 65"/>
                <a:gd name="T6" fmla="*/ 534 w 65"/>
                <a:gd name="T7" fmla="*/ 21 h 65"/>
                <a:gd name="T8" fmla="*/ 1006 w 65"/>
                <a:gd name="T9" fmla="*/ 6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4" y="34"/>
                  </a:moveTo>
                  <a:cubicBezTo>
                    <a:pt x="63" y="51"/>
                    <a:pt x="49" y="65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ubicBezTo>
                    <a:pt x="1" y="13"/>
                    <a:pt x="16" y="0"/>
                    <a:pt x="34" y="1"/>
                  </a:cubicBezTo>
                  <a:cubicBezTo>
                    <a:pt x="51" y="1"/>
                    <a:pt x="65" y="16"/>
                    <a:pt x="64" y="34"/>
                  </a:cubicBezTo>
                  <a:close/>
                </a:path>
              </a:pathLst>
            </a:custGeom>
            <a:solidFill>
              <a:srgbClr val="F1B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882">
              <a:extLst>
                <a:ext uri="{FF2B5EF4-FFF2-40B4-BE49-F238E27FC236}">
                  <a16:creationId xmlns:a16="http://schemas.microsoft.com/office/drawing/2014/main" id="{0E2C3163-852F-44A1-BEA5-128D6F2F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3" cy="173"/>
            </a:xfrm>
            <a:custGeom>
              <a:avLst/>
              <a:gdLst>
                <a:gd name="T0" fmla="*/ 1006 w 65"/>
                <a:gd name="T1" fmla="*/ 639 h 65"/>
                <a:gd name="T2" fmla="*/ 492 w 65"/>
                <a:gd name="T3" fmla="*/ 1203 h 65"/>
                <a:gd name="T4" fmla="*/ 20 w 65"/>
                <a:gd name="T5" fmla="*/ 588 h 65"/>
                <a:gd name="T6" fmla="*/ 534 w 65"/>
                <a:gd name="T7" fmla="*/ 21 h 65"/>
                <a:gd name="T8" fmla="*/ 1006 w 65"/>
                <a:gd name="T9" fmla="*/ 6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4" y="34"/>
                  </a:moveTo>
                  <a:cubicBezTo>
                    <a:pt x="63" y="51"/>
                    <a:pt x="48" y="65"/>
                    <a:pt x="31" y="64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1" y="2"/>
                    <a:pt x="65" y="17"/>
                    <a:pt x="64" y="34"/>
                  </a:cubicBezTo>
                  <a:close/>
                </a:path>
              </a:pathLst>
            </a:custGeom>
            <a:solidFill>
              <a:srgbClr val="F1B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883">
              <a:extLst>
                <a:ext uri="{FF2B5EF4-FFF2-40B4-BE49-F238E27FC236}">
                  <a16:creationId xmlns:a16="http://schemas.microsoft.com/office/drawing/2014/main" id="{142DD989-C0E4-4599-8A04-960026286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0" cy="170"/>
            </a:xfrm>
            <a:custGeom>
              <a:avLst/>
              <a:gdLst>
                <a:gd name="T0" fmla="*/ 988 w 64"/>
                <a:gd name="T1" fmla="*/ 635 h 64"/>
                <a:gd name="T2" fmla="*/ 488 w 64"/>
                <a:gd name="T3" fmla="*/ 1179 h 64"/>
                <a:gd name="T4" fmla="*/ 20 w 64"/>
                <a:gd name="T5" fmla="*/ 579 h 64"/>
                <a:gd name="T6" fmla="*/ 533 w 64"/>
                <a:gd name="T7" fmla="*/ 21 h 64"/>
                <a:gd name="T8" fmla="*/ 988 w 64"/>
                <a:gd name="T9" fmla="*/ 63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63" y="34"/>
                  </a:moveTo>
                  <a:cubicBezTo>
                    <a:pt x="63" y="51"/>
                    <a:pt x="48" y="64"/>
                    <a:pt x="31" y="63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1" y="2"/>
                    <a:pt x="64" y="17"/>
                    <a:pt x="63" y="34"/>
                  </a:cubicBezTo>
                  <a:close/>
                </a:path>
              </a:pathLst>
            </a:custGeom>
            <a:solidFill>
              <a:srgbClr val="F1B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884">
              <a:extLst>
                <a:ext uri="{FF2B5EF4-FFF2-40B4-BE49-F238E27FC236}">
                  <a16:creationId xmlns:a16="http://schemas.microsoft.com/office/drawing/2014/main" id="{D2E1C905-E517-4FD6-89AA-283806F3F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7" cy="168"/>
            </a:xfrm>
            <a:custGeom>
              <a:avLst/>
              <a:gdLst>
                <a:gd name="T0" fmla="*/ 962 w 63"/>
                <a:gd name="T1" fmla="*/ 627 h 63"/>
                <a:gd name="T2" fmla="*/ 466 w 63"/>
                <a:gd name="T3" fmla="*/ 1173 h 63"/>
                <a:gd name="T4" fmla="*/ 12 w 63"/>
                <a:gd name="T5" fmla="*/ 568 h 63"/>
                <a:gd name="T6" fmla="*/ 508 w 63"/>
                <a:gd name="T7" fmla="*/ 21 h 63"/>
                <a:gd name="T8" fmla="*/ 962 w 63"/>
                <a:gd name="T9" fmla="*/ 6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62" y="33"/>
                  </a:moveTo>
                  <a:cubicBezTo>
                    <a:pt x="61" y="50"/>
                    <a:pt x="47" y="63"/>
                    <a:pt x="30" y="62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50" y="2"/>
                    <a:pt x="63" y="16"/>
                    <a:pt x="62" y="33"/>
                  </a:cubicBezTo>
                  <a:close/>
                </a:path>
              </a:pathLst>
            </a:custGeom>
            <a:solidFill>
              <a:srgbClr val="F2B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885">
              <a:extLst>
                <a:ext uri="{FF2B5EF4-FFF2-40B4-BE49-F238E27FC236}">
                  <a16:creationId xmlns:a16="http://schemas.microsoft.com/office/drawing/2014/main" id="{20169C8D-7136-4A82-9171-26B1FF80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7" cy="168"/>
            </a:xfrm>
            <a:custGeom>
              <a:avLst/>
              <a:gdLst>
                <a:gd name="T0" fmla="*/ 962 w 63"/>
                <a:gd name="T1" fmla="*/ 627 h 63"/>
                <a:gd name="T2" fmla="*/ 466 w 63"/>
                <a:gd name="T3" fmla="*/ 1173 h 63"/>
                <a:gd name="T4" fmla="*/ 12 w 63"/>
                <a:gd name="T5" fmla="*/ 568 h 63"/>
                <a:gd name="T6" fmla="*/ 508 w 63"/>
                <a:gd name="T7" fmla="*/ 21 h 63"/>
                <a:gd name="T8" fmla="*/ 962 w 63"/>
                <a:gd name="T9" fmla="*/ 6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62" y="33"/>
                  </a:moveTo>
                  <a:cubicBezTo>
                    <a:pt x="61" y="50"/>
                    <a:pt x="46" y="63"/>
                    <a:pt x="30" y="62"/>
                  </a:cubicBezTo>
                  <a:cubicBezTo>
                    <a:pt x="13" y="61"/>
                    <a:pt x="0" y="46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50" y="2"/>
                    <a:pt x="63" y="16"/>
                    <a:pt x="62" y="33"/>
                  </a:cubicBezTo>
                  <a:close/>
                </a:path>
              </a:pathLst>
            </a:custGeom>
            <a:solidFill>
              <a:srgbClr val="F3B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886">
              <a:extLst>
                <a:ext uri="{FF2B5EF4-FFF2-40B4-BE49-F238E27FC236}">
                  <a16:creationId xmlns:a16="http://schemas.microsoft.com/office/drawing/2014/main" id="{1A94DC59-476B-4127-93F3-2DE7F7F0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5" cy="166"/>
            </a:xfrm>
            <a:custGeom>
              <a:avLst/>
              <a:gdLst>
                <a:gd name="T0" fmla="*/ 958 w 62"/>
                <a:gd name="T1" fmla="*/ 632 h 62"/>
                <a:gd name="T2" fmla="*/ 470 w 62"/>
                <a:gd name="T3" fmla="*/ 1167 h 62"/>
                <a:gd name="T4" fmla="*/ 20 w 62"/>
                <a:gd name="T5" fmla="*/ 573 h 62"/>
                <a:gd name="T6" fmla="*/ 520 w 62"/>
                <a:gd name="T7" fmla="*/ 21 h 62"/>
                <a:gd name="T8" fmla="*/ 958 w 62"/>
                <a:gd name="T9" fmla="*/ 63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61" y="33"/>
                  </a:moveTo>
                  <a:cubicBezTo>
                    <a:pt x="60" y="50"/>
                    <a:pt x="46" y="62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2" y="13"/>
                    <a:pt x="17" y="0"/>
                    <a:pt x="33" y="1"/>
                  </a:cubicBezTo>
                  <a:cubicBezTo>
                    <a:pt x="50" y="2"/>
                    <a:pt x="62" y="17"/>
                    <a:pt x="61" y="33"/>
                  </a:cubicBezTo>
                  <a:close/>
                </a:path>
              </a:pathLst>
            </a:custGeom>
            <a:solidFill>
              <a:srgbClr val="F3B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887">
              <a:extLst>
                <a:ext uri="{FF2B5EF4-FFF2-40B4-BE49-F238E27FC236}">
                  <a16:creationId xmlns:a16="http://schemas.microsoft.com/office/drawing/2014/main" id="{E5F609BD-75BB-4E51-B3B4-2E28E0D1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3" cy="163"/>
            </a:xfrm>
            <a:custGeom>
              <a:avLst/>
              <a:gdLst>
                <a:gd name="T0" fmla="*/ 943 w 61"/>
                <a:gd name="T1" fmla="*/ 615 h 61"/>
                <a:gd name="T2" fmla="*/ 441 w 61"/>
                <a:gd name="T3" fmla="*/ 1144 h 61"/>
                <a:gd name="T4" fmla="*/ 20 w 61"/>
                <a:gd name="T5" fmla="*/ 534 h 61"/>
                <a:gd name="T6" fmla="*/ 504 w 61"/>
                <a:gd name="T7" fmla="*/ 21 h 61"/>
                <a:gd name="T8" fmla="*/ 943 w 61"/>
                <a:gd name="T9" fmla="*/ 6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60" y="32"/>
                  </a:moveTo>
                  <a:cubicBezTo>
                    <a:pt x="59" y="49"/>
                    <a:pt x="45" y="61"/>
                    <a:pt x="28" y="60"/>
                  </a:cubicBezTo>
                  <a:cubicBezTo>
                    <a:pt x="12" y="59"/>
                    <a:pt x="0" y="45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1" y="16"/>
                    <a:pt x="60" y="32"/>
                  </a:cubicBezTo>
                  <a:close/>
                </a:path>
              </a:pathLst>
            </a:custGeom>
            <a:solidFill>
              <a:srgbClr val="F3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888">
              <a:extLst>
                <a:ext uri="{FF2B5EF4-FFF2-40B4-BE49-F238E27FC236}">
                  <a16:creationId xmlns:a16="http://schemas.microsoft.com/office/drawing/2014/main" id="{EA4F3C4D-0EFE-4E49-80C4-1A6A997D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3" cy="163"/>
            </a:xfrm>
            <a:custGeom>
              <a:avLst/>
              <a:gdLst>
                <a:gd name="T0" fmla="*/ 943 w 61"/>
                <a:gd name="T1" fmla="*/ 615 h 61"/>
                <a:gd name="T2" fmla="*/ 441 w 61"/>
                <a:gd name="T3" fmla="*/ 1144 h 61"/>
                <a:gd name="T4" fmla="*/ 20 w 61"/>
                <a:gd name="T5" fmla="*/ 534 h 61"/>
                <a:gd name="T6" fmla="*/ 504 w 61"/>
                <a:gd name="T7" fmla="*/ 21 h 61"/>
                <a:gd name="T8" fmla="*/ 943 w 61"/>
                <a:gd name="T9" fmla="*/ 6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60" y="32"/>
                  </a:moveTo>
                  <a:cubicBezTo>
                    <a:pt x="58" y="49"/>
                    <a:pt x="44" y="61"/>
                    <a:pt x="28" y="60"/>
                  </a:cubicBezTo>
                  <a:cubicBezTo>
                    <a:pt x="12" y="58"/>
                    <a:pt x="0" y="44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1" y="16"/>
                    <a:pt x="60" y="32"/>
                  </a:cubicBezTo>
                  <a:close/>
                </a:path>
              </a:pathLst>
            </a:custGeom>
            <a:solidFill>
              <a:srgbClr val="F3B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889">
              <a:extLst>
                <a:ext uri="{FF2B5EF4-FFF2-40B4-BE49-F238E27FC236}">
                  <a16:creationId xmlns:a16="http://schemas.microsoft.com/office/drawing/2014/main" id="{F80381B0-FB2E-4A98-8106-BDB056F0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0" cy="160"/>
            </a:xfrm>
            <a:custGeom>
              <a:avLst/>
              <a:gdLst>
                <a:gd name="T0" fmla="*/ 925 w 60"/>
                <a:gd name="T1" fmla="*/ 605 h 60"/>
                <a:gd name="T2" fmla="*/ 438 w 60"/>
                <a:gd name="T3" fmla="*/ 1117 h 60"/>
                <a:gd name="T4" fmla="*/ 33 w 60"/>
                <a:gd name="T5" fmla="*/ 533 h 60"/>
                <a:gd name="T6" fmla="*/ 520 w 60"/>
                <a:gd name="T7" fmla="*/ 35 h 60"/>
                <a:gd name="T8" fmla="*/ 925 w 60"/>
                <a:gd name="T9" fmla="*/ 60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32"/>
                  </a:moveTo>
                  <a:cubicBezTo>
                    <a:pt x="58" y="48"/>
                    <a:pt x="44" y="60"/>
                    <a:pt x="28" y="59"/>
                  </a:cubicBezTo>
                  <a:cubicBezTo>
                    <a:pt x="12" y="58"/>
                    <a:pt x="0" y="44"/>
                    <a:pt x="2" y="28"/>
                  </a:cubicBezTo>
                  <a:cubicBezTo>
                    <a:pt x="3" y="12"/>
                    <a:pt x="17" y="0"/>
                    <a:pt x="33" y="2"/>
                  </a:cubicBezTo>
                  <a:cubicBezTo>
                    <a:pt x="48" y="3"/>
                    <a:pt x="60" y="17"/>
                    <a:pt x="59" y="32"/>
                  </a:cubicBezTo>
                  <a:close/>
                </a:path>
              </a:pathLst>
            </a:custGeom>
            <a:solidFill>
              <a:srgbClr val="F3B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890">
              <a:extLst>
                <a:ext uri="{FF2B5EF4-FFF2-40B4-BE49-F238E27FC236}">
                  <a16:creationId xmlns:a16="http://schemas.microsoft.com/office/drawing/2014/main" id="{5422F950-D242-4891-863F-BE42FDD7B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7" cy="157"/>
            </a:xfrm>
            <a:custGeom>
              <a:avLst/>
              <a:gdLst>
                <a:gd name="T0" fmla="*/ 899 w 59"/>
                <a:gd name="T1" fmla="*/ 601 h 59"/>
                <a:gd name="T2" fmla="*/ 416 w 59"/>
                <a:gd name="T3" fmla="*/ 1091 h 59"/>
                <a:gd name="T4" fmla="*/ 12 w 59"/>
                <a:gd name="T5" fmla="*/ 511 h 59"/>
                <a:gd name="T6" fmla="*/ 496 w 59"/>
                <a:gd name="T7" fmla="*/ 21 h 59"/>
                <a:gd name="T8" fmla="*/ 899 w 59"/>
                <a:gd name="T9" fmla="*/ 60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58" y="32"/>
                  </a:moveTo>
                  <a:cubicBezTo>
                    <a:pt x="57" y="47"/>
                    <a:pt x="43" y="59"/>
                    <a:pt x="27" y="58"/>
                  </a:cubicBezTo>
                  <a:cubicBezTo>
                    <a:pt x="11" y="57"/>
                    <a:pt x="0" y="43"/>
                    <a:pt x="1" y="27"/>
                  </a:cubicBezTo>
                  <a:cubicBezTo>
                    <a:pt x="2" y="11"/>
                    <a:pt x="16" y="0"/>
                    <a:pt x="32" y="1"/>
                  </a:cubicBezTo>
                  <a:cubicBezTo>
                    <a:pt x="47" y="2"/>
                    <a:pt x="59" y="16"/>
                    <a:pt x="58" y="32"/>
                  </a:cubicBezTo>
                  <a:close/>
                </a:path>
              </a:pathLst>
            </a:custGeom>
            <a:solidFill>
              <a:srgbClr val="F3B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891">
              <a:extLst>
                <a:ext uri="{FF2B5EF4-FFF2-40B4-BE49-F238E27FC236}">
                  <a16:creationId xmlns:a16="http://schemas.microsoft.com/office/drawing/2014/main" id="{B07205AD-D24F-42E7-A082-51369075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7" cy="157"/>
            </a:xfrm>
            <a:custGeom>
              <a:avLst/>
              <a:gdLst>
                <a:gd name="T0" fmla="*/ 882 w 59"/>
                <a:gd name="T1" fmla="*/ 601 h 59"/>
                <a:gd name="T2" fmla="*/ 416 w 59"/>
                <a:gd name="T3" fmla="*/ 1075 h 59"/>
                <a:gd name="T4" fmla="*/ 12 w 59"/>
                <a:gd name="T5" fmla="*/ 511 h 59"/>
                <a:gd name="T6" fmla="*/ 496 w 59"/>
                <a:gd name="T7" fmla="*/ 21 h 59"/>
                <a:gd name="T8" fmla="*/ 882 w 59"/>
                <a:gd name="T9" fmla="*/ 60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57" y="32"/>
                  </a:moveTo>
                  <a:cubicBezTo>
                    <a:pt x="56" y="47"/>
                    <a:pt x="43" y="59"/>
                    <a:pt x="27" y="57"/>
                  </a:cubicBezTo>
                  <a:cubicBezTo>
                    <a:pt x="12" y="56"/>
                    <a:pt x="0" y="43"/>
                    <a:pt x="1" y="27"/>
                  </a:cubicBezTo>
                  <a:cubicBezTo>
                    <a:pt x="3" y="12"/>
                    <a:pt x="16" y="0"/>
                    <a:pt x="32" y="1"/>
                  </a:cubicBezTo>
                  <a:cubicBezTo>
                    <a:pt x="47" y="3"/>
                    <a:pt x="59" y="16"/>
                    <a:pt x="57" y="32"/>
                  </a:cubicBezTo>
                  <a:close/>
                </a:path>
              </a:pathLst>
            </a:custGeom>
            <a:solidFill>
              <a:srgbClr val="F3B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892">
              <a:extLst>
                <a:ext uri="{FF2B5EF4-FFF2-40B4-BE49-F238E27FC236}">
                  <a16:creationId xmlns:a16="http://schemas.microsoft.com/office/drawing/2014/main" id="{44A1F435-1942-49E6-8150-AC152B548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5" cy="154"/>
            </a:xfrm>
            <a:custGeom>
              <a:avLst/>
              <a:gdLst>
                <a:gd name="T0" fmla="*/ 895 w 58"/>
                <a:gd name="T1" fmla="*/ 600 h 58"/>
                <a:gd name="T2" fmla="*/ 425 w 58"/>
                <a:gd name="T3" fmla="*/ 1065 h 58"/>
                <a:gd name="T4" fmla="*/ 33 w 58"/>
                <a:gd name="T5" fmla="*/ 507 h 58"/>
                <a:gd name="T6" fmla="*/ 500 w 58"/>
                <a:gd name="T7" fmla="*/ 35 h 58"/>
                <a:gd name="T8" fmla="*/ 895 w 58"/>
                <a:gd name="T9" fmla="*/ 6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57" y="32"/>
                  </a:moveTo>
                  <a:cubicBezTo>
                    <a:pt x="56" y="47"/>
                    <a:pt x="42" y="58"/>
                    <a:pt x="27" y="57"/>
                  </a:cubicBezTo>
                  <a:cubicBezTo>
                    <a:pt x="12" y="56"/>
                    <a:pt x="0" y="42"/>
                    <a:pt x="2" y="27"/>
                  </a:cubicBezTo>
                  <a:cubicBezTo>
                    <a:pt x="3" y="12"/>
                    <a:pt x="16" y="0"/>
                    <a:pt x="32" y="2"/>
                  </a:cubicBezTo>
                  <a:cubicBezTo>
                    <a:pt x="47" y="3"/>
                    <a:pt x="58" y="16"/>
                    <a:pt x="57" y="32"/>
                  </a:cubicBezTo>
                  <a:close/>
                </a:path>
              </a:pathLst>
            </a:custGeom>
            <a:solidFill>
              <a:srgbClr val="F3C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893">
              <a:extLst>
                <a:ext uri="{FF2B5EF4-FFF2-40B4-BE49-F238E27FC236}">
                  <a16:creationId xmlns:a16="http://schemas.microsoft.com/office/drawing/2014/main" id="{4C1DDBD2-DC4A-4ED1-8F15-A447914B6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3" cy="152"/>
            </a:xfrm>
            <a:custGeom>
              <a:avLst/>
              <a:gdLst>
                <a:gd name="T0" fmla="*/ 881 w 57"/>
                <a:gd name="T1" fmla="*/ 589 h 57"/>
                <a:gd name="T2" fmla="*/ 409 w 57"/>
                <a:gd name="T3" fmla="*/ 1059 h 57"/>
                <a:gd name="T4" fmla="*/ 20 w 57"/>
                <a:gd name="T5" fmla="*/ 491 h 57"/>
                <a:gd name="T6" fmla="*/ 492 w 57"/>
                <a:gd name="T7" fmla="*/ 21 h 57"/>
                <a:gd name="T8" fmla="*/ 881 w 57"/>
                <a:gd name="T9" fmla="*/ 58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6" y="31"/>
                  </a:moveTo>
                  <a:cubicBezTo>
                    <a:pt x="54" y="46"/>
                    <a:pt x="41" y="57"/>
                    <a:pt x="26" y="56"/>
                  </a:cubicBezTo>
                  <a:cubicBezTo>
                    <a:pt x="11" y="54"/>
                    <a:pt x="0" y="41"/>
                    <a:pt x="1" y="26"/>
                  </a:cubicBezTo>
                  <a:cubicBezTo>
                    <a:pt x="2" y="11"/>
                    <a:pt x="16" y="0"/>
                    <a:pt x="31" y="1"/>
                  </a:cubicBezTo>
                  <a:cubicBezTo>
                    <a:pt x="46" y="2"/>
                    <a:pt x="57" y="16"/>
                    <a:pt x="56" y="31"/>
                  </a:cubicBezTo>
                  <a:close/>
                </a:path>
              </a:pathLst>
            </a:custGeom>
            <a:solidFill>
              <a:srgbClr val="F4C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894">
              <a:extLst>
                <a:ext uri="{FF2B5EF4-FFF2-40B4-BE49-F238E27FC236}">
                  <a16:creationId xmlns:a16="http://schemas.microsoft.com/office/drawing/2014/main" id="{E5385D03-62E8-4243-8750-BE41D877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3" cy="152"/>
            </a:xfrm>
            <a:custGeom>
              <a:avLst/>
              <a:gdLst>
                <a:gd name="T0" fmla="*/ 868 w 57"/>
                <a:gd name="T1" fmla="*/ 589 h 57"/>
                <a:gd name="T2" fmla="*/ 409 w 57"/>
                <a:gd name="T3" fmla="*/ 1045 h 57"/>
                <a:gd name="T4" fmla="*/ 20 w 57"/>
                <a:gd name="T5" fmla="*/ 491 h 57"/>
                <a:gd name="T6" fmla="*/ 492 w 57"/>
                <a:gd name="T7" fmla="*/ 21 h 57"/>
                <a:gd name="T8" fmla="*/ 868 w 57"/>
                <a:gd name="T9" fmla="*/ 58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5" y="31"/>
                  </a:moveTo>
                  <a:cubicBezTo>
                    <a:pt x="54" y="46"/>
                    <a:pt x="41" y="57"/>
                    <a:pt x="26" y="55"/>
                  </a:cubicBez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cubicBezTo>
                    <a:pt x="46" y="3"/>
                    <a:pt x="57" y="16"/>
                    <a:pt x="55" y="31"/>
                  </a:cubicBezTo>
                  <a:close/>
                </a:path>
              </a:pathLst>
            </a:custGeom>
            <a:solidFill>
              <a:srgbClr val="F4C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895">
              <a:extLst>
                <a:ext uri="{FF2B5EF4-FFF2-40B4-BE49-F238E27FC236}">
                  <a16:creationId xmlns:a16="http://schemas.microsoft.com/office/drawing/2014/main" id="{82CDCA75-6CD7-49BC-95BF-6C2A5C26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0" cy="150"/>
            </a:xfrm>
            <a:custGeom>
              <a:avLst/>
              <a:gdLst>
                <a:gd name="T0" fmla="*/ 863 w 56"/>
                <a:gd name="T1" fmla="*/ 595 h 56"/>
                <a:gd name="T2" fmla="*/ 408 w 56"/>
                <a:gd name="T3" fmla="*/ 1055 h 56"/>
                <a:gd name="T4" fmla="*/ 33 w 56"/>
                <a:gd name="T5" fmla="*/ 504 h 56"/>
                <a:gd name="T6" fmla="*/ 488 w 56"/>
                <a:gd name="T7" fmla="*/ 35 h 56"/>
                <a:gd name="T8" fmla="*/ 863 w 56"/>
                <a:gd name="T9" fmla="*/ 59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5" y="31"/>
                  </a:moveTo>
                  <a:cubicBezTo>
                    <a:pt x="54" y="46"/>
                    <a:pt x="40" y="56"/>
                    <a:pt x="26" y="55"/>
                  </a:cubicBezTo>
                  <a:cubicBezTo>
                    <a:pt x="11" y="53"/>
                    <a:pt x="0" y="40"/>
                    <a:pt x="2" y="26"/>
                  </a:cubicBezTo>
                  <a:cubicBezTo>
                    <a:pt x="3" y="11"/>
                    <a:pt x="16" y="0"/>
                    <a:pt x="31" y="2"/>
                  </a:cubicBezTo>
                  <a:cubicBezTo>
                    <a:pt x="46" y="3"/>
                    <a:pt x="56" y="16"/>
                    <a:pt x="55" y="31"/>
                  </a:cubicBezTo>
                  <a:close/>
                </a:path>
              </a:pathLst>
            </a:custGeom>
            <a:solidFill>
              <a:srgbClr val="F4C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896">
              <a:extLst>
                <a:ext uri="{FF2B5EF4-FFF2-40B4-BE49-F238E27FC236}">
                  <a16:creationId xmlns:a16="http://schemas.microsoft.com/office/drawing/2014/main" id="{2E63E2A3-97FB-41BD-ACA5-93CE25F7C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7"/>
            </a:xfrm>
            <a:custGeom>
              <a:avLst/>
              <a:gdLst>
                <a:gd name="T0" fmla="*/ 837 w 55"/>
                <a:gd name="T1" fmla="*/ 572 h 55"/>
                <a:gd name="T2" fmla="*/ 384 w 55"/>
                <a:gd name="T3" fmla="*/ 1029 h 55"/>
                <a:gd name="T4" fmla="*/ 12 w 55"/>
                <a:gd name="T5" fmla="*/ 478 h 55"/>
                <a:gd name="T6" fmla="*/ 466 w 55"/>
                <a:gd name="T7" fmla="*/ 21 h 55"/>
                <a:gd name="T8" fmla="*/ 837 w 55"/>
                <a:gd name="T9" fmla="*/ 57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4" y="30"/>
                  </a:moveTo>
                  <a:cubicBezTo>
                    <a:pt x="52" y="45"/>
                    <a:pt x="39" y="55"/>
                    <a:pt x="25" y="54"/>
                  </a:cubicBezTo>
                  <a:cubicBezTo>
                    <a:pt x="10" y="52"/>
                    <a:pt x="0" y="39"/>
                    <a:pt x="1" y="25"/>
                  </a:cubicBezTo>
                  <a:cubicBezTo>
                    <a:pt x="3" y="10"/>
                    <a:pt x="16" y="0"/>
                    <a:pt x="30" y="1"/>
                  </a:cubicBezTo>
                  <a:cubicBezTo>
                    <a:pt x="45" y="3"/>
                    <a:pt x="55" y="16"/>
                    <a:pt x="54" y="30"/>
                  </a:cubicBezTo>
                  <a:close/>
                </a:path>
              </a:pathLst>
            </a:custGeom>
            <a:solidFill>
              <a:srgbClr val="F4C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897">
              <a:extLst>
                <a:ext uri="{FF2B5EF4-FFF2-40B4-BE49-F238E27FC236}">
                  <a16:creationId xmlns:a16="http://schemas.microsoft.com/office/drawing/2014/main" id="{FC8E1A77-99B4-4B7C-B1DE-46494398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7"/>
            </a:xfrm>
            <a:custGeom>
              <a:avLst/>
              <a:gdLst>
                <a:gd name="T0" fmla="*/ 820 w 55"/>
                <a:gd name="T1" fmla="*/ 572 h 55"/>
                <a:gd name="T2" fmla="*/ 384 w 55"/>
                <a:gd name="T3" fmla="*/ 1016 h 55"/>
                <a:gd name="T4" fmla="*/ 30 w 55"/>
                <a:gd name="T5" fmla="*/ 457 h 55"/>
                <a:gd name="T6" fmla="*/ 466 w 55"/>
                <a:gd name="T7" fmla="*/ 21 h 55"/>
                <a:gd name="T8" fmla="*/ 820 w 55"/>
                <a:gd name="T9" fmla="*/ 57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3" y="30"/>
                  </a:moveTo>
                  <a:cubicBezTo>
                    <a:pt x="52" y="45"/>
                    <a:pt x="39" y="55"/>
                    <a:pt x="25" y="53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3" y="10"/>
                    <a:pt x="16" y="0"/>
                    <a:pt x="30" y="1"/>
                  </a:cubicBezTo>
                  <a:cubicBezTo>
                    <a:pt x="45" y="3"/>
                    <a:pt x="55" y="16"/>
                    <a:pt x="53" y="30"/>
                  </a:cubicBezTo>
                  <a:close/>
                </a:path>
              </a:pathLst>
            </a:custGeom>
            <a:solidFill>
              <a:srgbClr val="F4C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898">
              <a:extLst>
                <a:ext uri="{FF2B5EF4-FFF2-40B4-BE49-F238E27FC236}">
                  <a16:creationId xmlns:a16="http://schemas.microsoft.com/office/drawing/2014/main" id="{A7EEE8C4-B7D7-4A9F-A700-2B17B339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4"/>
            </a:xfrm>
            <a:custGeom>
              <a:avLst/>
              <a:gdLst>
                <a:gd name="T0" fmla="*/ 820 w 55"/>
                <a:gd name="T1" fmla="*/ 568 h 54"/>
                <a:gd name="T2" fmla="*/ 371 w 55"/>
                <a:gd name="T3" fmla="*/ 1003 h 54"/>
                <a:gd name="T4" fmla="*/ 30 w 55"/>
                <a:gd name="T5" fmla="*/ 456 h 54"/>
                <a:gd name="T6" fmla="*/ 466 w 55"/>
                <a:gd name="T7" fmla="*/ 35 h 54"/>
                <a:gd name="T8" fmla="*/ 820 w 55"/>
                <a:gd name="T9" fmla="*/ 56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53" y="30"/>
                  </a:moveTo>
                  <a:cubicBezTo>
                    <a:pt x="51" y="44"/>
                    <a:pt x="38" y="54"/>
                    <a:pt x="24" y="53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10"/>
                    <a:pt x="16" y="0"/>
                    <a:pt x="30" y="2"/>
                  </a:cubicBezTo>
                  <a:cubicBezTo>
                    <a:pt x="44" y="4"/>
                    <a:pt x="55" y="16"/>
                    <a:pt x="53" y="30"/>
                  </a:cubicBezTo>
                  <a:close/>
                </a:path>
              </a:pathLst>
            </a:custGeom>
            <a:solidFill>
              <a:srgbClr val="F4C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899">
              <a:extLst>
                <a:ext uri="{FF2B5EF4-FFF2-40B4-BE49-F238E27FC236}">
                  <a16:creationId xmlns:a16="http://schemas.microsoft.com/office/drawing/2014/main" id="{955FAADE-4E21-4C03-B464-EB8FD4EE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18 w 53"/>
                <a:gd name="T1" fmla="*/ 545 h 53"/>
                <a:gd name="T2" fmla="*/ 366 w 53"/>
                <a:gd name="T3" fmla="*/ 963 h 53"/>
                <a:gd name="T4" fmla="*/ 20 w 53"/>
                <a:gd name="T5" fmla="*/ 431 h 53"/>
                <a:gd name="T6" fmla="*/ 459 w 53"/>
                <a:gd name="T7" fmla="*/ 21 h 53"/>
                <a:gd name="T8" fmla="*/ 818 w 53"/>
                <a:gd name="T9" fmla="*/ 54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2" y="29"/>
                  </a:moveTo>
                  <a:cubicBezTo>
                    <a:pt x="50" y="43"/>
                    <a:pt x="37" y="53"/>
                    <a:pt x="23" y="51"/>
                  </a:cubicBezTo>
                  <a:cubicBezTo>
                    <a:pt x="9" y="50"/>
                    <a:pt x="0" y="37"/>
                    <a:pt x="1" y="23"/>
                  </a:cubicBezTo>
                  <a:cubicBezTo>
                    <a:pt x="3" y="9"/>
                    <a:pt x="16" y="0"/>
                    <a:pt x="29" y="1"/>
                  </a:cubicBezTo>
                  <a:cubicBezTo>
                    <a:pt x="43" y="3"/>
                    <a:pt x="53" y="16"/>
                    <a:pt x="52" y="29"/>
                  </a:cubicBezTo>
                  <a:close/>
                </a:path>
              </a:pathLst>
            </a:custGeom>
            <a:solidFill>
              <a:srgbClr val="F4C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900">
              <a:extLst>
                <a:ext uri="{FF2B5EF4-FFF2-40B4-BE49-F238E27FC236}">
                  <a16:creationId xmlns:a16="http://schemas.microsoft.com/office/drawing/2014/main" id="{D7A3919C-E538-4908-80B9-95087389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06 w 53"/>
                <a:gd name="T1" fmla="*/ 567 h 53"/>
                <a:gd name="T2" fmla="*/ 366 w 53"/>
                <a:gd name="T3" fmla="*/ 963 h 53"/>
                <a:gd name="T4" fmla="*/ 33 w 53"/>
                <a:gd name="T5" fmla="*/ 431 h 53"/>
                <a:gd name="T6" fmla="*/ 472 w 53"/>
                <a:gd name="T7" fmla="*/ 35 h 53"/>
                <a:gd name="T8" fmla="*/ 806 w 53"/>
                <a:gd name="T9" fmla="*/ 56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0"/>
                  </a:moveTo>
                  <a:cubicBezTo>
                    <a:pt x="49" y="43"/>
                    <a:pt x="37" y="53"/>
                    <a:pt x="23" y="51"/>
                  </a:cubicBezTo>
                  <a:cubicBezTo>
                    <a:pt x="10" y="49"/>
                    <a:pt x="0" y="37"/>
                    <a:pt x="2" y="23"/>
                  </a:cubicBezTo>
                  <a:cubicBezTo>
                    <a:pt x="3" y="10"/>
                    <a:pt x="16" y="0"/>
                    <a:pt x="30" y="2"/>
                  </a:cubicBezTo>
                  <a:cubicBezTo>
                    <a:pt x="43" y="3"/>
                    <a:pt x="53" y="16"/>
                    <a:pt x="51" y="30"/>
                  </a:cubicBezTo>
                  <a:close/>
                </a:path>
              </a:pathLst>
            </a:custGeom>
            <a:solidFill>
              <a:srgbClr val="F4C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901">
              <a:extLst>
                <a:ext uri="{FF2B5EF4-FFF2-40B4-BE49-F238E27FC236}">
                  <a16:creationId xmlns:a16="http://schemas.microsoft.com/office/drawing/2014/main" id="{9F420F72-2063-4B57-97AF-1888F091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06 w 53"/>
                <a:gd name="T1" fmla="*/ 567 h 53"/>
                <a:gd name="T2" fmla="*/ 366 w 53"/>
                <a:gd name="T3" fmla="*/ 963 h 53"/>
                <a:gd name="T4" fmla="*/ 33 w 53"/>
                <a:gd name="T5" fmla="*/ 431 h 53"/>
                <a:gd name="T6" fmla="*/ 472 w 53"/>
                <a:gd name="T7" fmla="*/ 35 h 53"/>
                <a:gd name="T8" fmla="*/ 806 w 53"/>
                <a:gd name="T9" fmla="*/ 56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0"/>
                  </a:moveTo>
                  <a:cubicBezTo>
                    <a:pt x="49" y="43"/>
                    <a:pt x="37" y="53"/>
                    <a:pt x="23" y="51"/>
                  </a:cubicBezTo>
                  <a:cubicBezTo>
                    <a:pt x="10" y="49"/>
                    <a:pt x="0" y="37"/>
                    <a:pt x="2" y="23"/>
                  </a:cubicBezTo>
                  <a:cubicBezTo>
                    <a:pt x="4" y="10"/>
                    <a:pt x="16" y="0"/>
                    <a:pt x="30" y="2"/>
                  </a:cubicBezTo>
                  <a:cubicBezTo>
                    <a:pt x="43" y="4"/>
                    <a:pt x="53" y="16"/>
                    <a:pt x="51" y="30"/>
                  </a:cubicBezTo>
                  <a:close/>
                </a:path>
              </a:pathLst>
            </a:custGeom>
            <a:solidFill>
              <a:srgbClr val="F5C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902">
              <a:extLst>
                <a:ext uri="{FF2B5EF4-FFF2-40B4-BE49-F238E27FC236}">
                  <a16:creationId xmlns:a16="http://schemas.microsoft.com/office/drawing/2014/main" id="{B0E8E44D-9FE1-4A04-A085-D47D253E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1"/>
              <a:ext cx="127" cy="138"/>
            </a:xfrm>
            <a:custGeom>
              <a:avLst/>
              <a:gdLst>
                <a:gd name="T0" fmla="*/ 757 w 51"/>
                <a:gd name="T1" fmla="*/ 563 h 52"/>
                <a:gd name="T2" fmla="*/ 341 w 51"/>
                <a:gd name="T3" fmla="*/ 937 h 52"/>
                <a:gd name="T4" fmla="*/ 12 w 51"/>
                <a:gd name="T5" fmla="*/ 430 h 52"/>
                <a:gd name="T6" fmla="*/ 446 w 51"/>
                <a:gd name="T7" fmla="*/ 35 h 52"/>
                <a:gd name="T8" fmla="*/ 757 w 51"/>
                <a:gd name="T9" fmla="*/ 56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9" y="30"/>
                  </a:moveTo>
                  <a:cubicBezTo>
                    <a:pt x="48" y="43"/>
                    <a:pt x="35" y="52"/>
                    <a:pt x="22" y="50"/>
                  </a:cubicBezTo>
                  <a:cubicBezTo>
                    <a:pt x="9" y="49"/>
                    <a:pt x="0" y="36"/>
                    <a:pt x="1" y="23"/>
                  </a:cubicBezTo>
                  <a:cubicBezTo>
                    <a:pt x="3" y="10"/>
                    <a:pt x="15" y="0"/>
                    <a:pt x="29" y="2"/>
                  </a:cubicBezTo>
                  <a:cubicBezTo>
                    <a:pt x="42" y="4"/>
                    <a:pt x="51" y="16"/>
                    <a:pt x="49" y="30"/>
                  </a:cubicBezTo>
                  <a:close/>
                </a:path>
              </a:pathLst>
            </a:custGeom>
            <a:solidFill>
              <a:srgbClr val="F5C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903">
              <a:extLst>
                <a:ext uri="{FF2B5EF4-FFF2-40B4-BE49-F238E27FC236}">
                  <a16:creationId xmlns:a16="http://schemas.microsoft.com/office/drawing/2014/main" id="{56986170-A93C-4D5E-836B-7D143483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7" cy="136"/>
            </a:xfrm>
            <a:custGeom>
              <a:avLst/>
              <a:gdLst>
                <a:gd name="T0" fmla="*/ 757 w 51"/>
                <a:gd name="T1" fmla="*/ 547 h 51"/>
                <a:gd name="T2" fmla="*/ 341 w 51"/>
                <a:gd name="T3" fmla="*/ 931 h 51"/>
                <a:gd name="T4" fmla="*/ 30 w 51"/>
                <a:gd name="T5" fmla="*/ 419 h 51"/>
                <a:gd name="T6" fmla="*/ 446 w 51"/>
                <a:gd name="T7" fmla="*/ 35 h 51"/>
                <a:gd name="T8" fmla="*/ 757 w 51"/>
                <a:gd name="T9" fmla="*/ 5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1" y="16"/>
                    <a:pt x="49" y="29"/>
                  </a:cubicBezTo>
                  <a:close/>
                </a:path>
              </a:pathLst>
            </a:custGeom>
            <a:solidFill>
              <a:srgbClr val="F5C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904">
              <a:extLst>
                <a:ext uri="{FF2B5EF4-FFF2-40B4-BE49-F238E27FC236}">
                  <a16:creationId xmlns:a16="http://schemas.microsoft.com/office/drawing/2014/main" id="{CFCFF2E3-161D-4FF2-B547-F43862F27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7" cy="136"/>
            </a:xfrm>
            <a:custGeom>
              <a:avLst/>
              <a:gdLst>
                <a:gd name="T0" fmla="*/ 757 w 51"/>
                <a:gd name="T1" fmla="*/ 547 h 51"/>
                <a:gd name="T2" fmla="*/ 341 w 51"/>
                <a:gd name="T3" fmla="*/ 931 h 51"/>
                <a:gd name="T4" fmla="*/ 30 w 51"/>
                <a:gd name="T5" fmla="*/ 419 h 51"/>
                <a:gd name="T6" fmla="*/ 446 w 51"/>
                <a:gd name="T7" fmla="*/ 35 h 51"/>
                <a:gd name="T8" fmla="*/ 757 w 51"/>
                <a:gd name="T9" fmla="*/ 5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1" y="16"/>
                    <a:pt x="49" y="29"/>
                  </a:cubicBezTo>
                  <a:close/>
                </a:path>
              </a:pathLst>
            </a:custGeom>
            <a:solidFill>
              <a:srgbClr val="F5C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905">
              <a:extLst>
                <a:ext uri="{FF2B5EF4-FFF2-40B4-BE49-F238E27FC236}">
                  <a16:creationId xmlns:a16="http://schemas.microsoft.com/office/drawing/2014/main" id="{625C3EEF-8ADA-4C57-AA48-0CCD2F45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5" cy="134"/>
            </a:xfrm>
            <a:custGeom>
              <a:avLst/>
              <a:gdLst>
                <a:gd name="T0" fmla="*/ 750 w 50"/>
                <a:gd name="T1" fmla="*/ 560 h 50"/>
                <a:gd name="T2" fmla="*/ 345 w 50"/>
                <a:gd name="T3" fmla="*/ 927 h 50"/>
                <a:gd name="T4" fmla="*/ 33 w 50"/>
                <a:gd name="T5" fmla="*/ 423 h 50"/>
                <a:gd name="T6" fmla="*/ 458 w 50"/>
                <a:gd name="T7" fmla="*/ 35 h 50"/>
                <a:gd name="T8" fmla="*/ 750 w 50"/>
                <a:gd name="T9" fmla="*/ 56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48" y="29"/>
                  </a:moveTo>
                  <a:cubicBezTo>
                    <a:pt x="46" y="42"/>
                    <a:pt x="34" y="50"/>
                    <a:pt x="22" y="48"/>
                  </a:cubicBezTo>
                  <a:cubicBezTo>
                    <a:pt x="9" y="46"/>
                    <a:pt x="0" y="34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0" y="16"/>
                    <a:pt x="48" y="29"/>
                  </a:cubicBezTo>
                  <a:close/>
                </a:path>
              </a:pathLst>
            </a:custGeom>
            <a:solidFill>
              <a:srgbClr val="F5C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906">
              <a:extLst>
                <a:ext uri="{FF2B5EF4-FFF2-40B4-BE49-F238E27FC236}">
                  <a16:creationId xmlns:a16="http://schemas.microsoft.com/office/drawing/2014/main" id="{18BFB455-1C98-4814-84B3-4BD12F2B1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3" cy="131"/>
            </a:xfrm>
            <a:custGeom>
              <a:avLst/>
              <a:gdLst>
                <a:gd name="T0" fmla="*/ 743 w 49"/>
                <a:gd name="T1" fmla="*/ 537 h 49"/>
                <a:gd name="T2" fmla="*/ 334 w 49"/>
                <a:gd name="T3" fmla="*/ 901 h 49"/>
                <a:gd name="T4" fmla="*/ 33 w 49"/>
                <a:gd name="T5" fmla="*/ 401 h 49"/>
                <a:gd name="T6" fmla="*/ 442 w 49"/>
                <a:gd name="T7" fmla="*/ 35 h 49"/>
                <a:gd name="T8" fmla="*/ 743 w 49"/>
                <a:gd name="T9" fmla="*/ 5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7" y="28"/>
                  </a:moveTo>
                  <a:cubicBezTo>
                    <a:pt x="45" y="41"/>
                    <a:pt x="33" y="49"/>
                    <a:pt x="21" y="47"/>
                  </a:cubicBezTo>
                  <a:cubicBezTo>
                    <a:pt x="8" y="45"/>
                    <a:pt x="0" y="33"/>
                    <a:pt x="2" y="21"/>
                  </a:cubicBezTo>
                  <a:cubicBezTo>
                    <a:pt x="4" y="8"/>
                    <a:pt x="16" y="0"/>
                    <a:pt x="28" y="2"/>
                  </a:cubicBezTo>
                  <a:cubicBezTo>
                    <a:pt x="41" y="4"/>
                    <a:pt x="49" y="16"/>
                    <a:pt x="47" y="28"/>
                  </a:cubicBezTo>
                  <a:close/>
                </a:path>
              </a:pathLst>
            </a:custGeom>
            <a:solidFill>
              <a:srgbClr val="F5C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907">
              <a:extLst>
                <a:ext uri="{FF2B5EF4-FFF2-40B4-BE49-F238E27FC236}">
                  <a16:creationId xmlns:a16="http://schemas.microsoft.com/office/drawing/2014/main" id="{03EDFBF9-3D12-4A38-9A4E-008B5169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3" cy="131"/>
            </a:xfrm>
            <a:custGeom>
              <a:avLst/>
              <a:gdLst>
                <a:gd name="T0" fmla="*/ 743 w 49"/>
                <a:gd name="T1" fmla="*/ 537 h 49"/>
                <a:gd name="T2" fmla="*/ 334 w 49"/>
                <a:gd name="T3" fmla="*/ 901 h 49"/>
                <a:gd name="T4" fmla="*/ 33 w 49"/>
                <a:gd name="T5" fmla="*/ 401 h 49"/>
                <a:gd name="T6" fmla="*/ 442 w 49"/>
                <a:gd name="T7" fmla="*/ 35 h 49"/>
                <a:gd name="T8" fmla="*/ 743 w 49"/>
                <a:gd name="T9" fmla="*/ 5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7" y="28"/>
                  </a:moveTo>
                  <a:cubicBezTo>
                    <a:pt x="44" y="40"/>
                    <a:pt x="33" y="49"/>
                    <a:pt x="21" y="47"/>
                  </a:cubicBezTo>
                  <a:cubicBezTo>
                    <a:pt x="8" y="44"/>
                    <a:pt x="0" y="33"/>
                    <a:pt x="2" y="21"/>
                  </a:cubicBezTo>
                  <a:cubicBezTo>
                    <a:pt x="4" y="8"/>
                    <a:pt x="16" y="0"/>
                    <a:pt x="28" y="2"/>
                  </a:cubicBezTo>
                  <a:cubicBezTo>
                    <a:pt x="40" y="4"/>
                    <a:pt x="49" y="16"/>
                    <a:pt x="47" y="28"/>
                  </a:cubicBezTo>
                  <a:close/>
                </a:path>
              </a:pathLst>
            </a:custGeom>
            <a:solidFill>
              <a:srgbClr val="F6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908">
              <a:extLst>
                <a:ext uri="{FF2B5EF4-FFF2-40B4-BE49-F238E27FC236}">
                  <a16:creationId xmlns:a16="http://schemas.microsoft.com/office/drawing/2014/main" id="{F5D97012-483D-4AFD-8103-ADC3C9B6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0" cy="128"/>
            </a:xfrm>
            <a:custGeom>
              <a:avLst/>
              <a:gdLst>
                <a:gd name="T0" fmla="*/ 720 w 48"/>
                <a:gd name="T1" fmla="*/ 533 h 48"/>
                <a:gd name="T2" fmla="*/ 313 w 48"/>
                <a:gd name="T3" fmla="*/ 875 h 48"/>
                <a:gd name="T4" fmla="*/ 50 w 48"/>
                <a:gd name="T5" fmla="*/ 376 h 48"/>
                <a:gd name="T6" fmla="*/ 438 w 48"/>
                <a:gd name="T7" fmla="*/ 56 h 48"/>
                <a:gd name="T8" fmla="*/ 720 w 48"/>
                <a:gd name="T9" fmla="*/ 53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6" y="28"/>
                  </a:moveTo>
                  <a:cubicBezTo>
                    <a:pt x="44" y="40"/>
                    <a:pt x="33" y="48"/>
                    <a:pt x="20" y="46"/>
                  </a:cubicBezTo>
                  <a:cubicBezTo>
                    <a:pt x="8" y="44"/>
                    <a:pt x="0" y="33"/>
                    <a:pt x="3" y="20"/>
                  </a:cubicBezTo>
                  <a:cubicBezTo>
                    <a:pt x="5" y="8"/>
                    <a:pt x="16" y="0"/>
                    <a:pt x="28" y="3"/>
                  </a:cubicBezTo>
                  <a:cubicBezTo>
                    <a:pt x="40" y="5"/>
                    <a:pt x="48" y="16"/>
                    <a:pt x="46" y="28"/>
                  </a:cubicBezTo>
                  <a:close/>
                </a:path>
              </a:pathLst>
            </a:custGeom>
            <a:solidFill>
              <a:srgbClr val="F6C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909">
              <a:extLst>
                <a:ext uri="{FF2B5EF4-FFF2-40B4-BE49-F238E27FC236}">
                  <a16:creationId xmlns:a16="http://schemas.microsoft.com/office/drawing/2014/main" id="{2D2C29A3-869E-4473-86DF-DD2B5649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7" cy="125"/>
            </a:xfrm>
            <a:custGeom>
              <a:avLst/>
              <a:gdLst>
                <a:gd name="T0" fmla="*/ 695 w 47"/>
                <a:gd name="T1" fmla="*/ 508 h 47"/>
                <a:gd name="T2" fmla="*/ 291 w 47"/>
                <a:gd name="T3" fmla="*/ 848 h 47"/>
                <a:gd name="T4" fmla="*/ 30 w 47"/>
                <a:gd name="T5" fmla="*/ 362 h 47"/>
                <a:gd name="T6" fmla="*/ 416 w 47"/>
                <a:gd name="T7" fmla="*/ 35 h 47"/>
                <a:gd name="T8" fmla="*/ 695 w 47"/>
                <a:gd name="T9" fmla="*/ 50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45" y="27"/>
                  </a:moveTo>
                  <a:cubicBezTo>
                    <a:pt x="43" y="39"/>
                    <a:pt x="31" y="47"/>
                    <a:pt x="19" y="45"/>
                  </a:cubicBezTo>
                  <a:cubicBezTo>
                    <a:pt x="8" y="43"/>
                    <a:pt x="0" y="31"/>
                    <a:pt x="2" y="19"/>
                  </a:cubicBezTo>
                  <a:cubicBezTo>
                    <a:pt x="4" y="8"/>
                    <a:pt x="16" y="0"/>
                    <a:pt x="27" y="2"/>
                  </a:cubicBezTo>
                  <a:cubicBezTo>
                    <a:pt x="39" y="4"/>
                    <a:pt x="47" y="16"/>
                    <a:pt x="45" y="27"/>
                  </a:cubicBezTo>
                  <a:close/>
                </a:path>
              </a:pathLst>
            </a:custGeom>
            <a:solidFill>
              <a:srgbClr val="F6C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910">
              <a:extLst>
                <a:ext uri="{FF2B5EF4-FFF2-40B4-BE49-F238E27FC236}">
                  <a16:creationId xmlns:a16="http://schemas.microsoft.com/office/drawing/2014/main" id="{EFE17A34-F12F-463E-903F-1E8637FF0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7" cy="125"/>
            </a:xfrm>
            <a:custGeom>
              <a:avLst/>
              <a:gdLst>
                <a:gd name="T0" fmla="*/ 682 w 47"/>
                <a:gd name="T1" fmla="*/ 508 h 47"/>
                <a:gd name="T2" fmla="*/ 291 w 47"/>
                <a:gd name="T3" fmla="*/ 827 h 47"/>
                <a:gd name="T4" fmla="*/ 30 w 47"/>
                <a:gd name="T5" fmla="*/ 362 h 47"/>
                <a:gd name="T6" fmla="*/ 416 w 47"/>
                <a:gd name="T7" fmla="*/ 35 h 47"/>
                <a:gd name="T8" fmla="*/ 682 w 47"/>
                <a:gd name="T9" fmla="*/ 50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44" y="27"/>
                  </a:moveTo>
                  <a:cubicBezTo>
                    <a:pt x="42" y="39"/>
                    <a:pt x="31" y="47"/>
                    <a:pt x="19" y="44"/>
                  </a:cubicBezTo>
                  <a:cubicBezTo>
                    <a:pt x="8" y="42"/>
                    <a:pt x="0" y="31"/>
                    <a:pt x="2" y="19"/>
                  </a:cubicBezTo>
                  <a:cubicBezTo>
                    <a:pt x="5" y="8"/>
                    <a:pt x="16" y="0"/>
                    <a:pt x="27" y="2"/>
                  </a:cubicBezTo>
                  <a:cubicBezTo>
                    <a:pt x="39" y="5"/>
                    <a:pt x="47" y="16"/>
                    <a:pt x="44" y="27"/>
                  </a:cubicBezTo>
                  <a:close/>
                </a:path>
              </a:pathLst>
            </a:custGeom>
            <a:solidFill>
              <a:srgbClr val="F6C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911">
              <a:extLst>
                <a:ext uri="{FF2B5EF4-FFF2-40B4-BE49-F238E27FC236}">
                  <a16:creationId xmlns:a16="http://schemas.microsoft.com/office/drawing/2014/main" id="{74C59665-270A-4BBD-BC98-3AC76756F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5" cy="122"/>
            </a:xfrm>
            <a:custGeom>
              <a:avLst/>
              <a:gdLst>
                <a:gd name="T0" fmla="*/ 688 w 46"/>
                <a:gd name="T1" fmla="*/ 520 h 46"/>
                <a:gd name="T2" fmla="*/ 300 w 46"/>
                <a:gd name="T3" fmla="*/ 822 h 46"/>
                <a:gd name="T4" fmla="*/ 50 w 46"/>
                <a:gd name="T5" fmla="*/ 353 h 46"/>
                <a:gd name="T6" fmla="*/ 438 w 46"/>
                <a:gd name="T7" fmla="*/ 56 h 46"/>
                <a:gd name="T8" fmla="*/ 688 w 46"/>
                <a:gd name="T9" fmla="*/ 5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28"/>
                  </a:moveTo>
                  <a:cubicBezTo>
                    <a:pt x="42" y="39"/>
                    <a:pt x="31" y="46"/>
                    <a:pt x="19" y="44"/>
                  </a:cubicBezTo>
                  <a:cubicBezTo>
                    <a:pt x="8" y="42"/>
                    <a:pt x="0" y="31"/>
                    <a:pt x="3" y="19"/>
                  </a:cubicBezTo>
                  <a:cubicBezTo>
                    <a:pt x="5" y="8"/>
                    <a:pt x="16" y="0"/>
                    <a:pt x="28" y="3"/>
                  </a:cubicBezTo>
                  <a:cubicBezTo>
                    <a:pt x="39" y="5"/>
                    <a:pt x="46" y="16"/>
                    <a:pt x="44" y="28"/>
                  </a:cubicBezTo>
                  <a:close/>
                </a:path>
              </a:pathLst>
            </a:custGeom>
            <a:solidFill>
              <a:srgbClr val="F6C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912">
              <a:extLst>
                <a:ext uri="{FF2B5EF4-FFF2-40B4-BE49-F238E27FC236}">
                  <a16:creationId xmlns:a16="http://schemas.microsoft.com/office/drawing/2014/main" id="{BFC86E47-FE44-440A-B254-4CBA0D83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3" cy="120"/>
            </a:xfrm>
            <a:custGeom>
              <a:avLst/>
              <a:gdLst>
                <a:gd name="T0" fmla="*/ 681 w 45"/>
                <a:gd name="T1" fmla="*/ 512 h 45"/>
                <a:gd name="T2" fmla="*/ 284 w 45"/>
                <a:gd name="T3" fmla="*/ 819 h 45"/>
                <a:gd name="T4" fmla="*/ 33 w 45"/>
                <a:gd name="T5" fmla="*/ 341 h 45"/>
                <a:gd name="T6" fmla="*/ 429 w 45"/>
                <a:gd name="T7" fmla="*/ 35 h 45"/>
                <a:gd name="T8" fmla="*/ 681 w 45"/>
                <a:gd name="T9" fmla="*/ 51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43" y="27"/>
                  </a:moveTo>
                  <a:cubicBezTo>
                    <a:pt x="40" y="38"/>
                    <a:pt x="29" y="45"/>
                    <a:pt x="18" y="43"/>
                  </a:cubicBezTo>
                  <a:cubicBezTo>
                    <a:pt x="7" y="40"/>
                    <a:pt x="0" y="29"/>
                    <a:pt x="2" y="18"/>
                  </a:cubicBezTo>
                  <a:cubicBezTo>
                    <a:pt x="4" y="7"/>
                    <a:pt x="15" y="0"/>
                    <a:pt x="27" y="2"/>
                  </a:cubicBezTo>
                  <a:cubicBezTo>
                    <a:pt x="38" y="4"/>
                    <a:pt x="45" y="15"/>
                    <a:pt x="43" y="27"/>
                  </a:cubicBezTo>
                  <a:close/>
                </a:path>
              </a:pathLst>
            </a:custGeom>
            <a:solidFill>
              <a:srgbClr val="F7C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913">
              <a:extLst>
                <a:ext uri="{FF2B5EF4-FFF2-40B4-BE49-F238E27FC236}">
                  <a16:creationId xmlns:a16="http://schemas.microsoft.com/office/drawing/2014/main" id="{0B4FE40E-E788-4357-BC3F-96231F85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3" cy="120"/>
            </a:xfrm>
            <a:custGeom>
              <a:avLst/>
              <a:gdLst>
                <a:gd name="T0" fmla="*/ 663 w 45"/>
                <a:gd name="T1" fmla="*/ 512 h 45"/>
                <a:gd name="T2" fmla="*/ 284 w 45"/>
                <a:gd name="T3" fmla="*/ 797 h 45"/>
                <a:gd name="T4" fmla="*/ 33 w 45"/>
                <a:gd name="T5" fmla="*/ 341 h 45"/>
                <a:gd name="T6" fmla="*/ 429 w 45"/>
                <a:gd name="T7" fmla="*/ 35 h 45"/>
                <a:gd name="T8" fmla="*/ 663 w 45"/>
                <a:gd name="T9" fmla="*/ 51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42" y="27"/>
                  </a:moveTo>
                  <a:cubicBezTo>
                    <a:pt x="40" y="38"/>
                    <a:pt x="29" y="45"/>
                    <a:pt x="18" y="42"/>
                  </a:cubicBezTo>
                  <a:cubicBezTo>
                    <a:pt x="7" y="40"/>
                    <a:pt x="0" y="29"/>
                    <a:pt x="2" y="18"/>
                  </a:cubicBezTo>
                  <a:cubicBezTo>
                    <a:pt x="5" y="7"/>
                    <a:pt x="16" y="0"/>
                    <a:pt x="27" y="2"/>
                  </a:cubicBezTo>
                  <a:cubicBezTo>
                    <a:pt x="38" y="5"/>
                    <a:pt x="45" y="16"/>
                    <a:pt x="42" y="27"/>
                  </a:cubicBezTo>
                  <a:close/>
                </a:path>
              </a:pathLst>
            </a:custGeom>
            <a:solidFill>
              <a:srgbClr val="F7C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914">
              <a:extLst>
                <a:ext uri="{FF2B5EF4-FFF2-40B4-BE49-F238E27FC236}">
                  <a16:creationId xmlns:a16="http://schemas.microsoft.com/office/drawing/2014/main" id="{61F8E429-184C-45BA-A40D-20979798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0" cy="118"/>
            </a:xfrm>
            <a:custGeom>
              <a:avLst/>
              <a:gdLst>
                <a:gd name="T0" fmla="*/ 658 w 44"/>
                <a:gd name="T1" fmla="*/ 518 h 44"/>
                <a:gd name="T2" fmla="*/ 283 w 44"/>
                <a:gd name="T3" fmla="*/ 813 h 44"/>
                <a:gd name="T4" fmla="*/ 50 w 44"/>
                <a:gd name="T5" fmla="*/ 346 h 44"/>
                <a:gd name="T6" fmla="*/ 425 w 44"/>
                <a:gd name="T7" fmla="*/ 56 h 44"/>
                <a:gd name="T8" fmla="*/ 658 w 44"/>
                <a:gd name="T9" fmla="*/ 51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2" y="27"/>
                  </a:moveTo>
                  <a:cubicBezTo>
                    <a:pt x="40" y="38"/>
                    <a:pt x="29" y="44"/>
                    <a:pt x="18" y="42"/>
                  </a:cubicBezTo>
                  <a:cubicBezTo>
                    <a:pt x="7" y="39"/>
                    <a:pt x="0" y="29"/>
                    <a:pt x="3" y="18"/>
                  </a:cubicBezTo>
                  <a:cubicBezTo>
                    <a:pt x="5" y="7"/>
                    <a:pt x="16" y="0"/>
                    <a:pt x="27" y="3"/>
                  </a:cubicBezTo>
                  <a:cubicBezTo>
                    <a:pt x="38" y="5"/>
                    <a:pt x="44" y="16"/>
                    <a:pt x="42" y="27"/>
                  </a:cubicBezTo>
                  <a:close/>
                </a:path>
              </a:pathLst>
            </a:custGeom>
            <a:solidFill>
              <a:srgbClr val="F7C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915">
              <a:extLst>
                <a:ext uri="{FF2B5EF4-FFF2-40B4-BE49-F238E27FC236}">
                  <a16:creationId xmlns:a16="http://schemas.microsoft.com/office/drawing/2014/main" id="{DDA12F72-B041-4833-A7D3-380B2D76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7" cy="115"/>
            </a:xfrm>
            <a:custGeom>
              <a:avLst/>
              <a:gdLst>
                <a:gd name="T0" fmla="*/ 632 w 43"/>
                <a:gd name="T1" fmla="*/ 500 h 43"/>
                <a:gd name="T2" fmla="*/ 261 w 43"/>
                <a:gd name="T3" fmla="*/ 786 h 43"/>
                <a:gd name="T4" fmla="*/ 30 w 43"/>
                <a:gd name="T5" fmla="*/ 321 h 43"/>
                <a:gd name="T6" fmla="*/ 403 w 43"/>
                <a:gd name="T7" fmla="*/ 35 h 43"/>
                <a:gd name="T8" fmla="*/ 632 w 43"/>
                <a:gd name="T9" fmla="*/ 5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41" y="26"/>
                  </a:moveTo>
                  <a:cubicBezTo>
                    <a:pt x="38" y="37"/>
                    <a:pt x="27" y="43"/>
                    <a:pt x="17" y="41"/>
                  </a:cubicBezTo>
                  <a:cubicBezTo>
                    <a:pt x="6" y="38"/>
                    <a:pt x="0" y="27"/>
                    <a:pt x="2" y="17"/>
                  </a:cubicBezTo>
                  <a:cubicBezTo>
                    <a:pt x="5" y="6"/>
                    <a:pt x="15" y="0"/>
                    <a:pt x="26" y="2"/>
                  </a:cubicBezTo>
                  <a:cubicBezTo>
                    <a:pt x="37" y="5"/>
                    <a:pt x="43" y="15"/>
                    <a:pt x="41" y="26"/>
                  </a:cubicBezTo>
                  <a:close/>
                </a:path>
              </a:pathLst>
            </a:custGeom>
            <a:solidFill>
              <a:srgbClr val="F7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916">
              <a:extLst>
                <a:ext uri="{FF2B5EF4-FFF2-40B4-BE49-F238E27FC236}">
                  <a16:creationId xmlns:a16="http://schemas.microsoft.com/office/drawing/2014/main" id="{6418EEB1-EAC9-4ED0-9C6A-ED2E5ABD4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7" cy="115"/>
            </a:xfrm>
            <a:custGeom>
              <a:avLst/>
              <a:gdLst>
                <a:gd name="T0" fmla="*/ 620 w 43"/>
                <a:gd name="T1" fmla="*/ 500 h 43"/>
                <a:gd name="T2" fmla="*/ 261 w 43"/>
                <a:gd name="T3" fmla="*/ 765 h 43"/>
                <a:gd name="T4" fmla="*/ 42 w 43"/>
                <a:gd name="T5" fmla="*/ 321 h 43"/>
                <a:gd name="T6" fmla="*/ 403 w 43"/>
                <a:gd name="T7" fmla="*/ 56 h 43"/>
                <a:gd name="T8" fmla="*/ 620 w 43"/>
                <a:gd name="T9" fmla="*/ 5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40" y="26"/>
                  </a:moveTo>
                  <a:cubicBezTo>
                    <a:pt x="38" y="36"/>
                    <a:pt x="27" y="43"/>
                    <a:pt x="17" y="40"/>
                  </a:cubicBezTo>
                  <a:cubicBezTo>
                    <a:pt x="6" y="38"/>
                    <a:pt x="0" y="27"/>
                    <a:pt x="3" y="17"/>
                  </a:cubicBezTo>
                  <a:cubicBezTo>
                    <a:pt x="5" y="6"/>
                    <a:pt x="16" y="0"/>
                    <a:pt x="26" y="3"/>
                  </a:cubicBezTo>
                  <a:cubicBezTo>
                    <a:pt x="36" y="5"/>
                    <a:pt x="43" y="16"/>
                    <a:pt x="40" y="26"/>
                  </a:cubicBezTo>
                  <a:close/>
                </a:path>
              </a:pathLst>
            </a:custGeom>
            <a:solidFill>
              <a:srgbClr val="F7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917">
              <a:extLst>
                <a:ext uri="{FF2B5EF4-FFF2-40B4-BE49-F238E27FC236}">
                  <a16:creationId xmlns:a16="http://schemas.microsoft.com/office/drawing/2014/main" id="{E4DC0A6B-252B-4B56-B574-EFAAC3A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5" cy="112"/>
            </a:xfrm>
            <a:custGeom>
              <a:avLst/>
              <a:gdLst>
                <a:gd name="T0" fmla="*/ 625 w 42"/>
                <a:gd name="T1" fmla="*/ 491 h 42"/>
                <a:gd name="T2" fmla="*/ 270 w 42"/>
                <a:gd name="T3" fmla="*/ 760 h 42"/>
                <a:gd name="T4" fmla="*/ 50 w 42"/>
                <a:gd name="T5" fmla="*/ 320 h 42"/>
                <a:gd name="T6" fmla="*/ 408 w 42"/>
                <a:gd name="T7" fmla="*/ 56 h 42"/>
                <a:gd name="T8" fmla="*/ 625 w 42"/>
                <a:gd name="T9" fmla="*/ 49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40" y="26"/>
                  </a:moveTo>
                  <a:cubicBezTo>
                    <a:pt x="37" y="36"/>
                    <a:pt x="27" y="42"/>
                    <a:pt x="17" y="40"/>
                  </a:cubicBezTo>
                  <a:cubicBezTo>
                    <a:pt x="6" y="37"/>
                    <a:pt x="0" y="27"/>
                    <a:pt x="3" y="17"/>
                  </a:cubicBezTo>
                  <a:cubicBezTo>
                    <a:pt x="6" y="6"/>
                    <a:pt x="16" y="0"/>
                    <a:pt x="26" y="3"/>
                  </a:cubicBezTo>
                  <a:cubicBezTo>
                    <a:pt x="36" y="6"/>
                    <a:pt x="42" y="16"/>
                    <a:pt x="40" y="26"/>
                  </a:cubicBezTo>
                  <a:close/>
                </a:path>
              </a:pathLst>
            </a:custGeom>
            <a:solidFill>
              <a:srgbClr val="F8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918">
              <a:extLst>
                <a:ext uri="{FF2B5EF4-FFF2-40B4-BE49-F238E27FC236}">
                  <a16:creationId xmlns:a16="http://schemas.microsoft.com/office/drawing/2014/main" id="{413FC0E0-E1FC-4EC5-A44B-F9B75BB5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9"/>
            </a:xfrm>
            <a:custGeom>
              <a:avLst/>
              <a:gdLst>
                <a:gd name="T0" fmla="*/ 600 w 41"/>
                <a:gd name="T1" fmla="*/ 465 h 41"/>
                <a:gd name="T2" fmla="*/ 251 w 41"/>
                <a:gd name="T3" fmla="*/ 715 h 41"/>
                <a:gd name="T4" fmla="*/ 33 w 41"/>
                <a:gd name="T5" fmla="*/ 303 h 41"/>
                <a:gd name="T6" fmla="*/ 397 w 41"/>
                <a:gd name="T7" fmla="*/ 35 h 41"/>
                <a:gd name="T8" fmla="*/ 600 w 41"/>
                <a:gd name="T9" fmla="*/ 46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5"/>
                  </a:moveTo>
                  <a:cubicBezTo>
                    <a:pt x="36" y="35"/>
                    <a:pt x="26" y="41"/>
                    <a:pt x="16" y="38"/>
                  </a:cubicBezTo>
                  <a:cubicBezTo>
                    <a:pt x="6" y="36"/>
                    <a:pt x="0" y="26"/>
                    <a:pt x="2" y="16"/>
                  </a:cubicBezTo>
                  <a:cubicBezTo>
                    <a:pt x="5" y="6"/>
                    <a:pt x="15" y="0"/>
                    <a:pt x="25" y="2"/>
                  </a:cubicBezTo>
                  <a:cubicBezTo>
                    <a:pt x="35" y="5"/>
                    <a:pt x="41" y="15"/>
                    <a:pt x="38" y="25"/>
                  </a:cubicBezTo>
                  <a:close/>
                </a:path>
              </a:pathLst>
            </a:custGeom>
            <a:solidFill>
              <a:srgbClr val="F8C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919">
              <a:extLst>
                <a:ext uri="{FF2B5EF4-FFF2-40B4-BE49-F238E27FC236}">
                  <a16:creationId xmlns:a16="http://schemas.microsoft.com/office/drawing/2014/main" id="{08A250E2-B29B-4DB3-80B6-94769ED8F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9"/>
            </a:xfrm>
            <a:custGeom>
              <a:avLst/>
              <a:gdLst>
                <a:gd name="T0" fmla="*/ 600 w 41"/>
                <a:gd name="T1" fmla="*/ 465 h 41"/>
                <a:gd name="T2" fmla="*/ 239 w 41"/>
                <a:gd name="T3" fmla="*/ 715 h 41"/>
                <a:gd name="T4" fmla="*/ 50 w 41"/>
                <a:gd name="T5" fmla="*/ 282 h 41"/>
                <a:gd name="T6" fmla="*/ 397 w 41"/>
                <a:gd name="T7" fmla="*/ 56 h 41"/>
                <a:gd name="T8" fmla="*/ 600 w 41"/>
                <a:gd name="T9" fmla="*/ 46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5"/>
                  </a:moveTo>
                  <a:cubicBezTo>
                    <a:pt x="35" y="35"/>
                    <a:pt x="25" y="41"/>
                    <a:pt x="15" y="38"/>
                  </a:cubicBezTo>
                  <a:cubicBezTo>
                    <a:pt x="6" y="35"/>
                    <a:pt x="0" y="25"/>
                    <a:pt x="3" y="15"/>
                  </a:cubicBezTo>
                  <a:cubicBezTo>
                    <a:pt x="5" y="6"/>
                    <a:pt x="16" y="0"/>
                    <a:pt x="25" y="3"/>
                  </a:cubicBezTo>
                  <a:cubicBezTo>
                    <a:pt x="35" y="5"/>
                    <a:pt x="41" y="15"/>
                    <a:pt x="38" y="25"/>
                  </a:cubicBezTo>
                  <a:close/>
                </a:path>
              </a:pathLst>
            </a:custGeom>
            <a:solidFill>
              <a:srgbClr val="F8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920">
              <a:extLst>
                <a:ext uri="{FF2B5EF4-FFF2-40B4-BE49-F238E27FC236}">
                  <a16:creationId xmlns:a16="http://schemas.microsoft.com/office/drawing/2014/main" id="{4AD6A64C-701C-4B08-B9D4-6FEB8AB22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6"/>
            </a:xfrm>
            <a:custGeom>
              <a:avLst/>
              <a:gdLst>
                <a:gd name="T0" fmla="*/ 600 w 41"/>
                <a:gd name="T1" fmla="*/ 464 h 40"/>
                <a:gd name="T2" fmla="*/ 239 w 41"/>
                <a:gd name="T3" fmla="*/ 710 h 40"/>
                <a:gd name="T4" fmla="*/ 50 w 41"/>
                <a:gd name="T5" fmla="*/ 281 h 40"/>
                <a:gd name="T6" fmla="*/ 397 w 41"/>
                <a:gd name="T7" fmla="*/ 56 h 40"/>
                <a:gd name="T8" fmla="*/ 600 w 41"/>
                <a:gd name="T9" fmla="*/ 4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38" y="25"/>
                  </a:moveTo>
                  <a:cubicBezTo>
                    <a:pt x="35" y="35"/>
                    <a:pt x="25" y="40"/>
                    <a:pt x="15" y="38"/>
                  </a:cubicBezTo>
                  <a:cubicBezTo>
                    <a:pt x="6" y="35"/>
                    <a:pt x="0" y="25"/>
                    <a:pt x="3" y="15"/>
                  </a:cubicBezTo>
                  <a:cubicBezTo>
                    <a:pt x="6" y="6"/>
                    <a:pt x="16" y="0"/>
                    <a:pt x="25" y="3"/>
                  </a:cubicBezTo>
                  <a:cubicBezTo>
                    <a:pt x="35" y="6"/>
                    <a:pt x="41" y="16"/>
                    <a:pt x="38" y="25"/>
                  </a:cubicBezTo>
                  <a:close/>
                </a:path>
              </a:pathLst>
            </a:custGeom>
            <a:solidFill>
              <a:srgbClr val="F8C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921">
              <a:extLst>
                <a:ext uri="{FF2B5EF4-FFF2-40B4-BE49-F238E27FC236}">
                  <a16:creationId xmlns:a16="http://schemas.microsoft.com/office/drawing/2014/main" id="{4F300869-EC83-41E3-B2D3-0C7B099C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56 h 39"/>
                <a:gd name="T2" fmla="*/ 216 w 39"/>
                <a:gd name="T3" fmla="*/ 683 h 39"/>
                <a:gd name="T4" fmla="*/ 30 w 39"/>
                <a:gd name="T5" fmla="*/ 264 h 39"/>
                <a:gd name="T6" fmla="*/ 371 w 39"/>
                <a:gd name="T7" fmla="*/ 35 h 39"/>
                <a:gd name="T8" fmla="*/ 557 w 39"/>
                <a:gd name="T9" fmla="*/ 4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4"/>
                  </a:moveTo>
                  <a:cubicBezTo>
                    <a:pt x="34" y="34"/>
                    <a:pt x="24" y="39"/>
                    <a:pt x="14" y="36"/>
                  </a:cubicBezTo>
                  <a:cubicBezTo>
                    <a:pt x="5" y="34"/>
                    <a:pt x="0" y="24"/>
                    <a:pt x="2" y="14"/>
                  </a:cubicBezTo>
                  <a:cubicBezTo>
                    <a:pt x="5" y="5"/>
                    <a:pt x="15" y="0"/>
                    <a:pt x="24" y="2"/>
                  </a:cubicBezTo>
                  <a:cubicBezTo>
                    <a:pt x="34" y="5"/>
                    <a:pt x="39" y="15"/>
                    <a:pt x="36" y="24"/>
                  </a:cubicBezTo>
                  <a:close/>
                </a:path>
              </a:pathLst>
            </a:custGeom>
            <a:solidFill>
              <a:srgbClr val="F8C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922">
              <a:extLst>
                <a:ext uri="{FF2B5EF4-FFF2-40B4-BE49-F238E27FC236}">
                  <a16:creationId xmlns:a16="http://schemas.microsoft.com/office/drawing/2014/main" id="{C8E50868-1218-4FF3-B30C-D839B99C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77 h 39"/>
                <a:gd name="T2" fmla="*/ 216 w 39"/>
                <a:gd name="T3" fmla="*/ 683 h 39"/>
                <a:gd name="T4" fmla="*/ 42 w 39"/>
                <a:gd name="T5" fmla="*/ 264 h 39"/>
                <a:gd name="T6" fmla="*/ 383 w 39"/>
                <a:gd name="T7" fmla="*/ 56 h 39"/>
                <a:gd name="T8" fmla="*/ 557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5" y="0"/>
                    <a:pt x="25" y="3"/>
                  </a:cubicBezTo>
                  <a:cubicBezTo>
                    <a:pt x="34" y="6"/>
                    <a:pt x="39" y="15"/>
                    <a:pt x="36" y="25"/>
                  </a:cubicBezTo>
                  <a:close/>
                </a:path>
              </a:pathLst>
            </a:custGeom>
            <a:solidFill>
              <a:srgbClr val="F8C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923">
              <a:extLst>
                <a:ext uri="{FF2B5EF4-FFF2-40B4-BE49-F238E27FC236}">
                  <a16:creationId xmlns:a16="http://schemas.microsoft.com/office/drawing/2014/main" id="{9FE4ECC3-2AD4-4326-A9A1-657B0B74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77 h 39"/>
                <a:gd name="T2" fmla="*/ 216 w 39"/>
                <a:gd name="T3" fmla="*/ 683 h 39"/>
                <a:gd name="T4" fmla="*/ 42 w 39"/>
                <a:gd name="T5" fmla="*/ 264 h 39"/>
                <a:gd name="T6" fmla="*/ 383 w 39"/>
                <a:gd name="T7" fmla="*/ 56 h 39"/>
                <a:gd name="T8" fmla="*/ 557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6" y="0"/>
                    <a:pt x="25" y="3"/>
                  </a:cubicBezTo>
                  <a:cubicBezTo>
                    <a:pt x="34" y="6"/>
                    <a:pt x="39" y="16"/>
                    <a:pt x="36" y="25"/>
                  </a:cubicBezTo>
                  <a:close/>
                </a:path>
              </a:pathLst>
            </a:custGeom>
            <a:solidFill>
              <a:srgbClr val="F8D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924">
              <a:extLst>
                <a:ext uri="{FF2B5EF4-FFF2-40B4-BE49-F238E27FC236}">
                  <a16:creationId xmlns:a16="http://schemas.microsoft.com/office/drawing/2014/main" id="{971CAA36-0F24-4703-BA8F-76447CC3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33 w 37"/>
                <a:gd name="T5" fmla="*/ 252 h 37"/>
                <a:gd name="T6" fmla="*/ 380 w 37"/>
                <a:gd name="T7" fmla="*/ 35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1" y="33"/>
                    <a:pt x="22" y="37"/>
                    <a:pt x="13" y="34"/>
                  </a:cubicBezTo>
                  <a:cubicBezTo>
                    <a:pt x="4" y="31"/>
                    <a:pt x="0" y="22"/>
                    <a:pt x="2" y="13"/>
                  </a:cubicBezTo>
                  <a:cubicBezTo>
                    <a:pt x="5" y="4"/>
                    <a:pt x="15" y="0"/>
                    <a:pt x="24" y="2"/>
                  </a:cubicBezTo>
                  <a:cubicBezTo>
                    <a:pt x="33" y="5"/>
                    <a:pt x="37" y="15"/>
                    <a:pt x="34" y="24"/>
                  </a:cubicBezTo>
                  <a:close/>
                </a:path>
              </a:pathLst>
            </a:custGeom>
            <a:solidFill>
              <a:srgbClr val="F9D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925">
              <a:extLst>
                <a:ext uri="{FF2B5EF4-FFF2-40B4-BE49-F238E27FC236}">
                  <a16:creationId xmlns:a16="http://schemas.microsoft.com/office/drawing/2014/main" id="{3EF60C69-6F13-4B5F-826F-F0359A9D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50 w 37"/>
                <a:gd name="T5" fmla="*/ 252 h 37"/>
                <a:gd name="T6" fmla="*/ 380 w 37"/>
                <a:gd name="T7" fmla="*/ 56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1" y="32"/>
                    <a:pt x="21" y="37"/>
                    <a:pt x="13" y="34"/>
                  </a:cubicBezTo>
                  <a:cubicBezTo>
                    <a:pt x="4" y="31"/>
                    <a:pt x="0" y="21"/>
                    <a:pt x="3" y="13"/>
                  </a:cubicBezTo>
                  <a:cubicBezTo>
                    <a:pt x="6" y="4"/>
                    <a:pt x="15" y="0"/>
                    <a:pt x="24" y="3"/>
                  </a:cubicBezTo>
                  <a:cubicBezTo>
                    <a:pt x="32" y="6"/>
                    <a:pt x="37" y="15"/>
                    <a:pt x="34" y="24"/>
                  </a:cubicBezTo>
                  <a:close/>
                </a:path>
              </a:pathLst>
            </a:custGeom>
            <a:solidFill>
              <a:srgbClr val="F9D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926">
              <a:extLst>
                <a:ext uri="{FF2B5EF4-FFF2-40B4-BE49-F238E27FC236}">
                  <a16:creationId xmlns:a16="http://schemas.microsoft.com/office/drawing/2014/main" id="{F7954897-C722-4A3E-93EA-3A98DD4A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50 w 37"/>
                <a:gd name="T5" fmla="*/ 252 h 37"/>
                <a:gd name="T6" fmla="*/ 380 w 37"/>
                <a:gd name="T7" fmla="*/ 56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0" y="32"/>
                    <a:pt x="21" y="37"/>
                    <a:pt x="13" y="34"/>
                  </a:cubicBezTo>
                  <a:cubicBezTo>
                    <a:pt x="4" y="30"/>
                    <a:pt x="0" y="21"/>
                    <a:pt x="3" y="13"/>
                  </a:cubicBezTo>
                  <a:cubicBezTo>
                    <a:pt x="6" y="4"/>
                    <a:pt x="16" y="0"/>
                    <a:pt x="24" y="3"/>
                  </a:cubicBezTo>
                  <a:cubicBezTo>
                    <a:pt x="32" y="6"/>
                    <a:pt x="37" y="16"/>
                    <a:pt x="34" y="24"/>
                  </a:cubicBezTo>
                  <a:close/>
                </a:path>
              </a:pathLst>
            </a:custGeom>
            <a:solidFill>
              <a:srgbClr val="F9D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927">
              <a:extLst>
                <a:ext uri="{FF2B5EF4-FFF2-40B4-BE49-F238E27FC236}">
                  <a16:creationId xmlns:a16="http://schemas.microsoft.com/office/drawing/2014/main" id="{3F1A5161-F52D-40CF-A868-C070C584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0" cy="96"/>
            </a:xfrm>
            <a:custGeom>
              <a:avLst/>
              <a:gdLst>
                <a:gd name="T0" fmla="*/ 520 w 36"/>
                <a:gd name="T1" fmla="*/ 456 h 36"/>
                <a:gd name="T2" fmla="*/ 208 w 36"/>
                <a:gd name="T3" fmla="*/ 627 h 36"/>
                <a:gd name="T4" fmla="*/ 63 w 36"/>
                <a:gd name="T5" fmla="*/ 248 h 36"/>
                <a:gd name="T6" fmla="*/ 375 w 36"/>
                <a:gd name="T7" fmla="*/ 77 h 36"/>
                <a:gd name="T8" fmla="*/ 520 w 36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33" y="24"/>
                  </a:moveTo>
                  <a:cubicBezTo>
                    <a:pt x="30" y="32"/>
                    <a:pt x="21" y="36"/>
                    <a:pt x="13" y="33"/>
                  </a:cubicBezTo>
                  <a:cubicBezTo>
                    <a:pt x="5" y="30"/>
                    <a:pt x="0" y="21"/>
                    <a:pt x="4" y="13"/>
                  </a:cubicBezTo>
                  <a:cubicBezTo>
                    <a:pt x="7" y="5"/>
                    <a:pt x="16" y="0"/>
                    <a:pt x="24" y="4"/>
                  </a:cubicBezTo>
                  <a:cubicBezTo>
                    <a:pt x="32" y="7"/>
                    <a:pt x="36" y="16"/>
                    <a:pt x="33" y="24"/>
                  </a:cubicBezTo>
                  <a:close/>
                </a:path>
              </a:pathLst>
            </a:custGeom>
            <a:solidFill>
              <a:srgbClr val="F9D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928">
              <a:extLst>
                <a:ext uri="{FF2B5EF4-FFF2-40B4-BE49-F238E27FC236}">
                  <a16:creationId xmlns:a16="http://schemas.microsoft.com/office/drawing/2014/main" id="{D728438C-DAB0-4A53-A9A8-2AC742B1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7" cy="93"/>
            </a:xfrm>
            <a:custGeom>
              <a:avLst/>
              <a:gdLst>
                <a:gd name="T0" fmla="*/ 495 w 35"/>
                <a:gd name="T1" fmla="*/ 430 h 35"/>
                <a:gd name="T2" fmla="*/ 186 w 35"/>
                <a:gd name="T3" fmla="*/ 601 h 35"/>
                <a:gd name="T4" fmla="*/ 42 w 35"/>
                <a:gd name="T5" fmla="*/ 226 h 35"/>
                <a:gd name="T6" fmla="*/ 353 w 35"/>
                <a:gd name="T7" fmla="*/ 56 h 35"/>
                <a:gd name="T8" fmla="*/ 495 w 35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32" y="23"/>
                  </a:moveTo>
                  <a:cubicBezTo>
                    <a:pt x="29" y="31"/>
                    <a:pt x="20" y="35"/>
                    <a:pt x="12" y="32"/>
                  </a:cubicBezTo>
                  <a:cubicBezTo>
                    <a:pt x="4" y="29"/>
                    <a:pt x="0" y="20"/>
                    <a:pt x="3" y="12"/>
                  </a:cubicBezTo>
                  <a:cubicBezTo>
                    <a:pt x="6" y="4"/>
                    <a:pt x="15" y="0"/>
                    <a:pt x="23" y="3"/>
                  </a:cubicBezTo>
                  <a:cubicBezTo>
                    <a:pt x="31" y="6"/>
                    <a:pt x="35" y="15"/>
                    <a:pt x="32" y="23"/>
                  </a:cubicBezTo>
                  <a:close/>
                </a:path>
              </a:pathLst>
            </a:custGeom>
            <a:solidFill>
              <a:srgbClr val="F9D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929">
              <a:extLst>
                <a:ext uri="{FF2B5EF4-FFF2-40B4-BE49-F238E27FC236}">
                  <a16:creationId xmlns:a16="http://schemas.microsoft.com/office/drawing/2014/main" id="{6B668791-917E-401B-94BE-1BBA5F77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7" cy="93"/>
            </a:xfrm>
            <a:custGeom>
              <a:avLst/>
              <a:gdLst>
                <a:gd name="T0" fmla="*/ 475 w 35"/>
                <a:gd name="T1" fmla="*/ 430 h 35"/>
                <a:gd name="T2" fmla="*/ 186 w 35"/>
                <a:gd name="T3" fmla="*/ 579 h 35"/>
                <a:gd name="T4" fmla="*/ 42 w 35"/>
                <a:gd name="T5" fmla="*/ 226 h 35"/>
                <a:gd name="T6" fmla="*/ 353 w 35"/>
                <a:gd name="T7" fmla="*/ 56 h 35"/>
                <a:gd name="T8" fmla="*/ 475 w 35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31" y="23"/>
                  </a:moveTo>
                  <a:cubicBezTo>
                    <a:pt x="28" y="31"/>
                    <a:pt x="19" y="35"/>
                    <a:pt x="12" y="31"/>
                  </a:cubicBezTo>
                  <a:cubicBezTo>
                    <a:pt x="4" y="28"/>
                    <a:pt x="0" y="19"/>
                    <a:pt x="3" y="12"/>
                  </a:cubicBezTo>
                  <a:cubicBezTo>
                    <a:pt x="7" y="4"/>
                    <a:pt x="15" y="0"/>
                    <a:pt x="23" y="3"/>
                  </a:cubicBezTo>
                  <a:cubicBezTo>
                    <a:pt x="31" y="7"/>
                    <a:pt x="35" y="15"/>
                    <a:pt x="31" y="23"/>
                  </a:cubicBezTo>
                  <a:close/>
                </a:path>
              </a:pathLst>
            </a:custGeom>
            <a:solidFill>
              <a:srgbClr val="F9D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930">
              <a:extLst>
                <a:ext uri="{FF2B5EF4-FFF2-40B4-BE49-F238E27FC236}">
                  <a16:creationId xmlns:a16="http://schemas.microsoft.com/office/drawing/2014/main" id="{CC47FA77-4C04-4A7E-BF1B-226116C0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5" cy="90"/>
            </a:xfrm>
            <a:custGeom>
              <a:avLst/>
              <a:gdLst>
                <a:gd name="T0" fmla="*/ 488 w 34"/>
                <a:gd name="T1" fmla="*/ 426 h 34"/>
                <a:gd name="T2" fmla="*/ 175 w 34"/>
                <a:gd name="T3" fmla="*/ 574 h 34"/>
                <a:gd name="T4" fmla="*/ 63 w 34"/>
                <a:gd name="T5" fmla="*/ 204 h 34"/>
                <a:gd name="T6" fmla="*/ 363 w 34"/>
                <a:gd name="T7" fmla="*/ 77 h 34"/>
                <a:gd name="T8" fmla="*/ 488 w 34"/>
                <a:gd name="T9" fmla="*/ 42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31" y="23"/>
                  </a:moveTo>
                  <a:cubicBezTo>
                    <a:pt x="28" y="31"/>
                    <a:pt x="19" y="34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3" y="4"/>
                  </a:cubicBezTo>
                  <a:cubicBezTo>
                    <a:pt x="31" y="7"/>
                    <a:pt x="34" y="16"/>
                    <a:pt x="31" y="23"/>
                  </a:cubicBezTo>
                  <a:close/>
                </a:path>
              </a:pathLst>
            </a:custGeom>
            <a:solidFill>
              <a:srgbClr val="F9D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931">
              <a:extLst>
                <a:ext uri="{FF2B5EF4-FFF2-40B4-BE49-F238E27FC236}">
                  <a16:creationId xmlns:a16="http://schemas.microsoft.com/office/drawing/2014/main" id="{492B67F8-8187-4475-A97A-79AAE39C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3" cy="88"/>
            </a:xfrm>
            <a:custGeom>
              <a:avLst/>
              <a:gdLst>
                <a:gd name="T0" fmla="*/ 475 w 33"/>
                <a:gd name="T1" fmla="*/ 419 h 33"/>
                <a:gd name="T2" fmla="*/ 158 w 33"/>
                <a:gd name="T3" fmla="*/ 568 h 33"/>
                <a:gd name="T4" fmla="*/ 50 w 33"/>
                <a:gd name="T5" fmla="*/ 192 h 33"/>
                <a:gd name="T6" fmla="*/ 347 w 33"/>
                <a:gd name="T7" fmla="*/ 56 h 33"/>
                <a:gd name="T8" fmla="*/ 475 w 33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30" y="22"/>
                  </a:moveTo>
                  <a:cubicBezTo>
                    <a:pt x="26" y="30"/>
                    <a:pt x="18" y="33"/>
                    <a:pt x="10" y="30"/>
                  </a:cubicBezTo>
                  <a:cubicBezTo>
                    <a:pt x="3" y="26"/>
                    <a:pt x="0" y="18"/>
                    <a:pt x="3" y="10"/>
                  </a:cubicBezTo>
                  <a:cubicBezTo>
                    <a:pt x="6" y="3"/>
                    <a:pt x="15" y="0"/>
                    <a:pt x="22" y="3"/>
                  </a:cubicBezTo>
                  <a:cubicBezTo>
                    <a:pt x="30" y="6"/>
                    <a:pt x="33" y="15"/>
                    <a:pt x="30" y="22"/>
                  </a:cubicBezTo>
                  <a:close/>
                </a:path>
              </a:pathLst>
            </a:custGeom>
            <a:solidFill>
              <a:srgbClr val="F9D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932">
              <a:extLst>
                <a:ext uri="{FF2B5EF4-FFF2-40B4-BE49-F238E27FC236}">
                  <a16:creationId xmlns:a16="http://schemas.microsoft.com/office/drawing/2014/main" id="{D5F2FC1C-847E-4CAA-8AEA-098BE9B7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3" cy="88"/>
            </a:xfrm>
            <a:custGeom>
              <a:avLst/>
              <a:gdLst>
                <a:gd name="T0" fmla="*/ 463 w 33"/>
                <a:gd name="T1" fmla="*/ 419 h 33"/>
                <a:gd name="T2" fmla="*/ 158 w 33"/>
                <a:gd name="T3" fmla="*/ 547 h 33"/>
                <a:gd name="T4" fmla="*/ 50 w 33"/>
                <a:gd name="T5" fmla="*/ 192 h 33"/>
                <a:gd name="T6" fmla="*/ 367 w 33"/>
                <a:gd name="T7" fmla="*/ 56 h 33"/>
                <a:gd name="T8" fmla="*/ 463 w 33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29" y="22"/>
                  </a:moveTo>
                  <a:cubicBezTo>
                    <a:pt x="26" y="30"/>
                    <a:pt x="17" y="33"/>
                    <a:pt x="10" y="29"/>
                  </a:cubicBezTo>
                  <a:cubicBezTo>
                    <a:pt x="3" y="26"/>
                    <a:pt x="0" y="17"/>
                    <a:pt x="3" y="10"/>
                  </a:cubicBezTo>
                  <a:cubicBezTo>
                    <a:pt x="7" y="3"/>
                    <a:pt x="15" y="0"/>
                    <a:pt x="23" y="3"/>
                  </a:cubicBezTo>
                  <a:cubicBezTo>
                    <a:pt x="30" y="7"/>
                    <a:pt x="33" y="15"/>
                    <a:pt x="29" y="22"/>
                  </a:cubicBezTo>
                  <a:close/>
                </a:path>
              </a:pathLst>
            </a:custGeom>
            <a:solidFill>
              <a:srgbClr val="FAD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933">
              <a:extLst>
                <a:ext uri="{FF2B5EF4-FFF2-40B4-BE49-F238E27FC236}">
                  <a16:creationId xmlns:a16="http://schemas.microsoft.com/office/drawing/2014/main" id="{E35E9787-E866-4F87-A1DD-7D9E7FD8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0" cy="86"/>
            </a:xfrm>
            <a:custGeom>
              <a:avLst/>
              <a:gdLst>
                <a:gd name="T0" fmla="*/ 458 w 32"/>
                <a:gd name="T1" fmla="*/ 449 h 32"/>
                <a:gd name="T2" fmla="*/ 158 w 32"/>
                <a:gd name="T3" fmla="*/ 564 h 32"/>
                <a:gd name="T4" fmla="*/ 63 w 32"/>
                <a:gd name="T5" fmla="*/ 196 h 32"/>
                <a:gd name="T6" fmla="*/ 363 w 32"/>
                <a:gd name="T7" fmla="*/ 81 h 32"/>
                <a:gd name="T8" fmla="*/ 458 w 32"/>
                <a:gd name="T9" fmla="*/ 44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9" y="23"/>
                  </a:moveTo>
                  <a:cubicBezTo>
                    <a:pt x="26" y="30"/>
                    <a:pt x="17" y="32"/>
                    <a:pt x="10" y="29"/>
                  </a:cubicBezTo>
                  <a:cubicBezTo>
                    <a:pt x="3" y="25"/>
                    <a:pt x="0" y="17"/>
                    <a:pt x="4" y="10"/>
                  </a:cubicBezTo>
                  <a:cubicBezTo>
                    <a:pt x="7" y="3"/>
                    <a:pt x="16" y="0"/>
                    <a:pt x="23" y="4"/>
                  </a:cubicBezTo>
                  <a:cubicBezTo>
                    <a:pt x="30" y="7"/>
                    <a:pt x="32" y="16"/>
                    <a:pt x="29" y="23"/>
                  </a:cubicBezTo>
                  <a:close/>
                </a:path>
              </a:pathLst>
            </a:custGeom>
            <a:solidFill>
              <a:srgbClr val="FAD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934">
              <a:extLst>
                <a:ext uri="{FF2B5EF4-FFF2-40B4-BE49-F238E27FC236}">
                  <a16:creationId xmlns:a16="http://schemas.microsoft.com/office/drawing/2014/main" id="{D81832DF-86F8-4CC3-B519-D4027A44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7" cy="83"/>
            </a:xfrm>
            <a:custGeom>
              <a:avLst/>
              <a:gdLst>
                <a:gd name="T0" fmla="*/ 432 w 31"/>
                <a:gd name="T1" fmla="*/ 423 h 31"/>
                <a:gd name="T2" fmla="*/ 137 w 31"/>
                <a:gd name="T3" fmla="*/ 538 h 31"/>
                <a:gd name="T4" fmla="*/ 42 w 31"/>
                <a:gd name="T5" fmla="*/ 171 h 31"/>
                <a:gd name="T6" fmla="*/ 340 w 31"/>
                <a:gd name="T7" fmla="*/ 56 h 31"/>
                <a:gd name="T8" fmla="*/ 432 w 31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8" y="22"/>
                  </a:moveTo>
                  <a:cubicBezTo>
                    <a:pt x="24" y="28"/>
                    <a:pt x="16" y="31"/>
                    <a:pt x="9" y="28"/>
                  </a:cubicBezTo>
                  <a:cubicBezTo>
                    <a:pt x="2" y="24"/>
                    <a:pt x="0" y="16"/>
                    <a:pt x="3" y="9"/>
                  </a:cubicBezTo>
                  <a:cubicBezTo>
                    <a:pt x="7" y="2"/>
                    <a:pt x="15" y="0"/>
                    <a:pt x="22" y="3"/>
                  </a:cubicBezTo>
                  <a:cubicBezTo>
                    <a:pt x="28" y="7"/>
                    <a:pt x="31" y="15"/>
                    <a:pt x="28" y="22"/>
                  </a:cubicBezTo>
                  <a:close/>
                </a:path>
              </a:pathLst>
            </a:custGeom>
            <a:solidFill>
              <a:srgbClr val="FAD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935">
              <a:extLst>
                <a:ext uri="{FF2B5EF4-FFF2-40B4-BE49-F238E27FC236}">
                  <a16:creationId xmlns:a16="http://schemas.microsoft.com/office/drawing/2014/main" id="{479DAA63-7730-4CFC-BA56-AFD477681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7" cy="83"/>
            </a:xfrm>
            <a:custGeom>
              <a:avLst/>
              <a:gdLst>
                <a:gd name="T0" fmla="*/ 412 w 31"/>
                <a:gd name="T1" fmla="*/ 423 h 31"/>
                <a:gd name="T2" fmla="*/ 137 w 31"/>
                <a:gd name="T3" fmla="*/ 517 h 31"/>
                <a:gd name="T4" fmla="*/ 62 w 31"/>
                <a:gd name="T5" fmla="*/ 171 h 31"/>
                <a:gd name="T6" fmla="*/ 340 w 31"/>
                <a:gd name="T7" fmla="*/ 78 h 31"/>
                <a:gd name="T8" fmla="*/ 412 w 31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7" y="22"/>
                  </a:moveTo>
                  <a:cubicBezTo>
                    <a:pt x="24" y="28"/>
                    <a:pt x="16" y="31"/>
                    <a:pt x="9" y="27"/>
                  </a:cubicBezTo>
                  <a:cubicBezTo>
                    <a:pt x="2" y="24"/>
                    <a:pt x="0" y="15"/>
                    <a:pt x="4" y="9"/>
                  </a:cubicBezTo>
                  <a:cubicBezTo>
                    <a:pt x="7" y="2"/>
                    <a:pt x="15" y="0"/>
                    <a:pt x="22" y="4"/>
                  </a:cubicBezTo>
                  <a:cubicBezTo>
                    <a:pt x="28" y="7"/>
                    <a:pt x="31" y="15"/>
                    <a:pt x="27" y="22"/>
                  </a:cubicBezTo>
                  <a:close/>
                </a:path>
              </a:pathLst>
            </a:custGeom>
            <a:solidFill>
              <a:srgbClr val="FAD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936">
              <a:extLst>
                <a:ext uri="{FF2B5EF4-FFF2-40B4-BE49-F238E27FC236}">
                  <a16:creationId xmlns:a16="http://schemas.microsoft.com/office/drawing/2014/main" id="{6F4CB951-3541-4F6A-B4AA-46BD95162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5" cy="80"/>
            </a:xfrm>
            <a:custGeom>
              <a:avLst/>
              <a:gdLst>
                <a:gd name="T0" fmla="*/ 425 w 30"/>
                <a:gd name="T1" fmla="*/ 419 h 30"/>
                <a:gd name="T2" fmla="*/ 145 w 30"/>
                <a:gd name="T3" fmla="*/ 512 h 30"/>
                <a:gd name="T4" fmla="*/ 63 w 30"/>
                <a:gd name="T5" fmla="*/ 171 h 30"/>
                <a:gd name="T6" fmla="*/ 345 w 30"/>
                <a:gd name="T7" fmla="*/ 77 h 30"/>
                <a:gd name="T8" fmla="*/ 425 w 30"/>
                <a:gd name="T9" fmla="*/ 41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27" y="22"/>
                  </a:moveTo>
                  <a:cubicBezTo>
                    <a:pt x="23" y="28"/>
                    <a:pt x="15" y="30"/>
                    <a:pt x="9" y="27"/>
                  </a:cubicBezTo>
                  <a:cubicBezTo>
                    <a:pt x="3" y="23"/>
                    <a:pt x="0" y="15"/>
                    <a:pt x="4" y="9"/>
                  </a:cubicBezTo>
                  <a:cubicBezTo>
                    <a:pt x="8" y="3"/>
                    <a:pt x="16" y="0"/>
                    <a:pt x="22" y="4"/>
                  </a:cubicBezTo>
                  <a:cubicBezTo>
                    <a:pt x="28" y="7"/>
                    <a:pt x="30" y="16"/>
                    <a:pt x="27" y="22"/>
                  </a:cubicBezTo>
                  <a:close/>
                </a:path>
              </a:pathLst>
            </a:custGeom>
            <a:solidFill>
              <a:srgbClr val="FAD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937">
              <a:extLst>
                <a:ext uri="{FF2B5EF4-FFF2-40B4-BE49-F238E27FC236}">
                  <a16:creationId xmlns:a16="http://schemas.microsoft.com/office/drawing/2014/main" id="{EA388C69-2528-4AF8-96A2-60B00D96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3" cy="77"/>
            </a:xfrm>
            <a:custGeom>
              <a:avLst/>
              <a:gdLst>
                <a:gd name="T0" fmla="*/ 400 w 29"/>
                <a:gd name="T1" fmla="*/ 396 h 29"/>
                <a:gd name="T2" fmla="*/ 126 w 29"/>
                <a:gd name="T3" fmla="*/ 465 h 29"/>
                <a:gd name="T4" fmla="*/ 50 w 29"/>
                <a:gd name="T5" fmla="*/ 149 h 29"/>
                <a:gd name="T6" fmla="*/ 335 w 29"/>
                <a:gd name="T7" fmla="*/ 56 h 29"/>
                <a:gd name="T8" fmla="*/ 400 w 29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1"/>
                  </a:moveTo>
                  <a:cubicBezTo>
                    <a:pt x="22" y="27"/>
                    <a:pt x="14" y="29"/>
                    <a:pt x="8" y="25"/>
                  </a:cubicBezTo>
                  <a:cubicBezTo>
                    <a:pt x="2" y="22"/>
                    <a:pt x="0" y="14"/>
                    <a:pt x="3" y="8"/>
                  </a:cubicBezTo>
                  <a:cubicBezTo>
                    <a:pt x="7" y="2"/>
                    <a:pt x="15" y="0"/>
                    <a:pt x="21" y="3"/>
                  </a:cubicBezTo>
                  <a:cubicBezTo>
                    <a:pt x="27" y="7"/>
                    <a:pt x="29" y="15"/>
                    <a:pt x="25" y="21"/>
                  </a:cubicBezTo>
                  <a:close/>
                </a:path>
              </a:pathLst>
            </a:custGeom>
            <a:solidFill>
              <a:srgbClr val="FAD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938">
              <a:extLst>
                <a:ext uri="{FF2B5EF4-FFF2-40B4-BE49-F238E27FC236}">
                  <a16:creationId xmlns:a16="http://schemas.microsoft.com/office/drawing/2014/main" id="{1A5A3C15-E2B8-4AC9-88C3-A3A564A44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3" cy="77"/>
            </a:xfrm>
            <a:custGeom>
              <a:avLst/>
              <a:gdLst>
                <a:gd name="T0" fmla="*/ 400 w 29"/>
                <a:gd name="T1" fmla="*/ 396 h 29"/>
                <a:gd name="T2" fmla="*/ 126 w 29"/>
                <a:gd name="T3" fmla="*/ 465 h 29"/>
                <a:gd name="T4" fmla="*/ 63 w 29"/>
                <a:gd name="T5" fmla="*/ 149 h 29"/>
                <a:gd name="T6" fmla="*/ 335 w 29"/>
                <a:gd name="T7" fmla="*/ 77 h 29"/>
                <a:gd name="T8" fmla="*/ 400 w 29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1"/>
                  </a:moveTo>
                  <a:cubicBezTo>
                    <a:pt x="21" y="27"/>
                    <a:pt x="14" y="29"/>
                    <a:pt x="8" y="25"/>
                  </a:cubicBezTo>
                  <a:cubicBezTo>
                    <a:pt x="2" y="21"/>
                    <a:pt x="0" y="14"/>
                    <a:pt x="4" y="8"/>
                  </a:cubicBezTo>
                  <a:cubicBezTo>
                    <a:pt x="7" y="2"/>
                    <a:pt x="15" y="0"/>
                    <a:pt x="21" y="4"/>
                  </a:cubicBezTo>
                  <a:cubicBezTo>
                    <a:pt x="27" y="7"/>
                    <a:pt x="29" y="15"/>
                    <a:pt x="25" y="21"/>
                  </a:cubicBezTo>
                  <a:close/>
                </a:path>
              </a:pathLst>
            </a:custGeom>
            <a:solidFill>
              <a:srgbClr val="FAD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939">
              <a:extLst>
                <a:ext uri="{FF2B5EF4-FFF2-40B4-BE49-F238E27FC236}">
                  <a16:creationId xmlns:a16="http://schemas.microsoft.com/office/drawing/2014/main" id="{79DC4BC6-C15F-47E9-AAE9-1AB77DC9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0" cy="74"/>
            </a:xfrm>
            <a:custGeom>
              <a:avLst/>
              <a:gdLst>
                <a:gd name="T0" fmla="*/ 395 w 28"/>
                <a:gd name="T1" fmla="*/ 391 h 28"/>
                <a:gd name="T2" fmla="*/ 125 w 28"/>
                <a:gd name="T3" fmla="*/ 460 h 28"/>
                <a:gd name="T4" fmla="*/ 63 w 28"/>
                <a:gd name="T5" fmla="*/ 148 h 28"/>
                <a:gd name="T6" fmla="*/ 333 w 28"/>
                <a:gd name="T7" fmla="*/ 77 h 28"/>
                <a:gd name="T8" fmla="*/ 395 w 28"/>
                <a:gd name="T9" fmla="*/ 39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5" y="21"/>
                  </a:moveTo>
                  <a:cubicBezTo>
                    <a:pt x="21" y="27"/>
                    <a:pt x="13" y="28"/>
                    <a:pt x="8" y="25"/>
                  </a:cubicBezTo>
                  <a:cubicBezTo>
                    <a:pt x="2" y="21"/>
                    <a:pt x="0" y="13"/>
                    <a:pt x="4" y="8"/>
                  </a:cubicBezTo>
                  <a:cubicBezTo>
                    <a:pt x="8" y="2"/>
                    <a:pt x="15" y="0"/>
                    <a:pt x="21" y="4"/>
                  </a:cubicBezTo>
                  <a:cubicBezTo>
                    <a:pt x="27" y="8"/>
                    <a:pt x="28" y="15"/>
                    <a:pt x="25" y="21"/>
                  </a:cubicBezTo>
                  <a:close/>
                </a:path>
              </a:pathLst>
            </a:custGeom>
            <a:solidFill>
              <a:srgbClr val="FBD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940">
              <a:extLst>
                <a:ext uri="{FF2B5EF4-FFF2-40B4-BE49-F238E27FC236}">
                  <a16:creationId xmlns:a16="http://schemas.microsoft.com/office/drawing/2014/main" id="{9645CE9E-277E-4230-9046-119F05AF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2"/>
            </a:xfrm>
            <a:custGeom>
              <a:avLst/>
              <a:gdLst>
                <a:gd name="T0" fmla="*/ 350 w 27"/>
                <a:gd name="T1" fmla="*/ 376 h 27"/>
                <a:gd name="T2" fmla="*/ 104 w 27"/>
                <a:gd name="T3" fmla="*/ 435 h 27"/>
                <a:gd name="T4" fmla="*/ 42 w 27"/>
                <a:gd name="T5" fmla="*/ 115 h 27"/>
                <a:gd name="T6" fmla="*/ 308 w 27"/>
                <a:gd name="T7" fmla="*/ 56 h 27"/>
                <a:gd name="T8" fmla="*/ 350 w 27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23" y="20"/>
                  </a:moveTo>
                  <a:cubicBezTo>
                    <a:pt x="20" y="26"/>
                    <a:pt x="12" y="27"/>
                    <a:pt x="7" y="23"/>
                  </a:cubicBezTo>
                  <a:cubicBezTo>
                    <a:pt x="1" y="20"/>
                    <a:pt x="0" y="12"/>
                    <a:pt x="3" y="6"/>
                  </a:cubicBezTo>
                  <a:cubicBezTo>
                    <a:pt x="7" y="1"/>
                    <a:pt x="15" y="0"/>
                    <a:pt x="20" y="3"/>
                  </a:cubicBezTo>
                  <a:cubicBezTo>
                    <a:pt x="26" y="7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941">
              <a:extLst>
                <a:ext uri="{FF2B5EF4-FFF2-40B4-BE49-F238E27FC236}">
                  <a16:creationId xmlns:a16="http://schemas.microsoft.com/office/drawing/2014/main" id="{DD46653F-7C34-4D87-BDF8-0E49524C0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2"/>
            </a:xfrm>
            <a:custGeom>
              <a:avLst/>
              <a:gdLst>
                <a:gd name="T0" fmla="*/ 350 w 27"/>
                <a:gd name="T1" fmla="*/ 376 h 27"/>
                <a:gd name="T2" fmla="*/ 92 w 27"/>
                <a:gd name="T3" fmla="*/ 435 h 27"/>
                <a:gd name="T4" fmla="*/ 62 w 27"/>
                <a:gd name="T5" fmla="*/ 115 h 27"/>
                <a:gd name="T6" fmla="*/ 308 w 27"/>
                <a:gd name="T7" fmla="*/ 77 h 27"/>
                <a:gd name="T8" fmla="*/ 350 w 27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23" y="20"/>
                  </a:moveTo>
                  <a:cubicBezTo>
                    <a:pt x="19" y="26"/>
                    <a:pt x="12" y="27"/>
                    <a:pt x="6" y="23"/>
                  </a:cubicBezTo>
                  <a:cubicBezTo>
                    <a:pt x="1" y="19"/>
                    <a:pt x="0" y="12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6" y="8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942">
              <a:extLst>
                <a:ext uri="{FF2B5EF4-FFF2-40B4-BE49-F238E27FC236}">
                  <a16:creationId xmlns:a16="http://schemas.microsoft.com/office/drawing/2014/main" id="{1EAC777D-A11B-436A-A8A9-100D13D9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0"/>
            </a:xfrm>
            <a:custGeom>
              <a:avLst/>
              <a:gdLst>
                <a:gd name="T0" fmla="*/ 350 w 27"/>
                <a:gd name="T1" fmla="*/ 390 h 26"/>
                <a:gd name="T2" fmla="*/ 92 w 27"/>
                <a:gd name="T3" fmla="*/ 450 h 26"/>
                <a:gd name="T4" fmla="*/ 62 w 27"/>
                <a:gd name="T5" fmla="*/ 116 h 26"/>
                <a:gd name="T6" fmla="*/ 308 w 27"/>
                <a:gd name="T7" fmla="*/ 81 h 26"/>
                <a:gd name="T8" fmla="*/ 350 w 27"/>
                <a:gd name="T9" fmla="*/ 39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20"/>
                  </a:moveTo>
                  <a:cubicBezTo>
                    <a:pt x="19" y="26"/>
                    <a:pt x="11" y="26"/>
                    <a:pt x="6" y="23"/>
                  </a:cubicBezTo>
                  <a:cubicBezTo>
                    <a:pt x="1" y="19"/>
                    <a:pt x="0" y="11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6" y="8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943">
              <a:extLst>
                <a:ext uri="{FF2B5EF4-FFF2-40B4-BE49-F238E27FC236}">
                  <a16:creationId xmlns:a16="http://schemas.microsoft.com/office/drawing/2014/main" id="{E3312889-827E-43D5-A9BA-2703BA4B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402 h 25"/>
                <a:gd name="T4" fmla="*/ 63 w 25"/>
                <a:gd name="T5" fmla="*/ 94 h 25"/>
                <a:gd name="T6" fmla="*/ 318 w 25"/>
                <a:gd name="T7" fmla="*/ 56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7" y="0"/>
                    <a:pt x="15" y="0"/>
                    <a:pt x="20" y="3"/>
                  </a:cubicBezTo>
                  <a:cubicBezTo>
                    <a:pt x="24" y="7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944">
              <a:extLst>
                <a:ext uri="{FF2B5EF4-FFF2-40B4-BE49-F238E27FC236}">
                  <a16:creationId xmlns:a16="http://schemas.microsoft.com/office/drawing/2014/main" id="{B6575808-B6AF-4B7E-9FE4-55ABE5961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402 h 25"/>
                <a:gd name="T4" fmla="*/ 63 w 25"/>
                <a:gd name="T5" fmla="*/ 94 h 25"/>
                <a:gd name="T6" fmla="*/ 318 w 25"/>
                <a:gd name="T7" fmla="*/ 78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945">
              <a:extLst>
                <a:ext uri="{FF2B5EF4-FFF2-40B4-BE49-F238E27FC236}">
                  <a16:creationId xmlns:a16="http://schemas.microsoft.com/office/drawing/2014/main" id="{45DF23DA-83B4-4986-AA0A-E13001D3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389 h 25"/>
                <a:gd name="T4" fmla="*/ 63 w 25"/>
                <a:gd name="T5" fmla="*/ 94 h 25"/>
                <a:gd name="T6" fmla="*/ 318 w 25"/>
                <a:gd name="T7" fmla="*/ 78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6" y="24"/>
                    <a:pt x="10" y="25"/>
                    <a:pt x="5" y="20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946">
              <a:extLst>
                <a:ext uri="{FF2B5EF4-FFF2-40B4-BE49-F238E27FC236}">
                  <a16:creationId xmlns:a16="http://schemas.microsoft.com/office/drawing/2014/main" id="{9F628285-B426-4CC8-9D6A-78A4B68DB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87 w 23"/>
                <a:gd name="T1" fmla="*/ 353 h 23"/>
                <a:gd name="T2" fmla="*/ 62 w 23"/>
                <a:gd name="T3" fmla="*/ 353 h 23"/>
                <a:gd name="T4" fmla="*/ 62 w 23"/>
                <a:gd name="T5" fmla="*/ 77 h 23"/>
                <a:gd name="T6" fmla="*/ 287 w 23"/>
                <a:gd name="T7" fmla="*/ 77 h 23"/>
                <a:gd name="T8" fmla="*/ 287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9" y="19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5"/>
                    <a:pt x="19" y="19"/>
                  </a:cubicBezTo>
                  <a:close/>
                </a:path>
              </a:pathLst>
            </a:custGeom>
            <a:solidFill>
              <a:srgbClr val="FCD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947">
              <a:extLst>
                <a:ext uri="{FF2B5EF4-FFF2-40B4-BE49-F238E27FC236}">
                  <a16:creationId xmlns:a16="http://schemas.microsoft.com/office/drawing/2014/main" id="{93EE0408-3F12-477A-9209-C31BECC65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87 w 23"/>
                <a:gd name="T1" fmla="*/ 353 h 23"/>
                <a:gd name="T2" fmla="*/ 62 w 23"/>
                <a:gd name="T3" fmla="*/ 353 h 23"/>
                <a:gd name="T4" fmla="*/ 62 w 23"/>
                <a:gd name="T5" fmla="*/ 77 h 23"/>
                <a:gd name="T6" fmla="*/ 287 w 23"/>
                <a:gd name="T7" fmla="*/ 77 h 23"/>
                <a:gd name="T8" fmla="*/ 287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9" y="19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5"/>
                    <a:pt x="19" y="19"/>
                  </a:cubicBezTo>
                  <a:close/>
                </a:path>
              </a:pathLst>
            </a:custGeom>
            <a:solidFill>
              <a:srgbClr val="FCD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948">
              <a:extLst>
                <a:ext uri="{FF2B5EF4-FFF2-40B4-BE49-F238E27FC236}">
                  <a16:creationId xmlns:a16="http://schemas.microsoft.com/office/drawing/2014/main" id="{41CCAA5C-A2DF-4C63-8CC1-1F141146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62 w 23"/>
                <a:gd name="T5" fmla="*/ 77 h 23"/>
                <a:gd name="T6" fmla="*/ 287 w 23"/>
                <a:gd name="T7" fmla="*/ 77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4" y="23"/>
                    <a:pt x="8" y="23"/>
                    <a:pt x="4" y="18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9" y="0"/>
                    <a:pt x="15" y="0"/>
                    <a:pt x="19" y="4"/>
                  </a:cubicBezTo>
                  <a:cubicBezTo>
                    <a:pt x="23" y="9"/>
                    <a:pt x="23" y="15"/>
                    <a:pt x="18" y="19"/>
                  </a:cubicBezTo>
                  <a:close/>
                </a:path>
              </a:pathLst>
            </a:custGeom>
            <a:solidFill>
              <a:srgbClr val="FDD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949">
              <a:extLst>
                <a:ext uri="{FF2B5EF4-FFF2-40B4-BE49-F238E27FC236}">
                  <a16:creationId xmlns:a16="http://schemas.microsoft.com/office/drawing/2014/main" id="{1953983E-D10F-40C5-B452-60693BCF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74 w 23"/>
                <a:gd name="T5" fmla="*/ 77 h 23"/>
                <a:gd name="T6" fmla="*/ 287 w 23"/>
                <a:gd name="T7" fmla="*/ 90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4" y="23"/>
                    <a:pt x="7" y="22"/>
                    <a:pt x="4" y="18"/>
                  </a:cubicBezTo>
                  <a:cubicBezTo>
                    <a:pt x="0" y="14"/>
                    <a:pt x="0" y="7"/>
                    <a:pt x="5" y="4"/>
                  </a:cubicBezTo>
                  <a:cubicBezTo>
                    <a:pt x="9" y="0"/>
                    <a:pt x="15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lose/>
                </a:path>
              </a:pathLst>
            </a:custGeom>
            <a:solidFill>
              <a:srgbClr val="FDD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950">
              <a:extLst>
                <a:ext uri="{FF2B5EF4-FFF2-40B4-BE49-F238E27FC236}">
                  <a16:creationId xmlns:a16="http://schemas.microsoft.com/office/drawing/2014/main" id="{B618B454-DCA0-42E4-B515-20B4C2C9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74 w 23"/>
                <a:gd name="T5" fmla="*/ 77 h 23"/>
                <a:gd name="T6" fmla="*/ 287 w 23"/>
                <a:gd name="T7" fmla="*/ 90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ubicBezTo>
                    <a:pt x="9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lose/>
                </a:path>
              </a:pathLst>
            </a:custGeom>
            <a:solidFill>
              <a:srgbClr val="FDD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951">
              <a:extLst>
                <a:ext uri="{FF2B5EF4-FFF2-40B4-BE49-F238E27FC236}">
                  <a16:creationId xmlns:a16="http://schemas.microsoft.com/office/drawing/2014/main" id="{9A016A97-3A49-425C-8FBF-4DC1FC75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58 w 23"/>
                <a:gd name="T1" fmla="*/ 353 h 23"/>
                <a:gd name="T2" fmla="*/ 42 w 23"/>
                <a:gd name="T3" fmla="*/ 316 h 23"/>
                <a:gd name="T4" fmla="*/ 74 w 23"/>
                <a:gd name="T5" fmla="*/ 56 h 23"/>
                <a:gd name="T6" fmla="*/ 287 w 23"/>
                <a:gd name="T7" fmla="*/ 90 h 23"/>
                <a:gd name="T8" fmla="*/ 25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7" y="19"/>
                  </a:moveTo>
                  <a:cubicBezTo>
                    <a:pt x="13" y="23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7" y="19"/>
                  </a:cubicBezTo>
                  <a:close/>
                </a:path>
              </a:pathLst>
            </a:custGeom>
            <a:solidFill>
              <a:srgbClr val="FDD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952">
              <a:extLst>
                <a:ext uri="{FF2B5EF4-FFF2-40B4-BE49-F238E27FC236}">
                  <a16:creationId xmlns:a16="http://schemas.microsoft.com/office/drawing/2014/main" id="{D294C667-AF45-4A5F-804C-ED99F10C6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5" cy="58"/>
            </a:xfrm>
            <a:custGeom>
              <a:avLst/>
              <a:gdLst>
                <a:gd name="T0" fmla="*/ 270 w 22"/>
                <a:gd name="T1" fmla="*/ 348 h 22"/>
                <a:gd name="T2" fmla="*/ 50 w 22"/>
                <a:gd name="T3" fmla="*/ 314 h 22"/>
                <a:gd name="T4" fmla="*/ 95 w 22"/>
                <a:gd name="T5" fmla="*/ 55 h 22"/>
                <a:gd name="T6" fmla="*/ 300 w 22"/>
                <a:gd name="T7" fmla="*/ 111 h 22"/>
                <a:gd name="T8" fmla="*/ 270 w 22"/>
                <a:gd name="T9" fmla="*/ 34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7" y="19"/>
                  </a:move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1" y="6"/>
                    <a:pt x="6" y="3"/>
                  </a:cubicBezTo>
                  <a:cubicBezTo>
                    <a:pt x="10" y="0"/>
                    <a:pt x="16" y="1"/>
                    <a:pt x="19" y="6"/>
                  </a:cubicBezTo>
                  <a:cubicBezTo>
                    <a:pt x="22" y="10"/>
                    <a:pt x="21" y="16"/>
                    <a:pt x="17" y="19"/>
                  </a:cubicBezTo>
                  <a:close/>
                </a:path>
              </a:pathLst>
            </a:custGeom>
            <a:solidFill>
              <a:srgbClr val="FDD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953">
              <a:extLst>
                <a:ext uri="{FF2B5EF4-FFF2-40B4-BE49-F238E27FC236}">
                  <a16:creationId xmlns:a16="http://schemas.microsoft.com/office/drawing/2014/main" id="{2A0FF534-518D-49ED-B0D2-CEF4FFD2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5" cy="58"/>
            </a:xfrm>
            <a:custGeom>
              <a:avLst/>
              <a:gdLst>
                <a:gd name="T0" fmla="*/ 270 w 22"/>
                <a:gd name="T1" fmla="*/ 348 h 22"/>
                <a:gd name="T2" fmla="*/ 50 w 22"/>
                <a:gd name="T3" fmla="*/ 314 h 22"/>
                <a:gd name="T4" fmla="*/ 95 w 22"/>
                <a:gd name="T5" fmla="*/ 55 h 22"/>
                <a:gd name="T6" fmla="*/ 300 w 22"/>
                <a:gd name="T7" fmla="*/ 111 h 22"/>
                <a:gd name="T8" fmla="*/ 270 w 22"/>
                <a:gd name="T9" fmla="*/ 34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7" y="19"/>
                  </a:moveTo>
                  <a:cubicBezTo>
                    <a:pt x="12" y="22"/>
                    <a:pt x="6" y="21"/>
                    <a:pt x="3" y="17"/>
                  </a:cubicBezTo>
                  <a:cubicBezTo>
                    <a:pt x="0" y="12"/>
                    <a:pt x="2" y="6"/>
                    <a:pt x="6" y="3"/>
                  </a:cubicBezTo>
                  <a:cubicBezTo>
                    <a:pt x="11" y="0"/>
                    <a:pt x="17" y="2"/>
                    <a:pt x="19" y="6"/>
                  </a:cubicBezTo>
                  <a:cubicBezTo>
                    <a:pt x="22" y="11"/>
                    <a:pt x="21" y="17"/>
                    <a:pt x="17" y="19"/>
                  </a:cubicBezTo>
                  <a:close/>
                </a:path>
              </a:pathLst>
            </a:custGeom>
            <a:solidFill>
              <a:srgbClr val="FDE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954">
              <a:extLst>
                <a:ext uri="{FF2B5EF4-FFF2-40B4-BE49-F238E27FC236}">
                  <a16:creationId xmlns:a16="http://schemas.microsoft.com/office/drawing/2014/main" id="{6A3A4904-2020-44BD-B775-7CDCD211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42 w 21"/>
                <a:gd name="T1" fmla="*/ 363 h 21"/>
                <a:gd name="T2" fmla="*/ 33 w 21"/>
                <a:gd name="T3" fmla="*/ 285 h 21"/>
                <a:gd name="T4" fmla="*/ 96 w 21"/>
                <a:gd name="T5" fmla="*/ 35 h 21"/>
                <a:gd name="T6" fmla="*/ 305 w 21"/>
                <a:gd name="T7" fmla="*/ 115 h 21"/>
                <a:gd name="T8" fmla="*/ 24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5" y="19"/>
                  </a:moveTo>
                  <a:cubicBezTo>
                    <a:pt x="11" y="21"/>
                    <a:pt x="5" y="20"/>
                    <a:pt x="2" y="15"/>
                  </a:cubicBezTo>
                  <a:cubicBezTo>
                    <a:pt x="0" y="11"/>
                    <a:pt x="1" y="5"/>
                    <a:pt x="6" y="2"/>
                  </a:cubicBezTo>
                  <a:cubicBezTo>
                    <a:pt x="10" y="0"/>
                    <a:pt x="16" y="1"/>
                    <a:pt x="19" y="6"/>
                  </a:cubicBezTo>
                  <a:cubicBezTo>
                    <a:pt x="21" y="10"/>
                    <a:pt x="20" y="16"/>
                    <a:pt x="15" y="19"/>
                  </a:cubicBezTo>
                  <a:close/>
                </a:path>
              </a:pathLst>
            </a:custGeom>
            <a:solidFill>
              <a:srgbClr val="FDE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955">
              <a:extLst>
                <a:ext uri="{FF2B5EF4-FFF2-40B4-BE49-F238E27FC236}">
                  <a16:creationId xmlns:a16="http://schemas.microsoft.com/office/drawing/2014/main" id="{98503091-8466-49F9-95F7-CD1C69AA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42 w 21"/>
                <a:gd name="T1" fmla="*/ 363 h 21"/>
                <a:gd name="T2" fmla="*/ 33 w 21"/>
                <a:gd name="T3" fmla="*/ 285 h 21"/>
                <a:gd name="T4" fmla="*/ 96 w 21"/>
                <a:gd name="T5" fmla="*/ 35 h 21"/>
                <a:gd name="T6" fmla="*/ 305 w 21"/>
                <a:gd name="T7" fmla="*/ 115 h 21"/>
                <a:gd name="T8" fmla="*/ 24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5" y="19"/>
                  </a:moveTo>
                  <a:cubicBezTo>
                    <a:pt x="10" y="21"/>
                    <a:pt x="5" y="19"/>
                    <a:pt x="2" y="15"/>
                  </a:cubicBezTo>
                  <a:cubicBezTo>
                    <a:pt x="0" y="10"/>
                    <a:pt x="1" y="5"/>
                    <a:pt x="6" y="2"/>
                  </a:cubicBezTo>
                  <a:cubicBezTo>
                    <a:pt x="11" y="0"/>
                    <a:pt x="16" y="1"/>
                    <a:pt x="19" y="6"/>
                  </a:cubicBezTo>
                  <a:cubicBezTo>
                    <a:pt x="21" y="10"/>
                    <a:pt x="19" y="16"/>
                    <a:pt x="15" y="19"/>
                  </a:cubicBezTo>
                  <a:close/>
                </a:path>
              </a:pathLst>
            </a:custGeom>
            <a:solidFill>
              <a:srgbClr val="FDE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956">
              <a:extLst>
                <a:ext uri="{FF2B5EF4-FFF2-40B4-BE49-F238E27FC236}">
                  <a16:creationId xmlns:a16="http://schemas.microsoft.com/office/drawing/2014/main" id="{EA6B7B67-2D31-49F7-9E28-12C39A60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96 w 21"/>
                <a:gd name="T5" fmla="*/ 35 h 21"/>
                <a:gd name="T6" fmla="*/ 305 w 21"/>
                <a:gd name="T7" fmla="*/ 115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4"/>
                    <a:pt x="6" y="2"/>
                  </a:cubicBezTo>
                  <a:cubicBezTo>
                    <a:pt x="11" y="0"/>
                    <a:pt x="16" y="2"/>
                    <a:pt x="19" y="6"/>
                  </a:cubicBezTo>
                  <a:cubicBezTo>
                    <a:pt x="21" y="11"/>
                    <a:pt x="19" y="16"/>
                    <a:pt x="14" y="19"/>
                  </a:cubicBezTo>
                  <a:close/>
                </a:path>
              </a:pathLst>
            </a:custGeom>
            <a:solidFill>
              <a:srgbClr val="FE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957">
              <a:extLst>
                <a:ext uri="{FF2B5EF4-FFF2-40B4-BE49-F238E27FC236}">
                  <a16:creationId xmlns:a16="http://schemas.microsoft.com/office/drawing/2014/main" id="{3E160F3E-8853-4082-A742-B7E354C5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114 w 21"/>
                <a:gd name="T5" fmla="*/ 35 h 21"/>
                <a:gd name="T6" fmla="*/ 305 w 21"/>
                <a:gd name="T7" fmla="*/ 136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9" y="21"/>
                    <a:pt x="4" y="19"/>
                    <a:pt x="2" y="14"/>
                  </a:cubicBez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7" y="2"/>
                    <a:pt x="19" y="7"/>
                  </a:cubicBezTo>
                  <a:cubicBezTo>
                    <a:pt x="21" y="11"/>
                    <a:pt x="19" y="17"/>
                    <a:pt x="14" y="19"/>
                  </a:cubicBezTo>
                  <a:close/>
                </a:path>
              </a:pathLst>
            </a:custGeom>
            <a:solidFill>
              <a:srgbClr val="FE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958">
              <a:extLst>
                <a:ext uri="{FF2B5EF4-FFF2-40B4-BE49-F238E27FC236}">
                  <a16:creationId xmlns:a16="http://schemas.microsoft.com/office/drawing/2014/main" id="{3E850CF1-3F8C-4EAF-9587-F4AF978AE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114 w 21"/>
                <a:gd name="T5" fmla="*/ 35 h 21"/>
                <a:gd name="T6" fmla="*/ 305 w 21"/>
                <a:gd name="T7" fmla="*/ 136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9" y="21"/>
                    <a:pt x="4" y="18"/>
                    <a:pt x="2" y="14"/>
                  </a:cubicBezTo>
                  <a:cubicBezTo>
                    <a:pt x="0" y="9"/>
                    <a:pt x="2" y="4"/>
                    <a:pt x="7" y="2"/>
                  </a:cubicBezTo>
                  <a:cubicBezTo>
                    <a:pt x="12" y="0"/>
                    <a:pt x="17" y="2"/>
                    <a:pt x="19" y="7"/>
                  </a:cubicBezTo>
                  <a:cubicBezTo>
                    <a:pt x="21" y="12"/>
                    <a:pt x="18" y="17"/>
                    <a:pt x="14" y="19"/>
                  </a:cubicBezTo>
                  <a:close/>
                </a:path>
              </a:pathLst>
            </a:custGeom>
            <a:solidFill>
              <a:srgbClr val="FEE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959">
              <a:extLst>
                <a:ext uri="{FF2B5EF4-FFF2-40B4-BE49-F238E27FC236}">
                  <a16:creationId xmlns:a16="http://schemas.microsoft.com/office/drawing/2014/main" id="{3A2588C5-07AE-4970-BF6B-CDA549CB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09 w 21"/>
                <a:gd name="T1" fmla="*/ 363 h 21"/>
                <a:gd name="T2" fmla="*/ 33 w 21"/>
                <a:gd name="T3" fmla="*/ 248 h 21"/>
                <a:gd name="T4" fmla="*/ 114 w 21"/>
                <a:gd name="T5" fmla="*/ 35 h 21"/>
                <a:gd name="T6" fmla="*/ 305 w 21"/>
                <a:gd name="T7" fmla="*/ 136 h 21"/>
                <a:gd name="T8" fmla="*/ 209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3" y="19"/>
                  </a:moveTo>
                  <a:cubicBezTo>
                    <a:pt x="9" y="21"/>
                    <a:pt x="3" y="18"/>
                    <a:pt x="2" y="13"/>
                  </a:cubicBezTo>
                  <a:cubicBezTo>
                    <a:pt x="0" y="9"/>
                    <a:pt x="3" y="3"/>
                    <a:pt x="7" y="2"/>
                  </a:cubicBezTo>
                  <a:cubicBezTo>
                    <a:pt x="12" y="0"/>
                    <a:pt x="17" y="3"/>
                    <a:pt x="19" y="7"/>
                  </a:cubicBezTo>
                  <a:cubicBezTo>
                    <a:pt x="21" y="12"/>
                    <a:pt x="18" y="17"/>
                    <a:pt x="13" y="19"/>
                  </a:cubicBezTo>
                  <a:close/>
                </a:path>
              </a:pathLst>
            </a:custGeom>
            <a:solidFill>
              <a:srgbClr val="FEE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960">
              <a:extLst>
                <a:ext uri="{FF2B5EF4-FFF2-40B4-BE49-F238E27FC236}">
                  <a16:creationId xmlns:a16="http://schemas.microsoft.com/office/drawing/2014/main" id="{3B82DED6-0264-4CF0-8481-55E5FEFF5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09 w 21"/>
                <a:gd name="T1" fmla="*/ 363 h 21"/>
                <a:gd name="T2" fmla="*/ 33 w 21"/>
                <a:gd name="T3" fmla="*/ 248 h 21"/>
                <a:gd name="T4" fmla="*/ 126 w 21"/>
                <a:gd name="T5" fmla="*/ 35 h 21"/>
                <a:gd name="T6" fmla="*/ 305 w 21"/>
                <a:gd name="T7" fmla="*/ 149 h 21"/>
                <a:gd name="T8" fmla="*/ 209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3" y="19"/>
                  </a:moveTo>
                  <a:cubicBezTo>
                    <a:pt x="8" y="21"/>
                    <a:pt x="3" y="18"/>
                    <a:pt x="2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3" y="0"/>
                    <a:pt x="18" y="3"/>
                    <a:pt x="19" y="8"/>
                  </a:cubicBezTo>
                  <a:cubicBezTo>
                    <a:pt x="21" y="13"/>
                    <a:pt x="18" y="18"/>
                    <a:pt x="13" y="19"/>
                  </a:cubicBezTo>
                  <a:close/>
                </a:path>
              </a:pathLst>
            </a:custGeom>
            <a:solidFill>
              <a:srgbClr val="FEE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961">
              <a:extLst>
                <a:ext uri="{FF2B5EF4-FFF2-40B4-BE49-F238E27FC236}">
                  <a16:creationId xmlns:a16="http://schemas.microsoft.com/office/drawing/2014/main" id="{5D3ED1E8-707A-4A0A-9D56-B2886E6EA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0" cy="54"/>
            </a:xfrm>
            <a:custGeom>
              <a:avLst/>
              <a:gdLst>
                <a:gd name="T0" fmla="*/ 208 w 20"/>
                <a:gd name="T1" fmla="*/ 373 h 20"/>
                <a:gd name="T2" fmla="*/ 33 w 20"/>
                <a:gd name="T3" fmla="*/ 257 h 20"/>
                <a:gd name="T4" fmla="*/ 125 w 20"/>
                <a:gd name="T5" fmla="*/ 38 h 20"/>
                <a:gd name="T6" fmla="*/ 300 w 20"/>
                <a:gd name="T7" fmla="*/ 159 h 20"/>
                <a:gd name="T8" fmla="*/ 208 w 20"/>
                <a:gd name="T9" fmla="*/ 37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3" y="19"/>
                  </a:moveTo>
                  <a:cubicBezTo>
                    <a:pt x="8" y="20"/>
                    <a:pt x="3" y="17"/>
                    <a:pt x="2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3" y="0"/>
                    <a:pt x="18" y="3"/>
                    <a:pt x="19" y="8"/>
                  </a:cubicBezTo>
                  <a:cubicBezTo>
                    <a:pt x="20" y="13"/>
                    <a:pt x="17" y="18"/>
                    <a:pt x="13" y="19"/>
                  </a:cubicBezTo>
                  <a:close/>
                </a:path>
              </a:pathLst>
            </a:custGeom>
            <a:solidFill>
              <a:srgbClr val="FEE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962">
              <a:extLst>
                <a:ext uri="{FF2B5EF4-FFF2-40B4-BE49-F238E27FC236}">
                  <a16:creationId xmlns:a16="http://schemas.microsoft.com/office/drawing/2014/main" id="{91F8EB2E-6EFD-4206-9A2B-6181C0E1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0" cy="54"/>
            </a:xfrm>
            <a:custGeom>
              <a:avLst/>
              <a:gdLst>
                <a:gd name="T0" fmla="*/ 188 w 20"/>
                <a:gd name="T1" fmla="*/ 373 h 20"/>
                <a:gd name="T2" fmla="*/ 20 w 20"/>
                <a:gd name="T3" fmla="*/ 232 h 20"/>
                <a:gd name="T4" fmla="*/ 145 w 20"/>
                <a:gd name="T5" fmla="*/ 22 h 20"/>
                <a:gd name="T6" fmla="*/ 300 w 20"/>
                <a:gd name="T7" fmla="*/ 176 h 20"/>
                <a:gd name="T8" fmla="*/ 188 w 20"/>
                <a:gd name="T9" fmla="*/ 37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2" y="19"/>
                  </a:moveTo>
                  <a:cubicBezTo>
                    <a:pt x="7" y="20"/>
                    <a:pt x="2" y="17"/>
                    <a:pt x="1" y="12"/>
                  </a:cubicBezTo>
                  <a:cubicBezTo>
                    <a:pt x="0" y="7"/>
                    <a:pt x="4" y="2"/>
                    <a:pt x="9" y="1"/>
                  </a:cubicBezTo>
                  <a:cubicBezTo>
                    <a:pt x="13" y="0"/>
                    <a:pt x="18" y="4"/>
                    <a:pt x="19" y="9"/>
                  </a:cubicBezTo>
                  <a:cubicBezTo>
                    <a:pt x="20" y="13"/>
                    <a:pt x="17" y="18"/>
                    <a:pt x="12" y="19"/>
                  </a:cubicBezTo>
                  <a:close/>
                </a:path>
              </a:pathLst>
            </a:custGeom>
            <a:solidFill>
              <a:srgbClr val="FEE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963">
              <a:extLst>
                <a:ext uri="{FF2B5EF4-FFF2-40B4-BE49-F238E27FC236}">
                  <a16:creationId xmlns:a16="http://schemas.microsoft.com/office/drawing/2014/main" id="{E1B14B55-D5E9-4E9C-884E-75442F6FE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66 w 19"/>
                <a:gd name="T1" fmla="*/ 346 h 19"/>
                <a:gd name="T2" fmla="*/ 0 w 19"/>
                <a:gd name="T3" fmla="*/ 217 h 19"/>
                <a:gd name="T4" fmla="*/ 121 w 19"/>
                <a:gd name="T5" fmla="*/ 0 h 19"/>
                <a:gd name="T6" fmla="*/ 275 w 19"/>
                <a:gd name="T7" fmla="*/ 150 h 19"/>
                <a:gd name="T8" fmla="*/ 166 w 19"/>
                <a:gd name="T9" fmla="*/ 3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1" y="18"/>
                  </a:moveTo>
                  <a:cubicBezTo>
                    <a:pt x="6" y="19"/>
                    <a:pt x="1" y="16"/>
                    <a:pt x="0" y="11"/>
                  </a:cubicBezTo>
                  <a:cubicBezTo>
                    <a:pt x="0" y="6"/>
                    <a:pt x="3" y="1"/>
                    <a:pt x="8" y="0"/>
                  </a:cubicBezTo>
                  <a:cubicBezTo>
                    <a:pt x="13" y="0"/>
                    <a:pt x="18" y="3"/>
                    <a:pt x="18" y="8"/>
                  </a:cubicBezTo>
                  <a:cubicBezTo>
                    <a:pt x="19" y="13"/>
                    <a:pt x="16" y="18"/>
                    <a:pt x="11" y="18"/>
                  </a:cubicBezTo>
                  <a:close/>
                </a:path>
              </a:pathLst>
            </a:custGeom>
            <a:solidFill>
              <a:srgbClr val="FEE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964">
              <a:extLst>
                <a:ext uri="{FF2B5EF4-FFF2-40B4-BE49-F238E27FC236}">
                  <a16:creationId xmlns:a16="http://schemas.microsoft.com/office/drawing/2014/main" id="{53C4F3A3-04E5-42AE-B469-8421719C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46 h 19"/>
                <a:gd name="T2" fmla="*/ 0 w 19"/>
                <a:gd name="T3" fmla="*/ 193 h 19"/>
                <a:gd name="T4" fmla="*/ 121 w 19"/>
                <a:gd name="T5" fmla="*/ 0 h 19"/>
                <a:gd name="T6" fmla="*/ 275 w 19"/>
                <a:gd name="T7" fmla="*/ 150 h 19"/>
                <a:gd name="T8" fmla="*/ 153 w 19"/>
                <a:gd name="T9" fmla="*/ 3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8"/>
                  </a:moveTo>
                  <a:cubicBezTo>
                    <a:pt x="5" y="19"/>
                    <a:pt x="1" y="15"/>
                    <a:pt x="0" y="10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3" y="0"/>
                    <a:pt x="18" y="3"/>
                    <a:pt x="18" y="8"/>
                  </a:cubicBezTo>
                  <a:cubicBezTo>
                    <a:pt x="19" y="13"/>
                    <a:pt x="16" y="18"/>
                    <a:pt x="10" y="18"/>
                  </a:cubicBezTo>
                  <a:close/>
                </a:path>
              </a:pathLst>
            </a:custGeom>
            <a:solidFill>
              <a:srgbClr val="FFE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965">
              <a:extLst>
                <a:ext uri="{FF2B5EF4-FFF2-40B4-BE49-F238E27FC236}">
                  <a16:creationId xmlns:a16="http://schemas.microsoft.com/office/drawing/2014/main" id="{F7FE1448-1FC8-40D7-9E00-D5990893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68 h 19"/>
                <a:gd name="T2" fmla="*/ 0 w 19"/>
                <a:gd name="T3" fmla="*/ 193 h 19"/>
                <a:gd name="T4" fmla="*/ 134 w 19"/>
                <a:gd name="T5" fmla="*/ 0 h 19"/>
                <a:gd name="T6" fmla="*/ 287 w 19"/>
                <a:gd name="T7" fmla="*/ 172 h 19"/>
                <a:gd name="T8" fmla="*/ 153 w 19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5" y="19"/>
                    <a:pt x="1" y="15"/>
                    <a:pt x="0" y="10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8" y="4"/>
                    <a:pt x="19" y="9"/>
                  </a:cubicBezTo>
                  <a:cubicBezTo>
                    <a:pt x="19" y="14"/>
                    <a:pt x="15" y="18"/>
                    <a:pt x="10" y="19"/>
                  </a:cubicBezTo>
                  <a:close/>
                </a:path>
              </a:pathLst>
            </a:custGeom>
            <a:solidFill>
              <a:srgbClr val="FFE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966">
              <a:extLst>
                <a:ext uri="{FF2B5EF4-FFF2-40B4-BE49-F238E27FC236}">
                  <a16:creationId xmlns:a16="http://schemas.microsoft.com/office/drawing/2014/main" id="{EEBD3210-B273-4238-9CF7-B49E298F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68 h 19"/>
                <a:gd name="T2" fmla="*/ 0 w 19"/>
                <a:gd name="T3" fmla="*/ 193 h 19"/>
                <a:gd name="T4" fmla="*/ 134 w 19"/>
                <a:gd name="T5" fmla="*/ 0 h 19"/>
                <a:gd name="T6" fmla="*/ 287 w 19"/>
                <a:gd name="T7" fmla="*/ 172 h 19"/>
                <a:gd name="T8" fmla="*/ 153 w 19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5" y="19"/>
                    <a:pt x="0" y="15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4" y="0"/>
                    <a:pt x="18" y="4"/>
                    <a:pt x="19" y="9"/>
                  </a:cubicBezTo>
                  <a:cubicBezTo>
                    <a:pt x="19" y="14"/>
                    <a:pt x="15" y="18"/>
                    <a:pt x="10" y="19"/>
                  </a:cubicBezTo>
                  <a:close/>
                </a:path>
              </a:pathLst>
            </a:custGeom>
            <a:solidFill>
              <a:srgbClr val="FFE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Oval 967">
              <a:extLst>
                <a:ext uri="{FF2B5EF4-FFF2-40B4-BE49-F238E27FC236}">
                  <a16:creationId xmlns:a16="http://schemas.microsoft.com/office/drawing/2014/main" id="{661D7DB5-E42C-4819-950B-669482E4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2176"/>
              <a:ext cx="47" cy="51"/>
            </a:xfrm>
            <a:prstGeom prst="ellipse">
              <a:avLst/>
            </a:prstGeom>
            <a:solidFill>
              <a:srgbClr val="FFE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86" name="Freeform 968">
              <a:extLst>
                <a:ext uri="{FF2B5EF4-FFF2-40B4-BE49-F238E27FC236}">
                  <a16:creationId xmlns:a16="http://schemas.microsoft.com/office/drawing/2014/main" id="{FF6C1F71-40C1-4F1E-A8C2-DB22C0C6D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73"/>
              <a:ext cx="35" cy="102"/>
            </a:xfrm>
            <a:custGeom>
              <a:avLst/>
              <a:gdLst>
                <a:gd name="T0" fmla="*/ 220 w 14"/>
                <a:gd name="T1" fmla="*/ 735 h 38"/>
                <a:gd name="T2" fmla="*/ 208 w 14"/>
                <a:gd name="T3" fmla="*/ 561 h 38"/>
                <a:gd name="T4" fmla="*/ 0 w 14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8">
                  <a:moveTo>
                    <a:pt x="14" y="38"/>
                  </a:moveTo>
                  <a:cubicBezTo>
                    <a:pt x="14" y="35"/>
                    <a:pt x="13" y="32"/>
                    <a:pt x="13" y="29"/>
                  </a:cubicBezTo>
                  <a:cubicBezTo>
                    <a:pt x="9" y="19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969">
              <a:extLst>
                <a:ext uri="{FF2B5EF4-FFF2-40B4-BE49-F238E27FC236}">
                  <a16:creationId xmlns:a16="http://schemas.microsoft.com/office/drawing/2014/main" id="{38F4C9F5-0FE8-4B22-BA50-2F112571F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75"/>
              <a:ext cx="153" cy="213"/>
            </a:xfrm>
            <a:custGeom>
              <a:avLst/>
              <a:gdLst>
                <a:gd name="T0" fmla="*/ 963 w 61"/>
                <a:gd name="T1" fmla="*/ 1510 h 80"/>
                <a:gd name="T2" fmla="*/ 459 w 61"/>
                <a:gd name="T3" fmla="*/ 588 h 80"/>
                <a:gd name="T4" fmla="*/ 50 w 61"/>
                <a:gd name="T5" fmla="*/ 205 h 80"/>
                <a:gd name="T6" fmla="*/ 0 w 61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0">
                  <a:moveTo>
                    <a:pt x="61" y="80"/>
                  </a:moveTo>
                  <a:cubicBezTo>
                    <a:pt x="49" y="66"/>
                    <a:pt x="49" y="41"/>
                    <a:pt x="29" y="31"/>
                  </a:cubicBezTo>
                  <a:cubicBezTo>
                    <a:pt x="15" y="25"/>
                    <a:pt x="9" y="29"/>
                    <a:pt x="3" y="11"/>
                  </a:cubicBezTo>
                  <a:cubicBezTo>
                    <a:pt x="1" y="7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970">
              <a:extLst>
                <a:ext uri="{FF2B5EF4-FFF2-40B4-BE49-F238E27FC236}">
                  <a16:creationId xmlns:a16="http://schemas.microsoft.com/office/drawing/2014/main" id="{CC203BA9-D616-4AF1-B82B-5BFBEF6E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688"/>
              <a:ext cx="162" cy="37"/>
            </a:xfrm>
            <a:custGeom>
              <a:avLst/>
              <a:gdLst>
                <a:gd name="T0" fmla="*/ 1007 w 65"/>
                <a:gd name="T1" fmla="*/ 225 h 14"/>
                <a:gd name="T2" fmla="*/ 808 w 65"/>
                <a:gd name="T3" fmla="*/ 182 h 14"/>
                <a:gd name="T4" fmla="*/ 187 w 65"/>
                <a:gd name="T5" fmla="*/ 167 h 14"/>
                <a:gd name="T6" fmla="*/ 0 w 6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4">
                  <a:moveTo>
                    <a:pt x="65" y="12"/>
                  </a:moveTo>
                  <a:cubicBezTo>
                    <a:pt x="61" y="11"/>
                    <a:pt x="57" y="10"/>
                    <a:pt x="52" y="10"/>
                  </a:cubicBezTo>
                  <a:cubicBezTo>
                    <a:pt x="37" y="10"/>
                    <a:pt x="27" y="14"/>
                    <a:pt x="12" y="9"/>
                  </a:cubicBezTo>
                  <a:cubicBezTo>
                    <a:pt x="7" y="7"/>
                    <a:pt x="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971">
              <a:extLst>
                <a:ext uri="{FF2B5EF4-FFF2-40B4-BE49-F238E27FC236}">
                  <a16:creationId xmlns:a16="http://schemas.microsoft.com/office/drawing/2014/main" id="{F2281AF3-D095-4D44-896A-708FFCA3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45"/>
              <a:ext cx="448" cy="310"/>
            </a:xfrm>
            <a:custGeom>
              <a:avLst/>
              <a:gdLst>
                <a:gd name="T0" fmla="*/ 2806 w 179"/>
                <a:gd name="T1" fmla="*/ 0 h 116"/>
                <a:gd name="T2" fmla="*/ 2555 w 179"/>
                <a:gd name="T3" fmla="*/ 363 h 116"/>
                <a:gd name="T4" fmla="*/ 1754 w 179"/>
                <a:gd name="T5" fmla="*/ 970 h 116"/>
                <a:gd name="T6" fmla="*/ 1241 w 179"/>
                <a:gd name="T7" fmla="*/ 1951 h 116"/>
                <a:gd name="T8" fmla="*/ 283 w 179"/>
                <a:gd name="T9" fmla="*/ 2101 h 116"/>
                <a:gd name="T10" fmla="*/ 0 w 179"/>
                <a:gd name="T11" fmla="*/ 1964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16">
                  <a:moveTo>
                    <a:pt x="179" y="0"/>
                  </a:moveTo>
                  <a:cubicBezTo>
                    <a:pt x="176" y="8"/>
                    <a:pt x="171" y="14"/>
                    <a:pt x="163" y="19"/>
                  </a:cubicBezTo>
                  <a:cubicBezTo>
                    <a:pt x="144" y="31"/>
                    <a:pt x="127" y="31"/>
                    <a:pt x="112" y="51"/>
                  </a:cubicBezTo>
                  <a:cubicBezTo>
                    <a:pt x="100" y="67"/>
                    <a:pt x="98" y="92"/>
                    <a:pt x="79" y="102"/>
                  </a:cubicBezTo>
                  <a:cubicBezTo>
                    <a:pt x="63" y="111"/>
                    <a:pt x="34" y="116"/>
                    <a:pt x="18" y="110"/>
                  </a:cubicBezTo>
                  <a:cubicBezTo>
                    <a:pt x="11" y="107"/>
                    <a:pt x="6" y="104"/>
                    <a:pt x="0" y="103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972">
              <a:extLst>
                <a:ext uri="{FF2B5EF4-FFF2-40B4-BE49-F238E27FC236}">
                  <a16:creationId xmlns:a16="http://schemas.microsoft.com/office/drawing/2014/main" id="{C476A941-D058-4F5F-8D99-07E29D17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211"/>
              <a:ext cx="82" cy="234"/>
            </a:xfrm>
            <a:custGeom>
              <a:avLst/>
              <a:gdLst>
                <a:gd name="T0" fmla="*/ 507 w 33"/>
                <a:gd name="T1" fmla="*/ 0 h 88"/>
                <a:gd name="T2" fmla="*/ 0 w 33"/>
                <a:gd name="T3" fmla="*/ 1654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8">
                  <a:moveTo>
                    <a:pt x="33" y="0"/>
                  </a:moveTo>
                  <a:cubicBezTo>
                    <a:pt x="4" y="20"/>
                    <a:pt x="14" y="60"/>
                    <a:pt x="0" y="88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973">
              <a:extLst>
                <a:ext uri="{FF2B5EF4-FFF2-40B4-BE49-F238E27FC236}">
                  <a16:creationId xmlns:a16="http://schemas.microsoft.com/office/drawing/2014/main" id="{CB5201FC-B94D-4302-9013-AF6AE0A4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597"/>
              <a:ext cx="42" cy="203"/>
            </a:xfrm>
            <a:custGeom>
              <a:avLst/>
              <a:gdLst>
                <a:gd name="T0" fmla="*/ 212 w 17"/>
                <a:gd name="T1" fmla="*/ 0 h 76"/>
                <a:gd name="T2" fmla="*/ 166 w 17"/>
                <a:gd name="T3" fmla="*/ 1106 h 76"/>
                <a:gd name="T4" fmla="*/ 0 w 17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6">
                  <a:moveTo>
                    <a:pt x="14" y="0"/>
                  </a:moveTo>
                  <a:cubicBezTo>
                    <a:pt x="13" y="19"/>
                    <a:pt x="17" y="39"/>
                    <a:pt x="11" y="58"/>
                  </a:cubicBezTo>
                  <a:cubicBezTo>
                    <a:pt x="8" y="64"/>
                    <a:pt x="5" y="70"/>
                    <a:pt x="0" y="76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974">
              <a:extLst>
                <a:ext uri="{FF2B5EF4-FFF2-40B4-BE49-F238E27FC236}">
                  <a16:creationId xmlns:a16="http://schemas.microsoft.com/office/drawing/2014/main" id="{BEBBAD14-E2B5-4311-BF04-E8205DE0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456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2 w 19"/>
                <a:gd name="T3" fmla="*/ 827 h 53"/>
                <a:gd name="T4" fmla="*/ 0 w 19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6" y="11"/>
                    <a:pt x="3" y="32"/>
                    <a:pt x="1" y="44"/>
                  </a:cubicBezTo>
                  <a:cubicBezTo>
                    <a:pt x="1" y="47"/>
                    <a:pt x="1" y="50"/>
                    <a:pt x="0" y="53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975">
              <a:extLst>
                <a:ext uri="{FF2B5EF4-FFF2-40B4-BE49-F238E27FC236}">
                  <a16:creationId xmlns:a16="http://schemas.microsoft.com/office/drawing/2014/main" id="{7D0D17EB-6CF1-4664-98FE-756C77385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701"/>
              <a:ext cx="250" cy="94"/>
            </a:xfrm>
            <a:custGeom>
              <a:avLst/>
              <a:gdLst>
                <a:gd name="T0" fmla="*/ 0 w 100"/>
                <a:gd name="T1" fmla="*/ 526 h 35"/>
                <a:gd name="T2" fmla="*/ 333 w 100"/>
                <a:gd name="T3" fmla="*/ 561 h 35"/>
                <a:gd name="T4" fmla="*/ 688 w 100"/>
                <a:gd name="T5" fmla="*/ 655 h 35"/>
                <a:gd name="T6" fmla="*/ 1020 w 100"/>
                <a:gd name="T7" fmla="*/ 333 h 35"/>
                <a:gd name="T8" fmla="*/ 1563 w 10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35">
                  <a:moveTo>
                    <a:pt x="0" y="27"/>
                  </a:moveTo>
                  <a:cubicBezTo>
                    <a:pt x="6" y="28"/>
                    <a:pt x="15" y="29"/>
                    <a:pt x="21" y="29"/>
                  </a:cubicBezTo>
                  <a:cubicBezTo>
                    <a:pt x="28" y="29"/>
                    <a:pt x="38" y="35"/>
                    <a:pt x="44" y="34"/>
                  </a:cubicBezTo>
                  <a:cubicBezTo>
                    <a:pt x="54" y="32"/>
                    <a:pt x="58" y="23"/>
                    <a:pt x="65" y="17"/>
                  </a:cubicBezTo>
                  <a:cubicBezTo>
                    <a:pt x="75" y="8"/>
                    <a:pt x="89" y="7"/>
                    <a:pt x="10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976">
              <a:extLst>
                <a:ext uri="{FF2B5EF4-FFF2-40B4-BE49-F238E27FC236}">
                  <a16:creationId xmlns:a16="http://schemas.microsoft.com/office/drawing/2014/main" id="{4845FB82-F244-4C17-8B4C-9F10A9DB2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597"/>
              <a:ext cx="147" cy="182"/>
            </a:xfrm>
            <a:custGeom>
              <a:avLst/>
              <a:gdLst>
                <a:gd name="T0" fmla="*/ 12 w 59"/>
                <a:gd name="T1" fmla="*/ 0 h 68"/>
                <a:gd name="T2" fmla="*/ 229 w 59"/>
                <a:gd name="T3" fmla="*/ 961 h 68"/>
                <a:gd name="T4" fmla="*/ 912 w 59"/>
                <a:gd name="T5" fmla="*/ 130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8">
                  <a:moveTo>
                    <a:pt x="1" y="0"/>
                  </a:moveTo>
                  <a:cubicBezTo>
                    <a:pt x="0" y="17"/>
                    <a:pt x="4" y="37"/>
                    <a:pt x="15" y="50"/>
                  </a:cubicBezTo>
                  <a:cubicBezTo>
                    <a:pt x="28" y="66"/>
                    <a:pt x="43" y="68"/>
                    <a:pt x="59" y="68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977">
              <a:extLst>
                <a:ext uri="{FF2B5EF4-FFF2-40B4-BE49-F238E27FC236}">
                  <a16:creationId xmlns:a16="http://schemas.microsoft.com/office/drawing/2014/main" id="{8660EA91-32C0-424D-BF1C-DCCA7005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485"/>
              <a:ext cx="102" cy="59"/>
            </a:xfrm>
            <a:custGeom>
              <a:avLst/>
              <a:gdLst>
                <a:gd name="T0" fmla="*/ 632 w 41"/>
                <a:gd name="T1" fmla="*/ 424 h 22"/>
                <a:gd name="T2" fmla="*/ 0 w 4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2">
                  <a:moveTo>
                    <a:pt x="41" y="22"/>
                  </a:moveTo>
                  <a:cubicBezTo>
                    <a:pt x="28" y="15"/>
                    <a:pt x="13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978">
              <a:extLst>
                <a:ext uri="{FF2B5EF4-FFF2-40B4-BE49-F238E27FC236}">
                  <a16:creationId xmlns:a16="http://schemas.microsoft.com/office/drawing/2014/main" id="{9EA854EF-F77D-4E4F-B5E3-89A27FED1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544"/>
              <a:ext cx="118" cy="277"/>
            </a:xfrm>
            <a:custGeom>
              <a:avLst/>
              <a:gdLst>
                <a:gd name="T0" fmla="*/ 459 w 47"/>
                <a:gd name="T1" fmla="*/ 1966 h 104"/>
                <a:gd name="T2" fmla="*/ 535 w 47"/>
                <a:gd name="T3" fmla="*/ 1816 h 104"/>
                <a:gd name="T4" fmla="*/ 113 w 47"/>
                <a:gd name="T5" fmla="*/ 77 h 104"/>
                <a:gd name="T6" fmla="*/ 0 w 47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04">
                  <a:moveTo>
                    <a:pt x="29" y="104"/>
                  </a:moveTo>
                  <a:cubicBezTo>
                    <a:pt x="30" y="101"/>
                    <a:pt x="32" y="99"/>
                    <a:pt x="34" y="96"/>
                  </a:cubicBezTo>
                  <a:cubicBezTo>
                    <a:pt x="47" y="70"/>
                    <a:pt x="31" y="20"/>
                    <a:pt x="7" y="4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979">
              <a:extLst>
                <a:ext uri="{FF2B5EF4-FFF2-40B4-BE49-F238E27FC236}">
                  <a16:creationId xmlns:a16="http://schemas.microsoft.com/office/drawing/2014/main" id="{81CF0114-A51A-43DE-A6A1-756BA37F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821"/>
              <a:ext cx="125" cy="248"/>
            </a:xfrm>
            <a:custGeom>
              <a:avLst/>
              <a:gdLst>
                <a:gd name="T0" fmla="*/ 0 w 50"/>
                <a:gd name="T1" fmla="*/ 1763 h 93"/>
                <a:gd name="T2" fmla="*/ 83 w 50"/>
                <a:gd name="T3" fmla="*/ 1365 h 93"/>
                <a:gd name="T4" fmla="*/ 220 w 50"/>
                <a:gd name="T5" fmla="*/ 589 h 93"/>
                <a:gd name="T6" fmla="*/ 783 w 50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93">
                  <a:moveTo>
                    <a:pt x="0" y="93"/>
                  </a:moveTo>
                  <a:cubicBezTo>
                    <a:pt x="3" y="87"/>
                    <a:pt x="4" y="80"/>
                    <a:pt x="5" y="72"/>
                  </a:cubicBezTo>
                  <a:cubicBezTo>
                    <a:pt x="8" y="56"/>
                    <a:pt x="3" y="44"/>
                    <a:pt x="14" y="31"/>
                  </a:cubicBezTo>
                  <a:cubicBezTo>
                    <a:pt x="24" y="19"/>
                    <a:pt x="40" y="12"/>
                    <a:pt x="50" y="0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980">
              <a:extLst>
                <a:ext uri="{FF2B5EF4-FFF2-40B4-BE49-F238E27FC236}">
                  <a16:creationId xmlns:a16="http://schemas.microsoft.com/office/drawing/2014/main" id="{D9F8B385-1DE3-4C0A-AEB4-413CB264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069"/>
              <a:ext cx="33" cy="142"/>
            </a:xfrm>
            <a:custGeom>
              <a:avLst/>
              <a:gdLst>
                <a:gd name="T0" fmla="*/ 193 w 13"/>
                <a:gd name="T1" fmla="*/ 1018 h 53"/>
                <a:gd name="T2" fmla="*/ 213 w 13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3">
                  <a:moveTo>
                    <a:pt x="12" y="53"/>
                  </a:moveTo>
                  <a:cubicBezTo>
                    <a:pt x="0" y="34"/>
                    <a:pt x="7" y="17"/>
                    <a:pt x="13" y="0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981">
              <a:extLst>
                <a:ext uri="{FF2B5EF4-FFF2-40B4-BE49-F238E27FC236}">
                  <a16:creationId xmlns:a16="http://schemas.microsoft.com/office/drawing/2014/main" id="{18C4FEA8-9760-477C-90D1-5B1B8D27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95"/>
              <a:ext cx="305" cy="157"/>
            </a:xfrm>
            <a:custGeom>
              <a:avLst/>
              <a:gdLst>
                <a:gd name="T0" fmla="*/ 1908 w 122"/>
                <a:gd name="T1" fmla="*/ 1112 h 59"/>
                <a:gd name="T2" fmla="*/ 1708 w 122"/>
                <a:gd name="T3" fmla="*/ 907 h 59"/>
                <a:gd name="T4" fmla="*/ 345 w 122"/>
                <a:gd name="T5" fmla="*/ 114 h 59"/>
                <a:gd name="T6" fmla="*/ 0 w 122"/>
                <a:gd name="T7" fmla="*/ 19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59">
                  <a:moveTo>
                    <a:pt x="122" y="59"/>
                  </a:moveTo>
                  <a:cubicBezTo>
                    <a:pt x="117" y="56"/>
                    <a:pt x="113" y="52"/>
                    <a:pt x="109" y="48"/>
                  </a:cubicBezTo>
                  <a:cubicBezTo>
                    <a:pt x="85" y="22"/>
                    <a:pt x="61" y="0"/>
                    <a:pt x="22" y="6"/>
                  </a:cubicBezTo>
                  <a:cubicBezTo>
                    <a:pt x="14" y="7"/>
                    <a:pt x="7" y="9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982">
              <a:extLst>
                <a:ext uri="{FF2B5EF4-FFF2-40B4-BE49-F238E27FC236}">
                  <a16:creationId xmlns:a16="http://schemas.microsoft.com/office/drawing/2014/main" id="{05AF6006-B11A-48FA-9F88-825092BB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952"/>
              <a:ext cx="340" cy="115"/>
            </a:xfrm>
            <a:custGeom>
              <a:avLst/>
              <a:gdLst>
                <a:gd name="T0" fmla="*/ 2113 w 136"/>
                <a:gd name="T1" fmla="*/ 824 h 43"/>
                <a:gd name="T2" fmla="*/ 1250 w 136"/>
                <a:gd name="T3" fmla="*/ 94 h 43"/>
                <a:gd name="T4" fmla="*/ 0 w 13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135" y="43"/>
                  </a:moveTo>
                  <a:cubicBezTo>
                    <a:pt x="136" y="13"/>
                    <a:pt x="103" y="1"/>
                    <a:pt x="80" y="5"/>
                  </a:cubicBezTo>
                  <a:cubicBezTo>
                    <a:pt x="56" y="9"/>
                    <a:pt x="23" y="1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983">
              <a:extLst>
                <a:ext uri="{FF2B5EF4-FFF2-40B4-BE49-F238E27FC236}">
                  <a16:creationId xmlns:a16="http://schemas.microsoft.com/office/drawing/2014/main" id="{AB431986-C2BA-4A6F-8447-383A443A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920"/>
              <a:ext cx="338" cy="173"/>
            </a:xfrm>
            <a:custGeom>
              <a:avLst/>
              <a:gdLst>
                <a:gd name="T0" fmla="*/ 0 w 135"/>
                <a:gd name="T1" fmla="*/ 1203 h 65"/>
                <a:gd name="T2" fmla="*/ 396 w 135"/>
                <a:gd name="T3" fmla="*/ 1190 h 65"/>
                <a:gd name="T4" fmla="*/ 784 w 135"/>
                <a:gd name="T5" fmla="*/ 828 h 65"/>
                <a:gd name="T6" fmla="*/ 1367 w 135"/>
                <a:gd name="T7" fmla="*/ 93 h 65"/>
                <a:gd name="T8" fmla="*/ 2118 w 135"/>
                <a:gd name="T9" fmla="*/ 19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65">
                  <a:moveTo>
                    <a:pt x="0" y="64"/>
                  </a:moveTo>
                  <a:cubicBezTo>
                    <a:pt x="8" y="62"/>
                    <a:pt x="16" y="65"/>
                    <a:pt x="25" y="63"/>
                  </a:cubicBezTo>
                  <a:cubicBezTo>
                    <a:pt x="36" y="61"/>
                    <a:pt x="43" y="52"/>
                    <a:pt x="50" y="44"/>
                  </a:cubicBezTo>
                  <a:cubicBezTo>
                    <a:pt x="62" y="29"/>
                    <a:pt x="68" y="11"/>
                    <a:pt x="87" y="5"/>
                  </a:cubicBezTo>
                  <a:cubicBezTo>
                    <a:pt x="103" y="0"/>
                    <a:pt x="120" y="4"/>
                    <a:pt x="135" y="1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984">
              <a:extLst>
                <a:ext uri="{FF2B5EF4-FFF2-40B4-BE49-F238E27FC236}">
                  <a16:creationId xmlns:a16="http://schemas.microsoft.com/office/drawing/2014/main" id="{91AD8643-6E53-4F01-91C1-496DD29E2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459"/>
              <a:ext cx="30" cy="144"/>
            </a:xfrm>
            <a:custGeom>
              <a:avLst/>
              <a:gdLst>
                <a:gd name="T0" fmla="*/ 188 w 12"/>
                <a:gd name="T1" fmla="*/ 1024 h 54"/>
                <a:gd name="T2" fmla="*/ 63 w 12"/>
                <a:gd name="T3" fmla="*/ 589 h 54"/>
                <a:gd name="T4" fmla="*/ 20 w 12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4">
                  <a:moveTo>
                    <a:pt x="12" y="54"/>
                  </a:moveTo>
                  <a:cubicBezTo>
                    <a:pt x="12" y="46"/>
                    <a:pt x="8" y="42"/>
                    <a:pt x="4" y="31"/>
                  </a:cubicBezTo>
                  <a:cubicBezTo>
                    <a:pt x="0" y="20"/>
                    <a:pt x="3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985">
              <a:extLst>
                <a:ext uri="{FF2B5EF4-FFF2-40B4-BE49-F238E27FC236}">
                  <a16:creationId xmlns:a16="http://schemas.microsoft.com/office/drawing/2014/main" id="{F89A890F-DDFA-4319-AC4D-EBE284AE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603"/>
              <a:ext cx="50" cy="229"/>
            </a:xfrm>
            <a:custGeom>
              <a:avLst/>
              <a:gdLst>
                <a:gd name="T0" fmla="*/ 188 w 20"/>
                <a:gd name="T1" fmla="*/ 1624 h 86"/>
                <a:gd name="T2" fmla="*/ 20 w 20"/>
                <a:gd name="T3" fmla="*/ 921 h 86"/>
                <a:gd name="T4" fmla="*/ 270 w 20"/>
                <a:gd name="T5" fmla="*/ 170 h 86"/>
                <a:gd name="T6" fmla="*/ 313 w 2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6">
                  <a:moveTo>
                    <a:pt x="12" y="86"/>
                  </a:moveTo>
                  <a:cubicBezTo>
                    <a:pt x="7" y="74"/>
                    <a:pt x="0" y="63"/>
                    <a:pt x="1" y="49"/>
                  </a:cubicBezTo>
                  <a:cubicBezTo>
                    <a:pt x="2" y="35"/>
                    <a:pt x="13" y="22"/>
                    <a:pt x="17" y="9"/>
                  </a:cubicBezTo>
                  <a:cubicBezTo>
                    <a:pt x="19" y="5"/>
                    <a:pt x="19" y="2"/>
                    <a:pt x="2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986">
              <a:extLst>
                <a:ext uri="{FF2B5EF4-FFF2-40B4-BE49-F238E27FC236}">
                  <a16:creationId xmlns:a16="http://schemas.microsoft.com/office/drawing/2014/main" id="{CE67D8A3-68DE-4A42-90B5-90E81FBF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459"/>
              <a:ext cx="157" cy="146"/>
            </a:xfrm>
            <a:custGeom>
              <a:avLst/>
              <a:gdLst>
                <a:gd name="T0" fmla="*/ 0 w 63"/>
                <a:gd name="T1" fmla="*/ 1030 h 55"/>
                <a:gd name="T2" fmla="*/ 541 w 63"/>
                <a:gd name="T3" fmla="*/ 733 h 55"/>
                <a:gd name="T4" fmla="*/ 974 w 63"/>
                <a:gd name="T5" fmla="*/ 7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5">
                  <a:moveTo>
                    <a:pt x="0" y="55"/>
                  </a:moveTo>
                  <a:cubicBezTo>
                    <a:pt x="9" y="53"/>
                    <a:pt x="28" y="45"/>
                    <a:pt x="35" y="39"/>
                  </a:cubicBezTo>
                  <a:cubicBezTo>
                    <a:pt x="45" y="30"/>
                    <a:pt x="42" y="0"/>
                    <a:pt x="63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987">
              <a:extLst>
                <a:ext uri="{FF2B5EF4-FFF2-40B4-BE49-F238E27FC236}">
                  <a16:creationId xmlns:a16="http://schemas.microsoft.com/office/drawing/2014/main" id="{8EEB7154-AD23-4B6E-AD0B-E9BEE67B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936"/>
              <a:ext cx="83" cy="104"/>
            </a:xfrm>
            <a:custGeom>
              <a:avLst/>
              <a:gdLst>
                <a:gd name="T0" fmla="*/ 0 w 33"/>
                <a:gd name="T1" fmla="*/ 739 h 39"/>
                <a:gd name="T2" fmla="*/ 50 w 33"/>
                <a:gd name="T3" fmla="*/ 627 h 39"/>
                <a:gd name="T4" fmla="*/ 526 w 3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1" y="37"/>
                    <a:pt x="2" y="35"/>
                    <a:pt x="3" y="33"/>
                  </a:cubicBezTo>
                  <a:cubicBezTo>
                    <a:pt x="8" y="19"/>
                    <a:pt x="16" y="2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988">
              <a:extLst>
                <a:ext uri="{FF2B5EF4-FFF2-40B4-BE49-F238E27FC236}">
                  <a16:creationId xmlns:a16="http://schemas.microsoft.com/office/drawing/2014/main" id="{C6131D80-D3C0-49CE-96AE-EB75AF81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40"/>
              <a:ext cx="85" cy="120"/>
            </a:xfrm>
            <a:custGeom>
              <a:avLst/>
              <a:gdLst>
                <a:gd name="T0" fmla="*/ 0 w 34"/>
                <a:gd name="T1" fmla="*/ 853 h 45"/>
                <a:gd name="T2" fmla="*/ 533 w 3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5">
                  <a:moveTo>
                    <a:pt x="0" y="45"/>
                  </a:moveTo>
                  <a:cubicBezTo>
                    <a:pt x="16" y="35"/>
                    <a:pt x="27" y="18"/>
                    <a:pt x="34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989">
              <a:extLst>
                <a:ext uri="{FF2B5EF4-FFF2-40B4-BE49-F238E27FC236}">
                  <a16:creationId xmlns:a16="http://schemas.microsoft.com/office/drawing/2014/main" id="{ED0309D7-1DF9-4A46-9F48-36695E98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141"/>
              <a:ext cx="230" cy="59"/>
            </a:xfrm>
            <a:custGeom>
              <a:avLst/>
              <a:gdLst>
                <a:gd name="T0" fmla="*/ 0 w 92"/>
                <a:gd name="T1" fmla="*/ 424 h 22"/>
                <a:gd name="T2" fmla="*/ 1313 w 92"/>
                <a:gd name="T3" fmla="*/ 193 h 22"/>
                <a:gd name="T4" fmla="*/ 1438 w 92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22">
                  <a:moveTo>
                    <a:pt x="0" y="22"/>
                  </a:moveTo>
                  <a:cubicBezTo>
                    <a:pt x="14" y="0"/>
                    <a:pt x="59" y="19"/>
                    <a:pt x="84" y="10"/>
                  </a:cubicBezTo>
                  <a:cubicBezTo>
                    <a:pt x="87" y="9"/>
                    <a:pt x="89" y="8"/>
                    <a:pt x="92" y="7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990">
              <a:extLst>
                <a:ext uri="{FF2B5EF4-FFF2-40B4-BE49-F238E27FC236}">
                  <a16:creationId xmlns:a16="http://schemas.microsoft.com/office/drawing/2014/main" id="{23BD855A-BA42-4FCA-844F-1895E26A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139"/>
              <a:ext cx="103" cy="106"/>
            </a:xfrm>
            <a:custGeom>
              <a:avLst/>
              <a:gdLst>
                <a:gd name="T0" fmla="*/ 0 w 41"/>
                <a:gd name="T1" fmla="*/ 170 h 40"/>
                <a:gd name="T2" fmla="*/ 651 w 41"/>
                <a:gd name="T3" fmla="*/ 74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0">
                  <a:moveTo>
                    <a:pt x="0" y="9"/>
                  </a:moveTo>
                  <a:cubicBezTo>
                    <a:pt x="18" y="0"/>
                    <a:pt x="33" y="23"/>
                    <a:pt x="41" y="4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991">
              <a:extLst>
                <a:ext uri="{FF2B5EF4-FFF2-40B4-BE49-F238E27FC236}">
                  <a16:creationId xmlns:a16="http://schemas.microsoft.com/office/drawing/2014/main" id="{AC057AF3-3CC9-43A4-BF1A-EC0562A62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80"/>
              <a:ext cx="100" cy="131"/>
            </a:xfrm>
            <a:custGeom>
              <a:avLst/>
              <a:gdLst>
                <a:gd name="T0" fmla="*/ 0 w 40"/>
                <a:gd name="T1" fmla="*/ 0 h 49"/>
                <a:gd name="T2" fmla="*/ 333 w 40"/>
                <a:gd name="T3" fmla="*/ 286 h 49"/>
                <a:gd name="T4" fmla="*/ 625 w 40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9">
                  <a:moveTo>
                    <a:pt x="0" y="0"/>
                  </a:moveTo>
                  <a:cubicBezTo>
                    <a:pt x="8" y="4"/>
                    <a:pt x="15" y="9"/>
                    <a:pt x="21" y="15"/>
                  </a:cubicBezTo>
                  <a:cubicBezTo>
                    <a:pt x="32" y="25"/>
                    <a:pt x="32" y="38"/>
                    <a:pt x="40" y="49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992">
              <a:extLst>
                <a:ext uri="{FF2B5EF4-FFF2-40B4-BE49-F238E27FC236}">
                  <a16:creationId xmlns:a16="http://schemas.microsoft.com/office/drawing/2014/main" id="{4CDD38AF-FC4F-4639-B560-BE9AC08E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296"/>
              <a:ext cx="175" cy="184"/>
            </a:xfrm>
            <a:custGeom>
              <a:avLst/>
              <a:gdLst>
                <a:gd name="T0" fmla="*/ 0 w 70"/>
                <a:gd name="T1" fmla="*/ 0 h 69"/>
                <a:gd name="T2" fmla="*/ 595 w 70"/>
                <a:gd name="T3" fmla="*/ 1059 h 69"/>
                <a:gd name="T4" fmla="*/ 1095 w 70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cubicBezTo>
                    <a:pt x="8" y="29"/>
                    <a:pt x="5" y="45"/>
                    <a:pt x="38" y="56"/>
                  </a:cubicBezTo>
                  <a:cubicBezTo>
                    <a:pt x="49" y="59"/>
                    <a:pt x="60" y="63"/>
                    <a:pt x="70" y="69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993">
              <a:extLst>
                <a:ext uri="{FF2B5EF4-FFF2-40B4-BE49-F238E27FC236}">
                  <a16:creationId xmlns:a16="http://schemas.microsoft.com/office/drawing/2014/main" id="{22A4F19A-187E-4B01-B1F3-E8AEB30D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8"/>
              <a:ext cx="150" cy="229"/>
            </a:xfrm>
            <a:custGeom>
              <a:avLst/>
              <a:gdLst>
                <a:gd name="T0" fmla="*/ 938 w 60"/>
                <a:gd name="T1" fmla="*/ 1624 h 86"/>
                <a:gd name="T2" fmla="*/ 470 w 60"/>
                <a:gd name="T3" fmla="*/ 93 h 86"/>
                <a:gd name="T4" fmla="*/ 0 w 6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6">
                  <a:moveTo>
                    <a:pt x="60" y="86"/>
                  </a:moveTo>
                  <a:cubicBezTo>
                    <a:pt x="55" y="63"/>
                    <a:pt x="54" y="20"/>
                    <a:pt x="30" y="5"/>
                  </a:cubicBezTo>
                  <a:cubicBezTo>
                    <a:pt x="21" y="0"/>
                    <a:pt x="1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994">
              <a:extLst>
                <a:ext uri="{FF2B5EF4-FFF2-40B4-BE49-F238E27FC236}">
                  <a16:creationId xmlns:a16="http://schemas.microsoft.com/office/drawing/2014/main" id="{0452841A-A4AE-468E-B9D1-C4D795E2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781"/>
              <a:ext cx="90" cy="27"/>
            </a:xfrm>
            <a:custGeom>
              <a:avLst/>
              <a:gdLst>
                <a:gd name="T0" fmla="*/ 0 w 36"/>
                <a:gd name="T1" fmla="*/ 0 h 10"/>
                <a:gd name="T2" fmla="*/ 563 w 36"/>
                <a:gd name="T3" fmla="*/ 17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12" y="2"/>
                    <a:pt x="22" y="10"/>
                    <a:pt x="36" y="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995">
              <a:extLst>
                <a:ext uri="{FF2B5EF4-FFF2-40B4-BE49-F238E27FC236}">
                  <a16:creationId xmlns:a16="http://schemas.microsoft.com/office/drawing/2014/main" id="{01EB09A1-C2E4-4662-AE6F-C9751B68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776"/>
              <a:ext cx="135" cy="48"/>
            </a:xfrm>
            <a:custGeom>
              <a:avLst/>
              <a:gdLst>
                <a:gd name="T0" fmla="*/ 0 w 54"/>
                <a:gd name="T1" fmla="*/ 341 h 18"/>
                <a:gd name="T2" fmla="*/ 658 w 54"/>
                <a:gd name="T3" fmla="*/ 21 h 18"/>
                <a:gd name="T4" fmla="*/ 845 w 54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8">
                  <a:moveTo>
                    <a:pt x="0" y="18"/>
                  </a:moveTo>
                  <a:cubicBezTo>
                    <a:pt x="13" y="13"/>
                    <a:pt x="29" y="3"/>
                    <a:pt x="42" y="1"/>
                  </a:cubicBezTo>
                  <a:cubicBezTo>
                    <a:pt x="46" y="0"/>
                    <a:pt x="50" y="1"/>
                    <a:pt x="54" y="2"/>
                  </a:cubicBezTo>
                </a:path>
              </a:pathLst>
            </a:custGeom>
            <a:noFill/>
            <a:ln w="15875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996">
              <a:extLst>
                <a:ext uri="{FF2B5EF4-FFF2-40B4-BE49-F238E27FC236}">
                  <a16:creationId xmlns:a16="http://schemas.microsoft.com/office/drawing/2014/main" id="{C9A478A1-35C8-43B3-B47B-175DB0A7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627"/>
              <a:ext cx="67" cy="194"/>
            </a:xfrm>
            <a:custGeom>
              <a:avLst/>
              <a:gdLst>
                <a:gd name="T0" fmla="*/ 104 w 27"/>
                <a:gd name="T1" fmla="*/ 0 h 73"/>
                <a:gd name="T2" fmla="*/ 154 w 27"/>
                <a:gd name="T3" fmla="*/ 826 h 73"/>
                <a:gd name="T4" fmla="*/ 412 w 27"/>
                <a:gd name="T5" fmla="*/ 1371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73">
                  <a:moveTo>
                    <a:pt x="7" y="0"/>
                  </a:moveTo>
                  <a:cubicBezTo>
                    <a:pt x="4" y="19"/>
                    <a:pt x="0" y="26"/>
                    <a:pt x="10" y="44"/>
                  </a:cubicBezTo>
                  <a:cubicBezTo>
                    <a:pt x="15" y="54"/>
                    <a:pt x="15" y="69"/>
                    <a:pt x="27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997">
              <a:extLst>
                <a:ext uri="{FF2B5EF4-FFF2-40B4-BE49-F238E27FC236}">
                  <a16:creationId xmlns:a16="http://schemas.microsoft.com/office/drawing/2014/main" id="{E6276A2F-2F8C-4EFB-8484-7345DFB6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376"/>
              <a:ext cx="110" cy="112"/>
            </a:xfrm>
            <a:custGeom>
              <a:avLst/>
              <a:gdLst>
                <a:gd name="T0" fmla="*/ 0 w 44"/>
                <a:gd name="T1" fmla="*/ 363 h 42"/>
                <a:gd name="T2" fmla="*/ 220 w 44"/>
                <a:gd name="T3" fmla="*/ 533 h 42"/>
                <a:gd name="T4" fmla="*/ 363 w 44"/>
                <a:gd name="T5" fmla="*/ 797 h 42"/>
                <a:gd name="T6" fmla="*/ 458 w 44"/>
                <a:gd name="T7" fmla="*/ 341 h 42"/>
                <a:gd name="T8" fmla="*/ 500 w 44"/>
                <a:gd name="T9" fmla="*/ 136 h 42"/>
                <a:gd name="T10" fmla="*/ 688 w 44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2">
                  <a:moveTo>
                    <a:pt x="0" y="19"/>
                  </a:moveTo>
                  <a:cubicBezTo>
                    <a:pt x="4" y="22"/>
                    <a:pt x="10" y="25"/>
                    <a:pt x="14" y="28"/>
                  </a:cubicBezTo>
                  <a:cubicBezTo>
                    <a:pt x="18" y="33"/>
                    <a:pt x="19" y="38"/>
                    <a:pt x="23" y="42"/>
                  </a:cubicBezTo>
                  <a:cubicBezTo>
                    <a:pt x="21" y="35"/>
                    <a:pt x="27" y="26"/>
                    <a:pt x="29" y="18"/>
                  </a:cubicBezTo>
                  <a:cubicBezTo>
                    <a:pt x="30" y="13"/>
                    <a:pt x="28" y="12"/>
                    <a:pt x="32" y="7"/>
                  </a:cubicBezTo>
                  <a:cubicBezTo>
                    <a:pt x="34" y="3"/>
                    <a:pt x="42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998">
              <a:extLst>
                <a:ext uri="{FF2B5EF4-FFF2-40B4-BE49-F238E27FC236}">
                  <a16:creationId xmlns:a16="http://schemas.microsoft.com/office/drawing/2014/main" id="{14606FDE-CA7D-4F68-A9EF-420D5DFF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491"/>
              <a:ext cx="120" cy="42"/>
            </a:xfrm>
            <a:custGeom>
              <a:avLst/>
              <a:gdLst>
                <a:gd name="T0" fmla="*/ 750 w 48"/>
                <a:gd name="T1" fmla="*/ 289 h 16"/>
                <a:gd name="T2" fmla="*/ 375 w 48"/>
                <a:gd name="T3" fmla="*/ 200 h 16"/>
                <a:gd name="T4" fmla="*/ 0 w 48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48" y="16"/>
                  </a:moveTo>
                  <a:cubicBezTo>
                    <a:pt x="45" y="0"/>
                    <a:pt x="32" y="11"/>
                    <a:pt x="24" y="11"/>
                  </a:cubicBezTo>
                  <a:cubicBezTo>
                    <a:pt x="15" y="12"/>
                    <a:pt x="9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999">
              <a:extLst>
                <a:ext uri="{FF2B5EF4-FFF2-40B4-BE49-F238E27FC236}">
                  <a16:creationId xmlns:a16="http://schemas.microsoft.com/office/drawing/2014/main" id="{38326EA1-7764-46AA-B26E-3E3890F3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365"/>
              <a:ext cx="55" cy="99"/>
            </a:xfrm>
            <a:custGeom>
              <a:avLst/>
              <a:gdLst>
                <a:gd name="T0" fmla="*/ 0 w 22"/>
                <a:gd name="T1" fmla="*/ 709 h 37"/>
                <a:gd name="T2" fmla="*/ 125 w 22"/>
                <a:gd name="T3" fmla="*/ 321 h 37"/>
                <a:gd name="T4" fmla="*/ 333 w 2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7">
                  <a:moveTo>
                    <a:pt x="0" y="37"/>
                  </a:moveTo>
                  <a:cubicBezTo>
                    <a:pt x="3" y="29"/>
                    <a:pt x="3" y="24"/>
                    <a:pt x="8" y="17"/>
                  </a:cubicBezTo>
                  <a:cubicBezTo>
                    <a:pt x="13" y="12"/>
                    <a:pt x="22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000">
              <a:extLst>
                <a:ext uri="{FF2B5EF4-FFF2-40B4-BE49-F238E27FC236}">
                  <a16:creationId xmlns:a16="http://schemas.microsoft.com/office/drawing/2014/main" id="{A53F2901-BF8B-4760-9C5A-C4CA91A2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424"/>
              <a:ext cx="57" cy="40"/>
            </a:xfrm>
            <a:custGeom>
              <a:avLst/>
              <a:gdLst>
                <a:gd name="T0" fmla="*/ 349 w 23"/>
                <a:gd name="T1" fmla="*/ 285 h 15"/>
                <a:gd name="T2" fmla="*/ 0 w 23"/>
                <a:gd name="T3" fmla="*/ 1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cubicBezTo>
                    <a:pt x="19" y="0"/>
                    <a:pt x="1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001">
              <a:extLst>
                <a:ext uri="{FF2B5EF4-FFF2-40B4-BE49-F238E27FC236}">
                  <a16:creationId xmlns:a16="http://schemas.microsoft.com/office/drawing/2014/main" id="{16D0F447-6229-4038-BB30-9CE49834F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680"/>
              <a:ext cx="212" cy="59"/>
            </a:xfrm>
            <a:custGeom>
              <a:avLst/>
              <a:gdLst>
                <a:gd name="T0" fmla="*/ 1319 w 85"/>
                <a:gd name="T1" fmla="*/ 56 h 22"/>
                <a:gd name="T2" fmla="*/ 653 w 85"/>
                <a:gd name="T3" fmla="*/ 193 h 22"/>
                <a:gd name="T4" fmla="*/ 374 w 85"/>
                <a:gd name="T5" fmla="*/ 402 h 22"/>
                <a:gd name="T6" fmla="*/ 0 w 85"/>
                <a:gd name="T7" fmla="*/ 38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22">
                  <a:moveTo>
                    <a:pt x="85" y="3"/>
                  </a:moveTo>
                  <a:cubicBezTo>
                    <a:pt x="68" y="3"/>
                    <a:pt x="58" y="0"/>
                    <a:pt x="42" y="10"/>
                  </a:cubicBezTo>
                  <a:cubicBezTo>
                    <a:pt x="36" y="13"/>
                    <a:pt x="30" y="20"/>
                    <a:pt x="24" y="21"/>
                  </a:cubicBezTo>
                  <a:cubicBezTo>
                    <a:pt x="16" y="22"/>
                    <a:pt x="8" y="1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002">
              <a:extLst>
                <a:ext uri="{FF2B5EF4-FFF2-40B4-BE49-F238E27FC236}">
                  <a16:creationId xmlns:a16="http://schemas.microsoft.com/office/drawing/2014/main" id="{F0778B00-79D1-46D4-83D2-129CC5D6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1715"/>
              <a:ext cx="48" cy="120"/>
            </a:xfrm>
            <a:custGeom>
              <a:avLst/>
              <a:gdLst>
                <a:gd name="T0" fmla="*/ 306 w 19"/>
                <a:gd name="T1" fmla="*/ 0 h 45"/>
                <a:gd name="T2" fmla="*/ 0 w 19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5" y="13"/>
                    <a:pt x="14" y="34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1003">
              <a:extLst>
                <a:ext uri="{FF2B5EF4-FFF2-40B4-BE49-F238E27FC236}">
                  <a16:creationId xmlns:a16="http://schemas.microsoft.com/office/drawing/2014/main" id="{9171326D-BA85-4D9F-B002-D586613C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443"/>
              <a:ext cx="25" cy="104"/>
            </a:xfrm>
            <a:custGeom>
              <a:avLst/>
              <a:gdLst>
                <a:gd name="T0" fmla="*/ 0 w 10"/>
                <a:gd name="T1" fmla="*/ 0 h 39"/>
                <a:gd name="T2" fmla="*/ 145 w 10"/>
                <a:gd name="T3" fmla="*/ 320 h 39"/>
                <a:gd name="T4" fmla="*/ 145 w 10"/>
                <a:gd name="T5" fmla="*/ 73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4" y="5"/>
                    <a:pt x="9" y="10"/>
                    <a:pt x="9" y="17"/>
                  </a:cubicBezTo>
                  <a:cubicBezTo>
                    <a:pt x="10" y="25"/>
                    <a:pt x="4" y="31"/>
                    <a:pt x="9" y="3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1004">
              <a:extLst>
                <a:ext uri="{FF2B5EF4-FFF2-40B4-BE49-F238E27FC236}">
                  <a16:creationId xmlns:a16="http://schemas.microsoft.com/office/drawing/2014/main" id="{66F17842-87CB-425A-91B9-E80E750C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469"/>
              <a:ext cx="60" cy="48"/>
            </a:xfrm>
            <a:custGeom>
              <a:avLst/>
              <a:gdLst>
                <a:gd name="T0" fmla="*/ 0 w 24"/>
                <a:gd name="T1" fmla="*/ 264 h 18"/>
                <a:gd name="T2" fmla="*/ 375 w 24"/>
                <a:gd name="T3" fmla="*/ 22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14"/>
                  </a:moveTo>
                  <a:cubicBezTo>
                    <a:pt x="6" y="0"/>
                    <a:pt x="17" y="18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005">
              <a:extLst>
                <a:ext uri="{FF2B5EF4-FFF2-40B4-BE49-F238E27FC236}">
                  <a16:creationId xmlns:a16="http://schemas.microsoft.com/office/drawing/2014/main" id="{58F25B48-429C-4834-88DC-31FFC61F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883"/>
              <a:ext cx="25" cy="168"/>
            </a:xfrm>
            <a:custGeom>
              <a:avLst/>
              <a:gdLst>
                <a:gd name="T0" fmla="*/ 95 w 10"/>
                <a:gd name="T1" fmla="*/ 0 h 63"/>
                <a:gd name="T2" fmla="*/ 145 w 10"/>
                <a:gd name="T3" fmla="*/ 648 h 63"/>
                <a:gd name="T4" fmla="*/ 125 w 10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3">
                  <a:moveTo>
                    <a:pt x="6" y="0"/>
                  </a:moveTo>
                  <a:cubicBezTo>
                    <a:pt x="0" y="12"/>
                    <a:pt x="7" y="22"/>
                    <a:pt x="9" y="34"/>
                  </a:cubicBezTo>
                  <a:cubicBezTo>
                    <a:pt x="10" y="43"/>
                    <a:pt x="10" y="54"/>
                    <a:pt x="8" y="6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1006">
              <a:extLst>
                <a:ext uri="{FF2B5EF4-FFF2-40B4-BE49-F238E27FC236}">
                  <a16:creationId xmlns:a16="http://schemas.microsoft.com/office/drawing/2014/main" id="{9BC26A43-AAF7-41CD-BF1D-F7CBD7D7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149"/>
              <a:ext cx="102" cy="120"/>
            </a:xfrm>
            <a:custGeom>
              <a:avLst/>
              <a:gdLst>
                <a:gd name="T0" fmla="*/ 0 w 41"/>
                <a:gd name="T1" fmla="*/ 661 h 45"/>
                <a:gd name="T2" fmla="*/ 415 w 41"/>
                <a:gd name="T3" fmla="*/ 683 h 45"/>
                <a:gd name="T4" fmla="*/ 632 w 4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5">
                  <a:moveTo>
                    <a:pt x="0" y="35"/>
                  </a:moveTo>
                  <a:cubicBezTo>
                    <a:pt x="9" y="39"/>
                    <a:pt x="18" y="45"/>
                    <a:pt x="27" y="36"/>
                  </a:cubicBezTo>
                  <a:cubicBezTo>
                    <a:pt x="33" y="30"/>
                    <a:pt x="40" y="8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1007">
              <a:extLst>
                <a:ext uri="{FF2B5EF4-FFF2-40B4-BE49-F238E27FC236}">
                  <a16:creationId xmlns:a16="http://schemas.microsoft.com/office/drawing/2014/main" id="{F9BE218C-55C2-4BFE-9FE2-621DCCA0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259"/>
              <a:ext cx="33" cy="101"/>
            </a:xfrm>
            <a:custGeom>
              <a:avLst/>
              <a:gdLst>
                <a:gd name="T0" fmla="*/ 0 w 13"/>
                <a:gd name="T1" fmla="*/ 0 h 38"/>
                <a:gd name="T2" fmla="*/ 193 w 13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13" y="4"/>
                    <a:pt x="8" y="27"/>
                    <a:pt x="12" y="3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1008">
              <a:extLst>
                <a:ext uri="{FF2B5EF4-FFF2-40B4-BE49-F238E27FC236}">
                  <a16:creationId xmlns:a16="http://schemas.microsoft.com/office/drawing/2014/main" id="{AC289675-5DFF-4A98-8A78-D17EE30B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443"/>
              <a:ext cx="92" cy="40"/>
            </a:xfrm>
            <a:custGeom>
              <a:avLst/>
              <a:gdLst>
                <a:gd name="T0" fmla="*/ 0 w 37"/>
                <a:gd name="T1" fmla="*/ 205 h 15"/>
                <a:gd name="T2" fmla="*/ 569 w 3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5">
                  <a:moveTo>
                    <a:pt x="0" y="11"/>
                  </a:moveTo>
                  <a:cubicBezTo>
                    <a:pt x="13" y="15"/>
                    <a:pt x="28" y="10"/>
                    <a:pt x="37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1009">
              <a:extLst>
                <a:ext uri="{FF2B5EF4-FFF2-40B4-BE49-F238E27FC236}">
                  <a16:creationId xmlns:a16="http://schemas.microsoft.com/office/drawing/2014/main" id="{D2A30D4D-E5DF-4D3A-9AE9-35159E1E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779"/>
              <a:ext cx="35" cy="194"/>
            </a:xfrm>
            <a:custGeom>
              <a:avLst/>
              <a:gdLst>
                <a:gd name="T0" fmla="*/ 0 w 14"/>
                <a:gd name="T1" fmla="*/ 0 h 73"/>
                <a:gd name="T2" fmla="*/ 175 w 14"/>
                <a:gd name="T3" fmla="*/ 712 h 73"/>
                <a:gd name="T4" fmla="*/ 63 w 14"/>
                <a:gd name="T5" fmla="*/ 975 h 73"/>
                <a:gd name="T6" fmla="*/ 0 w 14"/>
                <a:gd name="T7" fmla="*/ 1371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3">
                  <a:moveTo>
                    <a:pt x="0" y="0"/>
                  </a:moveTo>
                  <a:cubicBezTo>
                    <a:pt x="12" y="3"/>
                    <a:pt x="14" y="28"/>
                    <a:pt x="11" y="38"/>
                  </a:cubicBezTo>
                  <a:cubicBezTo>
                    <a:pt x="9" y="42"/>
                    <a:pt x="5" y="47"/>
                    <a:pt x="4" y="52"/>
                  </a:cubicBezTo>
                  <a:cubicBezTo>
                    <a:pt x="2" y="59"/>
                    <a:pt x="2" y="66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010">
              <a:extLst>
                <a:ext uri="{FF2B5EF4-FFF2-40B4-BE49-F238E27FC236}">
                  <a16:creationId xmlns:a16="http://schemas.microsoft.com/office/drawing/2014/main" id="{198057DA-7990-45D6-8E54-52DFC7F0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05"/>
              <a:ext cx="63" cy="184"/>
            </a:xfrm>
            <a:custGeom>
              <a:avLst/>
              <a:gdLst>
                <a:gd name="T0" fmla="*/ 179 w 25"/>
                <a:gd name="T1" fmla="*/ 0 h 69"/>
                <a:gd name="T2" fmla="*/ 83 w 25"/>
                <a:gd name="T3" fmla="*/ 627 h 69"/>
                <a:gd name="T4" fmla="*/ 401 w 25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9">
                  <a:moveTo>
                    <a:pt x="11" y="0"/>
                  </a:moveTo>
                  <a:cubicBezTo>
                    <a:pt x="7" y="12"/>
                    <a:pt x="0" y="19"/>
                    <a:pt x="5" y="33"/>
                  </a:cubicBezTo>
                  <a:cubicBezTo>
                    <a:pt x="10" y="46"/>
                    <a:pt x="16" y="59"/>
                    <a:pt x="25" y="6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1011">
              <a:extLst>
                <a:ext uri="{FF2B5EF4-FFF2-40B4-BE49-F238E27FC236}">
                  <a16:creationId xmlns:a16="http://schemas.microsoft.com/office/drawing/2014/main" id="{A7B43878-5BE1-4F37-B4C6-A9A33CF3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09"/>
              <a:ext cx="123" cy="259"/>
            </a:xfrm>
            <a:custGeom>
              <a:avLst/>
              <a:gdLst>
                <a:gd name="T0" fmla="*/ 776 w 49"/>
                <a:gd name="T1" fmla="*/ 0 h 97"/>
                <a:gd name="T2" fmla="*/ 146 w 49"/>
                <a:gd name="T3" fmla="*/ 705 h 97"/>
                <a:gd name="T4" fmla="*/ 83 w 49"/>
                <a:gd name="T5" fmla="*/ 1848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97">
                  <a:moveTo>
                    <a:pt x="49" y="0"/>
                  </a:moveTo>
                  <a:cubicBezTo>
                    <a:pt x="40" y="16"/>
                    <a:pt x="17" y="19"/>
                    <a:pt x="9" y="37"/>
                  </a:cubicBezTo>
                  <a:cubicBezTo>
                    <a:pt x="0" y="57"/>
                    <a:pt x="6" y="76"/>
                    <a:pt x="5" y="9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1012">
              <a:extLst>
                <a:ext uri="{FF2B5EF4-FFF2-40B4-BE49-F238E27FC236}">
                  <a16:creationId xmlns:a16="http://schemas.microsoft.com/office/drawing/2014/main" id="{CCDD442B-3674-4F46-BE9F-EB0137C5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848"/>
              <a:ext cx="145" cy="83"/>
            </a:xfrm>
            <a:custGeom>
              <a:avLst/>
              <a:gdLst>
                <a:gd name="T0" fmla="*/ 0 w 58"/>
                <a:gd name="T1" fmla="*/ 423 h 31"/>
                <a:gd name="T2" fmla="*/ 675 w 58"/>
                <a:gd name="T3" fmla="*/ 388 h 31"/>
                <a:gd name="T4" fmla="*/ 908 w 5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1">
                  <a:moveTo>
                    <a:pt x="0" y="22"/>
                  </a:moveTo>
                  <a:cubicBezTo>
                    <a:pt x="10" y="31"/>
                    <a:pt x="32" y="25"/>
                    <a:pt x="43" y="20"/>
                  </a:cubicBezTo>
                  <a:cubicBezTo>
                    <a:pt x="52" y="16"/>
                    <a:pt x="54" y="9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1013">
              <a:extLst>
                <a:ext uri="{FF2B5EF4-FFF2-40B4-BE49-F238E27FC236}">
                  <a16:creationId xmlns:a16="http://schemas.microsoft.com/office/drawing/2014/main" id="{5DE776B5-952A-4C61-BACF-8AF5B55E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63"/>
              <a:ext cx="135" cy="128"/>
            </a:xfrm>
            <a:custGeom>
              <a:avLst/>
              <a:gdLst>
                <a:gd name="T0" fmla="*/ 0 w 54"/>
                <a:gd name="T1" fmla="*/ 0 h 48"/>
                <a:gd name="T2" fmla="*/ 500 w 54"/>
                <a:gd name="T3" fmla="*/ 435 h 48"/>
                <a:gd name="T4" fmla="*/ 845 w 54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0" y="21"/>
                    <a:pt x="19" y="15"/>
                    <a:pt x="32" y="23"/>
                  </a:cubicBezTo>
                  <a:cubicBezTo>
                    <a:pt x="40" y="28"/>
                    <a:pt x="46" y="41"/>
                    <a:pt x="54" y="4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1014">
              <a:extLst>
                <a:ext uri="{FF2B5EF4-FFF2-40B4-BE49-F238E27FC236}">
                  <a16:creationId xmlns:a16="http://schemas.microsoft.com/office/drawing/2014/main" id="{AC6C08CD-B703-4FB9-BCCF-8A6A43A4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872"/>
              <a:ext cx="30" cy="163"/>
            </a:xfrm>
            <a:custGeom>
              <a:avLst/>
              <a:gdLst>
                <a:gd name="T0" fmla="*/ 0 w 12"/>
                <a:gd name="T1" fmla="*/ 1165 h 61"/>
                <a:gd name="T2" fmla="*/ 20 w 12"/>
                <a:gd name="T3" fmla="*/ 901 h 61"/>
                <a:gd name="T4" fmla="*/ 83 w 12"/>
                <a:gd name="T5" fmla="*/ 743 h 61"/>
                <a:gd name="T6" fmla="*/ 50 w 12"/>
                <a:gd name="T7" fmla="*/ 572 h 61"/>
                <a:gd name="T8" fmla="*/ 145 w 12"/>
                <a:gd name="T9" fmla="*/ 321 h 61"/>
                <a:gd name="T10" fmla="*/ 175 w 1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61">
                  <a:moveTo>
                    <a:pt x="0" y="61"/>
                  </a:moveTo>
                  <a:cubicBezTo>
                    <a:pt x="1" y="56"/>
                    <a:pt x="0" y="52"/>
                    <a:pt x="1" y="47"/>
                  </a:cubicBezTo>
                  <a:cubicBezTo>
                    <a:pt x="1" y="44"/>
                    <a:pt x="4" y="42"/>
                    <a:pt x="5" y="39"/>
                  </a:cubicBezTo>
                  <a:cubicBezTo>
                    <a:pt x="5" y="36"/>
                    <a:pt x="3" y="33"/>
                    <a:pt x="3" y="30"/>
                  </a:cubicBezTo>
                  <a:cubicBezTo>
                    <a:pt x="4" y="22"/>
                    <a:pt x="7" y="22"/>
                    <a:pt x="9" y="17"/>
                  </a:cubicBezTo>
                  <a:cubicBezTo>
                    <a:pt x="12" y="11"/>
                    <a:pt x="10" y="7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1015">
              <a:extLst>
                <a:ext uri="{FF2B5EF4-FFF2-40B4-BE49-F238E27FC236}">
                  <a16:creationId xmlns:a16="http://schemas.microsoft.com/office/drawing/2014/main" id="{DDC1BDB9-B185-423D-B95E-9CFC3424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656"/>
              <a:ext cx="100" cy="59"/>
            </a:xfrm>
            <a:custGeom>
              <a:avLst/>
              <a:gdLst>
                <a:gd name="T0" fmla="*/ 625 w 40"/>
                <a:gd name="T1" fmla="*/ 424 h 22"/>
                <a:gd name="T2" fmla="*/ 408 w 40"/>
                <a:gd name="T3" fmla="*/ 330 h 22"/>
                <a:gd name="T4" fmla="*/ 333 w 40"/>
                <a:gd name="T5" fmla="*/ 137 h 22"/>
                <a:gd name="T6" fmla="*/ 0 w 4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6" y="18"/>
                    <a:pt x="29" y="19"/>
                    <a:pt x="26" y="17"/>
                  </a:cubicBezTo>
                  <a:cubicBezTo>
                    <a:pt x="23" y="14"/>
                    <a:pt x="24" y="9"/>
                    <a:pt x="21" y="7"/>
                  </a:cubicBezTo>
                  <a:cubicBezTo>
                    <a:pt x="14" y="2"/>
                    <a:pt x="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1016">
              <a:extLst>
                <a:ext uri="{FF2B5EF4-FFF2-40B4-BE49-F238E27FC236}">
                  <a16:creationId xmlns:a16="http://schemas.microsoft.com/office/drawing/2014/main" id="{4F379009-EB86-4723-931D-28DC912F2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459"/>
              <a:ext cx="52" cy="226"/>
            </a:xfrm>
            <a:custGeom>
              <a:avLst/>
              <a:gdLst>
                <a:gd name="T0" fmla="*/ 319 w 21"/>
                <a:gd name="T1" fmla="*/ 1598 h 85"/>
                <a:gd name="T2" fmla="*/ 228 w 21"/>
                <a:gd name="T3" fmla="*/ 806 h 85"/>
                <a:gd name="T4" fmla="*/ 134 w 21"/>
                <a:gd name="T5" fmla="*/ 396 h 85"/>
                <a:gd name="T6" fmla="*/ 62 w 21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5">
                  <a:moveTo>
                    <a:pt x="21" y="85"/>
                  </a:moveTo>
                  <a:cubicBezTo>
                    <a:pt x="0" y="77"/>
                    <a:pt x="19" y="56"/>
                    <a:pt x="15" y="43"/>
                  </a:cubicBezTo>
                  <a:cubicBezTo>
                    <a:pt x="12" y="34"/>
                    <a:pt x="8" y="30"/>
                    <a:pt x="9" y="21"/>
                  </a:cubicBezTo>
                  <a:cubicBezTo>
                    <a:pt x="9" y="11"/>
                    <a:pt x="11" y="1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1017">
              <a:extLst>
                <a:ext uri="{FF2B5EF4-FFF2-40B4-BE49-F238E27FC236}">
                  <a16:creationId xmlns:a16="http://schemas.microsoft.com/office/drawing/2014/main" id="{8023A357-EC24-4770-855F-556BC443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1520"/>
              <a:ext cx="45" cy="72"/>
            </a:xfrm>
            <a:custGeom>
              <a:avLst/>
              <a:gdLst>
                <a:gd name="T0" fmla="*/ 0 w 18"/>
                <a:gd name="T1" fmla="*/ 512 h 27"/>
                <a:gd name="T2" fmla="*/ 145 w 18"/>
                <a:gd name="T3" fmla="*/ 227 h 27"/>
                <a:gd name="T4" fmla="*/ 283 w 1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0" y="18"/>
                    <a:pt x="5" y="17"/>
                    <a:pt x="9" y="12"/>
                  </a:cubicBezTo>
                  <a:cubicBezTo>
                    <a:pt x="11" y="9"/>
                    <a:pt x="15" y="1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1018">
              <a:extLst>
                <a:ext uri="{FF2B5EF4-FFF2-40B4-BE49-F238E27FC236}">
                  <a16:creationId xmlns:a16="http://schemas.microsoft.com/office/drawing/2014/main" id="{4E8441B8-0B98-40F3-9A22-082B7847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789"/>
              <a:ext cx="68" cy="96"/>
            </a:xfrm>
            <a:custGeom>
              <a:avLst/>
              <a:gdLst>
                <a:gd name="T0" fmla="*/ 0 w 27"/>
                <a:gd name="T1" fmla="*/ 0 h 36"/>
                <a:gd name="T2" fmla="*/ 191 w 27"/>
                <a:gd name="T3" fmla="*/ 149 h 36"/>
                <a:gd name="T4" fmla="*/ 242 w 27"/>
                <a:gd name="T5" fmla="*/ 341 h 36"/>
                <a:gd name="T6" fmla="*/ 400 w 27"/>
                <a:gd name="T7" fmla="*/ 456 h 36"/>
                <a:gd name="T8" fmla="*/ 431 w 27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0"/>
                  </a:moveTo>
                  <a:cubicBezTo>
                    <a:pt x="5" y="2"/>
                    <a:pt x="9" y="3"/>
                    <a:pt x="12" y="8"/>
                  </a:cubicBezTo>
                  <a:cubicBezTo>
                    <a:pt x="14" y="11"/>
                    <a:pt x="12" y="15"/>
                    <a:pt x="15" y="18"/>
                  </a:cubicBezTo>
                  <a:cubicBezTo>
                    <a:pt x="17" y="21"/>
                    <a:pt x="22" y="20"/>
                    <a:pt x="25" y="24"/>
                  </a:cubicBezTo>
                  <a:cubicBezTo>
                    <a:pt x="27" y="27"/>
                    <a:pt x="26" y="33"/>
                    <a:pt x="27" y="3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019">
              <a:extLst>
                <a:ext uri="{FF2B5EF4-FFF2-40B4-BE49-F238E27FC236}">
                  <a16:creationId xmlns:a16="http://schemas.microsoft.com/office/drawing/2014/main" id="{4311AF07-0234-44D3-A1FC-5FE2FAC2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971"/>
              <a:ext cx="98" cy="90"/>
            </a:xfrm>
            <a:custGeom>
              <a:avLst/>
              <a:gdLst>
                <a:gd name="T0" fmla="*/ 0 w 39"/>
                <a:gd name="T1" fmla="*/ 238 h 34"/>
                <a:gd name="T2" fmla="*/ 397 w 39"/>
                <a:gd name="T3" fmla="*/ 315 h 34"/>
                <a:gd name="T4" fmla="*/ 538 w 39"/>
                <a:gd name="T5" fmla="*/ 349 h 34"/>
                <a:gd name="T6" fmla="*/ 618 w 39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4">
                  <a:moveTo>
                    <a:pt x="0" y="13"/>
                  </a:moveTo>
                  <a:cubicBezTo>
                    <a:pt x="9" y="0"/>
                    <a:pt x="17" y="13"/>
                    <a:pt x="25" y="17"/>
                  </a:cubicBezTo>
                  <a:cubicBezTo>
                    <a:pt x="30" y="19"/>
                    <a:pt x="30" y="15"/>
                    <a:pt x="34" y="19"/>
                  </a:cubicBezTo>
                  <a:cubicBezTo>
                    <a:pt x="37" y="22"/>
                    <a:pt x="38" y="31"/>
                    <a:pt x="39" y="3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1020">
              <a:extLst>
                <a:ext uri="{FF2B5EF4-FFF2-40B4-BE49-F238E27FC236}">
                  <a16:creationId xmlns:a16="http://schemas.microsoft.com/office/drawing/2014/main" id="{219898AA-CD19-45FE-A84A-711F451C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520"/>
              <a:ext cx="57" cy="163"/>
            </a:xfrm>
            <a:custGeom>
              <a:avLst/>
              <a:gdLst>
                <a:gd name="T0" fmla="*/ 337 w 23"/>
                <a:gd name="T1" fmla="*/ 0 h 61"/>
                <a:gd name="T2" fmla="*/ 320 w 23"/>
                <a:gd name="T3" fmla="*/ 401 h 61"/>
                <a:gd name="T4" fmla="*/ 166 w 23"/>
                <a:gd name="T5" fmla="*/ 649 h 61"/>
                <a:gd name="T6" fmla="*/ 154 w 23"/>
                <a:gd name="T7" fmla="*/ 970 h 61"/>
                <a:gd name="T8" fmla="*/ 0 w 23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">
                  <a:moveTo>
                    <a:pt x="22" y="0"/>
                  </a:moveTo>
                  <a:cubicBezTo>
                    <a:pt x="22" y="6"/>
                    <a:pt x="23" y="15"/>
                    <a:pt x="21" y="21"/>
                  </a:cubicBezTo>
                  <a:cubicBezTo>
                    <a:pt x="18" y="27"/>
                    <a:pt x="14" y="28"/>
                    <a:pt x="11" y="34"/>
                  </a:cubicBezTo>
                  <a:cubicBezTo>
                    <a:pt x="7" y="40"/>
                    <a:pt x="12" y="46"/>
                    <a:pt x="10" y="51"/>
                  </a:cubicBezTo>
                  <a:cubicBezTo>
                    <a:pt x="8" y="57"/>
                    <a:pt x="3" y="55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1021">
              <a:extLst>
                <a:ext uri="{FF2B5EF4-FFF2-40B4-BE49-F238E27FC236}">
                  <a16:creationId xmlns:a16="http://schemas.microsoft.com/office/drawing/2014/main" id="{74B2571A-EDAE-4D3E-8C83-096DB3CF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744"/>
              <a:ext cx="30" cy="101"/>
            </a:xfrm>
            <a:custGeom>
              <a:avLst/>
              <a:gdLst>
                <a:gd name="T0" fmla="*/ 0 w 12"/>
                <a:gd name="T1" fmla="*/ 0 h 38"/>
                <a:gd name="T2" fmla="*/ 63 w 12"/>
                <a:gd name="T3" fmla="*/ 340 h 38"/>
                <a:gd name="T4" fmla="*/ 113 w 12"/>
                <a:gd name="T5" fmla="*/ 71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8">
                  <a:moveTo>
                    <a:pt x="0" y="0"/>
                  </a:moveTo>
                  <a:cubicBezTo>
                    <a:pt x="12" y="3"/>
                    <a:pt x="6" y="10"/>
                    <a:pt x="4" y="18"/>
                  </a:cubicBezTo>
                  <a:cubicBezTo>
                    <a:pt x="1" y="27"/>
                    <a:pt x="3" y="30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1022">
              <a:extLst>
                <a:ext uri="{FF2B5EF4-FFF2-40B4-BE49-F238E27FC236}">
                  <a16:creationId xmlns:a16="http://schemas.microsoft.com/office/drawing/2014/main" id="{172D5853-7616-448A-9BDE-4BA6E3AE9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917"/>
              <a:ext cx="65" cy="72"/>
            </a:xfrm>
            <a:custGeom>
              <a:avLst/>
              <a:gdLst>
                <a:gd name="T0" fmla="*/ 0 w 26"/>
                <a:gd name="T1" fmla="*/ 397 h 27"/>
                <a:gd name="T2" fmla="*/ 250 w 26"/>
                <a:gd name="T3" fmla="*/ 264 h 27"/>
                <a:gd name="T4" fmla="*/ 313 w 26"/>
                <a:gd name="T5" fmla="*/ 115 h 27"/>
                <a:gd name="T6" fmla="*/ 408 w 2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0" y="21"/>
                  </a:moveTo>
                  <a:cubicBezTo>
                    <a:pt x="8" y="27"/>
                    <a:pt x="12" y="19"/>
                    <a:pt x="16" y="14"/>
                  </a:cubicBezTo>
                  <a:cubicBezTo>
                    <a:pt x="18" y="11"/>
                    <a:pt x="17" y="9"/>
                    <a:pt x="20" y="6"/>
                  </a:cubicBezTo>
                  <a:cubicBezTo>
                    <a:pt x="21" y="4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1023">
              <a:extLst>
                <a:ext uri="{FF2B5EF4-FFF2-40B4-BE49-F238E27FC236}">
                  <a16:creationId xmlns:a16="http://schemas.microsoft.com/office/drawing/2014/main" id="{15D7D9EF-C7D0-46A6-9F78-068DC02D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416"/>
              <a:ext cx="160" cy="125"/>
            </a:xfrm>
            <a:custGeom>
              <a:avLst/>
              <a:gdLst>
                <a:gd name="T0" fmla="*/ 0 w 64"/>
                <a:gd name="T1" fmla="*/ 0 h 47"/>
                <a:gd name="T2" fmla="*/ 220 w 64"/>
                <a:gd name="T3" fmla="*/ 396 h 47"/>
                <a:gd name="T4" fmla="*/ 408 w 64"/>
                <a:gd name="T5" fmla="*/ 806 h 47"/>
                <a:gd name="T6" fmla="*/ 738 w 64"/>
                <a:gd name="T7" fmla="*/ 883 h 47"/>
                <a:gd name="T8" fmla="*/ 1000 w 64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7">
                  <a:moveTo>
                    <a:pt x="0" y="0"/>
                  </a:moveTo>
                  <a:cubicBezTo>
                    <a:pt x="0" y="12"/>
                    <a:pt x="8" y="13"/>
                    <a:pt x="14" y="21"/>
                  </a:cubicBezTo>
                  <a:cubicBezTo>
                    <a:pt x="19" y="29"/>
                    <a:pt x="16" y="38"/>
                    <a:pt x="26" y="43"/>
                  </a:cubicBezTo>
                  <a:cubicBezTo>
                    <a:pt x="30" y="45"/>
                    <a:pt x="42" y="47"/>
                    <a:pt x="47" y="47"/>
                  </a:cubicBezTo>
                  <a:cubicBezTo>
                    <a:pt x="51" y="47"/>
                    <a:pt x="60" y="43"/>
                    <a:pt x="64" y="4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024">
              <a:extLst>
                <a:ext uri="{FF2B5EF4-FFF2-40B4-BE49-F238E27FC236}">
                  <a16:creationId xmlns:a16="http://schemas.microsoft.com/office/drawing/2014/main" id="{E3511397-0224-466A-B7B6-1C700B69D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33"/>
              <a:ext cx="112" cy="134"/>
            </a:xfrm>
            <a:custGeom>
              <a:avLst/>
              <a:gdLst>
                <a:gd name="T0" fmla="*/ 75 w 45"/>
                <a:gd name="T1" fmla="*/ 962 h 50"/>
                <a:gd name="T2" fmla="*/ 383 w 45"/>
                <a:gd name="T3" fmla="*/ 482 h 50"/>
                <a:gd name="T4" fmla="*/ 694 w 4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5" y="50"/>
                  </a:moveTo>
                  <a:cubicBezTo>
                    <a:pt x="0" y="32"/>
                    <a:pt x="16" y="34"/>
                    <a:pt x="25" y="25"/>
                  </a:cubicBezTo>
                  <a:cubicBezTo>
                    <a:pt x="33" y="16"/>
                    <a:pt x="29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1025">
              <a:extLst>
                <a:ext uri="{FF2B5EF4-FFF2-40B4-BE49-F238E27FC236}">
                  <a16:creationId xmlns:a16="http://schemas.microsoft.com/office/drawing/2014/main" id="{62475799-15BC-4A92-952D-3392F0B1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555"/>
              <a:ext cx="205" cy="58"/>
            </a:xfrm>
            <a:custGeom>
              <a:avLst/>
              <a:gdLst>
                <a:gd name="T0" fmla="*/ 0 w 82"/>
                <a:gd name="T1" fmla="*/ 0 h 22"/>
                <a:gd name="T2" fmla="*/ 95 w 82"/>
                <a:gd name="T3" fmla="*/ 166 h 22"/>
                <a:gd name="T4" fmla="*/ 395 w 82"/>
                <a:gd name="T5" fmla="*/ 200 h 22"/>
                <a:gd name="T6" fmla="*/ 833 w 82"/>
                <a:gd name="T7" fmla="*/ 382 h 22"/>
                <a:gd name="T8" fmla="*/ 1283 w 82"/>
                <a:gd name="T9" fmla="*/ 14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2">
                  <a:moveTo>
                    <a:pt x="0" y="0"/>
                  </a:moveTo>
                  <a:cubicBezTo>
                    <a:pt x="1" y="4"/>
                    <a:pt x="3" y="7"/>
                    <a:pt x="6" y="9"/>
                  </a:cubicBezTo>
                  <a:cubicBezTo>
                    <a:pt x="13" y="15"/>
                    <a:pt x="17" y="11"/>
                    <a:pt x="25" y="11"/>
                  </a:cubicBezTo>
                  <a:cubicBezTo>
                    <a:pt x="37" y="10"/>
                    <a:pt x="41" y="20"/>
                    <a:pt x="53" y="21"/>
                  </a:cubicBezTo>
                  <a:cubicBezTo>
                    <a:pt x="64" y="22"/>
                    <a:pt x="72" y="9"/>
                    <a:pt x="82" y="8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1026">
              <a:extLst>
                <a:ext uri="{FF2B5EF4-FFF2-40B4-BE49-F238E27FC236}">
                  <a16:creationId xmlns:a16="http://schemas.microsoft.com/office/drawing/2014/main" id="{23889353-4185-4AA7-A7B5-F7E76B05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480"/>
              <a:ext cx="75" cy="75"/>
            </a:xfrm>
            <a:custGeom>
              <a:avLst/>
              <a:gdLst>
                <a:gd name="T0" fmla="*/ 0 w 30"/>
                <a:gd name="T1" fmla="*/ 0 h 28"/>
                <a:gd name="T2" fmla="*/ 83 w 30"/>
                <a:gd name="T3" fmla="*/ 287 h 28"/>
                <a:gd name="T4" fmla="*/ 395 w 30"/>
                <a:gd name="T5" fmla="*/ 388 h 28"/>
                <a:gd name="T6" fmla="*/ 470 w 3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1" y="5"/>
                    <a:pt x="0" y="11"/>
                    <a:pt x="5" y="15"/>
                  </a:cubicBezTo>
                  <a:cubicBezTo>
                    <a:pt x="11" y="19"/>
                    <a:pt x="18" y="14"/>
                    <a:pt x="25" y="20"/>
                  </a:cubicBezTo>
                  <a:cubicBezTo>
                    <a:pt x="27" y="22"/>
                    <a:pt x="28" y="25"/>
                    <a:pt x="30" y="2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1027">
              <a:extLst>
                <a:ext uri="{FF2B5EF4-FFF2-40B4-BE49-F238E27FC236}">
                  <a16:creationId xmlns:a16="http://schemas.microsoft.com/office/drawing/2014/main" id="{FB91B331-ADE9-471A-8CEE-F6793B36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421"/>
              <a:ext cx="35" cy="118"/>
            </a:xfrm>
            <a:custGeom>
              <a:avLst/>
              <a:gdLst>
                <a:gd name="T0" fmla="*/ 0 w 14"/>
                <a:gd name="T1" fmla="*/ 847 h 44"/>
                <a:gd name="T2" fmla="*/ 145 w 14"/>
                <a:gd name="T3" fmla="*/ 461 h 44"/>
                <a:gd name="T4" fmla="*/ 158 w 1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4">
                  <a:moveTo>
                    <a:pt x="0" y="44"/>
                  </a:moveTo>
                  <a:cubicBezTo>
                    <a:pt x="0" y="31"/>
                    <a:pt x="3" y="34"/>
                    <a:pt x="9" y="24"/>
                  </a:cubicBezTo>
                  <a:cubicBezTo>
                    <a:pt x="14" y="16"/>
                    <a:pt x="9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028">
              <a:extLst>
                <a:ext uri="{FF2B5EF4-FFF2-40B4-BE49-F238E27FC236}">
                  <a16:creationId xmlns:a16="http://schemas.microsoft.com/office/drawing/2014/main" id="{9BCE02F2-6CDF-438C-A268-64D6E723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600"/>
              <a:ext cx="130" cy="125"/>
            </a:xfrm>
            <a:custGeom>
              <a:avLst/>
              <a:gdLst>
                <a:gd name="T0" fmla="*/ 0 w 52"/>
                <a:gd name="T1" fmla="*/ 56 h 47"/>
                <a:gd name="T2" fmla="*/ 250 w 52"/>
                <a:gd name="T3" fmla="*/ 319 h 47"/>
                <a:gd name="T4" fmla="*/ 458 w 52"/>
                <a:gd name="T5" fmla="*/ 508 h 47"/>
                <a:gd name="T6" fmla="*/ 813 w 52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0" y="3"/>
                  </a:moveTo>
                  <a:cubicBezTo>
                    <a:pt x="10" y="0"/>
                    <a:pt x="13" y="11"/>
                    <a:pt x="16" y="17"/>
                  </a:cubicBezTo>
                  <a:cubicBezTo>
                    <a:pt x="21" y="26"/>
                    <a:pt x="19" y="23"/>
                    <a:pt x="29" y="27"/>
                  </a:cubicBezTo>
                  <a:cubicBezTo>
                    <a:pt x="39" y="31"/>
                    <a:pt x="44" y="41"/>
                    <a:pt x="52" y="4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029">
              <a:extLst>
                <a:ext uri="{FF2B5EF4-FFF2-40B4-BE49-F238E27FC236}">
                  <a16:creationId xmlns:a16="http://schemas.microsoft.com/office/drawing/2014/main" id="{5B4F2DA4-8813-4BE4-9638-90CFFDCE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611"/>
              <a:ext cx="115" cy="90"/>
            </a:xfrm>
            <a:custGeom>
              <a:avLst/>
              <a:gdLst>
                <a:gd name="T0" fmla="*/ 0 w 46"/>
                <a:gd name="T1" fmla="*/ 0 h 34"/>
                <a:gd name="T2" fmla="*/ 158 w 46"/>
                <a:gd name="T3" fmla="*/ 238 h 34"/>
                <a:gd name="T4" fmla="*/ 283 w 46"/>
                <a:gd name="T5" fmla="*/ 553 h 34"/>
                <a:gd name="T6" fmla="*/ 533 w 46"/>
                <a:gd name="T7" fmla="*/ 519 h 34"/>
                <a:gd name="T8" fmla="*/ 720 w 46"/>
                <a:gd name="T9" fmla="*/ 60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4">
                  <a:moveTo>
                    <a:pt x="0" y="0"/>
                  </a:moveTo>
                  <a:cubicBezTo>
                    <a:pt x="4" y="5"/>
                    <a:pt x="5" y="8"/>
                    <a:pt x="10" y="13"/>
                  </a:cubicBezTo>
                  <a:cubicBezTo>
                    <a:pt x="13" y="17"/>
                    <a:pt x="15" y="27"/>
                    <a:pt x="18" y="30"/>
                  </a:cubicBezTo>
                  <a:cubicBezTo>
                    <a:pt x="23" y="34"/>
                    <a:pt x="29" y="28"/>
                    <a:pt x="34" y="28"/>
                  </a:cubicBezTo>
                  <a:cubicBezTo>
                    <a:pt x="41" y="28"/>
                    <a:pt x="40" y="29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030">
              <a:extLst>
                <a:ext uri="{FF2B5EF4-FFF2-40B4-BE49-F238E27FC236}">
                  <a16:creationId xmlns:a16="http://schemas.microsoft.com/office/drawing/2014/main" id="{E68C80C9-FC6B-4375-AB07-3A6B36E6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411"/>
              <a:ext cx="25" cy="72"/>
            </a:xfrm>
            <a:custGeom>
              <a:avLst/>
              <a:gdLst>
                <a:gd name="T0" fmla="*/ 158 w 10"/>
                <a:gd name="T1" fmla="*/ 0 h 27"/>
                <a:gd name="T2" fmla="*/ 83 w 10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2" y="1"/>
                    <a:pt x="0" y="20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031">
              <a:extLst>
                <a:ext uri="{FF2B5EF4-FFF2-40B4-BE49-F238E27FC236}">
                  <a16:creationId xmlns:a16="http://schemas.microsoft.com/office/drawing/2014/main" id="{7648B491-A3C8-482B-A0E3-D11CA9E8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152"/>
              <a:ext cx="192" cy="147"/>
            </a:xfrm>
            <a:custGeom>
              <a:avLst/>
              <a:gdLst>
                <a:gd name="T0" fmla="*/ 0 w 77"/>
                <a:gd name="T1" fmla="*/ 1050 h 55"/>
                <a:gd name="T2" fmla="*/ 12 w 77"/>
                <a:gd name="T3" fmla="*/ 1016 h 55"/>
                <a:gd name="T4" fmla="*/ 249 w 77"/>
                <a:gd name="T5" fmla="*/ 342 h 55"/>
                <a:gd name="T6" fmla="*/ 633 w 77"/>
                <a:gd name="T7" fmla="*/ 78 h 55"/>
                <a:gd name="T8" fmla="*/ 945 w 77"/>
                <a:gd name="T9" fmla="*/ 380 h 55"/>
                <a:gd name="T10" fmla="*/ 1194 w 77"/>
                <a:gd name="T11" fmla="*/ 40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5">
                  <a:moveTo>
                    <a:pt x="0" y="55"/>
                  </a:moveTo>
                  <a:cubicBezTo>
                    <a:pt x="0" y="54"/>
                    <a:pt x="1" y="53"/>
                    <a:pt x="1" y="53"/>
                  </a:cubicBezTo>
                  <a:cubicBezTo>
                    <a:pt x="7" y="45"/>
                    <a:pt x="7" y="21"/>
                    <a:pt x="16" y="18"/>
                  </a:cubicBezTo>
                  <a:cubicBezTo>
                    <a:pt x="25" y="16"/>
                    <a:pt x="35" y="11"/>
                    <a:pt x="41" y="4"/>
                  </a:cubicBezTo>
                  <a:cubicBezTo>
                    <a:pt x="45" y="0"/>
                    <a:pt x="55" y="19"/>
                    <a:pt x="61" y="20"/>
                  </a:cubicBezTo>
                  <a:cubicBezTo>
                    <a:pt x="66" y="20"/>
                    <a:pt x="73" y="22"/>
                    <a:pt x="77" y="21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032">
              <a:extLst>
                <a:ext uri="{FF2B5EF4-FFF2-40B4-BE49-F238E27FC236}">
                  <a16:creationId xmlns:a16="http://schemas.microsoft.com/office/drawing/2014/main" id="{C03CFD58-A9E6-4ABC-9B4A-F0387BFDA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99"/>
              <a:ext cx="148" cy="98"/>
            </a:xfrm>
            <a:custGeom>
              <a:avLst/>
              <a:gdLst>
                <a:gd name="T0" fmla="*/ 0 w 59"/>
                <a:gd name="T1" fmla="*/ 689 h 37"/>
                <a:gd name="T2" fmla="*/ 188 w 59"/>
                <a:gd name="T3" fmla="*/ 408 h 37"/>
                <a:gd name="T4" fmla="*/ 692 w 59"/>
                <a:gd name="T5" fmla="*/ 350 h 37"/>
                <a:gd name="T6" fmla="*/ 931 w 5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7">
                  <a:moveTo>
                    <a:pt x="0" y="37"/>
                  </a:moveTo>
                  <a:cubicBezTo>
                    <a:pt x="0" y="33"/>
                    <a:pt x="9" y="24"/>
                    <a:pt x="12" y="22"/>
                  </a:cubicBezTo>
                  <a:cubicBezTo>
                    <a:pt x="22" y="18"/>
                    <a:pt x="34" y="24"/>
                    <a:pt x="44" y="19"/>
                  </a:cubicBezTo>
                  <a:cubicBezTo>
                    <a:pt x="53" y="16"/>
                    <a:pt x="54" y="7"/>
                    <a:pt x="59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033">
              <a:extLst>
                <a:ext uri="{FF2B5EF4-FFF2-40B4-BE49-F238E27FC236}">
                  <a16:creationId xmlns:a16="http://schemas.microsoft.com/office/drawing/2014/main" id="{88F636B9-D226-4CFA-A744-06A8B3B2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392"/>
              <a:ext cx="113" cy="133"/>
            </a:xfrm>
            <a:custGeom>
              <a:avLst/>
              <a:gdLst>
                <a:gd name="T0" fmla="*/ 0 w 45"/>
                <a:gd name="T1" fmla="*/ 678 h 50"/>
                <a:gd name="T2" fmla="*/ 304 w 45"/>
                <a:gd name="T3" fmla="*/ 319 h 50"/>
                <a:gd name="T4" fmla="*/ 367 w 45"/>
                <a:gd name="T5" fmla="*/ 149 h 50"/>
                <a:gd name="T6" fmla="*/ 397 w 45"/>
                <a:gd name="T7" fmla="*/ 0 h 50"/>
                <a:gd name="T8" fmla="*/ 397 w 45"/>
                <a:gd name="T9" fmla="*/ 226 h 50"/>
                <a:gd name="T10" fmla="*/ 588 w 45"/>
                <a:gd name="T11" fmla="*/ 418 h 50"/>
                <a:gd name="T12" fmla="*/ 600 w 45"/>
                <a:gd name="T13" fmla="*/ 694 h 50"/>
                <a:gd name="T14" fmla="*/ 681 w 45"/>
                <a:gd name="T15" fmla="*/ 94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11" y="37"/>
                    <a:pt x="15" y="24"/>
                    <a:pt x="19" y="17"/>
                  </a:cubicBezTo>
                  <a:cubicBezTo>
                    <a:pt x="20" y="14"/>
                    <a:pt x="22" y="11"/>
                    <a:pt x="23" y="8"/>
                  </a:cubicBezTo>
                  <a:cubicBezTo>
                    <a:pt x="24" y="5"/>
                    <a:pt x="24" y="2"/>
                    <a:pt x="25" y="0"/>
                  </a:cubicBezTo>
                  <a:cubicBezTo>
                    <a:pt x="25" y="4"/>
                    <a:pt x="22" y="8"/>
                    <a:pt x="25" y="12"/>
                  </a:cubicBezTo>
                  <a:cubicBezTo>
                    <a:pt x="28" y="17"/>
                    <a:pt x="38" y="14"/>
                    <a:pt x="37" y="22"/>
                  </a:cubicBezTo>
                  <a:cubicBezTo>
                    <a:pt x="36" y="29"/>
                    <a:pt x="31" y="33"/>
                    <a:pt x="38" y="37"/>
                  </a:cubicBezTo>
                  <a:cubicBezTo>
                    <a:pt x="45" y="41"/>
                    <a:pt x="42" y="43"/>
                    <a:pt x="43" y="5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034">
              <a:extLst>
                <a:ext uri="{FF2B5EF4-FFF2-40B4-BE49-F238E27FC236}">
                  <a16:creationId xmlns:a16="http://schemas.microsoft.com/office/drawing/2014/main" id="{3E9A2FB7-B421-4949-BD84-DB418009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85"/>
              <a:ext cx="55" cy="70"/>
            </a:xfrm>
            <a:custGeom>
              <a:avLst/>
              <a:gdLst>
                <a:gd name="T0" fmla="*/ 20 w 22"/>
                <a:gd name="T1" fmla="*/ 0 h 26"/>
                <a:gd name="T2" fmla="*/ 83 w 22"/>
                <a:gd name="T3" fmla="*/ 175 h 26"/>
                <a:gd name="T4" fmla="*/ 158 w 22"/>
                <a:gd name="T5" fmla="*/ 232 h 26"/>
                <a:gd name="T6" fmla="*/ 188 w 22"/>
                <a:gd name="T7" fmla="*/ 312 h 26"/>
                <a:gd name="T8" fmla="*/ 270 w 22"/>
                <a:gd name="T9" fmla="*/ 471 h 26"/>
                <a:gd name="T10" fmla="*/ 345 w 22"/>
                <a:gd name="T11" fmla="*/ 50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1" y="0"/>
                  </a:moveTo>
                  <a:cubicBezTo>
                    <a:pt x="0" y="3"/>
                    <a:pt x="3" y="7"/>
                    <a:pt x="5" y="9"/>
                  </a:cubicBez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1" y="14"/>
                    <a:pt x="12" y="16"/>
                  </a:cubicBezTo>
                  <a:cubicBezTo>
                    <a:pt x="13" y="20"/>
                    <a:pt x="12" y="22"/>
                    <a:pt x="17" y="24"/>
                  </a:cubicBezTo>
                  <a:cubicBezTo>
                    <a:pt x="18" y="25"/>
                    <a:pt x="20" y="25"/>
                    <a:pt x="22" y="26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035">
              <a:extLst>
                <a:ext uri="{FF2B5EF4-FFF2-40B4-BE49-F238E27FC236}">
                  <a16:creationId xmlns:a16="http://schemas.microsoft.com/office/drawing/2014/main" id="{19E43759-08C1-405B-99FE-636EE7C1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39"/>
              <a:ext cx="17" cy="109"/>
            </a:xfrm>
            <a:custGeom>
              <a:avLst/>
              <a:gdLst>
                <a:gd name="T0" fmla="*/ 100 w 7"/>
                <a:gd name="T1" fmla="*/ 0 h 41"/>
                <a:gd name="T2" fmla="*/ 29 w 7"/>
                <a:gd name="T3" fmla="*/ 136 h 41"/>
                <a:gd name="T4" fmla="*/ 70 w 7"/>
                <a:gd name="T5" fmla="*/ 362 h 41"/>
                <a:gd name="T6" fmla="*/ 70 w 7"/>
                <a:gd name="T7" fmla="*/ 622 h 41"/>
                <a:gd name="T8" fmla="*/ 0 w 7"/>
                <a:gd name="T9" fmla="*/ 77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1">
                  <a:moveTo>
                    <a:pt x="7" y="0"/>
                  </a:moveTo>
                  <a:cubicBezTo>
                    <a:pt x="5" y="2"/>
                    <a:pt x="3" y="4"/>
                    <a:pt x="2" y="7"/>
                  </a:cubicBezTo>
                  <a:cubicBezTo>
                    <a:pt x="1" y="11"/>
                    <a:pt x="3" y="14"/>
                    <a:pt x="5" y="19"/>
                  </a:cubicBezTo>
                  <a:cubicBezTo>
                    <a:pt x="6" y="23"/>
                    <a:pt x="6" y="29"/>
                    <a:pt x="5" y="33"/>
                  </a:cubicBezTo>
                  <a:cubicBezTo>
                    <a:pt x="3" y="36"/>
                    <a:pt x="0" y="38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036">
              <a:extLst>
                <a:ext uri="{FF2B5EF4-FFF2-40B4-BE49-F238E27FC236}">
                  <a16:creationId xmlns:a16="http://schemas.microsoft.com/office/drawing/2014/main" id="{A9C8E8BA-5F2E-4EBE-8E6B-12BEE73A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373"/>
              <a:ext cx="132" cy="118"/>
            </a:xfrm>
            <a:custGeom>
              <a:avLst/>
              <a:gdLst>
                <a:gd name="T0" fmla="*/ 0 w 53"/>
                <a:gd name="T1" fmla="*/ 115 h 44"/>
                <a:gd name="T2" fmla="*/ 249 w 53"/>
                <a:gd name="T3" fmla="*/ 274 h 44"/>
                <a:gd name="T4" fmla="*/ 446 w 53"/>
                <a:gd name="T5" fmla="*/ 424 h 44"/>
                <a:gd name="T6" fmla="*/ 496 w 53"/>
                <a:gd name="T7" fmla="*/ 598 h 44"/>
                <a:gd name="T8" fmla="*/ 819 w 53"/>
                <a:gd name="T9" fmla="*/ 8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4">
                  <a:moveTo>
                    <a:pt x="0" y="6"/>
                  </a:moveTo>
                  <a:cubicBezTo>
                    <a:pt x="8" y="0"/>
                    <a:pt x="11" y="10"/>
                    <a:pt x="16" y="14"/>
                  </a:cubicBezTo>
                  <a:cubicBezTo>
                    <a:pt x="20" y="18"/>
                    <a:pt x="25" y="19"/>
                    <a:pt x="29" y="22"/>
                  </a:cubicBezTo>
                  <a:cubicBezTo>
                    <a:pt x="32" y="25"/>
                    <a:pt x="31" y="28"/>
                    <a:pt x="32" y="31"/>
                  </a:cubicBezTo>
                  <a:cubicBezTo>
                    <a:pt x="35" y="41"/>
                    <a:pt x="47" y="40"/>
                    <a:pt x="53" y="4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037">
              <a:extLst>
                <a:ext uri="{FF2B5EF4-FFF2-40B4-BE49-F238E27FC236}">
                  <a16:creationId xmlns:a16="http://schemas.microsoft.com/office/drawing/2014/main" id="{7DC38F3D-DC41-461F-BA2F-BED517807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205"/>
              <a:ext cx="83" cy="238"/>
            </a:xfrm>
            <a:custGeom>
              <a:avLst/>
              <a:gdLst>
                <a:gd name="T0" fmla="*/ 126 w 33"/>
                <a:gd name="T1" fmla="*/ 1030 h 89"/>
                <a:gd name="T2" fmla="*/ 0 w 33"/>
                <a:gd name="T3" fmla="*/ 1701 h 89"/>
                <a:gd name="T4" fmla="*/ 0 w 33"/>
                <a:gd name="T5" fmla="*/ 1701 h 89"/>
                <a:gd name="T6" fmla="*/ 158 w 33"/>
                <a:gd name="T7" fmla="*/ 1051 h 89"/>
                <a:gd name="T8" fmla="*/ 526 w 33"/>
                <a:gd name="T9" fmla="*/ 0 h 89"/>
                <a:gd name="T10" fmla="*/ 526 w 33"/>
                <a:gd name="T11" fmla="*/ 0 h 89"/>
                <a:gd name="T12" fmla="*/ 126 w 33"/>
                <a:gd name="T13" fmla="*/ 103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89">
                  <a:moveTo>
                    <a:pt x="8" y="54"/>
                  </a:moveTo>
                  <a:cubicBezTo>
                    <a:pt x="7" y="66"/>
                    <a:pt x="5" y="7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5" y="79"/>
                    <a:pt x="9" y="67"/>
                    <a:pt x="10" y="55"/>
                  </a:cubicBezTo>
                  <a:cubicBezTo>
                    <a:pt x="13" y="35"/>
                    <a:pt x="15" y="1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4" y="13"/>
                    <a:pt x="11" y="34"/>
                    <a:pt x="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038">
              <a:extLst>
                <a:ext uri="{FF2B5EF4-FFF2-40B4-BE49-F238E27FC236}">
                  <a16:creationId xmlns:a16="http://schemas.microsoft.com/office/drawing/2014/main" id="{07E30BB4-FF5A-42BD-B851-6C95D7176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067"/>
              <a:ext cx="20" cy="133"/>
            </a:xfrm>
            <a:custGeom>
              <a:avLst/>
              <a:gdLst>
                <a:gd name="T0" fmla="*/ 113 w 8"/>
                <a:gd name="T1" fmla="*/ 35 h 50"/>
                <a:gd name="T2" fmla="*/ 0 w 8"/>
                <a:gd name="T3" fmla="*/ 524 h 50"/>
                <a:gd name="T4" fmla="*/ 63 w 8"/>
                <a:gd name="T5" fmla="*/ 904 h 50"/>
                <a:gd name="T6" fmla="*/ 63 w 8"/>
                <a:gd name="T7" fmla="*/ 904 h 50"/>
                <a:gd name="T8" fmla="*/ 33 w 8"/>
                <a:gd name="T9" fmla="*/ 524 h 50"/>
                <a:gd name="T10" fmla="*/ 113 w 8"/>
                <a:gd name="T11" fmla="*/ 35 h 50"/>
                <a:gd name="T12" fmla="*/ 125 w 8"/>
                <a:gd name="T13" fmla="*/ 0 h 50"/>
                <a:gd name="T14" fmla="*/ 113 w 8"/>
                <a:gd name="T15" fmla="*/ 3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0">
                  <a:moveTo>
                    <a:pt x="7" y="2"/>
                  </a:moveTo>
                  <a:cubicBezTo>
                    <a:pt x="4" y="10"/>
                    <a:pt x="1" y="19"/>
                    <a:pt x="0" y="28"/>
                  </a:cubicBezTo>
                  <a:cubicBezTo>
                    <a:pt x="0" y="34"/>
                    <a:pt x="1" y="41"/>
                    <a:pt x="4" y="48"/>
                  </a:cubicBezTo>
                  <a:cubicBezTo>
                    <a:pt x="5" y="50"/>
                    <a:pt x="5" y="50"/>
                    <a:pt x="4" y="48"/>
                  </a:cubicBezTo>
                  <a:cubicBezTo>
                    <a:pt x="2" y="41"/>
                    <a:pt x="2" y="34"/>
                    <a:pt x="2" y="28"/>
                  </a:cubicBezTo>
                  <a:cubicBezTo>
                    <a:pt x="3" y="20"/>
                    <a:pt x="4" y="10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039">
              <a:extLst>
                <a:ext uri="{FF2B5EF4-FFF2-40B4-BE49-F238E27FC236}">
                  <a16:creationId xmlns:a16="http://schemas.microsoft.com/office/drawing/2014/main" id="{BC71EA63-D4E5-4B51-BE6E-236A8323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163"/>
              <a:ext cx="200" cy="18"/>
            </a:xfrm>
            <a:custGeom>
              <a:avLst/>
              <a:gdLst>
                <a:gd name="T0" fmla="*/ 645 w 80"/>
                <a:gd name="T1" fmla="*/ 33 h 7"/>
                <a:gd name="T2" fmla="*/ 0 w 80"/>
                <a:gd name="T3" fmla="*/ 118 h 7"/>
                <a:gd name="T4" fmla="*/ 0 w 80"/>
                <a:gd name="T5" fmla="*/ 118 h 7"/>
                <a:gd name="T6" fmla="*/ 645 w 80"/>
                <a:gd name="T7" fmla="*/ 67 h 7"/>
                <a:gd name="T8" fmla="*/ 1250 w 80"/>
                <a:gd name="T9" fmla="*/ 0 h 7"/>
                <a:gd name="T10" fmla="*/ 1250 w 80"/>
                <a:gd name="T11" fmla="*/ 0 h 7"/>
                <a:gd name="T12" fmla="*/ 645 w 80"/>
                <a:gd name="T13" fmla="*/ 33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7">
                  <a:moveTo>
                    <a:pt x="41" y="2"/>
                  </a:moveTo>
                  <a:cubicBezTo>
                    <a:pt x="26" y="2"/>
                    <a:pt x="12" y="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1"/>
                    <a:pt x="26" y="3"/>
                    <a:pt x="41" y="4"/>
                  </a:cubicBezTo>
                  <a:cubicBezTo>
                    <a:pt x="54" y="4"/>
                    <a:pt x="70" y="5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9" y="4"/>
                    <a:pt x="54" y="3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040">
              <a:extLst>
                <a:ext uri="{FF2B5EF4-FFF2-40B4-BE49-F238E27FC236}">
                  <a16:creationId xmlns:a16="http://schemas.microsoft.com/office/drawing/2014/main" id="{EA62A3CC-DD12-4A54-8526-9FD1AE59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200"/>
              <a:ext cx="125" cy="107"/>
            </a:xfrm>
            <a:custGeom>
              <a:avLst/>
              <a:gdLst>
                <a:gd name="T0" fmla="*/ 0 w 50"/>
                <a:gd name="T1" fmla="*/ 650 h 40"/>
                <a:gd name="T2" fmla="*/ 470 w 50"/>
                <a:gd name="T3" fmla="*/ 136 h 40"/>
                <a:gd name="T4" fmla="*/ 783 w 50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0">
                  <a:moveTo>
                    <a:pt x="0" y="34"/>
                  </a:moveTo>
                  <a:cubicBezTo>
                    <a:pt x="16" y="40"/>
                    <a:pt x="20" y="13"/>
                    <a:pt x="30" y="7"/>
                  </a:cubicBezTo>
                  <a:cubicBezTo>
                    <a:pt x="35" y="5"/>
                    <a:pt x="47" y="0"/>
                    <a:pt x="50" y="1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041">
              <a:extLst>
                <a:ext uri="{FF2B5EF4-FFF2-40B4-BE49-F238E27FC236}">
                  <a16:creationId xmlns:a16="http://schemas.microsoft.com/office/drawing/2014/main" id="{9E6B2549-14D8-4A77-B4FB-6D8796056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971"/>
              <a:ext cx="97" cy="258"/>
            </a:xfrm>
            <a:custGeom>
              <a:avLst/>
              <a:gdLst>
                <a:gd name="T0" fmla="*/ 599 w 39"/>
                <a:gd name="T1" fmla="*/ 0 h 97"/>
                <a:gd name="T2" fmla="*/ 124 w 39"/>
                <a:gd name="T3" fmla="*/ 511 h 97"/>
                <a:gd name="T4" fmla="*/ 75 w 39"/>
                <a:gd name="T5" fmla="*/ 883 h 97"/>
                <a:gd name="T6" fmla="*/ 259 w 39"/>
                <a:gd name="T7" fmla="*/ 182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7">
                  <a:moveTo>
                    <a:pt x="39" y="0"/>
                  </a:moveTo>
                  <a:cubicBezTo>
                    <a:pt x="23" y="4"/>
                    <a:pt x="19" y="18"/>
                    <a:pt x="8" y="27"/>
                  </a:cubicBezTo>
                  <a:cubicBezTo>
                    <a:pt x="0" y="35"/>
                    <a:pt x="2" y="40"/>
                    <a:pt x="5" y="47"/>
                  </a:cubicBezTo>
                  <a:cubicBezTo>
                    <a:pt x="10" y="60"/>
                    <a:pt x="29" y="83"/>
                    <a:pt x="17" y="97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042">
              <a:extLst>
                <a:ext uri="{FF2B5EF4-FFF2-40B4-BE49-F238E27FC236}">
                  <a16:creationId xmlns:a16="http://schemas.microsoft.com/office/drawing/2014/main" id="{F4199CA3-C5E0-42C7-AC37-5C654FB71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133"/>
              <a:ext cx="153" cy="38"/>
            </a:xfrm>
            <a:custGeom>
              <a:avLst/>
              <a:gdLst>
                <a:gd name="T0" fmla="*/ 0 w 61"/>
                <a:gd name="T1" fmla="*/ 0 h 14"/>
                <a:gd name="T2" fmla="*/ 314 w 61"/>
                <a:gd name="T3" fmla="*/ 163 h 14"/>
                <a:gd name="T4" fmla="*/ 617 w 61"/>
                <a:gd name="T5" fmla="*/ 244 h 14"/>
                <a:gd name="T6" fmla="*/ 963 w 61"/>
                <a:gd name="T7" fmla="*/ 2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4">
                  <a:moveTo>
                    <a:pt x="0" y="0"/>
                  </a:moveTo>
                  <a:cubicBezTo>
                    <a:pt x="6" y="10"/>
                    <a:pt x="13" y="9"/>
                    <a:pt x="20" y="8"/>
                  </a:cubicBezTo>
                  <a:cubicBezTo>
                    <a:pt x="30" y="7"/>
                    <a:pt x="32" y="11"/>
                    <a:pt x="39" y="12"/>
                  </a:cubicBezTo>
                  <a:cubicBezTo>
                    <a:pt x="49" y="14"/>
                    <a:pt x="54" y="3"/>
                    <a:pt x="61" y="11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043">
              <a:extLst>
                <a:ext uri="{FF2B5EF4-FFF2-40B4-BE49-F238E27FC236}">
                  <a16:creationId xmlns:a16="http://schemas.microsoft.com/office/drawing/2014/main" id="{A35866FE-5C46-47AB-A778-D3EAD145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608"/>
              <a:ext cx="108" cy="83"/>
            </a:xfrm>
            <a:custGeom>
              <a:avLst/>
              <a:gdLst>
                <a:gd name="T0" fmla="*/ 0 w 43"/>
                <a:gd name="T1" fmla="*/ 56 h 31"/>
                <a:gd name="T2" fmla="*/ 146 w 43"/>
                <a:gd name="T3" fmla="*/ 35 h 31"/>
                <a:gd name="T4" fmla="*/ 188 w 43"/>
                <a:gd name="T5" fmla="*/ 265 h 31"/>
                <a:gd name="T6" fmla="*/ 316 w 43"/>
                <a:gd name="T7" fmla="*/ 345 h 31"/>
                <a:gd name="T8" fmla="*/ 379 w 43"/>
                <a:gd name="T9" fmla="*/ 458 h 31"/>
                <a:gd name="T10" fmla="*/ 568 w 43"/>
                <a:gd name="T11" fmla="*/ 501 h 31"/>
                <a:gd name="T12" fmla="*/ 681 w 43"/>
                <a:gd name="T13" fmla="*/ 57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1">
                  <a:moveTo>
                    <a:pt x="0" y="3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1" y="5"/>
                    <a:pt x="9" y="10"/>
                    <a:pt x="12" y="14"/>
                  </a:cubicBezTo>
                  <a:cubicBezTo>
                    <a:pt x="15" y="16"/>
                    <a:pt x="18" y="15"/>
                    <a:pt x="20" y="18"/>
                  </a:cubicBezTo>
                  <a:cubicBezTo>
                    <a:pt x="22" y="20"/>
                    <a:pt x="20" y="21"/>
                    <a:pt x="24" y="24"/>
                  </a:cubicBezTo>
                  <a:cubicBezTo>
                    <a:pt x="28" y="26"/>
                    <a:pt x="32" y="24"/>
                    <a:pt x="36" y="26"/>
                  </a:cubicBezTo>
                  <a:cubicBezTo>
                    <a:pt x="39" y="28"/>
                    <a:pt x="40" y="31"/>
                    <a:pt x="43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044">
              <a:extLst>
                <a:ext uri="{FF2B5EF4-FFF2-40B4-BE49-F238E27FC236}">
                  <a16:creationId xmlns:a16="http://schemas.microsoft.com/office/drawing/2014/main" id="{ADAF869C-5171-40BD-8E78-2BF9E468B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819"/>
              <a:ext cx="195" cy="34"/>
            </a:xfrm>
            <a:custGeom>
              <a:avLst/>
              <a:gdLst>
                <a:gd name="T0" fmla="*/ 0 w 78"/>
                <a:gd name="T1" fmla="*/ 21 h 13"/>
                <a:gd name="T2" fmla="*/ 158 w 78"/>
                <a:gd name="T3" fmla="*/ 68 h 13"/>
                <a:gd name="T4" fmla="*/ 438 w 78"/>
                <a:gd name="T5" fmla="*/ 144 h 13"/>
                <a:gd name="T6" fmla="*/ 563 w 78"/>
                <a:gd name="T7" fmla="*/ 233 h 13"/>
                <a:gd name="T8" fmla="*/ 675 w 78"/>
                <a:gd name="T9" fmla="*/ 178 h 13"/>
                <a:gd name="T10" fmla="*/ 833 w 78"/>
                <a:gd name="T11" fmla="*/ 178 h 13"/>
                <a:gd name="T12" fmla="*/ 958 w 78"/>
                <a:gd name="T13" fmla="*/ 212 h 13"/>
                <a:gd name="T14" fmla="*/ 1083 w 78"/>
                <a:gd name="T15" fmla="*/ 89 h 13"/>
                <a:gd name="T16" fmla="*/ 1220 w 78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3">
                  <a:moveTo>
                    <a:pt x="0" y="1"/>
                  </a:moveTo>
                  <a:cubicBezTo>
                    <a:pt x="2" y="5"/>
                    <a:pt x="6" y="4"/>
                    <a:pt x="10" y="4"/>
                  </a:cubicBezTo>
                  <a:cubicBezTo>
                    <a:pt x="19" y="2"/>
                    <a:pt x="21" y="2"/>
                    <a:pt x="28" y="8"/>
                  </a:cubicBezTo>
                  <a:cubicBezTo>
                    <a:pt x="30" y="10"/>
                    <a:pt x="33" y="13"/>
                    <a:pt x="36" y="13"/>
                  </a:cubicBezTo>
                  <a:cubicBezTo>
                    <a:pt x="40" y="13"/>
                    <a:pt x="40" y="11"/>
                    <a:pt x="43" y="10"/>
                  </a:cubicBezTo>
                  <a:cubicBezTo>
                    <a:pt x="47" y="8"/>
                    <a:pt x="49" y="9"/>
                    <a:pt x="53" y="10"/>
                  </a:cubicBezTo>
                  <a:cubicBezTo>
                    <a:pt x="56" y="11"/>
                    <a:pt x="58" y="13"/>
                    <a:pt x="61" y="12"/>
                  </a:cubicBezTo>
                  <a:cubicBezTo>
                    <a:pt x="64" y="11"/>
                    <a:pt x="66" y="7"/>
                    <a:pt x="69" y="5"/>
                  </a:cubicBezTo>
                  <a:cubicBezTo>
                    <a:pt x="71" y="3"/>
                    <a:pt x="74" y="2"/>
                    <a:pt x="7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045">
              <a:extLst>
                <a:ext uri="{FF2B5EF4-FFF2-40B4-BE49-F238E27FC236}">
                  <a16:creationId xmlns:a16="http://schemas.microsoft.com/office/drawing/2014/main" id="{D227AC11-FB54-4433-9E68-AD4BA2881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640"/>
              <a:ext cx="178" cy="61"/>
            </a:xfrm>
            <a:custGeom>
              <a:avLst/>
              <a:gdLst>
                <a:gd name="T0" fmla="*/ 0 w 71"/>
                <a:gd name="T1" fmla="*/ 204 h 23"/>
                <a:gd name="T2" fmla="*/ 283 w 71"/>
                <a:gd name="T3" fmla="*/ 56 h 23"/>
                <a:gd name="T4" fmla="*/ 396 w 71"/>
                <a:gd name="T5" fmla="*/ 133 h 23"/>
                <a:gd name="T6" fmla="*/ 459 w 71"/>
                <a:gd name="T7" fmla="*/ 90 h 23"/>
                <a:gd name="T8" fmla="*/ 709 w 71"/>
                <a:gd name="T9" fmla="*/ 353 h 23"/>
                <a:gd name="T10" fmla="*/ 847 w 71"/>
                <a:gd name="T11" fmla="*/ 316 h 23"/>
                <a:gd name="T12" fmla="*/ 963 w 71"/>
                <a:gd name="T13" fmla="*/ 353 h 23"/>
                <a:gd name="T14" fmla="*/ 1118 w 71"/>
                <a:gd name="T15" fmla="*/ 43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3">
                  <a:moveTo>
                    <a:pt x="0" y="11"/>
                  </a:moveTo>
                  <a:cubicBezTo>
                    <a:pt x="5" y="6"/>
                    <a:pt x="10" y="0"/>
                    <a:pt x="18" y="3"/>
                  </a:cubicBezTo>
                  <a:cubicBezTo>
                    <a:pt x="20" y="5"/>
                    <a:pt x="22" y="6"/>
                    <a:pt x="25" y="7"/>
                  </a:cubicBezTo>
                  <a:cubicBezTo>
                    <a:pt x="26" y="7"/>
                    <a:pt x="27" y="5"/>
                    <a:pt x="29" y="5"/>
                  </a:cubicBezTo>
                  <a:cubicBezTo>
                    <a:pt x="36" y="7"/>
                    <a:pt x="37" y="18"/>
                    <a:pt x="45" y="19"/>
                  </a:cubicBezTo>
                  <a:cubicBezTo>
                    <a:pt x="48" y="19"/>
                    <a:pt x="51" y="17"/>
                    <a:pt x="54" y="17"/>
                  </a:cubicBezTo>
                  <a:cubicBezTo>
                    <a:pt x="57" y="17"/>
                    <a:pt x="59" y="18"/>
                    <a:pt x="61" y="19"/>
                  </a:cubicBezTo>
                  <a:cubicBezTo>
                    <a:pt x="64" y="20"/>
                    <a:pt x="70" y="21"/>
                    <a:pt x="71" y="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046">
              <a:extLst>
                <a:ext uri="{FF2B5EF4-FFF2-40B4-BE49-F238E27FC236}">
                  <a16:creationId xmlns:a16="http://schemas.microsoft.com/office/drawing/2014/main" id="{DF21F738-724B-4CEE-844E-C16237402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683"/>
              <a:ext cx="95" cy="64"/>
            </a:xfrm>
            <a:custGeom>
              <a:avLst/>
              <a:gdLst>
                <a:gd name="T0" fmla="*/ 595 w 38"/>
                <a:gd name="T1" fmla="*/ 56 h 24"/>
                <a:gd name="T2" fmla="*/ 250 w 38"/>
                <a:gd name="T3" fmla="*/ 171 h 24"/>
                <a:gd name="T4" fmla="*/ 83 w 38"/>
                <a:gd name="T5" fmla="*/ 227 h 24"/>
                <a:gd name="T6" fmla="*/ 0 w 38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4">
                  <a:moveTo>
                    <a:pt x="38" y="3"/>
                  </a:moveTo>
                  <a:cubicBezTo>
                    <a:pt x="30" y="0"/>
                    <a:pt x="24" y="7"/>
                    <a:pt x="16" y="9"/>
                  </a:cubicBezTo>
                  <a:cubicBezTo>
                    <a:pt x="12" y="9"/>
                    <a:pt x="7" y="8"/>
                    <a:pt x="5" y="12"/>
                  </a:cubicBezTo>
                  <a:cubicBezTo>
                    <a:pt x="3" y="18"/>
                    <a:pt x="9" y="22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047">
              <a:extLst>
                <a:ext uri="{FF2B5EF4-FFF2-40B4-BE49-F238E27FC236}">
                  <a16:creationId xmlns:a16="http://schemas.microsoft.com/office/drawing/2014/main" id="{FFE2CA25-E9B1-4308-8CC0-49D678DD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712"/>
              <a:ext cx="92" cy="107"/>
            </a:xfrm>
            <a:custGeom>
              <a:avLst/>
              <a:gdLst>
                <a:gd name="T0" fmla="*/ 569 w 37"/>
                <a:gd name="T1" fmla="*/ 0 h 40"/>
                <a:gd name="T2" fmla="*/ 415 w 37"/>
                <a:gd name="T3" fmla="*/ 150 h 40"/>
                <a:gd name="T4" fmla="*/ 370 w 37"/>
                <a:gd name="T5" fmla="*/ 385 h 40"/>
                <a:gd name="T6" fmla="*/ 216 w 37"/>
                <a:gd name="T7" fmla="*/ 538 h 40"/>
                <a:gd name="T8" fmla="*/ 0 w 37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7" y="0"/>
                  </a:moveTo>
                  <a:cubicBezTo>
                    <a:pt x="34" y="2"/>
                    <a:pt x="29" y="5"/>
                    <a:pt x="27" y="8"/>
                  </a:cubicBezTo>
                  <a:cubicBezTo>
                    <a:pt x="25" y="11"/>
                    <a:pt x="25" y="16"/>
                    <a:pt x="24" y="20"/>
                  </a:cubicBezTo>
                  <a:cubicBezTo>
                    <a:pt x="22" y="25"/>
                    <a:pt x="18" y="26"/>
                    <a:pt x="14" y="28"/>
                  </a:cubicBezTo>
                  <a:cubicBezTo>
                    <a:pt x="8" y="32"/>
                    <a:pt x="4" y="35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048">
              <a:extLst>
                <a:ext uri="{FF2B5EF4-FFF2-40B4-BE49-F238E27FC236}">
                  <a16:creationId xmlns:a16="http://schemas.microsoft.com/office/drawing/2014/main" id="{25C5B785-306D-43EB-9FC6-2F2F82BD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875"/>
              <a:ext cx="70" cy="98"/>
            </a:xfrm>
            <a:custGeom>
              <a:avLst/>
              <a:gdLst>
                <a:gd name="T0" fmla="*/ 0 w 28"/>
                <a:gd name="T1" fmla="*/ 0 h 37"/>
                <a:gd name="T2" fmla="*/ 83 w 28"/>
                <a:gd name="T3" fmla="*/ 204 h 37"/>
                <a:gd name="T4" fmla="*/ 220 w 28"/>
                <a:gd name="T5" fmla="*/ 371 h 37"/>
                <a:gd name="T6" fmla="*/ 313 w 28"/>
                <a:gd name="T7" fmla="*/ 554 h 37"/>
                <a:gd name="T8" fmla="*/ 438 w 28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cubicBezTo>
                    <a:pt x="1" y="4"/>
                    <a:pt x="2" y="8"/>
                    <a:pt x="5" y="11"/>
                  </a:cubicBezTo>
                  <a:cubicBezTo>
                    <a:pt x="8" y="15"/>
                    <a:pt x="12" y="16"/>
                    <a:pt x="14" y="20"/>
                  </a:cubicBezTo>
                  <a:cubicBezTo>
                    <a:pt x="16" y="25"/>
                    <a:pt x="15" y="27"/>
                    <a:pt x="20" y="30"/>
                  </a:cubicBezTo>
                  <a:cubicBezTo>
                    <a:pt x="24" y="33"/>
                    <a:pt x="27" y="33"/>
                    <a:pt x="28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049">
              <a:extLst>
                <a:ext uri="{FF2B5EF4-FFF2-40B4-BE49-F238E27FC236}">
                  <a16:creationId xmlns:a16="http://schemas.microsoft.com/office/drawing/2014/main" id="{CFB6B629-2D2F-4B70-9DEC-714818B6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781"/>
              <a:ext cx="153" cy="104"/>
            </a:xfrm>
            <a:custGeom>
              <a:avLst/>
              <a:gdLst>
                <a:gd name="T0" fmla="*/ 0 w 61"/>
                <a:gd name="T1" fmla="*/ 683 h 39"/>
                <a:gd name="T2" fmla="*/ 221 w 61"/>
                <a:gd name="T3" fmla="*/ 683 h 39"/>
                <a:gd name="T4" fmla="*/ 409 w 61"/>
                <a:gd name="T5" fmla="*/ 435 h 39"/>
                <a:gd name="T6" fmla="*/ 710 w 61"/>
                <a:gd name="T7" fmla="*/ 264 h 39"/>
                <a:gd name="T8" fmla="*/ 963 w 61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9">
                  <a:moveTo>
                    <a:pt x="0" y="36"/>
                  </a:moveTo>
                  <a:cubicBezTo>
                    <a:pt x="2" y="39"/>
                    <a:pt x="11" y="37"/>
                    <a:pt x="14" y="36"/>
                  </a:cubicBezTo>
                  <a:cubicBezTo>
                    <a:pt x="20" y="33"/>
                    <a:pt x="23" y="28"/>
                    <a:pt x="26" y="23"/>
                  </a:cubicBezTo>
                  <a:cubicBezTo>
                    <a:pt x="32" y="16"/>
                    <a:pt x="38" y="18"/>
                    <a:pt x="45" y="14"/>
                  </a:cubicBezTo>
                  <a:cubicBezTo>
                    <a:pt x="48" y="11"/>
                    <a:pt x="61" y="7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050">
              <a:extLst>
                <a:ext uri="{FF2B5EF4-FFF2-40B4-BE49-F238E27FC236}">
                  <a16:creationId xmlns:a16="http://schemas.microsoft.com/office/drawing/2014/main" id="{E4E1EE60-3D85-40EF-94C2-69ADF82D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605"/>
              <a:ext cx="23" cy="80"/>
            </a:xfrm>
            <a:custGeom>
              <a:avLst/>
              <a:gdLst>
                <a:gd name="T0" fmla="*/ 118 w 9"/>
                <a:gd name="T1" fmla="*/ 0 h 30"/>
                <a:gd name="T2" fmla="*/ 97 w 9"/>
                <a:gd name="T3" fmla="*/ 285 h 30"/>
                <a:gd name="T4" fmla="*/ 20 w 9"/>
                <a:gd name="T5" fmla="*/ 397 h 30"/>
                <a:gd name="T6" fmla="*/ 0 w 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7" y="6"/>
                    <a:pt x="9" y="9"/>
                    <a:pt x="6" y="15"/>
                  </a:cubicBezTo>
                  <a:cubicBezTo>
                    <a:pt x="4" y="17"/>
                    <a:pt x="2" y="19"/>
                    <a:pt x="1" y="21"/>
                  </a:cubicBezTo>
                  <a:cubicBezTo>
                    <a:pt x="0" y="24"/>
                    <a:pt x="1" y="28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051">
              <a:extLst>
                <a:ext uri="{FF2B5EF4-FFF2-40B4-BE49-F238E27FC236}">
                  <a16:creationId xmlns:a16="http://schemas.microsoft.com/office/drawing/2014/main" id="{2FD3ADB2-8773-466C-8039-98C4B4AF5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245"/>
              <a:ext cx="27" cy="163"/>
            </a:xfrm>
            <a:custGeom>
              <a:avLst/>
              <a:gdLst>
                <a:gd name="T0" fmla="*/ 91 w 11"/>
                <a:gd name="T1" fmla="*/ 0 h 61"/>
                <a:gd name="T2" fmla="*/ 120 w 11"/>
                <a:gd name="T3" fmla="*/ 307 h 61"/>
                <a:gd name="T4" fmla="*/ 103 w 11"/>
                <a:gd name="T5" fmla="*/ 671 h 61"/>
                <a:gd name="T6" fmla="*/ 133 w 11"/>
                <a:gd name="T7" fmla="*/ 935 h 61"/>
                <a:gd name="T8" fmla="*/ 0 w 11"/>
                <a:gd name="T9" fmla="*/ 11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6" y="0"/>
                  </a:moveTo>
                  <a:cubicBezTo>
                    <a:pt x="7" y="6"/>
                    <a:pt x="9" y="10"/>
                    <a:pt x="8" y="16"/>
                  </a:cubicBezTo>
                  <a:cubicBezTo>
                    <a:pt x="7" y="23"/>
                    <a:pt x="4" y="28"/>
                    <a:pt x="7" y="35"/>
                  </a:cubicBezTo>
                  <a:cubicBezTo>
                    <a:pt x="8" y="40"/>
                    <a:pt x="11" y="43"/>
                    <a:pt x="9" y="49"/>
                  </a:cubicBezTo>
                  <a:cubicBezTo>
                    <a:pt x="8" y="53"/>
                    <a:pt x="5" y="6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052">
              <a:extLst>
                <a:ext uri="{FF2B5EF4-FFF2-40B4-BE49-F238E27FC236}">
                  <a16:creationId xmlns:a16="http://schemas.microsoft.com/office/drawing/2014/main" id="{AA75588C-0B49-488A-A2FC-7E889912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07"/>
              <a:ext cx="123" cy="173"/>
            </a:xfrm>
            <a:custGeom>
              <a:avLst/>
              <a:gdLst>
                <a:gd name="T0" fmla="*/ 146 w 49"/>
                <a:gd name="T1" fmla="*/ 0 h 65"/>
                <a:gd name="T2" fmla="*/ 208 w 49"/>
                <a:gd name="T3" fmla="*/ 375 h 65"/>
                <a:gd name="T4" fmla="*/ 113 w 49"/>
                <a:gd name="T5" fmla="*/ 567 h 65"/>
                <a:gd name="T6" fmla="*/ 113 w 49"/>
                <a:gd name="T7" fmla="*/ 751 h 65"/>
                <a:gd name="T8" fmla="*/ 0 w 49"/>
                <a:gd name="T9" fmla="*/ 1035 h 65"/>
                <a:gd name="T10" fmla="*/ 221 w 49"/>
                <a:gd name="T11" fmla="*/ 806 h 65"/>
                <a:gd name="T12" fmla="*/ 459 w 49"/>
                <a:gd name="T13" fmla="*/ 886 h 65"/>
                <a:gd name="T14" fmla="*/ 585 w 49"/>
                <a:gd name="T15" fmla="*/ 1078 h 65"/>
                <a:gd name="T16" fmla="*/ 713 w 49"/>
                <a:gd name="T17" fmla="*/ 1078 h 65"/>
                <a:gd name="T18" fmla="*/ 776 w 49"/>
                <a:gd name="T19" fmla="*/ 1224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65">
                  <a:moveTo>
                    <a:pt x="9" y="0"/>
                  </a:moveTo>
                  <a:cubicBezTo>
                    <a:pt x="11" y="6"/>
                    <a:pt x="14" y="13"/>
                    <a:pt x="13" y="20"/>
                  </a:cubicBezTo>
                  <a:cubicBezTo>
                    <a:pt x="12" y="24"/>
                    <a:pt x="8" y="26"/>
                    <a:pt x="7" y="30"/>
                  </a:cubicBezTo>
                  <a:cubicBezTo>
                    <a:pt x="6" y="33"/>
                    <a:pt x="7" y="36"/>
                    <a:pt x="7" y="40"/>
                  </a:cubicBezTo>
                  <a:cubicBezTo>
                    <a:pt x="7" y="45"/>
                    <a:pt x="5" y="52"/>
                    <a:pt x="0" y="55"/>
                  </a:cubicBezTo>
                  <a:cubicBezTo>
                    <a:pt x="2" y="52"/>
                    <a:pt x="10" y="45"/>
                    <a:pt x="14" y="43"/>
                  </a:cubicBezTo>
                  <a:cubicBezTo>
                    <a:pt x="19" y="41"/>
                    <a:pt x="25" y="43"/>
                    <a:pt x="29" y="47"/>
                  </a:cubicBezTo>
                  <a:cubicBezTo>
                    <a:pt x="33" y="51"/>
                    <a:pt x="31" y="55"/>
                    <a:pt x="37" y="57"/>
                  </a:cubicBezTo>
                  <a:cubicBezTo>
                    <a:pt x="39" y="57"/>
                    <a:pt x="42" y="55"/>
                    <a:pt x="45" y="57"/>
                  </a:cubicBezTo>
                  <a:cubicBezTo>
                    <a:pt x="47" y="59"/>
                    <a:pt x="48" y="63"/>
                    <a:pt x="49" y="6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053">
              <a:extLst>
                <a:ext uri="{FF2B5EF4-FFF2-40B4-BE49-F238E27FC236}">
                  <a16:creationId xmlns:a16="http://schemas.microsoft.com/office/drawing/2014/main" id="{50258964-BEAF-49C8-AB35-CB8E3A462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72"/>
              <a:ext cx="57" cy="112"/>
            </a:xfrm>
            <a:custGeom>
              <a:avLst/>
              <a:gdLst>
                <a:gd name="T0" fmla="*/ 0 w 23"/>
                <a:gd name="T1" fmla="*/ 760 h 42"/>
                <a:gd name="T2" fmla="*/ 136 w 23"/>
                <a:gd name="T3" fmla="*/ 776 h 42"/>
                <a:gd name="T4" fmla="*/ 216 w 23"/>
                <a:gd name="T5" fmla="*/ 568 h 42"/>
                <a:gd name="T6" fmla="*/ 307 w 23"/>
                <a:gd name="T7" fmla="*/ 419 h 42"/>
                <a:gd name="T8" fmla="*/ 196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0" y="40"/>
                  </a:moveTo>
                  <a:cubicBezTo>
                    <a:pt x="3" y="42"/>
                    <a:pt x="6" y="42"/>
                    <a:pt x="9" y="41"/>
                  </a:cubicBezTo>
                  <a:cubicBezTo>
                    <a:pt x="14" y="38"/>
                    <a:pt x="13" y="35"/>
                    <a:pt x="14" y="30"/>
                  </a:cubicBezTo>
                  <a:cubicBezTo>
                    <a:pt x="15" y="26"/>
                    <a:pt x="19" y="25"/>
                    <a:pt x="20" y="22"/>
                  </a:cubicBezTo>
                  <a:cubicBezTo>
                    <a:pt x="23" y="15"/>
                    <a:pt x="19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054">
              <a:extLst>
                <a:ext uri="{FF2B5EF4-FFF2-40B4-BE49-F238E27FC236}">
                  <a16:creationId xmlns:a16="http://schemas.microsoft.com/office/drawing/2014/main" id="{03A6ED70-0404-439B-82EB-2E421355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717"/>
              <a:ext cx="30" cy="8"/>
            </a:xfrm>
            <a:custGeom>
              <a:avLst/>
              <a:gdLst>
                <a:gd name="T0" fmla="*/ 0 w 12"/>
                <a:gd name="T1" fmla="*/ 56 h 3"/>
                <a:gd name="T2" fmla="*/ 18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0"/>
                    <a:pt x="9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055">
              <a:extLst>
                <a:ext uri="{FF2B5EF4-FFF2-40B4-BE49-F238E27FC236}">
                  <a16:creationId xmlns:a16="http://schemas.microsoft.com/office/drawing/2014/main" id="{A26F65B2-55CC-4590-AB37-8DB59D16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061"/>
              <a:ext cx="233" cy="91"/>
            </a:xfrm>
            <a:custGeom>
              <a:avLst/>
              <a:gdLst>
                <a:gd name="T0" fmla="*/ 0 w 93"/>
                <a:gd name="T1" fmla="*/ 632 h 34"/>
                <a:gd name="T2" fmla="*/ 238 w 93"/>
                <a:gd name="T3" fmla="*/ 517 h 34"/>
                <a:gd name="T4" fmla="*/ 458 w 93"/>
                <a:gd name="T5" fmla="*/ 401 h 34"/>
                <a:gd name="T6" fmla="*/ 616 w 93"/>
                <a:gd name="T7" fmla="*/ 286 h 34"/>
                <a:gd name="T8" fmla="*/ 817 w 93"/>
                <a:gd name="T9" fmla="*/ 171 h 34"/>
                <a:gd name="T10" fmla="*/ 1213 w 93"/>
                <a:gd name="T11" fmla="*/ 115 h 34"/>
                <a:gd name="T12" fmla="*/ 1463 w 93"/>
                <a:gd name="T13" fmla="*/ 19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4">
                  <a:moveTo>
                    <a:pt x="0" y="33"/>
                  </a:moveTo>
                  <a:cubicBezTo>
                    <a:pt x="6" y="34"/>
                    <a:pt x="11" y="31"/>
                    <a:pt x="15" y="27"/>
                  </a:cubicBezTo>
                  <a:cubicBezTo>
                    <a:pt x="20" y="21"/>
                    <a:pt x="21" y="21"/>
                    <a:pt x="29" y="21"/>
                  </a:cubicBezTo>
                  <a:cubicBezTo>
                    <a:pt x="34" y="21"/>
                    <a:pt x="35" y="19"/>
                    <a:pt x="39" y="15"/>
                  </a:cubicBezTo>
                  <a:cubicBezTo>
                    <a:pt x="43" y="11"/>
                    <a:pt x="47" y="10"/>
                    <a:pt x="52" y="9"/>
                  </a:cubicBezTo>
                  <a:cubicBezTo>
                    <a:pt x="62" y="6"/>
                    <a:pt x="68" y="0"/>
                    <a:pt x="77" y="6"/>
                  </a:cubicBezTo>
                  <a:cubicBezTo>
                    <a:pt x="82" y="9"/>
                    <a:pt x="85" y="13"/>
                    <a:pt x="93" y="1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056">
              <a:extLst>
                <a:ext uri="{FF2B5EF4-FFF2-40B4-BE49-F238E27FC236}">
                  <a16:creationId xmlns:a16="http://schemas.microsoft.com/office/drawing/2014/main" id="{404B3EE0-48F6-47E1-BF55-ECF8A3D82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051"/>
              <a:ext cx="78" cy="48"/>
            </a:xfrm>
            <a:custGeom>
              <a:avLst/>
              <a:gdLst>
                <a:gd name="T0" fmla="*/ 0 w 31"/>
                <a:gd name="T1" fmla="*/ 0 h 18"/>
                <a:gd name="T2" fmla="*/ 113 w 31"/>
                <a:gd name="T3" fmla="*/ 205 h 18"/>
                <a:gd name="T4" fmla="*/ 242 w 31"/>
                <a:gd name="T5" fmla="*/ 205 h 18"/>
                <a:gd name="T6" fmla="*/ 317 w 31"/>
                <a:gd name="T7" fmla="*/ 248 h 18"/>
                <a:gd name="T8" fmla="*/ 493 w 31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4" y="4"/>
                    <a:pt x="1" y="10"/>
                    <a:pt x="7" y="11"/>
                  </a:cubicBezTo>
                  <a:cubicBezTo>
                    <a:pt x="10" y="12"/>
                    <a:pt x="12" y="11"/>
                    <a:pt x="15" y="11"/>
                  </a:cubicBezTo>
                  <a:cubicBezTo>
                    <a:pt x="17" y="11"/>
                    <a:pt x="17" y="12"/>
                    <a:pt x="20" y="13"/>
                  </a:cubicBezTo>
                  <a:cubicBezTo>
                    <a:pt x="24" y="15"/>
                    <a:pt x="27" y="15"/>
                    <a:pt x="31" y="1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057">
              <a:extLst>
                <a:ext uri="{FF2B5EF4-FFF2-40B4-BE49-F238E27FC236}">
                  <a16:creationId xmlns:a16="http://schemas.microsoft.com/office/drawing/2014/main" id="{5DE8BC09-A91B-48C9-8ECE-D31BFD541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23"/>
              <a:ext cx="290" cy="192"/>
            </a:xfrm>
            <a:custGeom>
              <a:avLst/>
              <a:gdLst>
                <a:gd name="T0" fmla="*/ 1813 w 116"/>
                <a:gd name="T1" fmla="*/ 1229 h 72"/>
                <a:gd name="T2" fmla="*/ 1345 w 116"/>
                <a:gd name="T3" fmla="*/ 1101 h 72"/>
                <a:gd name="T4" fmla="*/ 1425 w 116"/>
                <a:gd name="T5" fmla="*/ 797 h 72"/>
                <a:gd name="T6" fmla="*/ 1158 w 116"/>
                <a:gd name="T7" fmla="*/ 717 h 72"/>
                <a:gd name="T8" fmla="*/ 595 w 116"/>
                <a:gd name="T9" fmla="*/ 341 h 72"/>
                <a:gd name="T10" fmla="*/ 438 w 116"/>
                <a:gd name="T11" fmla="*/ 115 h 72"/>
                <a:gd name="T12" fmla="*/ 208 w 116"/>
                <a:gd name="T13" fmla="*/ 136 h 72"/>
                <a:gd name="T14" fmla="*/ 0 w 116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2">
                  <a:moveTo>
                    <a:pt x="116" y="65"/>
                  </a:moveTo>
                  <a:cubicBezTo>
                    <a:pt x="107" y="70"/>
                    <a:pt x="83" y="72"/>
                    <a:pt x="86" y="58"/>
                  </a:cubicBezTo>
                  <a:cubicBezTo>
                    <a:pt x="88" y="53"/>
                    <a:pt x="93" y="49"/>
                    <a:pt x="91" y="42"/>
                  </a:cubicBezTo>
                  <a:cubicBezTo>
                    <a:pt x="89" y="35"/>
                    <a:pt x="81" y="37"/>
                    <a:pt x="74" y="38"/>
                  </a:cubicBezTo>
                  <a:cubicBezTo>
                    <a:pt x="58" y="38"/>
                    <a:pt x="40" y="32"/>
                    <a:pt x="38" y="18"/>
                  </a:cubicBezTo>
                  <a:cubicBezTo>
                    <a:pt x="37" y="13"/>
                    <a:pt x="36" y="7"/>
                    <a:pt x="28" y="6"/>
                  </a:cubicBezTo>
                  <a:cubicBezTo>
                    <a:pt x="23" y="5"/>
                    <a:pt x="18" y="7"/>
                    <a:pt x="13" y="7"/>
                  </a:cubicBezTo>
                  <a:cubicBezTo>
                    <a:pt x="8" y="6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058">
              <a:extLst>
                <a:ext uri="{FF2B5EF4-FFF2-40B4-BE49-F238E27FC236}">
                  <a16:creationId xmlns:a16="http://schemas.microsoft.com/office/drawing/2014/main" id="{136E346C-4517-403A-BE89-8D5A1958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07"/>
              <a:ext cx="95" cy="45"/>
            </a:xfrm>
            <a:custGeom>
              <a:avLst/>
              <a:gdLst>
                <a:gd name="T0" fmla="*/ 595 w 38"/>
                <a:gd name="T1" fmla="*/ 132 h 17"/>
                <a:gd name="T2" fmla="*/ 208 w 38"/>
                <a:gd name="T3" fmla="*/ 281 h 17"/>
                <a:gd name="T4" fmla="*/ 50 w 38"/>
                <a:gd name="T5" fmla="*/ 281 h 17"/>
                <a:gd name="T6" fmla="*/ 0 w 38"/>
                <a:gd name="T7" fmla="*/ 2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38" y="7"/>
                  </a:moveTo>
                  <a:cubicBezTo>
                    <a:pt x="30" y="0"/>
                    <a:pt x="20" y="13"/>
                    <a:pt x="13" y="15"/>
                  </a:cubicBezTo>
                  <a:cubicBezTo>
                    <a:pt x="9" y="17"/>
                    <a:pt x="8" y="16"/>
                    <a:pt x="3" y="15"/>
                  </a:cubicBezTo>
                  <a:cubicBezTo>
                    <a:pt x="1" y="15"/>
                    <a:pt x="1" y="14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059">
              <a:extLst>
                <a:ext uri="{FF2B5EF4-FFF2-40B4-BE49-F238E27FC236}">
                  <a16:creationId xmlns:a16="http://schemas.microsoft.com/office/drawing/2014/main" id="{AED7F368-AF4F-4DC3-AF31-F52825BE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224"/>
              <a:ext cx="37" cy="187"/>
            </a:xfrm>
            <a:custGeom>
              <a:avLst/>
              <a:gdLst>
                <a:gd name="T0" fmla="*/ 0 w 15"/>
                <a:gd name="T1" fmla="*/ 1336 h 70"/>
                <a:gd name="T2" fmla="*/ 42 w 15"/>
                <a:gd name="T3" fmla="*/ 956 h 70"/>
                <a:gd name="T4" fmla="*/ 12 w 15"/>
                <a:gd name="T5" fmla="*/ 727 h 70"/>
                <a:gd name="T6" fmla="*/ 104 w 15"/>
                <a:gd name="T7" fmla="*/ 478 h 70"/>
                <a:gd name="T8" fmla="*/ 62 w 15"/>
                <a:gd name="T9" fmla="*/ 264 h 70"/>
                <a:gd name="T10" fmla="*/ 121 w 15"/>
                <a:gd name="T11" fmla="*/ 115 h 70"/>
                <a:gd name="T12" fmla="*/ 224 w 15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70">
                  <a:moveTo>
                    <a:pt x="0" y="70"/>
                  </a:moveTo>
                  <a:cubicBezTo>
                    <a:pt x="7" y="64"/>
                    <a:pt x="7" y="57"/>
                    <a:pt x="3" y="50"/>
                  </a:cubicBezTo>
                  <a:cubicBezTo>
                    <a:pt x="2" y="46"/>
                    <a:pt x="0" y="42"/>
                    <a:pt x="1" y="38"/>
                  </a:cubicBezTo>
                  <a:cubicBezTo>
                    <a:pt x="2" y="33"/>
                    <a:pt x="6" y="29"/>
                    <a:pt x="7" y="25"/>
                  </a:cubicBezTo>
                  <a:cubicBezTo>
                    <a:pt x="8" y="20"/>
                    <a:pt x="5" y="18"/>
                    <a:pt x="4" y="14"/>
                  </a:cubicBezTo>
                  <a:cubicBezTo>
                    <a:pt x="4" y="11"/>
                    <a:pt x="6" y="9"/>
                    <a:pt x="8" y="6"/>
                  </a:cubicBezTo>
                  <a:cubicBezTo>
                    <a:pt x="10" y="4"/>
                    <a:pt x="11" y="1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060">
              <a:extLst>
                <a:ext uri="{FF2B5EF4-FFF2-40B4-BE49-F238E27FC236}">
                  <a16:creationId xmlns:a16="http://schemas.microsoft.com/office/drawing/2014/main" id="{B831C795-ACFE-41EB-BA31-04322BF1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072"/>
              <a:ext cx="83" cy="152"/>
            </a:xfrm>
            <a:custGeom>
              <a:avLst/>
              <a:gdLst>
                <a:gd name="T0" fmla="*/ 443 w 33"/>
                <a:gd name="T1" fmla="*/ 1080 h 57"/>
                <a:gd name="T2" fmla="*/ 443 w 33"/>
                <a:gd name="T3" fmla="*/ 832 h 57"/>
                <a:gd name="T4" fmla="*/ 335 w 33"/>
                <a:gd name="T5" fmla="*/ 739 h 57"/>
                <a:gd name="T6" fmla="*/ 335 w 33"/>
                <a:gd name="T7" fmla="*/ 512 h 57"/>
                <a:gd name="T8" fmla="*/ 113 w 33"/>
                <a:gd name="T9" fmla="*/ 285 h 57"/>
                <a:gd name="T10" fmla="*/ 63 w 33"/>
                <a:gd name="T11" fmla="*/ 136 h 57"/>
                <a:gd name="T12" fmla="*/ 0 w 33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7">
                  <a:moveTo>
                    <a:pt x="28" y="57"/>
                  </a:moveTo>
                  <a:cubicBezTo>
                    <a:pt x="32" y="52"/>
                    <a:pt x="33" y="48"/>
                    <a:pt x="28" y="44"/>
                  </a:cubicBezTo>
                  <a:cubicBezTo>
                    <a:pt x="26" y="42"/>
                    <a:pt x="22" y="41"/>
                    <a:pt x="21" y="39"/>
                  </a:cubicBezTo>
                  <a:cubicBezTo>
                    <a:pt x="18" y="35"/>
                    <a:pt x="21" y="31"/>
                    <a:pt x="21" y="27"/>
                  </a:cubicBezTo>
                  <a:cubicBezTo>
                    <a:pt x="21" y="21"/>
                    <a:pt x="12" y="19"/>
                    <a:pt x="7" y="15"/>
                  </a:cubicBezTo>
                  <a:cubicBezTo>
                    <a:pt x="3" y="12"/>
                    <a:pt x="4" y="11"/>
                    <a:pt x="4" y="7"/>
                  </a:cubicBezTo>
                  <a:cubicBezTo>
                    <a:pt x="4" y="4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061">
              <a:extLst>
                <a:ext uri="{FF2B5EF4-FFF2-40B4-BE49-F238E27FC236}">
                  <a16:creationId xmlns:a16="http://schemas.microsoft.com/office/drawing/2014/main" id="{251A7C0F-1B6A-4C8C-BBC6-82F34734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093"/>
              <a:ext cx="28" cy="112"/>
            </a:xfrm>
            <a:custGeom>
              <a:avLst/>
              <a:gdLst>
                <a:gd name="T0" fmla="*/ 0 w 11"/>
                <a:gd name="T1" fmla="*/ 797 h 42"/>
                <a:gd name="T2" fmla="*/ 84 w 11"/>
                <a:gd name="T3" fmla="*/ 341 h 42"/>
                <a:gd name="T4" fmla="*/ 150 w 11"/>
                <a:gd name="T5" fmla="*/ 136 h 42"/>
                <a:gd name="T6" fmla="*/ 117 w 11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1" y="36"/>
                    <a:pt x="0" y="25"/>
                    <a:pt x="5" y="18"/>
                  </a:cubicBezTo>
                  <a:cubicBezTo>
                    <a:pt x="7" y="13"/>
                    <a:pt x="11" y="12"/>
                    <a:pt x="9" y="7"/>
                  </a:cubicBezTo>
                  <a:cubicBezTo>
                    <a:pt x="8" y="5"/>
                    <a:pt x="6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062">
              <a:extLst>
                <a:ext uri="{FF2B5EF4-FFF2-40B4-BE49-F238E27FC236}">
                  <a16:creationId xmlns:a16="http://schemas.microsoft.com/office/drawing/2014/main" id="{7901DDD7-C926-4690-97A1-5EB2B865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136"/>
              <a:ext cx="58" cy="88"/>
            </a:xfrm>
            <a:custGeom>
              <a:avLst/>
              <a:gdLst>
                <a:gd name="T0" fmla="*/ 0 w 23"/>
                <a:gd name="T1" fmla="*/ 0 h 33"/>
                <a:gd name="T2" fmla="*/ 192 w 23"/>
                <a:gd name="T3" fmla="*/ 93 h 33"/>
                <a:gd name="T4" fmla="*/ 255 w 23"/>
                <a:gd name="T5" fmla="*/ 248 h 33"/>
                <a:gd name="T6" fmla="*/ 368 w 23"/>
                <a:gd name="T7" fmla="*/ 397 h 33"/>
                <a:gd name="T8" fmla="*/ 368 w 23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0"/>
                  </a:moveTo>
                  <a:cubicBezTo>
                    <a:pt x="5" y="3"/>
                    <a:pt x="10" y="1"/>
                    <a:pt x="12" y="5"/>
                  </a:cubicBezTo>
                  <a:cubicBezTo>
                    <a:pt x="14" y="8"/>
                    <a:pt x="13" y="11"/>
                    <a:pt x="16" y="13"/>
                  </a:cubicBezTo>
                  <a:cubicBezTo>
                    <a:pt x="20" y="16"/>
                    <a:pt x="23" y="16"/>
                    <a:pt x="23" y="21"/>
                  </a:cubicBezTo>
                  <a:cubicBezTo>
                    <a:pt x="23" y="25"/>
                    <a:pt x="21" y="31"/>
                    <a:pt x="23" y="33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063">
              <a:extLst>
                <a:ext uri="{FF2B5EF4-FFF2-40B4-BE49-F238E27FC236}">
                  <a16:creationId xmlns:a16="http://schemas.microsoft.com/office/drawing/2014/main" id="{9365A92B-F930-4589-9899-46758DB8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240"/>
              <a:ext cx="55" cy="59"/>
            </a:xfrm>
            <a:custGeom>
              <a:avLst/>
              <a:gdLst>
                <a:gd name="T0" fmla="*/ 0 w 22"/>
                <a:gd name="T1" fmla="*/ 0 h 22"/>
                <a:gd name="T2" fmla="*/ 113 w 22"/>
                <a:gd name="T3" fmla="*/ 172 h 22"/>
                <a:gd name="T4" fmla="*/ 175 w 22"/>
                <a:gd name="T5" fmla="*/ 389 h 22"/>
                <a:gd name="T6" fmla="*/ 345 w 22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1" y="4"/>
                    <a:pt x="6" y="5"/>
                    <a:pt x="7" y="9"/>
                  </a:cubicBezTo>
                  <a:cubicBezTo>
                    <a:pt x="9" y="13"/>
                    <a:pt x="5" y="17"/>
                    <a:pt x="11" y="20"/>
                  </a:cubicBezTo>
                  <a:cubicBezTo>
                    <a:pt x="14" y="22"/>
                    <a:pt x="20" y="21"/>
                    <a:pt x="22" y="22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064">
              <a:extLst>
                <a:ext uri="{FF2B5EF4-FFF2-40B4-BE49-F238E27FC236}">
                  <a16:creationId xmlns:a16="http://schemas.microsoft.com/office/drawing/2014/main" id="{8AD20DC9-FC17-4739-BCBB-044B2955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179"/>
              <a:ext cx="55" cy="146"/>
            </a:xfrm>
            <a:custGeom>
              <a:avLst/>
              <a:gdLst>
                <a:gd name="T0" fmla="*/ 345 w 22"/>
                <a:gd name="T1" fmla="*/ 1030 h 55"/>
                <a:gd name="T2" fmla="*/ 158 w 22"/>
                <a:gd name="T3" fmla="*/ 465 h 55"/>
                <a:gd name="T4" fmla="*/ 0 w 22"/>
                <a:gd name="T5" fmla="*/ 226 h 55"/>
                <a:gd name="T6" fmla="*/ 33 w 2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5">
                  <a:moveTo>
                    <a:pt x="22" y="55"/>
                  </a:moveTo>
                  <a:cubicBezTo>
                    <a:pt x="10" y="47"/>
                    <a:pt x="21" y="34"/>
                    <a:pt x="10" y="25"/>
                  </a:cubicBezTo>
                  <a:cubicBezTo>
                    <a:pt x="4" y="21"/>
                    <a:pt x="0" y="19"/>
                    <a:pt x="0" y="12"/>
                  </a:cubicBezTo>
                  <a:cubicBezTo>
                    <a:pt x="0" y="9"/>
                    <a:pt x="3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065">
              <a:extLst>
                <a:ext uri="{FF2B5EF4-FFF2-40B4-BE49-F238E27FC236}">
                  <a16:creationId xmlns:a16="http://schemas.microsoft.com/office/drawing/2014/main" id="{D121B5BE-DE4F-40BD-B23B-DE4B4BFF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20"/>
              <a:ext cx="23" cy="136"/>
            </a:xfrm>
            <a:custGeom>
              <a:avLst/>
              <a:gdLst>
                <a:gd name="T0" fmla="*/ 33 w 9"/>
                <a:gd name="T1" fmla="*/ 968 h 51"/>
                <a:gd name="T2" fmla="*/ 33 w 9"/>
                <a:gd name="T3" fmla="*/ 853 h 51"/>
                <a:gd name="T4" fmla="*/ 118 w 9"/>
                <a:gd name="T5" fmla="*/ 760 h 51"/>
                <a:gd name="T6" fmla="*/ 84 w 9"/>
                <a:gd name="T7" fmla="*/ 512 h 51"/>
                <a:gd name="T8" fmla="*/ 66 w 9"/>
                <a:gd name="T9" fmla="*/ 192 h 51"/>
                <a:gd name="T10" fmla="*/ 118 w 9"/>
                <a:gd name="T11" fmla="*/ 56 h 51"/>
                <a:gd name="T12" fmla="*/ 118 w 9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51">
                  <a:moveTo>
                    <a:pt x="2" y="51"/>
                  </a:moveTo>
                  <a:cubicBezTo>
                    <a:pt x="2" y="49"/>
                    <a:pt x="2" y="47"/>
                    <a:pt x="2" y="45"/>
                  </a:cubicBezTo>
                  <a:cubicBezTo>
                    <a:pt x="3" y="42"/>
                    <a:pt x="5" y="42"/>
                    <a:pt x="7" y="40"/>
                  </a:cubicBezTo>
                  <a:cubicBezTo>
                    <a:pt x="9" y="37"/>
                    <a:pt x="6" y="31"/>
                    <a:pt x="5" y="27"/>
                  </a:cubicBezTo>
                  <a:cubicBezTo>
                    <a:pt x="4" y="22"/>
                    <a:pt x="0" y="16"/>
                    <a:pt x="4" y="10"/>
                  </a:cubicBezTo>
                  <a:cubicBezTo>
                    <a:pt x="5" y="8"/>
                    <a:pt x="6" y="5"/>
                    <a:pt x="7" y="3"/>
                  </a:cubicBezTo>
                  <a:cubicBezTo>
                    <a:pt x="7" y="2"/>
                    <a:pt x="6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066">
              <a:extLst>
                <a:ext uri="{FF2B5EF4-FFF2-40B4-BE49-F238E27FC236}">
                  <a16:creationId xmlns:a16="http://schemas.microsoft.com/office/drawing/2014/main" id="{7433F7E8-C635-430D-A5DD-7846D9E25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083"/>
              <a:ext cx="43" cy="45"/>
            </a:xfrm>
            <a:custGeom>
              <a:avLst/>
              <a:gdLst>
                <a:gd name="T0" fmla="*/ 0 w 17"/>
                <a:gd name="T1" fmla="*/ 315 h 17"/>
                <a:gd name="T2" fmla="*/ 180 w 17"/>
                <a:gd name="T3" fmla="*/ 90 h 17"/>
                <a:gd name="T4" fmla="*/ 255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0" y="10"/>
                    <a:pt x="4" y="8"/>
                    <a:pt x="11" y="5"/>
                  </a:cubicBezTo>
                  <a:cubicBezTo>
                    <a:pt x="14" y="4"/>
                    <a:pt x="17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067">
              <a:extLst>
                <a:ext uri="{FF2B5EF4-FFF2-40B4-BE49-F238E27FC236}">
                  <a16:creationId xmlns:a16="http://schemas.microsoft.com/office/drawing/2014/main" id="{9366B558-C5CD-4E39-ABDF-16674DB3F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208"/>
              <a:ext cx="95" cy="56"/>
            </a:xfrm>
            <a:custGeom>
              <a:avLst/>
              <a:gdLst>
                <a:gd name="T0" fmla="*/ 595 w 38"/>
                <a:gd name="T1" fmla="*/ 397 h 21"/>
                <a:gd name="T2" fmla="*/ 300 w 38"/>
                <a:gd name="T3" fmla="*/ 136 h 21"/>
                <a:gd name="T4" fmla="*/ 95 w 38"/>
                <a:gd name="T5" fmla="*/ 93 h 21"/>
                <a:gd name="T6" fmla="*/ 0 w 3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8" y="21"/>
                  </a:moveTo>
                  <a:cubicBezTo>
                    <a:pt x="28" y="21"/>
                    <a:pt x="28" y="9"/>
                    <a:pt x="19" y="7"/>
                  </a:cubicBezTo>
                  <a:cubicBezTo>
                    <a:pt x="15" y="6"/>
                    <a:pt x="10" y="7"/>
                    <a:pt x="6" y="5"/>
                  </a:cubicBezTo>
                  <a:cubicBezTo>
                    <a:pt x="3" y="3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068">
              <a:extLst>
                <a:ext uri="{FF2B5EF4-FFF2-40B4-BE49-F238E27FC236}">
                  <a16:creationId xmlns:a16="http://schemas.microsoft.com/office/drawing/2014/main" id="{0844F874-E35F-4BD9-A1FA-552BDEE4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216"/>
              <a:ext cx="100" cy="216"/>
            </a:xfrm>
            <a:custGeom>
              <a:avLst/>
              <a:gdLst>
                <a:gd name="T0" fmla="*/ 0 w 40"/>
                <a:gd name="T1" fmla="*/ 1536 h 81"/>
                <a:gd name="T2" fmla="*/ 333 w 40"/>
                <a:gd name="T3" fmla="*/ 1216 h 81"/>
                <a:gd name="T4" fmla="*/ 283 w 40"/>
                <a:gd name="T5" fmla="*/ 909 h 81"/>
                <a:gd name="T6" fmla="*/ 425 w 40"/>
                <a:gd name="T7" fmla="*/ 661 h 81"/>
                <a:gd name="T8" fmla="*/ 438 w 40"/>
                <a:gd name="T9" fmla="*/ 192 h 81"/>
                <a:gd name="T10" fmla="*/ 625 w 4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81">
                  <a:moveTo>
                    <a:pt x="0" y="81"/>
                  </a:moveTo>
                  <a:cubicBezTo>
                    <a:pt x="10" y="79"/>
                    <a:pt x="20" y="72"/>
                    <a:pt x="21" y="64"/>
                  </a:cubicBezTo>
                  <a:cubicBezTo>
                    <a:pt x="21" y="58"/>
                    <a:pt x="17" y="54"/>
                    <a:pt x="18" y="48"/>
                  </a:cubicBezTo>
                  <a:cubicBezTo>
                    <a:pt x="20" y="43"/>
                    <a:pt x="25" y="39"/>
                    <a:pt x="27" y="35"/>
                  </a:cubicBezTo>
                  <a:cubicBezTo>
                    <a:pt x="32" y="26"/>
                    <a:pt x="23" y="17"/>
                    <a:pt x="28" y="10"/>
                  </a:cubicBezTo>
                  <a:cubicBezTo>
                    <a:pt x="30" y="7"/>
                    <a:pt x="36" y="1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069">
              <a:extLst>
                <a:ext uri="{FF2B5EF4-FFF2-40B4-BE49-F238E27FC236}">
                  <a16:creationId xmlns:a16="http://schemas.microsoft.com/office/drawing/2014/main" id="{4FE464DF-5302-4E94-A3C2-89400EFF5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019"/>
              <a:ext cx="155" cy="122"/>
            </a:xfrm>
            <a:custGeom>
              <a:avLst/>
              <a:gdLst>
                <a:gd name="T0" fmla="*/ 970 w 62"/>
                <a:gd name="T1" fmla="*/ 0 h 46"/>
                <a:gd name="T2" fmla="*/ 675 w 62"/>
                <a:gd name="T3" fmla="*/ 170 h 46"/>
                <a:gd name="T4" fmla="*/ 500 w 62"/>
                <a:gd name="T5" fmla="*/ 239 h 46"/>
                <a:gd name="T6" fmla="*/ 375 w 62"/>
                <a:gd name="T7" fmla="*/ 353 h 46"/>
                <a:gd name="T8" fmla="*/ 145 w 62"/>
                <a:gd name="T9" fmla="*/ 485 h 46"/>
                <a:gd name="T10" fmla="*/ 0 w 62"/>
                <a:gd name="T11" fmla="*/ 85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6">
                  <a:moveTo>
                    <a:pt x="62" y="0"/>
                  </a:moveTo>
                  <a:cubicBezTo>
                    <a:pt x="51" y="0"/>
                    <a:pt x="50" y="5"/>
                    <a:pt x="43" y="9"/>
                  </a:cubicBezTo>
                  <a:cubicBezTo>
                    <a:pt x="40" y="11"/>
                    <a:pt x="36" y="12"/>
                    <a:pt x="32" y="13"/>
                  </a:cubicBezTo>
                  <a:cubicBezTo>
                    <a:pt x="29" y="15"/>
                    <a:pt x="27" y="18"/>
                    <a:pt x="24" y="19"/>
                  </a:cubicBezTo>
                  <a:cubicBezTo>
                    <a:pt x="18" y="22"/>
                    <a:pt x="13" y="22"/>
                    <a:pt x="9" y="26"/>
                  </a:cubicBezTo>
                  <a:cubicBezTo>
                    <a:pt x="4" y="32"/>
                    <a:pt x="8" y="41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070">
              <a:extLst>
                <a:ext uri="{FF2B5EF4-FFF2-40B4-BE49-F238E27FC236}">
                  <a16:creationId xmlns:a16="http://schemas.microsoft.com/office/drawing/2014/main" id="{CE1C2162-AE0F-46A0-9D5C-DFDE88E3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067"/>
              <a:ext cx="93" cy="48"/>
            </a:xfrm>
            <a:custGeom>
              <a:avLst/>
              <a:gdLst>
                <a:gd name="T0" fmla="*/ 588 w 37"/>
                <a:gd name="T1" fmla="*/ 136 h 18"/>
                <a:gd name="T2" fmla="*/ 176 w 37"/>
                <a:gd name="T3" fmla="*/ 205 h 18"/>
                <a:gd name="T4" fmla="*/ 63 w 37"/>
                <a:gd name="T5" fmla="*/ 320 h 18"/>
                <a:gd name="T6" fmla="*/ 0 w 37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8">
                  <a:moveTo>
                    <a:pt x="37" y="7"/>
                  </a:moveTo>
                  <a:cubicBezTo>
                    <a:pt x="29" y="0"/>
                    <a:pt x="16" y="6"/>
                    <a:pt x="11" y="11"/>
                  </a:cubicBezTo>
                  <a:cubicBezTo>
                    <a:pt x="9" y="13"/>
                    <a:pt x="7" y="15"/>
                    <a:pt x="4" y="17"/>
                  </a:cubicBezTo>
                  <a:cubicBezTo>
                    <a:pt x="3" y="18"/>
                    <a:pt x="0" y="18"/>
                    <a:pt x="0" y="18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071">
              <a:extLst>
                <a:ext uri="{FF2B5EF4-FFF2-40B4-BE49-F238E27FC236}">
                  <a16:creationId xmlns:a16="http://schemas.microsoft.com/office/drawing/2014/main" id="{01C7E0D0-1322-4187-A860-47186E31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53"/>
              <a:ext cx="127" cy="35"/>
            </a:xfrm>
            <a:custGeom>
              <a:avLst/>
              <a:gdLst>
                <a:gd name="T0" fmla="*/ 0 w 51"/>
                <a:gd name="T1" fmla="*/ 253 h 13"/>
                <a:gd name="T2" fmla="*/ 261 w 51"/>
                <a:gd name="T3" fmla="*/ 22 h 13"/>
                <a:gd name="T4" fmla="*/ 540 w 51"/>
                <a:gd name="T5" fmla="*/ 137 h 13"/>
                <a:gd name="T6" fmla="*/ 662 w 51"/>
                <a:gd name="T7" fmla="*/ 35 h 13"/>
                <a:gd name="T8" fmla="*/ 774 w 51"/>
                <a:gd name="T9" fmla="*/ 35 h 13"/>
                <a:gd name="T10" fmla="*/ 787 w 51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3">
                  <a:moveTo>
                    <a:pt x="0" y="13"/>
                  </a:moveTo>
                  <a:cubicBezTo>
                    <a:pt x="1" y="8"/>
                    <a:pt x="11" y="0"/>
                    <a:pt x="17" y="1"/>
                  </a:cubicBezTo>
                  <a:cubicBezTo>
                    <a:pt x="23" y="1"/>
                    <a:pt x="27" y="9"/>
                    <a:pt x="35" y="7"/>
                  </a:cubicBezTo>
                  <a:cubicBezTo>
                    <a:pt x="38" y="6"/>
                    <a:pt x="39" y="3"/>
                    <a:pt x="43" y="2"/>
                  </a:cubicBezTo>
                  <a:cubicBezTo>
                    <a:pt x="45" y="2"/>
                    <a:pt x="48" y="2"/>
                    <a:pt x="50" y="2"/>
                  </a:cubicBezTo>
                  <a:cubicBezTo>
                    <a:pt x="51" y="1"/>
                    <a:pt x="51" y="0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072">
              <a:extLst>
                <a:ext uri="{FF2B5EF4-FFF2-40B4-BE49-F238E27FC236}">
                  <a16:creationId xmlns:a16="http://schemas.microsoft.com/office/drawing/2014/main" id="{86F8A056-67AA-42A4-8817-8F74102A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184"/>
              <a:ext cx="22" cy="72"/>
            </a:xfrm>
            <a:custGeom>
              <a:avLst/>
              <a:gdLst>
                <a:gd name="T0" fmla="*/ 132 w 9"/>
                <a:gd name="T1" fmla="*/ 512 h 27"/>
                <a:gd name="T2" fmla="*/ 71 w 9"/>
                <a:gd name="T3" fmla="*/ 320 h 27"/>
                <a:gd name="T4" fmla="*/ 103 w 9"/>
                <a:gd name="T5" fmla="*/ 192 h 27"/>
                <a:gd name="T6" fmla="*/ 0 w 9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7">
                  <a:moveTo>
                    <a:pt x="9" y="27"/>
                  </a:moveTo>
                  <a:cubicBezTo>
                    <a:pt x="7" y="24"/>
                    <a:pt x="5" y="20"/>
                    <a:pt x="5" y="17"/>
                  </a:cubicBezTo>
                  <a:cubicBezTo>
                    <a:pt x="5" y="14"/>
                    <a:pt x="7" y="12"/>
                    <a:pt x="7" y="10"/>
                  </a:cubicBezTo>
                  <a:cubicBezTo>
                    <a:pt x="6" y="7"/>
                    <a:pt x="2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073">
              <a:extLst>
                <a:ext uri="{FF2B5EF4-FFF2-40B4-BE49-F238E27FC236}">
                  <a16:creationId xmlns:a16="http://schemas.microsoft.com/office/drawing/2014/main" id="{40C50F79-5C1A-40D2-BF91-64312B980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44"/>
              <a:ext cx="33" cy="40"/>
            </a:xfrm>
            <a:custGeom>
              <a:avLst/>
              <a:gdLst>
                <a:gd name="T0" fmla="*/ 20 w 13"/>
                <a:gd name="T1" fmla="*/ 285 h 15"/>
                <a:gd name="T2" fmla="*/ 193 w 13"/>
                <a:gd name="T3" fmla="*/ 0 h 15"/>
                <a:gd name="T4" fmla="*/ 213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" y="15"/>
                  </a:moveTo>
                  <a:cubicBezTo>
                    <a:pt x="0" y="6"/>
                    <a:pt x="11" y="6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074">
              <a:extLst>
                <a:ext uri="{FF2B5EF4-FFF2-40B4-BE49-F238E27FC236}">
                  <a16:creationId xmlns:a16="http://schemas.microsoft.com/office/drawing/2014/main" id="{88D3B34E-1C66-4C61-8C4C-804AADA3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51"/>
              <a:ext cx="35" cy="40"/>
            </a:xfrm>
            <a:custGeom>
              <a:avLst/>
              <a:gdLst>
                <a:gd name="T0" fmla="*/ 0 w 14"/>
                <a:gd name="T1" fmla="*/ 115 h 15"/>
                <a:gd name="T2" fmla="*/ 175 w 14"/>
                <a:gd name="T3" fmla="*/ 192 h 15"/>
                <a:gd name="T4" fmla="*/ 95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6"/>
                  </a:moveTo>
                  <a:cubicBezTo>
                    <a:pt x="3" y="8"/>
                    <a:pt x="7" y="15"/>
                    <a:pt x="11" y="10"/>
                  </a:cubicBezTo>
                  <a:cubicBezTo>
                    <a:pt x="14" y="6"/>
                    <a:pt x="5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075">
              <a:extLst>
                <a:ext uri="{FF2B5EF4-FFF2-40B4-BE49-F238E27FC236}">
                  <a16:creationId xmlns:a16="http://schemas.microsoft.com/office/drawing/2014/main" id="{2C31BD91-4C38-4D22-AF44-73FA9316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181"/>
              <a:ext cx="25" cy="22"/>
            </a:xfrm>
            <a:custGeom>
              <a:avLst/>
              <a:gdLst>
                <a:gd name="T0" fmla="*/ 0 w 10"/>
                <a:gd name="T1" fmla="*/ 168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7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076">
              <a:extLst>
                <a:ext uri="{FF2B5EF4-FFF2-40B4-BE49-F238E27FC236}">
                  <a16:creationId xmlns:a16="http://schemas.microsoft.com/office/drawing/2014/main" id="{4193F59C-F5DD-483A-8A57-AAD6ADBC3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165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158 w 1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4"/>
                    <a:pt x="10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077">
              <a:extLst>
                <a:ext uri="{FF2B5EF4-FFF2-40B4-BE49-F238E27FC236}">
                  <a16:creationId xmlns:a16="http://schemas.microsoft.com/office/drawing/2014/main" id="{60EAE495-8972-4772-8172-6070A6D9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20"/>
              <a:ext cx="25" cy="29"/>
            </a:xfrm>
            <a:custGeom>
              <a:avLst/>
              <a:gdLst>
                <a:gd name="T0" fmla="*/ 0 w 10"/>
                <a:gd name="T1" fmla="*/ 200 h 11"/>
                <a:gd name="T2" fmla="*/ 158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3" y="7"/>
                    <a:pt x="5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Oval 1078">
              <a:extLst>
                <a:ext uri="{FF2B5EF4-FFF2-40B4-BE49-F238E27FC236}">
                  <a16:creationId xmlns:a16="http://schemas.microsoft.com/office/drawing/2014/main" id="{9625F7B8-5B4D-4FF5-B922-B3F04F9E0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17"/>
              <a:ext cx="53" cy="6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7" name="Freeform 1079">
              <a:extLst>
                <a:ext uri="{FF2B5EF4-FFF2-40B4-BE49-F238E27FC236}">
                  <a16:creationId xmlns:a16="http://schemas.microsoft.com/office/drawing/2014/main" id="{545C1ABF-5675-49AB-8524-BBEF78EA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115"/>
              <a:ext cx="63" cy="72"/>
            </a:xfrm>
            <a:custGeom>
              <a:avLst/>
              <a:gdLst>
                <a:gd name="T0" fmla="*/ 146 w 25"/>
                <a:gd name="T1" fmla="*/ 435 h 27"/>
                <a:gd name="T2" fmla="*/ 242 w 25"/>
                <a:gd name="T3" fmla="*/ 491 h 27"/>
                <a:gd name="T4" fmla="*/ 272 w 25"/>
                <a:gd name="T5" fmla="*/ 491 h 27"/>
                <a:gd name="T6" fmla="*/ 305 w 25"/>
                <a:gd name="T7" fmla="*/ 435 h 27"/>
                <a:gd name="T8" fmla="*/ 401 w 25"/>
                <a:gd name="T9" fmla="*/ 363 h 27"/>
                <a:gd name="T10" fmla="*/ 368 w 25"/>
                <a:gd name="T11" fmla="*/ 307 h 27"/>
                <a:gd name="T12" fmla="*/ 350 w 25"/>
                <a:gd name="T13" fmla="*/ 227 h 27"/>
                <a:gd name="T14" fmla="*/ 318 w 25"/>
                <a:gd name="T15" fmla="*/ 93 h 27"/>
                <a:gd name="T16" fmla="*/ 209 w 25"/>
                <a:gd name="T17" fmla="*/ 21 h 27"/>
                <a:gd name="T18" fmla="*/ 159 w 25"/>
                <a:gd name="T19" fmla="*/ 35 h 27"/>
                <a:gd name="T20" fmla="*/ 96 w 25"/>
                <a:gd name="T21" fmla="*/ 21 h 27"/>
                <a:gd name="T22" fmla="*/ 63 w 25"/>
                <a:gd name="T23" fmla="*/ 192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7">
                  <a:moveTo>
                    <a:pt x="9" y="23"/>
                  </a:moveTo>
                  <a:cubicBezTo>
                    <a:pt x="10" y="27"/>
                    <a:pt x="13" y="26"/>
                    <a:pt x="15" y="26"/>
                  </a:cubicBezTo>
                  <a:cubicBezTo>
                    <a:pt x="16" y="26"/>
                    <a:pt x="16" y="26"/>
                    <a:pt x="17" y="26"/>
                  </a:cubicBezTo>
                  <a:cubicBezTo>
                    <a:pt x="18" y="26"/>
                    <a:pt x="19" y="24"/>
                    <a:pt x="19" y="23"/>
                  </a:cubicBezTo>
                  <a:cubicBezTo>
                    <a:pt x="21" y="22"/>
                    <a:pt x="25" y="21"/>
                    <a:pt x="25" y="19"/>
                  </a:cubicBezTo>
                  <a:cubicBezTo>
                    <a:pt x="25" y="17"/>
                    <a:pt x="24" y="17"/>
                    <a:pt x="23" y="16"/>
                  </a:cubicBezTo>
                  <a:cubicBezTo>
                    <a:pt x="21" y="15"/>
                    <a:pt x="22" y="14"/>
                    <a:pt x="22" y="12"/>
                  </a:cubicBezTo>
                  <a:cubicBezTo>
                    <a:pt x="23" y="9"/>
                    <a:pt x="21" y="8"/>
                    <a:pt x="20" y="5"/>
                  </a:cubicBezTo>
                  <a:cubicBezTo>
                    <a:pt x="19" y="1"/>
                    <a:pt x="17" y="0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0" y="3"/>
                    <a:pt x="4" y="6"/>
                    <a:pt x="4" y="10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Oval 1080">
              <a:extLst>
                <a:ext uri="{FF2B5EF4-FFF2-40B4-BE49-F238E27FC236}">
                  <a16:creationId xmlns:a16="http://schemas.microsoft.com/office/drawing/2014/main" id="{C94C072F-479D-44B6-B6E5-C06EE1B19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4"/>
              <a:ext cx="3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9" name="Oval 1081">
              <a:extLst>
                <a:ext uri="{FF2B5EF4-FFF2-40B4-BE49-F238E27FC236}">
                  <a16:creationId xmlns:a16="http://schemas.microsoft.com/office/drawing/2014/main" id="{BE679ACB-BF99-4BE5-B041-A239B6FD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9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0" name="Oval 1082">
              <a:extLst>
                <a:ext uri="{FF2B5EF4-FFF2-40B4-BE49-F238E27FC236}">
                  <a16:creationId xmlns:a16="http://schemas.microsoft.com/office/drawing/2014/main" id="{95E05B81-A7BE-4FCA-9DD5-7D0121790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1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1" name="Oval 1083">
              <a:extLst>
                <a:ext uri="{FF2B5EF4-FFF2-40B4-BE49-F238E27FC236}">
                  <a16:creationId xmlns:a16="http://schemas.microsoft.com/office/drawing/2014/main" id="{B688C6DD-A540-49FF-9969-C26BAD01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173"/>
              <a:ext cx="2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2" name="Oval 1084">
              <a:extLst>
                <a:ext uri="{FF2B5EF4-FFF2-40B4-BE49-F238E27FC236}">
                  <a16:creationId xmlns:a16="http://schemas.microsoft.com/office/drawing/2014/main" id="{99BE9916-F3A1-4A4D-9AF9-49631AC8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4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3" name="Oval 1085">
              <a:extLst>
                <a:ext uri="{FF2B5EF4-FFF2-40B4-BE49-F238E27FC236}">
                  <a16:creationId xmlns:a16="http://schemas.microsoft.com/office/drawing/2014/main" id="{9C701A0E-DD7F-4FA8-A1C1-401657A4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87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4" name="Oval 1086">
              <a:extLst>
                <a:ext uri="{FF2B5EF4-FFF2-40B4-BE49-F238E27FC236}">
                  <a16:creationId xmlns:a16="http://schemas.microsoft.com/office/drawing/2014/main" id="{B05CD434-E562-4DC4-B718-CD98215E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17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5" name="Oval 1087">
              <a:extLst>
                <a:ext uri="{FF2B5EF4-FFF2-40B4-BE49-F238E27FC236}">
                  <a16:creationId xmlns:a16="http://schemas.microsoft.com/office/drawing/2014/main" id="{938ACF40-71ED-4B19-BDD6-737F31A9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17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6" name="Oval 1088">
              <a:extLst>
                <a:ext uri="{FF2B5EF4-FFF2-40B4-BE49-F238E27FC236}">
                  <a16:creationId xmlns:a16="http://schemas.microsoft.com/office/drawing/2014/main" id="{82A2DACA-DB83-4BFA-B8B8-607F9F5A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7" name="Oval 1089">
              <a:extLst>
                <a:ext uri="{FF2B5EF4-FFF2-40B4-BE49-F238E27FC236}">
                  <a16:creationId xmlns:a16="http://schemas.microsoft.com/office/drawing/2014/main" id="{8DDCBF49-3D6D-49E2-8727-14A230D2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5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8" name="Oval 1090">
              <a:extLst>
                <a:ext uri="{FF2B5EF4-FFF2-40B4-BE49-F238E27FC236}">
                  <a16:creationId xmlns:a16="http://schemas.microsoft.com/office/drawing/2014/main" id="{92C468EE-1907-4F41-A08D-A40FE7B70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44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9" name="Oval 1091">
              <a:extLst>
                <a:ext uri="{FF2B5EF4-FFF2-40B4-BE49-F238E27FC236}">
                  <a16:creationId xmlns:a16="http://schemas.microsoft.com/office/drawing/2014/main" id="{E88FFCA9-9DE6-4EF4-99C5-C1031011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3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0" name="Oval 1092">
              <a:extLst>
                <a:ext uri="{FF2B5EF4-FFF2-40B4-BE49-F238E27FC236}">
                  <a16:creationId xmlns:a16="http://schemas.microsoft.com/office/drawing/2014/main" id="{D7B5AC9B-A058-456F-8D22-C5CC580B8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20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1" name="Oval 1093">
              <a:extLst>
                <a:ext uri="{FF2B5EF4-FFF2-40B4-BE49-F238E27FC236}">
                  <a16:creationId xmlns:a16="http://schemas.microsoft.com/office/drawing/2014/main" id="{EC6EE2E2-F92F-4851-84A7-16DFB12E9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11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2" name="Oval 1094">
              <a:extLst>
                <a:ext uri="{FF2B5EF4-FFF2-40B4-BE49-F238E27FC236}">
                  <a16:creationId xmlns:a16="http://schemas.microsoft.com/office/drawing/2014/main" id="{09E474E3-723A-4766-97DE-F2DA9843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15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3" name="Oval 1095">
              <a:extLst>
                <a:ext uri="{FF2B5EF4-FFF2-40B4-BE49-F238E27FC236}">
                  <a16:creationId xmlns:a16="http://schemas.microsoft.com/office/drawing/2014/main" id="{8CA7BE52-3D08-4D2D-9392-E4F8E99D0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112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4" name="Oval 1096">
              <a:extLst>
                <a:ext uri="{FF2B5EF4-FFF2-40B4-BE49-F238E27FC236}">
                  <a16:creationId xmlns:a16="http://schemas.microsoft.com/office/drawing/2014/main" id="{645F3EDB-1583-4A89-A527-43C1BF19A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11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5" name="Oval 1097">
              <a:extLst>
                <a:ext uri="{FF2B5EF4-FFF2-40B4-BE49-F238E27FC236}">
                  <a16:creationId xmlns:a16="http://schemas.microsoft.com/office/drawing/2014/main" id="{EFB44822-8CFE-4798-B314-8BF6542AC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20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6" name="Oval 1098">
              <a:extLst>
                <a:ext uri="{FF2B5EF4-FFF2-40B4-BE49-F238E27FC236}">
                  <a16:creationId xmlns:a16="http://schemas.microsoft.com/office/drawing/2014/main" id="{5D0E3CB1-6577-47BE-8518-9CDCB8CDB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3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7" name="Oval 1099">
              <a:extLst>
                <a:ext uri="{FF2B5EF4-FFF2-40B4-BE49-F238E27FC236}">
                  <a16:creationId xmlns:a16="http://schemas.microsoft.com/office/drawing/2014/main" id="{D74F0E99-0754-4E33-9448-E6AFDC3E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87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8" name="Oval 1100">
              <a:extLst>
                <a:ext uri="{FF2B5EF4-FFF2-40B4-BE49-F238E27FC236}">
                  <a16:creationId xmlns:a16="http://schemas.microsoft.com/office/drawing/2014/main" id="{6A0FF55C-FAD8-482D-8C54-F739ADCA7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9" name="Oval 1101">
              <a:extLst>
                <a:ext uri="{FF2B5EF4-FFF2-40B4-BE49-F238E27FC236}">
                  <a16:creationId xmlns:a16="http://schemas.microsoft.com/office/drawing/2014/main" id="{A8C7069C-A2FE-43CD-9C92-9CC92F2F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0" name="Oval 1102">
              <a:extLst>
                <a:ext uri="{FF2B5EF4-FFF2-40B4-BE49-F238E27FC236}">
                  <a16:creationId xmlns:a16="http://schemas.microsoft.com/office/drawing/2014/main" id="{9DA3E1E3-DF2A-4FA6-8E28-004DA2578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16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1" name="Oval 1103">
              <a:extLst>
                <a:ext uri="{FF2B5EF4-FFF2-40B4-BE49-F238E27FC236}">
                  <a16:creationId xmlns:a16="http://schemas.microsoft.com/office/drawing/2014/main" id="{3CB93EF0-F9EF-4244-A67E-8BBB744D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157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2" name="Oval 1104">
              <a:extLst>
                <a:ext uri="{FF2B5EF4-FFF2-40B4-BE49-F238E27FC236}">
                  <a16:creationId xmlns:a16="http://schemas.microsoft.com/office/drawing/2014/main" id="{356361C4-BF43-4E03-A8C5-EFA3E6D0D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3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3" name="Oval 1105">
              <a:extLst>
                <a:ext uri="{FF2B5EF4-FFF2-40B4-BE49-F238E27FC236}">
                  <a16:creationId xmlns:a16="http://schemas.microsoft.com/office/drawing/2014/main" id="{8254023E-DDF5-4E1D-B1A5-E63D5AEF8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13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4" name="Oval 1106">
              <a:extLst>
                <a:ext uri="{FF2B5EF4-FFF2-40B4-BE49-F238E27FC236}">
                  <a16:creationId xmlns:a16="http://schemas.microsoft.com/office/drawing/2014/main" id="{32092677-4676-4EE0-AB38-3A2797F6C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147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5" name="Oval 1107">
              <a:extLst>
                <a:ext uri="{FF2B5EF4-FFF2-40B4-BE49-F238E27FC236}">
                  <a16:creationId xmlns:a16="http://schemas.microsoft.com/office/drawing/2014/main" id="{B3939A39-D086-4CA8-82FB-92F5BFBF5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12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6" name="Oval 1108">
              <a:extLst>
                <a:ext uri="{FF2B5EF4-FFF2-40B4-BE49-F238E27FC236}">
                  <a16:creationId xmlns:a16="http://schemas.microsoft.com/office/drawing/2014/main" id="{ABBA66BA-4E56-4F97-AAE3-CAB01CDAB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117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7" name="Oval 1109">
              <a:extLst>
                <a:ext uri="{FF2B5EF4-FFF2-40B4-BE49-F238E27FC236}">
                  <a16:creationId xmlns:a16="http://schemas.microsoft.com/office/drawing/2014/main" id="{FF4AA903-6E76-4798-88FD-F3B80054F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23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8" name="Oval 1110">
              <a:extLst>
                <a:ext uri="{FF2B5EF4-FFF2-40B4-BE49-F238E27FC236}">
                  <a16:creationId xmlns:a16="http://schemas.microsoft.com/office/drawing/2014/main" id="{58528907-8B50-4FBB-B424-2737FF14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2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9" name="Oval 1111">
              <a:extLst>
                <a:ext uri="{FF2B5EF4-FFF2-40B4-BE49-F238E27FC236}">
                  <a16:creationId xmlns:a16="http://schemas.microsoft.com/office/drawing/2014/main" id="{35403404-67FC-4C62-876C-086B2826C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15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0" name="Oval 1112">
              <a:extLst>
                <a:ext uri="{FF2B5EF4-FFF2-40B4-BE49-F238E27FC236}">
                  <a16:creationId xmlns:a16="http://schemas.microsoft.com/office/drawing/2014/main" id="{4E2E259B-0C16-4454-B0F2-01FA53E8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20"/>
              <a:ext cx="2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1" name="Oval 1113">
              <a:extLst>
                <a:ext uri="{FF2B5EF4-FFF2-40B4-BE49-F238E27FC236}">
                  <a16:creationId xmlns:a16="http://schemas.microsoft.com/office/drawing/2014/main" id="{A6210F6A-4F14-4336-9089-11C15084B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13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2" name="Oval 1114">
              <a:extLst>
                <a:ext uri="{FF2B5EF4-FFF2-40B4-BE49-F238E27FC236}">
                  <a16:creationId xmlns:a16="http://schemas.microsoft.com/office/drawing/2014/main" id="{C75B1A8A-D5C3-4E0D-A9FF-7F2C4735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3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3" name="Oval 1115">
              <a:extLst>
                <a:ext uri="{FF2B5EF4-FFF2-40B4-BE49-F238E27FC236}">
                  <a16:creationId xmlns:a16="http://schemas.microsoft.com/office/drawing/2014/main" id="{D306FCE7-2E31-46A3-96EB-59B76F064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52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4" name="Oval 1116">
              <a:extLst>
                <a:ext uri="{FF2B5EF4-FFF2-40B4-BE49-F238E27FC236}">
                  <a16:creationId xmlns:a16="http://schemas.microsoft.com/office/drawing/2014/main" id="{A9F844DD-578D-451B-ABBC-41E74A0F3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163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5" name="Oval 1117">
              <a:extLst>
                <a:ext uri="{FF2B5EF4-FFF2-40B4-BE49-F238E27FC236}">
                  <a16:creationId xmlns:a16="http://schemas.microsoft.com/office/drawing/2014/main" id="{9CE3FA77-A5F4-44D8-A655-56776F2B5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7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6" name="Oval 1118">
              <a:extLst>
                <a:ext uri="{FF2B5EF4-FFF2-40B4-BE49-F238E27FC236}">
                  <a16:creationId xmlns:a16="http://schemas.microsoft.com/office/drawing/2014/main" id="{0E4960B4-CA23-4026-828A-3B1D9318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7" name="Oval 1119">
              <a:extLst>
                <a:ext uri="{FF2B5EF4-FFF2-40B4-BE49-F238E27FC236}">
                  <a16:creationId xmlns:a16="http://schemas.microsoft.com/office/drawing/2014/main" id="{2F19D727-E6F5-4927-9805-8FBD8BFC3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16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8" name="Oval 1120">
              <a:extLst>
                <a:ext uri="{FF2B5EF4-FFF2-40B4-BE49-F238E27FC236}">
                  <a16:creationId xmlns:a16="http://schemas.microsoft.com/office/drawing/2014/main" id="{A2B04C43-CA37-41E5-8BDD-7EE24EB3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73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9" name="Oval 1121">
              <a:extLst>
                <a:ext uri="{FF2B5EF4-FFF2-40B4-BE49-F238E27FC236}">
                  <a16:creationId xmlns:a16="http://schemas.microsoft.com/office/drawing/2014/main" id="{45998027-236C-4CB2-8925-EEBDC536D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181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0" name="Oval 1122">
              <a:extLst>
                <a:ext uri="{FF2B5EF4-FFF2-40B4-BE49-F238E27FC236}">
                  <a16:creationId xmlns:a16="http://schemas.microsoft.com/office/drawing/2014/main" id="{4508C7F3-3176-494A-880A-D3E30A81A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44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1" name="Oval 1123">
              <a:extLst>
                <a:ext uri="{FF2B5EF4-FFF2-40B4-BE49-F238E27FC236}">
                  <a16:creationId xmlns:a16="http://schemas.microsoft.com/office/drawing/2014/main" id="{1756665D-334F-483C-B09F-38AA19D7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2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2" name="Oval 1124">
              <a:extLst>
                <a:ext uri="{FF2B5EF4-FFF2-40B4-BE49-F238E27FC236}">
                  <a16:creationId xmlns:a16="http://schemas.microsoft.com/office/drawing/2014/main" id="{F7FF7F87-E286-45FA-B4FC-D011D23CA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368"/>
              <a:ext cx="37" cy="4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3" name="Oval 1125">
              <a:extLst>
                <a:ext uri="{FF2B5EF4-FFF2-40B4-BE49-F238E27FC236}">
                  <a16:creationId xmlns:a16="http://schemas.microsoft.com/office/drawing/2014/main" id="{04974841-98ED-48BE-903F-49392B6A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81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4" name="Oval 1126">
              <a:extLst>
                <a:ext uri="{FF2B5EF4-FFF2-40B4-BE49-F238E27FC236}">
                  <a16:creationId xmlns:a16="http://schemas.microsoft.com/office/drawing/2014/main" id="{3C11ABB9-BF54-4927-AC91-5D572C7DB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84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5" name="Oval 1127">
              <a:extLst>
                <a:ext uri="{FF2B5EF4-FFF2-40B4-BE49-F238E27FC236}">
                  <a16:creationId xmlns:a16="http://schemas.microsoft.com/office/drawing/2014/main" id="{17CC29E5-023F-4263-B4F2-B1AE0F5DA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39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6" name="Oval 1128">
              <a:extLst>
                <a:ext uri="{FF2B5EF4-FFF2-40B4-BE49-F238E27FC236}">
                  <a16:creationId xmlns:a16="http://schemas.microsoft.com/office/drawing/2014/main" id="{714E6D37-232C-4B75-BA7B-771C30479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40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7" name="Oval 1129">
              <a:extLst>
                <a:ext uri="{FF2B5EF4-FFF2-40B4-BE49-F238E27FC236}">
                  <a16:creationId xmlns:a16="http://schemas.microsoft.com/office/drawing/2014/main" id="{655DE48F-53F2-43D5-98EB-2DC68035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41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8" name="Oval 1130">
              <a:extLst>
                <a:ext uri="{FF2B5EF4-FFF2-40B4-BE49-F238E27FC236}">
                  <a16:creationId xmlns:a16="http://schemas.microsoft.com/office/drawing/2014/main" id="{43F92786-8C48-44EA-8BB7-5750D59C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416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9" name="Oval 1131">
              <a:extLst>
                <a:ext uri="{FF2B5EF4-FFF2-40B4-BE49-F238E27FC236}">
                  <a16:creationId xmlns:a16="http://schemas.microsoft.com/office/drawing/2014/main" id="{5CF8320F-E131-447F-B41C-FA4973435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416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0" name="Oval 1132">
              <a:extLst>
                <a:ext uri="{FF2B5EF4-FFF2-40B4-BE49-F238E27FC236}">
                  <a16:creationId xmlns:a16="http://schemas.microsoft.com/office/drawing/2014/main" id="{00E4AEA5-7EAB-4990-A5C5-3BDF018A9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413"/>
              <a:ext cx="2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1" name="Oval 1133">
              <a:extLst>
                <a:ext uri="{FF2B5EF4-FFF2-40B4-BE49-F238E27FC236}">
                  <a16:creationId xmlns:a16="http://schemas.microsoft.com/office/drawing/2014/main" id="{A3D9ECB3-FA44-4B29-A492-680F9757B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408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2" name="Oval 1134">
              <a:extLst>
                <a:ext uri="{FF2B5EF4-FFF2-40B4-BE49-F238E27FC236}">
                  <a16:creationId xmlns:a16="http://schemas.microsoft.com/office/drawing/2014/main" id="{581FBD0A-60F3-4C59-AAE9-38B890CA6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97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3" name="Oval 1135">
              <a:extLst>
                <a:ext uri="{FF2B5EF4-FFF2-40B4-BE49-F238E27FC236}">
                  <a16:creationId xmlns:a16="http://schemas.microsoft.com/office/drawing/2014/main" id="{0289B2E3-61CF-46A9-886F-D7D0545E8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87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4" name="Oval 1136">
              <a:extLst>
                <a:ext uri="{FF2B5EF4-FFF2-40B4-BE49-F238E27FC236}">
                  <a16:creationId xmlns:a16="http://schemas.microsoft.com/office/drawing/2014/main" id="{9F39CDE7-3CD3-40D1-A2E3-87340D67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376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5" name="Oval 1137">
              <a:extLst>
                <a:ext uri="{FF2B5EF4-FFF2-40B4-BE49-F238E27FC236}">
                  <a16:creationId xmlns:a16="http://schemas.microsoft.com/office/drawing/2014/main" id="{F8E57450-8340-4E8E-A120-776DB66E1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6" name="Oval 1138">
              <a:extLst>
                <a:ext uri="{FF2B5EF4-FFF2-40B4-BE49-F238E27FC236}">
                  <a16:creationId xmlns:a16="http://schemas.microsoft.com/office/drawing/2014/main" id="{7AB97291-B616-4548-A5B8-1E29AD0FA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363"/>
              <a:ext cx="5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7" name="Oval 1139">
              <a:extLst>
                <a:ext uri="{FF2B5EF4-FFF2-40B4-BE49-F238E27FC236}">
                  <a16:creationId xmlns:a16="http://schemas.microsoft.com/office/drawing/2014/main" id="{751ACB1A-B700-4D33-B116-EE1BA2B7C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8" name="Oval 1140">
              <a:extLst>
                <a:ext uri="{FF2B5EF4-FFF2-40B4-BE49-F238E27FC236}">
                  <a16:creationId xmlns:a16="http://schemas.microsoft.com/office/drawing/2014/main" id="{E3E0C8C2-D9BB-4195-BE2F-7341E2D95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3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9" name="Oval 1141">
              <a:extLst>
                <a:ext uri="{FF2B5EF4-FFF2-40B4-BE49-F238E27FC236}">
                  <a16:creationId xmlns:a16="http://schemas.microsoft.com/office/drawing/2014/main" id="{B3E8DEA9-4780-4FF2-85F8-523A9AC2E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36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0" name="Oval 1142">
              <a:extLst>
                <a:ext uri="{FF2B5EF4-FFF2-40B4-BE49-F238E27FC236}">
                  <a16:creationId xmlns:a16="http://schemas.microsoft.com/office/drawing/2014/main" id="{9E34638F-62DB-4791-B611-8256810A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36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1" name="Oval 1143">
              <a:extLst>
                <a:ext uri="{FF2B5EF4-FFF2-40B4-BE49-F238E27FC236}">
                  <a16:creationId xmlns:a16="http://schemas.microsoft.com/office/drawing/2014/main" id="{719FDDF0-93E7-46E8-9F6D-7E05B43E1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76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2" name="Oval 1144">
              <a:extLst>
                <a:ext uri="{FF2B5EF4-FFF2-40B4-BE49-F238E27FC236}">
                  <a16:creationId xmlns:a16="http://schemas.microsoft.com/office/drawing/2014/main" id="{FD36F943-B315-4F28-9523-6E997B733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416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3" name="Oval 1145">
              <a:extLst>
                <a:ext uri="{FF2B5EF4-FFF2-40B4-BE49-F238E27FC236}">
                  <a16:creationId xmlns:a16="http://schemas.microsoft.com/office/drawing/2014/main" id="{8E34F002-247F-4D5B-A1FD-52CD5B634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40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4" name="Oval 1146">
              <a:extLst>
                <a:ext uri="{FF2B5EF4-FFF2-40B4-BE49-F238E27FC236}">
                  <a16:creationId xmlns:a16="http://schemas.microsoft.com/office/drawing/2014/main" id="{BCB140E4-94CC-4A08-9D28-83DBB70D9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413"/>
              <a:ext cx="3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5" name="Oval 1147">
              <a:extLst>
                <a:ext uri="{FF2B5EF4-FFF2-40B4-BE49-F238E27FC236}">
                  <a16:creationId xmlns:a16="http://schemas.microsoft.com/office/drawing/2014/main" id="{A57BC6A8-24B1-4CD3-BE24-A122305B1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40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6" name="Oval 1148">
              <a:extLst>
                <a:ext uri="{FF2B5EF4-FFF2-40B4-BE49-F238E27FC236}">
                  <a16:creationId xmlns:a16="http://schemas.microsoft.com/office/drawing/2014/main" id="{3749FE74-E768-4329-8EF7-F3355E378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40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7" name="Oval 1149">
              <a:extLst>
                <a:ext uri="{FF2B5EF4-FFF2-40B4-BE49-F238E27FC236}">
                  <a16:creationId xmlns:a16="http://schemas.microsoft.com/office/drawing/2014/main" id="{A9023C01-8DC7-434D-9AD2-35714662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381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8" name="Oval 1150">
              <a:extLst>
                <a:ext uri="{FF2B5EF4-FFF2-40B4-BE49-F238E27FC236}">
                  <a16:creationId xmlns:a16="http://schemas.microsoft.com/office/drawing/2014/main" id="{613E15AB-F4E8-4D35-BD04-5A46535CF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379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9" name="Oval 1151">
              <a:extLst>
                <a:ext uri="{FF2B5EF4-FFF2-40B4-BE49-F238E27FC236}">
                  <a16:creationId xmlns:a16="http://schemas.microsoft.com/office/drawing/2014/main" id="{18AF17DA-9815-4F13-A728-38F5CD01D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389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0" name="Oval 1152">
              <a:extLst>
                <a:ext uri="{FF2B5EF4-FFF2-40B4-BE49-F238E27FC236}">
                  <a16:creationId xmlns:a16="http://schemas.microsoft.com/office/drawing/2014/main" id="{632C5F47-EC09-49FF-AA8E-254A24947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1" name="Oval 1153">
              <a:extLst>
                <a:ext uri="{FF2B5EF4-FFF2-40B4-BE49-F238E27FC236}">
                  <a16:creationId xmlns:a16="http://schemas.microsoft.com/office/drawing/2014/main" id="{BD5078D1-FD8C-4D0D-BCB8-5F110B581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365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2" name="Oval 1154">
              <a:extLst>
                <a:ext uri="{FF2B5EF4-FFF2-40B4-BE49-F238E27FC236}">
                  <a16:creationId xmlns:a16="http://schemas.microsoft.com/office/drawing/2014/main" id="{8EB68B8C-A1E7-427E-832B-246773CBC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36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3" name="Oval 1155">
              <a:extLst>
                <a:ext uri="{FF2B5EF4-FFF2-40B4-BE49-F238E27FC236}">
                  <a16:creationId xmlns:a16="http://schemas.microsoft.com/office/drawing/2014/main" id="{F023F396-6238-4A2D-B8C0-587DBF5ED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4" name="Oval 1156">
              <a:extLst>
                <a:ext uri="{FF2B5EF4-FFF2-40B4-BE49-F238E27FC236}">
                  <a16:creationId xmlns:a16="http://schemas.microsoft.com/office/drawing/2014/main" id="{B622131D-CF39-4991-90BE-353220524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36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5" name="Oval 1157">
              <a:extLst>
                <a:ext uri="{FF2B5EF4-FFF2-40B4-BE49-F238E27FC236}">
                  <a16:creationId xmlns:a16="http://schemas.microsoft.com/office/drawing/2014/main" id="{DCA6BACE-AEAE-4D65-8FDF-DFC6B1BC4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6" name="Oval 1158">
              <a:extLst>
                <a:ext uri="{FF2B5EF4-FFF2-40B4-BE49-F238E27FC236}">
                  <a16:creationId xmlns:a16="http://schemas.microsoft.com/office/drawing/2014/main" id="{C9EA336D-1DAB-4428-B4F5-2223292D8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7" name="Oval 1159">
              <a:extLst>
                <a:ext uri="{FF2B5EF4-FFF2-40B4-BE49-F238E27FC236}">
                  <a16:creationId xmlns:a16="http://schemas.microsoft.com/office/drawing/2014/main" id="{070CAE88-A5D3-4F3A-8E32-4FD563361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381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8" name="Oval 1160">
              <a:extLst>
                <a:ext uri="{FF2B5EF4-FFF2-40B4-BE49-F238E27FC236}">
                  <a16:creationId xmlns:a16="http://schemas.microsoft.com/office/drawing/2014/main" id="{6AE563D4-F26F-4A7D-96D2-07FB504E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384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9" name="Oval 1161">
              <a:extLst>
                <a:ext uri="{FF2B5EF4-FFF2-40B4-BE49-F238E27FC236}">
                  <a16:creationId xmlns:a16="http://schemas.microsoft.com/office/drawing/2014/main" id="{7DAAA757-07A0-4416-927C-1B48C2087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397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0" name="Oval 1162">
              <a:extLst>
                <a:ext uri="{FF2B5EF4-FFF2-40B4-BE49-F238E27FC236}">
                  <a16:creationId xmlns:a16="http://schemas.microsoft.com/office/drawing/2014/main" id="{AD23528F-1E55-4E34-99E3-6C74DA695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41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1" name="Oval 1163">
              <a:extLst>
                <a:ext uri="{FF2B5EF4-FFF2-40B4-BE49-F238E27FC236}">
                  <a16:creationId xmlns:a16="http://schemas.microsoft.com/office/drawing/2014/main" id="{0C09CDA5-EB21-47C2-A3BF-B2C5DD054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41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2" name="Oval 1164">
              <a:extLst>
                <a:ext uri="{FF2B5EF4-FFF2-40B4-BE49-F238E27FC236}">
                  <a16:creationId xmlns:a16="http://schemas.microsoft.com/office/drawing/2014/main" id="{71817C5C-1F30-4489-AC83-62FB8068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403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3" name="Oval 1165">
              <a:extLst>
                <a:ext uri="{FF2B5EF4-FFF2-40B4-BE49-F238E27FC236}">
                  <a16:creationId xmlns:a16="http://schemas.microsoft.com/office/drawing/2014/main" id="{9EA3466E-23EA-4CB2-B956-86DDC330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400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4" name="Oval 1166">
              <a:extLst>
                <a:ext uri="{FF2B5EF4-FFF2-40B4-BE49-F238E27FC236}">
                  <a16:creationId xmlns:a16="http://schemas.microsoft.com/office/drawing/2014/main" id="{3B147BBF-CB3C-46E9-B420-664745DD2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41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5" name="Oval 1167">
              <a:extLst>
                <a:ext uri="{FF2B5EF4-FFF2-40B4-BE49-F238E27FC236}">
                  <a16:creationId xmlns:a16="http://schemas.microsoft.com/office/drawing/2014/main" id="{1CE3B3B5-5D98-4FC3-993C-DB8EFDEF5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87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6" name="Oval 1168">
              <a:extLst>
                <a:ext uri="{FF2B5EF4-FFF2-40B4-BE49-F238E27FC236}">
                  <a16:creationId xmlns:a16="http://schemas.microsoft.com/office/drawing/2014/main" id="{26C747D3-CA96-4261-B03D-90C820C01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373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7" name="Freeform 1169">
              <a:extLst>
                <a:ext uri="{FF2B5EF4-FFF2-40B4-BE49-F238E27FC236}">
                  <a16:creationId xmlns:a16="http://schemas.microsoft.com/office/drawing/2014/main" id="{79EF0F46-1261-4E29-9B81-1281BD799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41"/>
              <a:ext cx="53" cy="54"/>
            </a:xfrm>
            <a:custGeom>
              <a:avLst/>
              <a:gdLst>
                <a:gd name="T0" fmla="*/ 126 w 21"/>
                <a:gd name="T1" fmla="*/ 356 h 20"/>
                <a:gd name="T2" fmla="*/ 20 w 21"/>
                <a:gd name="T3" fmla="*/ 138 h 20"/>
                <a:gd name="T4" fmla="*/ 209 w 21"/>
                <a:gd name="T5" fmla="*/ 38 h 20"/>
                <a:gd name="T6" fmla="*/ 318 w 21"/>
                <a:gd name="T7" fmla="*/ 257 h 20"/>
                <a:gd name="T8" fmla="*/ 126 w 21"/>
                <a:gd name="T9" fmla="*/ 3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8" y="18"/>
                  </a:moveTo>
                  <a:cubicBezTo>
                    <a:pt x="3" y="17"/>
                    <a:pt x="0" y="12"/>
                    <a:pt x="1" y="7"/>
                  </a:cubicBezTo>
                  <a:cubicBezTo>
                    <a:pt x="3" y="3"/>
                    <a:pt x="8" y="0"/>
                    <a:pt x="13" y="2"/>
                  </a:cubicBezTo>
                  <a:cubicBezTo>
                    <a:pt x="18" y="4"/>
                    <a:pt x="21" y="9"/>
                    <a:pt x="20" y="13"/>
                  </a:cubicBezTo>
                  <a:cubicBezTo>
                    <a:pt x="18" y="17"/>
                    <a:pt x="13" y="20"/>
                    <a:pt x="8" y="18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170">
              <a:extLst>
                <a:ext uri="{FF2B5EF4-FFF2-40B4-BE49-F238E27FC236}">
                  <a16:creationId xmlns:a16="http://schemas.microsoft.com/office/drawing/2014/main" id="{D2093049-A047-4A8E-BBA4-CBDC85284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41"/>
              <a:ext cx="55" cy="46"/>
            </a:xfrm>
            <a:custGeom>
              <a:avLst/>
              <a:gdLst>
                <a:gd name="T0" fmla="*/ 283 w 22"/>
                <a:gd name="T1" fmla="*/ 300 h 17"/>
                <a:gd name="T2" fmla="*/ 333 w 22"/>
                <a:gd name="T3" fmla="*/ 219 h 17"/>
                <a:gd name="T4" fmla="*/ 345 w 22"/>
                <a:gd name="T5" fmla="*/ 198 h 17"/>
                <a:gd name="T6" fmla="*/ 333 w 22"/>
                <a:gd name="T7" fmla="*/ 138 h 17"/>
                <a:gd name="T8" fmla="*/ 283 w 22"/>
                <a:gd name="T9" fmla="*/ 38 h 17"/>
                <a:gd name="T10" fmla="*/ 250 w 22"/>
                <a:gd name="T11" fmla="*/ 60 h 17"/>
                <a:gd name="T12" fmla="*/ 208 w 22"/>
                <a:gd name="T13" fmla="*/ 38 h 17"/>
                <a:gd name="T14" fmla="*/ 95 w 22"/>
                <a:gd name="T15" fmla="*/ 38 h 17"/>
                <a:gd name="T16" fmla="*/ 20 w 22"/>
                <a:gd name="T17" fmla="*/ 116 h 17"/>
                <a:gd name="T18" fmla="*/ 20 w 22"/>
                <a:gd name="T19" fmla="*/ 176 h 17"/>
                <a:gd name="T20" fmla="*/ 0 w 22"/>
                <a:gd name="T21" fmla="*/ 257 h 17"/>
                <a:gd name="T22" fmla="*/ 95 w 22"/>
                <a:gd name="T23" fmla="*/ 3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7">
                  <a:moveTo>
                    <a:pt x="18" y="15"/>
                  </a:moveTo>
                  <a:cubicBezTo>
                    <a:pt x="21" y="16"/>
                    <a:pt x="21" y="13"/>
                    <a:pt x="21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9"/>
                    <a:pt x="21" y="8"/>
                    <a:pt x="21" y="7"/>
                  </a:cubicBezTo>
                  <a:cubicBezTo>
                    <a:pt x="20" y="6"/>
                    <a:pt x="20" y="3"/>
                    <a:pt x="18" y="2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5" y="4"/>
                    <a:pt x="14" y="3"/>
                    <a:pt x="13" y="2"/>
                  </a:cubicBezTo>
                  <a:cubicBezTo>
                    <a:pt x="10" y="0"/>
                    <a:pt x="8" y="2"/>
                    <a:pt x="6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1"/>
                    <a:pt x="0" y="11"/>
                    <a:pt x="0" y="13"/>
                  </a:cubicBezTo>
                  <a:cubicBezTo>
                    <a:pt x="0" y="17"/>
                    <a:pt x="3" y="15"/>
                    <a:pt x="6" y="16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171">
              <a:extLst>
                <a:ext uri="{FF2B5EF4-FFF2-40B4-BE49-F238E27FC236}">
                  <a16:creationId xmlns:a16="http://schemas.microsoft.com/office/drawing/2014/main" id="{6A54AA32-F9BF-4C12-9EFE-19F1C292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341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172">
              <a:extLst>
                <a:ext uri="{FF2B5EF4-FFF2-40B4-BE49-F238E27FC236}">
                  <a16:creationId xmlns:a16="http://schemas.microsoft.com/office/drawing/2014/main" id="{A0BFC1AD-2616-4E86-BAAC-258E3632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173">
              <a:extLst>
                <a:ext uri="{FF2B5EF4-FFF2-40B4-BE49-F238E27FC236}">
                  <a16:creationId xmlns:a16="http://schemas.microsoft.com/office/drawing/2014/main" id="{85AC7454-15B7-49AB-8837-A4C41395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20 h 2"/>
                <a:gd name="T6" fmla="*/ 33 w 2"/>
                <a:gd name="T7" fmla="*/ 33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1174">
              <a:extLst>
                <a:ext uri="{FF2B5EF4-FFF2-40B4-BE49-F238E27FC236}">
                  <a16:creationId xmlns:a16="http://schemas.microsoft.com/office/drawing/2014/main" id="{15986404-EC62-48F2-9F2E-D990AF84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33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1175">
              <a:extLst>
                <a:ext uri="{FF2B5EF4-FFF2-40B4-BE49-F238E27FC236}">
                  <a16:creationId xmlns:a16="http://schemas.microsoft.com/office/drawing/2014/main" id="{C41CAE3B-74AB-4D9F-8124-8577A10E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360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1176">
              <a:extLst>
                <a:ext uri="{FF2B5EF4-FFF2-40B4-BE49-F238E27FC236}">
                  <a16:creationId xmlns:a16="http://schemas.microsoft.com/office/drawing/2014/main" id="{7C68BF70-5A69-4A55-BA13-2CD8FDC0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3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1177">
              <a:extLst>
                <a:ext uri="{FF2B5EF4-FFF2-40B4-BE49-F238E27FC236}">
                  <a16:creationId xmlns:a16="http://schemas.microsoft.com/office/drawing/2014/main" id="{261B669A-71D7-487E-8931-BA05A844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84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1178">
              <a:extLst>
                <a:ext uri="{FF2B5EF4-FFF2-40B4-BE49-F238E27FC236}">
                  <a16:creationId xmlns:a16="http://schemas.microsoft.com/office/drawing/2014/main" id="{51884DFF-387E-4552-88E7-2141A7E1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9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1179">
              <a:extLst>
                <a:ext uri="{FF2B5EF4-FFF2-40B4-BE49-F238E27FC236}">
                  <a16:creationId xmlns:a16="http://schemas.microsoft.com/office/drawing/2014/main" id="{9A59E5CF-9CFD-4DDD-AD2D-BCBD496D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389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1180">
              <a:extLst>
                <a:ext uri="{FF2B5EF4-FFF2-40B4-BE49-F238E27FC236}">
                  <a16:creationId xmlns:a16="http://schemas.microsoft.com/office/drawing/2014/main" id="{332864B1-2915-440C-A4DE-70E32EC40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39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1181">
              <a:extLst>
                <a:ext uri="{FF2B5EF4-FFF2-40B4-BE49-F238E27FC236}">
                  <a16:creationId xmlns:a16="http://schemas.microsoft.com/office/drawing/2014/main" id="{78C2BE3C-56DE-4EB8-99A0-AF4798A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87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1182">
              <a:extLst>
                <a:ext uri="{FF2B5EF4-FFF2-40B4-BE49-F238E27FC236}">
                  <a16:creationId xmlns:a16="http://schemas.microsoft.com/office/drawing/2014/main" id="{2EBB1FAE-31AF-4B47-94E2-A9494E34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387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1183">
              <a:extLst>
                <a:ext uri="{FF2B5EF4-FFF2-40B4-BE49-F238E27FC236}">
                  <a16:creationId xmlns:a16="http://schemas.microsoft.com/office/drawing/2014/main" id="{E1C620F6-0BFF-45C5-89F0-725E413D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8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33 w 2"/>
                <a:gd name="T5" fmla="*/ 27 h 2"/>
                <a:gd name="T6" fmla="*/ 33 w 2"/>
                <a:gd name="T7" fmla="*/ 54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1184">
              <a:extLst>
                <a:ext uri="{FF2B5EF4-FFF2-40B4-BE49-F238E27FC236}">
                  <a16:creationId xmlns:a16="http://schemas.microsoft.com/office/drawing/2014/main" id="{E9B47394-7845-43FD-9E46-56716D72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36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1185">
              <a:extLst>
                <a:ext uri="{FF2B5EF4-FFF2-40B4-BE49-F238E27FC236}">
                  <a16:creationId xmlns:a16="http://schemas.microsoft.com/office/drawing/2014/main" id="{7C097783-FFFE-4961-BA99-74A5B151B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6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1186">
              <a:extLst>
                <a:ext uri="{FF2B5EF4-FFF2-40B4-BE49-F238E27FC236}">
                  <a16:creationId xmlns:a16="http://schemas.microsoft.com/office/drawing/2014/main" id="{1F820A99-4442-41C4-9549-06D25549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55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1187">
              <a:extLst>
                <a:ext uri="{FF2B5EF4-FFF2-40B4-BE49-F238E27FC236}">
                  <a16:creationId xmlns:a16="http://schemas.microsoft.com/office/drawing/2014/main" id="{DDB4AA3E-64E0-40D0-B2E8-B5597C68B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1188">
              <a:extLst>
                <a:ext uri="{FF2B5EF4-FFF2-40B4-BE49-F238E27FC236}">
                  <a16:creationId xmlns:a16="http://schemas.microsoft.com/office/drawing/2014/main" id="{F42D1F4C-2CC8-4D24-9CF7-7B1CB9E29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1189">
              <a:extLst>
                <a:ext uri="{FF2B5EF4-FFF2-40B4-BE49-F238E27FC236}">
                  <a16:creationId xmlns:a16="http://schemas.microsoft.com/office/drawing/2014/main" id="{984DE39B-B09F-4356-B026-90A0EBEE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39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1190">
              <a:extLst>
                <a:ext uri="{FF2B5EF4-FFF2-40B4-BE49-F238E27FC236}">
                  <a16:creationId xmlns:a16="http://schemas.microsoft.com/office/drawing/2014/main" id="{BAED6CD2-62E9-4D96-A4C4-8BB0724B6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381"/>
              <a:ext cx="5" cy="3"/>
            </a:xfrm>
            <a:custGeom>
              <a:avLst/>
              <a:gdLst>
                <a:gd name="T0" fmla="*/ 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1191">
              <a:extLst>
                <a:ext uri="{FF2B5EF4-FFF2-40B4-BE49-F238E27FC236}">
                  <a16:creationId xmlns:a16="http://schemas.microsoft.com/office/drawing/2014/main" id="{602FAB26-059E-4B2D-A610-A686F3517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373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1192">
              <a:extLst>
                <a:ext uri="{FF2B5EF4-FFF2-40B4-BE49-F238E27FC236}">
                  <a16:creationId xmlns:a16="http://schemas.microsoft.com/office/drawing/2014/main" id="{63454E2E-9A60-4E8A-9A19-9B9E5A9F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379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20 h 2"/>
                <a:gd name="T6" fmla="*/ 27 w 1"/>
                <a:gd name="T7" fmla="*/ 33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1193">
              <a:extLst>
                <a:ext uri="{FF2B5EF4-FFF2-40B4-BE49-F238E27FC236}">
                  <a16:creationId xmlns:a16="http://schemas.microsoft.com/office/drawing/2014/main" id="{885C8004-E27C-48FF-9C4F-FD56D7534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84"/>
              <a:ext cx="5" cy="3"/>
            </a:xfrm>
            <a:custGeom>
              <a:avLst/>
              <a:gdLst>
                <a:gd name="T0" fmla="*/ 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1194">
              <a:extLst>
                <a:ext uri="{FF2B5EF4-FFF2-40B4-BE49-F238E27FC236}">
                  <a16:creationId xmlns:a16="http://schemas.microsoft.com/office/drawing/2014/main" id="{0CC8B6B1-1AF4-4ECB-95ED-327A57B3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387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8 w 1"/>
                <a:gd name="T7" fmla="*/ 33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1195">
              <a:extLst>
                <a:ext uri="{FF2B5EF4-FFF2-40B4-BE49-F238E27FC236}">
                  <a16:creationId xmlns:a16="http://schemas.microsoft.com/office/drawing/2014/main" id="{3F47ECEE-9195-4CD3-A018-F48F3150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8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1196">
              <a:extLst>
                <a:ext uri="{FF2B5EF4-FFF2-40B4-BE49-F238E27FC236}">
                  <a16:creationId xmlns:a16="http://schemas.microsoft.com/office/drawing/2014/main" id="{EB0BBD33-B25C-4A23-B624-05355AC9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1197">
              <a:extLst>
                <a:ext uri="{FF2B5EF4-FFF2-40B4-BE49-F238E27FC236}">
                  <a16:creationId xmlns:a16="http://schemas.microsoft.com/office/drawing/2014/main" id="{C21D6E82-63F8-414D-962B-78915359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84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33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1198">
              <a:extLst>
                <a:ext uri="{FF2B5EF4-FFF2-40B4-BE49-F238E27FC236}">
                  <a16:creationId xmlns:a16="http://schemas.microsoft.com/office/drawing/2014/main" id="{56D03D0A-B48B-453C-BBAA-427B23CA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1199">
              <a:extLst>
                <a:ext uri="{FF2B5EF4-FFF2-40B4-BE49-F238E27FC236}">
                  <a16:creationId xmlns:a16="http://schemas.microsoft.com/office/drawing/2014/main" id="{F96DBEEC-67DC-4C4A-82C2-ADE2552D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73"/>
              <a:ext cx="5" cy="6"/>
            </a:xfrm>
            <a:custGeom>
              <a:avLst/>
              <a:gdLst>
                <a:gd name="T0" fmla="*/ 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20 w 2"/>
                <a:gd name="T7" fmla="*/ 27 h 2"/>
                <a:gd name="T8" fmla="*/ 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1200">
              <a:extLst>
                <a:ext uri="{FF2B5EF4-FFF2-40B4-BE49-F238E27FC236}">
                  <a16:creationId xmlns:a16="http://schemas.microsoft.com/office/drawing/2014/main" id="{45854936-7893-4A15-9E4A-62797BE1D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6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1201">
              <a:extLst>
                <a:ext uri="{FF2B5EF4-FFF2-40B4-BE49-F238E27FC236}">
                  <a16:creationId xmlns:a16="http://schemas.microsoft.com/office/drawing/2014/main" id="{D11F383D-6AD6-449A-BB79-853FC5C0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57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1202">
              <a:extLst>
                <a:ext uri="{FF2B5EF4-FFF2-40B4-BE49-F238E27FC236}">
                  <a16:creationId xmlns:a16="http://schemas.microsoft.com/office/drawing/2014/main" id="{A8B6A3AC-1271-4A78-BE3B-07C7E118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5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1203">
              <a:extLst>
                <a:ext uri="{FF2B5EF4-FFF2-40B4-BE49-F238E27FC236}">
                  <a16:creationId xmlns:a16="http://schemas.microsoft.com/office/drawing/2014/main" id="{7CC28D7F-8BBA-460F-857E-365EDF6DA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344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1204">
              <a:extLst>
                <a:ext uri="{FF2B5EF4-FFF2-40B4-BE49-F238E27FC236}">
                  <a16:creationId xmlns:a16="http://schemas.microsoft.com/office/drawing/2014/main" id="{0181DD37-0716-4832-887D-4B3B951A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1205">
              <a:extLst>
                <a:ext uri="{FF2B5EF4-FFF2-40B4-BE49-F238E27FC236}">
                  <a16:creationId xmlns:a16="http://schemas.microsoft.com/office/drawing/2014/main" id="{D0B17EE9-D2B3-48E8-BE30-DED4330D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34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1206">
              <a:extLst>
                <a:ext uri="{FF2B5EF4-FFF2-40B4-BE49-F238E27FC236}">
                  <a16:creationId xmlns:a16="http://schemas.microsoft.com/office/drawing/2014/main" id="{BB89E930-642C-4531-B246-26AC0A01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47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1207">
              <a:extLst>
                <a:ext uri="{FF2B5EF4-FFF2-40B4-BE49-F238E27FC236}">
                  <a16:creationId xmlns:a16="http://schemas.microsoft.com/office/drawing/2014/main" id="{4E48262B-189A-4A05-90E0-DD1FD435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47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1208">
              <a:extLst>
                <a:ext uri="{FF2B5EF4-FFF2-40B4-BE49-F238E27FC236}">
                  <a16:creationId xmlns:a16="http://schemas.microsoft.com/office/drawing/2014/main" id="{71E7B044-EFFE-4EAD-8304-1ECC7E91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1209">
              <a:extLst>
                <a:ext uri="{FF2B5EF4-FFF2-40B4-BE49-F238E27FC236}">
                  <a16:creationId xmlns:a16="http://schemas.microsoft.com/office/drawing/2014/main" id="{EABCBDB7-BE72-409A-A8FC-1EC831A0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1210">
              <a:extLst>
                <a:ext uri="{FF2B5EF4-FFF2-40B4-BE49-F238E27FC236}">
                  <a16:creationId xmlns:a16="http://schemas.microsoft.com/office/drawing/2014/main" id="{C33F57E5-E3C2-4E6F-A37A-9F091C42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3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1211">
              <a:extLst>
                <a:ext uri="{FF2B5EF4-FFF2-40B4-BE49-F238E27FC236}">
                  <a16:creationId xmlns:a16="http://schemas.microsoft.com/office/drawing/2014/main" id="{502BA0ED-B2DC-40E0-8732-EB494B3C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65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1212">
              <a:extLst>
                <a:ext uri="{FF2B5EF4-FFF2-40B4-BE49-F238E27FC236}">
                  <a16:creationId xmlns:a16="http://schemas.microsoft.com/office/drawing/2014/main" id="{DB1B8FC7-BB09-4193-8673-B7471DCB9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6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1213">
              <a:extLst>
                <a:ext uri="{FF2B5EF4-FFF2-40B4-BE49-F238E27FC236}">
                  <a16:creationId xmlns:a16="http://schemas.microsoft.com/office/drawing/2014/main" id="{686A2FC1-288A-43BF-91BD-8B09E2DD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349"/>
              <a:ext cx="2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0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1214">
              <a:extLst>
                <a:ext uri="{FF2B5EF4-FFF2-40B4-BE49-F238E27FC236}">
                  <a16:creationId xmlns:a16="http://schemas.microsoft.com/office/drawing/2014/main" id="{BF5CF10C-32A0-4D85-BD65-EA4051B2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49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1215">
              <a:extLst>
                <a:ext uri="{FF2B5EF4-FFF2-40B4-BE49-F238E27FC236}">
                  <a16:creationId xmlns:a16="http://schemas.microsoft.com/office/drawing/2014/main" id="{4F7F61BB-E566-4B53-9C24-06B8DB43E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73"/>
              <a:ext cx="80" cy="91"/>
            </a:xfrm>
            <a:custGeom>
              <a:avLst/>
              <a:gdLst>
                <a:gd name="T0" fmla="*/ 188 w 32"/>
                <a:gd name="T1" fmla="*/ 594 h 34"/>
                <a:gd name="T2" fmla="*/ 33 w 32"/>
                <a:gd name="T3" fmla="*/ 230 h 34"/>
                <a:gd name="T4" fmla="*/ 313 w 32"/>
                <a:gd name="T5" fmla="*/ 35 h 34"/>
                <a:gd name="T6" fmla="*/ 470 w 32"/>
                <a:gd name="T7" fmla="*/ 423 h 34"/>
                <a:gd name="T8" fmla="*/ 188 w 32"/>
                <a:gd name="T9" fmla="*/ 5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2" y="31"/>
                  </a:moveTo>
                  <a:cubicBezTo>
                    <a:pt x="5" y="28"/>
                    <a:pt x="0" y="20"/>
                    <a:pt x="2" y="12"/>
                  </a:cubicBezTo>
                  <a:cubicBezTo>
                    <a:pt x="5" y="4"/>
                    <a:pt x="12" y="0"/>
                    <a:pt x="20" y="2"/>
                  </a:cubicBezTo>
                  <a:cubicBezTo>
                    <a:pt x="27" y="5"/>
                    <a:pt x="32" y="14"/>
                    <a:pt x="30" y="22"/>
                  </a:cubicBezTo>
                  <a:cubicBezTo>
                    <a:pt x="28" y="30"/>
                    <a:pt x="20" y="34"/>
                    <a:pt x="12" y="3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1216">
              <a:extLst>
                <a:ext uri="{FF2B5EF4-FFF2-40B4-BE49-F238E27FC236}">
                  <a16:creationId xmlns:a16="http://schemas.microsoft.com/office/drawing/2014/main" id="{4BC3BD87-50BA-4951-B558-BA5918D6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73"/>
              <a:ext cx="85" cy="80"/>
            </a:xfrm>
            <a:custGeom>
              <a:avLst/>
              <a:gdLst>
                <a:gd name="T0" fmla="*/ 425 w 34"/>
                <a:gd name="T1" fmla="*/ 491 h 30"/>
                <a:gd name="T2" fmla="*/ 500 w 34"/>
                <a:gd name="T3" fmla="*/ 363 h 30"/>
                <a:gd name="T4" fmla="*/ 533 w 34"/>
                <a:gd name="T5" fmla="*/ 307 h 30"/>
                <a:gd name="T6" fmla="*/ 488 w 34"/>
                <a:gd name="T7" fmla="*/ 227 h 30"/>
                <a:gd name="T8" fmla="*/ 438 w 34"/>
                <a:gd name="T9" fmla="*/ 35 h 30"/>
                <a:gd name="T10" fmla="*/ 375 w 34"/>
                <a:gd name="T11" fmla="*/ 77 h 30"/>
                <a:gd name="T12" fmla="*/ 300 w 34"/>
                <a:gd name="T13" fmla="*/ 35 h 30"/>
                <a:gd name="T14" fmla="*/ 145 w 34"/>
                <a:gd name="T15" fmla="*/ 35 h 30"/>
                <a:gd name="T16" fmla="*/ 50 w 34"/>
                <a:gd name="T17" fmla="*/ 192 h 30"/>
                <a:gd name="T18" fmla="*/ 33 w 34"/>
                <a:gd name="T19" fmla="*/ 285 h 30"/>
                <a:gd name="T20" fmla="*/ 0 w 34"/>
                <a:gd name="T21" fmla="*/ 397 h 30"/>
                <a:gd name="T22" fmla="*/ 158 w 34"/>
                <a:gd name="T23" fmla="*/ 533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0">
                  <a:moveTo>
                    <a:pt x="27" y="26"/>
                  </a:moveTo>
                  <a:cubicBezTo>
                    <a:pt x="32" y="27"/>
                    <a:pt x="31" y="22"/>
                    <a:pt x="32" y="19"/>
                  </a:cubicBezTo>
                  <a:cubicBezTo>
                    <a:pt x="33" y="18"/>
                    <a:pt x="34" y="17"/>
                    <a:pt x="34" y="16"/>
                  </a:cubicBezTo>
                  <a:cubicBezTo>
                    <a:pt x="33" y="14"/>
                    <a:pt x="32" y="13"/>
                    <a:pt x="31" y="12"/>
                  </a:cubicBezTo>
                  <a:cubicBezTo>
                    <a:pt x="30" y="9"/>
                    <a:pt x="31" y="3"/>
                    <a:pt x="28" y="2"/>
                  </a:cubicBezTo>
                  <a:cubicBezTo>
                    <a:pt x="25" y="0"/>
                    <a:pt x="26" y="3"/>
                    <a:pt x="24" y="4"/>
                  </a:cubicBezTo>
                  <a:cubicBezTo>
                    <a:pt x="22" y="6"/>
                    <a:pt x="21" y="4"/>
                    <a:pt x="19" y="2"/>
                  </a:cubicBezTo>
                  <a:cubicBezTo>
                    <a:pt x="16" y="0"/>
                    <a:pt x="13" y="3"/>
                    <a:pt x="9" y="2"/>
                  </a:cubicBezTo>
                  <a:cubicBezTo>
                    <a:pt x="5" y="2"/>
                    <a:pt x="3" y="4"/>
                    <a:pt x="3" y="10"/>
                  </a:cubicBezTo>
                  <a:cubicBezTo>
                    <a:pt x="3" y="12"/>
                    <a:pt x="3" y="14"/>
                    <a:pt x="2" y="15"/>
                  </a:cubicBezTo>
                  <a:cubicBezTo>
                    <a:pt x="2" y="18"/>
                    <a:pt x="0" y="19"/>
                    <a:pt x="0" y="21"/>
                  </a:cubicBezTo>
                  <a:cubicBezTo>
                    <a:pt x="0" y="30"/>
                    <a:pt x="5" y="26"/>
                    <a:pt x="10" y="28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1217">
              <a:extLst>
                <a:ext uri="{FF2B5EF4-FFF2-40B4-BE49-F238E27FC236}">
                  <a16:creationId xmlns:a16="http://schemas.microsoft.com/office/drawing/2014/main" id="{698BD692-6D31-4B9E-9B88-4A0C56976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16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1218">
              <a:extLst>
                <a:ext uri="{FF2B5EF4-FFF2-40B4-BE49-F238E27FC236}">
                  <a16:creationId xmlns:a16="http://schemas.microsoft.com/office/drawing/2014/main" id="{04FFBCDE-B967-42B7-9328-848F13D3A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17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1219">
              <a:extLst>
                <a:ext uri="{FF2B5EF4-FFF2-40B4-BE49-F238E27FC236}">
                  <a16:creationId xmlns:a16="http://schemas.microsoft.com/office/drawing/2014/main" id="{52B8DBB1-682F-4ACA-BA05-060DE06F3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6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1220">
              <a:extLst>
                <a:ext uri="{FF2B5EF4-FFF2-40B4-BE49-F238E27FC236}">
                  <a16:creationId xmlns:a16="http://schemas.microsoft.com/office/drawing/2014/main" id="{0C3C154A-E701-4C26-B0F8-8B1D8EB8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184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1221">
              <a:extLst>
                <a:ext uri="{FF2B5EF4-FFF2-40B4-BE49-F238E27FC236}">
                  <a16:creationId xmlns:a16="http://schemas.microsoft.com/office/drawing/2014/main" id="{2A2D034F-83C4-43A9-AE22-88AF34D79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203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1222">
              <a:extLst>
                <a:ext uri="{FF2B5EF4-FFF2-40B4-BE49-F238E27FC236}">
                  <a16:creationId xmlns:a16="http://schemas.microsoft.com/office/drawing/2014/main" id="{33436C54-CE3C-4791-8857-95877F5B7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22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1223">
              <a:extLst>
                <a:ext uri="{FF2B5EF4-FFF2-40B4-BE49-F238E27FC236}">
                  <a16:creationId xmlns:a16="http://schemas.microsoft.com/office/drawing/2014/main" id="{D6D863AA-59BA-4C72-A057-703ED8D4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245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1224">
              <a:extLst>
                <a:ext uri="{FF2B5EF4-FFF2-40B4-BE49-F238E27FC236}">
                  <a16:creationId xmlns:a16="http://schemas.microsoft.com/office/drawing/2014/main" id="{731834CB-A591-40F5-B2FB-09E9FB24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69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1225">
              <a:extLst>
                <a:ext uri="{FF2B5EF4-FFF2-40B4-BE49-F238E27FC236}">
                  <a16:creationId xmlns:a16="http://schemas.microsoft.com/office/drawing/2014/main" id="{3F4A13D5-960A-4902-B14A-07F4A440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256"/>
              <a:ext cx="7" cy="11"/>
            </a:xfrm>
            <a:custGeom>
              <a:avLst/>
              <a:gdLst>
                <a:gd name="T0" fmla="*/ 12 w 3"/>
                <a:gd name="T1" fmla="*/ 61 h 4"/>
                <a:gd name="T2" fmla="*/ 0 w 3"/>
                <a:gd name="T3" fmla="*/ 47 h 4"/>
                <a:gd name="T4" fmla="*/ 28 w 3"/>
                <a:gd name="T5" fmla="*/ 22 h 4"/>
                <a:gd name="T6" fmla="*/ 37 w 3"/>
                <a:gd name="T7" fmla="*/ 47 h 4"/>
                <a:gd name="T8" fmla="*/ 12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1226">
              <a:extLst>
                <a:ext uri="{FF2B5EF4-FFF2-40B4-BE49-F238E27FC236}">
                  <a16:creationId xmlns:a16="http://schemas.microsoft.com/office/drawing/2014/main" id="{1BF7DC86-3098-4B02-A145-8053457E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259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1227">
              <a:extLst>
                <a:ext uri="{FF2B5EF4-FFF2-40B4-BE49-F238E27FC236}">
                  <a16:creationId xmlns:a16="http://schemas.microsoft.com/office/drawing/2014/main" id="{538676EA-459B-41C9-A45B-A4A4B4E0A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25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1228">
              <a:extLst>
                <a:ext uri="{FF2B5EF4-FFF2-40B4-BE49-F238E27FC236}">
                  <a16:creationId xmlns:a16="http://schemas.microsoft.com/office/drawing/2014/main" id="{880E983C-8341-4669-A5F5-1E69CBE6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248"/>
              <a:ext cx="7" cy="11"/>
            </a:xfrm>
            <a:custGeom>
              <a:avLst/>
              <a:gdLst>
                <a:gd name="T0" fmla="*/ 12 w 3"/>
                <a:gd name="T1" fmla="*/ 61 h 4"/>
                <a:gd name="T2" fmla="*/ 0 w 3"/>
                <a:gd name="T3" fmla="*/ 47 h 4"/>
                <a:gd name="T4" fmla="*/ 28 w 3"/>
                <a:gd name="T5" fmla="*/ 22 h 4"/>
                <a:gd name="T6" fmla="*/ 37 w 3"/>
                <a:gd name="T7" fmla="*/ 47 h 4"/>
                <a:gd name="T8" fmla="*/ 12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1229">
              <a:extLst>
                <a:ext uri="{FF2B5EF4-FFF2-40B4-BE49-F238E27FC236}">
                  <a16:creationId xmlns:a16="http://schemas.microsoft.com/office/drawing/2014/main" id="{8CF2AC3F-AF09-4A6C-88F0-06FF69EA3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43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1230">
              <a:extLst>
                <a:ext uri="{FF2B5EF4-FFF2-40B4-BE49-F238E27FC236}">
                  <a16:creationId xmlns:a16="http://schemas.microsoft.com/office/drawing/2014/main" id="{722192BE-EBC9-4DD1-A380-5AB112684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219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1231">
              <a:extLst>
                <a:ext uri="{FF2B5EF4-FFF2-40B4-BE49-F238E27FC236}">
                  <a16:creationId xmlns:a16="http://schemas.microsoft.com/office/drawing/2014/main" id="{8697EDD7-798C-415A-8EF5-B82B62D5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0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1232">
              <a:extLst>
                <a:ext uri="{FF2B5EF4-FFF2-40B4-BE49-F238E27FC236}">
                  <a16:creationId xmlns:a16="http://schemas.microsoft.com/office/drawing/2014/main" id="{F2396E3B-DBB6-4759-8903-BABEA58A4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9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1233">
              <a:extLst>
                <a:ext uri="{FF2B5EF4-FFF2-40B4-BE49-F238E27FC236}">
                  <a16:creationId xmlns:a16="http://schemas.microsoft.com/office/drawing/2014/main" id="{9FCEA721-D607-4820-9F59-D59504AE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76"/>
              <a:ext cx="5" cy="8"/>
            </a:xfrm>
            <a:custGeom>
              <a:avLst/>
              <a:gdLst>
                <a:gd name="T0" fmla="*/ 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1234">
              <a:extLst>
                <a:ext uri="{FF2B5EF4-FFF2-40B4-BE49-F238E27FC236}">
                  <a16:creationId xmlns:a16="http://schemas.microsoft.com/office/drawing/2014/main" id="{7A3B6C30-5898-487C-9302-A36E9D5D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165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20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1235">
              <a:extLst>
                <a:ext uri="{FF2B5EF4-FFF2-40B4-BE49-F238E27FC236}">
                  <a16:creationId xmlns:a16="http://schemas.microsoft.com/office/drawing/2014/main" id="{E762CC36-38DB-4A87-BB06-AEE2F9D6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16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35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1236">
              <a:extLst>
                <a:ext uri="{FF2B5EF4-FFF2-40B4-BE49-F238E27FC236}">
                  <a16:creationId xmlns:a16="http://schemas.microsoft.com/office/drawing/2014/main" id="{D681B594-F935-4CC3-825D-E279601B7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240"/>
              <a:ext cx="5" cy="8"/>
            </a:xfrm>
            <a:custGeom>
              <a:avLst/>
              <a:gdLst>
                <a:gd name="T0" fmla="*/ 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1237">
              <a:extLst>
                <a:ext uri="{FF2B5EF4-FFF2-40B4-BE49-F238E27FC236}">
                  <a16:creationId xmlns:a16="http://schemas.microsoft.com/office/drawing/2014/main" id="{51BAE090-9DAF-4729-B4B3-25B75F49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2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1238">
              <a:extLst>
                <a:ext uri="{FF2B5EF4-FFF2-40B4-BE49-F238E27FC236}">
                  <a16:creationId xmlns:a16="http://schemas.microsoft.com/office/drawing/2014/main" id="{FE441A39-D536-444B-9334-5AFA54C7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240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1239">
              <a:extLst>
                <a:ext uri="{FF2B5EF4-FFF2-40B4-BE49-F238E27FC236}">
                  <a16:creationId xmlns:a16="http://schemas.microsoft.com/office/drawing/2014/main" id="{4C733F23-4A8C-43FF-A65C-A3E1E557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45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1240">
              <a:extLst>
                <a:ext uri="{FF2B5EF4-FFF2-40B4-BE49-F238E27FC236}">
                  <a16:creationId xmlns:a16="http://schemas.microsoft.com/office/drawing/2014/main" id="{C5D57A78-93F3-4178-9086-C868E201A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253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1241">
              <a:extLst>
                <a:ext uri="{FF2B5EF4-FFF2-40B4-BE49-F238E27FC236}">
                  <a16:creationId xmlns:a16="http://schemas.microsoft.com/office/drawing/2014/main" id="{067BEC8D-0941-4D90-8B63-285BD5D1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245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33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1242">
              <a:extLst>
                <a:ext uri="{FF2B5EF4-FFF2-40B4-BE49-F238E27FC236}">
                  <a16:creationId xmlns:a16="http://schemas.microsoft.com/office/drawing/2014/main" id="{49C6C429-3473-4B90-B98A-8AA1177C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23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1243">
              <a:extLst>
                <a:ext uri="{FF2B5EF4-FFF2-40B4-BE49-F238E27FC236}">
                  <a16:creationId xmlns:a16="http://schemas.microsoft.com/office/drawing/2014/main" id="{A9557DFE-59AD-4E66-94FB-B3D29A37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24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1244">
              <a:extLst>
                <a:ext uri="{FF2B5EF4-FFF2-40B4-BE49-F238E27FC236}">
                  <a16:creationId xmlns:a16="http://schemas.microsoft.com/office/drawing/2014/main" id="{65C5CEC9-885B-45D6-B54D-7143459F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23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1245">
              <a:extLst>
                <a:ext uri="{FF2B5EF4-FFF2-40B4-BE49-F238E27FC236}">
                  <a16:creationId xmlns:a16="http://schemas.microsoft.com/office/drawing/2014/main" id="{8CB16E42-9CE3-4B13-878B-B037833F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22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1246">
              <a:extLst>
                <a:ext uri="{FF2B5EF4-FFF2-40B4-BE49-F238E27FC236}">
                  <a16:creationId xmlns:a16="http://schemas.microsoft.com/office/drawing/2014/main" id="{C4A20D3E-D6B9-4A9A-82B9-EA017789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16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1247">
              <a:extLst>
                <a:ext uri="{FF2B5EF4-FFF2-40B4-BE49-F238E27FC236}">
                  <a16:creationId xmlns:a16="http://schemas.microsoft.com/office/drawing/2014/main" id="{400B17B0-616F-4EEB-8E07-B9CBC2F7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00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1248">
              <a:extLst>
                <a:ext uri="{FF2B5EF4-FFF2-40B4-BE49-F238E27FC236}">
                  <a16:creationId xmlns:a16="http://schemas.microsoft.com/office/drawing/2014/main" id="{B9835A4A-6E33-4D4D-9083-C86F3CD2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187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1249">
              <a:extLst>
                <a:ext uri="{FF2B5EF4-FFF2-40B4-BE49-F238E27FC236}">
                  <a16:creationId xmlns:a16="http://schemas.microsoft.com/office/drawing/2014/main" id="{8F5BE58E-0429-4581-B55A-CAA8888A9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76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1250">
              <a:extLst>
                <a:ext uri="{FF2B5EF4-FFF2-40B4-BE49-F238E27FC236}">
                  <a16:creationId xmlns:a16="http://schemas.microsoft.com/office/drawing/2014/main" id="{B85682AA-FC09-4AB9-9A28-156E7FBC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73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20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1251">
              <a:extLst>
                <a:ext uri="{FF2B5EF4-FFF2-40B4-BE49-F238E27FC236}">
                  <a16:creationId xmlns:a16="http://schemas.microsoft.com/office/drawing/2014/main" id="{17AC26F1-2D59-4EBE-8F1D-2A6C2091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173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1252">
              <a:extLst>
                <a:ext uri="{FF2B5EF4-FFF2-40B4-BE49-F238E27FC236}">
                  <a16:creationId xmlns:a16="http://schemas.microsoft.com/office/drawing/2014/main" id="{FDEC5450-6C94-4D12-93EC-B5F446DB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17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1253">
              <a:extLst>
                <a:ext uri="{FF2B5EF4-FFF2-40B4-BE49-F238E27FC236}">
                  <a16:creationId xmlns:a16="http://schemas.microsoft.com/office/drawing/2014/main" id="{8D9831DA-ED4B-452C-AC4B-AEC7CBB3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17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1254">
              <a:extLst>
                <a:ext uri="{FF2B5EF4-FFF2-40B4-BE49-F238E27FC236}">
                  <a16:creationId xmlns:a16="http://schemas.microsoft.com/office/drawing/2014/main" id="{FA88F07D-A9F2-4EDA-B0BD-1E004B7C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97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1255">
              <a:extLst>
                <a:ext uri="{FF2B5EF4-FFF2-40B4-BE49-F238E27FC236}">
                  <a16:creationId xmlns:a16="http://schemas.microsoft.com/office/drawing/2014/main" id="{1B4ECA53-B13D-4144-A326-C86C0D176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205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1256">
              <a:extLst>
                <a:ext uri="{FF2B5EF4-FFF2-40B4-BE49-F238E27FC236}">
                  <a16:creationId xmlns:a16="http://schemas.microsoft.com/office/drawing/2014/main" id="{35FAC30C-E940-439C-8B66-1761D497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20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1257">
              <a:extLst>
                <a:ext uri="{FF2B5EF4-FFF2-40B4-BE49-F238E27FC236}">
                  <a16:creationId xmlns:a16="http://schemas.microsoft.com/office/drawing/2014/main" id="{6297F6BB-A99F-4154-81FF-79D077F2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13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1258">
              <a:extLst>
                <a:ext uri="{FF2B5EF4-FFF2-40B4-BE49-F238E27FC236}">
                  <a16:creationId xmlns:a16="http://schemas.microsoft.com/office/drawing/2014/main" id="{DFFBAA2C-C91F-4416-9FA4-73AD009E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21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1259">
              <a:extLst>
                <a:ext uri="{FF2B5EF4-FFF2-40B4-BE49-F238E27FC236}">
                  <a16:creationId xmlns:a16="http://schemas.microsoft.com/office/drawing/2014/main" id="{F65D011A-0AA6-44BF-B7A1-09C18576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184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1260">
              <a:extLst>
                <a:ext uri="{FF2B5EF4-FFF2-40B4-BE49-F238E27FC236}">
                  <a16:creationId xmlns:a16="http://schemas.microsoft.com/office/drawing/2014/main" id="{3A6F348C-EBED-4673-9903-F3CEBB63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184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21 h 3"/>
                <a:gd name="T4" fmla="*/ 28 w 3"/>
                <a:gd name="T5" fmla="*/ 0 h 3"/>
                <a:gd name="T6" fmla="*/ 37 w 3"/>
                <a:gd name="T7" fmla="*/ 21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Oval 1261">
              <a:extLst>
                <a:ext uri="{FF2B5EF4-FFF2-40B4-BE49-F238E27FC236}">
                  <a16:creationId xmlns:a16="http://schemas.microsoft.com/office/drawing/2014/main" id="{2FF3A8A6-C8A4-4AF2-AB54-06F63138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41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0" name="Oval 1262">
              <a:extLst>
                <a:ext uri="{FF2B5EF4-FFF2-40B4-BE49-F238E27FC236}">
                  <a16:creationId xmlns:a16="http://schemas.microsoft.com/office/drawing/2014/main" id="{3C70A0BF-96FF-4479-819F-019D77D7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84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1" name="Oval 1263">
              <a:extLst>
                <a:ext uri="{FF2B5EF4-FFF2-40B4-BE49-F238E27FC236}">
                  <a16:creationId xmlns:a16="http://schemas.microsoft.com/office/drawing/2014/main" id="{9E52C3C1-E000-4853-9E86-BE457EC1A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37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2" name="Oval 1264">
              <a:extLst>
                <a:ext uri="{FF2B5EF4-FFF2-40B4-BE49-F238E27FC236}">
                  <a16:creationId xmlns:a16="http://schemas.microsoft.com/office/drawing/2014/main" id="{EC2CD4C3-AF68-4D5B-B96D-E50DAAD3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381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3" name="Oval 1265">
              <a:extLst>
                <a:ext uri="{FF2B5EF4-FFF2-40B4-BE49-F238E27FC236}">
                  <a16:creationId xmlns:a16="http://schemas.microsoft.com/office/drawing/2014/main" id="{B5832B64-A088-43BE-915D-D8BF09A29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4" name="Oval 1266">
              <a:extLst>
                <a:ext uri="{FF2B5EF4-FFF2-40B4-BE49-F238E27FC236}">
                  <a16:creationId xmlns:a16="http://schemas.microsoft.com/office/drawing/2014/main" id="{CDA84975-5E0D-4EF6-B6C5-AED11D1DB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357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5" name="Freeform 1267">
              <a:extLst>
                <a:ext uri="{FF2B5EF4-FFF2-40B4-BE49-F238E27FC236}">
                  <a16:creationId xmlns:a16="http://schemas.microsoft.com/office/drawing/2014/main" id="{EA517526-82EA-438C-A33A-575DF3D4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25"/>
              <a:ext cx="37" cy="38"/>
            </a:xfrm>
            <a:custGeom>
              <a:avLst/>
              <a:gdLst>
                <a:gd name="T0" fmla="*/ 133 w 15"/>
                <a:gd name="T1" fmla="*/ 258 h 14"/>
                <a:gd name="T2" fmla="*/ 12 w 15"/>
                <a:gd name="T3" fmla="*/ 176 h 14"/>
                <a:gd name="T4" fmla="*/ 91 w 15"/>
                <a:gd name="T5" fmla="*/ 22 h 14"/>
                <a:gd name="T6" fmla="*/ 224 w 15"/>
                <a:gd name="T7" fmla="*/ 103 h 14"/>
                <a:gd name="T8" fmla="*/ 133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9" y="13"/>
                  </a:move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5" y="8"/>
                    <a:pt x="13" y="12"/>
                    <a:pt x="9" y="1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1268">
              <a:extLst>
                <a:ext uri="{FF2B5EF4-FFF2-40B4-BE49-F238E27FC236}">
                  <a16:creationId xmlns:a16="http://schemas.microsoft.com/office/drawing/2014/main" id="{1791701B-6F19-4217-AB47-8E79BDE9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3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1269">
              <a:extLst>
                <a:ext uri="{FF2B5EF4-FFF2-40B4-BE49-F238E27FC236}">
                  <a16:creationId xmlns:a16="http://schemas.microsoft.com/office/drawing/2014/main" id="{F05EB3CF-979C-4D54-B8AE-5D415974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25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1270">
              <a:extLst>
                <a:ext uri="{FF2B5EF4-FFF2-40B4-BE49-F238E27FC236}">
                  <a16:creationId xmlns:a16="http://schemas.microsoft.com/office/drawing/2014/main" id="{E8A29A68-442A-4ABC-987B-A7A9D01E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17"/>
              <a:ext cx="3" cy="6"/>
            </a:xfrm>
            <a:custGeom>
              <a:avLst/>
              <a:gdLst>
                <a:gd name="T0" fmla="*/ 27 w 1"/>
                <a:gd name="T1" fmla="*/ 27 h 2"/>
                <a:gd name="T2" fmla="*/ 0 w 1"/>
                <a:gd name="T3" fmla="*/ 27 h 2"/>
                <a:gd name="T4" fmla="*/ 0 w 1"/>
                <a:gd name="T5" fmla="*/ 0 h 2"/>
                <a:gd name="T6" fmla="*/ 27 w 1"/>
                <a:gd name="T7" fmla="*/ 0 h 2"/>
                <a:gd name="T8" fmla="*/ 27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1271">
              <a:extLst>
                <a:ext uri="{FF2B5EF4-FFF2-40B4-BE49-F238E27FC236}">
                  <a16:creationId xmlns:a16="http://schemas.microsoft.com/office/drawing/2014/main" id="{56C0717A-F7D3-4474-AD43-794D73D0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Freeform 1272">
              <a:extLst>
                <a:ext uri="{FF2B5EF4-FFF2-40B4-BE49-F238E27FC236}">
                  <a16:creationId xmlns:a16="http://schemas.microsoft.com/office/drawing/2014/main" id="{B08990CB-5D5D-4B88-81AA-5AC0E722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20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1" name="Freeform 1273">
              <a:extLst>
                <a:ext uri="{FF2B5EF4-FFF2-40B4-BE49-F238E27FC236}">
                  <a16:creationId xmlns:a16="http://schemas.microsoft.com/office/drawing/2014/main" id="{2371CF37-5276-4A2C-8EE2-F538B7C68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8"/>
              <a:ext cx="5" cy="3"/>
            </a:xfrm>
            <a:custGeom>
              <a:avLst/>
              <a:gdLst>
                <a:gd name="T0" fmla="*/ 33 w 2"/>
                <a:gd name="T1" fmla="*/ 27 h 1"/>
                <a:gd name="T2" fmla="*/ 2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33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2" name="Freeform 1274">
              <a:extLst>
                <a:ext uri="{FF2B5EF4-FFF2-40B4-BE49-F238E27FC236}">
                  <a16:creationId xmlns:a16="http://schemas.microsoft.com/office/drawing/2014/main" id="{DD1B141D-30A0-4898-9544-5F6EDAA23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3" name="Freeform 1275">
              <a:extLst>
                <a:ext uri="{FF2B5EF4-FFF2-40B4-BE49-F238E27FC236}">
                  <a16:creationId xmlns:a16="http://schemas.microsoft.com/office/drawing/2014/main" id="{4EB23D7B-54B8-4A7D-94BE-FD88F3CF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355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4" name="Freeform 1276">
              <a:extLst>
                <a:ext uri="{FF2B5EF4-FFF2-40B4-BE49-F238E27FC236}">
                  <a16:creationId xmlns:a16="http://schemas.microsoft.com/office/drawing/2014/main" id="{A4AA2281-407C-496C-89C3-83830347E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49"/>
              <a:ext cx="2" cy="6"/>
            </a:xfrm>
            <a:custGeom>
              <a:avLst/>
              <a:gdLst>
                <a:gd name="T0" fmla="*/ 8 w 1"/>
                <a:gd name="T1" fmla="*/ 54 h 2"/>
                <a:gd name="T2" fmla="*/ 0 w 1"/>
                <a:gd name="T3" fmla="*/ 54 h 2"/>
                <a:gd name="T4" fmla="*/ 0 w 1"/>
                <a:gd name="T5" fmla="*/ 27 h 2"/>
                <a:gd name="T6" fmla="*/ 8 w 1"/>
                <a:gd name="T7" fmla="*/ 27 h 2"/>
                <a:gd name="T8" fmla="*/ 8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1277">
              <a:extLst>
                <a:ext uri="{FF2B5EF4-FFF2-40B4-BE49-F238E27FC236}">
                  <a16:creationId xmlns:a16="http://schemas.microsoft.com/office/drawing/2014/main" id="{093E8C11-8913-41CC-9D4C-E9A7D700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5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1278">
              <a:extLst>
                <a:ext uri="{FF2B5EF4-FFF2-40B4-BE49-F238E27FC236}">
                  <a16:creationId xmlns:a16="http://schemas.microsoft.com/office/drawing/2014/main" id="{0B41F031-80E3-4FB4-8A1D-D8439AC3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0 w 2"/>
                <a:gd name="T5" fmla="*/ 0 h 1"/>
                <a:gd name="T6" fmla="*/ 20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1279">
              <a:extLst>
                <a:ext uri="{FF2B5EF4-FFF2-40B4-BE49-F238E27FC236}">
                  <a16:creationId xmlns:a16="http://schemas.microsoft.com/office/drawing/2014/main" id="{AD3444FD-7C95-4597-9EC7-748A03F9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68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1280">
              <a:extLst>
                <a:ext uri="{FF2B5EF4-FFF2-40B4-BE49-F238E27FC236}">
                  <a16:creationId xmlns:a16="http://schemas.microsoft.com/office/drawing/2014/main" id="{238ABAFD-1F31-40B9-838F-EA1E2D989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63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1281">
              <a:extLst>
                <a:ext uri="{FF2B5EF4-FFF2-40B4-BE49-F238E27FC236}">
                  <a16:creationId xmlns:a16="http://schemas.microsoft.com/office/drawing/2014/main" id="{8E3F35B2-ACB1-49C9-8E2F-5D2B22F24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1282">
              <a:extLst>
                <a:ext uri="{FF2B5EF4-FFF2-40B4-BE49-F238E27FC236}">
                  <a16:creationId xmlns:a16="http://schemas.microsoft.com/office/drawing/2014/main" id="{6DBEC7AB-F80E-4467-8F68-88A55320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55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1283">
              <a:extLst>
                <a:ext uri="{FF2B5EF4-FFF2-40B4-BE49-F238E27FC236}">
                  <a16:creationId xmlns:a16="http://schemas.microsoft.com/office/drawing/2014/main" id="{0F52F33B-7BB2-4642-9745-AF2F5D69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1284">
              <a:extLst>
                <a:ext uri="{FF2B5EF4-FFF2-40B4-BE49-F238E27FC236}">
                  <a16:creationId xmlns:a16="http://schemas.microsoft.com/office/drawing/2014/main" id="{B2C0486B-C2A7-4A98-830C-56AE6CB9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1285">
              <a:extLst>
                <a:ext uri="{FF2B5EF4-FFF2-40B4-BE49-F238E27FC236}">
                  <a16:creationId xmlns:a16="http://schemas.microsoft.com/office/drawing/2014/main" id="{F3AE6EAD-865B-4C37-A7EC-B0A8E1B2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333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1286">
              <a:extLst>
                <a:ext uri="{FF2B5EF4-FFF2-40B4-BE49-F238E27FC236}">
                  <a16:creationId xmlns:a16="http://schemas.microsoft.com/office/drawing/2014/main" id="{06CA69A5-422E-4EE5-8673-9DC272C3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2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1287">
              <a:extLst>
                <a:ext uri="{FF2B5EF4-FFF2-40B4-BE49-F238E27FC236}">
                  <a16:creationId xmlns:a16="http://schemas.microsoft.com/office/drawing/2014/main" id="{A837A320-7D66-4E5A-A90E-BE71753B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1288">
              <a:extLst>
                <a:ext uri="{FF2B5EF4-FFF2-40B4-BE49-F238E27FC236}">
                  <a16:creationId xmlns:a16="http://schemas.microsoft.com/office/drawing/2014/main" id="{F8FA3A44-E197-468D-9FCF-C44581FE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3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2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1289">
              <a:extLst>
                <a:ext uri="{FF2B5EF4-FFF2-40B4-BE49-F238E27FC236}">
                  <a16:creationId xmlns:a16="http://schemas.microsoft.com/office/drawing/2014/main" id="{029492D8-91E1-41CB-9136-7AEC94BB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4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1290">
              <a:extLst>
                <a:ext uri="{FF2B5EF4-FFF2-40B4-BE49-F238E27FC236}">
                  <a16:creationId xmlns:a16="http://schemas.microsoft.com/office/drawing/2014/main" id="{F3EAEE46-AAA6-4C76-A209-DCA9B045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344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1291">
              <a:extLst>
                <a:ext uri="{FF2B5EF4-FFF2-40B4-BE49-F238E27FC236}">
                  <a16:creationId xmlns:a16="http://schemas.microsoft.com/office/drawing/2014/main" id="{11CA07BF-060B-416A-A353-DABFDE7C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52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33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1292">
              <a:extLst>
                <a:ext uri="{FF2B5EF4-FFF2-40B4-BE49-F238E27FC236}">
                  <a16:creationId xmlns:a16="http://schemas.microsoft.com/office/drawing/2014/main" id="{527A11A0-49A2-4AD3-8F7A-A5488217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63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1293">
              <a:extLst>
                <a:ext uri="{FF2B5EF4-FFF2-40B4-BE49-F238E27FC236}">
                  <a16:creationId xmlns:a16="http://schemas.microsoft.com/office/drawing/2014/main" id="{2520DFA8-32C8-44D7-96C5-4A6EC76E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55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1294">
              <a:extLst>
                <a:ext uri="{FF2B5EF4-FFF2-40B4-BE49-F238E27FC236}">
                  <a16:creationId xmlns:a16="http://schemas.microsoft.com/office/drawing/2014/main" id="{CA2FE907-F0B5-41B9-B9BC-A471CF9C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1295">
              <a:extLst>
                <a:ext uri="{FF2B5EF4-FFF2-40B4-BE49-F238E27FC236}">
                  <a16:creationId xmlns:a16="http://schemas.microsoft.com/office/drawing/2014/main" id="{7F21BC02-8C66-4625-A06C-083AE3871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60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2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1296">
              <a:extLst>
                <a:ext uri="{FF2B5EF4-FFF2-40B4-BE49-F238E27FC236}">
                  <a16:creationId xmlns:a16="http://schemas.microsoft.com/office/drawing/2014/main" id="{3157C97F-0CB0-4C03-952E-5246785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5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1297">
              <a:extLst>
                <a:ext uri="{FF2B5EF4-FFF2-40B4-BE49-F238E27FC236}">
                  <a16:creationId xmlns:a16="http://schemas.microsoft.com/office/drawing/2014/main" id="{756772F0-B80D-4B7C-8124-B735D75F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55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1298">
              <a:extLst>
                <a:ext uri="{FF2B5EF4-FFF2-40B4-BE49-F238E27FC236}">
                  <a16:creationId xmlns:a16="http://schemas.microsoft.com/office/drawing/2014/main" id="{92FA1FEB-E11D-49AF-AF66-253A9C11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20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1299">
              <a:extLst>
                <a:ext uri="{FF2B5EF4-FFF2-40B4-BE49-F238E27FC236}">
                  <a16:creationId xmlns:a16="http://schemas.microsoft.com/office/drawing/2014/main" id="{B7CA46FF-6E1D-46E9-A1D9-37F59454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1300">
              <a:extLst>
                <a:ext uri="{FF2B5EF4-FFF2-40B4-BE49-F238E27FC236}">
                  <a16:creationId xmlns:a16="http://schemas.microsoft.com/office/drawing/2014/main" id="{0337BC26-2F19-47B4-816F-1AAB3911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1301">
              <a:extLst>
                <a:ext uri="{FF2B5EF4-FFF2-40B4-BE49-F238E27FC236}">
                  <a16:creationId xmlns:a16="http://schemas.microsoft.com/office/drawing/2014/main" id="{947D7F0A-CA71-4A32-B203-BE99BCF5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33"/>
              <a:ext cx="2" cy="6"/>
            </a:xfrm>
            <a:custGeom>
              <a:avLst/>
              <a:gdLst>
                <a:gd name="T0" fmla="*/ 8 w 1"/>
                <a:gd name="T1" fmla="*/ 27 h 2"/>
                <a:gd name="T2" fmla="*/ 0 w 1"/>
                <a:gd name="T3" fmla="*/ 27 h 2"/>
                <a:gd name="T4" fmla="*/ 0 w 1"/>
                <a:gd name="T5" fmla="*/ 0 h 2"/>
                <a:gd name="T6" fmla="*/ 8 w 1"/>
                <a:gd name="T7" fmla="*/ 0 h 2"/>
                <a:gd name="T8" fmla="*/ 8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1302">
              <a:extLst>
                <a:ext uri="{FF2B5EF4-FFF2-40B4-BE49-F238E27FC236}">
                  <a16:creationId xmlns:a16="http://schemas.microsoft.com/office/drawing/2014/main" id="{5B10B315-40FD-4F3C-B5DF-9F016FF66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1303">
              <a:extLst>
                <a:ext uri="{FF2B5EF4-FFF2-40B4-BE49-F238E27FC236}">
                  <a16:creationId xmlns:a16="http://schemas.microsoft.com/office/drawing/2014/main" id="{0EF6063D-280E-4B06-8960-377D5DE6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3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1304">
              <a:extLst>
                <a:ext uri="{FF2B5EF4-FFF2-40B4-BE49-F238E27FC236}">
                  <a16:creationId xmlns:a16="http://schemas.microsoft.com/office/drawing/2014/main" id="{4153B095-D293-482A-BB28-DAEDA65F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23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33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1305">
              <a:extLst>
                <a:ext uri="{FF2B5EF4-FFF2-40B4-BE49-F238E27FC236}">
                  <a16:creationId xmlns:a16="http://schemas.microsoft.com/office/drawing/2014/main" id="{67DF4343-F184-40B5-83B6-76DEB599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2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1306">
              <a:extLst>
                <a:ext uri="{FF2B5EF4-FFF2-40B4-BE49-F238E27FC236}">
                  <a16:creationId xmlns:a16="http://schemas.microsoft.com/office/drawing/2014/main" id="{C11E1CF2-20AD-4B7A-9316-E5FB80C10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1307">
              <a:extLst>
                <a:ext uri="{FF2B5EF4-FFF2-40B4-BE49-F238E27FC236}">
                  <a16:creationId xmlns:a16="http://schemas.microsoft.com/office/drawing/2014/main" id="{6D39B5B1-FD9A-4105-8ED6-A04AA41E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2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1308">
              <a:extLst>
                <a:ext uri="{FF2B5EF4-FFF2-40B4-BE49-F238E27FC236}">
                  <a16:creationId xmlns:a16="http://schemas.microsoft.com/office/drawing/2014/main" id="{E8D8D13A-2318-40B2-AD2D-3D062723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3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1309">
              <a:extLst>
                <a:ext uri="{FF2B5EF4-FFF2-40B4-BE49-F238E27FC236}">
                  <a16:creationId xmlns:a16="http://schemas.microsoft.com/office/drawing/2014/main" id="{5FB5E8AD-EF9F-4EC6-8ECF-C2697CDF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3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1310">
              <a:extLst>
                <a:ext uri="{FF2B5EF4-FFF2-40B4-BE49-F238E27FC236}">
                  <a16:creationId xmlns:a16="http://schemas.microsoft.com/office/drawing/2014/main" id="{9927BE27-B56B-492F-8A32-7018893A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25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1311">
              <a:extLst>
                <a:ext uri="{FF2B5EF4-FFF2-40B4-BE49-F238E27FC236}">
                  <a16:creationId xmlns:a16="http://schemas.microsoft.com/office/drawing/2014/main" id="{BC96DA42-B311-40F5-9317-B40CEAEB7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1312">
              <a:extLst>
                <a:ext uri="{FF2B5EF4-FFF2-40B4-BE49-F238E27FC236}">
                  <a16:creationId xmlns:a16="http://schemas.microsoft.com/office/drawing/2014/main" id="{5A095A13-257D-405D-B243-D38AE8F93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33"/>
              <a:ext cx="2" cy="6"/>
            </a:xfrm>
            <a:custGeom>
              <a:avLst/>
              <a:gdLst>
                <a:gd name="T0" fmla="*/ 8 w 1"/>
                <a:gd name="T1" fmla="*/ 54 h 2"/>
                <a:gd name="T2" fmla="*/ 0 w 1"/>
                <a:gd name="T3" fmla="*/ 27 h 2"/>
                <a:gd name="T4" fmla="*/ 0 w 1"/>
                <a:gd name="T5" fmla="*/ 0 h 2"/>
                <a:gd name="T6" fmla="*/ 8 w 1"/>
                <a:gd name="T7" fmla="*/ 27 h 2"/>
                <a:gd name="T8" fmla="*/ 8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1313">
              <a:extLst>
                <a:ext uri="{FF2B5EF4-FFF2-40B4-BE49-F238E27FC236}">
                  <a16:creationId xmlns:a16="http://schemas.microsoft.com/office/drawing/2014/main" id="{A98C9F01-C3D5-4433-B9EB-98096228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57"/>
              <a:ext cx="3" cy="6"/>
            </a:xfrm>
            <a:custGeom>
              <a:avLst/>
              <a:gdLst>
                <a:gd name="T0" fmla="*/ 27 w 1"/>
                <a:gd name="T1" fmla="*/ 54 h 2"/>
                <a:gd name="T2" fmla="*/ 0 w 1"/>
                <a:gd name="T3" fmla="*/ 27 h 2"/>
                <a:gd name="T4" fmla="*/ 0 w 1"/>
                <a:gd name="T5" fmla="*/ 0 h 2"/>
                <a:gd name="T6" fmla="*/ 27 w 1"/>
                <a:gd name="T7" fmla="*/ 27 h 2"/>
                <a:gd name="T8" fmla="*/ 27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1314">
              <a:extLst>
                <a:ext uri="{FF2B5EF4-FFF2-40B4-BE49-F238E27FC236}">
                  <a16:creationId xmlns:a16="http://schemas.microsoft.com/office/drawing/2014/main" id="{2D1414C4-9F23-448C-83DD-60FF17D1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57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27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1315">
              <a:extLst>
                <a:ext uri="{FF2B5EF4-FFF2-40B4-BE49-F238E27FC236}">
                  <a16:creationId xmlns:a16="http://schemas.microsoft.com/office/drawing/2014/main" id="{56EE3EB1-03F5-4B38-85BE-BFC2D5FE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1316">
              <a:extLst>
                <a:ext uri="{FF2B5EF4-FFF2-40B4-BE49-F238E27FC236}">
                  <a16:creationId xmlns:a16="http://schemas.microsoft.com/office/drawing/2014/main" id="{3C2747F3-2F1A-4017-8FEE-D9407B94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2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1317">
              <a:extLst>
                <a:ext uri="{FF2B5EF4-FFF2-40B4-BE49-F238E27FC236}">
                  <a16:creationId xmlns:a16="http://schemas.microsoft.com/office/drawing/2014/main" id="{BB7FA2EA-BB9A-4012-A58A-8AD8DF88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1318">
              <a:extLst>
                <a:ext uri="{FF2B5EF4-FFF2-40B4-BE49-F238E27FC236}">
                  <a16:creationId xmlns:a16="http://schemas.microsoft.com/office/drawing/2014/main" id="{9C4BDD40-A91B-46C3-92C7-D95483A4E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269"/>
              <a:ext cx="38" cy="38"/>
            </a:xfrm>
            <a:custGeom>
              <a:avLst/>
              <a:gdLst>
                <a:gd name="T0" fmla="*/ 63 w 15"/>
                <a:gd name="T1" fmla="*/ 38 h 14"/>
                <a:gd name="T2" fmla="*/ 213 w 15"/>
                <a:gd name="T3" fmla="*/ 60 h 14"/>
                <a:gd name="T4" fmla="*/ 180 w 15"/>
                <a:gd name="T5" fmla="*/ 244 h 14"/>
                <a:gd name="T6" fmla="*/ 33 w 15"/>
                <a:gd name="T7" fmla="*/ 220 h 14"/>
                <a:gd name="T8" fmla="*/ 63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1319">
              <a:extLst>
                <a:ext uri="{FF2B5EF4-FFF2-40B4-BE49-F238E27FC236}">
                  <a16:creationId xmlns:a16="http://schemas.microsoft.com/office/drawing/2014/main" id="{AE9F3183-94FB-48FA-B983-91699F968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1320">
              <a:extLst>
                <a:ext uri="{FF2B5EF4-FFF2-40B4-BE49-F238E27FC236}">
                  <a16:creationId xmlns:a16="http://schemas.microsoft.com/office/drawing/2014/main" id="{6B968E3D-C52C-4254-AD47-7E0C649E2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9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1321">
              <a:extLst>
                <a:ext uri="{FF2B5EF4-FFF2-40B4-BE49-F238E27FC236}">
                  <a16:creationId xmlns:a16="http://schemas.microsoft.com/office/drawing/2014/main" id="{50F9E9DC-AF60-4B80-A408-A0BC1017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307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1322">
              <a:extLst>
                <a:ext uri="{FF2B5EF4-FFF2-40B4-BE49-F238E27FC236}">
                  <a16:creationId xmlns:a16="http://schemas.microsoft.com/office/drawing/2014/main" id="{64EE60A0-55BA-4825-BE6B-3AFBD480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30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1323">
              <a:extLst>
                <a:ext uri="{FF2B5EF4-FFF2-40B4-BE49-F238E27FC236}">
                  <a16:creationId xmlns:a16="http://schemas.microsoft.com/office/drawing/2014/main" id="{194B641C-9462-4536-A7BF-051F9E2B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1324">
              <a:extLst>
                <a:ext uri="{FF2B5EF4-FFF2-40B4-BE49-F238E27FC236}">
                  <a16:creationId xmlns:a16="http://schemas.microsoft.com/office/drawing/2014/main" id="{39BBB7A5-3CCA-438C-84F8-CC8C2DA03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304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20 h 2"/>
                <a:gd name="T4" fmla="*/ 20 w 2"/>
                <a:gd name="T5" fmla="*/ 33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1325">
              <a:extLst>
                <a:ext uri="{FF2B5EF4-FFF2-40B4-BE49-F238E27FC236}">
                  <a16:creationId xmlns:a16="http://schemas.microsoft.com/office/drawing/2014/main" id="{19E11FEA-DA16-43FA-8010-16BDD736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291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1326">
              <a:extLst>
                <a:ext uri="{FF2B5EF4-FFF2-40B4-BE49-F238E27FC236}">
                  <a16:creationId xmlns:a16="http://schemas.microsoft.com/office/drawing/2014/main" id="{B962FE55-FB0E-4924-94DA-E16F8132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2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1327">
              <a:extLst>
                <a:ext uri="{FF2B5EF4-FFF2-40B4-BE49-F238E27FC236}">
                  <a16:creationId xmlns:a16="http://schemas.microsoft.com/office/drawing/2014/main" id="{5711D444-A769-49E8-AAB8-DD3B395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83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1328">
              <a:extLst>
                <a:ext uri="{FF2B5EF4-FFF2-40B4-BE49-F238E27FC236}">
                  <a16:creationId xmlns:a16="http://schemas.microsoft.com/office/drawing/2014/main" id="{D10D8187-389F-4B14-8822-6307DD0E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75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1329">
              <a:extLst>
                <a:ext uri="{FF2B5EF4-FFF2-40B4-BE49-F238E27FC236}">
                  <a16:creationId xmlns:a16="http://schemas.microsoft.com/office/drawing/2014/main" id="{941C9879-2DB9-4546-BAAE-03ACF8ED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7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1330">
              <a:extLst>
                <a:ext uri="{FF2B5EF4-FFF2-40B4-BE49-F238E27FC236}">
                  <a16:creationId xmlns:a16="http://schemas.microsoft.com/office/drawing/2014/main" id="{CBB1DA44-1A61-4F15-B474-B35A7B13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61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54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1331">
              <a:extLst>
                <a:ext uri="{FF2B5EF4-FFF2-40B4-BE49-F238E27FC236}">
                  <a16:creationId xmlns:a16="http://schemas.microsoft.com/office/drawing/2014/main" id="{CBBF5327-B033-4D3A-B2E0-BD695558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4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1332">
              <a:extLst>
                <a:ext uri="{FF2B5EF4-FFF2-40B4-BE49-F238E27FC236}">
                  <a16:creationId xmlns:a16="http://schemas.microsoft.com/office/drawing/2014/main" id="{71244648-3357-4731-9EE8-8BE62AB4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69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1333">
              <a:extLst>
                <a:ext uri="{FF2B5EF4-FFF2-40B4-BE49-F238E27FC236}">
                  <a16:creationId xmlns:a16="http://schemas.microsoft.com/office/drawing/2014/main" id="{C676FBDA-C7B8-47F0-97CE-FC6C03F4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6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1334">
              <a:extLst>
                <a:ext uri="{FF2B5EF4-FFF2-40B4-BE49-F238E27FC236}">
                  <a16:creationId xmlns:a16="http://schemas.microsoft.com/office/drawing/2014/main" id="{F1DEA45F-3455-4CF0-953C-941A61FF0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7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1335">
              <a:extLst>
                <a:ext uri="{FF2B5EF4-FFF2-40B4-BE49-F238E27FC236}">
                  <a16:creationId xmlns:a16="http://schemas.microsoft.com/office/drawing/2014/main" id="{9A67E41F-58A9-4D5B-A873-0D853E40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283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1336">
              <a:extLst>
                <a:ext uri="{FF2B5EF4-FFF2-40B4-BE49-F238E27FC236}">
                  <a16:creationId xmlns:a16="http://schemas.microsoft.com/office/drawing/2014/main" id="{86F6612B-4BE2-4C39-9426-16684729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28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1337">
              <a:extLst>
                <a:ext uri="{FF2B5EF4-FFF2-40B4-BE49-F238E27FC236}">
                  <a16:creationId xmlns:a16="http://schemas.microsoft.com/office/drawing/2014/main" id="{0A40832C-BCC1-4BC5-A357-8E83A3B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93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7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1338">
              <a:extLst>
                <a:ext uri="{FF2B5EF4-FFF2-40B4-BE49-F238E27FC236}">
                  <a16:creationId xmlns:a16="http://schemas.microsoft.com/office/drawing/2014/main" id="{C048F471-967A-4AB8-9C28-1F85D331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9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1339">
              <a:extLst>
                <a:ext uri="{FF2B5EF4-FFF2-40B4-BE49-F238E27FC236}">
                  <a16:creationId xmlns:a16="http://schemas.microsoft.com/office/drawing/2014/main" id="{0FC8E3B3-DA38-4844-A7E6-645BCA23A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29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1340">
              <a:extLst>
                <a:ext uri="{FF2B5EF4-FFF2-40B4-BE49-F238E27FC236}">
                  <a16:creationId xmlns:a16="http://schemas.microsoft.com/office/drawing/2014/main" id="{67AB3CB4-42F7-4343-B0CC-28091182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9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1341">
              <a:extLst>
                <a:ext uri="{FF2B5EF4-FFF2-40B4-BE49-F238E27FC236}">
                  <a16:creationId xmlns:a16="http://schemas.microsoft.com/office/drawing/2014/main" id="{814D0A88-AC92-473B-9E41-914A7D2F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288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1342">
              <a:extLst>
                <a:ext uri="{FF2B5EF4-FFF2-40B4-BE49-F238E27FC236}">
                  <a16:creationId xmlns:a16="http://schemas.microsoft.com/office/drawing/2014/main" id="{9D62D076-E0D1-4A1E-9F81-6F40A3B30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80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1343">
              <a:extLst>
                <a:ext uri="{FF2B5EF4-FFF2-40B4-BE49-F238E27FC236}">
                  <a16:creationId xmlns:a16="http://schemas.microsoft.com/office/drawing/2014/main" id="{89408867-49FE-4364-8351-518CDBFF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6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1344">
              <a:extLst>
                <a:ext uri="{FF2B5EF4-FFF2-40B4-BE49-F238E27FC236}">
                  <a16:creationId xmlns:a16="http://schemas.microsoft.com/office/drawing/2014/main" id="{10AFF34D-C76B-4D58-A4C3-FD42FC3F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27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1345">
              <a:extLst>
                <a:ext uri="{FF2B5EF4-FFF2-40B4-BE49-F238E27FC236}">
                  <a16:creationId xmlns:a16="http://schemas.microsoft.com/office/drawing/2014/main" id="{2887CB23-45F7-4EE0-96B2-74C1CBDC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7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27 h 1"/>
                <a:gd name="T6" fmla="*/ 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1346">
              <a:extLst>
                <a:ext uri="{FF2B5EF4-FFF2-40B4-BE49-F238E27FC236}">
                  <a16:creationId xmlns:a16="http://schemas.microsoft.com/office/drawing/2014/main" id="{6218BB95-F4C5-4CAC-95D7-B0A4C05B1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1347">
              <a:extLst>
                <a:ext uri="{FF2B5EF4-FFF2-40B4-BE49-F238E27FC236}">
                  <a16:creationId xmlns:a16="http://schemas.microsoft.com/office/drawing/2014/main" id="{58A441BA-D3AE-4642-B2CD-98CCA616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6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1348">
              <a:extLst>
                <a:ext uri="{FF2B5EF4-FFF2-40B4-BE49-F238E27FC236}">
                  <a16:creationId xmlns:a16="http://schemas.microsoft.com/office/drawing/2014/main" id="{E0F4E6F1-0819-4DBA-8D3F-292FCF0A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69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1349">
              <a:extLst>
                <a:ext uri="{FF2B5EF4-FFF2-40B4-BE49-F238E27FC236}">
                  <a16:creationId xmlns:a16="http://schemas.microsoft.com/office/drawing/2014/main" id="{7F60CC14-5B7B-4BAB-9181-FDF79D39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75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1350">
              <a:extLst>
                <a:ext uri="{FF2B5EF4-FFF2-40B4-BE49-F238E27FC236}">
                  <a16:creationId xmlns:a16="http://schemas.microsoft.com/office/drawing/2014/main" id="{89CA38B6-AF36-46D7-8191-8716B871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77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1351">
              <a:extLst>
                <a:ext uri="{FF2B5EF4-FFF2-40B4-BE49-F238E27FC236}">
                  <a16:creationId xmlns:a16="http://schemas.microsoft.com/office/drawing/2014/main" id="{B6951A4B-FBD6-422F-883C-BB374C49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8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1352">
              <a:extLst>
                <a:ext uri="{FF2B5EF4-FFF2-40B4-BE49-F238E27FC236}">
                  <a16:creationId xmlns:a16="http://schemas.microsoft.com/office/drawing/2014/main" id="{83CD939E-922E-443B-AA48-AFC1CF7C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88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1353">
              <a:extLst>
                <a:ext uri="{FF2B5EF4-FFF2-40B4-BE49-F238E27FC236}">
                  <a16:creationId xmlns:a16="http://schemas.microsoft.com/office/drawing/2014/main" id="{068C72AA-208A-4F40-8008-15B9C89F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9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1354">
              <a:extLst>
                <a:ext uri="{FF2B5EF4-FFF2-40B4-BE49-F238E27FC236}">
                  <a16:creationId xmlns:a16="http://schemas.microsoft.com/office/drawing/2014/main" id="{3BC247D5-3B9C-496B-AADA-FE10381E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9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1355">
              <a:extLst>
                <a:ext uri="{FF2B5EF4-FFF2-40B4-BE49-F238E27FC236}">
                  <a16:creationId xmlns:a16="http://schemas.microsoft.com/office/drawing/2014/main" id="{203367E6-473E-4F81-B90E-F492A4DC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301"/>
              <a:ext cx="3" cy="6"/>
            </a:xfrm>
            <a:custGeom>
              <a:avLst/>
              <a:gdLst>
                <a:gd name="T0" fmla="*/ 0 w 1"/>
                <a:gd name="T1" fmla="*/ 27 h 2"/>
                <a:gd name="T2" fmla="*/ 27 w 1"/>
                <a:gd name="T3" fmla="*/ 27 h 2"/>
                <a:gd name="T4" fmla="*/ 27 w 1"/>
                <a:gd name="T5" fmla="*/ 54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1356">
              <a:extLst>
                <a:ext uri="{FF2B5EF4-FFF2-40B4-BE49-F238E27FC236}">
                  <a16:creationId xmlns:a16="http://schemas.microsoft.com/office/drawing/2014/main" id="{8E9EA4E4-D005-42F1-81C6-0AE6ADABE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4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1357">
              <a:extLst>
                <a:ext uri="{FF2B5EF4-FFF2-40B4-BE49-F238E27FC236}">
                  <a16:creationId xmlns:a16="http://schemas.microsoft.com/office/drawing/2014/main" id="{6B4C5166-0179-493B-92EF-D77E2099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0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1358">
              <a:extLst>
                <a:ext uri="{FF2B5EF4-FFF2-40B4-BE49-F238E27FC236}">
                  <a16:creationId xmlns:a16="http://schemas.microsoft.com/office/drawing/2014/main" id="{A1A2A855-699B-4CF0-9FC8-65B32083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99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1359">
              <a:extLst>
                <a:ext uri="{FF2B5EF4-FFF2-40B4-BE49-F238E27FC236}">
                  <a16:creationId xmlns:a16="http://schemas.microsoft.com/office/drawing/2014/main" id="{0A756C36-2210-4682-8705-21047362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96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1360">
              <a:extLst>
                <a:ext uri="{FF2B5EF4-FFF2-40B4-BE49-F238E27FC236}">
                  <a16:creationId xmlns:a16="http://schemas.microsoft.com/office/drawing/2014/main" id="{33C37AA4-CCC3-48A4-9A06-5C38B23D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3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1361">
              <a:extLst>
                <a:ext uri="{FF2B5EF4-FFF2-40B4-BE49-F238E27FC236}">
                  <a16:creationId xmlns:a16="http://schemas.microsoft.com/office/drawing/2014/main" id="{B62022EE-AADF-4AF6-85B4-3F4FC950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1362">
              <a:extLst>
                <a:ext uri="{FF2B5EF4-FFF2-40B4-BE49-F238E27FC236}">
                  <a16:creationId xmlns:a16="http://schemas.microsoft.com/office/drawing/2014/main" id="{E39078EB-4E9A-4040-8065-3EB71A1C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83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1363">
              <a:extLst>
                <a:ext uri="{FF2B5EF4-FFF2-40B4-BE49-F238E27FC236}">
                  <a16:creationId xmlns:a16="http://schemas.microsoft.com/office/drawing/2014/main" id="{D1D04D2B-7A66-47FE-A49A-7AE11E2F9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99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1364">
              <a:extLst>
                <a:ext uri="{FF2B5EF4-FFF2-40B4-BE49-F238E27FC236}">
                  <a16:creationId xmlns:a16="http://schemas.microsoft.com/office/drawing/2014/main" id="{C2884B2C-C1EC-4107-9286-598B2EBD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69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27 h 2"/>
                <a:gd name="T4" fmla="*/ 8 w 1"/>
                <a:gd name="T5" fmla="*/ 54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1365">
              <a:extLst>
                <a:ext uri="{FF2B5EF4-FFF2-40B4-BE49-F238E27FC236}">
                  <a16:creationId xmlns:a16="http://schemas.microsoft.com/office/drawing/2014/main" id="{D42D8E3C-8E13-4808-BE44-C9A5F3EB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7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1366">
              <a:extLst>
                <a:ext uri="{FF2B5EF4-FFF2-40B4-BE49-F238E27FC236}">
                  <a16:creationId xmlns:a16="http://schemas.microsoft.com/office/drawing/2014/main" id="{7292F68D-7D0D-455A-BA14-8074F0248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28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1367">
              <a:extLst>
                <a:ext uri="{FF2B5EF4-FFF2-40B4-BE49-F238E27FC236}">
                  <a16:creationId xmlns:a16="http://schemas.microsoft.com/office/drawing/2014/main" id="{574CA6FB-139D-4AE2-9F18-3DEFBA0D4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291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1368">
              <a:extLst>
                <a:ext uri="{FF2B5EF4-FFF2-40B4-BE49-F238E27FC236}">
                  <a16:creationId xmlns:a16="http://schemas.microsoft.com/office/drawing/2014/main" id="{FBA43171-77AC-46E0-8920-A301C565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277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7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1369">
              <a:extLst>
                <a:ext uri="{FF2B5EF4-FFF2-40B4-BE49-F238E27FC236}">
                  <a16:creationId xmlns:a16="http://schemas.microsoft.com/office/drawing/2014/main" id="{A9746CE0-DDD6-419B-BBDD-99492ACC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299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83 w 6"/>
                <a:gd name="T3" fmla="*/ 35 h 6"/>
                <a:gd name="T4" fmla="*/ 63 w 6"/>
                <a:gd name="T5" fmla="*/ 93 h 6"/>
                <a:gd name="T6" fmla="*/ 20 w 6"/>
                <a:gd name="T7" fmla="*/ 93 h 6"/>
                <a:gd name="T8" fmla="*/ 3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3" y="0"/>
                    <a:pt x="5" y="1"/>
                    <a:pt x="5" y="2"/>
                  </a:cubicBezTo>
                  <a:cubicBezTo>
                    <a:pt x="6" y="3"/>
                    <a:pt x="6" y="4"/>
                    <a:pt x="4" y="5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1370">
              <a:extLst>
                <a:ext uri="{FF2B5EF4-FFF2-40B4-BE49-F238E27FC236}">
                  <a16:creationId xmlns:a16="http://schemas.microsoft.com/office/drawing/2014/main" id="{C459713D-1971-4E66-A766-9854818C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9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Oval 1371">
              <a:extLst>
                <a:ext uri="{FF2B5EF4-FFF2-40B4-BE49-F238E27FC236}">
                  <a16:creationId xmlns:a16="http://schemas.microsoft.com/office/drawing/2014/main" id="{C62D6281-4C21-4446-8DA1-CAEBF5298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312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0" name="Freeform 1372">
              <a:extLst>
                <a:ext uri="{FF2B5EF4-FFF2-40B4-BE49-F238E27FC236}">
                  <a16:creationId xmlns:a16="http://schemas.microsoft.com/office/drawing/2014/main" id="{CD697FC1-2336-4E05-BC81-2AF42C1A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1373">
              <a:extLst>
                <a:ext uri="{FF2B5EF4-FFF2-40B4-BE49-F238E27FC236}">
                  <a16:creationId xmlns:a16="http://schemas.microsoft.com/office/drawing/2014/main" id="{CC7920D1-890A-430B-A22F-0895422F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Oval 1374">
              <a:extLst>
                <a:ext uri="{FF2B5EF4-FFF2-40B4-BE49-F238E27FC236}">
                  <a16:creationId xmlns:a16="http://schemas.microsoft.com/office/drawing/2014/main" id="{B00A0CCC-7177-43E7-A6E3-2FCF164F7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317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3" name="Freeform 1375">
              <a:extLst>
                <a:ext uri="{FF2B5EF4-FFF2-40B4-BE49-F238E27FC236}">
                  <a16:creationId xmlns:a16="http://schemas.microsoft.com/office/drawing/2014/main" id="{C9CE51A6-95C3-4EF3-9BDB-7B69598F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15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1376">
              <a:extLst>
                <a:ext uri="{FF2B5EF4-FFF2-40B4-BE49-F238E27FC236}">
                  <a16:creationId xmlns:a16="http://schemas.microsoft.com/office/drawing/2014/main" id="{8450B0ED-F253-48DB-813B-7A05DFA3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09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1377">
              <a:extLst>
                <a:ext uri="{FF2B5EF4-FFF2-40B4-BE49-F238E27FC236}">
                  <a16:creationId xmlns:a16="http://schemas.microsoft.com/office/drawing/2014/main" id="{F8ACBB9E-DBBD-47CB-A239-C3BE2255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04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Oval 1378">
              <a:extLst>
                <a:ext uri="{FF2B5EF4-FFF2-40B4-BE49-F238E27FC236}">
                  <a16:creationId xmlns:a16="http://schemas.microsoft.com/office/drawing/2014/main" id="{3888C4A6-BEE7-4AB4-90D6-3A08629E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307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7" name="Freeform 1379">
              <a:extLst>
                <a:ext uri="{FF2B5EF4-FFF2-40B4-BE49-F238E27FC236}">
                  <a16:creationId xmlns:a16="http://schemas.microsoft.com/office/drawing/2014/main" id="{94D980F0-CB39-4173-89D1-264C4F35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1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1380">
              <a:extLst>
                <a:ext uri="{FF2B5EF4-FFF2-40B4-BE49-F238E27FC236}">
                  <a16:creationId xmlns:a16="http://schemas.microsoft.com/office/drawing/2014/main" id="{158DB244-A597-4C2D-97FD-EA36951D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1381">
              <a:extLst>
                <a:ext uri="{FF2B5EF4-FFF2-40B4-BE49-F238E27FC236}">
                  <a16:creationId xmlns:a16="http://schemas.microsoft.com/office/drawing/2014/main" id="{FEB021AE-435A-4CB6-B35D-3B6E0A50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296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1382">
              <a:extLst>
                <a:ext uri="{FF2B5EF4-FFF2-40B4-BE49-F238E27FC236}">
                  <a16:creationId xmlns:a16="http://schemas.microsoft.com/office/drawing/2014/main" id="{9FDDFED7-2A76-4250-BDA2-04C95B845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1383">
              <a:extLst>
                <a:ext uri="{FF2B5EF4-FFF2-40B4-BE49-F238E27FC236}">
                  <a16:creationId xmlns:a16="http://schemas.microsoft.com/office/drawing/2014/main" id="{F211D52C-83D7-4FB9-AA54-BE0A3590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299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1384">
              <a:extLst>
                <a:ext uri="{FF2B5EF4-FFF2-40B4-BE49-F238E27FC236}">
                  <a16:creationId xmlns:a16="http://schemas.microsoft.com/office/drawing/2014/main" id="{CB60A441-4D38-4949-AD5A-61895770B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1385">
              <a:extLst>
                <a:ext uri="{FF2B5EF4-FFF2-40B4-BE49-F238E27FC236}">
                  <a16:creationId xmlns:a16="http://schemas.microsoft.com/office/drawing/2014/main" id="{D3E25E3A-BCA2-4B65-B830-88B4ABDD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1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1386">
              <a:extLst>
                <a:ext uri="{FF2B5EF4-FFF2-40B4-BE49-F238E27FC236}">
                  <a16:creationId xmlns:a16="http://schemas.microsoft.com/office/drawing/2014/main" id="{C034B8A6-4553-4A22-B5A6-19D71597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4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1387">
              <a:extLst>
                <a:ext uri="{FF2B5EF4-FFF2-40B4-BE49-F238E27FC236}">
                  <a16:creationId xmlns:a16="http://schemas.microsoft.com/office/drawing/2014/main" id="{C6AD9D40-9427-45A4-B08F-7E6614836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1388">
              <a:extLst>
                <a:ext uri="{FF2B5EF4-FFF2-40B4-BE49-F238E27FC236}">
                  <a16:creationId xmlns:a16="http://schemas.microsoft.com/office/drawing/2014/main" id="{0FD2CE4E-9B08-4303-A8C5-CF85A20C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1389">
              <a:extLst>
                <a:ext uri="{FF2B5EF4-FFF2-40B4-BE49-F238E27FC236}">
                  <a16:creationId xmlns:a16="http://schemas.microsoft.com/office/drawing/2014/main" id="{DD70C3B6-85FB-45B3-B15D-780EA8F22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9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1390">
              <a:extLst>
                <a:ext uri="{FF2B5EF4-FFF2-40B4-BE49-F238E27FC236}">
                  <a16:creationId xmlns:a16="http://schemas.microsoft.com/office/drawing/2014/main" id="{92FB094E-9D1E-4ED2-B553-B89474C1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0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Oval 1391">
              <a:extLst>
                <a:ext uri="{FF2B5EF4-FFF2-40B4-BE49-F238E27FC236}">
                  <a16:creationId xmlns:a16="http://schemas.microsoft.com/office/drawing/2014/main" id="{DA57BB10-A979-4FCF-9FF1-E9F8C9D9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309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10" name="Freeform 1392">
              <a:extLst>
                <a:ext uri="{FF2B5EF4-FFF2-40B4-BE49-F238E27FC236}">
                  <a16:creationId xmlns:a16="http://schemas.microsoft.com/office/drawing/2014/main" id="{991B47B3-E408-4EA1-9B07-730FE12F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9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1393">
              <a:extLst>
                <a:ext uri="{FF2B5EF4-FFF2-40B4-BE49-F238E27FC236}">
                  <a16:creationId xmlns:a16="http://schemas.microsoft.com/office/drawing/2014/main" id="{A73ED98B-534D-426E-9513-6ED0F87B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1394">
              <a:extLst>
                <a:ext uri="{FF2B5EF4-FFF2-40B4-BE49-F238E27FC236}">
                  <a16:creationId xmlns:a16="http://schemas.microsoft.com/office/drawing/2014/main" id="{D8AB151D-ABB7-4CEF-9F4D-B27FE530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299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1395">
              <a:extLst>
                <a:ext uri="{FF2B5EF4-FFF2-40B4-BE49-F238E27FC236}">
                  <a16:creationId xmlns:a16="http://schemas.microsoft.com/office/drawing/2014/main" id="{879A98DB-FDC6-469F-A04F-404271C4A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Oval 1396">
              <a:extLst>
                <a:ext uri="{FF2B5EF4-FFF2-40B4-BE49-F238E27FC236}">
                  <a16:creationId xmlns:a16="http://schemas.microsoft.com/office/drawing/2014/main" id="{C23684A1-B36B-4003-A383-CA578910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304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15" name="Freeform 1397">
              <a:extLst>
                <a:ext uri="{FF2B5EF4-FFF2-40B4-BE49-F238E27FC236}">
                  <a16:creationId xmlns:a16="http://schemas.microsoft.com/office/drawing/2014/main" id="{3769952C-57B9-4F6C-940A-DC02CDEB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9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1398">
              <a:extLst>
                <a:ext uri="{FF2B5EF4-FFF2-40B4-BE49-F238E27FC236}">
                  <a16:creationId xmlns:a16="http://schemas.microsoft.com/office/drawing/2014/main" id="{750AE9B1-984F-468E-BA4C-C3A3F3FB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1399">
              <a:extLst>
                <a:ext uri="{FF2B5EF4-FFF2-40B4-BE49-F238E27FC236}">
                  <a16:creationId xmlns:a16="http://schemas.microsoft.com/office/drawing/2014/main" id="{AB7DDDC2-E072-442A-AAF3-29A584E3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1400">
              <a:extLst>
                <a:ext uri="{FF2B5EF4-FFF2-40B4-BE49-F238E27FC236}">
                  <a16:creationId xmlns:a16="http://schemas.microsoft.com/office/drawing/2014/main" id="{04DF10D2-8EFC-4F39-AA0A-700DA68B6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1401">
              <a:extLst>
                <a:ext uri="{FF2B5EF4-FFF2-40B4-BE49-F238E27FC236}">
                  <a16:creationId xmlns:a16="http://schemas.microsoft.com/office/drawing/2014/main" id="{B3897F76-1C5B-4768-97E5-2D13EA4B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4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1402">
              <a:extLst>
                <a:ext uri="{FF2B5EF4-FFF2-40B4-BE49-F238E27FC236}">
                  <a16:creationId xmlns:a16="http://schemas.microsoft.com/office/drawing/2014/main" id="{2D7B2152-CF21-438B-BD60-95EF6D64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7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1403">
              <a:extLst>
                <a:ext uri="{FF2B5EF4-FFF2-40B4-BE49-F238E27FC236}">
                  <a16:creationId xmlns:a16="http://schemas.microsoft.com/office/drawing/2014/main" id="{FA06BE65-DA82-45DC-862B-ECC7DBFD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9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1404">
              <a:extLst>
                <a:ext uri="{FF2B5EF4-FFF2-40B4-BE49-F238E27FC236}">
                  <a16:creationId xmlns:a16="http://schemas.microsoft.com/office/drawing/2014/main" id="{5D0210EC-6009-45B8-BF47-A9C780FC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1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1405">
              <a:extLst>
                <a:ext uri="{FF2B5EF4-FFF2-40B4-BE49-F238E27FC236}">
                  <a16:creationId xmlns:a16="http://schemas.microsoft.com/office/drawing/2014/main" id="{D2202D1A-186C-4350-B2BB-D7F6D116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1406">
              <a:extLst>
                <a:ext uri="{FF2B5EF4-FFF2-40B4-BE49-F238E27FC236}">
                  <a16:creationId xmlns:a16="http://schemas.microsoft.com/office/drawing/2014/main" id="{BF0F7B9E-999B-4BF4-83A2-29460F28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15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1407">
              <a:extLst>
                <a:ext uri="{FF2B5EF4-FFF2-40B4-BE49-F238E27FC236}">
                  <a16:creationId xmlns:a16="http://schemas.microsoft.com/office/drawing/2014/main" id="{15AEDD17-5271-43A7-97A8-266F8011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Oval 1408">
              <a:extLst>
                <a:ext uri="{FF2B5EF4-FFF2-40B4-BE49-F238E27FC236}">
                  <a16:creationId xmlns:a16="http://schemas.microsoft.com/office/drawing/2014/main" id="{DF11BAB5-9413-486C-BD83-6E38FCAFE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317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27" name="Freeform 1409">
              <a:extLst>
                <a:ext uri="{FF2B5EF4-FFF2-40B4-BE49-F238E27FC236}">
                  <a16:creationId xmlns:a16="http://schemas.microsoft.com/office/drawing/2014/main" id="{AE9A7338-90BA-4EA0-B039-4F10646A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410">
              <a:extLst>
                <a:ext uri="{FF2B5EF4-FFF2-40B4-BE49-F238E27FC236}">
                  <a16:creationId xmlns:a16="http://schemas.microsoft.com/office/drawing/2014/main" id="{BDA1340B-B0EF-4269-B6A2-1575AC83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9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411">
              <a:extLst>
                <a:ext uri="{FF2B5EF4-FFF2-40B4-BE49-F238E27FC236}">
                  <a16:creationId xmlns:a16="http://schemas.microsoft.com/office/drawing/2014/main" id="{113BE2BC-162B-48D3-8C84-1CD2CB4B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1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412">
              <a:extLst>
                <a:ext uri="{FF2B5EF4-FFF2-40B4-BE49-F238E27FC236}">
                  <a16:creationId xmlns:a16="http://schemas.microsoft.com/office/drawing/2014/main" id="{B009C3AB-074D-4C01-8758-F0A20175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2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Oval 1413">
              <a:extLst>
                <a:ext uri="{FF2B5EF4-FFF2-40B4-BE49-F238E27FC236}">
                  <a16:creationId xmlns:a16="http://schemas.microsoft.com/office/drawing/2014/main" id="{63EDE086-0DBB-4EA4-A0B5-B10BADD0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307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32" name="Freeform 1414">
              <a:extLst>
                <a:ext uri="{FF2B5EF4-FFF2-40B4-BE49-F238E27FC236}">
                  <a16:creationId xmlns:a16="http://schemas.microsoft.com/office/drawing/2014/main" id="{0A45DE24-9946-484B-B03F-3B7582915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12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415">
              <a:extLst>
                <a:ext uri="{FF2B5EF4-FFF2-40B4-BE49-F238E27FC236}">
                  <a16:creationId xmlns:a16="http://schemas.microsoft.com/office/drawing/2014/main" id="{391094E5-A73F-49AB-889D-3FC67D66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416">
              <a:extLst>
                <a:ext uri="{FF2B5EF4-FFF2-40B4-BE49-F238E27FC236}">
                  <a16:creationId xmlns:a16="http://schemas.microsoft.com/office/drawing/2014/main" id="{1204C2D9-42B5-454E-991A-4B7FBAB7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9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417">
              <a:extLst>
                <a:ext uri="{FF2B5EF4-FFF2-40B4-BE49-F238E27FC236}">
                  <a16:creationId xmlns:a16="http://schemas.microsoft.com/office/drawing/2014/main" id="{FE300571-0FDC-40D0-BF51-11898CB0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7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418">
              <a:extLst>
                <a:ext uri="{FF2B5EF4-FFF2-40B4-BE49-F238E27FC236}">
                  <a16:creationId xmlns:a16="http://schemas.microsoft.com/office/drawing/2014/main" id="{EE1F5600-A72A-4003-B711-A7FBF24F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Oval 1419">
              <a:extLst>
                <a:ext uri="{FF2B5EF4-FFF2-40B4-BE49-F238E27FC236}">
                  <a16:creationId xmlns:a16="http://schemas.microsoft.com/office/drawing/2014/main" id="{01A3FED7-DD21-4D4D-9ED5-07D58E1E7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304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38" name="Freeform 1420">
              <a:extLst>
                <a:ext uri="{FF2B5EF4-FFF2-40B4-BE49-F238E27FC236}">
                  <a16:creationId xmlns:a16="http://schemas.microsoft.com/office/drawing/2014/main" id="{E476492F-28D0-42A2-BAC8-70544CBE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13"/>
              <a:ext cx="38" cy="40"/>
            </a:xfrm>
            <a:custGeom>
              <a:avLst/>
              <a:gdLst>
                <a:gd name="T0" fmla="*/ 33 w 15"/>
                <a:gd name="T1" fmla="*/ 93 h 15"/>
                <a:gd name="T2" fmla="*/ 180 w 15"/>
                <a:gd name="T3" fmla="*/ 35 h 15"/>
                <a:gd name="T4" fmla="*/ 213 w 15"/>
                <a:gd name="T5" fmla="*/ 205 h 15"/>
                <a:gd name="T6" fmla="*/ 63 w 15"/>
                <a:gd name="T7" fmla="*/ 264 h 15"/>
                <a:gd name="T8" fmla="*/ 33 w 15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5"/>
                  </a:moveTo>
                  <a:cubicBezTo>
                    <a:pt x="5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0" y="14"/>
                    <a:pt x="6" y="15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1421">
              <a:extLst>
                <a:ext uri="{FF2B5EF4-FFF2-40B4-BE49-F238E27FC236}">
                  <a16:creationId xmlns:a16="http://schemas.microsoft.com/office/drawing/2014/main" id="{DBE3D048-661B-435A-8BD5-19BA4D31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32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1422">
              <a:extLst>
                <a:ext uri="{FF2B5EF4-FFF2-40B4-BE49-F238E27FC236}">
                  <a16:creationId xmlns:a16="http://schemas.microsoft.com/office/drawing/2014/main" id="{FA465B57-6D6F-47CA-8974-D0A7726D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37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1423">
              <a:extLst>
                <a:ext uri="{FF2B5EF4-FFF2-40B4-BE49-F238E27FC236}">
                  <a16:creationId xmlns:a16="http://schemas.microsoft.com/office/drawing/2014/main" id="{52ABA3A0-A1DC-43CE-9279-1A1AD928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5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1424">
              <a:extLst>
                <a:ext uri="{FF2B5EF4-FFF2-40B4-BE49-F238E27FC236}">
                  <a16:creationId xmlns:a16="http://schemas.microsoft.com/office/drawing/2014/main" id="{05B5E478-64FF-4AEC-94CF-F02516183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51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1425">
              <a:extLst>
                <a:ext uri="{FF2B5EF4-FFF2-40B4-BE49-F238E27FC236}">
                  <a16:creationId xmlns:a16="http://schemas.microsoft.com/office/drawing/2014/main" id="{9A85C558-1FC5-4C8A-98D7-AECD53B1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1426">
              <a:extLst>
                <a:ext uri="{FF2B5EF4-FFF2-40B4-BE49-F238E27FC236}">
                  <a16:creationId xmlns:a16="http://schemas.microsoft.com/office/drawing/2014/main" id="{71E8FBD6-2880-47D3-A70E-344AF07F7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56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1427">
              <a:extLst>
                <a:ext uri="{FF2B5EF4-FFF2-40B4-BE49-F238E27FC236}">
                  <a16:creationId xmlns:a16="http://schemas.microsoft.com/office/drawing/2014/main" id="{59E00F0F-DCC1-4B84-B69E-BD74D025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45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1428">
              <a:extLst>
                <a:ext uri="{FF2B5EF4-FFF2-40B4-BE49-F238E27FC236}">
                  <a16:creationId xmlns:a16="http://schemas.microsoft.com/office/drawing/2014/main" id="{4371B9AB-48B4-44D1-80FD-490922AD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237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1429">
              <a:extLst>
                <a:ext uri="{FF2B5EF4-FFF2-40B4-BE49-F238E27FC236}">
                  <a16:creationId xmlns:a16="http://schemas.microsoft.com/office/drawing/2014/main" id="{0F79A6A0-27D5-487B-90F7-915E1472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3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1430">
              <a:extLst>
                <a:ext uri="{FF2B5EF4-FFF2-40B4-BE49-F238E27FC236}">
                  <a16:creationId xmlns:a16="http://schemas.microsoft.com/office/drawing/2014/main" id="{8AF68489-02BE-435A-9965-01BE06BD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27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1431">
              <a:extLst>
                <a:ext uri="{FF2B5EF4-FFF2-40B4-BE49-F238E27FC236}">
                  <a16:creationId xmlns:a16="http://schemas.microsoft.com/office/drawing/2014/main" id="{7458DEDD-EA92-42D4-A87B-8C37EEC2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24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1432">
              <a:extLst>
                <a:ext uri="{FF2B5EF4-FFF2-40B4-BE49-F238E27FC236}">
                  <a16:creationId xmlns:a16="http://schemas.microsoft.com/office/drawing/2014/main" id="{02A49E5F-E2B3-4C74-93FF-80FFF407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1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1433">
              <a:extLst>
                <a:ext uri="{FF2B5EF4-FFF2-40B4-BE49-F238E27FC236}">
                  <a16:creationId xmlns:a16="http://schemas.microsoft.com/office/drawing/2014/main" id="{7177542F-8C5F-4163-9A62-538CE0D97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1434">
              <a:extLst>
                <a:ext uri="{FF2B5EF4-FFF2-40B4-BE49-F238E27FC236}">
                  <a16:creationId xmlns:a16="http://schemas.microsoft.com/office/drawing/2014/main" id="{812F21EA-46E9-4943-A874-165525F4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1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1435">
              <a:extLst>
                <a:ext uri="{FF2B5EF4-FFF2-40B4-BE49-F238E27FC236}">
                  <a16:creationId xmlns:a16="http://schemas.microsoft.com/office/drawing/2014/main" id="{C824F741-9444-4675-BCE4-32B6BD9A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13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1436">
              <a:extLst>
                <a:ext uri="{FF2B5EF4-FFF2-40B4-BE49-F238E27FC236}">
                  <a16:creationId xmlns:a16="http://schemas.microsoft.com/office/drawing/2014/main" id="{3F067110-D2EE-4B81-A629-164E23D69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13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1437">
              <a:extLst>
                <a:ext uri="{FF2B5EF4-FFF2-40B4-BE49-F238E27FC236}">
                  <a16:creationId xmlns:a16="http://schemas.microsoft.com/office/drawing/2014/main" id="{E2E5C789-ACBE-4E3D-90E3-27B9E812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21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27 h 1"/>
                <a:gd name="T6" fmla="*/ 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1438">
              <a:extLst>
                <a:ext uri="{FF2B5EF4-FFF2-40B4-BE49-F238E27FC236}">
                  <a16:creationId xmlns:a16="http://schemas.microsoft.com/office/drawing/2014/main" id="{060777F6-E422-4462-9B5F-C5B3E20C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2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1439">
              <a:extLst>
                <a:ext uri="{FF2B5EF4-FFF2-40B4-BE49-F238E27FC236}">
                  <a16:creationId xmlns:a16="http://schemas.microsoft.com/office/drawing/2014/main" id="{B83C5F5E-B001-4D18-BBBC-E6D8483C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3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1440">
              <a:extLst>
                <a:ext uri="{FF2B5EF4-FFF2-40B4-BE49-F238E27FC236}">
                  <a16:creationId xmlns:a16="http://schemas.microsoft.com/office/drawing/2014/main" id="{07B3C190-9856-4182-8FEE-9ADBCB68E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8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1441">
              <a:extLst>
                <a:ext uri="{FF2B5EF4-FFF2-40B4-BE49-F238E27FC236}">
                  <a16:creationId xmlns:a16="http://schemas.microsoft.com/office/drawing/2014/main" id="{6B751BD5-2464-4162-81A6-E8E396DD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4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1442">
              <a:extLst>
                <a:ext uri="{FF2B5EF4-FFF2-40B4-BE49-F238E27FC236}">
                  <a16:creationId xmlns:a16="http://schemas.microsoft.com/office/drawing/2014/main" id="{FB169FD4-8C76-40D0-BF0D-A57EFC24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4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1443">
              <a:extLst>
                <a:ext uri="{FF2B5EF4-FFF2-40B4-BE49-F238E27FC236}">
                  <a16:creationId xmlns:a16="http://schemas.microsoft.com/office/drawing/2014/main" id="{AE8AFD7B-6DE0-4D38-A28D-7BF6DFEA6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3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1444">
              <a:extLst>
                <a:ext uri="{FF2B5EF4-FFF2-40B4-BE49-F238E27FC236}">
                  <a16:creationId xmlns:a16="http://schemas.microsoft.com/office/drawing/2014/main" id="{018AAA3F-0C7B-4F6E-BB2B-03CB1D76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32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1445">
              <a:extLst>
                <a:ext uri="{FF2B5EF4-FFF2-40B4-BE49-F238E27FC236}">
                  <a16:creationId xmlns:a16="http://schemas.microsoft.com/office/drawing/2014/main" id="{9DCFEEDA-1668-4FED-9121-444FE492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16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1446">
              <a:extLst>
                <a:ext uri="{FF2B5EF4-FFF2-40B4-BE49-F238E27FC236}">
                  <a16:creationId xmlns:a16="http://schemas.microsoft.com/office/drawing/2014/main" id="{AF8CB360-95A1-4249-983E-39838302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19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1447">
              <a:extLst>
                <a:ext uri="{FF2B5EF4-FFF2-40B4-BE49-F238E27FC236}">
                  <a16:creationId xmlns:a16="http://schemas.microsoft.com/office/drawing/2014/main" id="{AD63EF2E-0B11-439A-85EF-9745E709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27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1448">
              <a:extLst>
                <a:ext uri="{FF2B5EF4-FFF2-40B4-BE49-F238E27FC236}">
                  <a16:creationId xmlns:a16="http://schemas.microsoft.com/office/drawing/2014/main" id="{99D5F03B-44C2-4207-97CE-5224889A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1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1449">
              <a:extLst>
                <a:ext uri="{FF2B5EF4-FFF2-40B4-BE49-F238E27FC236}">
                  <a16:creationId xmlns:a16="http://schemas.microsoft.com/office/drawing/2014/main" id="{6BBF8D76-2D09-45BF-8FFA-5286349DA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1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1450">
              <a:extLst>
                <a:ext uri="{FF2B5EF4-FFF2-40B4-BE49-F238E27FC236}">
                  <a16:creationId xmlns:a16="http://schemas.microsoft.com/office/drawing/2014/main" id="{3E19D059-F9FB-4A22-855E-92DE65D1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3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1451">
              <a:extLst>
                <a:ext uri="{FF2B5EF4-FFF2-40B4-BE49-F238E27FC236}">
                  <a16:creationId xmlns:a16="http://schemas.microsoft.com/office/drawing/2014/main" id="{E3FBEC79-F2C2-445D-B625-A4BF9B22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1452">
              <a:extLst>
                <a:ext uri="{FF2B5EF4-FFF2-40B4-BE49-F238E27FC236}">
                  <a16:creationId xmlns:a16="http://schemas.microsoft.com/office/drawing/2014/main" id="{FF25754A-7AF7-4905-9078-A7B64BBE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1453">
              <a:extLst>
                <a:ext uri="{FF2B5EF4-FFF2-40B4-BE49-F238E27FC236}">
                  <a16:creationId xmlns:a16="http://schemas.microsoft.com/office/drawing/2014/main" id="{2B6E4690-6255-4A00-8A67-A8B9EC99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2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1454">
              <a:extLst>
                <a:ext uri="{FF2B5EF4-FFF2-40B4-BE49-F238E27FC236}">
                  <a16:creationId xmlns:a16="http://schemas.microsoft.com/office/drawing/2014/main" id="{72B30629-2DE6-4BF8-8AA6-16C318FD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2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1455">
              <a:extLst>
                <a:ext uri="{FF2B5EF4-FFF2-40B4-BE49-F238E27FC236}">
                  <a16:creationId xmlns:a16="http://schemas.microsoft.com/office/drawing/2014/main" id="{9A9D4FF3-71D7-4165-B931-5CB722DFB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3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1456">
              <a:extLst>
                <a:ext uri="{FF2B5EF4-FFF2-40B4-BE49-F238E27FC236}">
                  <a16:creationId xmlns:a16="http://schemas.microsoft.com/office/drawing/2014/main" id="{07E0D70C-8727-44A1-9BF3-A7BC7F151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3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1457">
              <a:extLst>
                <a:ext uri="{FF2B5EF4-FFF2-40B4-BE49-F238E27FC236}">
                  <a16:creationId xmlns:a16="http://schemas.microsoft.com/office/drawing/2014/main" id="{5ABAB45D-C317-4EA7-B3D1-C478673E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4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1458">
              <a:extLst>
                <a:ext uri="{FF2B5EF4-FFF2-40B4-BE49-F238E27FC236}">
                  <a16:creationId xmlns:a16="http://schemas.microsoft.com/office/drawing/2014/main" id="{963E94DF-AC64-4CB2-827D-498EABCF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5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1459">
              <a:extLst>
                <a:ext uri="{FF2B5EF4-FFF2-40B4-BE49-F238E27FC236}">
                  <a16:creationId xmlns:a16="http://schemas.microsoft.com/office/drawing/2014/main" id="{15D4A98B-D0B8-4216-A7D0-C90668BE7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259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1460">
              <a:extLst>
                <a:ext uri="{FF2B5EF4-FFF2-40B4-BE49-F238E27FC236}">
                  <a16:creationId xmlns:a16="http://schemas.microsoft.com/office/drawing/2014/main" id="{5B283796-ACD1-4D36-BDD0-F28DA5BB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4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1461">
              <a:extLst>
                <a:ext uri="{FF2B5EF4-FFF2-40B4-BE49-F238E27FC236}">
                  <a16:creationId xmlns:a16="http://schemas.microsoft.com/office/drawing/2014/main" id="{93795A75-543F-4351-BC52-BAF0041C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43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1462">
              <a:extLst>
                <a:ext uri="{FF2B5EF4-FFF2-40B4-BE49-F238E27FC236}">
                  <a16:creationId xmlns:a16="http://schemas.microsoft.com/office/drawing/2014/main" id="{8F943443-2C06-4BB6-AD4F-3EC925D3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5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1463">
              <a:extLst>
                <a:ext uri="{FF2B5EF4-FFF2-40B4-BE49-F238E27FC236}">
                  <a16:creationId xmlns:a16="http://schemas.microsoft.com/office/drawing/2014/main" id="{14EF1A15-C856-48B6-AABB-766549EC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40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1464">
              <a:extLst>
                <a:ext uri="{FF2B5EF4-FFF2-40B4-BE49-F238E27FC236}">
                  <a16:creationId xmlns:a16="http://schemas.microsoft.com/office/drawing/2014/main" id="{18244D1C-74EB-4991-A8AE-288026E0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2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1465">
              <a:extLst>
                <a:ext uri="{FF2B5EF4-FFF2-40B4-BE49-F238E27FC236}">
                  <a16:creationId xmlns:a16="http://schemas.microsoft.com/office/drawing/2014/main" id="{036DFCA2-561D-4E5F-9060-B8B177E20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4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1466">
              <a:extLst>
                <a:ext uri="{FF2B5EF4-FFF2-40B4-BE49-F238E27FC236}">
                  <a16:creationId xmlns:a16="http://schemas.microsoft.com/office/drawing/2014/main" id="{AB4C4193-8DEE-4520-A332-13B579CF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1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0 h 2"/>
                <a:gd name="T4" fmla="*/ 8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1467">
              <a:extLst>
                <a:ext uri="{FF2B5EF4-FFF2-40B4-BE49-F238E27FC236}">
                  <a16:creationId xmlns:a16="http://schemas.microsoft.com/office/drawing/2014/main" id="{0A087158-4E36-403A-B755-0F610681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1468">
              <a:extLst>
                <a:ext uri="{FF2B5EF4-FFF2-40B4-BE49-F238E27FC236}">
                  <a16:creationId xmlns:a16="http://schemas.microsoft.com/office/drawing/2014/main" id="{F3164873-BC06-4759-87E0-EEB893D3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22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1469">
              <a:extLst>
                <a:ext uri="{FF2B5EF4-FFF2-40B4-BE49-F238E27FC236}">
                  <a16:creationId xmlns:a16="http://schemas.microsoft.com/office/drawing/2014/main" id="{FE1096D8-FC23-407F-85D0-EECBE739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22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1470">
              <a:extLst>
                <a:ext uri="{FF2B5EF4-FFF2-40B4-BE49-F238E27FC236}">
                  <a16:creationId xmlns:a16="http://schemas.microsoft.com/office/drawing/2014/main" id="{C4379ED2-9145-48D9-939B-3D066FD1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3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1471">
              <a:extLst>
                <a:ext uri="{FF2B5EF4-FFF2-40B4-BE49-F238E27FC236}">
                  <a16:creationId xmlns:a16="http://schemas.microsoft.com/office/drawing/2014/main" id="{39EC6D70-49D6-4F54-83C3-17E54485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043"/>
              <a:ext cx="87" cy="200"/>
            </a:xfrm>
            <a:custGeom>
              <a:avLst/>
              <a:gdLst>
                <a:gd name="T0" fmla="*/ 383 w 35"/>
                <a:gd name="T1" fmla="*/ 1421 h 75"/>
                <a:gd name="T2" fmla="*/ 445 w 35"/>
                <a:gd name="T3" fmla="*/ 1309 h 75"/>
                <a:gd name="T4" fmla="*/ 475 w 35"/>
                <a:gd name="T5" fmla="*/ 1160 h 75"/>
                <a:gd name="T6" fmla="*/ 433 w 35"/>
                <a:gd name="T7" fmla="*/ 931 h 75"/>
                <a:gd name="T8" fmla="*/ 462 w 35"/>
                <a:gd name="T9" fmla="*/ 819 h 75"/>
                <a:gd name="T10" fmla="*/ 537 w 35"/>
                <a:gd name="T11" fmla="*/ 717 h 75"/>
                <a:gd name="T12" fmla="*/ 445 w 35"/>
                <a:gd name="T13" fmla="*/ 547 h 75"/>
                <a:gd name="T14" fmla="*/ 199 w 35"/>
                <a:gd name="T15" fmla="*/ 320 h 75"/>
                <a:gd name="T16" fmla="*/ 137 w 35"/>
                <a:gd name="T17" fmla="*/ 136 h 75"/>
                <a:gd name="T18" fmla="*/ 0 w 35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75">
                  <a:moveTo>
                    <a:pt x="25" y="75"/>
                  </a:moveTo>
                  <a:cubicBezTo>
                    <a:pt x="25" y="72"/>
                    <a:pt x="27" y="71"/>
                    <a:pt x="29" y="69"/>
                  </a:cubicBezTo>
                  <a:cubicBezTo>
                    <a:pt x="32" y="65"/>
                    <a:pt x="32" y="65"/>
                    <a:pt x="31" y="61"/>
                  </a:cubicBezTo>
                  <a:cubicBezTo>
                    <a:pt x="29" y="57"/>
                    <a:pt x="28" y="53"/>
                    <a:pt x="28" y="49"/>
                  </a:cubicBezTo>
                  <a:cubicBezTo>
                    <a:pt x="28" y="47"/>
                    <a:pt x="29" y="45"/>
                    <a:pt x="30" y="43"/>
                  </a:cubicBezTo>
                  <a:cubicBezTo>
                    <a:pt x="31" y="41"/>
                    <a:pt x="35" y="40"/>
                    <a:pt x="35" y="38"/>
                  </a:cubicBezTo>
                  <a:cubicBezTo>
                    <a:pt x="35" y="36"/>
                    <a:pt x="30" y="31"/>
                    <a:pt x="29" y="29"/>
                  </a:cubicBezTo>
                  <a:cubicBezTo>
                    <a:pt x="24" y="23"/>
                    <a:pt x="21" y="21"/>
                    <a:pt x="13" y="17"/>
                  </a:cubicBezTo>
                  <a:cubicBezTo>
                    <a:pt x="6" y="14"/>
                    <a:pt x="8" y="12"/>
                    <a:pt x="9" y="7"/>
                  </a:cubicBez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1472">
              <a:extLst>
                <a:ext uri="{FF2B5EF4-FFF2-40B4-BE49-F238E27FC236}">
                  <a16:creationId xmlns:a16="http://schemas.microsoft.com/office/drawing/2014/main" id="{DA9F2382-2E37-4F28-9CD1-C8447FF9E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3"/>
              <a:ext cx="80" cy="120"/>
            </a:xfrm>
            <a:custGeom>
              <a:avLst/>
              <a:gdLst>
                <a:gd name="T0" fmla="*/ 0 w 32"/>
                <a:gd name="T1" fmla="*/ 683 h 45"/>
                <a:gd name="T2" fmla="*/ 95 w 32"/>
                <a:gd name="T3" fmla="*/ 819 h 45"/>
                <a:gd name="T4" fmla="*/ 125 w 32"/>
                <a:gd name="T5" fmla="*/ 589 h 45"/>
                <a:gd name="T6" fmla="*/ 238 w 32"/>
                <a:gd name="T7" fmla="*/ 704 h 45"/>
                <a:gd name="T8" fmla="*/ 375 w 32"/>
                <a:gd name="T9" fmla="*/ 589 h 45"/>
                <a:gd name="T10" fmla="*/ 333 w 32"/>
                <a:gd name="T11" fmla="*/ 435 h 45"/>
                <a:gd name="T12" fmla="*/ 208 w 32"/>
                <a:gd name="T13" fmla="*/ 363 h 45"/>
                <a:gd name="T14" fmla="*/ 283 w 32"/>
                <a:gd name="T15" fmla="*/ 264 h 45"/>
                <a:gd name="T16" fmla="*/ 425 w 32"/>
                <a:gd name="T17" fmla="*/ 248 h 45"/>
                <a:gd name="T18" fmla="*/ 238 w 32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5">
                  <a:moveTo>
                    <a:pt x="0" y="36"/>
                  </a:moveTo>
                  <a:cubicBezTo>
                    <a:pt x="2" y="38"/>
                    <a:pt x="1" y="45"/>
                    <a:pt x="6" y="43"/>
                  </a:cubicBezTo>
                  <a:cubicBezTo>
                    <a:pt x="12" y="41"/>
                    <a:pt x="3" y="33"/>
                    <a:pt x="8" y="31"/>
                  </a:cubicBezTo>
                  <a:cubicBezTo>
                    <a:pt x="10" y="33"/>
                    <a:pt x="12" y="36"/>
                    <a:pt x="15" y="37"/>
                  </a:cubicBezTo>
                  <a:cubicBezTo>
                    <a:pt x="19" y="38"/>
                    <a:pt x="22" y="35"/>
                    <a:pt x="24" y="31"/>
                  </a:cubicBezTo>
                  <a:cubicBezTo>
                    <a:pt x="25" y="27"/>
                    <a:pt x="25" y="25"/>
                    <a:pt x="21" y="23"/>
                  </a:cubicBezTo>
                  <a:cubicBezTo>
                    <a:pt x="19" y="22"/>
                    <a:pt x="14" y="22"/>
                    <a:pt x="13" y="19"/>
                  </a:cubicBezTo>
                  <a:cubicBezTo>
                    <a:pt x="13" y="17"/>
                    <a:pt x="17" y="14"/>
                    <a:pt x="18" y="14"/>
                  </a:cubicBezTo>
                  <a:cubicBezTo>
                    <a:pt x="21" y="13"/>
                    <a:pt x="25" y="15"/>
                    <a:pt x="27" y="13"/>
                  </a:cubicBezTo>
                  <a:cubicBezTo>
                    <a:pt x="32" y="6"/>
                    <a:pt x="15" y="4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1473">
              <a:extLst>
                <a:ext uri="{FF2B5EF4-FFF2-40B4-BE49-F238E27FC236}">
                  <a16:creationId xmlns:a16="http://schemas.microsoft.com/office/drawing/2014/main" id="{C2A398A6-6D69-48F8-B74B-F686B0AD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63"/>
              <a:ext cx="35" cy="42"/>
            </a:xfrm>
            <a:custGeom>
              <a:avLst/>
              <a:gdLst>
                <a:gd name="T0" fmla="*/ 63 w 14"/>
                <a:gd name="T1" fmla="*/ 234 h 16"/>
                <a:gd name="T2" fmla="*/ 220 w 14"/>
                <a:gd name="T3" fmla="*/ 179 h 16"/>
                <a:gd name="T4" fmla="*/ 0 w 1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4" y="13"/>
                  </a:moveTo>
                  <a:cubicBezTo>
                    <a:pt x="7" y="15"/>
                    <a:pt x="14" y="16"/>
                    <a:pt x="14" y="10"/>
                  </a:cubicBezTo>
                  <a:cubicBezTo>
                    <a:pt x="13" y="4"/>
                    <a:pt x="4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1474">
              <a:extLst>
                <a:ext uri="{FF2B5EF4-FFF2-40B4-BE49-F238E27FC236}">
                  <a16:creationId xmlns:a16="http://schemas.microsoft.com/office/drawing/2014/main" id="{57A21D9E-02D4-48A5-B69F-4BAF83559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21"/>
              <a:ext cx="30" cy="19"/>
            </a:xfrm>
            <a:custGeom>
              <a:avLst/>
              <a:gdLst>
                <a:gd name="T0" fmla="*/ 20 w 12"/>
                <a:gd name="T1" fmla="*/ 141 h 7"/>
                <a:gd name="T2" fmla="*/ 18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0" y="4"/>
                    <a:pt x="10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1475">
              <a:extLst>
                <a:ext uri="{FF2B5EF4-FFF2-40B4-BE49-F238E27FC236}">
                  <a16:creationId xmlns:a16="http://schemas.microsoft.com/office/drawing/2014/main" id="{7F625FFE-0C61-4072-9143-02FC39A3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40"/>
              <a:ext cx="35" cy="77"/>
            </a:xfrm>
            <a:custGeom>
              <a:avLst/>
              <a:gdLst>
                <a:gd name="T0" fmla="*/ 0 w 14"/>
                <a:gd name="T1" fmla="*/ 226 h 29"/>
                <a:gd name="T2" fmla="*/ 145 w 14"/>
                <a:gd name="T3" fmla="*/ 507 h 29"/>
                <a:gd name="T4" fmla="*/ 188 w 14"/>
                <a:gd name="T5" fmla="*/ 226 h 29"/>
                <a:gd name="T6" fmla="*/ 145 w 14"/>
                <a:gd name="T7" fmla="*/ 93 h 29"/>
                <a:gd name="T8" fmla="*/ 95 w 1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9">
                  <a:moveTo>
                    <a:pt x="0" y="12"/>
                  </a:moveTo>
                  <a:cubicBezTo>
                    <a:pt x="1" y="15"/>
                    <a:pt x="6" y="29"/>
                    <a:pt x="9" y="27"/>
                  </a:cubicBezTo>
                  <a:cubicBezTo>
                    <a:pt x="14" y="26"/>
                    <a:pt x="13" y="15"/>
                    <a:pt x="12" y="12"/>
                  </a:cubicBezTo>
                  <a:cubicBezTo>
                    <a:pt x="12" y="10"/>
                    <a:pt x="11" y="7"/>
                    <a:pt x="9" y="5"/>
                  </a:cubicBezTo>
                  <a:cubicBezTo>
                    <a:pt x="8" y="3"/>
                    <a:pt x="7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1476">
              <a:extLst>
                <a:ext uri="{FF2B5EF4-FFF2-40B4-BE49-F238E27FC236}">
                  <a16:creationId xmlns:a16="http://schemas.microsoft.com/office/drawing/2014/main" id="{E5A5A0F2-F15F-4112-8735-D10FD605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275"/>
              <a:ext cx="12" cy="37"/>
            </a:xfrm>
            <a:custGeom>
              <a:avLst/>
              <a:gdLst>
                <a:gd name="T0" fmla="*/ 0 w 5"/>
                <a:gd name="T1" fmla="*/ 0 h 14"/>
                <a:gd name="T2" fmla="*/ 5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1" y="4"/>
                    <a:pt x="5" y="11"/>
                    <a:pt x="4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1477">
              <a:extLst>
                <a:ext uri="{FF2B5EF4-FFF2-40B4-BE49-F238E27FC236}">
                  <a16:creationId xmlns:a16="http://schemas.microsoft.com/office/drawing/2014/main" id="{972F3C6D-9DB3-4153-A8E1-0F2F631F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011"/>
              <a:ext cx="10" cy="18"/>
            </a:xfrm>
            <a:custGeom>
              <a:avLst/>
              <a:gdLst>
                <a:gd name="T0" fmla="*/ 2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3" y="5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8CE31533-742C-4635-9368-651CC02C51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Diabetic retinopathy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B95E157B-48A9-490C-B0B6-033960FE480A}"/>
              </a:ext>
            </a:extLst>
          </p:cNvPr>
          <p:cNvGrpSpPr>
            <a:grpSpLocks/>
          </p:cNvGrpSpPr>
          <p:nvPr/>
        </p:nvGrpSpPr>
        <p:grpSpPr bwMode="auto">
          <a:xfrm>
            <a:off x="2370138" y="2146300"/>
            <a:ext cx="3643312" cy="3128963"/>
            <a:chOff x="533" y="1293"/>
            <a:chExt cx="2295" cy="1971"/>
          </a:xfrm>
        </p:grpSpPr>
        <p:grpSp>
          <p:nvGrpSpPr>
            <p:cNvPr id="69059" name="Group 4">
              <a:extLst>
                <a:ext uri="{FF2B5EF4-FFF2-40B4-BE49-F238E27FC236}">
                  <a16:creationId xmlns:a16="http://schemas.microsoft.com/office/drawing/2014/main" id="{9BA1C8D5-C66A-45BD-9EF1-1F7929B81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70808" name="Freeform 5">
                <a:extLst>
                  <a:ext uri="{FF2B5EF4-FFF2-40B4-BE49-F238E27FC236}">
                    <a16:creationId xmlns:a16="http://schemas.microsoft.com/office/drawing/2014/main" id="{DF800A14-0D3B-403E-8F80-530227A2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1"/>
                <a:ext cx="433" cy="458"/>
              </a:xfrm>
              <a:custGeom>
                <a:avLst/>
                <a:gdLst>
                  <a:gd name="T0" fmla="*/ 2225 w 173"/>
                  <a:gd name="T1" fmla="*/ 1283 h 172"/>
                  <a:gd name="T2" fmla="*/ 971 w 173"/>
                  <a:gd name="T3" fmla="*/ 852 h 172"/>
                  <a:gd name="T4" fmla="*/ 333 w 173"/>
                  <a:gd name="T5" fmla="*/ 0 h 172"/>
                  <a:gd name="T6" fmla="*/ 333 w 173"/>
                  <a:gd name="T7" fmla="*/ 56 h 172"/>
                  <a:gd name="T8" fmla="*/ 363 w 173"/>
                  <a:gd name="T9" fmla="*/ 716 h 172"/>
                  <a:gd name="T10" fmla="*/ 0 w 173"/>
                  <a:gd name="T11" fmla="*/ 3249 h 172"/>
                  <a:gd name="T12" fmla="*/ 676 w 173"/>
                  <a:gd name="T13" fmla="*/ 2870 h 172"/>
                  <a:gd name="T14" fmla="*/ 2147 w 173"/>
                  <a:gd name="T15" fmla="*/ 2886 h 172"/>
                  <a:gd name="T16" fmla="*/ 2225 w 173"/>
                  <a:gd name="T17" fmla="*/ 1283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3" h="172">
                    <a:moveTo>
                      <a:pt x="142" y="68"/>
                    </a:moveTo>
                    <a:cubicBezTo>
                      <a:pt x="112" y="60"/>
                      <a:pt x="66" y="46"/>
                      <a:pt x="62" y="45"/>
                    </a:cubicBezTo>
                    <a:cubicBezTo>
                      <a:pt x="35" y="35"/>
                      <a:pt x="25" y="18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2" y="15"/>
                      <a:pt x="23" y="26"/>
                      <a:pt x="23" y="38"/>
                    </a:cubicBezTo>
                    <a:cubicBezTo>
                      <a:pt x="23" y="86"/>
                      <a:pt x="15" y="131"/>
                      <a:pt x="0" y="172"/>
                    </a:cubicBezTo>
                    <a:cubicBezTo>
                      <a:pt x="8" y="155"/>
                      <a:pt x="22" y="154"/>
                      <a:pt x="43" y="152"/>
                    </a:cubicBezTo>
                    <a:cubicBezTo>
                      <a:pt x="67" y="150"/>
                      <a:pt x="110" y="154"/>
                      <a:pt x="137" y="153"/>
                    </a:cubicBezTo>
                    <a:cubicBezTo>
                      <a:pt x="173" y="140"/>
                      <a:pt x="172" y="75"/>
                      <a:pt x="142" y="6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" name="Freeform 6">
                <a:extLst>
                  <a:ext uri="{FF2B5EF4-FFF2-40B4-BE49-F238E27FC236}">
                    <a16:creationId xmlns:a16="http://schemas.microsoft.com/office/drawing/2014/main" id="{6FE50F52-3D7D-4850-A6ED-A995C03DD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603" cy="1971"/>
              </a:xfrm>
              <a:custGeom>
                <a:avLst/>
                <a:gdLst>
                  <a:gd name="T0" fmla="*/ 6317 w 641"/>
                  <a:gd name="T1" fmla="*/ 456 h 739"/>
                  <a:gd name="T2" fmla="*/ 6159 w 641"/>
                  <a:gd name="T3" fmla="*/ 376 h 739"/>
                  <a:gd name="T4" fmla="*/ 4459 w 641"/>
                  <a:gd name="T5" fmla="*/ 35 h 739"/>
                  <a:gd name="T6" fmla="*/ 145 w 641"/>
                  <a:gd name="T7" fmla="*/ 2654 h 739"/>
                  <a:gd name="T8" fmla="*/ 0 w 641"/>
                  <a:gd name="T9" fmla="*/ 11154 h 739"/>
                  <a:gd name="T10" fmla="*/ 4396 w 641"/>
                  <a:gd name="T11" fmla="*/ 14021 h 739"/>
                  <a:gd name="T12" fmla="*/ 4396 w 641"/>
                  <a:gd name="T13" fmla="*/ 14021 h 739"/>
                  <a:gd name="T14" fmla="*/ 4429 w 641"/>
                  <a:gd name="T15" fmla="*/ 14021 h 739"/>
                  <a:gd name="T16" fmla="*/ 4459 w 641"/>
                  <a:gd name="T17" fmla="*/ 14021 h 739"/>
                  <a:gd name="T18" fmla="*/ 4679 w 641"/>
                  <a:gd name="T19" fmla="*/ 14000 h 739"/>
                  <a:gd name="T20" fmla="*/ 9493 w 641"/>
                  <a:gd name="T21" fmla="*/ 10058 h 739"/>
                  <a:gd name="T22" fmla="*/ 9588 w 641"/>
                  <a:gd name="T23" fmla="*/ 9775 h 739"/>
                  <a:gd name="T24" fmla="*/ 10026 w 641"/>
                  <a:gd name="T25" fmla="*/ 6964 h 739"/>
                  <a:gd name="T26" fmla="*/ 6317 w 641"/>
                  <a:gd name="T27" fmla="*/ 456 h 739"/>
                  <a:gd name="T28" fmla="*/ 0 w 641"/>
                  <a:gd name="T29" fmla="*/ 11154 h 739"/>
                  <a:gd name="T30" fmla="*/ 0 w 641"/>
                  <a:gd name="T31" fmla="*/ 11154 h 739"/>
                  <a:gd name="T32" fmla="*/ 0 w 641"/>
                  <a:gd name="T33" fmla="*/ 11154 h 739"/>
                  <a:gd name="T34" fmla="*/ 0 w 641"/>
                  <a:gd name="T35" fmla="*/ 11154 h 7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1" h="739">
                    <a:moveTo>
                      <a:pt x="404" y="24"/>
                    </a:move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31" y="470"/>
                      <a:pt x="641" y="420"/>
                      <a:pt x="641" y="367"/>
                    </a:cubicBezTo>
                    <a:cubicBezTo>
                      <a:pt x="641" y="208"/>
                      <a:pt x="542" y="74"/>
                      <a:pt x="404" y="24"/>
                    </a:cubicBezTo>
                    <a:close/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" name="Freeform 7">
                <a:extLst>
                  <a:ext uri="{FF2B5EF4-FFF2-40B4-BE49-F238E27FC236}">
                    <a16:creationId xmlns:a16="http://schemas.microsoft.com/office/drawing/2014/main" id="{3AB53A73-6A86-4D93-AC7A-BF563FB4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solidFill>
                <a:srgbClr val="F7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1" name="Freeform 8">
                <a:extLst>
                  <a:ext uri="{FF2B5EF4-FFF2-40B4-BE49-F238E27FC236}">
                    <a16:creationId xmlns:a16="http://schemas.microsoft.com/office/drawing/2014/main" id="{2D76A035-1AF7-4EE4-BD70-A36FD4F7F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5" cy="955"/>
              </a:xfrm>
              <a:custGeom>
                <a:avLst/>
                <a:gdLst>
                  <a:gd name="T0" fmla="*/ 1408 w 90"/>
                  <a:gd name="T1" fmla="*/ 6797 h 358"/>
                  <a:gd name="T2" fmla="*/ 0 w 90"/>
                  <a:gd name="T3" fmla="*/ 3401 h 358"/>
                  <a:gd name="T4" fmla="*/ 0 w 90"/>
                  <a:gd name="T5" fmla="*/ 3401 h 358"/>
                  <a:gd name="T6" fmla="*/ 1395 w 90"/>
                  <a:gd name="T7" fmla="*/ 0 h 3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358">
                    <a:moveTo>
                      <a:pt x="90" y="358"/>
                    </a:moveTo>
                    <a:cubicBezTo>
                      <a:pt x="50" y="321"/>
                      <a:pt x="0" y="267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solidFill>
                <a:srgbClr val="CECF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2" name="Freeform 9">
                <a:extLst>
                  <a:ext uri="{FF2B5EF4-FFF2-40B4-BE49-F238E27FC236}">
                    <a16:creationId xmlns:a16="http://schemas.microsoft.com/office/drawing/2014/main" id="{034A4992-13F8-4B05-BE8F-B625AC7F4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797"/>
                <a:ext cx="198" cy="643"/>
              </a:xfrm>
              <a:custGeom>
                <a:avLst/>
                <a:gdLst>
                  <a:gd name="T0" fmla="*/ 20 w 79"/>
                  <a:gd name="T1" fmla="*/ 2185 h 241"/>
                  <a:gd name="T2" fmla="*/ 145 w 79"/>
                  <a:gd name="T3" fmla="*/ 2086 h 241"/>
                  <a:gd name="T4" fmla="*/ 188 w 79"/>
                  <a:gd name="T5" fmla="*/ 2719 h 241"/>
                  <a:gd name="T6" fmla="*/ 471 w 79"/>
                  <a:gd name="T7" fmla="*/ 4578 h 241"/>
                  <a:gd name="T8" fmla="*/ 409 w 79"/>
                  <a:gd name="T9" fmla="*/ 3802 h 241"/>
                  <a:gd name="T10" fmla="*/ 679 w 79"/>
                  <a:gd name="T11" fmla="*/ 1822 h 241"/>
                  <a:gd name="T12" fmla="*/ 1226 w 79"/>
                  <a:gd name="T13" fmla="*/ 171 h 241"/>
                  <a:gd name="T14" fmla="*/ 1243 w 79"/>
                  <a:gd name="T15" fmla="*/ 0 h 241"/>
                  <a:gd name="T16" fmla="*/ 20 w 79"/>
                  <a:gd name="T17" fmla="*/ 2185 h 241"/>
                  <a:gd name="T18" fmla="*/ 0 w 79"/>
                  <a:gd name="T19" fmla="*/ 2257 h 241"/>
                  <a:gd name="T20" fmla="*/ 20 w 79"/>
                  <a:gd name="T21" fmla="*/ 2185 h 241"/>
                  <a:gd name="T22" fmla="*/ 0 w 79"/>
                  <a:gd name="T23" fmla="*/ 2257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241">
                    <a:moveTo>
                      <a:pt x="1" y="115"/>
                    </a:moveTo>
                    <a:cubicBezTo>
                      <a:pt x="2" y="111"/>
                      <a:pt x="6" y="107"/>
                      <a:pt x="9" y="110"/>
                    </a:cubicBezTo>
                    <a:cubicBezTo>
                      <a:pt x="13" y="112"/>
                      <a:pt x="12" y="139"/>
                      <a:pt x="12" y="143"/>
                    </a:cubicBezTo>
                    <a:cubicBezTo>
                      <a:pt x="12" y="179"/>
                      <a:pt x="19" y="207"/>
                      <a:pt x="30" y="241"/>
                    </a:cubicBezTo>
                    <a:cubicBezTo>
                      <a:pt x="27" y="228"/>
                      <a:pt x="27" y="214"/>
                      <a:pt x="26" y="200"/>
                    </a:cubicBezTo>
                    <a:cubicBezTo>
                      <a:pt x="25" y="162"/>
                      <a:pt x="28" y="131"/>
                      <a:pt x="43" y="96"/>
                    </a:cubicBezTo>
                    <a:cubicBezTo>
                      <a:pt x="56" y="66"/>
                      <a:pt x="73" y="42"/>
                      <a:pt x="78" y="9"/>
                    </a:cubicBezTo>
                    <a:cubicBezTo>
                      <a:pt x="78" y="6"/>
                      <a:pt x="79" y="3"/>
                      <a:pt x="79" y="0"/>
                    </a:cubicBezTo>
                    <a:cubicBezTo>
                      <a:pt x="50" y="27"/>
                      <a:pt x="17" y="63"/>
                      <a:pt x="1" y="115"/>
                    </a:cubicBezTo>
                    <a:close/>
                    <a:moveTo>
                      <a:pt x="0" y="119"/>
                    </a:moveTo>
                    <a:cubicBezTo>
                      <a:pt x="0" y="118"/>
                      <a:pt x="0" y="116"/>
                      <a:pt x="1" y="115"/>
                    </a:cubicBezTo>
                    <a:cubicBezTo>
                      <a:pt x="0" y="116"/>
                      <a:pt x="0" y="118"/>
                      <a:pt x="0" y="119"/>
                    </a:cubicBezTo>
                    <a:close/>
                  </a:path>
                </a:pathLst>
              </a:custGeom>
              <a:solidFill>
                <a:srgbClr val="B6B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3" name="Freeform 10">
                <a:extLst>
                  <a:ext uri="{FF2B5EF4-FFF2-40B4-BE49-F238E27FC236}">
                    <a16:creationId xmlns:a16="http://schemas.microsoft.com/office/drawing/2014/main" id="{C2C31DB1-9F77-4600-9517-5FB1E118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435"/>
                <a:ext cx="1497" cy="1674"/>
              </a:xfrm>
              <a:custGeom>
                <a:avLst/>
                <a:gdLst>
                  <a:gd name="T0" fmla="*/ 8400 w 599"/>
                  <a:gd name="T1" fmla="*/ 9700 h 628"/>
                  <a:gd name="T2" fmla="*/ 9349 w 599"/>
                  <a:gd name="T3" fmla="*/ 6267 h 628"/>
                  <a:gd name="T4" fmla="*/ 9319 w 599"/>
                  <a:gd name="T5" fmla="*/ 4731 h 628"/>
                  <a:gd name="T6" fmla="*/ 9057 w 599"/>
                  <a:gd name="T7" fmla="*/ 4070 h 628"/>
                  <a:gd name="T8" fmla="*/ 8725 w 599"/>
                  <a:gd name="T9" fmla="*/ 3105 h 628"/>
                  <a:gd name="T10" fmla="*/ 4791 w 599"/>
                  <a:gd name="T11" fmla="*/ 0 h 628"/>
                  <a:gd name="T12" fmla="*/ 1092 w 599"/>
                  <a:gd name="T13" fmla="*/ 1706 h 628"/>
                  <a:gd name="T14" fmla="*/ 1075 w 599"/>
                  <a:gd name="T15" fmla="*/ 1727 h 628"/>
                  <a:gd name="T16" fmla="*/ 905 w 599"/>
                  <a:gd name="T17" fmla="*/ 2159 h 628"/>
                  <a:gd name="T18" fmla="*/ 825 w 599"/>
                  <a:gd name="T19" fmla="*/ 2538 h 628"/>
                  <a:gd name="T20" fmla="*/ 687 w 599"/>
                  <a:gd name="T21" fmla="*/ 2671 h 628"/>
                  <a:gd name="T22" fmla="*/ 717 w 599"/>
                  <a:gd name="T23" fmla="*/ 2879 h 628"/>
                  <a:gd name="T24" fmla="*/ 575 w 599"/>
                  <a:gd name="T25" fmla="*/ 3105 h 628"/>
                  <a:gd name="T26" fmla="*/ 575 w 599"/>
                  <a:gd name="T27" fmla="*/ 3388 h 628"/>
                  <a:gd name="T28" fmla="*/ 312 w 599"/>
                  <a:gd name="T29" fmla="*/ 3241 h 628"/>
                  <a:gd name="T30" fmla="*/ 105 w 599"/>
                  <a:gd name="T31" fmla="*/ 3673 h 628"/>
                  <a:gd name="T32" fmla="*/ 105 w 599"/>
                  <a:gd name="T33" fmla="*/ 4164 h 628"/>
                  <a:gd name="T34" fmla="*/ 75 w 599"/>
                  <a:gd name="T35" fmla="*/ 4561 h 628"/>
                  <a:gd name="T36" fmla="*/ 0 w 599"/>
                  <a:gd name="T37" fmla="*/ 5017 h 628"/>
                  <a:gd name="T38" fmla="*/ 30 w 599"/>
                  <a:gd name="T39" fmla="*/ 5038 h 628"/>
                  <a:gd name="T40" fmla="*/ 762 w 599"/>
                  <a:gd name="T41" fmla="*/ 3822 h 628"/>
                  <a:gd name="T42" fmla="*/ 1574 w 599"/>
                  <a:gd name="T43" fmla="*/ 5926 h 628"/>
                  <a:gd name="T44" fmla="*/ 1574 w 599"/>
                  <a:gd name="T45" fmla="*/ 5926 h 628"/>
                  <a:gd name="T46" fmla="*/ 1574 w 599"/>
                  <a:gd name="T47" fmla="*/ 5947 h 628"/>
                  <a:gd name="T48" fmla="*/ 1574 w 599"/>
                  <a:gd name="T49" fmla="*/ 5926 h 628"/>
                  <a:gd name="T50" fmla="*/ 762 w 599"/>
                  <a:gd name="T51" fmla="*/ 8029 h 628"/>
                  <a:gd name="T52" fmla="*/ 30 w 599"/>
                  <a:gd name="T53" fmla="*/ 6779 h 628"/>
                  <a:gd name="T54" fmla="*/ 0 w 599"/>
                  <a:gd name="T55" fmla="*/ 6835 h 628"/>
                  <a:gd name="T56" fmla="*/ 75 w 599"/>
                  <a:gd name="T57" fmla="*/ 7290 h 628"/>
                  <a:gd name="T58" fmla="*/ 105 w 599"/>
                  <a:gd name="T59" fmla="*/ 7688 h 628"/>
                  <a:gd name="T60" fmla="*/ 105 w 599"/>
                  <a:gd name="T61" fmla="*/ 8186 h 628"/>
                  <a:gd name="T62" fmla="*/ 312 w 599"/>
                  <a:gd name="T63" fmla="*/ 8618 h 628"/>
                  <a:gd name="T64" fmla="*/ 605 w 599"/>
                  <a:gd name="T65" fmla="*/ 8413 h 628"/>
                  <a:gd name="T66" fmla="*/ 637 w 599"/>
                  <a:gd name="T67" fmla="*/ 8754 h 628"/>
                  <a:gd name="T68" fmla="*/ 762 w 599"/>
                  <a:gd name="T69" fmla="*/ 8959 h 628"/>
                  <a:gd name="T70" fmla="*/ 730 w 599"/>
                  <a:gd name="T71" fmla="*/ 9167 h 628"/>
                  <a:gd name="T72" fmla="*/ 825 w 599"/>
                  <a:gd name="T73" fmla="*/ 9316 h 628"/>
                  <a:gd name="T74" fmla="*/ 905 w 599"/>
                  <a:gd name="T75" fmla="*/ 9700 h 628"/>
                  <a:gd name="T76" fmla="*/ 1062 w 599"/>
                  <a:gd name="T77" fmla="*/ 10111 h 628"/>
                  <a:gd name="T78" fmla="*/ 4791 w 599"/>
                  <a:gd name="T79" fmla="*/ 11894 h 628"/>
                  <a:gd name="T80" fmla="*/ 8400 w 599"/>
                  <a:gd name="T81" fmla="*/ 9700 h 6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99" h="628">
                    <a:moveTo>
                      <a:pt x="538" y="512"/>
                    </a:moveTo>
                    <a:cubicBezTo>
                      <a:pt x="576" y="456"/>
                      <a:pt x="599" y="387"/>
                      <a:pt x="599" y="331"/>
                    </a:cubicBezTo>
                    <a:cubicBezTo>
                      <a:pt x="599" y="317"/>
                      <a:pt x="599" y="262"/>
                      <a:pt x="597" y="250"/>
                    </a:cubicBezTo>
                    <a:cubicBezTo>
                      <a:pt x="595" y="237"/>
                      <a:pt x="584" y="228"/>
                      <a:pt x="580" y="215"/>
                    </a:cubicBezTo>
                    <a:cubicBezTo>
                      <a:pt x="574" y="197"/>
                      <a:pt x="568" y="180"/>
                      <a:pt x="559" y="164"/>
                    </a:cubicBezTo>
                    <a:cubicBezTo>
                      <a:pt x="510" y="72"/>
                      <a:pt x="407" y="0"/>
                      <a:pt x="307" y="0"/>
                    </a:cubicBezTo>
                    <a:cubicBezTo>
                      <a:pt x="227" y="0"/>
                      <a:pt x="127" y="34"/>
                      <a:pt x="70" y="90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2" y="99"/>
                      <a:pt x="62" y="103"/>
                      <a:pt x="58" y="114"/>
                    </a:cubicBezTo>
                    <a:cubicBezTo>
                      <a:pt x="54" y="127"/>
                      <a:pt x="58" y="130"/>
                      <a:pt x="53" y="134"/>
                    </a:cubicBezTo>
                    <a:cubicBezTo>
                      <a:pt x="48" y="138"/>
                      <a:pt x="42" y="136"/>
                      <a:pt x="44" y="141"/>
                    </a:cubicBezTo>
                    <a:cubicBezTo>
                      <a:pt x="45" y="145"/>
                      <a:pt x="49" y="143"/>
                      <a:pt x="46" y="152"/>
                    </a:cubicBezTo>
                    <a:cubicBezTo>
                      <a:pt x="43" y="161"/>
                      <a:pt x="39" y="161"/>
                      <a:pt x="37" y="164"/>
                    </a:cubicBezTo>
                    <a:cubicBezTo>
                      <a:pt x="33" y="170"/>
                      <a:pt x="44" y="174"/>
                      <a:pt x="37" y="179"/>
                    </a:cubicBezTo>
                    <a:cubicBezTo>
                      <a:pt x="30" y="184"/>
                      <a:pt x="30" y="173"/>
                      <a:pt x="20" y="171"/>
                    </a:cubicBezTo>
                    <a:cubicBezTo>
                      <a:pt x="14" y="170"/>
                      <a:pt x="8" y="181"/>
                      <a:pt x="7" y="194"/>
                    </a:cubicBezTo>
                    <a:cubicBezTo>
                      <a:pt x="7" y="203"/>
                      <a:pt x="7" y="216"/>
                      <a:pt x="7" y="220"/>
                    </a:cubicBezTo>
                    <a:cubicBezTo>
                      <a:pt x="7" y="226"/>
                      <a:pt x="5" y="232"/>
                      <a:pt x="5" y="241"/>
                    </a:cubicBezTo>
                    <a:cubicBezTo>
                      <a:pt x="5" y="250"/>
                      <a:pt x="3" y="259"/>
                      <a:pt x="0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10" y="229"/>
                      <a:pt x="28" y="202"/>
                      <a:pt x="49" y="202"/>
                    </a:cubicBezTo>
                    <a:cubicBezTo>
                      <a:pt x="77" y="202"/>
                      <a:pt x="101" y="252"/>
                      <a:pt x="101" y="313"/>
                    </a:cubicBezTo>
                    <a:cubicBezTo>
                      <a:pt x="101" y="313"/>
                      <a:pt x="101" y="313"/>
                      <a:pt x="101" y="313"/>
                    </a:cubicBezTo>
                    <a:cubicBezTo>
                      <a:pt x="101" y="314"/>
                      <a:pt x="101" y="314"/>
                      <a:pt x="101" y="314"/>
                    </a:cubicBezTo>
                    <a:cubicBezTo>
                      <a:pt x="101" y="314"/>
                      <a:pt x="101" y="313"/>
                      <a:pt x="101" y="313"/>
                    </a:cubicBezTo>
                    <a:cubicBezTo>
                      <a:pt x="101" y="374"/>
                      <a:pt x="77" y="424"/>
                      <a:pt x="49" y="424"/>
                    </a:cubicBezTo>
                    <a:cubicBezTo>
                      <a:pt x="28" y="424"/>
                      <a:pt x="10" y="397"/>
                      <a:pt x="2" y="358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3" y="366"/>
                      <a:pt x="5" y="376"/>
                      <a:pt x="5" y="385"/>
                    </a:cubicBezTo>
                    <a:cubicBezTo>
                      <a:pt x="5" y="394"/>
                      <a:pt x="7" y="400"/>
                      <a:pt x="7" y="406"/>
                    </a:cubicBezTo>
                    <a:cubicBezTo>
                      <a:pt x="7" y="410"/>
                      <a:pt x="7" y="423"/>
                      <a:pt x="7" y="432"/>
                    </a:cubicBezTo>
                    <a:cubicBezTo>
                      <a:pt x="8" y="445"/>
                      <a:pt x="14" y="456"/>
                      <a:pt x="20" y="455"/>
                    </a:cubicBezTo>
                    <a:cubicBezTo>
                      <a:pt x="30" y="453"/>
                      <a:pt x="32" y="439"/>
                      <a:pt x="39" y="444"/>
                    </a:cubicBezTo>
                    <a:cubicBezTo>
                      <a:pt x="46" y="449"/>
                      <a:pt x="37" y="457"/>
                      <a:pt x="41" y="462"/>
                    </a:cubicBezTo>
                    <a:cubicBezTo>
                      <a:pt x="43" y="465"/>
                      <a:pt x="46" y="464"/>
                      <a:pt x="49" y="473"/>
                    </a:cubicBezTo>
                    <a:cubicBezTo>
                      <a:pt x="53" y="481"/>
                      <a:pt x="49" y="480"/>
                      <a:pt x="47" y="484"/>
                    </a:cubicBezTo>
                    <a:cubicBezTo>
                      <a:pt x="46" y="488"/>
                      <a:pt x="48" y="488"/>
                      <a:pt x="53" y="492"/>
                    </a:cubicBezTo>
                    <a:cubicBezTo>
                      <a:pt x="58" y="496"/>
                      <a:pt x="54" y="499"/>
                      <a:pt x="58" y="512"/>
                    </a:cubicBezTo>
                    <a:cubicBezTo>
                      <a:pt x="62" y="522"/>
                      <a:pt x="62" y="527"/>
                      <a:pt x="68" y="534"/>
                    </a:cubicBezTo>
                    <a:cubicBezTo>
                      <a:pt x="126" y="589"/>
                      <a:pt x="230" y="628"/>
                      <a:pt x="307" y="628"/>
                    </a:cubicBezTo>
                    <a:cubicBezTo>
                      <a:pt x="388" y="628"/>
                      <a:pt x="484" y="584"/>
                      <a:pt x="538" y="51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4" name="Freeform 11">
                <a:extLst>
                  <a:ext uri="{FF2B5EF4-FFF2-40B4-BE49-F238E27FC236}">
                    <a16:creationId xmlns:a16="http://schemas.microsoft.com/office/drawing/2014/main" id="{C292470D-80E3-47B0-94D4-A91BD8D33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752"/>
                <a:ext cx="228" cy="1051"/>
              </a:xfrm>
              <a:custGeom>
                <a:avLst/>
                <a:gdLst>
                  <a:gd name="T0" fmla="*/ 1022 w 91"/>
                  <a:gd name="T1" fmla="*/ 115 h 394"/>
                  <a:gd name="T2" fmla="*/ 251 w 91"/>
                  <a:gd name="T3" fmla="*/ 1344 h 394"/>
                  <a:gd name="T4" fmla="*/ 113 w 91"/>
                  <a:gd name="T5" fmla="*/ 2996 h 394"/>
                  <a:gd name="T6" fmla="*/ 238 w 91"/>
                  <a:gd name="T7" fmla="*/ 5962 h 394"/>
                  <a:gd name="T8" fmla="*/ 596 w 91"/>
                  <a:gd name="T9" fmla="*/ 6773 h 394"/>
                  <a:gd name="T10" fmla="*/ 784 w 91"/>
                  <a:gd name="T11" fmla="*/ 7194 h 394"/>
                  <a:gd name="T12" fmla="*/ 1005 w 91"/>
                  <a:gd name="T13" fmla="*/ 7365 h 394"/>
                  <a:gd name="T14" fmla="*/ 1097 w 91"/>
                  <a:gd name="T15" fmla="*/ 7272 h 394"/>
                  <a:gd name="T16" fmla="*/ 1150 w 91"/>
                  <a:gd name="T17" fmla="*/ 6397 h 394"/>
                  <a:gd name="T18" fmla="*/ 1401 w 91"/>
                  <a:gd name="T19" fmla="*/ 4839 h 394"/>
                  <a:gd name="T20" fmla="*/ 1318 w 91"/>
                  <a:gd name="T21" fmla="*/ 2769 h 394"/>
                  <a:gd name="T22" fmla="*/ 1305 w 91"/>
                  <a:gd name="T23" fmla="*/ 1971 h 394"/>
                  <a:gd name="T24" fmla="*/ 1067 w 91"/>
                  <a:gd name="T25" fmla="*/ 1331 h 394"/>
                  <a:gd name="T26" fmla="*/ 1085 w 91"/>
                  <a:gd name="T27" fmla="*/ 192 h 394"/>
                  <a:gd name="T28" fmla="*/ 992 w 91"/>
                  <a:gd name="T29" fmla="*/ 21 h 39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394">
                    <a:moveTo>
                      <a:pt x="65" y="6"/>
                    </a:moveTo>
                    <a:cubicBezTo>
                      <a:pt x="44" y="26"/>
                      <a:pt x="25" y="42"/>
                      <a:pt x="16" y="71"/>
                    </a:cubicBezTo>
                    <a:cubicBezTo>
                      <a:pt x="6" y="99"/>
                      <a:pt x="9" y="129"/>
                      <a:pt x="7" y="158"/>
                    </a:cubicBezTo>
                    <a:cubicBezTo>
                      <a:pt x="4" y="210"/>
                      <a:pt x="0" y="263"/>
                      <a:pt x="15" y="314"/>
                    </a:cubicBezTo>
                    <a:cubicBezTo>
                      <a:pt x="20" y="330"/>
                      <a:pt x="32" y="342"/>
                      <a:pt x="38" y="357"/>
                    </a:cubicBezTo>
                    <a:cubicBezTo>
                      <a:pt x="42" y="367"/>
                      <a:pt x="44" y="371"/>
                      <a:pt x="50" y="379"/>
                    </a:cubicBezTo>
                    <a:cubicBezTo>
                      <a:pt x="54" y="384"/>
                      <a:pt x="57" y="394"/>
                      <a:pt x="64" y="388"/>
                    </a:cubicBezTo>
                    <a:cubicBezTo>
                      <a:pt x="68" y="385"/>
                      <a:pt x="70" y="388"/>
                      <a:pt x="70" y="383"/>
                    </a:cubicBezTo>
                    <a:cubicBezTo>
                      <a:pt x="70" y="369"/>
                      <a:pt x="69" y="350"/>
                      <a:pt x="73" y="337"/>
                    </a:cubicBezTo>
                    <a:cubicBezTo>
                      <a:pt x="79" y="311"/>
                      <a:pt x="88" y="281"/>
                      <a:pt x="89" y="255"/>
                    </a:cubicBezTo>
                    <a:cubicBezTo>
                      <a:pt x="91" y="218"/>
                      <a:pt x="85" y="183"/>
                      <a:pt x="84" y="146"/>
                    </a:cubicBezTo>
                    <a:cubicBezTo>
                      <a:pt x="84" y="132"/>
                      <a:pt x="87" y="117"/>
                      <a:pt x="83" y="104"/>
                    </a:cubicBezTo>
                    <a:cubicBezTo>
                      <a:pt x="79" y="89"/>
                      <a:pt x="70" y="86"/>
                      <a:pt x="68" y="70"/>
                    </a:cubicBezTo>
                    <a:cubicBezTo>
                      <a:pt x="67" y="60"/>
                      <a:pt x="70" y="20"/>
                      <a:pt x="69" y="10"/>
                    </a:cubicBezTo>
                    <a:cubicBezTo>
                      <a:pt x="69" y="0"/>
                      <a:pt x="62" y="11"/>
                      <a:pt x="63" y="1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5" name="Freeform 12">
                <a:extLst>
                  <a:ext uri="{FF2B5EF4-FFF2-40B4-BE49-F238E27FC236}">
                    <a16:creationId xmlns:a16="http://schemas.microsoft.com/office/drawing/2014/main" id="{0D7ED6AB-20F1-4D0B-958F-03886AFA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07"/>
                <a:ext cx="185" cy="378"/>
              </a:xfrm>
              <a:custGeom>
                <a:avLst/>
                <a:gdLst>
                  <a:gd name="T0" fmla="*/ 500 w 74"/>
                  <a:gd name="T1" fmla="*/ 0 h 142"/>
                  <a:gd name="T2" fmla="*/ 533 w 74"/>
                  <a:gd name="T3" fmla="*/ 2247 h 142"/>
                  <a:gd name="T4" fmla="*/ 720 w 74"/>
                  <a:gd name="T5" fmla="*/ 0 h 1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42">
                    <a:moveTo>
                      <a:pt x="32" y="0"/>
                    </a:moveTo>
                    <a:cubicBezTo>
                      <a:pt x="11" y="26"/>
                      <a:pt x="0" y="100"/>
                      <a:pt x="34" y="119"/>
                    </a:cubicBezTo>
                    <a:cubicBezTo>
                      <a:pt x="74" y="142"/>
                      <a:pt x="59" y="18"/>
                      <a:pt x="46" y="0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6" name="Freeform 13">
                <a:extLst>
                  <a:ext uri="{FF2B5EF4-FFF2-40B4-BE49-F238E27FC236}">
                    <a16:creationId xmlns:a16="http://schemas.microsoft.com/office/drawing/2014/main" id="{080BB48B-1B66-4156-A0B6-65BC318F3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27"/>
                <a:ext cx="160" cy="170"/>
              </a:xfrm>
              <a:custGeom>
                <a:avLst/>
                <a:gdLst>
                  <a:gd name="T0" fmla="*/ 20 w 64"/>
                  <a:gd name="T1" fmla="*/ 847 h 64"/>
                  <a:gd name="T2" fmla="*/ 238 w 64"/>
                  <a:gd name="T3" fmla="*/ 916 h 64"/>
                  <a:gd name="T4" fmla="*/ 583 w 64"/>
                  <a:gd name="T5" fmla="*/ 1179 h 64"/>
                  <a:gd name="T6" fmla="*/ 1000 w 64"/>
                  <a:gd name="T7" fmla="*/ 792 h 64"/>
                  <a:gd name="T8" fmla="*/ 708 w 64"/>
                  <a:gd name="T9" fmla="*/ 826 h 64"/>
                  <a:gd name="T10" fmla="*/ 270 w 64"/>
                  <a:gd name="T11" fmla="*/ 507 h 64"/>
                  <a:gd name="T12" fmla="*/ 95 w 64"/>
                  <a:gd name="T13" fmla="*/ 133 h 64"/>
                  <a:gd name="T14" fmla="*/ 0 w 64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64">
                    <a:moveTo>
                      <a:pt x="1" y="45"/>
                    </a:moveTo>
                    <a:cubicBezTo>
                      <a:pt x="3" y="32"/>
                      <a:pt x="10" y="45"/>
                      <a:pt x="15" y="49"/>
                    </a:cubicBezTo>
                    <a:cubicBezTo>
                      <a:pt x="22" y="56"/>
                      <a:pt x="28" y="62"/>
                      <a:pt x="37" y="63"/>
                    </a:cubicBezTo>
                    <a:cubicBezTo>
                      <a:pt x="50" y="64"/>
                      <a:pt x="62" y="54"/>
                      <a:pt x="64" y="42"/>
                    </a:cubicBezTo>
                    <a:cubicBezTo>
                      <a:pt x="59" y="39"/>
                      <a:pt x="51" y="45"/>
                      <a:pt x="45" y="44"/>
                    </a:cubicBezTo>
                    <a:cubicBezTo>
                      <a:pt x="33" y="43"/>
                      <a:pt x="24" y="36"/>
                      <a:pt x="17" y="27"/>
                    </a:cubicBezTo>
                    <a:cubicBezTo>
                      <a:pt x="12" y="20"/>
                      <a:pt x="9" y="14"/>
                      <a:pt x="6" y="7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7" name="Freeform 14">
                <a:extLst>
                  <a:ext uri="{FF2B5EF4-FFF2-40B4-BE49-F238E27FC236}">
                    <a16:creationId xmlns:a16="http://schemas.microsoft.com/office/drawing/2014/main" id="{8511F26D-5E5B-4158-8D2A-9BB2FB93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144"/>
                <a:ext cx="53" cy="115"/>
              </a:xfrm>
              <a:custGeom>
                <a:avLst/>
                <a:gdLst>
                  <a:gd name="T0" fmla="*/ 305 w 21"/>
                  <a:gd name="T1" fmla="*/ 364 h 43"/>
                  <a:gd name="T2" fmla="*/ 63 w 21"/>
                  <a:gd name="T3" fmla="*/ 824 h 43"/>
                  <a:gd name="T4" fmla="*/ 96 w 21"/>
                  <a:gd name="T5" fmla="*/ 401 h 43"/>
                  <a:gd name="T6" fmla="*/ 179 w 21"/>
                  <a:gd name="T7" fmla="*/ 171 h 43"/>
                  <a:gd name="T8" fmla="*/ 338 w 2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19" y="19"/>
                    </a:moveTo>
                    <a:cubicBezTo>
                      <a:pt x="8" y="25"/>
                      <a:pt x="8" y="32"/>
                      <a:pt x="4" y="43"/>
                    </a:cubicBezTo>
                    <a:cubicBezTo>
                      <a:pt x="0" y="38"/>
                      <a:pt x="5" y="25"/>
                      <a:pt x="6" y="21"/>
                    </a:cubicBezTo>
                    <a:cubicBezTo>
                      <a:pt x="7" y="17"/>
                      <a:pt x="8" y="12"/>
                      <a:pt x="11" y="9"/>
                    </a:cubicBezTo>
                    <a:cubicBezTo>
                      <a:pt x="14" y="6"/>
                      <a:pt x="20" y="5"/>
                      <a:pt x="21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8" name="Freeform 15">
                <a:extLst>
                  <a:ext uri="{FF2B5EF4-FFF2-40B4-BE49-F238E27FC236}">
                    <a16:creationId xmlns:a16="http://schemas.microsoft.com/office/drawing/2014/main" id="{21CA4070-2AF3-47BD-B4C4-51E06B76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5B7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9" name="Freeform 16">
                <a:extLst>
                  <a:ext uri="{FF2B5EF4-FFF2-40B4-BE49-F238E27FC236}">
                    <a16:creationId xmlns:a16="http://schemas.microsoft.com/office/drawing/2014/main" id="{8784AC30-1627-4248-A812-C6847210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E2C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0" name="Freeform 17">
                <a:extLst>
                  <a:ext uri="{FF2B5EF4-FFF2-40B4-BE49-F238E27FC236}">
                    <a16:creationId xmlns:a16="http://schemas.microsoft.com/office/drawing/2014/main" id="{284CA466-A982-43E3-8C65-ECBE2EE7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solidFill>
                <a:srgbClr val="E7C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1" name="Freeform 18">
                <a:extLst>
                  <a:ext uri="{FF2B5EF4-FFF2-40B4-BE49-F238E27FC236}">
                    <a16:creationId xmlns:a16="http://schemas.microsoft.com/office/drawing/2014/main" id="{670D8921-3CEF-483A-BD7C-145FF8E4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1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1"/>
                      <a:pt x="10" y="0"/>
                      <a:pt x="21" y="0"/>
                    </a:cubicBezTo>
                    <a:close/>
                  </a:path>
                </a:pathLst>
              </a:custGeom>
              <a:solidFill>
                <a:srgbClr val="EAD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2" name="Freeform 19">
                <a:extLst>
                  <a:ext uri="{FF2B5EF4-FFF2-40B4-BE49-F238E27FC236}">
                    <a16:creationId xmlns:a16="http://schemas.microsoft.com/office/drawing/2014/main" id="{E73ADA7D-7B5F-458C-9D83-883CD024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117"/>
                <a:ext cx="123" cy="304"/>
              </a:xfrm>
              <a:custGeom>
                <a:avLst/>
                <a:gdLst>
                  <a:gd name="T0" fmla="*/ 442 w 49"/>
                  <a:gd name="T1" fmla="*/ 0 h 114"/>
                  <a:gd name="T2" fmla="*/ 0 w 49"/>
                  <a:gd name="T3" fmla="*/ 1080 h 114"/>
                  <a:gd name="T4" fmla="*/ 0 w 49"/>
                  <a:gd name="T5" fmla="*/ 1080 h 114"/>
                  <a:gd name="T6" fmla="*/ 442 w 49"/>
                  <a:gd name="T7" fmla="*/ 2163 h 114"/>
                  <a:gd name="T8" fmla="*/ 50 w 49"/>
                  <a:gd name="T9" fmla="*/ 1117 h 114"/>
                  <a:gd name="T10" fmla="*/ 492 w 49"/>
                  <a:gd name="T11" fmla="*/ 77 h 114"/>
                  <a:gd name="T12" fmla="*/ 776 w 49"/>
                  <a:gd name="T13" fmla="*/ 341 h 114"/>
                  <a:gd name="T14" fmla="*/ 442 w 49"/>
                  <a:gd name="T15" fmla="*/ 0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14">
                    <a:moveTo>
                      <a:pt x="28" y="0"/>
                    </a:moveTo>
                    <a:cubicBezTo>
                      <a:pt x="13" y="0"/>
                      <a:pt x="0" y="25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13" y="114"/>
                      <a:pt x="28" y="114"/>
                    </a:cubicBezTo>
                    <a:cubicBezTo>
                      <a:pt x="16" y="113"/>
                      <a:pt x="3" y="93"/>
                      <a:pt x="3" y="59"/>
                    </a:cubicBezTo>
                    <a:cubicBezTo>
                      <a:pt x="4" y="25"/>
                      <a:pt x="19" y="2"/>
                      <a:pt x="31" y="4"/>
                    </a:cubicBezTo>
                    <a:cubicBezTo>
                      <a:pt x="43" y="5"/>
                      <a:pt x="49" y="18"/>
                      <a:pt x="49" y="18"/>
                    </a:cubicBezTo>
                    <a:cubicBezTo>
                      <a:pt x="45" y="10"/>
                      <a:pt x="37" y="0"/>
                      <a:pt x="28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3" name="Freeform 20">
                <a:extLst>
                  <a:ext uri="{FF2B5EF4-FFF2-40B4-BE49-F238E27FC236}">
                    <a16:creationId xmlns:a16="http://schemas.microsoft.com/office/drawing/2014/main" id="{616B28C9-5F15-4CE4-B71F-EF8B0F70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149"/>
                <a:ext cx="88" cy="243"/>
              </a:xfrm>
              <a:custGeom>
                <a:avLst/>
                <a:gdLst>
                  <a:gd name="T0" fmla="*/ 317 w 35"/>
                  <a:gd name="T1" fmla="*/ 0 h 91"/>
                  <a:gd name="T2" fmla="*/ 0 w 35"/>
                  <a:gd name="T3" fmla="*/ 855 h 91"/>
                  <a:gd name="T4" fmla="*/ 0 w 35"/>
                  <a:gd name="T5" fmla="*/ 855 h 91"/>
                  <a:gd name="T6" fmla="*/ 317 w 35"/>
                  <a:gd name="T7" fmla="*/ 1733 h 91"/>
                  <a:gd name="T8" fmla="*/ 33 w 35"/>
                  <a:gd name="T9" fmla="*/ 897 h 91"/>
                  <a:gd name="T10" fmla="*/ 347 w 35"/>
                  <a:gd name="T11" fmla="*/ 56 h 91"/>
                  <a:gd name="T12" fmla="*/ 556 w 35"/>
                  <a:gd name="T13" fmla="*/ 264 h 91"/>
                  <a:gd name="T14" fmla="*/ 317 w 35"/>
                  <a:gd name="T15" fmla="*/ 0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91">
                    <a:moveTo>
                      <a:pt x="20" y="0"/>
                    </a:moveTo>
                    <a:cubicBezTo>
                      <a:pt x="9" y="0"/>
                      <a:pt x="0" y="2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70"/>
                      <a:pt x="9" y="91"/>
                      <a:pt x="20" y="91"/>
                    </a:cubicBezTo>
                    <a:cubicBezTo>
                      <a:pt x="11" y="90"/>
                      <a:pt x="2" y="74"/>
                      <a:pt x="2" y="47"/>
                    </a:cubicBezTo>
                    <a:cubicBezTo>
                      <a:pt x="2" y="19"/>
                      <a:pt x="13" y="2"/>
                      <a:pt x="22" y="3"/>
                    </a:cubicBezTo>
                    <a:cubicBezTo>
                      <a:pt x="31" y="4"/>
                      <a:pt x="35" y="14"/>
                      <a:pt x="35" y="14"/>
                    </a:cubicBezTo>
                    <a:cubicBezTo>
                      <a:pt x="32" y="7"/>
                      <a:pt x="27" y="0"/>
                      <a:pt x="20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4" name="Freeform 21">
                <a:extLst>
                  <a:ext uri="{FF2B5EF4-FFF2-40B4-BE49-F238E27FC236}">
                    <a16:creationId xmlns:a16="http://schemas.microsoft.com/office/drawing/2014/main" id="{BB3228A9-6E87-44A1-8934-2CDD754E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187"/>
                <a:ext cx="60" cy="165"/>
              </a:xfrm>
              <a:custGeom>
                <a:avLst/>
                <a:gdLst>
                  <a:gd name="T0" fmla="*/ 220 w 24"/>
                  <a:gd name="T1" fmla="*/ 0 h 62"/>
                  <a:gd name="T2" fmla="*/ 0 w 24"/>
                  <a:gd name="T3" fmla="*/ 588 h 62"/>
                  <a:gd name="T4" fmla="*/ 0 w 24"/>
                  <a:gd name="T5" fmla="*/ 588 h 62"/>
                  <a:gd name="T6" fmla="*/ 220 w 24"/>
                  <a:gd name="T7" fmla="*/ 1168 h 62"/>
                  <a:gd name="T8" fmla="*/ 50 w 24"/>
                  <a:gd name="T9" fmla="*/ 601 h 62"/>
                  <a:gd name="T10" fmla="*/ 238 w 24"/>
                  <a:gd name="T11" fmla="*/ 56 h 62"/>
                  <a:gd name="T12" fmla="*/ 375 w 24"/>
                  <a:gd name="T13" fmla="*/ 192 h 62"/>
                  <a:gd name="T14" fmla="*/ 220 w 24"/>
                  <a:gd name="T15" fmla="*/ 0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62">
                    <a:moveTo>
                      <a:pt x="14" y="0"/>
                    </a:moveTo>
                    <a:cubicBezTo>
                      <a:pt x="6" y="0"/>
                      <a:pt x="0" y="14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48"/>
                      <a:pt x="6" y="62"/>
                      <a:pt x="14" y="62"/>
                    </a:cubicBezTo>
                    <a:cubicBezTo>
                      <a:pt x="8" y="61"/>
                      <a:pt x="3" y="50"/>
                      <a:pt x="3" y="32"/>
                    </a:cubicBezTo>
                    <a:cubicBezTo>
                      <a:pt x="3" y="13"/>
                      <a:pt x="10" y="2"/>
                      <a:pt x="15" y="3"/>
                    </a:cubicBezTo>
                    <a:cubicBezTo>
                      <a:pt x="21" y="4"/>
                      <a:pt x="24" y="10"/>
                      <a:pt x="24" y="10"/>
                    </a:cubicBezTo>
                    <a:cubicBezTo>
                      <a:pt x="22" y="5"/>
                      <a:pt x="18" y="0"/>
                      <a:pt x="14" y="0"/>
                    </a:cubicBezTo>
                    <a:close/>
                  </a:path>
                </a:pathLst>
              </a:custGeom>
              <a:solidFill>
                <a:srgbClr val="E7C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5" name="Freeform 22">
                <a:extLst>
                  <a:ext uri="{FF2B5EF4-FFF2-40B4-BE49-F238E27FC236}">
                    <a16:creationId xmlns:a16="http://schemas.microsoft.com/office/drawing/2014/main" id="{D6138325-3E31-4647-8219-41887362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77"/>
                <a:ext cx="135" cy="368"/>
              </a:xfrm>
              <a:custGeom>
                <a:avLst/>
                <a:gdLst>
                  <a:gd name="T0" fmla="*/ 0 w 54"/>
                  <a:gd name="T1" fmla="*/ 1387 h 138"/>
                  <a:gd name="T2" fmla="*/ 283 w 54"/>
                  <a:gd name="T3" fmla="*/ 2616 h 138"/>
                  <a:gd name="T4" fmla="*/ 50 w 54"/>
                  <a:gd name="T5" fmla="*/ 1421 h 138"/>
                  <a:gd name="T6" fmla="*/ 520 w 54"/>
                  <a:gd name="T7" fmla="*/ 93 h 138"/>
                  <a:gd name="T8" fmla="*/ 845 w 54"/>
                  <a:gd name="T9" fmla="*/ 456 h 138"/>
                  <a:gd name="T10" fmla="*/ 500 w 54"/>
                  <a:gd name="T11" fmla="*/ 21 h 138"/>
                  <a:gd name="T12" fmla="*/ 0 w 54"/>
                  <a:gd name="T13" fmla="*/ 1387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0" y="73"/>
                    </a:moveTo>
                    <a:cubicBezTo>
                      <a:pt x="0" y="102"/>
                      <a:pt x="8" y="127"/>
                      <a:pt x="18" y="138"/>
                    </a:cubicBezTo>
                    <a:cubicBezTo>
                      <a:pt x="9" y="128"/>
                      <a:pt x="2" y="105"/>
                      <a:pt x="3" y="75"/>
                    </a:cubicBezTo>
                    <a:cubicBezTo>
                      <a:pt x="3" y="31"/>
                      <a:pt x="19" y="3"/>
                      <a:pt x="33" y="5"/>
                    </a:cubicBezTo>
                    <a:cubicBezTo>
                      <a:pt x="46" y="6"/>
                      <a:pt x="54" y="24"/>
                      <a:pt x="54" y="24"/>
                    </a:cubicBezTo>
                    <a:cubicBezTo>
                      <a:pt x="49" y="14"/>
                      <a:pt x="42" y="0"/>
                      <a:pt x="32" y="1"/>
                    </a:cubicBezTo>
                    <a:cubicBezTo>
                      <a:pt x="14" y="1"/>
                      <a:pt x="0" y="33"/>
                      <a:pt x="0" y="73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6" name="Freeform 23">
                <a:extLst>
                  <a:ext uri="{FF2B5EF4-FFF2-40B4-BE49-F238E27FC236}">
                    <a16:creationId xmlns:a16="http://schemas.microsoft.com/office/drawing/2014/main" id="{4563F3D9-DC85-4D81-9F65-2B1E04F8F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008"/>
                <a:ext cx="227" cy="523"/>
              </a:xfrm>
              <a:custGeom>
                <a:avLst/>
                <a:gdLst>
                  <a:gd name="T0" fmla="*/ 696 w 91"/>
                  <a:gd name="T1" fmla="*/ 0 h 196"/>
                  <a:gd name="T2" fmla="*/ 1412 w 91"/>
                  <a:gd name="T3" fmla="*/ 1865 h 196"/>
                  <a:gd name="T4" fmla="*/ 1412 w 91"/>
                  <a:gd name="T5" fmla="*/ 1865 h 196"/>
                  <a:gd name="T6" fmla="*/ 696 w 91"/>
                  <a:gd name="T7" fmla="*/ 3725 h 196"/>
                  <a:gd name="T8" fmla="*/ 0 w 91"/>
                  <a:gd name="T9" fmla="*/ 1865 h 196"/>
                  <a:gd name="T10" fmla="*/ 0 w 91"/>
                  <a:gd name="T11" fmla="*/ 1865 h 196"/>
                  <a:gd name="T12" fmla="*/ 696 w 91"/>
                  <a:gd name="T13" fmla="*/ 0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196">
                    <a:moveTo>
                      <a:pt x="45" y="0"/>
                    </a:moveTo>
                    <a:cubicBezTo>
                      <a:pt x="70" y="0"/>
                      <a:pt x="91" y="44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1" y="152"/>
                      <a:pt x="70" y="196"/>
                      <a:pt x="45" y="196"/>
                    </a:cubicBezTo>
                    <a:cubicBezTo>
                      <a:pt x="20" y="196"/>
                      <a:pt x="0" y="152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44"/>
                      <a:pt x="20" y="0"/>
                      <a:pt x="4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7" name="Freeform 24">
                <a:extLst>
                  <a:ext uri="{FF2B5EF4-FFF2-40B4-BE49-F238E27FC236}">
                    <a16:creationId xmlns:a16="http://schemas.microsoft.com/office/drawing/2014/main" id="{9082EA4F-9DB7-4B15-82D1-5A50B2BB6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045"/>
                <a:ext cx="197" cy="451"/>
              </a:xfrm>
              <a:custGeom>
                <a:avLst/>
                <a:gdLst>
                  <a:gd name="T0" fmla="*/ 603 w 79"/>
                  <a:gd name="T1" fmla="*/ 0 h 169"/>
                  <a:gd name="T2" fmla="*/ 1224 w 79"/>
                  <a:gd name="T3" fmla="*/ 1596 h 169"/>
                  <a:gd name="T4" fmla="*/ 1224 w 79"/>
                  <a:gd name="T5" fmla="*/ 1596 h 169"/>
                  <a:gd name="T6" fmla="*/ 603 w 79"/>
                  <a:gd name="T7" fmla="*/ 3213 h 169"/>
                  <a:gd name="T8" fmla="*/ 0 w 79"/>
                  <a:gd name="T9" fmla="*/ 1596 h 169"/>
                  <a:gd name="T10" fmla="*/ 0 w 79"/>
                  <a:gd name="T11" fmla="*/ 1596 h 169"/>
                  <a:gd name="T12" fmla="*/ 603 w 79"/>
                  <a:gd name="T13" fmla="*/ 0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69">
                    <a:moveTo>
                      <a:pt x="39" y="0"/>
                    </a:moveTo>
                    <a:cubicBezTo>
                      <a:pt x="61" y="0"/>
                      <a:pt x="79" y="38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131"/>
                      <a:pt x="61" y="169"/>
                      <a:pt x="39" y="169"/>
                    </a:cubicBezTo>
                    <a:cubicBezTo>
                      <a:pt x="17" y="169"/>
                      <a:pt x="0" y="131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38"/>
                      <a:pt x="17" y="0"/>
                      <a:pt x="39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8" name="Freeform 25">
                <a:extLst>
                  <a:ext uri="{FF2B5EF4-FFF2-40B4-BE49-F238E27FC236}">
                    <a16:creationId xmlns:a16="http://schemas.microsoft.com/office/drawing/2014/main" id="{01038AA3-0735-4DA2-87AE-4484B841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2115"/>
                <a:ext cx="135" cy="309"/>
              </a:xfrm>
              <a:custGeom>
                <a:avLst/>
                <a:gdLst>
                  <a:gd name="T0" fmla="*/ 425 w 54"/>
                  <a:gd name="T1" fmla="*/ 0 h 116"/>
                  <a:gd name="T2" fmla="*/ 845 w 54"/>
                  <a:gd name="T3" fmla="*/ 1100 h 116"/>
                  <a:gd name="T4" fmla="*/ 845 w 54"/>
                  <a:gd name="T5" fmla="*/ 1100 h 116"/>
                  <a:gd name="T6" fmla="*/ 425 w 54"/>
                  <a:gd name="T7" fmla="*/ 2192 h 116"/>
                  <a:gd name="T8" fmla="*/ 0 w 54"/>
                  <a:gd name="T9" fmla="*/ 1100 h 116"/>
                  <a:gd name="T10" fmla="*/ 0 w 54"/>
                  <a:gd name="T11" fmla="*/ 1100 h 116"/>
                  <a:gd name="T12" fmla="*/ 425 w 54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16">
                    <a:moveTo>
                      <a:pt x="27" y="0"/>
                    </a:moveTo>
                    <a:cubicBezTo>
                      <a:pt x="42" y="0"/>
                      <a:pt x="54" y="2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90"/>
                      <a:pt x="42" y="116"/>
                      <a:pt x="27" y="116"/>
                    </a:cubicBezTo>
                    <a:cubicBezTo>
                      <a:pt x="12" y="116"/>
                      <a:pt x="0" y="9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12" y="0"/>
                      <a:pt x="27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9" name="Freeform 26">
                <a:extLst>
                  <a:ext uri="{FF2B5EF4-FFF2-40B4-BE49-F238E27FC236}">
                    <a16:creationId xmlns:a16="http://schemas.microsoft.com/office/drawing/2014/main" id="{7C567443-1E77-413D-B0DF-D723596B0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0"/>
                      <a:pt x="10" y="0"/>
                      <a:pt x="21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0" name="Freeform 27">
                <a:extLst>
                  <a:ext uri="{FF2B5EF4-FFF2-40B4-BE49-F238E27FC236}">
                    <a16:creationId xmlns:a16="http://schemas.microsoft.com/office/drawing/2014/main" id="{0FE9F0A4-C1EA-4C5B-969B-BA0C980E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184"/>
                <a:ext cx="75" cy="171"/>
              </a:xfrm>
              <a:custGeom>
                <a:avLst/>
                <a:gdLst>
                  <a:gd name="T0" fmla="*/ 238 w 30"/>
                  <a:gd name="T1" fmla="*/ 0 h 64"/>
                  <a:gd name="T2" fmla="*/ 470 w 30"/>
                  <a:gd name="T3" fmla="*/ 615 h 64"/>
                  <a:gd name="T4" fmla="*/ 470 w 30"/>
                  <a:gd name="T5" fmla="*/ 615 h 64"/>
                  <a:gd name="T6" fmla="*/ 238 w 30"/>
                  <a:gd name="T7" fmla="*/ 1221 h 64"/>
                  <a:gd name="T8" fmla="*/ 0 w 30"/>
                  <a:gd name="T9" fmla="*/ 615 h 64"/>
                  <a:gd name="T10" fmla="*/ 0 w 30"/>
                  <a:gd name="T11" fmla="*/ 615 h 64"/>
                  <a:gd name="T12" fmla="*/ 238 w 3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64">
                    <a:moveTo>
                      <a:pt x="15" y="0"/>
                    </a:moveTo>
                    <a:cubicBezTo>
                      <a:pt x="23" y="0"/>
                      <a:pt x="30" y="15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50"/>
                      <a:pt x="23" y="64"/>
                      <a:pt x="15" y="64"/>
                    </a:cubicBezTo>
                    <a:cubicBezTo>
                      <a:pt x="7" y="64"/>
                      <a:pt x="0" y="50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1" name="Freeform 28">
                <a:extLst>
                  <a:ext uri="{FF2B5EF4-FFF2-40B4-BE49-F238E27FC236}">
                    <a16:creationId xmlns:a16="http://schemas.microsoft.com/office/drawing/2014/main" id="{E3614451-D2B6-4F2F-94FB-E2A51BCA5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221"/>
                <a:ext cx="43" cy="99"/>
              </a:xfrm>
              <a:custGeom>
                <a:avLst/>
                <a:gdLst>
                  <a:gd name="T0" fmla="*/ 0 w 17"/>
                  <a:gd name="T1" fmla="*/ 342 h 37"/>
                  <a:gd name="T2" fmla="*/ 129 w 17"/>
                  <a:gd name="T3" fmla="*/ 0 h 37"/>
                  <a:gd name="T4" fmla="*/ 276 w 17"/>
                  <a:gd name="T5" fmla="*/ 342 h 37"/>
                  <a:gd name="T6" fmla="*/ 276 w 17"/>
                  <a:gd name="T7" fmla="*/ 342 h 37"/>
                  <a:gd name="T8" fmla="*/ 129 w 17"/>
                  <a:gd name="T9" fmla="*/ 709 h 37"/>
                  <a:gd name="T10" fmla="*/ 0 w 17"/>
                  <a:gd name="T11" fmla="*/ 34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7">
                    <a:moveTo>
                      <a:pt x="0" y="18"/>
                    </a:moveTo>
                    <a:cubicBezTo>
                      <a:pt x="0" y="8"/>
                      <a:pt x="3" y="0"/>
                      <a:pt x="8" y="0"/>
                    </a:cubicBezTo>
                    <a:cubicBezTo>
                      <a:pt x="13" y="0"/>
                      <a:pt x="17" y="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28"/>
                      <a:pt x="13" y="37"/>
                      <a:pt x="8" y="37"/>
                    </a:cubicBezTo>
                    <a:cubicBezTo>
                      <a:pt x="3" y="37"/>
                      <a:pt x="0" y="28"/>
                      <a:pt x="0" y="18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2" name="Freeform 29">
                <a:extLst>
                  <a:ext uri="{FF2B5EF4-FFF2-40B4-BE49-F238E27FC236}">
                    <a16:creationId xmlns:a16="http://schemas.microsoft.com/office/drawing/2014/main" id="{B3655706-4E58-4D2A-85FC-B6A36F61A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3" name="Freeform 30">
                <a:extLst>
                  <a:ext uri="{FF2B5EF4-FFF2-40B4-BE49-F238E27FC236}">
                    <a16:creationId xmlns:a16="http://schemas.microsoft.com/office/drawing/2014/main" id="{7081B9CB-FC95-41E7-B136-7A57BF56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939"/>
                <a:ext cx="200" cy="288"/>
              </a:xfrm>
              <a:custGeom>
                <a:avLst/>
                <a:gdLst>
                  <a:gd name="T0" fmla="*/ 0 w 80"/>
                  <a:gd name="T1" fmla="*/ 2048 h 108"/>
                  <a:gd name="T2" fmla="*/ 738 w 80"/>
                  <a:gd name="T3" fmla="*/ 435 h 108"/>
                  <a:gd name="T4" fmla="*/ 1220 w 80"/>
                  <a:gd name="T5" fmla="*/ 1045 h 108"/>
                  <a:gd name="T6" fmla="*/ 1208 w 80"/>
                  <a:gd name="T7" fmla="*/ 1003 h 108"/>
                  <a:gd name="T8" fmla="*/ 0 w 80"/>
                  <a:gd name="T9" fmla="*/ 2048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08">
                    <a:moveTo>
                      <a:pt x="0" y="108"/>
                    </a:moveTo>
                    <a:cubicBezTo>
                      <a:pt x="3" y="58"/>
                      <a:pt x="23" y="21"/>
                      <a:pt x="47" y="23"/>
                    </a:cubicBezTo>
                    <a:cubicBezTo>
                      <a:pt x="72" y="25"/>
                      <a:pt x="78" y="55"/>
                      <a:pt x="78" y="55"/>
                    </a:cubicBezTo>
                    <a:cubicBezTo>
                      <a:pt x="79" y="61"/>
                      <a:pt x="80" y="58"/>
                      <a:pt x="77" y="53"/>
                    </a:cubicBezTo>
                    <a:cubicBezTo>
                      <a:pt x="67" y="37"/>
                      <a:pt x="24" y="0"/>
                      <a:pt x="0" y="108"/>
                    </a:cubicBezTo>
                    <a:close/>
                  </a:path>
                </a:pathLst>
              </a:custGeom>
              <a:solidFill>
                <a:srgbClr val="F3E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4" name="Freeform 31">
                <a:extLst>
                  <a:ext uri="{FF2B5EF4-FFF2-40B4-BE49-F238E27FC236}">
                    <a16:creationId xmlns:a16="http://schemas.microsoft.com/office/drawing/2014/main" id="{27DB5617-CA59-4E6F-A32D-A3936D21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973"/>
                <a:ext cx="152" cy="147"/>
              </a:xfrm>
              <a:custGeom>
                <a:avLst/>
                <a:gdLst>
                  <a:gd name="T0" fmla="*/ 0 w 61"/>
                  <a:gd name="T1" fmla="*/ 1050 h 55"/>
                  <a:gd name="T2" fmla="*/ 620 w 61"/>
                  <a:gd name="T3" fmla="*/ 230 h 55"/>
                  <a:gd name="T4" fmla="*/ 944 w 61"/>
                  <a:gd name="T5" fmla="*/ 478 h 55"/>
                  <a:gd name="T6" fmla="*/ 0 w 61"/>
                  <a:gd name="T7" fmla="*/ 105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5">
                    <a:moveTo>
                      <a:pt x="0" y="55"/>
                    </a:moveTo>
                    <a:cubicBezTo>
                      <a:pt x="7" y="32"/>
                      <a:pt x="22" y="10"/>
                      <a:pt x="40" y="12"/>
                    </a:cubicBezTo>
                    <a:cubicBezTo>
                      <a:pt x="54" y="13"/>
                      <a:pt x="61" y="25"/>
                      <a:pt x="61" y="25"/>
                    </a:cubicBezTo>
                    <a:cubicBezTo>
                      <a:pt x="52" y="14"/>
                      <a:pt x="23" y="0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5" name="Freeform 32">
                <a:extLst>
                  <a:ext uri="{FF2B5EF4-FFF2-40B4-BE49-F238E27FC236}">
                    <a16:creationId xmlns:a16="http://schemas.microsoft.com/office/drawing/2014/main" id="{E7497E99-A284-46B7-9537-C7928C68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424"/>
                <a:ext cx="170" cy="187"/>
              </a:xfrm>
              <a:custGeom>
                <a:avLst/>
                <a:gdLst>
                  <a:gd name="T0" fmla="*/ 0 w 68"/>
                  <a:gd name="T1" fmla="*/ 286 h 70"/>
                  <a:gd name="T2" fmla="*/ 1063 w 68"/>
                  <a:gd name="T3" fmla="*/ 0 h 70"/>
                  <a:gd name="T4" fmla="*/ 0 w 68"/>
                  <a:gd name="T5" fmla="*/ 28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70">
                    <a:moveTo>
                      <a:pt x="0" y="15"/>
                    </a:moveTo>
                    <a:cubicBezTo>
                      <a:pt x="8" y="30"/>
                      <a:pt x="40" y="70"/>
                      <a:pt x="68" y="0"/>
                    </a:cubicBezTo>
                    <a:cubicBezTo>
                      <a:pt x="57" y="19"/>
                      <a:pt x="32" y="57"/>
                      <a:pt x="0" y="15"/>
                    </a:cubicBezTo>
                    <a:close/>
                  </a:path>
                </a:pathLst>
              </a:custGeom>
              <a:solidFill>
                <a:srgbClr val="F5E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6" name="Freeform 33">
                <a:extLst>
                  <a:ext uri="{FF2B5EF4-FFF2-40B4-BE49-F238E27FC236}">
                    <a16:creationId xmlns:a16="http://schemas.microsoft.com/office/drawing/2014/main" id="{52FD4FC6-7655-4997-997E-FF98CCAE5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512"/>
                <a:ext cx="20" cy="13"/>
              </a:xfrm>
              <a:custGeom>
                <a:avLst/>
                <a:gdLst>
                  <a:gd name="T0" fmla="*/ 20 w 8"/>
                  <a:gd name="T1" fmla="*/ 34 h 5"/>
                  <a:gd name="T2" fmla="*/ 0 w 8"/>
                  <a:gd name="T3" fmla="*/ 68 h 5"/>
                  <a:gd name="T4" fmla="*/ 125 w 8"/>
                  <a:gd name="T5" fmla="*/ 68 h 5"/>
                  <a:gd name="T6" fmla="*/ 113 w 8"/>
                  <a:gd name="T7" fmla="*/ 34 h 5"/>
                  <a:gd name="T8" fmla="*/ 113 w 8"/>
                  <a:gd name="T9" fmla="*/ 0 h 5"/>
                  <a:gd name="T10" fmla="*/ 50 w 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3" y="5"/>
                      <a:pt x="6" y="4"/>
                      <a:pt x="8" y="4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7" name="Freeform 34">
                <a:extLst>
                  <a:ext uri="{FF2B5EF4-FFF2-40B4-BE49-F238E27FC236}">
                    <a16:creationId xmlns:a16="http://schemas.microsoft.com/office/drawing/2014/main" id="{51A59245-0F62-45DA-8BB0-2301470D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504"/>
                <a:ext cx="15" cy="11"/>
              </a:xfrm>
              <a:custGeom>
                <a:avLst/>
                <a:gdLst>
                  <a:gd name="T0" fmla="*/ 50 w 6"/>
                  <a:gd name="T1" fmla="*/ 0 h 4"/>
                  <a:gd name="T2" fmla="*/ 50 w 6"/>
                  <a:gd name="T3" fmla="*/ 83 h 4"/>
                  <a:gd name="T4" fmla="*/ 83 w 6"/>
                  <a:gd name="T5" fmla="*/ 61 h 4"/>
                  <a:gd name="T6" fmla="*/ 83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1" y="1"/>
                      <a:pt x="0" y="3"/>
                      <a:pt x="3" y="4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6" y="2"/>
                      <a:pt x="5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8" name="Freeform 35">
                <a:extLst>
                  <a:ext uri="{FF2B5EF4-FFF2-40B4-BE49-F238E27FC236}">
                    <a16:creationId xmlns:a16="http://schemas.microsoft.com/office/drawing/2014/main" id="{B0949AEB-735F-457B-8994-5FFF9117E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517"/>
                <a:ext cx="15" cy="11"/>
              </a:xfrm>
              <a:custGeom>
                <a:avLst/>
                <a:gdLst>
                  <a:gd name="T0" fmla="*/ 83 w 6"/>
                  <a:gd name="T1" fmla="*/ 0 h 4"/>
                  <a:gd name="T2" fmla="*/ 33 w 6"/>
                  <a:gd name="T3" fmla="*/ 22 h 4"/>
                  <a:gd name="T4" fmla="*/ 50 w 6"/>
                  <a:gd name="T5" fmla="*/ 61 h 4"/>
                  <a:gd name="T6" fmla="*/ 95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0"/>
                      <a:pt x="2" y="0"/>
                      <a:pt x="2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9" name="Freeform 36">
                <a:extLst>
                  <a:ext uri="{FF2B5EF4-FFF2-40B4-BE49-F238E27FC236}">
                    <a16:creationId xmlns:a16="http://schemas.microsoft.com/office/drawing/2014/main" id="{091D030C-6BAF-4431-90FF-420B4B39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43" cy="808"/>
              </a:xfrm>
              <a:custGeom>
                <a:avLst/>
                <a:gdLst>
                  <a:gd name="T0" fmla="*/ 805 w 57"/>
                  <a:gd name="T1" fmla="*/ 5747 h 303"/>
                  <a:gd name="T2" fmla="*/ 850 w 57"/>
                  <a:gd name="T3" fmla="*/ 5611 h 303"/>
                  <a:gd name="T4" fmla="*/ 725 w 57"/>
                  <a:gd name="T5" fmla="*/ 5405 h 303"/>
                  <a:gd name="T6" fmla="*/ 743 w 57"/>
                  <a:gd name="T7" fmla="*/ 5176 h 303"/>
                  <a:gd name="T8" fmla="*/ 630 w 57"/>
                  <a:gd name="T9" fmla="*/ 4971 h 303"/>
                  <a:gd name="T10" fmla="*/ 680 w 57"/>
                  <a:gd name="T11" fmla="*/ 4800 h 303"/>
                  <a:gd name="T12" fmla="*/ 585 w 57"/>
                  <a:gd name="T13" fmla="*/ 4608 h 303"/>
                  <a:gd name="T14" fmla="*/ 617 w 57"/>
                  <a:gd name="T15" fmla="*/ 4437 h 303"/>
                  <a:gd name="T16" fmla="*/ 554 w 57"/>
                  <a:gd name="T17" fmla="*/ 4061 h 303"/>
                  <a:gd name="T18" fmla="*/ 660 w 57"/>
                  <a:gd name="T19" fmla="*/ 3699 h 303"/>
                  <a:gd name="T20" fmla="*/ 617 w 57"/>
                  <a:gd name="T21" fmla="*/ 2069 h 303"/>
                  <a:gd name="T22" fmla="*/ 554 w 57"/>
                  <a:gd name="T23" fmla="*/ 1707 h 303"/>
                  <a:gd name="T24" fmla="*/ 617 w 57"/>
                  <a:gd name="T25" fmla="*/ 1331 h 303"/>
                  <a:gd name="T26" fmla="*/ 585 w 57"/>
                  <a:gd name="T27" fmla="*/ 1160 h 303"/>
                  <a:gd name="T28" fmla="*/ 680 w 57"/>
                  <a:gd name="T29" fmla="*/ 968 h 303"/>
                  <a:gd name="T30" fmla="*/ 630 w 57"/>
                  <a:gd name="T31" fmla="*/ 717 h 303"/>
                  <a:gd name="T32" fmla="*/ 743 w 57"/>
                  <a:gd name="T33" fmla="*/ 533 h 303"/>
                  <a:gd name="T34" fmla="*/ 725 w 57"/>
                  <a:gd name="T35" fmla="*/ 363 h 303"/>
                  <a:gd name="T36" fmla="*/ 850 w 57"/>
                  <a:gd name="T37" fmla="*/ 149 h 303"/>
                  <a:gd name="T38" fmla="*/ 805 w 57"/>
                  <a:gd name="T39" fmla="*/ 21 h 303"/>
                  <a:gd name="T40" fmla="*/ 775 w 57"/>
                  <a:gd name="T41" fmla="*/ 0 h 303"/>
                  <a:gd name="T42" fmla="*/ 0 w 57"/>
                  <a:gd name="T43" fmla="*/ 2923 h 303"/>
                  <a:gd name="T44" fmla="*/ 805 w 57"/>
                  <a:gd name="T45" fmla="*/ 5747 h 30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7" h="303">
                    <a:moveTo>
                      <a:pt x="51" y="303"/>
                    </a:moveTo>
                    <a:cubicBezTo>
                      <a:pt x="57" y="303"/>
                      <a:pt x="56" y="301"/>
                      <a:pt x="54" y="296"/>
                    </a:cubicBezTo>
                    <a:cubicBezTo>
                      <a:pt x="53" y="292"/>
                      <a:pt x="47" y="291"/>
                      <a:pt x="46" y="285"/>
                    </a:cubicBezTo>
                    <a:cubicBezTo>
                      <a:pt x="45" y="279"/>
                      <a:pt x="48" y="277"/>
                      <a:pt x="47" y="273"/>
                    </a:cubicBezTo>
                    <a:cubicBezTo>
                      <a:pt x="46" y="268"/>
                      <a:pt x="41" y="268"/>
                      <a:pt x="40" y="262"/>
                    </a:cubicBezTo>
                    <a:cubicBezTo>
                      <a:pt x="40" y="257"/>
                      <a:pt x="44" y="258"/>
                      <a:pt x="43" y="253"/>
                    </a:cubicBezTo>
                    <a:cubicBezTo>
                      <a:pt x="42" y="248"/>
                      <a:pt x="39" y="248"/>
                      <a:pt x="37" y="243"/>
                    </a:cubicBezTo>
                    <a:cubicBezTo>
                      <a:pt x="36" y="238"/>
                      <a:pt x="40" y="238"/>
                      <a:pt x="39" y="234"/>
                    </a:cubicBezTo>
                    <a:cubicBezTo>
                      <a:pt x="37" y="230"/>
                      <a:pt x="32" y="228"/>
                      <a:pt x="35" y="214"/>
                    </a:cubicBezTo>
                    <a:cubicBezTo>
                      <a:pt x="37" y="201"/>
                      <a:pt x="37" y="194"/>
                      <a:pt x="42" y="195"/>
                    </a:cubicBezTo>
                    <a:cubicBezTo>
                      <a:pt x="22" y="186"/>
                      <a:pt x="26" y="123"/>
                      <a:pt x="39" y="109"/>
                    </a:cubicBezTo>
                    <a:cubicBezTo>
                      <a:pt x="37" y="108"/>
                      <a:pt x="37" y="101"/>
                      <a:pt x="35" y="90"/>
                    </a:cubicBezTo>
                    <a:cubicBezTo>
                      <a:pt x="32" y="76"/>
                      <a:pt x="37" y="74"/>
                      <a:pt x="39" y="70"/>
                    </a:cubicBezTo>
                    <a:cubicBezTo>
                      <a:pt x="40" y="66"/>
                      <a:pt x="36" y="66"/>
                      <a:pt x="37" y="61"/>
                    </a:cubicBezTo>
                    <a:cubicBezTo>
                      <a:pt x="39" y="56"/>
                      <a:pt x="42" y="56"/>
                      <a:pt x="43" y="51"/>
                    </a:cubicBezTo>
                    <a:cubicBezTo>
                      <a:pt x="44" y="46"/>
                      <a:pt x="40" y="44"/>
                      <a:pt x="40" y="38"/>
                    </a:cubicBezTo>
                    <a:cubicBezTo>
                      <a:pt x="41" y="33"/>
                      <a:pt x="46" y="33"/>
                      <a:pt x="47" y="28"/>
                    </a:cubicBezTo>
                    <a:cubicBezTo>
                      <a:pt x="48" y="23"/>
                      <a:pt x="45" y="25"/>
                      <a:pt x="46" y="19"/>
                    </a:cubicBezTo>
                    <a:cubicBezTo>
                      <a:pt x="47" y="13"/>
                      <a:pt x="53" y="12"/>
                      <a:pt x="54" y="8"/>
                    </a:cubicBezTo>
                    <a:cubicBezTo>
                      <a:pt x="56" y="3"/>
                      <a:pt x="57" y="1"/>
                      <a:pt x="51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0" name="Freeform 37">
                <a:extLst>
                  <a:ext uri="{FF2B5EF4-FFF2-40B4-BE49-F238E27FC236}">
                    <a16:creationId xmlns:a16="http://schemas.microsoft.com/office/drawing/2014/main" id="{6A9727CD-2481-4926-BA85-E3171B115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solidFill>
                <a:srgbClr val="A42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1" name="Freeform 38">
                <a:extLst>
                  <a:ext uri="{FF2B5EF4-FFF2-40B4-BE49-F238E27FC236}">
                    <a16:creationId xmlns:a16="http://schemas.microsoft.com/office/drawing/2014/main" id="{2056BB87-801A-451F-B2F0-C19F73E9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69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2" name="Freeform 39">
                <a:extLst>
                  <a:ext uri="{FF2B5EF4-FFF2-40B4-BE49-F238E27FC236}">
                    <a16:creationId xmlns:a16="http://schemas.microsoft.com/office/drawing/2014/main" id="{798294C4-9C7B-40D1-B7F8-85B99A554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224"/>
                <a:ext cx="58" cy="184"/>
              </a:xfrm>
              <a:custGeom>
                <a:avLst/>
                <a:gdLst>
                  <a:gd name="T0" fmla="*/ 63 w 23"/>
                  <a:gd name="T1" fmla="*/ 21 h 69"/>
                  <a:gd name="T2" fmla="*/ 50 w 23"/>
                  <a:gd name="T3" fmla="*/ 568 h 69"/>
                  <a:gd name="T4" fmla="*/ 146 w 23"/>
                  <a:gd name="T5" fmla="*/ 989 h 69"/>
                  <a:gd name="T6" fmla="*/ 305 w 23"/>
                  <a:gd name="T7" fmla="*/ 1272 h 69"/>
                  <a:gd name="T8" fmla="*/ 351 w 23"/>
                  <a:gd name="T9" fmla="*/ 1117 h 69"/>
                  <a:gd name="T10" fmla="*/ 285 w 23"/>
                  <a:gd name="T11" fmla="*/ 1059 h 69"/>
                  <a:gd name="T12" fmla="*/ 222 w 23"/>
                  <a:gd name="T13" fmla="*/ 909 h 69"/>
                  <a:gd name="T14" fmla="*/ 159 w 23"/>
                  <a:gd name="T15" fmla="*/ 547 h 69"/>
                  <a:gd name="T16" fmla="*/ 179 w 23"/>
                  <a:gd name="T17" fmla="*/ 227 h 69"/>
                  <a:gd name="T18" fmla="*/ 146 w 23"/>
                  <a:gd name="T19" fmla="*/ 35 h 69"/>
                  <a:gd name="T20" fmla="*/ 83 w 23"/>
                  <a:gd name="T21" fmla="*/ 35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69">
                    <a:moveTo>
                      <a:pt x="4" y="1"/>
                    </a:moveTo>
                    <a:cubicBezTo>
                      <a:pt x="0" y="7"/>
                      <a:pt x="2" y="24"/>
                      <a:pt x="3" y="30"/>
                    </a:cubicBezTo>
                    <a:cubicBezTo>
                      <a:pt x="4" y="37"/>
                      <a:pt x="6" y="46"/>
                      <a:pt x="9" y="52"/>
                    </a:cubicBezTo>
                    <a:cubicBezTo>
                      <a:pt x="11" y="55"/>
                      <a:pt x="16" y="65"/>
                      <a:pt x="19" y="67"/>
                    </a:cubicBezTo>
                    <a:cubicBezTo>
                      <a:pt x="21" y="69"/>
                      <a:pt x="23" y="63"/>
                      <a:pt x="22" y="59"/>
                    </a:cubicBezTo>
                    <a:cubicBezTo>
                      <a:pt x="22" y="58"/>
                      <a:pt x="18" y="57"/>
                      <a:pt x="18" y="56"/>
                    </a:cubicBezTo>
                    <a:cubicBezTo>
                      <a:pt x="16" y="54"/>
                      <a:pt x="15" y="51"/>
                      <a:pt x="14" y="48"/>
                    </a:cubicBezTo>
                    <a:cubicBezTo>
                      <a:pt x="12" y="42"/>
                      <a:pt x="11" y="36"/>
                      <a:pt x="10" y="29"/>
                    </a:cubicBezTo>
                    <a:cubicBezTo>
                      <a:pt x="10" y="24"/>
                      <a:pt x="11" y="18"/>
                      <a:pt x="11" y="12"/>
                    </a:cubicBezTo>
                    <a:cubicBezTo>
                      <a:pt x="11" y="9"/>
                      <a:pt x="11" y="5"/>
                      <a:pt x="9" y="2"/>
                    </a:cubicBezTo>
                    <a:cubicBezTo>
                      <a:pt x="7" y="4"/>
                      <a:pt x="6" y="0"/>
                      <a:pt x="5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3" name="Freeform 40">
                <a:extLst>
                  <a:ext uri="{FF2B5EF4-FFF2-40B4-BE49-F238E27FC236}">
                    <a16:creationId xmlns:a16="http://schemas.microsoft.com/office/drawing/2014/main" id="{948FF3E7-F17B-4AA4-A0A3-E58285F69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28"/>
                <a:ext cx="38" cy="128"/>
              </a:xfrm>
              <a:custGeom>
                <a:avLst/>
                <a:gdLst>
                  <a:gd name="T0" fmla="*/ 0 w 15"/>
                  <a:gd name="T1" fmla="*/ 589 h 48"/>
                  <a:gd name="T2" fmla="*/ 51 w 15"/>
                  <a:gd name="T3" fmla="*/ 285 h 48"/>
                  <a:gd name="T4" fmla="*/ 129 w 15"/>
                  <a:gd name="T5" fmla="*/ 77 h 48"/>
                  <a:gd name="T6" fmla="*/ 243 w 15"/>
                  <a:gd name="T7" fmla="*/ 192 h 48"/>
                  <a:gd name="T8" fmla="*/ 160 w 15"/>
                  <a:gd name="T9" fmla="*/ 397 h 48"/>
                  <a:gd name="T10" fmla="*/ 117 w 15"/>
                  <a:gd name="T11" fmla="*/ 589 h 48"/>
                  <a:gd name="T12" fmla="*/ 63 w 15"/>
                  <a:gd name="T13" fmla="*/ 909 h 48"/>
                  <a:gd name="T14" fmla="*/ 51 w 15"/>
                  <a:gd name="T15" fmla="*/ 739 h 48"/>
                  <a:gd name="T16" fmla="*/ 0 w 15"/>
                  <a:gd name="T17" fmla="*/ 568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31"/>
                    </a:moveTo>
                    <a:cubicBezTo>
                      <a:pt x="2" y="27"/>
                      <a:pt x="2" y="20"/>
                      <a:pt x="3" y="15"/>
                    </a:cubicBezTo>
                    <a:cubicBezTo>
                      <a:pt x="5" y="11"/>
                      <a:pt x="5" y="7"/>
                      <a:pt x="8" y="4"/>
                    </a:cubicBezTo>
                    <a:cubicBezTo>
                      <a:pt x="12" y="0"/>
                      <a:pt x="15" y="6"/>
                      <a:pt x="15" y="10"/>
                    </a:cubicBezTo>
                    <a:cubicBezTo>
                      <a:pt x="14" y="14"/>
                      <a:pt x="11" y="18"/>
                      <a:pt x="10" y="21"/>
                    </a:cubicBezTo>
                    <a:cubicBezTo>
                      <a:pt x="9" y="24"/>
                      <a:pt x="8" y="28"/>
                      <a:pt x="7" y="31"/>
                    </a:cubicBezTo>
                    <a:cubicBezTo>
                      <a:pt x="6" y="36"/>
                      <a:pt x="6" y="43"/>
                      <a:pt x="4" y="48"/>
                    </a:cubicBezTo>
                    <a:cubicBezTo>
                      <a:pt x="3" y="45"/>
                      <a:pt x="4" y="42"/>
                      <a:pt x="3" y="39"/>
                    </a:cubicBezTo>
                    <a:cubicBezTo>
                      <a:pt x="2" y="36"/>
                      <a:pt x="0" y="33"/>
                      <a:pt x="0" y="3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4" name="Freeform 41">
                <a:extLst>
                  <a:ext uri="{FF2B5EF4-FFF2-40B4-BE49-F238E27FC236}">
                    <a16:creationId xmlns:a16="http://schemas.microsoft.com/office/drawing/2014/main" id="{0D36C180-4A68-4C7B-8B16-5FE3E3AB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1808"/>
                <a:ext cx="182" cy="451"/>
              </a:xfrm>
              <a:custGeom>
                <a:avLst/>
                <a:gdLst>
                  <a:gd name="T0" fmla="*/ 1132 w 73"/>
                  <a:gd name="T1" fmla="*/ 0 h 169"/>
                  <a:gd name="T2" fmla="*/ 42 w 73"/>
                  <a:gd name="T3" fmla="*/ 3213 h 169"/>
                  <a:gd name="T4" fmla="*/ 1132 w 73"/>
                  <a:gd name="T5" fmla="*/ 0 h 1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69">
                    <a:moveTo>
                      <a:pt x="73" y="0"/>
                    </a:moveTo>
                    <a:cubicBezTo>
                      <a:pt x="55" y="15"/>
                      <a:pt x="0" y="89"/>
                      <a:pt x="3" y="169"/>
                    </a:cubicBezTo>
                    <a:cubicBezTo>
                      <a:pt x="7" y="143"/>
                      <a:pt x="23" y="61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5" name="Freeform 42">
                <a:extLst>
                  <a:ext uri="{FF2B5EF4-FFF2-40B4-BE49-F238E27FC236}">
                    <a16:creationId xmlns:a16="http://schemas.microsoft.com/office/drawing/2014/main" id="{B00B30A0-3CAA-4AEA-B22D-DC025911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536"/>
                <a:ext cx="43" cy="213"/>
              </a:xfrm>
              <a:custGeom>
                <a:avLst/>
                <a:gdLst>
                  <a:gd name="T0" fmla="*/ 276 w 17"/>
                  <a:gd name="T1" fmla="*/ 0 h 80"/>
                  <a:gd name="T2" fmla="*/ 20 w 17"/>
                  <a:gd name="T3" fmla="*/ 151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0">
                    <a:moveTo>
                      <a:pt x="17" y="0"/>
                    </a:moveTo>
                    <a:cubicBezTo>
                      <a:pt x="13" y="8"/>
                      <a:pt x="0" y="52"/>
                      <a:pt x="1" y="8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6" name="Freeform 43">
                <a:extLst>
                  <a:ext uri="{FF2B5EF4-FFF2-40B4-BE49-F238E27FC236}">
                    <a16:creationId xmlns:a16="http://schemas.microsoft.com/office/drawing/2014/main" id="{72C9E4AD-EFBE-4562-BB92-3AD22AA64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563"/>
                <a:ext cx="13" cy="128"/>
              </a:xfrm>
              <a:custGeom>
                <a:avLst/>
                <a:gdLst>
                  <a:gd name="T0" fmla="*/ 88 w 5"/>
                  <a:gd name="T1" fmla="*/ 0 h 48"/>
                  <a:gd name="T2" fmla="*/ 0 w 5"/>
                  <a:gd name="T3" fmla="*/ 9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9"/>
                      <a:pt x="0" y="48"/>
                      <a:pt x="0" y="4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7" name="Line 44">
                <a:extLst>
                  <a:ext uri="{FF2B5EF4-FFF2-40B4-BE49-F238E27FC236}">
                    <a16:creationId xmlns:a16="http://schemas.microsoft.com/office/drawing/2014/main" id="{5879E11A-605E-4E61-8818-EF3E121CC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8" y="2565"/>
                <a:ext cx="7" cy="5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8" name="Freeform 45">
                <a:extLst>
                  <a:ext uri="{FF2B5EF4-FFF2-40B4-BE49-F238E27FC236}">
                    <a16:creationId xmlns:a16="http://schemas.microsoft.com/office/drawing/2014/main" id="{32A25A8C-D085-4E4E-A9E0-9BA401B8F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541"/>
                <a:ext cx="10" cy="80"/>
              </a:xfrm>
              <a:custGeom>
                <a:avLst/>
                <a:gdLst>
                  <a:gd name="T0" fmla="*/ 0 w 4"/>
                  <a:gd name="T1" fmla="*/ 0 h 30"/>
                  <a:gd name="T2" fmla="*/ 50 w 4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cubicBezTo>
                      <a:pt x="4" y="8"/>
                      <a:pt x="3" y="30"/>
                      <a:pt x="3" y="3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9" name="Freeform 46">
                <a:extLst>
                  <a:ext uri="{FF2B5EF4-FFF2-40B4-BE49-F238E27FC236}">
                    <a16:creationId xmlns:a16="http://schemas.microsoft.com/office/drawing/2014/main" id="{31B5854E-F115-4AD3-AAEA-9FED561B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904"/>
                <a:ext cx="10" cy="91"/>
              </a:xfrm>
              <a:custGeom>
                <a:avLst/>
                <a:gdLst>
                  <a:gd name="T0" fmla="*/ 0 w 4"/>
                  <a:gd name="T1" fmla="*/ 0 h 34"/>
                  <a:gd name="T2" fmla="*/ 50 w 4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4">
                    <a:moveTo>
                      <a:pt x="0" y="0"/>
                    </a:moveTo>
                    <a:cubicBezTo>
                      <a:pt x="4" y="7"/>
                      <a:pt x="3" y="32"/>
                      <a:pt x="3" y="3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0" name="Line 47">
                <a:extLst>
                  <a:ext uri="{FF2B5EF4-FFF2-40B4-BE49-F238E27FC236}">
                    <a16:creationId xmlns:a16="http://schemas.microsoft.com/office/drawing/2014/main" id="{6000B983-AE3A-4704-B5E0-586E0B26B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8" y="190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1" name="Freeform 48">
                <a:extLst>
                  <a:ext uri="{FF2B5EF4-FFF2-40B4-BE49-F238E27FC236}">
                    <a16:creationId xmlns:a16="http://schemas.microsoft.com/office/drawing/2014/main" id="{1A15AAD7-E1F3-4FAD-B46E-42203A77E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824"/>
                <a:ext cx="3" cy="147"/>
              </a:xfrm>
              <a:custGeom>
                <a:avLst/>
                <a:gdLst>
                  <a:gd name="T0" fmla="*/ 27 w 1"/>
                  <a:gd name="T1" fmla="*/ 0 h 55"/>
                  <a:gd name="T2" fmla="*/ 27 w 1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5">
                    <a:moveTo>
                      <a:pt x="1" y="0"/>
                    </a:moveTo>
                    <a:cubicBezTo>
                      <a:pt x="0" y="9"/>
                      <a:pt x="1" y="55"/>
                      <a:pt x="1" y="55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2" name="Freeform 49">
                <a:extLst>
                  <a:ext uri="{FF2B5EF4-FFF2-40B4-BE49-F238E27FC236}">
                    <a16:creationId xmlns:a16="http://schemas.microsoft.com/office/drawing/2014/main" id="{25741723-9B81-44AA-BBE2-01EF7878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781"/>
                <a:ext cx="35" cy="208"/>
              </a:xfrm>
              <a:custGeom>
                <a:avLst/>
                <a:gdLst>
                  <a:gd name="T0" fmla="*/ 113 w 14"/>
                  <a:gd name="T1" fmla="*/ 0 h 78"/>
                  <a:gd name="T2" fmla="*/ 220 w 14"/>
                  <a:gd name="T3" fmla="*/ 148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8">
                    <a:moveTo>
                      <a:pt x="7" y="0"/>
                    </a:moveTo>
                    <a:cubicBezTo>
                      <a:pt x="6" y="10"/>
                      <a:pt x="0" y="65"/>
                      <a:pt x="14" y="7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3" name="Freeform 50">
                <a:extLst>
                  <a:ext uri="{FF2B5EF4-FFF2-40B4-BE49-F238E27FC236}">
                    <a16:creationId xmlns:a16="http://schemas.microsoft.com/office/drawing/2014/main" id="{4A3465FE-88E3-439F-9FA9-AE0CF3C0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3" cy="477"/>
              </a:xfrm>
              <a:custGeom>
                <a:avLst/>
                <a:gdLst>
                  <a:gd name="T0" fmla="*/ 0 w 89"/>
                  <a:gd name="T1" fmla="*/ 3387 h 179"/>
                  <a:gd name="T2" fmla="*/ 1401 w 89"/>
                  <a:gd name="T3" fmla="*/ 0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179">
                    <a:moveTo>
                      <a:pt x="0" y="179"/>
                    </a:move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4" name="Freeform 51">
                <a:extLst>
                  <a:ext uri="{FF2B5EF4-FFF2-40B4-BE49-F238E27FC236}">
                    <a16:creationId xmlns:a16="http://schemas.microsoft.com/office/drawing/2014/main" id="{A5132F6A-ADEB-4734-A5A8-FB35473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269"/>
                <a:ext cx="225" cy="478"/>
              </a:xfrm>
              <a:custGeom>
                <a:avLst/>
                <a:gdLst>
                  <a:gd name="T0" fmla="*/ 1408 w 90"/>
                  <a:gd name="T1" fmla="*/ 3407 h 179"/>
                  <a:gd name="T2" fmla="*/ 0 w 90"/>
                  <a:gd name="T3" fmla="*/ 0 h 179"/>
                  <a:gd name="T4" fmla="*/ 0 w 90"/>
                  <a:gd name="T5" fmla="*/ 0 h 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179">
                    <a:moveTo>
                      <a:pt x="90" y="179"/>
                    </a:moveTo>
                    <a:cubicBezTo>
                      <a:pt x="50" y="142"/>
                      <a:pt x="0" y="8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5" name="Freeform 52">
                <a:extLst>
                  <a:ext uri="{FF2B5EF4-FFF2-40B4-BE49-F238E27FC236}">
                    <a16:creationId xmlns:a16="http://schemas.microsoft.com/office/drawing/2014/main" id="{69728B6F-F145-45DA-8BBC-CDC37B05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76"/>
                <a:ext cx="35" cy="88"/>
              </a:xfrm>
              <a:custGeom>
                <a:avLst/>
                <a:gdLst>
                  <a:gd name="T0" fmla="*/ 20 w 14"/>
                  <a:gd name="T1" fmla="*/ 491 h 33"/>
                  <a:gd name="T2" fmla="*/ 188 w 14"/>
                  <a:gd name="T3" fmla="*/ 0 h 33"/>
                  <a:gd name="T4" fmla="*/ 113 w 14"/>
                  <a:gd name="T5" fmla="*/ 62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1" y="26"/>
                    </a:moveTo>
                    <a:cubicBezTo>
                      <a:pt x="0" y="19"/>
                      <a:pt x="6" y="3"/>
                      <a:pt x="12" y="0"/>
                    </a:cubicBezTo>
                    <a:cubicBezTo>
                      <a:pt x="14" y="10"/>
                      <a:pt x="8" y="22"/>
                      <a:pt x="7" y="3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6" name="Freeform 53">
                <a:extLst>
                  <a:ext uri="{FF2B5EF4-FFF2-40B4-BE49-F238E27FC236}">
                    <a16:creationId xmlns:a16="http://schemas.microsoft.com/office/drawing/2014/main" id="{156BE200-E88E-42F3-A744-C2ABB6F5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52"/>
                <a:ext cx="28" cy="187"/>
              </a:xfrm>
              <a:custGeom>
                <a:avLst/>
                <a:gdLst>
                  <a:gd name="T0" fmla="*/ 163 w 11"/>
                  <a:gd name="T1" fmla="*/ 0 h 70"/>
                  <a:gd name="T2" fmla="*/ 163 w 11"/>
                  <a:gd name="T3" fmla="*/ 342 h 70"/>
                  <a:gd name="T4" fmla="*/ 130 w 11"/>
                  <a:gd name="T5" fmla="*/ 684 h 70"/>
                  <a:gd name="T6" fmla="*/ 84 w 11"/>
                  <a:gd name="T7" fmla="*/ 991 h 70"/>
                  <a:gd name="T8" fmla="*/ 84 w 11"/>
                  <a:gd name="T9" fmla="*/ 1336 h 70"/>
                  <a:gd name="T10" fmla="*/ 0 w 11"/>
                  <a:gd name="T11" fmla="*/ 991 h 70"/>
                  <a:gd name="T12" fmla="*/ 64 w 11"/>
                  <a:gd name="T13" fmla="*/ 727 h 70"/>
                  <a:gd name="T14" fmla="*/ 64 w 11"/>
                  <a:gd name="T15" fmla="*/ 435 h 70"/>
                  <a:gd name="T16" fmla="*/ 150 w 11"/>
                  <a:gd name="T17" fmla="*/ 115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0">
                    <a:moveTo>
                      <a:pt x="10" y="0"/>
                    </a:moveTo>
                    <a:cubicBezTo>
                      <a:pt x="11" y="7"/>
                      <a:pt x="11" y="12"/>
                      <a:pt x="10" y="18"/>
                    </a:cubicBezTo>
                    <a:cubicBezTo>
                      <a:pt x="8" y="24"/>
                      <a:pt x="10" y="30"/>
                      <a:pt x="8" y="36"/>
                    </a:cubicBezTo>
                    <a:cubicBezTo>
                      <a:pt x="6" y="42"/>
                      <a:pt x="5" y="45"/>
                      <a:pt x="5" y="52"/>
                    </a:cubicBezTo>
                    <a:cubicBezTo>
                      <a:pt x="6" y="58"/>
                      <a:pt x="4" y="65"/>
                      <a:pt x="5" y="70"/>
                    </a:cubicBezTo>
                    <a:cubicBezTo>
                      <a:pt x="1" y="66"/>
                      <a:pt x="0" y="58"/>
                      <a:pt x="0" y="52"/>
                    </a:cubicBezTo>
                    <a:cubicBezTo>
                      <a:pt x="0" y="47"/>
                      <a:pt x="4" y="43"/>
                      <a:pt x="4" y="38"/>
                    </a:cubicBezTo>
                    <a:cubicBezTo>
                      <a:pt x="4" y="31"/>
                      <a:pt x="2" y="29"/>
                      <a:pt x="4" y="23"/>
                    </a:cubicBezTo>
                    <a:cubicBezTo>
                      <a:pt x="6" y="18"/>
                      <a:pt x="6" y="11"/>
                      <a:pt x="9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7" name="Freeform 54">
                <a:extLst>
                  <a:ext uri="{FF2B5EF4-FFF2-40B4-BE49-F238E27FC236}">
                    <a16:creationId xmlns:a16="http://schemas.microsoft.com/office/drawing/2014/main" id="{8B079D2B-A744-4EAC-8C9D-00A182DCA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085"/>
                <a:ext cx="30" cy="78"/>
              </a:xfrm>
              <a:custGeom>
                <a:avLst/>
                <a:gdLst>
                  <a:gd name="T0" fmla="*/ 50 w 12"/>
                  <a:gd name="T1" fmla="*/ 0 h 29"/>
                  <a:gd name="T2" fmla="*/ 158 w 12"/>
                  <a:gd name="T3" fmla="*/ 312 h 29"/>
                  <a:gd name="T4" fmla="*/ 175 w 12"/>
                  <a:gd name="T5" fmla="*/ 565 h 29"/>
                  <a:gd name="T6" fmla="*/ 0 w 12"/>
                  <a:gd name="T7" fmla="*/ 2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9">
                    <a:moveTo>
                      <a:pt x="3" y="0"/>
                    </a:moveTo>
                    <a:cubicBezTo>
                      <a:pt x="3" y="7"/>
                      <a:pt x="8" y="11"/>
                      <a:pt x="10" y="16"/>
                    </a:cubicBezTo>
                    <a:cubicBezTo>
                      <a:pt x="12" y="21"/>
                      <a:pt x="9" y="25"/>
                      <a:pt x="11" y="29"/>
                    </a:cubicBezTo>
                    <a:cubicBezTo>
                      <a:pt x="5" y="22"/>
                      <a:pt x="1" y="10"/>
                      <a:pt x="0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8" name="Freeform 55">
                <a:extLst>
                  <a:ext uri="{FF2B5EF4-FFF2-40B4-BE49-F238E27FC236}">
                    <a16:creationId xmlns:a16="http://schemas.microsoft.com/office/drawing/2014/main" id="{858D37CA-222C-427E-82D8-57C9D82D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49"/>
                <a:ext cx="37" cy="48"/>
              </a:xfrm>
              <a:custGeom>
                <a:avLst/>
                <a:gdLst>
                  <a:gd name="T0" fmla="*/ 62 w 15"/>
                  <a:gd name="T1" fmla="*/ 0 h 18"/>
                  <a:gd name="T2" fmla="*/ 195 w 15"/>
                  <a:gd name="T3" fmla="*/ 171 h 18"/>
                  <a:gd name="T4" fmla="*/ 195 w 15"/>
                  <a:gd name="T5" fmla="*/ 341 h 18"/>
                  <a:gd name="T6" fmla="*/ 0 w 15"/>
                  <a:gd name="T7" fmla="*/ 3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5" y="5"/>
                      <a:pt x="11" y="5"/>
                      <a:pt x="13" y="9"/>
                    </a:cubicBezTo>
                    <a:cubicBezTo>
                      <a:pt x="15" y="13"/>
                      <a:pt x="13" y="14"/>
                      <a:pt x="13" y="18"/>
                    </a:cubicBezTo>
                    <a:cubicBezTo>
                      <a:pt x="8" y="14"/>
                      <a:pt x="6" y="3"/>
                      <a:pt x="0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9" name="Freeform 56">
                <a:extLst>
                  <a:ext uri="{FF2B5EF4-FFF2-40B4-BE49-F238E27FC236}">
                    <a16:creationId xmlns:a16="http://schemas.microsoft.com/office/drawing/2014/main" id="{4529DBAB-01B5-4A0F-B1BE-284E010BF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192"/>
                <a:ext cx="32" cy="53"/>
              </a:xfrm>
              <a:custGeom>
                <a:avLst/>
                <a:gdLst>
                  <a:gd name="T0" fmla="*/ 42 w 13"/>
                  <a:gd name="T1" fmla="*/ 21 h 20"/>
                  <a:gd name="T2" fmla="*/ 182 w 13"/>
                  <a:gd name="T3" fmla="*/ 170 h 20"/>
                  <a:gd name="T4" fmla="*/ 153 w 13"/>
                  <a:gd name="T5" fmla="*/ 371 h 20"/>
                  <a:gd name="T6" fmla="*/ 121 w 13"/>
                  <a:gd name="T7" fmla="*/ 148 h 20"/>
                  <a:gd name="T8" fmla="*/ 30 w 1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3" y="1"/>
                    </a:moveTo>
                    <a:cubicBezTo>
                      <a:pt x="5" y="7"/>
                      <a:pt x="11" y="5"/>
                      <a:pt x="12" y="9"/>
                    </a:cubicBezTo>
                    <a:cubicBezTo>
                      <a:pt x="13" y="13"/>
                      <a:pt x="8" y="15"/>
                      <a:pt x="10" y="20"/>
                    </a:cubicBezTo>
                    <a:cubicBezTo>
                      <a:pt x="8" y="16"/>
                      <a:pt x="10" y="11"/>
                      <a:pt x="8" y="8"/>
                    </a:cubicBezTo>
                    <a:cubicBezTo>
                      <a:pt x="6" y="5"/>
                      <a:pt x="0" y="4"/>
                      <a:pt x="2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0" name="Freeform 57">
                <a:extLst>
                  <a:ext uri="{FF2B5EF4-FFF2-40B4-BE49-F238E27FC236}">
                    <a16:creationId xmlns:a16="http://schemas.microsoft.com/office/drawing/2014/main" id="{F9E0CDE2-0288-4654-9C8F-71145EBC2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307"/>
                <a:ext cx="35" cy="26"/>
              </a:xfrm>
              <a:custGeom>
                <a:avLst/>
                <a:gdLst>
                  <a:gd name="T0" fmla="*/ 0 w 14"/>
                  <a:gd name="T1" fmla="*/ 143 h 10"/>
                  <a:gd name="T2" fmla="*/ 175 w 14"/>
                  <a:gd name="T3" fmla="*/ 0 h 10"/>
                  <a:gd name="T4" fmla="*/ 95 w 14"/>
                  <a:gd name="T5" fmla="*/ 109 h 10"/>
                  <a:gd name="T6" fmla="*/ 33 w 14"/>
                  <a:gd name="T7" fmla="*/ 1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8"/>
                    </a:moveTo>
                    <a:cubicBezTo>
                      <a:pt x="5" y="7"/>
                      <a:pt x="6" y="2"/>
                      <a:pt x="11" y="0"/>
                    </a:cubicBezTo>
                    <a:cubicBezTo>
                      <a:pt x="14" y="4"/>
                      <a:pt x="11" y="7"/>
                      <a:pt x="6" y="6"/>
                    </a:cubicBezTo>
                    <a:cubicBezTo>
                      <a:pt x="6" y="9"/>
                      <a:pt x="5" y="10"/>
                      <a:pt x="2" y="9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1" name="Freeform 58">
                <a:extLst>
                  <a:ext uri="{FF2B5EF4-FFF2-40B4-BE49-F238E27FC236}">
                    <a16:creationId xmlns:a16="http://schemas.microsoft.com/office/drawing/2014/main" id="{F9B29FC6-A0CD-4226-B58E-0A44A4D3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59"/>
                <a:ext cx="27" cy="53"/>
              </a:xfrm>
              <a:custGeom>
                <a:avLst/>
                <a:gdLst>
                  <a:gd name="T0" fmla="*/ 0 w 11"/>
                  <a:gd name="T1" fmla="*/ 371 h 20"/>
                  <a:gd name="T2" fmla="*/ 61 w 11"/>
                  <a:gd name="T3" fmla="*/ 260 h 20"/>
                  <a:gd name="T4" fmla="*/ 150 w 11"/>
                  <a:gd name="T5" fmla="*/ 225 h 20"/>
                  <a:gd name="T6" fmla="*/ 133 w 11"/>
                  <a:gd name="T7" fmla="*/ 0 h 20"/>
                  <a:gd name="T8" fmla="*/ 120 w 11"/>
                  <a:gd name="T9" fmla="*/ 148 h 20"/>
                  <a:gd name="T10" fmla="*/ 42 w 11"/>
                  <a:gd name="T11" fmla="*/ 26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2" y="18"/>
                      <a:pt x="2" y="16"/>
                      <a:pt x="4" y="14"/>
                    </a:cubicBezTo>
                    <a:cubicBezTo>
                      <a:pt x="6" y="12"/>
                      <a:pt x="8" y="14"/>
                      <a:pt x="10" y="12"/>
                    </a:cubicBezTo>
                    <a:cubicBezTo>
                      <a:pt x="11" y="10"/>
                      <a:pt x="11" y="2"/>
                      <a:pt x="9" y="0"/>
                    </a:cubicBezTo>
                    <a:cubicBezTo>
                      <a:pt x="6" y="2"/>
                      <a:pt x="10" y="5"/>
                      <a:pt x="8" y="8"/>
                    </a:cubicBezTo>
                    <a:cubicBezTo>
                      <a:pt x="7" y="11"/>
                      <a:pt x="3" y="10"/>
                      <a:pt x="3" y="14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2" name="Freeform 59">
                <a:extLst>
                  <a:ext uri="{FF2B5EF4-FFF2-40B4-BE49-F238E27FC236}">
                    <a16:creationId xmlns:a16="http://schemas.microsoft.com/office/drawing/2014/main" id="{82578D69-FFEF-461D-BCC8-8CE2E1A6F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43"/>
                <a:ext cx="17" cy="16"/>
              </a:xfrm>
              <a:custGeom>
                <a:avLst/>
                <a:gdLst>
                  <a:gd name="T0" fmla="*/ 12 w 7"/>
                  <a:gd name="T1" fmla="*/ 21 h 6"/>
                  <a:gd name="T2" fmla="*/ 100 w 7"/>
                  <a:gd name="T3" fmla="*/ 77 h 6"/>
                  <a:gd name="T4" fmla="*/ 0 w 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1"/>
                    </a:moveTo>
                    <a:cubicBezTo>
                      <a:pt x="4" y="0"/>
                      <a:pt x="7" y="1"/>
                      <a:pt x="7" y="4"/>
                    </a:cubicBezTo>
                    <a:cubicBezTo>
                      <a:pt x="5" y="4"/>
                      <a:pt x="2" y="4"/>
                      <a:pt x="0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3" name="Freeform 60">
                <a:extLst>
                  <a:ext uri="{FF2B5EF4-FFF2-40B4-BE49-F238E27FC236}">
                    <a16:creationId xmlns:a16="http://schemas.microsoft.com/office/drawing/2014/main" id="{D4ED33B4-D292-46AE-9644-65EACDC54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28"/>
                <a:ext cx="33" cy="88"/>
              </a:xfrm>
              <a:custGeom>
                <a:avLst/>
                <a:gdLst>
                  <a:gd name="T0" fmla="*/ 0 w 13"/>
                  <a:gd name="T1" fmla="*/ 397 h 33"/>
                  <a:gd name="T2" fmla="*/ 213 w 13"/>
                  <a:gd name="T3" fmla="*/ 149 h 33"/>
                  <a:gd name="T4" fmla="*/ 117 w 13"/>
                  <a:gd name="T5" fmla="*/ 397 h 33"/>
                  <a:gd name="T6" fmla="*/ 51 w 13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3">
                    <a:moveTo>
                      <a:pt x="0" y="21"/>
                    </a:moveTo>
                    <a:cubicBezTo>
                      <a:pt x="3" y="19"/>
                      <a:pt x="8" y="0"/>
                      <a:pt x="13" y="8"/>
                    </a:cubicBezTo>
                    <a:cubicBezTo>
                      <a:pt x="8" y="11"/>
                      <a:pt x="8" y="16"/>
                      <a:pt x="7" y="21"/>
                    </a:cubicBezTo>
                    <a:cubicBezTo>
                      <a:pt x="5" y="25"/>
                      <a:pt x="4" y="28"/>
                      <a:pt x="3" y="3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4" name="Freeform 61">
                <a:extLst>
                  <a:ext uri="{FF2B5EF4-FFF2-40B4-BE49-F238E27FC236}">
                    <a16:creationId xmlns:a16="http://schemas.microsoft.com/office/drawing/2014/main" id="{82F7223A-652D-4E46-9125-606FB633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405"/>
                <a:ext cx="32" cy="171"/>
              </a:xfrm>
              <a:custGeom>
                <a:avLst/>
                <a:gdLst>
                  <a:gd name="T0" fmla="*/ 133 w 13"/>
                  <a:gd name="T1" fmla="*/ 0 h 64"/>
                  <a:gd name="T2" fmla="*/ 91 w 13"/>
                  <a:gd name="T3" fmla="*/ 321 h 64"/>
                  <a:gd name="T4" fmla="*/ 121 w 13"/>
                  <a:gd name="T5" fmla="*/ 649 h 64"/>
                  <a:gd name="T6" fmla="*/ 182 w 13"/>
                  <a:gd name="T7" fmla="*/ 935 h 64"/>
                  <a:gd name="T8" fmla="*/ 162 w 13"/>
                  <a:gd name="T9" fmla="*/ 1221 h 64"/>
                  <a:gd name="T10" fmla="*/ 91 w 13"/>
                  <a:gd name="T11" fmla="*/ 935 h 64"/>
                  <a:gd name="T12" fmla="*/ 12 w 13"/>
                  <a:gd name="T13" fmla="*/ 671 h 64"/>
                  <a:gd name="T14" fmla="*/ 12 w 13"/>
                  <a:gd name="T15" fmla="*/ 379 h 64"/>
                  <a:gd name="T16" fmla="*/ 103 w 13"/>
                  <a:gd name="T17" fmla="*/ 94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64">
                    <a:moveTo>
                      <a:pt x="9" y="0"/>
                    </a:moveTo>
                    <a:cubicBezTo>
                      <a:pt x="9" y="6"/>
                      <a:pt x="6" y="11"/>
                      <a:pt x="6" y="17"/>
                    </a:cubicBezTo>
                    <a:cubicBezTo>
                      <a:pt x="6" y="23"/>
                      <a:pt x="8" y="28"/>
                      <a:pt x="8" y="34"/>
                    </a:cubicBezTo>
                    <a:cubicBezTo>
                      <a:pt x="7" y="41"/>
                      <a:pt x="10" y="42"/>
                      <a:pt x="12" y="49"/>
                    </a:cubicBezTo>
                    <a:cubicBezTo>
                      <a:pt x="13" y="53"/>
                      <a:pt x="11" y="59"/>
                      <a:pt x="11" y="64"/>
                    </a:cubicBezTo>
                    <a:cubicBezTo>
                      <a:pt x="7" y="60"/>
                      <a:pt x="9" y="54"/>
                      <a:pt x="6" y="49"/>
                    </a:cubicBezTo>
                    <a:cubicBezTo>
                      <a:pt x="4" y="44"/>
                      <a:pt x="0" y="41"/>
                      <a:pt x="1" y="35"/>
                    </a:cubicBezTo>
                    <a:cubicBezTo>
                      <a:pt x="1" y="30"/>
                      <a:pt x="2" y="26"/>
                      <a:pt x="1" y="20"/>
                    </a:cubicBezTo>
                    <a:cubicBezTo>
                      <a:pt x="1" y="13"/>
                      <a:pt x="7" y="11"/>
                      <a:pt x="7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5" name="Freeform 62">
                <a:extLst>
                  <a:ext uri="{FF2B5EF4-FFF2-40B4-BE49-F238E27FC236}">
                    <a16:creationId xmlns:a16="http://schemas.microsoft.com/office/drawing/2014/main" id="{AA8FCC9A-7C53-432E-BF44-0C37F00E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368"/>
                <a:ext cx="50" cy="93"/>
              </a:xfrm>
              <a:custGeom>
                <a:avLst/>
                <a:gdLst>
                  <a:gd name="T0" fmla="*/ 63 w 20"/>
                  <a:gd name="T1" fmla="*/ 656 h 35"/>
                  <a:gd name="T2" fmla="*/ 95 w 20"/>
                  <a:gd name="T3" fmla="*/ 0 h 35"/>
                  <a:gd name="T4" fmla="*/ 145 w 20"/>
                  <a:gd name="T5" fmla="*/ 114 h 35"/>
                  <a:gd name="T6" fmla="*/ 95 w 20"/>
                  <a:gd name="T7" fmla="*/ 205 h 35"/>
                  <a:gd name="T8" fmla="*/ 63 w 20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4" y="35"/>
                    </a:moveTo>
                    <a:cubicBezTo>
                      <a:pt x="0" y="23"/>
                      <a:pt x="20" y="8"/>
                      <a:pt x="6" y="0"/>
                    </a:cubicBezTo>
                    <a:cubicBezTo>
                      <a:pt x="6" y="2"/>
                      <a:pt x="9" y="4"/>
                      <a:pt x="9" y="6"/>
                    </a:cubicBezTo>
                    <a:cubicBezTo>
                      <a:pt x="9" y="8"/>
                      <a:pt x="6" y="9"/>
                      <a:pt x="6" y="11"/>
                    </a:cubicBezTo>
                    <a:cubicBezTo>
                      <a:pt x="5" y="16"/>
                      <a:pt x="7" y="18"/>
                      <a:pt x="4" y="2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6" name="Freeform 63">
                <a:extLst>
                  <a:ext uri="{FF2B5EF4-FFF2-40B4-BE49-F238E27FC236}">
                    <a16:creationId xmlns:a16="http://schemas.microsoft.com/office/drawing/2014/main" id="{E29B6873-A6D2-47A3-B8AD-9F3516B4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25"/>
                <a:ext cx="27" cy="70"/>
              </a:xfrm>
              <a:custGeom>
                <a:avLst/>
                <a:gdLst>
                  <a:gd name="T0" fmla="*/ 0 w 11"/>
                  <a:gd name="T1" fmla="*/ 275 h 26"/>
                  <a:gd name="T2" fmla="*/ 162 w 11"/>
                  <a:gd name="T3" fmla="*/ 197 h 26"/>
                  <a:gd name="T4" fmla="*/ 61 w 11"/>
                  <a:gd name="T5" fmla="*/ 506 h 26"/>
                  <a:gd name="T6" fmla="*/ 91 w 11"/>
                  <a:gd name="T7" fmla="*/ 19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0" y="14"/>
                    </a:moveTo>
                    <a:cubicBezTo>
                      <a:pt x="1" y="13"/>
                      <a:pt x="10" y="0"/>
                      <a:pt x="11" y="10"/>
                    </a:cubicBezTo>
                    <a:cubicBezTo>
                      <a:pt x="11" y="15"/>
                      <a:pt x="3" y="19"/>
                      <a:pt x="4" y="26"/>
                    </a:cubicBezTo>
                    <a:cubicBezTo>
                      <a:pt x="4" y="22"/>
                      <a:pt x="8" y="14"/>
                      <a:pt x="6" y="1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7" name="Freeform 64">
                <a:extLst>
                  <a:ext uri="{FF2B5EF4-FFF2-40B4-BE49-F238E27FC236}">
                    <a16:creationId xmlns:a16="http://schemas.microsoft.com/office/drawing/2014/main" id="{01E96D38-D95A-4116-A1C1-879BAA231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357"/>
                <a:ext cx="27" cy="54"/>
              </a:xfrm>
              <a:custGeom>
                <a:avLst/>
                <a:gdLst>
                  <a:gd name="T0" fmla="*/ 0 w 11"/>
                  <a:gd name="T1" fmla="*/ 335 h 20"/>
                  <a:gd name="T2" fmla="*/ 103 w 11"/>
                  <a:gd name="T3" fmla="*/ 103 h 20"/>
                  <a:gd name="T4" fmla="*/ 61 w 11"/>
                  <a:gd name="T5" fmla="*/ 394 h 20"/>
                  <a:gd name="T6" fmla="*/ 61 w 11"/>
                  <a:gd name="T7" fmla="*/ 2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0" y="17"/>
                    </a:moveTo>
                    <a:cubicBezTo>
                      <a:pt x="1" y="14"/>
                      <a:pt x="3" y="0"/>
                      <a:pt x="7" y="5"/>
                    </a:cubicBezTo>
                    <a:cubicBezTo>
                      <a:pt x="11" y="8"/>
                      <a:pt x="5" y="17"/>
                      <a:pt x="4" y="20"/>
                    </a:cubicBezTo>
                    <a:cubicBezTo>
                      <a:pt x="5" y="17"/>
                      <a:pt x="6" y="13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8" name="Freeform 65">
                <a:extLst>
                  <a:ext uri="{FF2B5EF4-FFF2-40B4-BE49-F238E27FC236}">
                    <a16:creationId xmlns:a16="http://schemas.microsoft.com/office/drawing/2014/main" id="{D2B633B1-E3D0-4805-826F-5182BB0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261"/>
                <a:ext cx="23" cy="35"/>
              </a:xfrm>
              <a:custGeom>
                <a:avLst/>
                <a:gdLst>
                  <a:gd name="T0" fmla="*/ 33 w 9"/>
                  <a:gd name="T1" fmla="*/ 0 h 13"/>
                  <a:gd name="T2" fmla="*/ 0 w 9"/>
                  <a:gd name="T3" fmla="*/ 232 h 13"/>
                  <a:gd name="T4" fmla="*/ 33 w 9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cubicBezTo>
                      <a:pt x="4" y="4"/>
                      <a:pt x="9" y="13"/>
                      <a:pt x="0" y="12"/>
                    </a:cubicBezTo>
                    <a:cubicBezTo>
                      <a:pt x="3" y="10"/>
                      <a:pt x="3" y="6"/>
                      <a:pt x="2" y="3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9" name="Freeform 66">
                <a:extLst>
                  <a:ext uri="{FF2B5EF4-FFF2-40B4-BE49-F238E27FC236}">
                    <a16:creationId xmlns:a16="http://schemas.microsoft.com/office/drawing/2014/main" id="{5FB28ED7-5DA7-411D-879E-795DE435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219"/>
                <a:ext cx="13" cy="24"/>
              </a:xfrm>
              <a:custGeom>
                <a:avLst/>
                <a:gdLst>
                  <a:gd name="T0" fmla="*/ 21 w 5"/>
                  <a:gd name="T1" fmla="*/ 171 h 9"/>
                  <a:gd name="T2" fmla="*/ 0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5" y="6"/>
                      <a:pt x="5" y="1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0" name="Freeform 67">
                <a:extLst>
                  <a:ext uri="{FF2B5EF4-FFF2-40B4-BE49-F238E27FC236}">
                    <a16:creationId xmlns:a16="http://schemas.microsoft.com/office/drawing/2014/main" id="{9019D103-A84A-4EDE-BF5B-22D51493B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171"/>
                <a:ext cx="10" cy="29"/>
              </a:xfrm>
              <a:custGeom>
                <a:avLst/>
                <a:gdLst>
                  <a:gd name="T0" fmla="*/ 0 w 4"/>
                  <a:gd name="T1" fmla="*/ 200 h 11"/>
                  <a:gd name="T2" fmla="*/ 0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3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1" name="Freeform 68">
                <a:extLst>
                  <a:ext uri="{FF2B5EF4-FFF2-40B4-BE49-F238E27FC236}">
                    <a16:creationId xmlns:a16="http://schemas.microsoft.com/office/drawing/2014/main" id="{83847FD1-FD2A-44F1-AD25-D052B94B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31"/>
                <a:ext cx="17" cy="40"/>
              </a:xfrm>
              <a:custGeom>
                <a:avLst/>
                <a:gdLst>
                  <a:gd name="T0" fmla="*/ 41 w 7"/>
                  <a:gd name="T1" fmla="*/ 0 h 15"/>
                  <a:gd name="T2" fmla="*/ 70 w 7"/>
                  <a:gd name="T3" fmla="*/ 285 h 15"/>
                  <a:gd name="T4" fmla="*/ 0 w 7"/>
                  <a:gd name="T5" fmla="*/ 1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3" y="6"/>
                      <a:pt x="7" y="9"/>
                      <a:pt x="5" y="15"/>
                    </a:cubicBezTo>
                    <a:cubicBezTo>
                      <a:pt x="1" y="15"/>
                      <a:pt x="0" y="11"/>
                      <a:pt x="0" y="7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2" name="Freeform 69">
                <a:extLst>
                  <a:ext uri="{FF2B5EF4-FFF2-40B4-BE49-F238E27FC236}">
                    <a16:creationId xmlns:a16="http://schemas.microsoft.com/office/drawing/2014/main" id="{0DDC9958-2A87-4188-BD91-C3831CB21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085"/>
                <a:ext cx="25" cy="48"/>
              </a:xfrm>
              <a:custGeom>
                <a:avLst/>
                <a:gdLst>
                  <a:gd name="T0" fmla="*/ 0 w 10"/>
                  <a:gd name="T1" fmla="*/ 115 h 18"/>
                  <a:gd name="T2" fmla="*/ 63 w 10"/>
                  <a:gd name="T3" fmla="*/ 341 h 18"/>
                  <a:gd name="T4" fmla="*/ 113 w 10"/>
                  <a:gd name="T5" fmla="*/ 0 h 18"/>
                  <a:gd name="T6" fmla="*/ 63 w 10"/>
                  <a:gd name="T7" fmla="*/ 20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0" y="6"/>
                    </a:moveTo>
                    <a:cubicBezTo>
                      <a:pt x="0" y="10"/>
                      <a:pt x="1" y="15"/>
                      <a:pt x="4" y="18"/>
                    </a:cubicBezTo>
                    <a:cubicBezTo>
                      <a:pt x="10" y="14"/>
                      <a:pt x="6" y="6"/>
                      <a:pt x="7" y="0"/>
                    </a:cubicBezTo>
                    <a:cubicBezTo>
                      <a:pt x="6" y="4"/>
                      <a:pt x="6" y="8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3" name="Freeform 70">
                <a:extLst>
                  <a:ext uri="{FF2B5EF4-FFF2-40B4-BE49-F238E27FC236}">
                    <a16:creationId xmlns:a16="http://schemas.microsoft.com/office/drawing/2014/main" id="{FCFD480E-1D6A-4251-AC23-DBACB7CA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328"/>
                <a:ext cx="35" cy="21"/>
              </a:xfrm>
              <a:custGeom>
                <a:avLst/>
                <a:gdLst>
                  <a:gd name="T0" fmla="*/ 0 w 14"/>
                  <a:gd name="T1" fmla="*/ 110 h 8"/>
                  <a:gd name="T2" fmla="*/ 208 w 14"/>
                  <a:gd name="T3" fmla="*/ 0 h 8"/>
                  <a:gd name="T4" fmla="*/ 50 w 14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4" y="3"/>
                      <a:pt x="8" y="1"/>
                      <a:pt x="13" y="0"/>
                    </a:cubicBezTo>
                    <a:cubicBezTo>
                      <a:pt x="14" y="5"/>
                      <a:pt x="6" y="6"/>
                      <a:pt x="3" y="8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4" name="Freeform 71">
                <a:extLst>
                  <a:ext uri="{FF2B5EF4-FFF2-40B4-BE49-F238E27FC236}">
                    <a16:creationId xmlns:a16="http://schemas.microsoft.com/office/drawing/2014/main" id="{6A59E54E-FA9A-47C3-A008-A3244EDFA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397"/>
                <a:ext cx="18" cy="48"/>
              </a:xfrm>
              <a:custGeom>
                <a:avLst/>
                <a:gdLst>
                  <a:gd name="T0" fmla="*/ 0 w 7"/>
                  <a:gd name="T1" fmla="*/ 341 h 18"/>
                  <a:gd name="T2" fmla="*/ 100 w 7"/>
                  <a:gd name="T3" fmla="*/ 0 h 18"/>
                  <a:gd name="T4" fmla="*/ 100 w 7"/>
                  <a:gd name="T5" fmla="*/ 1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3" y="13"/>
                      <a:pt x="0" y="4"/>
                      <a:pt x="6" y="0"/>
                    </a:cubicBezTo>
                    <a:cubicBezTo>
                      <a:pt x="7" y="2"/>
                      <a:pt x="7" y="4"/>
                      <a:pt x="6" y="6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5" name="Freeform 72">
                <a:extLst>
                  <a:ext uri="{FF2B5EF4-FFF2-40B4-BE49-F238E27FC236}">
                    <a16:creationId xmlns:a16="http://schemas.microsoft.com/office/drawing/2014/main" id="{13C3CCA9-ED0A-4F9A-B66A-FAAAED87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76"/>
                <a:ext cx="37" cy="37"/>
              </a:xfrm>
              <a:custGeom>
                <a:avLst/>
                <a:gdLst>
                  <a:gd name="T0" fmla="*/ 0 w 15"/>
                  <a:gd name="T1" fmla="*/ 90 h 14"/>
                  <a:gd name="T2" fmla="*/ 133 w 15"/>
                  <a:gd name="T3" fmla="*/ 259 h 14"/>
                  <a:gd name="T4" fmla="*/ 183 w 15"/>
                  <a:gd name="T5" fmla="*/ 182 h 14"/>
                  <a:gd name="T6" fmla="*/ 74 w 15"/>
                  <a:gd name="T7" fmla="*/ 132 h 14"/>
                  <a:gd name="T8" fmla="*/ 0 w 1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5"/>
                    </a:moveTo>
                    <a:cubicBezTo>
                      <a:pt x="2" y="7"/>
                      <a:pt x="6" y="13"/>
                      <a:pt x="9" y="14"/>
                    </a:cubicBezTo>
                    <a:cubicBezTo>
                      <a:pt x="11" y="14"/>
                      <a:pt x="15" y="13"/>
                      <a:pt x="12" y="10"/>
                    </a:cubicBezTo>
                    <a:cubicBezTo>
                      <a:pt x="11" y="9"/>
                      <a:pt x="7" y="9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6" name="Freeform 73">
                <a:extLst>
                  <a:ext uri="{FF2B5EF4-FFF2-40B4-BE49-F238E27FC236}">
                    <a16:creationId xmlns:a16="http://schemas.microsoft.com/office/drawing/2014/main" id="{C1162BD9-8035-4454-8B21-B5711299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069"/>
                <a:ext cx="23" cy="75"/>
              </a:xfrm>
              <a:custGeom>
                <a:avLst/>
                <a:gdLst>
                  <a:gd name="T0" fmla="*/ 84 w 9"/>
                  <a:gd name="T1" fmla="*/ 0 h 28"/>
                  <a:gd name="T2" fmla="*/ 84 w 9"/>
                  <a:gd name="T3" fmla="*/ 252 h 28"/>
                  <a:gd name="T4" fmla="*/ 151 w 9"/>
                  <a:gd name="T5" fmla="*/ 538 h 28"/>
                  <a:gd name="T6" fmla="*/ 0 w 9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5" y="0"/>
                    </a:moveTo>
                    <a:cubicBezTo>
                      <a:pt x="4" y="4"/>
                      <a:pt x="4" y="9"/>
                      <a:pt x="5" y="13"/>
                    </a:cubicBezTo>
                    <a:cubicBezTo>
                      <a:pt x="5" y="18"/>
                      <a:pt x="9" y="23"/>
                      <a:pt x="9" y="28"/>
                    </a:cubicBezTo>
                    <a:cubicBezTo>
                      <a:pt x="2" y="28"/>
                      <a:pt x="0" y="8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7" name="Freeform 74">
                <a:extLst>
                  <a:ext uri="{FF2B5EF4-FFF2-40B4-BE49-F238E27FC236}">
                    <a16:creationId xmlns:a16="http://schemas.microsoft.com/office/drawing/2014/main" id="{A27BAB63-4402-43ED-9A04-C8B24DE5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123"/>
                <a:ext cx="18" cy="26"/>
              </a:xfrm>
              <a:custGeom>
                <a:avLst/>
                <a:gdLst>
                  <a:gd name="T0" fmla="*/ 0 w 7"/>
                  <a:gd name="T1" fmla="*/ 55 h 10"/>
                  <a:gd name="T2" fmla="*/ 118 w 7"/>
                  <a:gd name="T3" fmla="*/ 143 h 10"/>
                  <a:gd name="T4" fmla="*/ 67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1" y="6"/>
                      <a:pt x="3" y="10"/>
                      <a:pt x="7" y="8"/>
                    </a:cubicBezTo>
                    <a:cubicBezTo>
                      <a:pt x="6" y="5"/>
                      <a:pt x="5" y="3"/>
                      <a:pt x="4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8" name="Freeform 75">
                <a:extLst>
                  <a:ext uri="{FF2B5EF4-FFF2-40B4-BE49-F238E27FC236}">
                    <a16:creationId xmlns:a16="http://schemas.microsoft.com/office/drawing/2014/main" id="{0B1DBD72-2FA6-41F2-A1FA-4BBEBDD55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192"/>
                <a:ext cx="20" cy="29"/>
              </a:xfrm>
              <a:custGeom>
                <a:avLst/>
                <a:gdLst>
                  <a:gd name="T0" fmla="*/ 20 w 8"/>
                  <a:gd name="T1" fmla="*/ 90 h 11"/>
                  <a:gd name="T2" fmla="*/ 125 w 8"/>
                  <a:gd name="T3" fmla="*/ 111 h 11"/>
                  <a:gd name="T4" fmla="*/ 0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1" y="5"/>
                    </a:moveTo>
                    <a:cubicBezTo>
                      <a:pt x="2" y="7"/>
                      <a:pt x="8" y="11"/>
                      <a:pt x="8" y="6"/>
                    </a:cubicBezTo>
                    <a:cubicBezTo>
                      <a:pt x="8" y="4"/>
                      <a:pt x="2" y="2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9" name="Freeform 76">
                <a:extLst>
                  <a:ext uri="{FF2B5EF4-FFF2-40B4-BE49-F238E27FC236}">
                    <a16:creationId xmlns:a16="http://schemas.microsoft.com/office/drawing/2014/main" id="{8C687821-FE75-461F-837A-61815832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31"/>
                <a:ext cx="20" cy="18"/>
              </a:xfrm>
              <a:custGeom>
                <a:avLst/>
                <a:gdLst>
                  <a:gd name="T0" fmla="*/ 0 w 8"/>
                  <a:gd name="T1" fmla="*/ 21 h 7"/>
                  <a:gd name="T2" fmla="*/ 125 w 8"/>
                  <a:gd name="T3" fmla="*/ 21 h 7"/>
                  <a:gd name="T4" fmla="*/ 50 w 8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2"/>
                      <a:pt x="6" y="0"/>
                      <a:pt x="8" y="1"/>
                    </a:cubicBezTo>
                    <a:cubicBezTo>
                      <a:pt x="7" y="4"/>
                      <a:pt x="5" y="5"/>
                      <a:pt x="3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0" name="Freeform 77">
                <a:extLst>
                  <a:ext uri="{FF2B5EF4-FFF2-40B4-BE49-F238E27FC236}">
                    <a16:creationId xmlns:a16="http://schemas.microsoft.com/office/drawing/2014/main" id="{9DC507D1-EE2E-4AA3-A53F-8436ECBC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92"/>
                <a:ext cx="15" cy="21"/>
              </a:xfrm>
              <a:custGeom>
                <a:avLst/>
                <a:gdLst>
                  <a:gd name="T0" fmla="*/ 0 w 6"/>
                  <a:gd name="T1" fmla="*/ 144 h 8"/>
                  <a:gd name="T2" fmla="*/ 83 w 6"/>
                  <a:gd name="T3" fmla="*/ 0 h 8"/>
                  <a:gd name="T4" fmla="*/ 83 w 6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3" y="6"/>
                      <a:pt x="3" y="3"/>
                      <a:pt x="5" y="0"/>
                    </a:cubicBezTo>
                    <a:cubicBezTo>
                      <a:pt x="6" y="2"/>
                      <a:pt x="6" y="4"/>
                      <a:pt x="5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1" name="Freeform 78">
                <a:extLst>
                  <a:ext uri="{FF2B5EF4-FFF2-40B4-BE49-F238E27FC236}">
                    <a16:creationId xmlns:a16="http://schemas.microsoft.com/office/drawing/2014/main" id="{A41525DA-478E-426D-918F-F9C01317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41"/>
                <a:ext cx="33" cy="99"/>
              </a:xfrm>
              <a:custGeom>
                <a:avLst/>
                <a:gdLst>
                  <a:gd name="T0" fmla="*/ 180 w 13"/>
                  <a:gd name="T1" fmla="*/ 0 h 37"/>
                  <a:gd name="T2" fmla="*/ 117 w 13"/>
                  <a:gd name="T3" fmla="*/ 321 h 37"/>
                  <a:gd name="T4" fmla="*/ 51 w 13"/>
                  <a:gd name="T5" fmla="*/ 709 h 37"/>
                  <a:gd name="T6" fmla="*/ 160 w 1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7">
                    <a:moveTo>
                      <a:pt x="11" y="0"/>
                    </a:moveTo>
                    <a:cubicBezTo>
                      <a:pt x="13" y="5"/>
                      <a:pt x="9" y="11"/>
                      <a:pt x="7" y="17"/>
                    </a:cubicBezTo>
                    <a:cubicBezTo>
                      <a:pt x="5" y="23"/>
                      <a:pt x="3" y="30"/>
                      <a:pt x="3" y="37"/>
                    </a:cubicBezTo>
                    <a:cubicBezTo>
                      <a:pt x="3" y="31"/>
                      <a:pt x="0" y="1"/>
                      <a:pt x="1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2" name="Freeform 79">
                <a:extLst>
                  <a:ext uri="{FF2B5EF4-FFF2-40B4-BE49-F238E27FC236}">
                    <a16:creationId xmlns:a16="http://schemas.microsoft.com/office/drawing/2014/main" id="{8EC9D229-F037-477B-AE94-477E3E452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23"/>
                <a:ext cx="28" cy="72"/>
              </a:xfrm>
              <a:custGeom>
                <a:avLst/>
                <a:gdLst>
                  <a:gd name="T0" fmla="*/ 0 w 11"/>
                  <a:gd name="T1" fmla="*/ 171 h 27"/>
                  <a:gd name="T2" fmla="*/ 84 w 11"/>
                  <a:gd name="T3" fmla="*/ 397 h 27"/>
                  <a:gd name="T4" fmla="*/ 181 w 11"/>
                  <a:gd name="T5" fmla="*/ 397 h 27"/>
                  <a:gd name="T6" fmla="*/ 64 w 11"/>
                  <a:gd name="T7" fmla="*/ 192 h 27"/>
                  <a:gd name="T8" fmla="*/ 20 w 1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0" y="9"/>
                    </a:moveTo>
                    <a:cubicBezTo>
                      <a:pt x="1" y="13"/>
                      <a:pt x="2" y="18"/>
                      <a:pt x="5" y="21"/>
                    </a:cubicBezTo>
                    <a:cubicBezTo>
                      <a:pt x="8" y="24"/>
                      <a:pt x="11" y="27"/>
                      <a:pt x="11" y="21"/>
                    </a:cubicBezTo>
                    <a:cubicBezTo>
                      <a:pt x="10" y="19"/>
                      <a:pt x="5" y="13"/>
                      <a:pt x="4" y="10"/>
                    </a:cubicBezTo>
                    <a:cubicBezTo>
                      <a:pt x="3" y="7"/>
                      <a:pt x="2" y="4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3" name="Freeform 80">
                <a:extLst>
                  <a:ext uri="{FF2B5EF4-FFF2-40B4-BE49-F238E27FC236}">
                    <a16:creationId xmlns:a16="http://schemas.microsoft.com/office/drawing/2014/main" id="{378CB141-5AB1-484D-BDDF-2B9AEF11C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21"/>
                <a:ext cx="13" cy="107"/>
              </a:xfrm>
              <a:custGeom>
                <a:avLst/>
                <a:gdLst>
                  <a:gd name="T0" fmla="*/ 21 w 5"/>
                  <a:gd name="T1" fmla="*/ 0 h 40"/>
                  <a:gd name="T2" fmla="*/ 0 w 5"/>
                  <a:gd name="T3" fmla="*/ 401 h 40"/>
                  <a:gd name="T4" fmla="*/ 88 w 5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0">
                    <a:moveTo>
                      <a:pt x="1" y="0"/>
                    </a:moveTo>
                    <a:cubicBezTo>
                      <a:pt x="4" y="7"/>
                      <a:pt x="0" y="14"/>
                      <a:pt x="0" y="21"/>
                    </a:cubicBezTo>
                    <a:cubicBezTo>
                      <a:pt x="0" y="27"/>
                      <a:pt x="2" y="35"/>
                      <a:pt x="5" y="4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4" name="Freeform 81">
                <a:extLst>
                  <a:ext uri="{FF2B5EF4-FFF2-40B4-BE49-F238E27FC236}">
                    <a16:creationId xmlns:a16="http://schemas.microsoft.com/office/drawing/2014/main" id="{AFD7CAD6-1CB0-441F-93F8-5FAEA140E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136"/>
                <a:ext cx="30" cy="48"/>
              </a:xfrm>
              <a:custGeom>
                <a:avLst/>
                <a:gdLst>
                  <a:gd name="T0" fmla="*/ 0 w 12"/>
                  <a:gd name="T1" fmla="*/ 0 h 18"/>
                  <a:gd name="T2" fmla="*/ 83 w 12"/>
                  <a:gd name="T3" fmla="*/ 77 h 18"/>
                  <a:gd name="T4" fmla="*/ 125 w 12"/>
                  <a:gd name="T5" fmla="*/ 171 h 18"/>
                  <a:gd name="T6" fmla="*/ 188 w 1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cubicBezTo>
                      <a:pt x="2" y="3"/>
                      <a:pt x="4" y="2"/>
                      <a:pt x="5" y="4"/>
                    </a:cubicBezTo>
                    <a:cubicBezTo>
                      <a:pt x="6" y="6"/>
                      <a:pt x="7" y="8"/>
                      <a:pt x="8" y="9"/>
                    </a:cubicBezTo>
                    <a:cubicBezTo>
                      <a:pt x="9" y="11"/>
                      <a:pt x="12" y="15"/>
                      <a:pt x="12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5" name="Freeform 82">
                <a:extLst>
                  <a:ext uri="{FF2B5EF4-FFF2-40B4-BE49-F238E27FC236}">
                    <a16:creationId xmlns:a16="http://schemas.microsoft.com/office/drawing/2014/main" id="{9587C195-2CF8-426A-96D4-7C8547D29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195"/>
                <a:ext cx="53" cy="24"/>
              </a:xfrm>
              <a:custGeom>
                <a:avLst/>
                <a:gdLst>
                  <a:gd name="T0" fmla="*/ 0 w 21"/>
                  <a:gd name="T1" fmla="*/ 171 h 9"/>
                  <a:gd name="T2" fmla="*/ 159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3" y="8"/>
                      <a:pt x="21" y="7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6" name="Freeform 83">
                <a:extLst>
                  <a:ext uri="{FF2B5EF4-FFF2-40B4-BE49-F238E27FC236}">
                    <a16:creationId xmlns:a16="http://schemas.microsoft.com/office/drawing/2014/main" id="{48E6F05B-E056-43E6-984E-69C2FA5FF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2248"/>
                <a:ext cx="28" cy="64"/>
              </a:xfrm>
              <a:custGeom>
                <a:avLst/>
                <a:gdLst>
                  <a:gd name="T0" fmla="*/ 0 w 11"/>
                  <a:gd name="T1" fmla="*/ 115 h 24"/>
                  <a:gd name="T2" fmla="*/ 163 w 11"/>
                  <a:gd name="T3" fmla="*/ 205 h 24"/>
                  <a:gd name="T4" fmla="*/ 64 w 11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0" y="6"/>
                    </a:moveTo>
                    <a:cubicBezTo>
                      <a:pt x="6" y="0"/>
                      <a:pt x="9" y="4"/>
                      <a:pt x="10" y="11"/>
                    </a:cubicBezTo>
                    <a:cubicBezTo>
                      <a:pt x="11" y="19"/>
                      <a:pt x="8" y="17"/>
                      <a:pt x="4" y="2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7" name="Freeform 84">
                <a:extLst>
                  <a:ext uri="{FF2B5EF4-FFF2-40B4-BE49-F238E27FC236}">
                    <a16:creationId xmlns:a16="http://schemas.microsoft.com/office/drawing/2014/main" id="{9E3CDB6B-2F48-47E9-9143-DD369C625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39"/>
                <a:ext cx="40" cy="88"/>
              </a:xfrm>
              <a:custGeom>
                <a:avLst/>
                <a:gdLst>
                  <a:gd name="T0" fmla="*/ 0 w 16"/>
                  <a:gd name="T1" fmla="*/ 149 h 33"/>
                  <a:gd name="T2" fmla="*/ 158 w 16"/>
                  <a:gd name="T3" fmla="*/ 0 h 33"/>
                  <a:gd name="T4" fmla="*/ 188 w 16"/>
                  <a:gd name="T5" fmla="*/ 205 h 33"/>
                  <a:gd name="T6" fmla="*/ 95 w 16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3">
                    <a:moveTo>
                      <a:pt x="0" y="8"/>
                    </a:moveTo>
                    <a:cubicBezTo>
                      <a:pt x="3" y="6"/>
                      <a:pt x="6" y="0"/>
                      <a:pt x="10" y="0"/>
                    </a:cubicBezTo>
                    <a:cubicBezTo>
                      <a:pt x="16" y="1"/>
                      <a:pt x="13" y="7"/>
                      <a:pt x="12" y="11"/>
                    </a:cubicBezTo>
                    <a:cubicBezTo>
                      <a:pt x="10" y="16"/>
                      <a:pt x="4" y="27"/>
                      <a:pt x="6" y="3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8" name="Freeform 85">
                <a:extLst>
                  <a:ext uri="{FF2B5EF4-FFF2-40B4-BE49-F238E27FC236}">
                    <a16:creationId xmlns:a16="http://schemas.microsoft.com/office/drawing/2014/main" id="{BB1B3E7A-BCB3-46C2-8ECB-C4282EBE0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392"/>
                <a:ext cx="25" cy="93"/>
              </a:xfrm>
              <a:custGeom>
                <a:avLst/>
                <a:gdLst>
                  <a:gd name="T0" fmla="*/ 20 w 10"/>
                  <a:gd name="T1" fmla="*/ 149 h 35"/>
                  <a:gd name="T2" fmla="*/ 113 w 10"/>
                  <a:gd name="T3" fmla="*/ 0 h 35"/>
                  <a:gd name="T4" fmla="*/ 113 w 10"/>
                  <a:gd name="T5" fmla="*/ 303 h 35"/>
                  <a:gd name="T6" fmla="*/ 145 w 10"/>
                  <a:gd name="T7" fmla="*/ 452 h 35"/>
                  <a:gd name="T8" fmla="*/ 158 w 10"/>
                  <a:gd name="T9" fmla="*/ 65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5">
                    <a:moveTo>
                      <a:pt x="1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10" y="7"/>
                      <a:pt x="7" y="9"/>
                      <a:pt x="7" y="16"/>
                    </a:cubicBezTo>
                    <a:cubicBezTo>
                      <a:pt x="7" y="18"/>
                      <a:pt x="9" y="21"/>
                      <a:pt x="9" y="24"/>
                    </a:cubicBezTo>
                    <a:cubicBezTo>
                      <a:pt x="9" y="28"/>
                      <a:pt x="9" y="30"/>
                      <a:pt x="10" y="3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9" name="Freeform 86">
                <a:extLst>
                  <a:ext uri="{FF2B5EF4-FFF2-40B4-BE49-F238E27FC236}">
                    <a16:creationId xmlns:a16="http://schemas.microsoft.com/office/drawing/2014/main" id="{076C7387-DA70-4EFE-BD7D-D26B2C22C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229"/>
                <a:ext cx="18" cy="14"/>
              </a:xfrm>
              <a:custGeom>
                <a:avLst/>
                <a:gdLst>
                  <a:gd name="T0" fmla="*/ 0 w 7"/>
                  <a:gd name="T1" fmla="*/ 109 h 5"/>
                  <a:gd name="T2" fmla="*/ 100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5"/>
                      <a:pt x="7" y="4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0" name="Freeform 87">
                <a:extLst>
                  <a:ext uri="{FF2B5EF4-FFF2-40B4-BE49-F238E27FC236}">
                    <a16:creationId xmlns:a16="http://schemas.microsoft.com/office/drawing/2014/main" id="{42EB50AA-DB84-455F-8E25-BDAA2B1B7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064"/>
                <a:ext cx="2" cy="32"/>
              </a:xfrm>
              <a:custGeom>
                <a:avLst/>
                <a:gdLst>
                  <a:gd name="T0" fmla="*/ 8 w 1"/>
                  <a:gd name="T1" fmla="*/ 0 h 12"/>
                  <a:gd name="T2" fmla="*/ 0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1" name="Freeform 88">
                <a:extLst>
                  <a:ext uri="{FF2B5EF4-FFF2-40B4-BE49-F238E27FC236}">
                    <a16:creationId xmlns:a16="http://schemas.microsoft.com/office/drawing/2014/main" id="{024EF5D4-7B39-4E64-A8E5-D260E74A7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" y="1864"/>
                <a:ext cx="85" cy="301"/>
              </a:xfrm>
              <a:custGeom>
                <a:avLst/>
                <a:gdLst>
                  <a:gd name="T0" fmla="*/ 500 w 34"/>
                  <a:gd name="T1" fmla="*/ 149 h 113"/>
                  <a:gd name="T2" fmla="*/ 500 w 34"/>
                  <a:gd name="T3" fmla="*/ 56 h 113"/>
                  <a:gd name="T4" fmla="*/ 375 w 34"/>
                  <a:gd name="T5" fmla="*/ 56 h 113"/>
                  <a:gd name="T6" fmla="*/ 375 w 34"/>
                  <a:gd name="T7" fmla="*/ 56 h 113"/>
                  <a:gd name="T8" fmla="*/ 345 w 34"/>
                  <a:gd name="T9" fmla="*/ 149 h 113"/>
                  <a:gd name="T10" fmla="*/ 220 w 34"/>
                  <a:gd name="T11" fmla="*/ 362 h 113"/>
                  <a:gd name="T12" fmla="*/ 238 w 34"/>
                  <a:gd name="T13" fmla="*/ 533 h 113"/>
                  <a:gd name="T14" fmla="*/ 125 w 34"/>
                  <a:gd name="T15" fmla="*/ 717 h 113"/>
                  <a:gd name="T16" fmla="*/ 175 w 34"/>
                  <a:gd name="T17" fmla="*/ 964 h 113"/>
                  <a:gd name="T18" fmla="*/ 83 w 34"/>
                  <a:gd name="T19" fmla="*/ 1151 h 113"/>
                  <a:gd name="T20" fmla="*/ 113 w 34"/>
                  <a:gd name="T21" fmla="*/ 1319 h 113"/>
                  <a:gd name="T22" fmla="*/ 50 w 34"/>
                  <a:gd name="T23" fmla="*/ 1702 h 113"/>
                  <a:gd name="T24" fmla="*/ 188 w 34"/>
                  <a:gd name="T25" fmla="*/ 2043 h 113"/>
                  <a:gd name="T26" fmla="*/ 313 w 34"/>
                  <a:gd name="T27" fmla="*/ 1510 h 113"/>
                  <a:gd name="T28" fmla="*/ 345 w 34"/>
                  <a:gd name="T29" fmla="*/ 1113 h 113"/>
                  <a:gd name="T30" fmla="*/ 345 w 34"/>
                  <a:gd name="T31" fmla="*/ 623 h 113"/>
                  <a:gd name="T32" fmla="*/ 533 w 34"/>
                  <a:gd name="T33" fmla="*/ 192 h 113"/>
                  <a:gd name="T34" fmla="*/ 533 w 34"/>
                  <a:gd name="T35" fmla="*/ 136 h 113"/>
                  <a:gd name="T36" fmla="*/ 500 w 34"/>
                  <a:gd name="T37" fmla="*/ 149 h 113"/>
                  <a:gd name="T38" fmla="*/ 250 w 34"/>
                  <a:gd name="T39" fmla="*/ 0 h 113"/>
                  <a:gd name="T40" fmla="*/ 250 w 34"/>
                  <a:gd name="T41" fmla="*/ 0 h 113"/>
                  <a:gd name="T42" fmla="*/ 250 w 34"/>
                  <a:gd name="T43" fmla="*/ 0 h 1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" h="113">
                    <a:moveTo>
                      <a:pt x="32" y="8"/>
                    </a:moveTo>
                    <a:cubicBezTo>
                      <a:pt x="32" y="6"/>
                      <a:pt x="31" y="5"/>
                      <a:pt x="32" y="3"/>
                    </a:cubicBezTo>
                    <a:cubicBezTo>
                      <a:pt x="29" y="6"/>
                      <a:pt x="24" y="7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3" y="5"/>
                      <a:pt x="22" y="8"/>
                    </a:cubicBezTo>
                    <a:cubicBezTo>
                      <a:pt x="21" y="12"/>
                      <a:pt x="15" y="13"/>
                      <a:pt x="14" y="19"/>
                    </a:cubicBezTo>
                    <a:cubicBezTo>
                      <a:pt x="13" y="25"/>
                      <a:pt x="16" y="23"/>
                      <a:pt x="15" y="28"/>
                    </a:cubicBezTo>
                    <a:cubicBezTo>
                      <a:pt x="14" y="33"/>
                      <a:pt x="9" y="33"/>
                      <a:pt x="8" y="38"/>
                    </a:cubicBezTo>
                    <a:cubicBezTo>
                      <a:pt x="8" y="44"/>
                      <a:pt x="12" y="46"/>
                      <a:pt x="11" y="51"/>
                    </a:cubicBezTo>
                    <a:cubicBezTo>
                      <a:pt x="10" y="56"/>
                      <a:pt x="7" y="56"/>
                      <a:pt x="5" y="61"/>
                    </a:cubicBezTo>
                    <a:cubicBezTo>
                      <a:pt x="4" y="66"/>
                      <a:pt x="8" y="66"/>
                      <a:pt x="7" y="70"/>
                    </a:cubicBezTo>
                    <a:cubicBezTo>
                      <a:pt x="5" y="74"/>
                      <a:pt x="0" y="76"/>
                      <a:pt x="3" y="90"/>
                    </a:cubicBezTo>
                    <a:cubicBezTo>
                      <a:pt x="5" y="104"/>
                      <a:pt x="4" y="113"/>
                      <a:pt x="12" y="108"/>
                    </a:cubicBezTo>
                    <a:cubicBezTo>
                      <a:pt x="16" y="106"/>
                      <a:pt x="20" y="92"/>
                      <a:pt x="20" y="80"/>
                    </a:cubicBezTo>
                    <a:cubicBezTo>
                      <a:pt x="20" y="71"/>
                      <a:pt x="22" y="65"/>
                      <a:pt x="22" y="59"/>
                    </a:cubicBezTo>
                    <a:cubicBezTo>
                      <a:pt x="22" y="55"/>
                      <a:pt x="22" y="42"/>
                      <a:pt x="22" y="33"/>
                    </a:cubicBezTo>
                    <a:cubicBezTo>
                      <a:pt x="23" y="21"/>
                      <a:pt x="28" y="11"/>
                      <a:pt x="34" y="10"/>
                    </a:cubicBezTo>
                    <a:cubicBezTo>
                      <a:pt x="34" y="9"/>
                      <a:pt x="34" y="8"/>
                      <a:pt x="34" y="7"/>
                    </a:cubicBezTo>
                    <a:cubicBezTo>
                      <a:pt x="34" y="7"/>
                      <a:pt x="33" y="7"/>
                      <a:pt x="32" y="8"/>
                    </a:cubicBezTo>
                    <a:close/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2" name="Freeform 89">
                <a:extLst>
                  <a:ext uri="{FF2B5EF4-FFF2-40B4-BE49-F238E27FC236}">
                    <a16:creationId xmlns:a16="http://schemas.microsoft.com/office/drawing/2014/main" id="{8E287FE3-547A-46AC-8462-3A339770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76"/>
                <a:ext cx="80" cy="291"/>
              </a:xfrm>
              <a:custGeom>
                <a:avLst/>
                <a:gdLst>
                  <a:gd name="T0" fmla="*/ 83 w 32"/>
                  <a:gd name="T1" fmla="*/ 969 h 109"/>
                  <a:gd name="T2" fmla="*/ 175 w 32"/>
                  <a:gd name="T3" fmla="*/ 1161 h 109"/>
                  <a:gd name="T4" fmla="*/ 125 w 32"/>
                  <a:gd name="T5" fmla="*/ 1332 h 109"/>
                  <a:gd name="T6" fmla="*/ 238 w 32"/>
                  <a:gd name="T7" fmla="*/ 1540 h 109"/>
                  <a:gd name="T8" fmla="*/ 220 w 32"/>
                  <a:gd name="T9" fmla="*/ 1767 h 109"/>
                  <a:gd name="T10" fmla="*/ 345 w 32"/>
                  <a:gd name="T11" fmla="*/ 1981 h 109"/>
                  <a:gd name="T12" fmla="*/ 363 w 32"/>
                  <a:gd name="T13" fmla="*/ 2040 h 109"/>
                  <a:gd name="T14" fmla="*/ 395 w 32"/>
                  <a:gd name="T15" fmla="*/ 1981 h 109"/>
                  <a:gd name="T16" fmla="*/ 470 w 32"/>
                  <a:gd name="T17" fmla="*/ 2074 h 109"/>
                  <a:gd name="T18" fmla="*/ 500 w 32"/>
                  <a:gd name="T19" fmla="*/ 1925 h 109"/>
                  <a:gd name="T20" fmla="*/ 345 w 32"/>
                  <a:gd name="T21" fmla="*/ 1503 h 109"/>
                  <a:gd name="T22" fmla="*/ 345 w 32"/>
                  <a:gd name="T23" fmla="*/ 1004 h 109"/>
                  <a:gd name="T24" fmla="*/ 313 w 32"/>
                  <a:gd name="T25" fmla="*/ 606 h 109"/>
                  <a:gd name="T26" fmla="*/ 188 w 32"/>
                  <a:gd name="T27" fmla="*/ 93 h 109"/>
                  <a:gd name="T28" fmla="*/ 50 w 32"/>
                  <a:gd name="T29" fmla="*/ 422 h 109"/>
                  <a:gd name="T30" fmla="*/ 113 w 32"/>
                  <a:gd name="T31" fmla="*/ 798 h 109"/>
                  <a:gd name="T32" fmla="*/ 83 w 32"/>
                  <a:gd name="T33" fmla="*/ 969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109">
                    <a:moveTo>
                      <a:pt x="5" y="51"/>
                    </a:moveTo>
                    <a:cubicBezTo>
                      <a:pt x="7" y="56"/>
                      <a:pt x="10" y="56"/>
                      <a:pt x="11" y="61"/>
                    </a:cubicBezTo>
                    <a:cubicBezTo>
                      <a:pt x="12" y="66"/>
                      <a:pt x="8" y="65"/>
                      <a:pt x="8" y="70"/>
                    </a:cubicBezTo>
                    <a:cubicBezTo>
                      <a:pt x="9" y="76"/>
                      <a:pt x="14" y="76"/>
                      <a:pt x="15" y="81"/>
                    </a:cubicBezTo>
                    <a:cubicBezTo>
                      <a:pt x="16" y="85"/>
                      <a:pt x="13" y="87"/>
                      <a:pt x="14" y="93"/>
                    </a:cubicBezTo>
                    <a:cubicBezTo>
                      <a:pt x="15" y="99"/>
                      <a:pt x="21" y="100"/>
                      <a:pt x="22" y="104"/>
                    </a:cubicBezTo>
                    <a:cubicBezTo>
                      <a:pt x="23" y="105"/>
                      <a:pt x="23" y="106"/>
                      <a:pt x="23" y="107"/>
                    </a:cubicBezTo>
                    <a:cubicBezTo>
                      <a:pt x="24" y="106"/>
                      <a:pt x="25" y="105"/>
                      <a:pt x="25" y="104"/>
                    </a:cubicBezTo>
                    <a:cubicBezTo>
                      <a:pt x="27" y="106"/>
                      <a:pt x="29" y="107"/>
                      <a:pt x="30" y="109"/>
                    </a:cubicBezTo>
                    <a:cubicBezTo>
                      <a:pt x="28" y="105"/>
                      <a:pt x="30" y="103"/>
                      <a:pt x="32" y="101"/>
                    </a:cubicBezTo>
                    <a:cubicBezTo>
                      <a:pt x="27" y="99"/>
                      <a:pt x="23" y="90"/>
                      <a:pt x="22" y="79"/>
                    </a:cubicBezTo>
                    <a:cubicBezTo>
                      <a:pt x="22" y="70"/>
                      <a:pt x="22" y="57"/>
                      <a:pt x="22" y="53"/>
                    </a:cubicBezTo>
                    <a:cubicBezTo>
                      <a:pt x="22" y="47"/>
                      <a:pt x="20" y="41"/>
                      <a:pt x="20" y="32"/>
                    </a:cubicBezTo>
                    <a:cubicBezTo>
                      <a:pt x="20" y="20"/>
                      <a:pt x="17" y="7"/>
                      <a:pt x="12" y="5"/>
                    </a:cubicBezTo>
                    <a:cubicBezTo>
                      <a:pt x="5" y="0"/>
                      <a:pt x="5" y="8"/>
                      <a:pt x="3" y="22"/>
                    </a:cubicBezTo>
                    <a:cubicBezTo>
                      <a:pt x="0" y="36"/>
                      <a:pt x="5" y="38"/>
                      <a:pt x="7" y="42"/>
                    </a:cubicBezTo>
                    <a:cubicBezTo>
                      <a:pt x="8" y="46"/>
                      <a:pt x="4" y="46"/>
                      <a:pt x="5" y="51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3" name="Freeform 90">
                <a:extLst>
                  <a:ext uri="{FF2B5EF4-FFF2-40B4-BE49-F238E27FC236}">
                    <a16:creationId xmlns:a16="http://schemas.microsoft.com/office/drawing/2014/main" id="{22C194A1-2169-41F2-BB07-76D233ED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04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0"/>
                      <a:pt x="4" y="554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solidFill>
                <a:srgbClr val="EC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4" name="Freeform 91">
                <a:extLst>
                  <a:ext uri="{FF2B5EF4-FFF2-40B4-BE49-F238E27FC236}">
                    <a16:creationId xmlns:a16="http://schemas.microsoft.com/office/drawing/2014/main" id="{453A9B7E-7ECC-4E5F-B937-0F1D92089E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437"/>
                <a:ext cx="1368" cy="1672"/>
              </a:xfrm>
              <a:custGeom>
                <a:avLst/>
                <a:gdLst>
                  <a:gd name="T0" fmla="*/ 3566 w 547"/>
                  <a:gd name="T1" fmla="*/ 11869 h 627"/>
                  <a:gd name="T2" fmla="*/ 3771 w 547"/>
                  <a:gd name="T3" fmla="*/ 11891 h 627"/>
                  <a:gd name="T4" fmla="*/ 3804 w 547"/>
                  <a:gd name="T5" fmla="*/ 11891 h 627"/>
                  <a:gd name="T6" fmla="*/ 3834 w 547"/>
                  <a:gd name="T7" fmla="*/ 11891 h 627"/>
                  <a:gd name="T8" fmla="*/ 4066 w 547"/>
                  <a:gd name="T9" fmla="*/ 11891 h 627"/>
                  <a:gd name="T10" fmla="*/ 4192 w 547"/>
                  <a:gd name="T11" fmla="*/ 11891 h 627"/>
                  <a:gd name="T12" fmla="*/ 4304 w 547"/>
                  <a:gd name="T13" fmla="*/ 11869 h 627"/>
                  <a:gd name="T14" fmla="*/ 4429 w 547"/>
                  <a:gd name="T15" fmla="*/ 11853 h 627"/>
                  <a:gd name="T16" fmla="*/ 4554 w 547"/>
                  <a:gd name="T17" fmla="*/ 11832 h 627"/>
                  <a:gd name="T18" fmla="*/ 4692 w 547"/>
                  <a:gd name="T19" fmla="*/ 11797 h 627"/>
                  <a:gd name="T20" fmla="*/ 4817 w 547"/>
                  <a:gd name="T21" fmla="*/ 11776 h 627"/>
                  <a:gd name="T22" fmla="*/ 4972 w 547"/>
                  <a:gd name="T23" fmla="*/ 11720 h 627"/>
                  <a:gd name="T24" fmla="*/ 7068 w 547"/>
                  <a:gd name="T25" fmla="*/ 10333 h 627"/>
                  <a:gd name="T26" fmla="*/ 7588 w 547"/>
                  <a:gd name="T27" fmla="*/ 9635 h 627"/>
                  <a:gd name="T28" fmla="*/ 6055 w 547"/>
                  <a:gd name="T29" fmla="*/ 717 h 627"/>
                  <a:gd name="T30" fmla="*/ 5272 w 547"/>
                  <a:gd name="T31" fmla="*/ 307 h 627"/>
                  <a:gd name="T32" fmla="*/ 4879 w 547"/>
                  <a:gd name="T33" fmla="*/ 149 h 627"/>
                  <a:gd name="T34" fmla="*/ 3804 w 547"/>
                  <a:gd name="T35" fmla="*/ 0 h 627"/>
                  <a:gd name="T36" fmla="*/ 270 w 547"/>
                  <a:gd name="T37" fmla="*/ 1651 h 627"/>
                  <a:gd name="T38" fmla="*/ 220 w 547"/>
                  <a:gd name="T39" fmla="*/ 1707 h 627"/>
                  <a:gd name="T40" fmla="*/ 20 w 547"/>
                  <a:gd name="T41" fmla="*/ 2411 h 627"/>
                  <a:gd name="T42" fmla="*/ 20 w 547"/>
                  <a:gd name="T43" fmla="*/ 2616 h 627"/>
                  <a:gd name="T44" fmla="*/ 0 w 547"/>
                  <a:gd name="T45" fmla="*/ 3563 h 627"/>
                  <a:gd name="T46" fmla="*/ 50 w 547"/>
                  <a:gd name="T47" fmla="*/ 3776 h 627"/>
                  <a:gd name="T48" fmla="*/ 63 w 547"/>
                  <a:gd name="T49" fmla="*/ 3811 h 627"/>
                  <a:gd name="T50" fmla="*/ 720 w 547"/>
                  <a:gd name="T51" fmla="*/ 5917 h 627"/>
                  <a:gd name="T52" fmla="*/ 720 w 547"/>
                  <a:gd name="T53" fmla="*/ 5939 h 627"/>
                  <a:gd name="T54" fmla="*/ 238 w 547"/>
                  <a:gd name="T55" fmla="*/ 7829 h 627"/>
                  <a:gd name="T56" fmla="*/ 83 w 547"/>
                  <a:gd name="T57" fmla="*/ 8627 h 627"/>
                  <a:gd name="T58" fmla="*/ 50 w 547"/>
                  <a:gd name="T59" fmla="*/ 8819 h 627"/>
                  <a:gd name="T60" fmla="*/ 33 w 547"/>
                  <a:gd name="T61" fmla="*/ 8952 h 627"/>
                  <a:gd name="T62" fmla="*/ 33 w 547"/>
                  <a:gd name="T63" fmla="*/ 9123 h 627"/>
                  <a:gd name="T64" fmla="*/ 33 w 547"/>
                  <a:gd name="T65" fmla="*/ 9216 h 627"/>
                  <a:gd name="T66" fmla="*/ 33 w 547"/>
                  <a:gd name="T67" fmla="*/ 9501 h 627"/>
                  <a:gd name="T68" fmla="*/ 50 w 547"/>
                  <a:gd name="T69" fmla="*/ 9693 h 627"/>
                  <a:gd name="T70" fmla="*/ 313 w 547"/>
                  <a:gd name="T71" fmla="*/ 10219 h 627"/>
                  <a:gd name="T72" fmla="*/ 208 w 547"/>
                  <a:gd name="T73" fmla="*/ 8781 h 627"/>
                  <a:gd name="T74" fmla="*/ 875 w 547"/>
                  <a:gd name="T75" fmla="*/ 5917 h 627"/>
                  <a:gd name="T76" fmla="*/ 145 w 547"/>
                  <a:gd name="T77" fmla="*/ 2581 h 627"/>
                  <a:gd name="T78" fmla="*/ 238 w 547"/>
                  <a:gd name="T79" fmla="*/ 2125 h 627"/>
                  <a:gd name="T80" fmla="*/ 470 w 547"/>
                  <a:gd name="T81" fmla="*/ 1707 h 627"/>
                  <a:gd name="T82" fmla="*/ 3846 w 547"/>
                  <a:gd name="T83" fmla="*/ 192 h 627"/>
                  <a:gd name="T84" fmla="*/ 4179 w 547"/>
                  <a:gd name="T85" fmla="*/ 205 h 627"/>
                  <a:gd name="T86" fmla="*/ 4347 w 547"/>
                  <a:gd name="T87" fmla="*/ 227 h 627"/>
                  <a:gd name="T88" fmla="*/ 8100 w 547"/>
                  <a:gd name="T89" fmla="*/ 3832 h 627"/>
                  <a:gd name="T90" fmla="*/ 7850 w 547"/>
                  <a:gd name="T91" fmla="*/ 8797 h 627"/>
                  <a:gd name="T92" fmla="*/ 3804 w 547"/>
                  <a:gd name="T93" fmla="*/ 11699 h 627"/>
                  <a:gd name="T94" fmla="*/ 238 w 547"/>
                  <a:gd name="T95" fmla="*/ 9707 h 627"/>
                  <a:gd name="T96" fmla="*/ 188 w 547"/>
                  <a:gd name="T97" fmla="*/ 9443 h 62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47" h="627">
                    <a:moveTo>
                      <a:pt x="20" y="539"/>
                    </a:moveTo>
                    <a:cubicBezTo>
                      <a:pt x="73" y="585"/>
                      <a:pt x="158" y="619"/>
                      <a:pt x="228" y="626"/>
                    </a:cubicBezTo>
                    <a:cubicBezTo>
                      <a:pt x="232" y="626"/>
                      <a:pt x="236" y="627"/>
                      <a:pt x="240" y="627"/>
                    </a:cubicBezTo>
                    <a:cubicBezTo>
                      <a:pt x="240" y="627"/>
                      <a:pt x="241" y="627"/>
                      <a:pt x="241" y="627"/>
                    </a:cubicBezTo>
                    <a:cubicBezTo>
                      <a:pt x="242" y="627"/>
                      <a:pt x="242" y="627"/>
                      <a:pt x="243" y="627"/>
                    </a:cubicBezTo>
                    <a:cubicBezTo>
                      <a:pt x="243" y="627"/>
                      <a:pt x="243" y="627"/>
                      <a:pt x="243" y="627"/>
                    </a:cubicBezTo>
                    <a:cubicBezTo>
                      <a:pt x="244" y="627"/>
                      <a:pt x="244" y="627"/>
                      <a:pt x="244" y="627"/>
                    </a:cubicBezTo>
                    <a:cubicBezTo>
                      <a:pt x="245" y="627"/>
                      <a:pt x="245" y="627"/>
                      <a:pt x="245" y="627"/>
                    </a:cubicBezTo>
                    <a:cubicBezTo>
                      <a:pt x="248" y="627"/>
                      <a:pt x="250" y="627"/>
                      <a:pt x="252" y="627"/>
                    </a:cubicBezTo>
                    <a:cubicBezTo>
                      <a:pt x="254" y="627"/>
                      <a:pt x="257" y="627"/>
                      <a:pt x="260" y="627"/>
                    </a:cubicBezTo>
                    <a:cubicBezTo>
                      <a:pt x="261" y="627"/>
                      <a:pt x="263" y="627"/>
                      <a:pt x="264" y="627"/>
                    </a:cubicBezTo>
                    <a:cubicBezTo>
                      <a:pt x="265" y="627"/>
                      <a:pt x="266" y="627"/>
                      <a:pt x="268" y="627"/>
                    </a:cubicBezTo>
                    <a:cubicBezTo>
                      <a:pt x="270" y="626"/>
                      <a:pt x="272" y="626"/>
                      <a:pt x="274" y="626"/>
                    </a:cubicBezTo>
                    <a:cubicBezTo>
                      <a:pt x="274" y="626"/>
                      <a:pt x="275" y="626"/>
                      <a:pt x="275" y="626"/>
                    </a:cubicBezTo>
                    <a:cubicBezTo>
                      <a:pt x="278" y="626"/>
                      <a:pt x="280" y="625"/>
                      <a:pt x="282" y="625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6" y="625"/>
                      <a:pt x="288" y="624"/>
                      <a:pt x="290" y="624"/>
                    </a:cubicBezTo>
                    <a:cubicBezTo>
                      <a:pt x="291" y="624"/>
                      <a:pt x="291" y="624"/>
                      <a:pt x="291" y="624"/>
                    </a:cubicBezTo>
                    <a:cubicBezTo>
                      <a:pt x="294" y="623"/>
                      <a:pt x="296" y="623"/>
                      <a:pt x="298" y="623"/>
                    </a:cubicBezTo>
                    <a:cubicBezTo>
                      <a:pt x="299" y="623"/>
                      <a:pt x="299" y="622"/>
                      <a:pt x="300" y="622"/>
                    </a:cubicBezTo>
                    <a:cubicBezTo>
                      <a:pt x="302" y="622"/>
                      <a:pt x="304" y="622"/>
                      <a:pt x="306" y="621"/>
                    </a:cubicBezTo>
                    <a:cubicBezTo>
                      <a:pt x="307" y="621"/>
                      <a:pt x="308" y="621"/>
                      <a:pt x="308" y="621"/>
                    </a:cubicBezTo>
                    <a:cubicBezTo>
                      <a:pt x="310" y="620"/>
                      <a:pt x="312" y="620"/>
                      <a:pt x="313" y="619"/>
                    </a:cubicBezTo>
                    <a:cubicBezTo>
                      <a:pt x="315" y="619"/>
                      <a:pt x="316" y="619"/>
                      <a:pt x="318" y="618"/>
                    </a:cubicBezTo>
                    <a:cubicBezTo>
                      <a:pt x="344" y="612"/>
                      <a:pt x="370" y="601"/>
                      <a:pt x="395" y="588"/>
                    </a:cubicBezTo>
                    <a:cubicBezTo>
                      <a:pt x="416" y="576"/>
                      <a:pt x="435" y="562"/>
                      <a:pt x="452" y="545"/>
                    </a:cubicBezTo>
                    <a:cubicBezTo>
                      <a:pt x="463" y="535"/>
                      <a:pt x="474" y="524"/>
                      <a:pt x="483" y="511"/>
                    </a:cubicBezTo>
                    <a:cubicBezTo>
                      <a:pt x="484" y="510"/>
                      <a:pt x="484" y="509"/>
                      <a:pt x="485" y="508"/>
                    </a:cubicBezTo>
                    <a:cubicBezTo>
                      <a:pt x="524" y="455"/>
                      <a:pt x="547" y="388"/>
                      <a:pt x="547" y="313"/>
                    </a:cubicBezTo>
                    <a:cubicBezTo>
                      <a:pt x="547" y="195"/>
                      <a:pt x="482" y="91"/>
                      <a:pt x="387" y="38"/>
                    </a:cubicBezTo>
                    <a:cubicBezTo>
                      <a:pt x="373" y="31"/>
                      <a:pt x="359" y="24"/>
                      <a:pt x="345" y="19"/>
                    </a:cubicBezTo>
                    <a:cubicBezTo>
                      <a:pt x="342" y="18"/>
                      <a:pt x="339" y="17"/>
                      <a:pt x="337" y="16"/>
                    </a:cubicBezTo>
                    <a:cubicBezTo>
                      <a:pt x="335" y="15"/>
                      <a:pt x="332" y="14"/>
                      <a:pt x="330" y="13"/>
                    </a:cubicBezTo>
                    <a:cubicBezTo>
                      <a:pt x="324" y="11"/>
                      <a:pt x="318" y="10"/>
                      <a:pt x="312" y="8"/>
                    </a:cubicBezTo>
                    <a:cubicBezTo>
                      <a:pt x="290" y="3"/>
                      <a:pt x="267" y="0"/>
                      <a:pt x="243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166" y="2"/>
                      <a:pt x="72" y="34"/>
                      <a:pt x="17" y="87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7" y="88"/>
                      <a:pt x="16" y="89"/>
                      <a:pt x="15" y="89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7" y="98"/>
                      <a:pt x="7" y="102"/>
                      <a:pt x="3" y="113"/>
                    </a:cubicBezTo>
                    <a:cubicBezTo>
                      <a:pt x="1" y="120"/>
                      <a:pt x="1" y="124"/>
                      <a:pt x="1" y="127"/>
                    </a:cubicBezTo>
                    <a:cubicBezTo>
                      <a:pt x="1" y="127"/>
                      <a:pt x="1" y="127"/>
                      <a:pt x="1" y="128"/>
                    </a:cubicBezTo>
                    <a:cubicBezTo>
                      <a:pt x="1" y="130"/>
                      <a:pt x="1" y="134"/>
                      <a:pt x="1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1" y="154"/>
                      <a:pt x="0" y="180"/>
                      <a:pt x="0" y="188"/>
                    </a:cubicBezTo>
                    <a:cubicBezTo>
                      <a:pt x="1" y="192"/>
                      <a:pt x="2" y="196"/>
                      <a:pt x="3" y="199"/>
                    </a:cubicBezTo>
                    <a:cubicBezTo>
                      <a:pt x="3" y="199"/>
                      <a:pt x="3" y="199"/>
                      <a:pt x="3" y="199"/>
                    </a:cubicBezTo>
                    <a:cubicBezTo>
                      <a:pt x="4" y="200"/>
                      <a:pt x="4" y="200"/>
                      <a:pt x="4" y="201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5" y="202"/>
                      <a:pt x="6" y="204"/>
                      <a:pt x="6" y="205"/>
                    </a:cubicBezTo>
                    <a:cubicBezTo>
                      <a:pt x="29" y="217"/>
                      <a:pt x="46" y="260"/>
                      <a:pt x="46" y="312"/>
                    </a:cubicBezTo>
                    <a:cubicBezTo>
                      <a:pt x="46" y="312"/>
                      <a:pt x="46" y="312"/>
                      <a:pt x="46" y="312"/>
                    </a:cubicBezTo>
                    <a:cubicBezTo>
                      <a:pt x="46" y="313"/>
                      <a:pt x="46" y="313"/>
                      <a:pt x="46" y="313"/>
                    </a:cubicBezTo>
                    <a:cubicBezTo>
                      <a:pt x="46" y="313"/>
                      <a:pt x="46" y="312"/>
                      <a:pt x="46" y="312"/>
                    </a:cubicBezTo>
                    <a:cubicBezTo>
                      <a:pt x="46" y="357"/>
                      <a:pt x="33" y="396"/>
                      <a:pt x="15" y="413"/>
                    </a:cubicBezTo>
                    <a:cubicBezTo>
                      <a:pt x="14" y="416"/>
                      <a:pt x="14" y="419"/>
                      <a:pt x="13" y="422"/>
                    </a:cubicBezTo>
                    <a:cubicBezTo>
                      <a:pt x="10" y="433"/>
                      <a:pt x="7" y="444"/>
                      <a:pt x="5" y="455"/>
                    </a:cubicBezTo>
                    <a:cubicBezTo>
                      <a:pt x="4" y="458"/>
                      <a:pt x="3" y="461"/>
                      <a:pt x="3" y="465"/>
                    </a:cubicBezTo>
                    <a:cubicBezTo>
                      <a:pt x="3" y="465"/>
                      <a:pt x="3" y="465"/>
                      <a:pt x="3" y="465"/>
                    </a:cubicBezTo>
                    <a:cubicBezTo>
                      <a:pt x="3" y="465"/>
                      <a:pt x="3" y="466"/>
                      <a:pt x="3" y="466"/>
                    </a:cubicBezTo>
                    <a:cubicBezTo>
                      <a:pt x="3" y="468"/>
                      <a:pt x="3" y="470"/>
                      <a:pt x="2" y="472"/>
                    </a:cubicBezTo>
                    <a:cubicBezTo>
                      <a:pt x="2" y="473"/>
                      <a:pt x="2" y="474"/>
                      <a:pt x="2" y="475"/>
                    </a:cubicBezTo>
                    <a:cubicBezTo>
                      <a:pt x="2" y="477"/>
                      <a:pt x="2" y="479"/>
                      <a:pt x="2" y="481"/>
                    </a:cubicBezTo>
                    <a:cubicBezTo>
                      <a:pt x="2" y="482"/>
                      <a:pt x="2" y="484"/>
                      <a:pt x="2" y="485"/>
                    </a:cubicBezTo>
                    <a:cubicBezTo>
                      <a:pt x="2" y="485"/>
                      <a:pt x="2" y="485"/>
                      <a:pt x="2" y="486"/>
                    </a:cubicBezTo>
                    <a:cubicBezTo>
                      <a:pt x="2" y="486"/>
                      <a:pt x="2" y="486"/>
                      <a:pt x="2" y="486"/>
                    </a:cubicBezTo>
                    <a:cubicBezTo>
                      <a:pt x="2" y="491"/>
                      <a:pt x="2" y="496"/>
                      <a:pt x="2" y="501"/>
                    </a:cubicBezTo>
                    <a:cubicBezTo>
                      <a:pt x="2" y="502"/>
                      <a:pt x="2" y="503"/>
                      <a:pt x="2" y="503"/>
                    </a:cubicBezTo>
                    <a:cubicBezTo>
                      <a:pt x="2" y="505"/>
                      <a:pt x="2" y="508"/>
                      <a:pt x="3" y="511"/>
                    </a:cubicBezTo>
                    <a:cubicBezTo>
                      <a:pt x="7" y="521"/>
                      <a:pt x="7" y="526"/>
                      <a:pt x="13" y="533"/>
                    </a:cubicBezTo>
                    <a:cubicBezTo>
                      <a:pt x="16" y="535"/>
                      <a:pt x="18" y="537"/>
                      <a:pt x="20" y="539"/>
                    </a:cubicBezTo>
                    <a:close/>
                    <a:moveTo>
                      <a:pt x="12" y="498"/>
                    </a:moveTo>
                    <a:cubicBezTo>
                      <a:pt x="12" y="494"/>
                      <a:pt x="11" y="471"/>
                      <a:pt x="13" y="463"/>
                    </a:cubicBezTo>
                    <a:cubicBezTo>
                      <a:pt x="16" y="444"/>
                      <a:pt x="18" y="425"/>
                      <a:pt x="25" y="418"/>
                    </a:cubicBezTo>
                    <a:cubicBezTo>
                      <a:pt x="44" y="398"/>
                      <a:pt x="56" y="359"/>
                      <a:pt x="56" y="312"/>
                    </a:cubicBezTo>
                    <a:cubicBezTo>
                      <a:pt x="56" y="258"/>
                      <a:pt x="39" y="214"/>
                      <a:pt x="15" y="198"/>
                    </a:cubicBezTo>
                    <a:cubicBezTo>
                      <a:pt x="3" y="177"/>
                      <a:pt x="7" y="156"/>
                      <a:pt x="9" y="136"/>
                    </a:cubicBezTo>
                    <a:cubicBezTo>
                      <a:pt x="11" y="133"/>
                      <a:pt x="12" y="121"/>
                      <a:pt x="13" y="117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7" y="104"/>
                      <a:pt x="18" y="102"/>
                      <a:pt x="22" y="98"/>
                    </a:cubicBezTo>
                    <a:cubicBezTo>
                      <a:pt x="26" y="94"/>
                      <a:pt x="25" y="93"/>
                      <a:pt x="30" y="90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81" y="44"/>
                      <a:pt x="167" y="12"/>
                      <a:pt x="246" y="10"/>
                    </a:cubicBezTo>
                    <a:cubicBezTo>
                      <a:pt x="246" y="10"/>
                      <a:pt x="246" y="10"/>
                      <a:pt x="246" y="10"/>
                    </a:cubicBezTo>
                    <a:cubicBezTo>
                      <a:pt x="253" y="10"/>
                      <a:pt x="260" y="10"/>
                      <a:pt x="267" y="11"/>
                    </a:cubicBezTo>
                    <a:cubicBezTo>
                      <a:pt x="269" y="11"/>
                      <a:pt x="271" y="11"/>
                      <a:pt x="272" y="11"/>
                    </a:cubicBezTo>
                    <a:cubicBezTo>
                      <a:pt x="274" y="11"/>
                      <a:pt x="276" y="11"/>
                      <a:pt x="278" y="12"/>
                    </a:cubicBezTo>
                    <a:cubicBezTo>
                      <a:pt x="279" y="12"/>
                      <a:pt x="280" y="12"/>
                      <a:pt x="281" y="12"/>
                    </a:cubicBezTo>
                    <a:cubicBezTo>
                      <a:pt x="389" y="26"/>
                      <a:pt x="479" y="101"/>
                      <a:pt x="518" y="202"/>
                    </a:cubicBezTo>
                    <a:cubicBezTo>
                      <a:pt x="531" y="237"/>
                      <a:pt x="543" y="275"/>
                      <a:pt x="543" y="314"/>
                    </a:cubicBezTo>
                    <a:cubicBezTo>
                      <a:pt x="543" y="370"/>
                      <a:pt x="525" y="420"/>
                      <a:pt x="502" y="464"/>
                    </a:cubicBezTo>
                    <a:cubicBezTo>
                      <a:pt x="453" y="557"/>
                      <a:pt x="358" y="617"/>
                      <a:pt x="243" y="617"/>
                    </a:cubicBezTo>
                    <a:cubicBezTo>
                      <a:pt x="243" y="617"/>
                      <a:pt x="243" y="617"/>
                      <a:pt x="243" y="617"/>
                    </a:cubicBezTo>
                    <a:cubicBezTo>
                      <a:pt x="169" y="614"/>
                      <a:pt x="73" y="575"/>
                      <a:pt x="21" y="525"/>
                    </a:cubicBezTo>
                    <a:cubicBezTo>
                      <a:pt x="18" y="521"/>
                      <a:pt x="17" y="519"/>
                      <a:pt x="15" y="512"/>
                    </a:cubicBezTo>
                    <a:cubicBezTo>
                      <a:pt x="13" y="507"/>
                      <a:pt x="13" y="507"/>
                      <a:pt x="13" y="507"/>
                    </a:cubicBezTo>
                    <a:cubicBezTo>
                      <a:pt x="12" y="503"/>
                      <a:pt x="12" y="500"/>
                      <a:pt x="12" y="498"/>
                    </a:cubicBezTo>
                    <a:close/>
                  </a:path>
                </a:pathLst>
              </a:custGeom>
              <a:solidFill>
                <a:srgbClr val="E8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5" name="Freeform 92">
                <a:extLst>
                  <a:ext uri="{FF2B5EF4-FFF2-40B4-BE49-F238E27FC236}">
                    <a16:creationId xmlns:a16="http://schemas.microsoft.com/office/drawing/2014/main" id="{55A3DE8F-FC72-415B-9AF5-6F9E64BD7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224"/>
                <a:ext cx="382" cy="365"/>
              </a:xfrm>
              <a:custGeom>
                <a:avLst/>
                <a:gdLst>
                  <a:gd name="T0" fmla="*/ 280 w 153"/>
                  <a:gd name="T1" fmla="*/ 0 h 137"/>
                  <a:gd name="T2" fmla="*/ 0 w 153"/>
                  <a:gd name="T3" fmla="*/ 2590 h 137"/>
                  <a:gd name="T4" fmla="*/ 512 w 153"/>
                  <a:gd name="T5" fmla="*/ 2400 h 137"/>
                  <a:gd name="T6" fmla="*/ 1903 w 153"/>
                  <a:gd name="T7" fmla="*/ 2440 h 137"/>
                  <a:gd name="T8" fmla="*/ 2382 w 153"/>
                  <a:gd name="T9" fmla="*/ 1718 h 137"/>
                  <a:gd name="T10" fmla="*/ 1508 w 153"/>
                  <a:gd name="T11" fmla="*/ 2115 h 137"/>
                  <a:gd name="T12" fmla="*/ 449 w 153"/>
                  <a:gd name="T13" fmla="*/ 1660 h 137"/>
                  <a:gd name="T14" fmla="*/ 280 w 153"/>
                  <a:gd name="T15" fmla="*/ 0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137">
                    <a:moveTo>
                      <a:pt x="18" y="0"/>
                    </a:moveTo>
                    <a:cubicBezTo>
                      <a:pt x="19" y="31"/>
                      <a:pt x="16" y="94"/>
                      <a:pt x="0" y="137"/>
                    </a:cubicBezTo>
                    <a:cubicBezTo>
                      <a:pt x="9" y="130"/>
                      <a:pt x="18" y="127"/>
                      <a:pt x="33" y="127"/>
                    </a:cubicBezTo>
                    <a:cubicBezTo>
                      <a:pt x="48" y="127"/>
                      <a:pt x="107" y="129"/>
                      <a:pt x="122" y="129"/>
                    </a:cubicBezTo>
                    <a:cubicBezTo>
                      <a:pt x="136" y="130"/>
                      <a:pt x="150" y="115"/>
                      <a:pt x="153" y="91"/>
                    </a:cubicBezTo>
                    <a:cubicBezTo>
                      <a:pt x="147" y="109"/>
                      <a:pt x="121" y="113"/>
                      <a:pt x="97" y="112"/>
                    </a:cubicBezTo>
                    <a:cubicBezTo>
                      <a:pt x="72" y="112"/>
                      <a:pt x="39" y="106"/>
                      <a:pt x="29" y="88"/>
                    </a:cubicBezTo>
                    <a:cubicBezTo>
                      <a:pt x="19" y="70"/>
                      <a:pt x="21" y="12"/>
                      <a:pt x="18" y="0"/>
                    </a:cubicBezTo>
                    <a:close/>
                  </a:path>
                </a:pathLst>
              </a:custGeom>
              <a:solidFill>
                <a:srgbClr val="D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6" name="Freeform 93">
                <a:extLst>
                  <a:ext uri="{FF2B5EF4-FFF2-40B4-BE49-F238E27FC236}">
                    <a16:creationId xmlns:a16="http://schemas.microsoft.com/office/drawing/2014/main" id="{071D3353-D4B2-412E-8E61-67CB8E9F3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237"/>
                <a:ext cx="93" cy="227"/>
              </a:xfrm>
              <a:custGeom>
                <a:avLst/>
                <a:gdLst>
                  <a:gd name="T0" fmla="*/ 50 w 37"/>
                  <a:gd name="T1" fmla="*/ 777 h 85"/>
                  <a:gd name="T2" fmla="*/ 367 w 37"/>
                  <a:gd name="T3" fmla="*/ 21 h 85"/>
                  <a:gd name="T4" fmla="*/ 538 w 37"/>
                  <a:gd name="T5" fmla="*/ 855 h 85"/>
                  <a:gd name="T6" fmla="*/ 221 w 37"/>
                  <a:gd name="T7" fmla="*/ 1597 h 85"/>
                  <a:gd name="T8" fmla="*/ 50 w 37"/>
                  <a:gd name="T9" fmla="*/ 77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85">
                    <a:moveTo>
                      <a:pt x="3" y="41"/>
                    </a:moveTo>
                    <a:cubicBezTo>
                      <a:pt x="5" y="18"/>
                      <a:pt x="14" y="0"/>
                      <a:pt x="23" y="1"/>
                    </a:cubicBezTo>
                    <a:cubicBezTo>
                      <a:pt x="32" y="2"/>
                      <a:pt x="37" y="22"/>
                      <a:pt x="34" y="45"/>
                    </a:cubicBezTo>
                    <a:cubicBezTo>
                      <a:pt x="32" y="68"/>
                      <a:pt x="23" y="85"/>
                      <a:pt x="14" y="84"/>
                    </a:cubicBezTo>
                    <a:cubicBezTo>
                      <a:pt x="6" y="84"/>
                      <a:pt x="0" y="64"/>
                      <a:pt x="3" y="4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7" name="Freeform 94">
                <a:extLst>
                  <a:ext uri="{FF2B5EF4-FFF2-40B4-BE49-F238E27FC236}">
                    <a16:creationId xmlns:a16="http://schemas.microsoft.com/office/drawing/2014/main" id="{CD11B63F-A70F-413B-BD45-F705FBEC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4" y="17"/>
                      <a:pt x="13" y="0"/>
                      <a:pt x="22" y="1"/>
                    </a:cubicBezTo>
                    <a:cubicBezTo>
                      <a:pt x="31" y="1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8" name="Freeform 95">
                <a:extLst>
                  <a:ext uri="{FF2B5EF4-FFF2-40B4-BE49-F238E27FC236}">
                    <a16:creationId xmlns:a16="http://schemas.microsoft.com/office/drawing/2014/main" id="{195F8F99-2352-4CD4-9D37-C5E3E848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9" name="Freeform 96">
                <a:extLst>
                  <a:ext uri="{FF2B5EF4-FFF2-40B4-BE49-F238E27FC236}">
                    <a16:creationId xmlns:a16="http://schemas.microsoft.com/office/drawing/2014/main" id="{71818999-7702-4B64-8652-03805899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19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0" name="Freeform 97">
                <a:extLst>
                  <a:ext uri="{FF2B5EF4-FFF2-40B4-BE49-F238E27FC236}">
                    <a16:creationId xmlns:a16="http://schemas.microsoft.com/office/drawing/2014/main" id="{EDA52D68-C389-46A2-A9BB-DB2D352A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1" name="Freeform 98">
                <a:extLst>
                  <a:ext uri="{FF2B5EF4-FFF2-40B4-BE49-F238E27FC236}">
                    <a16:creationId xmlns:a16="http://schemas.microsoft.com/office/drawing/2014/main" id="{1E0AD6A2-58C0-4758-B049-2C518638F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1"/>
                      <a:pt x="0" y="62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2" name="Freeform 99">
                <a:extLst>
                  <a:ext uri="{FF2B5EF4-FFF2-40B4-BE49-F238E27FC236}">
                    <a16:creationId xmlns:a16="http://schemas.microsoft.com/office/drawing/2014/main" id="{A58BD34F-1F32-44EC-910D-57AD9C9B0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1"/>
                      <a:pt x="35" y="20"/>
                      <a:pt x="33" y="42"/>
                    </a:cubicBezTo>
                    <a:cubicBezTo>
                      <a:pt x="31" y="65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3" name="Freeform 100">
                <a:extLst>
                  <a:ext uri="{FF2B5EF4-FFF2-40B4-BE49-F238E27FC236}">
                    <a16:creationId xmlns:a16="http://schemas.microsoft.com/office/drawing/2014/main" id="{33FABF73-256E-4A1B-ABEB-BFD6B2CA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5" y="20"/>
                      <a:pt x="33" y="42"/>
                    </a:cubicBezTo>
                    <a:cubicBezTo>
                      <a:pt x="31" y="64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4" name="Freeform 101">
                <a:extLst>
                  <a:ext uri="{FF2B5EF4-FFF2-40B4-BE49-F238E27FC236}">
                    <a16:creationId xmlns:a16="http://schemas.microsoft.com/office/drawing/2014/main" id="{75EE7195-5213-46CD-BB5C-2D551D39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6"/>
              </a:xfrm>
              <a:custGeom>
                <a:avLst/>
                <a:gdLst>
                  <a:gd name="T0" fmla="*/ 216 w 35"/>
                  <a:gd name="T1" fmla="*/ 1515 h 81"/>
                  <a:gd name="T2" fmla="*/ 42 w 35"/>
                  <a:gd name="T3" fmla="*/ 739 h 81"/>
                  <a:gd name="T4" fmla="*/ 341 w 35"/>
                  <a:gd name="T5" fmla="*/ 21 h 81"/>
                  <a:gd name="T6" fmla="*/ 507 w 35"/>
                  <a:gd name="T7" fmla="*/ 797 h 81"/>
                  <a:gd name="T8" fmla="*/ 216 w 35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1">
                    <a:moveTo>
                      <a:pt x="14" y="80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0" y="2"/>
                      <a:pt x="35" y="20"/>
                      <a:pt x="33" y="42"/>
                    </a:cubicBezTo>
                    <a:cubicBezTo>
                      <a:pt x="31" y="64"/>
                      <a:pt x="22" y="81"/>
                      <a:pt x="14" y="80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5" name="Freeform 102">
                <a:extLst>
                  <a:ext uri="{FF2B5EF4-FFF2-40B4-BE49-F238E27FC236}">
                    <a16:creationId xmlns:a16="http://schemas.microsoft.com/office/drawing/2014/main" id="{1D5C9DD4-9887-4083-A564-DA3E5BC6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6" name="Freeform 103">
                <a:extLst>
                  <a:ext uri="{FF2B5EF4-FFF2-40B4-BE49-F238E27FC236}">
                    <a16:creationId xmlns:a16="http://schemas.microsoft.com/office/drawing/2014/main" id="{9E7A168A-335B-4598-AF4D-647BD777E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1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7" name="Freeform 104">
                <a:extLst>
                  <a:ext uri="{FF2B5EF4-FFF2-40B4-BE49-F238E27FC236}">
                    <a16:creationId xmlns:a16="http://schemas.microsoft.com/office/drawing/2014/main" id="{FDB9A396-BB38-4ED2-9967-B8475C1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4"/>
              </a:xfrm>
              <a:custGeom>
                <a:avLst/>
                <a:gdLst>
                  <a:gd name="T0" fmla="*/ 208 w 34"/>
                  <a:gd name="T1" fmla="*/ 1509 h 80"/>
                  <a:gd name="T2" fmla="*/ 33 w 34"/>
                  <a:gd name="T3" fmla="*/ 730 h 80"/>
                  <a:gd name="T4" fmla="*/ 333 w 34"/>
                  <a:gd name="T5" fmla="*/ 0 h 80"/>
                  <a:gd name="T6" fmla="*/ 500 w 34"/>
                  <a:gd name="T7" fmla="*/ 786 h 80"/>
                  <a:gd name="T8" fmla="*/ 208 w 34"/>
                  <a:gd name="T9" fmla="*/ 150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0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6"/>
                      <a:pt x="13" y="0"/>
                      <a:pt x="21" y="0"/>
                    </a:cubicBezTo>
                    <a:cubicBezTo>
                      <a:pt x="29" y="1"/>
                      <a:pt x="34" y="20"/>
                      <a:pt x="32" y="41"/>
                    </a:cubicBezTo>
                    <a:cubicBezTo>
                      <a:pt x="29" y="63"/>
                      <a:pt x="21" y="80"/>
                      <a:pt x="13" y="79"/>
                    </a:cubicBezTo>
                    <a:close/>
                  </a:path>
                </a:pathLst>
              </a:custGeom>
              <a:solidFill>
                <a:srgbClr val="EDA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8" name="Freeform 105">
                <a:extLst>
                  <a:ext uri="{FF2B5EF4-FFF2-40B4-BE49-F238E27FC236}">
                    <a16:creationId xmlns:a16="http://schemas.microsoft.com/office/drawing/2014/main" id="{C8ABEF5E-E4C8-4BDF-96EF-8E12E5197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506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506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9"/>
                    </a:cubicBezTo>
                    <a:close/>
                  </a:path>
                </a:pathLst>
              </a:custGeom>
              <a:solidFill>
                <a:srgbClr val="EDA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9" name="Freeform 106">
                <a:extLst>
                  <a:ext uri="{FF2B5EF4-FFF2-40B4-BE49-F238E27FC236}">
                    <a16:creationId xmlns:a16="http://schemas.microsoft.com/office/drawing/2014/main" id="{ADF32577-0B37-461B-BC6A-349B06E3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0" name="Freeform 107">
                <a:extLst>
                  <a:ext uri="{FF2B5EF4-FFF2-40B4-BE49-F238E27FC236}">
                    <a16:creationId xmlns:a16="http://schemas.microsoft.com/office/drawing/2014/main" id="{096B04FA-1150-4A7F-911F-86F46D746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1" name="Freeform 108">
                <a:extLst>
                  <a:ext uri="{FF2B5EF4-FFF2-40B4-BE49-F238E27FC236}">
                    <a16:creationId xmlns:a16="http://schemas.microsoft.com/office/drawing/2014/main" id="{EF9E14F0-FEE8-4A4A-87DA-27FBF7061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2" name="Freeform 109">
                <a:extLst>
                  <a:ext uri="{FF2B5EF4-FFF2-40B4-BE49-F238E27FC236}">
                    <a16:creationId xmlns:a16="http://schemas.microsoft.com/office/drawing/2014/main" id="{FC2FC741-4B80-4347-964D-A55CE931F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54 h 77"/>
                  <a:gd name="T2" fmla="*/ 50 w 34"/>
                  <a:gd name="T3" fmla="*/ 703 h 77"/>
                  <a:gd name="T4" fmla="*/ 333 w 34"/>
                  <a:gd name="T5" fmla="*/ 0 h 77"/>
                  <a:gd name="T6" fmla="*/ 488 w 34"/>
                  <a:gd name="T7" fmla="*/ 751 h 77"/>
                  <a:gd name="T8" fmla="*/ 208 w 34"/>
                  <a:gd name="T9" fmla="*/ 1454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7"/>
                    </a:moveTo>
                    <a:cubicBezTo>
                      <a:pt x="5" y="76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0"/>
                    </a:cubicBezTo>
                    <a:cubicBezTo>
                      <a:pt x="29" y="1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7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3" name="Freeform 110">
                <a:extLst>
                  <a:ext uri="{FF2B5EF4-FFF2-40B4-BE49-F238E27FC236}">
                    <a16:creationId xmlns:a16="http://schemas.microsoft.com/office/drawing/2014/main" id="{DA20E91D-87F8-4812-A27F-C0E05B72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32 h 77"/>
                  <a:gd name="T2" fmla="*/ 50 w 34"/>
                  <a:gd name="T3" fmla="*/ 703 h 77"/>
                  <a:gd name="T4" fmla="*/ 333 w 34"/>
                  <a:gd name="T5" fmla="*/ 21 h 77"/>
                  <a:gd name="T6" fmla="*/ 488 w 34"/>
                  <a:gd name="T7" fmla="*/ 751 h 77"/>
                  <a:gd name="T8" fmla="*/ 208 w 34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6"/>
                    </a:moveTo>
                    <a:cubicBezTo>
                      <a:pt x="5" y="75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1"/>
                    </a:cubicBezTo>
                    <a:cubicBezTo>
                      <a:pt x="29" y="2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6"/>
                    </a:cubicBezTo>
                    <a:close/>
                  </a:path>
                </a:pathLst>
              </a:custGeom>
              <a:solidFill>
                <a:srgbClr val="EE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4" name="Freeform 111">
                <a:extLst>
                  <a:ext uri="{FF2B5EF4-FFF2-40B4-BE49-F238E27FC236}">
                    <a16:creationId xmlns:a16="http://schemas.microsoft.com/office/drawing/2014/main" id="{D4C669F5-A49E-4E71-AB9A-ED44BB12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2" cy="205"/>
              </a:xfrm>
              <a:custGeom>
                <a:avLst/>
                <a:gdLst>
                  <a:gd name="T0" fmla="*/ 186 w 33"/>
                  <a:gd name="T1" fmla="*/ 1432 h 77"/>
                  <a:gd name="T2" fmla="*/ 30 w 33"/>
                  <a:gd name="T3" fmla="*/ 703 h 77"/>
                  <a:gd name="T4" fmla="*/ 308 w 33"/>
                  <a:gd name="T5" fmla="*/ 21 h 77"/>
                  <a:gd name="T6" fmla="*/ 462 w 33"/>
                  <a:gd name="T7" fmla="*/ 751 h 77"/>
                  <a:gd name="T8" fmla="*/ 186 w 33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3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A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5" name="Freeform 112">
                <a:extLst>
                  <a:ext uri="{FF2B5EF4-FFF2-40B4-BE49-F238E27FC236}">
                    <a16:creationId xmlns:a16="http://schemas.microsoft.com/office/drawing/2014/main" id="{6A21DF1B-DFF6-43EA-B788-B2AC7271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5"/>
              </a:xfrm>
              <a:custGeom>
                <a:avLst/>
                <a:gdLst>
                  <a:gd name="T0" fmla="*/ 188 w 32"/>
                  <a:gd name="T1" fmla="*/ 1432 h 77"/>
                  <a:gd name="T2" fmla="*/ 33 w 32"/>
                  <a:gd name="T3" fmla="*/ 703 h 77"/>
                  <a:gd name="T4" fmla="*/ 313 w 32"/>
                  <a:gd name="T5" fmla="*/ 21 h 77"/>
                  <a:gd name="T6" fmla="*/ 470 w 32"/>
                  <a:gd name="T7" fmla="*/ 751 h 77"/>
                  <a:gd name="T8" fmla="*/ 188 w 32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6" name="Freeform 113">
                <a:extLst>
                  <a:ext uri="{FF2B5EF4-FFF2-40B4-BE49-F238E27FC236}">
                    <a16:creationId xmlns:a16="http://schemas.microsoft.com/office/drawing/2014/main" id="{BB29B4B3-01D4-45E9-BECE-6E4D5D88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3"/>
              </a:xfrm>
              <a:custGeom>
                <a:avLst/>
                <a:gdLst>
                  <a:gd name="T0" fmla="*/ 188 w 32"/>
                  <a:gd name="T1" fmla="*/ 1448 h 76"/>
                  <a:gd name="T2" fmla="*/ 33 w 32"/>
                  <a:gd name="T3" fmla="*/ 705 h 76"/>
                  <a:gd name="T4" fmla="*/ 313 w 32"/>
                  <a:gd name="T5" fmla="*/ 21 h 76"/>
                  <a:gd name="T6" fmla="*/ 470 w 32"/>
                  <a:gd name="T7" fmla="*/ 764 h 76"/>
                  <a:gd name="T8" fmla="*/ 188 w 32"/>
                  <a:gd name="T9" fmla="*/ 144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6">
                    <a:moveTo>
                      <a:pt x="12" y="76"/>
                    </a:moveTo>
                    <a:cubicBezTo>
                      <a:pt x="4" y="75"/>
                      <a:pt x="0" y="57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0"/>
                      <a:pt x="20" y="76"/>
                      <a:pt x="12" y="76"/>
                    </a:cubicBezTo>
                    <a:close/>
                  </a:path>
                </a:pathLst>
              </a:custGeom>
              <a:solidFill>
                <a:srgbClr val="EF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7" name="Freeform 114">
                <a:extLst>
                  <a:ext uri="{FF2B5EF4-FFF2-40B4-BE49-F238E27FC236}">
                    <a16:creationId xmlns:a16="http://schemas.microsoft.com/office/drawing/2014/main" id="{75E25D1F-B135-4852-B449-C71FA519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0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4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0"/>
                    </a:cubicBezTo>
                    <a:cubicBezTo>
                      <a:pt x="28" y="1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8" name="Freeform 115">
                <a:extLst>
                  <a:ext uri="{FF2B5EF4-FFF2-40B4-BE49-F238E27FC236}">
                    <a16:creationId xmlns:a16="http://schemas.microsoft.com/office/drawing/2014/main" id="{F1CEA2C5-4FE7-4D6D-8FBF-9B67EB52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9" name="Freeform 116">
                <a:extLst>
                  <a:ext uri="{FF2B5EF4-FFF2-40B4-BE49-F238E27FC236}">
                    <a16:creationId xmlns:a16="http://schemas.microsoft.com/office/drawing/2014/main" id="{A903FE4B-6842-4000-916A-9DD5987C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0" name="Freeform 117">
                <a:extLst>
                  <a:ext uri="{FF2B5EF4-FFF2-40B4-BE49-F238E27FC236}">
                    <a16:creationId xmlns:a16="http://schemas.microsoft.com/office/drawing/2014/main" id="{A45D3299-62AA-46F1-8D29-C73D19E7B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95 h 74"/>
                  <a:gd name="T2" fmla="*/ 33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95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5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4"/>
                    </a:cubicBezTo>
                    <a:close/>
                  </a:path>
                </a:pathLst>
              </a:custGeom>
              <a:solidFill>
                <a:srgbClr val="F0B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1" name="Freeform 118">
                <a:extLst>
                  <a:ext uri="{FF2B5EF4-FFF2-40B4-BE49-F238E27FC236}">
                    <a16:creationId xmlns:a16="http://schemas.microsoft.com/office/drawing/2014/main" id="{686DFB80-3E7E-42A6-B6BD-BD704E07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74 h 74"/>
                  <a:gd name="T2" fmla="*/ 50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3"/>
                    </a:moveTo>
                    <a:cubicBezTo>
                      <a:pt x="5" y="73"/>
                      <a:pt x="0" y="56"/>
                      <a:pt x="3" y="36"/>
                    </a:cubicBezTo>
                    <a:cubicBezTo>
                      <a:pt x="5" y="16"/>
                      <a:pt x="13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3"/>
                    </a:cubicBezTo>
                    <a:close/>
                  </a:path>
                </a:pathLst>
              </a:custGeom>
              <a:solidFill>
                <a:srgbClr val="F0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2" name="Freeform 119">
                <a:extLst>
                  <a:ext uri="{FF2B5EF4-FFF2-40B4-BE49-F238E27FC236}">
                    <a16:creationId xmlns:a16="http://schemas.microsoft.com/office/drawing/2014/main" id="{BC013D12-3277-4E39-BF79-F9226C3E5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0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5"/>
                      <a:pt x="2" y="35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3" name="Freeform 120">
                <a:extLst>
                  <a:ext uri="{FF2B5EF4-FFF2-40B4-BE49-F238E27FC236}">
                    <a16:creationId xmlns:a16="http://schemas.microsoft.com/office/drawing/2014/main" id="{72E21CB2-38D5-4C0C-A7C1-F4E59B31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21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4" name="Freeform 121">
                <a:extLst>
                  <a:ext uri="{FF2B5EF4-FFF2-40B4-BE49-F238E27FC236}">
                    <a16:creationId xmlns:a16="http://schemas.microsoft.com/office/drawing/2014/main" id="{6FB84B09-5EA5-4067-83EC-4C6B2CD9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76 w 31"/>
                  <a:gd name="T1" fmla="*/ 1365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76 w 31"/>
                  <a:gd name="T9" fmla="*/ 136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1" y="72"/>
                    </a:cubicBezTo>
                    <a:close/>
                  </a:path>
                </a:pathLst>
              </a:custGeom>
              <a:solidFill>
                <a:srgbClr val="F2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5" name="Freeform 122">
                <a:extLst>
                  <a:ext uri="{FF2B5EF4-FFF2-40B4-BE49-F238E27FC236}">
                    <a16:creationId xmlns:a16="http://schemas.microsoft.com/office/drawing/2014/main" id="{E7B2F25B-6963-4062-8F52-92E37419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6" name="Freeform 123">
                <a:extLst>
                  <a:ext uri="{FF2B5EF4-FFF2-40B4-BE49-F238E27FC236}">
                    <a16:creationId xmlns:a16="http://schemas.microsoft.com/office/drawing/2014/main" id="{AECF7801-6EC1-4945-9EBD-69E2E316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0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7" name="Freeform 124">
                <a:extLst>
                  <a:ext uri="{FF2B5EF4-FFF2-40B4-BE49-F238E27FC236}">
                    <a16:creationId xmlns:a16="http://schemas.microsoft.com/office/drawing/2014/main" id="{9CB17B77-7DE9-48E1-8B12-F2FAD728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8" cy="189"/>
              </a:xfrm>
              <a:custGeom>
                <a:avLst/>
                <a:gdLst>
                  <a:gd name="T0" fmla="*/ 189 w 31"/>
                  <a:gd name="T1" fmla="*/ 1318 h 71"/>
                  <a:gd name="T2" fmla="*/ 33 w 31"/>
                  <a:gd name="T3" fmla="*/ 644 h 71"/>
                  <a:gd name="T4" fmla="*/ 304 w 31"/>
                  <a:gd name="T5" fmla="*/ 0 h 71"/>
                  <a:gd name="T6" fmla="*/ 463 w 31"/>
                  <a:gd name="T7" fmla="*/ 695 h 71"/>
                  <a:gd name="T8" fmla="*/ 189 w 31"/>
                  <a:gd name="T9" fmla="*/ 1318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1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6" y="1"/>
                      <a:pt x="31" y="17"/>
                      <a:pt x="29" y="37"/>
                    </a:cubicBezTo>
                    <a:cubicBezTo>
                      <a:pt x="26" y="56"/>
                      <a:pt x="19" y="71"/>
                      <a:pt x="12" y="70"/>
                    </a:cubicBezTo>
                    <a:close/>
                  </a:path>
                </a:pathLst>
              </a:custGeom>
              <a:solidFill>
                <a:srgbClr val="F2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8" name="Freeform 125">
                <a:extLst>
                  <a:ext uri="{FF2B5EF4-FFF2-40B4-BE49-F238E27FC236}">
                    <a16:creationId xmlns:a16="http://schemas.microsoft.com/office/drawing/2014/main" id="{9355DFFC-FDC9-4418-9315-DA90ABFDF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36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705 h 70"/>
                  <a:gd name="T8" fmla="*/ 188 w 30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1"/>
                      <a:pt x="30" y="18"/>
                      <a:pt x="28" y="37"/>
                    </a:cubicBezTo>
                    <a:cubicBezTo>
                      <a:pt x="26" y="56"/>
                      <a:pt x="19" y="70"/>
                      <a:pt x="12" y="70"/>
                    </a:cubicBezTo>
                    <a:close/>
                  </a:path>
                </a:pathLst>
              </a:custGeom>
              <a:solidFill>
                <a:srgbClr val="F2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126">
                <a:extLst>
                  <a:ext uri="{FF2B5EF4-FFF2-40B4-BE49-F238E27FC236}">
                    <a16:creationId xmlns:a16="http://schemas.microsoft.com/office/drawing/2014/main" id="{8E3D9147-B83C-4E0A-A0F5-2F4C1EFD7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0" name="Freeform 127">
                <a:extLst>
                  <a:ext uri="{FF2B5EF4-FFF2-40B4-BE49-F238E27FC236}">
                    <a16:creationId xmlns:a16="http://schemas.microsoft.com/office/drawing/2014/main" id="{54F507E0-3B3D-42AD-920E-AEE31F3D4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8"/>
                      <a:pt x="0" y="52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1" name="Freeform 128">
                <a:extLst>
                  <a:ext uri="{FF2B5EF4-FFF2-40B4-BE49-F238E27FC236}">
                    <a16:creationId xmlns:a16="http://schemas.microsoft.com/office/drawing/2014/main" id="{8D899F54-9304-402F-8CD3-56366DD9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4"/>
              </a:xfrm>
              <a:custGeom>
                <a:avLst/>
                <a:gdLst>
                  <a:gd name="T0" fmla="*/ 166 w 29"/>
                  <a:gd name="T1" fmla="*/ 1288 h 69"/>
                  <a:gd name="T2" fmla="*/ 30 w 29"/>
                  <a:gd name="T3" fmla="*/ 627 h 69"/>
                  <a:gd name="T4" fmla="*/ 278 w 29"/>
                  <a:gd name="T5" fmla="*/ 0 h 69"/>
                  <a:gd name="T6" fmla="*/ 412 w 29"/>
                  <a:gd name="T7" fmla="*/ 661 h 69"/>
                  <a:gd name="T8" fmla="*/ 166 w 29"/>
                  <a:gd name="T9" fmla="*/ 128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9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9"/>
                      <a:pt x="11" y="68"/>
                    </a:cubicBezTo>
                    <a:close/>
                  </a:path>
                </a:pathLst>
              </a:custGeom>
              <a:solidFill>
                <a:srgbClr val="F3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2" name="Freeform 129">
                <a:extLst>
                  <a:ext uri="{FF2B5EF4-FFF2-40B4-BE49-F238E27FC236}">
                    <a16:creationId xmlns:a16="http://schemas.microsoft.com/office/drawing/2014/main" id="{8C54704F-ACC9-44F2-9849-C2B915A2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83 h 68"/>
                  <a:gd name="T2" fmla="*/ 30 w 29"/>
                  <a:gd name="T3" fmla="*/ 623 h 68"/>
                  <a:gd name="T4" fmla="*/ 278 w 29"/>
                  <a:gd name="T5" fmla="*/ 0 h 68"/>
                  <a:gd name="T6" fmla="*/ 412 w 29"/>
                  <a:gd name="T7" fmla="*/ 660 h 68"/>
                  <a:gd name="T8" fmla="*/ 166 w 29"/>
                  <a:gd name="T9" fmla="*/ 128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8"/>
                    </a:cubicBezTo>
                    <a:close/>
                  </a:path>
                </a:pathLst>
              </a:custGeom>
              <a:solidFill>
                <a:srgbClr val="F3B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3" name="Freeform 130">
                <a:extLst>
                  <a:ext uri="{FF2B5EF4-FFF2-40B4-BE49-F238E27FC236}">
                    <a16:creationId xmlns:a16="http://schemas.microsoft.com/office/drawing/2014/main" id="{AF7C5FBB-6C82-42E2-9CFC-C1617AFF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4" name="Freeform 131">
                <a:extLst>
                  <a:ext uri="{FF2B5EF4-FFF2-40B4-BE49-F238E27FC236}">
                    <a16:creationId xmlns:a16="http://schemas.microsoft.com/office/drawing/2014/main" id="{7AD65CDE-CDAE-4987-BEAF-A726AECC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5" name="Freeform 132">
                <a:extLst>
                  <a:ext uri="{FF2B5EF4-FFF2-40B4-BE49-F238E27FC236}">
                    <a16:creationId xmlns:a16="http://schemas.microsoft.com/office/drawing/2014/main" id="{C9ED8708-8CF7-43CD-8946-B7F5C54D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3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6" name="Freeform 133">
                <a:extLst>
                  <a:ext uri="{FF2B5EF4-FFF2-40B4-BE49-F238E27FC236}">
                    <a16:creationId xmlns:a16="http://schemas.microsoft.com/office/drawing/2014/main" id="{05086DEE-4A65-40B4-A28B-55ACFFCFF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51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5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6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6"/>
                    </a:cubicBezTo>
                    <a:close/>
                  </a:path>
                </a:pathLst>
              </a:custGeom>
              <a:solidFill>
                <a:srgbClr val="F4B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7" name="Freeform 134">
                <a:extLst>
                  <a:ext uri="{FF2B5EF4-FFF2-40B4-BE49-F238E27FC236}">
                    <a16:creationId xmlns:a16="http://schemas.microsoft.com/office/drawing/2014/main" id="{D965ED73-0891-4950-87A8-543FBDBDA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8" name="Freeform 135">
                <a:extLst>
                  <a:ext uri="{FF2B5EF4-FFF2-40B4-BE49-F238E27FC236}">
                    <a16:creationId xmlns:a16="http://schemas.microsoft.com/office/drawing/2014/main" id="{012D8E24-2D38-498B-8AD9-3CA0CE075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21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9" name="Freeform 136">
                <a:extLst>
                  <a:ext uri="{FF2B5EF4-FFF2-40B4-BE49-F238E27FC236}">
                    <a16:creationId xmlns:a16="http://schemas.microsoft.com/office/drawing/2014/main" id="{931599DF-C5A0-4E63-8865-B10DCF20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6"/>
              </a:xfrm>
              <a:custGeom>
                <a:avLst/>
                <a:gdLst>
                  <a:gd name="T0" fmla="*/ 158 w 28"/>
                  <a:gd name="T1" fmla="*/ 1229 h 66"/>
                  <a:gd name="T2" fmla="*/ 20 w 28"/>
                  <a:gd name="T3" fmla="*/ 605 h 66"/>
                  <a:gd name="T4" fmla="*/ 270 w 28"/>
                  <a:gd name="T5" fmla="*/ 21 h 66"/>
                  <a:gd name="T6" fmla="*/ 408 w 28"/>
                  <a:gd name="T7" fmla="*/ 648 h 66"/>
                  <a:gd name="T8" fmla="*/ 158 w 28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6">
                    <a:moveTo>
                      <a:pt x="10" y="65"/>
                    </a:moveTo>
                    <a:cubicBezTo>
                      <a:pt x="3" y="64"/>
                      <a:pt x="0" y="49"/>
                      <a:pt x="1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6"/>
                      <a:pt x="26" y="34"/>
                    </a:cubicBezTo>
                    <a:cubicBezTo>
                      <a:pt x="24" y="52"/>
                      <a:pt x="17" y="66"/>
                      <a:pt x="10" y="65"/>
                    </a:cubicBezTo>
                    <a:close/>
                  </a:path>
                </a:pathLst>
              </a:custGeom>
              <a:solidFill>
                <a:srgbClr val="F4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0" name="Freeform 137">
                <a:extLst>
                  <a:ext uri="{FF2B5EF4-FFF2-40B4-BE49-F238E27FC236}">
                    <a16:creationId xmlns:a16="http://schemas.microsoft.com/office/drawing/2014/main" id="{0F1DF58B-45DA-4EB4-A6F3-5E5E7913C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4"/>
              </a:xfrm>
              <a:custGeom>
                <a:avLst/>
                <a:gdLst>
                  <a:gd name="T0" fmla="*/ 158 w 28"/>
                  <a:gd name="T1" fmla="*/ 1247 h 65"/>
                  <a:gd name="T2" fmla="*/ 33 w 28"/>
                  <a:gd name="T3" fmla="*/ 616 h 65"/>
                  <a:gd name="T4" fmla="*/ 270 w 28"/>
                  <a:gd name="T5" fmla="*/ 21 h 65"/>
                  <a:gd name="T6" fmla="*/ 408 w 28"/>
                  <a:gd name="T7" fmla="*/ 653 h 65"/>
                  <a:gd name="T8" fmla="*/ 158 w 28"/>
                  <a:gd name="T9" fmla="*/ 1247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5">
                    <a:moveTo>
                      <a:pt x="10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7"/>
                      <a:pt x="26" y="34"/>
                    </a:cubicBezTo>
                    <a:cubicBezTo>
                      <a:pt x="24" y="52"/>
                      <a:pt x="17" y="65"/>
                      <a:pt x="10" y="65"/>
                    </a:cubicBezTo>
                    <a:close/>
                  </a:path>
                </a:pathLst>
              </a:custGeom>
              <a:solidFill>
                <a:srgbClr val="F4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1" name="Freeform 138">
                <a:extLst>
                  <a:ext uri="{FF2B5EF4-FFF2-40B4-BE49-F238E27FC236}">
                    <a16:creationId xmlns:a16="http://schemas.microsoft.com/office/drawing/2014/main" id="{DF3962E0-6FC9-4900-AEDD-134A869FE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3"/>
                      <a:pt x="0" y="48"/>
                      <a:pt x="2" y="31"/>
                    </a:cubicBezTo>
                    <a:cubicBezTo>
                      <a:pt x="3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1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2" name="Freeform 139">
                <a:extLst>
                  <a:ext uri="{FF2B5EF4-FFF2-40B4-BE49-F238E27FC236}">
                    <a16:creationId xmlns:a16="http://schemas.microsoft.com/office/drawing/2014/main" id="{E86B9057-C5F3-47F3-8C1B-F00D031AF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C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3" name="Freeform 140">
                <a:extLst>
                  <a:ext uri="{FF2B5EF4-FFF2-40B4-BE49-F238E27FC236}">
                    <a16:creationId xmlns:a16="http://schemas.microsoft.com/office/drawing/2014/main" id="{51A7A033-D100-4D9E-80AB-ADFBE1733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21 h 64"/>
                  <a:gd name="T6" fmla="*/ 400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1"/>
                    </a:cubicBezTo>
                    <a:cubicBezTo>
                      <a:pt x="24" y="1"/>
                      <a:pt x="27" y="16"/>
                      <a:pt x="25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5C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4" name="Freeform 141">
                <a:extLst>
                  <a:ext uri="{FF2B5EF4-FFF2-40B4-BE49-F238E27FC236}">
                    <a16:creationId xmlns:a16="http://schemas.microsoft.com/office/drawing/2014/main" id="{7BDB6147-DBEE-4C6F-96CB-9B7EDE90A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95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3"/>
                    </a:moveTo>
                    <a:cubicBezTo>
                      <a:pt x="4" y="62"/>
                      <a:pt x="0" y="48"/>
                      <a:pt x="2" y="30"/>
                    </a:cubicBezTo>
                    <a:cubicBezTo>
                      <a:pt x="4" y="13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3"/>
                    </a:cubicBezTo>
                    <a:close/>
                  </a:path>
                </a:pathLst>
              </a:custGeom>
              <a:solidFill>
                <a:srgbClr val="F5C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5" name="Freeform 142">
                <a:extLst>
                  <a:ext uri="{FF2B5EF4-FFF2-40B4-BE49-F238E27FC236}">
                    <a16:creationId xmlns:a16="http://schemas.microsoft.com/office/drawing/2014/main" id="{181EB4B9-E6A3-4437-8498-75A3A18D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73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7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2"/>
                    </a:moveTo>
                    <a:cubicBezTo>
                      <a:pt x="4" y="62"/>
                      <a:pt x="0" y="47"/>
                      <a:pt x="2" y="30"/>
                    </a:cubicBezTo>
                    <a:cubicBezTo>
                      <a:pt x="4" y="14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2"/>
                    </a:cubicBezTo>
                    <a:close/>
                  </a:path>
                </a:pathLst>
              </a:custGeom>
              <a:solidFill>
                <a:srgbClr val="F5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6" name="Freeform 143">
                <a:extLst>
                  <a:ext uri="{FF2B5EF4-FFF2-40B4-BE49-F238E27FC236}">
                    <a16:creationId xmlns:a16="http://schemas.microsoft.com/office/drawing/2014/main" id="{0DA0EEF1-E4DB-4597-BCE6-2324E43B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5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5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0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4" y="49"/>
                      <a:pt x="17" y="62"/>
                      <a:pt x="10" y="61"/>
                    </a:cubicBezTo>
                    <a:close/>
                  </a:path>
                </a:pathLst>
              </a:custGeom>
              <a:solidFill>
                <a:srgbClr val="F5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7" name="Freeform 144">
                <a:extLst>
                  <a:ext uri="{FF2B5EF4-FFF2-40B4-BE49-F238E27FC236}">
                    <a16:creationId xmlns:a16="http://schemas.microsoft.com/office/drawing/2014/main" id="{3D4AE7A3-71D8-4B0D-B76F-6DC66281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7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7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1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3" y="49"/>
                      <a:pt x="17" y="62"/>
                      <a:pt x="11" y="61"/>
                    </a:cubicBezTo>
                    <a:close/>
                  </a:path>
                </a:pathLst>
              </a:custGeom>
              <a:solidFill>
                <a:srgbClr val="F5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8" name="Freeform 145">
                <a:extLst>
                  <a:ext uri="{FF2B5EF4-FFF2-40B4-BE49-F238E27FC236}">
                    <a16:creationId xmlns:a16="http://schemas.microsoft.com/office/drawing/2014/main" id="{98AAAABC-60D0-4E5B-850C-B38ED1A5F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42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42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1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1"/>
                    </a:cubicBezTo>
                    <a:close/>
                  </a:path>
                </a:pathLst>
              </a:custGeom>
              <a:solidFill>
                <a:srgbClr val="F6C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9" name="Freeform 146">
                <a:extLst>
                  <a:ext uri="{FF2B5EF4-FFF2-40B4-BE49-F238E27FC236}">
                    <a16:creationId xmlns:a16="http://schemas.microsoft.com/office/drawing/2014/main" id="{DEB7D6D6-E8FC-4786-96F4-F67944D6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0" name="Freeform 147">
                <a:extLst>
                  <a:ext uri="{FF2B5EF4-FFF2-40B4-BE49-F238E27FC236}">
                    <a16:creationId xmlns:a16="http://schemas.microsoft.com/office/drawing/2014/main" id="{A8DF4D3E-07B8-4B9C-8E6B-2BC954278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33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2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1" name="Freeform 148">
                <a:extLst>
                  <a:ext uri="{FF2B5EF4-FFF2-40B4-BE49-F238E27FC236}">
                    <a16:creationId xmlns:a16="http://schemas.microsoft.com/office/drawing/2014/main" id="{FD715556-9940-4A98-92E8-9ADCEBD2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60"/>
              </a:xfrm>
              <a:custGeom>
                <a:avLst/>
                <a:gdLst>
                  <a:gd name="T0" fmla="*/ 158 w 26"/>
                  <a:gd name="T1" fmla="*/ 1117 h 60"/>
                  <a:gd name="T2" fmla="*/ 33 w 26"/>
                  <a:gd name="T3" fmla="*/ 533 h 60"/>
                  <a:gd name="T4" fmla="*/ 250 w 26"/>
                  <a:gd name="T5" fmla="*/ 0 h 60"/>
                  <a:gd name="T6" fmla="*/ 375 w 26"/>
                  <a:gd name="T7" fmla="*/ 589 h 60"/>
                  <a:gd name="T8" fmla="*/ 158 w 26"/>
                  <a:gd name="T9" fmla="*/ 111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0">
                    <a:moveTo>
                      <a:pt x="10" y="59"/>
                    </a:moveTo>
                    <a:cubicBezTo>
                      <a:pt x="4" y="58"/>
                      <a:pt x="0" y="45"/>
                      <a:pt x="2" y="28"/>
                    </a:cubicBezTo>
                    <a:cubicBezTo>
                      <a:pt x="3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60"/>
                      <a:pt x="10" y="59"/>
                    </a:cubicBezTo>
                    <a:close/>
                  </a:path>
                </a:pathLst>
              </a:custGeom>
              <a:solidFill>
                <a:srgbClr val="F6C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2" name="Freeform 149">
                <a:extLst>
                  <a:ext uri="{FF2B5EF4-FFF2-40B4-BE49-F238E27FC236}">
                    <a16:creationId xmlns:a16="http://schemas.microsoft.com/office/drawing/2014/main" id="{0E0A755F-80E3-49D4-9086-73542C1E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33 h 59"/>
                  <a:gd name="T2" fmla="*/ 33 w 26"/>
                  <a:gd name="T3" fmla="*/ 538 h 59"/>
                  <a:gd name="T4" fmla="*/ 250 w 26"/>
                  <a:gd name="T5" fmla="*/ 0 h 59"/>
                  <a:gd name="T6" fmla="*/ 375 w 26"/>
                  <a:gd name="T7" fmla="*/ 595 h 59"/>
                  <a:gd name="T8" fmla="*/ 158 w 26"/>
                  <a:gd name="T9" fmla="*/ 113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9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9"/>
                    </a:cubicBezTo>
                    <a:close/>
                  </a:path>
                </a:pathLst>
              </a:custGeom>
              <a:solidFill>
                <a:srgbClr val="F6C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3" name="Freeform 150">
                <a:extLst>
                  <a:ext uri="{FF2B5EF4-FFF2-40B4-BE49-F238E27FC236}">
                    <a16:creationId xmlns:a16="http://schemas.microsoft.com/office/drawing/2014/main" id="{C489F5A7-8ABE-41A7-AA85-3C5274F0D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11 h 59"/>
                  <a:gd name="T2" fmla="*/ 33 w 26"/>
                  <a:gd name="T3" fmla="*/ 538 h 59"/>
                  <a:gd name="T4" fmla="*/ 250 w 26"/>
                  <a:gd name="T5" fmla="*/ 21 h 59"/>
                  <a:gd name="T6" fmla="*/ 375 w 26"/>
                  <a:gd name="T7" fmla="*/ 595 h 59"/>
                  <a:gd name="T8" fmla="*/ 158 w 26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4" name="Freeform 151">
                <a:extLst>
                  <a:ext uri="{FF2B5EF4-FFF2-40B4-BE49-F238E27FC236}">
                    <a16:creationId xmlns:a16="http://schemas.microsoft.com/office/drawing/2014/main" id="{5719E17C-F754-4B42-92DA-654E7B78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1"/>
                      <a:pt x="25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5" name="Freeform 152">
                <a:extLst>
                  <a:ext uri="{FF2B5EF4-FFF2-40B4-BE49-F238E27FC236}">
                    <a16:creationId xmlns:a16="http://schemas.microsoft.com/office/drawing/2014/main" id="{9B378F3A-B955-42AC-968C-946E287E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7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2"/>
                      <a:pt x="25" y="15"/>
                      <a:pt x="24" y="31"/>
                    </a:cubicBezTo>
                    <a:cubicBezTo>
                      <a:pt x="22" y="46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6" name="Freeform 153">
                <a:extLst>
                  <a:ext uri="{FF2B5EF4-FFF2-40B4-BE49-F238E27FC236}">
                    <a16:creationId xmlns:a16="http://schemas.microsoft.com/office/drawing/2014/main" id="{B8EB793E-87E6-421B-AA73-FFE457237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80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7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7"/>
                    </a:cubicBezTo>
                    <a:close/>
                  </a:path>
                </a:pathLst>
              </a:custGeom>
              <a:solidFill>
                <a:srgbClr val="F7C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7" name="Freeform 154">
                <a:extLst>
                  <a:ext uri="{FF2B5EF4-FFF2-40B4-BE49-F238E27FC236}">
                    <a16:creationId xmlns:a16="http://schemas.microsoft.com/office/drawing/2014/main" id="{601BFD07-8E8D-4B50-979C-545D442E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8" name="Freeform 155">
                <a:extLst>
                  <a:ext uri="{FF2B5EF4-FFF2-40B4-BE49-F238E27FC236}">
                    <a16:creationId xmlns:a16="http://schemas.microsoft.com/office/drawing/2014/main" id="{4383FA61-311C-460B-8923-22E9F3A0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21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9" name="Freeform 156">
                <a:extLst>
                  <a:ext uri="{FF2B5EF4-FFF2-40B4-BE49-F238E27FC236}">
                    <a16:creationId xmlns:a16="http://schemas.microsoft.com/office/drawing/2014/main" id="{06494C0B-478E-4973-B0B8-47B0A9A7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33 w 24"/>
                  <a:gd name="T3" fmla="*/ 512 h 57"/>
                  <a:gd name="T4" fmla="*/ 238 w 24"/>
                  <a:gd name="T5" fmla="*/ 21 h 57"/>
                  <a:gd name="T6" fmla="*/ 345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5"/>
                      <a:pt x="0" y="43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0" name="Freeform 157">
                <a:extLst>
                  <a:ext uri="{FF2B5EF4-FFF2-40B4-BE49-F238E27FC236}">
                    <a16:creationId xmlns:a16="http://schemas.microsoft.com/office/drawing/2014/main" id="{02655BBD-370E-4BFC-8BF4-42A8D8795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49"/>
              </a:xfrm>
              <a:custGeom>
                <a:avLst/>
                <a:gdLst>
                  <a:gd name="T0" fmla="*/ 145 w 24"/>
                  <a:gd name="T1" fmla="*/ 1054 h 56"/>
                  <a:gd name="T2" fmla="*/ 33 w 24"/>
                  <a:gd name="T3" fmla="*/ 511 h 56"/>
                  <a:gd name="T4" fmla="*/ 238 w 24"/>
                  <a:gd name="T5" fmla="*/ 21 h 56"/>
                  <a:gd name="T6" fmla="*/ 345 w 24"/>
                  <a:gd name="T7" fmla="*/ 545 h 56"/>
                  <a:gd name="T8" fmla="*/ 145 w 24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6">
                    <a:moveTo>
                      <a:pt x="9" y="56"/>
                    </a:moveTo>
                    <a:cubicBezTo>
                      <a:pt x="3" y="55"/>
                      <a:pt x="0" y="42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2"/>
                      <a:pt x="24" y="14"/>
                      <a:pt x="22" y="29"/>
                    </a:cubicBezTo>
                    <a:cubicBezTo>
                      <a:pt x="21" y="45"/>
                      <a:pt x="15" y="56"/>
                      <a:pt x="9" y="56"/>
                    </a:cubicBezTo>
                    <a:close/>
                  </a:path>
                </a:pathLst>
              </a:custGeom>
              <a:solidFill>
                <a:srgbClr val="F8C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1" name="Freeform 158">
                <a:extLst>
                  <a:ext uri="{FF2B5EF4-FFF2-40B4-BE49-F238E27FC236}">
                    <a16:creationId xmlns:a16="http://schemas.microsoft.com/office/drawing/2014/main" id="{99797FCD-8027-4449-987C-B8C7509B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3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3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2" name="Freeform 159">
                <a:extLst>
                  <a:ext uri="{FF2B5EF4-FFF2-40B4-BE49-F238E27FC236}">
                    <a16:creationId xmlns:a16="http://schemas.microsoft.com/office/drawing/2014/main" id="{EE7412C7-624E-4095-AC63-8214A850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3" name="Freeform 160">
                <a:extLst>
                  <a:ext uri="{FF2B5EF4-FFF2-40B4-BE49-F238E27FC236}">
                    <a16:creationId xmlns:a16="http://schemas.microsoft.com/office/drawing/2014/main" id="{CF68102A-66AD-4D6D-A06D-0C382862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21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1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4" name="Freeform 161">
                <a:extLst>
                  <a:ext uri="{FF2B5EF4-FFF2-40B4-BE49-F238E27FC236}">
                    <a16:creationId xmlns:a16="http://schemas.microsoft.com/office/drawing/2014/main" id="{A3CE0AC3-8D60-40F6-B8B9-7CD3E210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4"/>
              </a:xfrm>
              <a:custGeom>
                <a:avLst/>
                <a:gdLst>
                  <a:gd name="T0" fmla="*/ 145 w 24"/>
                  <a:gd name="T1" fmla="*/ 1024 h 54"/>
                  <a:gd name="T2" fmla="*/ 33 w 24"/>
                  <a:gd name="T3" fmla="*/ 491 h 54"/>
                  <a:gd name="T4" fmla="*/ 238 w 24"/>
                  <a:gd name="T5" fmla="*/ 21 h 54"/>
                  <a:gd name="T6" fmla="*/ 345 w 24"/>
                  <a:gd name="T7" fmla="*/ 533 h 54"/>
                  <a:gd name="T8" fmla="*/ 145 w 24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4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2"/>
                      <a:pt x="9" y="0"/>
                      <a:pt x="15" y="1"/>
                    </a:cubicBezTo>
                    <a:cubicBezTo>
                      <a:pt x="20" y="1"/>
                      <a:pt x="24" y="14"/>
                      <a:pt x="22" y="28"/>
                    </a:cubicBezTo>
                    <a:cubicBezTo>
                      <a:pt x="21" y="43"/>
                      <a:pt x="15" y="54"/>
                      <a:pt x="9" y="54"/>
                    </a:cubicBezTo>
                    <a:close/>
                  </a:path>
                </a:pathLst>
              </a:custGeom>
              <a:solidFill>
                <a:srgbClr val="F9C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5" name="Freeform 162">
                <a:extLst>
                  <a:ext uri="{FF2B5EF4-FFF2-40B4-BE49-F238E27FC236}">
                    <a16:creationId xmlns:a16="http://schemas.microsoft.com/office/drawing/2014/main" id="{7DF39EB1-6EBE-4D34-AADE-71C0E833E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5"/>
                <a:ext cx="57" cy="144"/>
              </a:xfrm>
              <a:custGeom>
                <a:avLst/>
                <a:gdLst>
                  <a:gd name="T0" fmla="*/ 124 w 23"/>
                  <a:gd name="T1" fmla="*/ 1024 h 54"/>
                  <a:gd name="T2" fmla="*/ 12 w 23"/>
                  <a:gd name="T3" fmla="*/ 491 h 54"/>
                  <a:gd name="T4" fmla="*/ 216 w 23"/>
                  <a:gd name="T5" fmla="*/ 21 h 54"/>
                  <a:gd name="T6" fmla="*/ 320 w 23"/>
                  <a:gd name="T7" fmla="*/ 533 h 54"/>
                  <a:gd name="T8" fmla="*/ 124 w 23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4">
                    <a:moveTo>
                      <a:pt x="8" y="54"/>
                    </a:moveTo>
                    <a:cubicBezTo>
                      <a:pt x="3" y="53"/>
                      <a:pt x="0" y="41"/>
                      <a:pt x="1" y="26"/>
                    </a:cubicBezTo>
                    <a:cubicBezTo>
                      <a:pt x="3" y="12"/>
                      <a:pt x="8" y="0"/>
                      <a:pt x="14" y="1"/>
                    </a:cubicBezTo>
                    <a:cubicBezTo>
                      <a:pt x="19" y="2"/>
                      <a:pt x="23" y="14"/>
                      <a:pt x="21" y="28"/>
                    </a:cubicBezTo>
                    <a:cubicBezTo>
                      <a:pt x="20" y="43"/>
                      <a:pt x="14" y="54"/>
                      <a:pt x="8" y="54"/>
                    </a:cubicBezTo>
                    <a:close/>
                  </a:path>
                </a:pathLst>
              </a:custGeom>
              <a:solidFill>
                <a:srgbClr val="F9C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6" name="Freeform 163">
                <a:extLst>
                  <a:ext uri="{FF2B5EF4-FFF2-40B4-BE49-F238E27FC236}">
                    <a16:creationId xmlns:a16="http://schemas.microsoft.com/office/drawing/2014/main" id="{12DB7594-51A1-42C3-8E34-B70A4F89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7" cy="142"/>
              </a:xfrm>
              <a:custGeom>
                <a:avLst/>
                <a:gdLst>
                  <a:gd name="T0" fmla="*/ 124 w 23"/>
                  <a:gd name="T1" fmla="*/ 997 h 53"/>
                  <a:gd name="T2" fmla="*/ 12 w 23"/>
                  <a:gd name="T3" fmla="*/ 482 h 53"/>
                  <a:gd name="T4" fmla="*/ 216 w 23"/>
                  <a:gd name="T5" fmla="*/ 0 h 53"/>
                  <a:gd name="T6" fmla="*/ 320 w 23"/>
                  <a:gd name="T7" fmla="*/ 517 h 53"/>
                  <a:gd name="T8" fmla="*/ 124 w 23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3">
                    <a:moveTo>
                      <a:pt x="8" y="52"/>
                    </a:moveTo>
                    <a:cubicBezTo>
                      <a:pt x="3" y="52"/>
                      <a:pt x="0" y="40"/>
                      <a:pt x="1" y="25"/>
                    </a:cubicBezTo>
                    <a:cubicBezTo>
                      <a:pt x="3" y="11"/>
                      <a:pt x="8" y="0"/>
                      <a:pt x="14" y="0"/>
                    </a:cubicBezTo>
                    <a:cubicBezTo>
                      <a:pt x="19" y="1"/>
                      <a:pt x="23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7" name="Freeform 164">
                <a:extLst>
                  <a:ext uri="{FF2B5EF4-FFF2-40B4-BE49-F238E27FC236}">
                    <a16:creationId xmlns:a16="http://schemas.microsoft.com/office/drawing/2014/main" id="{601F82E6-D1B2-4AFF-95FA-81D733BD6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42"/>
              </a:xfrm>
              <a:custGeom>
                <a:avLst/>
                <a:gdLst>
                  <a:gd name="T0" fmla="*/ 125 w 22"/>
                  <a:gd name="T1" fmla="*/ 997 h 53"/>
                  <a:gd name="T2" fmla="*/ 20 w 22"/>
                  <a:gd name="T3" fmla="*/ 482 h 53"/>
                  <a:gd name="T4" fmla="*/ 220 w 22"/>
                  <a:gd name="T5" fmla="*/ 0 h 53"/>
                  <a:gd name="T6" fmla="*/ 333 w 22"/>
                  <a:gd name="T7" fmla="*/ 517 h 53"/>
                  <a:gd name="T8" fmla="*/ 125 w 22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3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0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8" name="Freeform 165">
                <a:extLst>
                  <a:ext uri="{FF2B5EF4-FFF2-40B4-BE49-F238E27FC236}">
                    <a16:creationId xmlns:a16="http://schemas.microsoft.com/office/drawing/2014/main" id="{62E4998B-9CEC-4836-BC64-21C0B81B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20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9" name="Freeform 166">
                <a:extLst>
                  <a:ext uri="{FF2B5EF4-FFF2-40B4-BE49-F238E27FC236}">
                    <a16:creationId xmlns:a16="http://schemas.microsoft.com/office/drawing/2014/main" id="{0F7EA9FA-C781-4F48-B6B9-C3FBDCE94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0" name="Freeform 167">
                <a:extLst>
                  <a:ext uri="{FF2B5EF4-FFF2-40B4-BE49-F238E27FC236}">
                    <a16:creationId xmlns:a16="http://schemas.microsoft.com/office/drawing/2014/main" id="{BC11D088-B8E6-4A23-A7E4-D6B7BCE3A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45 w 22"/>
                  <a:gd name="T1" fmla="*/ 973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45 w 22"/>
                  <a:gd name="T9" fmla="*/ 97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9" y="51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2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9" y="51"/>
                    </a:cubicBezTo>
                    <a:close/>
                  </a:path>
                </a:pathLst>
              </a:custGeom>
              <a:solidFill>
                <a:srgbClr val="F9C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1" name="Freeform 168">
                <a:extLst>
                  <a:ext uri="{FF2B5EF4-FFF2-40B4-BE49-F238E27FC236}">
                    <a16:creationId xmlns:a16="http://schemas.microsoft.com/office/drawing/2014/main" id="{543C342E-58D6-4894-8104-FF5DFDACC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6"/>
              </a:xfrm>
              <a:custGeom>
                <a:avLst/>
                <a:gdLst>
                  <a:gd name="T0" fmla="*/ 145 w 22"/>
                  <a:gd name="T1" fmla="*/ 947 h 51"/>
                  <a:gd name="T2" fmla="*/ 33 w 22"/>
                  <a:gd name="T3" fmla="*/ 456 h 51"/>
                  <a:gd name="T4" fmla="*/ 220 w 22"/>
                  <a:gd name="T5" fmla="*/ 0 h 51"/>
                  <a:gd name="T6" fmla="*/ 333 w 22"/>
                  <a:gd name="T7" fmla="*/ 491 h 51"/>
                  <a:gd name="T8" fmla="*/ 145 w 22"/>
                  <a:gd name="T9" fmla="*/ 9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1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1"/>
                      <a:pt x="9" y="50"/>
                    </a:cubicBezTo>
                    <a:close/>
                  </a:path>
                </a:pathLst>
              </a:custGeom>
              <a:solidFill>
                <a:srgbClr val="FBD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2" name="Freeform 169">
                <a:extLst>
                  <a:ext uri="{FF2B5EF4-FFF2-40B4-BE49-F238E27FC236}">
                    <a16:creationId xmlns:a16="http://schemas.microsoft.com/office/drawing/2014/main" id="{7657CE9C-C877-4767-878E-F29577F5F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3"/>
              </a:xfrm>
              <a:custGeom>
                <a:avLst/>
                <a:gdLst>
                  <a:gd name="T0" fmla="*/ 145 w 22"/>
                  <a:gd name="T1" fmla="*/ 942 h 50"/>
                  <a:gd name="T2" fmla="*/ 33 w 22"/>
                  <a:gd name="T3" fmla="*/ 452 h 50"/>
                  <a:gd name="T4" fmla="*/ 220 w 22"/>
                  <a:gd name="T5" fmla="*/ 0 h 50"/>
                  <a:gd name="T6" fmla="*/ 333 w 22"/>
                  <a:gd name="T7" fmla="*/ 489 h 50"/>
                  <a:gd name="T8" fmla="*/ 145 w 22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0"/>
                      <a:pt x="9" y="50"/>
                    </a:cubicBezTo>
                    <a:close/>
                  </a:path>
                </a:pathLst>
              </a:custGeom>
              <a:solidFill>
                <a:srgbClr val="FBD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3" name="Freeform 170">
                <a:extLst>
                  <a:ext uri="{FF2B5EF4-FFF2-40B4-BE49-F238E27FC236}">
                    <a16:creationId xmlns:a16="http://schemas.microsoft.com/office/drawing/2014/main" id="{38FA568F-6C4C-4F01-A69C-D725C6E05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42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50"/>
                    </a:moveTo>
                    <a:cubicBezTo>
                      <a:pt x="3" y="49"/>
                      <a:pt x="0" y="38"/>
                      <a:pt x="1" y="24"/>
                    </a:cubicBezTo>
                    <a:cubicBezTo>
                      <a:pt x="2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40"/>
                      <a:pt x="13" y="50"/>
                      <a:pt x="8" y="50"/>
                    </a:cubicBezTo>
                    <a:close/>
                  </a:path>
                </a:pathLst>
              </a:custGeom>
              <a:solidFill>
                <a:srgbClr val="FBD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4" name="Freeform 171">
                <a:extLst>
                  <a:ext uri="{FF2B5EF4-FFF2-40B4-BE49-F238E27FC236}">
                    <a16:creationId xmlns:a16="http://schemas.microsoft.com/office/drawing/2014/main" id="{97E15B13-8322-4837-ADBD-EF2AFD539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5" name="Freeform 172">
                <a:extLst>
                  <a:ext uri="{FF2B5EF4-FFF2-40B4-BE49-F238E27FC236}">
                    <a16:creationId xmlns:a16="http://schemas.microsoft.com/office/drawing/2014/main" id="{E72C60E5-E7CC-491E-B536-4BA0404B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05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2"/>
                      <a:pt x="21" y="13"/>
                      <a:pt x="19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6" name="Freeform 173">
                <a:extLst>
                  <a:ext uri="{FF2B5EF4-FFF2-40B4-BE49-F238E27FC236}">
                    <a16:creationId xmlns:a16="http://schemas.microsoft.com/office/drawing/2014/main" id="{10182171-06A2-4BDF-9956-99FBFD9B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7" name="Freeform 174">
                <a:extLst>
                  <a:ext uri="{FF2B5EF4-FFF2-40B4-BE49-F238E27FC236}">
                    <a16:creationId xmlns:a16="http://schemas.microsoft.com/office/drawing/2014/main" id="{FB3E5E31-7EFF-469D-9B5F-DF3361276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8" name="Freeform 175">
                <a:extLst>
                  <a:ext uri="{FF2B5EF4-FFF2-40B4-BE49-F238E27FC236}">
                    <a16:creationId xmlns:a16="http://schemas.microsoft.com/office/drawing/2014/main" id="{9F2A09B6-B361-44AB-8AEC-F5255DFF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9" name="Freeform 176">
                <a:extLst>
                  <a:ext uri="{FF2B5EF4-FFF2-40B4-BE49-F238E27FC236}">
                    <a16:creationId xmlns:a16="http://schemas.microsoft.com/office/drawing/2014/main" id="{08C6506A-D99B-4DB4-90E3-0B1D7A5E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0" name="Freeform 177">
                <a:extLst>
                  <a:ext uri="{FF2B5EF4-FFF2-40B4-BE49-F238E27FC236}">
                    <a16:creationId xmlns:a16="http://schemas.microsoft.com/office/drawing/2014/main" id="{BF720B2E-0B4C-4375-92AD-A621FC9FE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0" cy="125"/>
              </a:xfrm>
              <a:custGeom>
                <a:avLst/>
                <a:gdLst>
                  <a:gd name="T0" fmla="*/ 125 w 20"/>
                  <a:gd name="T1" fmla="*/ 883 h 47"/>
                  <a:gd name="T2" fmla="*/ 33 w 20"/>
                  <a:gd name="T3" fmla="*/ 431 h 47"/>
                  <a:gd name="T4" fmla="*/ 208 w 20"/>
                  <a:gd name="T5" fmla="*/ 21 h 47"/>
                  <a:gd name="T6" fmla="*/ 300 w 20"/>
                  <a:gd name="T7" fmla="*/ 468 h 47"/>
                  <a:gd name="T8" fmla="*/ 125 w 20"/>
                  <a:gd name="T9" fmla="*/ 88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7">
                    <a:moveTo>
                      <a:pt x="8" y="47"/>
                    </a:moveTo>
                    <a:cubicBezTo>
                      <a:pt x="3" y="46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2"/>
                      <a:pt x="20" y="12"/>
                      <a:pt x="19" y="25"/>
                    </a:cubicBezTo>
                    <a:cubicBezTo>
                      <a:pt x="18" y="37"/>
                      <a:pt x="13" y="47"/>
                      <a:pt x="8" y="47"/>
                    </a:cubicBezTo>
                    <a:close/>
                  </a:path>
                </a:pathLst>
              </a:custGeom>
              <a:solidFill>
                <a:srgbClr val="FC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1" name="Freeform 178">
                <a:extLst>
                  <a:ext uri="{FF2B5EF4-FFF2-40B4-BE49-F238E27FC236}">
                    <a16:creationId xmlns:a16="http://schemas.microsoft.com/office/drawing/2014/main" id="{7AA56912-F08B-467C-9DCD-E09E65D8A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5"/>
                <a:ext cx="50" cy="123"/>
              </a:xfrm>
              <a:custGeom>
                <a:avLst/>
                <a:gdLst>
                  <a:gd name="T0" fmla="*/ 125 w 20"/>
                  <a:gd name="T1" fmla="*/ 880 h 46"/>
                  <a:gd name="T2" fmla="*/ 33 w 20"/>
                  <a:gd name="T3" fmla="*/ 422 h 46"/>
                  <a:gd name="T4" fmla="*/ 208 w 20"/>
                  <a:gd name="T5" fmla="*/ 0 h 46"/>
                  <a:gd name="T6" fmla="*/ 300 w 20"/>
                  <a:gd name="T7" fmla="*/ 457 h 46"/>
                  <a:gd name="T8" fmla="*/ 125 w 20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8" y="46"/>
                    </a:moveTo>
                    <a:cubicBezTo>
                      <a:pt x="3" y="45"/>
                      <a:pt x="0" y="34"/>
                      <a:pt x="2" y="22"/>
                    </a:cubicBezTo>
                    <a:cubicBezTo>
                      <a:pt x="3" y="9"/>
                      <a:pt x="8" y="0"/>
                      <a:pt x="13" y="0"/>
                    </a:cubicBezTo>
                    <a:cubicBezTo>
                      <a:pt x="18" y="1"/>
                      <a:pt x="20" y="11"/>
                      <a:pt x="19" y="24"/>
                    </a:cubicBezTo>
                    <a:cubicBezTo>
                      <a:pt x="18" y="36"/>
                      <a:pt x="13" y="46"/>
                      <a:pt x="8" y="46"/>
                    </a:cubicBezTo>
                    <a:close/>
                  </a:path>
                </a:pathLst>
              </a:custGeom>
              <a:solidFill>
                <a:srgbClr val="FCD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2" name="Freeform 179">
                <a:extLst>
                  <a:ext uri="{FF2B5EF4-FFF2-40B4-BE49-F238E27FC236}">
                    <a16:creationId xmlns:a16="http://schemas.microsoft.com/office/drawing/2014/main" id="{ED275563-8DB0-49C2-AE45-0BA436332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0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0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3" name="Freeform 180">
                <a:extLst>
                  <a:ext uri="{FF2B5EF4-FFF2-40B4-BE49-F238E27FC236}">
                    <a16:creationId xmlns:a16="http://schemas.microsoft.com/office/drawing/2014/main" id="{3BC42E06-F62C-48FF-9AF2-24ABCE271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21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4" name="Freeform 181">
                <a:extLst>
                  <a:ext uri="{FF2B5EF4-FFF2-40B4-BE49-F238E27FC236}">
                    <a16:creationId xmlns:a16="http://schemas.microsoft.com/office/drawing/2014/main" id="{1A410FA2-3E14-4F00-A8D0-1237FFA7B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0"/>
              </a:xfrm>
              <a:custGeom>
                <a:avLst/>
                <a:gdLst>
                  <a:gd name="T0" fmla="*/ 104 w 19"/>
                  <a:gd name="T1" fmla="*/ 853 h 45"/>
                  <a:gd name="T2" fmla="*/ 12 w 19"/>
                  <a:gd name="T3" fmla="*/ 419 h 45"/>
                  <a:gd name="T4" fmla="*/ 183 w 19"/>
                  <a:gd name="T5" fmla="*/ 21 h 45"/>
                  <a:gd name="T6" fmla="*/ 275 w 19"/>
                  <a:gd name="T7" fmla="*/ 456 h 45"/>
                  <a:gd name="T8" fmla="*/ 104 w 19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5">
                    <a:moveTo>
                      <a:pt x="7" y="45"/>
                    </a:moveTo>
                    <a:cubicBezTo>
                      <a:pt x="3" y="44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6" y="1"/>
                      <a:pt x="19" y="12"/>
                      <a:pt x="18" y="24"/>
                    </a:cubicBezTo>
                    <a:cubicBezTo>
                      <a:pt x="17" y="36"/>
                      <a:pt x="12" y="45"/>
                      <a:pt x="7" y="45"/>
                    </a:cubicBezTo>
                    <a:close/>
                  </a:path>
                </a:pathLst>
              </a:custGeom>
              <a:solidFill>
                <a:srgbClr val="FCD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5" name="Freeform 182">
                <a:extLst>
                  <a:ext uri="{FF2B5EF4-FFF2-40B4-BE49-F238E27FC236}">
                    <a16:creationId xmlns:a16="http://schemas.microsoft.com/office/drawing/2014/main" id="{68E47696-77DA-4FFF-A1FE-2BF400AD3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27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2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4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0"/>
                      <a:pt x="19" y="11"/>
                      <a:pt x="18" y="23"/>
                    </a:cubicBezTo>
                    <a:cubicBezTo>
                      <a:pt x="17" y="35"/>
                      <a:pt x="12" y="44"/>
                      <a:pt x="7" y="44"/>
                    </a:cubicBezTo>
                    <a:close/>
                  </a:path>
                </a:pathLst>
              </a:custGeom>
              <a:solidFill>
                <a:srgbClr val="FD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6" name="Freeform 183">
                <a:extLst>
                  <a:ext uri="{FF2B5EF4-FFF2-40B4-BE49-F238E27FC236}">
                    <a16:creationId xmlns:a16="http://schemas.microsoft.com/office/drawing/2014/main" id="{E6614A59-19B9-4427-8733-BA4A64A17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5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7" name="Freeform 184">
                <a:extLst>
                  <a:ext uri="{FF2B5EF4-FFF2-40B4-BE49-F238E27FC236}">
                    <a16:creationId xmlns:a16="http://schemas.microsoft.com/office/drawing/2014/main" id="{9F313912-E181-4610-A12F-F879CCB6A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8" name="Freeform 185">
                <a:extLst>
                  <a:ext uri="{FF2B5EF4-FFF2-40B4-BE49-F238E27FC236}">
                    <a16:creationId xmlns:a16="http://schemas.microsoft.com/office/drawing/2014/main" id="{7BA8656A-9A54-4F6B-A5F6-5AB2B06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3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9" name="Freeform 186">
                <a:extLst>
                  <a:ext uri="{FF2B5EF4-FFF2-40B4-BE49-F238E27FC236}">
                    <a16:creationId xmlns:a16="http://schemas.microsoft.com/office/drawing/2014/main" id="{6A240B90-1160-47F0-A1D9-CB827622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2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B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0" name="Freeform 187">
                <a:extLst>
                  <a:ext uri="{FF2B5EF4-FFF2-40B4-BE49-F238E27FC236}">
                    <a16:creationId xmlns:a16="http://schemas.microsoft.com/office/drawing/2014/main" id="{DF930007-062C-4DA4-9539-3FD3D307F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70 w 18"/>
                  <a:gd name="T7" fmla="*/ 419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8" y="10"/>
                      <a:pt x="17" y="22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E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1" name="Freeform 188">
                <a:extLst>
                  <a:ext uri="{FF2B5EF4-FFF2-40B4-BE49-F238E27FC236}">
                    <a16:creationId xmlns:a16="http://schemas.microsoft.com/office/drawing/2014/main" id="{71B9DC6A-817A-414F-83B2-79A14BD5F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50 w 18"/>
                  <a:gd name="T7" fmla="*/ 397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D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2" name="Freeform 189">
                <a:extLst>
                  <a:ext uri="{FF2B5EF4-FFF2-40B4-BE49-F238E27FC236}">
                    <a16:creationId xmlns:a16="http://schemas.microsoft.com/office/drawing/2014/main" id="{33C801E0-9245-459F-BE9E-CFC3C80E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09"/>
              </a:xfrm>
              <a:custGeom>
                <a:avLst/>
                <a:gdLst>
                  <a:gd name="T0" fmla="*/ 113 w 18"/>
                  <a:gd name="T1" fmla="*/ 771 h 41"/>
                  <a:gd name="T2" fmla="*/ 20 w 18"/>
                  <a:gd name="T3" fmla="*/ 375 h 41"/>
                  <a:gd name="T4" fmla="*/ 175 w 18"/>
                  <a:gd name="T5" fmla="*/ 0 h 41"/>
                  <a:gd name="T6" fmla="*/ 250 w 18"/>
                  <a:gd name="T7" fmla="*/ 396 h 41"/>
                  <a:gd name="T8" fmla="*/ 113 w 18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3" name="Freeform 190">
                <a:extLst>
                  <a:ext uri="{FF2B5EF4-FFF2-40B4-BE49-F238E27FC236}">
                    <a16:creationId xmlns:a16="http://schemas.microsoft.com/office/drawing/2014/main" id="{16F31229-8D22-4C6D-874A-58947C69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71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4" name="Freeform 191">
                <a:extLst>
                  <a:ext uri="{FF2B5EF4-FFF2-40B4-BE49-F238E27FC236}">
                    <a16:creationId xmlns:a16="http://schemas.microsoft.com/office/drawing/2014/main" id="{1DECD58D-AD41-4CC7-908E-4C345501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50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5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0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0"/>
                    </a:cubicBezTo>
                    <a:close/>
                  </a:path>
                </a:pathLst>
              </a:custGeom>
              <a:solidFill>
                <a:srgbClr val="FED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5" name="Freeform 192">
                <a:extLst>
                  <a:ext uri="{FF2B5EF4-FFF2-40B4-BE49-F238E27FC236}">
                    <a16:creationId xmlns:a16="http://schemas.microsoft.com/office/drawing/2014/main" id="{72ABD68A-F2D9-4B21-B6F6-175528F1C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3"/>
                <a:ext cx="43" cy="107"/>
              </a:xfrm>
              <a:custGeom>
                <a:avLst/>
                <a:gdLst>
                  <a:gd name="T0" fmla="*/ 20 w 17"/>
                  <a:gd name="T1" fmla="*/ 364 h 40"/>
                  <a:gd name="T2" fmla="*/ 180 w 17"/>
                  <a:gd name="T3" fmla="*/ 0 h 40"/>
                  <a:gd name="T4" fmla="*/ 255 w 17"/>
                  <a:gd name="T5" fmla="*/ 385 h 40"/>
                  <a:gd name="T6" fmla="*/ 116 w 17"/>
                  <a:gd name="T7" fmla="*/ 744 h 40"/>
                  <a:gd name="T8" fmla="*/ 20 w 17"/>
                  <a:gd name="T9" fmla="*/ 36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" y="19"/>
                    </a:move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7" y="10"/>
                      <a:pt x="16" y="20"/>
                    </a:cubicBezTo>
                    <a:cubicBezTo>
                      <a:pt x="15" y="31"/>
                      <a:pt x="11" y="40"/>
                      <a:pt x="7" y="39"/>
                    </a:cubicBezTo>
                    <a:cubicBezTo>
                      <a:pt x="3" y="39"/>
                      <a:pt x="0" y="30"/>
                      <a:pt x="1" y="19"/>
                    </a:cubicBezTo>
                    <a:close/>
                  </a:path>
                </a:pathLst>
              </a:custGeom>
              <a:solidFill>
                <a:srgbClr val="FFD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6" name="Freeform 193">
                <a:extLst>
                  <a:ext uri="{FF2B5EF4-FFF2-40B4-BE49-F238E27FC236}">
                    <a16:creationId xmlns:a16="http://schemas.microsoft.com/office/drawing/2014/main" id="{CB868B74-E494-4C60-B579-F41D5BE03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461"/>
                <a:ext cx="620" cy="1070"/>
              </a:xfrm>
              <a:custGeom>
                <a:avLst/>
                <a:gdLst>
                  <a:gd name="T0" fmla="*/ 488 w 248"/>
                  <a:gd name="T1" fmla="*/ 1331 h 401"/>
                  <a:gd name="T2" fmla="*/ 0 w 248"/>
                  <a:gd name="T3" fmla="*/ 2719 h 401"/>
                  <a:gd name="T4" fmla="*/ 0 w 248"/>
                  <a:gd name="T5" fmla="*/ 2949 h 401"/>
                  <a:gd name="T6" fmla="*/ 250 w 248"/>
                  <a:gd name="T7" fmla="*/ 3760 h 401"/>
                  <a:gd name="T8" fmla="*/ 720 w 248"/>
                  <a:gd name="T9" fmla="*/ 5761 h 401"/>
                  <a:gd name="T10" fmla="*/ 408 w 248"/>
                  <a:gd name="T11" fmla="*/ 7525 h 401"/>
                  <a:gd name="T12" fmla="*/ 408 w 248"/>
                  <a:gd name="T13" fmla="*/ 7562 h 401"/>
                  <a:gd name="T14" fmla="*/ 1033 w 248"/>
                  <a:gd name="T15" fmla="*/ 5206 h 401"/>
                  <a:gd name="T16" fmla="*/ 533 w 248"/>
                  <a:gd name="T17" fmla="*/ 3496 h 401"/>
                  <a:gd name="T18" fmla="*/ 270 w 248"/>
                  <a:gd name="T19" fmla="*/ 2377 h 401"/>
                  <a:gd name="T20" fmla="*/ 595 w 248"/>
                  <a:gd name="T21" fmla="*/ 1481 h 401"/>
                  <a:gd name="T22" fmla="*/ 3875 w 248"/>
                  <a:gd name="T23" fmla="*/ 0 h 401"/>
                  <a:gd name="T24" fmla="*/ 3875 w 248"/>
                  <a:gd name="T25" fmla="*/ 0 h 401"/>
                  <a:gd name="T26" fmla="*/ 488 w 248"/>
                  <a:gd name="T27" fmla="*/ 1331 h 4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8" h="401">
                    <a:moveTo>
                      <a:pt x="31" y="70"/>
                    </a:moveTo>
                    <a:cubicBezTo>
                      <a:pt x="7" y="89"/>
                      <a:pt x="1" y="111"/>
                      <a:pt x="0" y="143"/>
                    </a:cubicBezTo>
                    <a:cubicBezTo>
                      <a:pt x="0" y="147"/>
                      <a:pt x="0" y="151"/>
                      <a:pt x="0" y="155"/>
                    </a:cubicBezTo>
                    <a:cubicBezTo>
                      <a:pt x="0" y="178"/>
                      <a:pt x="3" y="184"/>
                      <a:pt x="16" y="198"/>
                    </a:cubicBezTo>
                    <a:cubicBezTo>
                      <a:pt x="34" y="218"/>
                      <a:pt x="46" y="259"/>
                      <a:pt x="46" y="303"/>
                    </a:cubicBezTo>
                    <a:cubicBezTo>
                      <a:pt x="46" y="339"/>
                      <a:pt x="38" y="374"/>
                      <a:pt x="26" y="396"/>
                    </a:cubicBezTo>
                    <a:cubicBezTo>
                      <a:pt x="24" y="400"/>
                      <a:pt x="24" y="401"/>
                      <a:pt x="26" y="398"/>
                    </a:cubicBezTo>
                    <a:cubicBezTo>
                      <a:pt x="44" y="377"/>
                      <a:pt x="66" y="349"/>
                      <a:pt x="66" y="274"/>
                    </a:cubicBezTo>
                    <a:cubicBezTo>
                      <a:pt x="64" y="239"/>
                      <a:pt x="58" y="212"/>
                      <a:pt x="34" y="184"/>
                    </a:cubicBezTo>
                    <a:cubicBezTo>
                      <a:pt x="14" y="157"/>
                      <a:pt x="16" y="131"/>
                      <a:pt x="17" y="125"/>
                    </a:cubicBezTo>
                    <a:cubicBezTo>
                      <a:pt x="20" y="103"/>
                      <a:pt x="23" y="91"/>
                      <a:pt x="38" y="78"/>
                    </a:cubicBezTo>
                    <a:cubicBezTo>
                      <a:pt x="56" y="64"/>
                      <a:pt x="146" y="0"/>
                      <a:pt x="248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144" y="0"/>
                      <a:pt x="49" y="55"/>
                      <a:pt x="31" y="7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7" name="Freeform 194">
                <a:extLst>
                  <a:ext uri="{FF2B5EF4-FFF2-40B4-BE49-F238E27FC236}">
                    <a16:creationId xmlns:a16="http://schemas.microsoft.com/office/drawing/2014/main" id="{C9DA4DA2-6F18-4256-B83C-F041C1D50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624"/>
                <a:ext cx="1000" cy="469"/>
              </a:xfrm>
              <a:custGeom>
                <a:avLst/>
                <a:gdLst>
                  <a:gd name="T0" fmla="*/ 220 w 400"/>
                  <a:gd name="T1" fmla="*/ 0 h 176"/>
                  <a:gd name="T2" fmla="*/ 363 w 400"/>
                  <a:gd name="T3" fmla="*/ 1591 h 176"/>
                  <a:gd name="T4" fmla="*/ 3520 w 400"/>
                  <a:gd name="T5" fmla="*/ 3195 h 176"/>
                  <a:gd name="T6" fmla="*/ 6250 w 400"/>
                  <a:gd name="T7" fmla="*/ 2385 h 176"/>
                  <a:gd name="T8" fmla="*/ 3020 w 400"/>
                  <a:gd name="T9" fmla="*/ 2875 h 176"/>
                  <a:gd name="T10" fmla="*/ 500 w 400"/>
                  <a:gd name="T11" fmla="*/ 1386 h 176"/>
                  <a:gd name="T12" fmla="*/ 220 w 400"/>
                  <a:gd name="T13" fmla="*/ 0 h 1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176">
                    <a:moveTo>
                      <a:pt x="14" y="0"/>
                    </a:moveTo>
                    <a:cubicBezTo>
                      <a:pt x="10" y="22"/>
                      <a:pt x="0" y="62"/>
                      <a:pt x="23" y="84"/>
                    </a:cubicBezTo>
                    <a:cubicBezTo>
                      <a:pt x="46" y="105"/>
                      <a:pt x="131" y="163"/>
                      <a:pt x="225" y="169"/>
                    </a:cubicBezTo>
                    <a:cubicBezTo>
                      <a:pt x="319" y="176"/>
                      <a:pt x="373" y="144"/>
                      <a:pt x="400" y="126"/>
                    </a:cubicBezTo>
                    <a:cubicBezTo>
                      <a:pt x="352" y="150"/>
                      <a:pt x="267" y="167"/>
                      <a:pt x="193" y="152"/>
                    </a:cubicBezTo>
                    <a:cubicBezTo>
                      <a:pt x="93" y="131"/>
                      <a:pt x="45" y="89"/>
                      <a:pt x="32" y="73"/>
                    </a:cubicBezTo>
                    <a:cubicBezTo>
                      <a:pt x="19" y="56"/>
                      <a:pt x="6" y="41"/>
                      <a:pt x="14" y="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8" name="Freeform 195">
                <a:extLst>
                  <a:ext uri="{FF2B5EF4-FFF2-40B4-BE49-F238E27FC236}">
                    <a16:creationId xmlns:a16="http://schemas.microsoft.com/office/drawing/2014/main" id="{9969FDBE-B7CD-4686-A495-D33D7CF4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037"/>
                <a:ext cx="85" cy="342"/>
              </a:xfrm>
              <a:custGeom>
                <a:avLst/>
                <a:gdLst>
                  <a:gd name="T0" fmla="*/ 0 w 34"/>
                  <a:gd name="T1" fmla="*/ 0 h 128"/>
                  <a:gd name="T2" fmla="*/ 208 w 34"/>
                  <a:gd name="T3" fmla="*/ 2442 h 128"/>
                  <a:gd name="T4" fmla="*/ 0 w 3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28">
                    <a:moveTo>
                      <a:pt x="0" y="0"/>
                    </a:moveTo>
                    <a:cubicBezTo>
                      <a:pt x="12" y="19"/>
                      <a:pt x="34" y="67"/>
                      <a:pt x="13" y="128"/>
                    </a:cubicBezTo>
                    <a:cubicBezTo>
                      <a:pt x="17" y="104"/>
                      <a:pt x="22" y="4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9" name="Freeform 196">
                <a:extLst>
                  <a:ext uri="{FF2B5EF4-FFF2-40B4-BE49-F238E27FC236}">
                    <a16:creationId xmlns:a16="http://schemas.microsoft.com/office/drawing/2014/main" id="{98211660-6993-49DB-9AE3-360CA42A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2003"/>
                <a:ext cx="20" cy="24"/>
              </a:xfrm>
              <a:custGeom>
                <a:avLst/>
                <a:gdLst>
                  <a:gd name="T0" fmla="*/ 0 w 8"/>
                  <a:gd name="T1" fmla="*/ 21 h 9"/>
                  <a:gd name="T2" fmla="*/ 63 w 8"/>
                  <a:gd name="T3" fmla="*/ 171 h 9"/>
                  <a:gd name="T4" fmla="*/ 6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0" y="5"/>
                      <a:pt x="2" y="8"/>
                      <a:pt x="4" y="9"/>
                    </a:cubicBezTo>
                    <a:cubicBezTo>
                      <a:pt x="8" y="6"/>
                      <a:pt x="8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0" name="Oval 197">
                <a:extLst>
                  <a:ext uri="{FF2B5EF4-FFF2-40B4-BE49-F238E27FC236}">
                    <a16:creationId xmlns:a16="http://schemas.microsoft.com/office/drawing/2014/main" id="{FCB726DD-94E2-431B-BBC7-9D8F86BE6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" y="1659"/>
                <a:ext cx="43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1" name="Oval 198">
                <a:extLst>
                  <a:ext uri="{FF2B5EF4-FFF2-40B4-BE49-F238E27FC236}">
                    <a16:creationId xmlns:a16="http://schemas.microsoft.com/office/drawing/2014/main" id="{B8975A4E-5C8C-4B19-B106-4D1B7368B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" y="1645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2" name="Oval 199">
                <a:extLst>
                  <a:ext uri="{FF2B5EF4-FFF2-40B4-BE49-F238E27FC236}">
                    <a16:creationId xmlns:a16="http://schemas.microsoft.com/office/drawing/2014/main" id="{A4122AF1-543A-48FB-B62C-15CCCBAED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" y="170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3" name="Oval 200">
                <a:extLst>
                  <a:ext uri="{FF2B5EF4-FFF2-40B4-BE49-F238E27FC236}">
                    <a16:creationId xmlns:a16="http://schemas.microsoft.com/office/drawing/2014/main" id="{6611D03D-6236-4544-97B4-0DF96490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088"/>
                <a:ext cx="237" cy="29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4" name="Freeform 201">
                <a:extLst>
                  <a:ext uri="{FF2B5EF4-FFF2-40B4-BE49-F238E27FC236}">
                    <a16:creationId xmlns:a16="http://schemas.microsoft.com/office/drawing/2014/main" id="{C2A55989-A064-441E-9118-6EB72D94A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1"/>
                <a:ext cx="233" cy="285"/>
              </a:xfrm>
              <a:custGeom>
                <a:avLst/>
                <a:gdLst>
                  <a:gd name="T0" fmla="*/ 1463 w 93"/>
                  <a:gd name="T1" fmla="*/ 1023 h 107"/>
                  <a:gd name="T2" fmla="*/ 722 w 93"/>
                  <a:gd name="T3" fmla="*/ 2022 h 107"/>
                  <a:gd name="T4" fmla="*/ 0 w 93"/>
                  <a:gd name="T5" fmla="*/ 1023 h 107"/>
                  <a:gd name="T6" fmla="*/ 742 w 93"/>
                  <a:gd name="T7" fmla="*/ 0 h 107"/>
                  <a:gd name="T8" fmla="*/ 1463 w 93"/>
                  <a:gd name="T9" fmla="*/ 102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7">
                    <a:moveTo>
                      <a:pt x="93" y="54"/>
                    </a:moveTo>
                    <a:cubicBezTo>
                      <a:pt x="93" y="84"/>
                      <a:pt x="72" y="107"/>
                      <a:pt x="46" y="107"/>
                    </a:cubicBezTo>
                    <a:cubicBezTo>
                      <a:pt x="20" y="107"/>
                      <a:pt x="0" y="83"/>
                      <a:pt x="0" y="54"/>
                    </a:cubicBezTo>
                    <a:cubicBezTo>
                      <a:pt x="0" y="24"/>
                      <a:pt x="21" y="0"/>
                      <a:pt x="47" y="0"/>
                    </a:cubicBezTo>
                    <a:cubicBezTo>
                      <a:pt x="73" y="1"/>
                      <a:pt x="93" y="25"/>
                      <a:pt x="93" y="54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5" name="Freeform 202">
                <a:extLst>
                  <a:ext uri="{FF2B5EF4-FFF2-40B4-BE49-F238E27FC236}">
                    <a16:creationId xmlns:a16="http://schemas.microsoft.com/office/drawing/2014/main" id="{1A889CEC-8391-4E1B-8E84-B644D55A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3"/>
                <a:ext cx="233" cy="280"/>
              </a:xfrm>
              <a:custGeom>
                <a:avLst/>
                <a:gdLst>
                  <a:gd name="T0" fmla="*/ 1443 w 93"/>
                  <a:gd name="T1" fmla="*/ 1003 h 105"/>
                  <a:gd name="T2" fmla="*/ 722 w 93"/>
                  <a:gd name="T3" fmla="*/ 1992 h 105"/>
                  <a:gd name="T4" fmla="*/ 20 w 93"/>
                  <a:gd name="T5" fmla="*/ 989 h 105"/>
                  <a:gd name="T6" fmla="*/ 742 w 93"/>
                  <a:gd name="T7" fmla="*/ 21 h 105"/>
                  <a:gd name="T8" fmla="*/ 1443 w 93"/>
                  <a:gd name="T9" fmla="*/ 100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5">
                    <a:moveTo>
                      <a:pt x="92" y="53"/>
                    </a:moveTo>
                    <a:cubicBezTo>
                      <a:pt x="92" y="82"/>
                      <a:pt x="71" y="105"/>
                      <a:pt x="46" y="105"/>
                    </a:cubicBezTo>
                    <a:cubicBezTo>
                      <a:pt x="21" y="105"/>
                      <a:pt x="0" y="81"/>
                      <a:pt x="1" y="52"/>
                    </a:cubicBezTo>
                    <a:cubicBezTo>
                      <a:pt x="1" y="24"/>
                      <a:pt x="21" y="0"/>
                      <a:pt x="47" y="1"/>
                    </a:cubicBezTo>
                    <a:cubicBezTo>
                      <a:pt x="72" y="1"/>
                      <a:pt x="93" y="24"/>
                      <a:pt x="92" y="53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6" name="Freeform 203">
                <a:extLst>
                  <a:ext uri="{FF2B5EF4-FFF2-40B4-BE49-F238E27FC236}">
                    <a16:creationId xmlns:a16="http://schemas.microsoft.com/office/drawing/2014/main" id="{BA59762B-181C-4F15-8079-51DB1C1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96"/>
                <a:ext cx="227" cy="275"/>
              </a:xfrm>
              <a:custGeom>
                <a:avLst/>
                <a:gdLst>
                  <a:gd name="T0" fmla="*/ 1399 w 91"/>
                  <a:gd name="T1" fmla="*/ 991 h 103"/>
                  <a:gd name="T2" fmla="*/ 696 w 91"/>
                  <a:gd name="T3" fmla="*/ 1960 h 103"/>
                  <a:gd name="T4" fmla="*/ 12 w 91"/>
                  <a:gd name="T5" fmla="*/ 969 h 103"/>
                  <a:gd name="T6" fmla="*/ 716 w 91"/>
                  <a:gd name="T7" fmla="*/ 21 h 103"/>
                  <a:gd name="T8" fmla="*/ 1399 w 91"/>
                  <a:gd name="T9" fmla="*/ 99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03">
                    <a:moveTo>
                      <a:pt x="90" y="52"/>
                    </a:moveTo>
                    <a:cubicBezTo>
                      <a:pt x="90" y="81"/>
                      <a:pt x="70" y="103"/>
                      <a:pt x="45" y="103"/>
                    </a:cubicBezTo>
                    <a:cubicBezTo>
                      <a:pt x="20" y="103"/>
                      <a:pt x="0" y="80"/>
                      <a:pt x="1" y="51"/>
                    </a:cubicBezTo>
                    <a:cubicBezTo>
                      <a:pt x="1" y="23"/>
                      <a:pt x="21" y="0"/>
                      <a:pt x="46" y="1"/>
                    </a:cubicBezTo>
                    <a:cubicBezTo>
                      <a:pt x="71" y="1"/>
                      <a:pt x="91" y="24"/>
                      <a:pt x="90" y="52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7" name="Freeform 204">
                <a:extLst>
                  <a:ext uri="{FF2B5EF4-FFF2-40B4-BE49-F238E27FC236}">
                    <a16:creationId xmlns:a16="http://schemas.microsoft.com/office/drawing/2014/main" id="{18290F97-ADDA-4821-B3F6-BE3E7FC44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99"/>
                <a:ext cx="223" cy="269"/>
              </a:xfrm>
              <a:custGeom>
                <a:avLst/>
                <a:gdLst>
                  <a:gd name="T0" fmla="*/ 1381 w 89"/>
                  <a:gd name="T1" fmla="*/ 980 h 101"/>
                  <a:gd name="T2" fmla="*/ 692 w 89"/>
                  <a:gd name="T3" fmla="*/ 1907 h 101"/>
                  <a:gd name="T4" fmla="*/ 20 w 89"/>
                  <a:gd name="T5" fmla="*/ 943 h 101"/>
                  <a:gd name="T6" fmla="*/ 709 w 89"/>
                  <a:gd name="T7" fmla="*/ 21 h 101"/>
                  <a:gd name="T8" fmla="*/ 1381 w 89"/>
                  <a:gd name="T9" fmla="*/ 98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01">
                    <a:moveTo>
                      <a:pt x="88" y="52"/>
                    </a:moveTo>
                    <a:cubicBezTo>
                      <a:pt x="88" y="79"/>
                      <a:pt x="68" y="101"/>
                      <a:pt x="44" y="101"/>
                    </a:cubicBezTo>
                    <a:cubicBezTo>
                      <a:pt x="20" y="100"/>
                      <a:pt x="0" y="78"/>
                      <a:pt x="1" y="50"/>
                    </a:cubicBezTo>
                    <a:cubicBezTo>
                      <a:pt x="1" y="22"/>
                      <a:pt x="21" y="0"/>
                      <a:pt x="45" y="1"/>
                    </a:cubicBezTo>
                    <a:cubicBezTo>
                      <a:pt x="69" y="1"/>
                      <a:pt x="89" y="24"/>
                      <a:pt x="88" y="52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0" name="Group 205">
              <a:extLst>
                <a:ext uri="{FF2B5EF4-FFF2-40B4-BE49-F238E27FC236}">
                  <a16:creationId xmlns:a16="http://schemas.microsoft.com/office/drawing/2014/main" id="{28F5D5B6-4FD8-481B-8D7F-5B6D1C324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0" y="1357"/>
              <a:ext cx="1975" cy="1310"/>
              <a:chOff x="800" y="1357"/>
              <a:chExt cx="1975" cy="1310"/>
            </a:xfrm>
          </p:grpSpPr>
          <p:sp>
            <p:nvSpPr>
              <p:cNvPr id="70608" name="Freeform 206">
                <a:extLst>
                  <a:ext uri="{FF2B5EF4-FFF2-40B4-BE49-F238E27FC236}">
                    <a16:creationId xmlns:a16="http://schemas.microsoft.com/office/drawing/2014/main" id="{45298AC0-B2A8-4A0F-81C0-DF3E9CA2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01"/>
                <a:ext cx="217" cy="264"/>
              </a:xfrm>
              <a:custGeom>
                <a:avLst/>
                <a:gdLst>
                  <a:gd name="T0" fmla="*/ 1337 w 87"/>
                  <a:gd name="T1" fmla="*/ 968 h 99"/>
                  <a:gd name="T2" fmla="*/ 666 w 87"/>
                  <a:gd name="T3" fmla="*/ 1877 h 99"/>
                  <a:gd name="T4" fmla="*/ 12 w 87"/>
                  <a:gd name="T5" fmla="*/ 931 h 99"/>
                  <a:gd name="T6" fmla="*/ 683 w 87"/>
                  <a:gd name="T7" fmla="*/ 21 h 99"/>
                  <a:gd name="T8" fmla="*/ 1337 w 87"/>
                  <a:gd name="T9" fmla="*/ 968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86" y="51"/>
                    </a:moveTo>
                    <a:cubicBezTo>
                      <a:pt x="86" y="78"/>
                      <a:pt x="66" y="99"/>
                      <a:pt x="43" y="99"/>
                    </a:cubicBezTo>
                    <a:cubicBezTo>
                      <a:pt x="19" y="98"/>
                      <a:pt x="0" y="76"/>
                      <a:pt x="1" y="49"/>
                    </a:cubicBezTo>
                    <a:cubicBezTo>
                      <a:pt x="1" y="22"/>
                      <a:pt x="21" y="0"/>
                      <a:pt x="44" y="1"/>
                    </a:cubicBezTo>
                    <a:cubicBezTo>
                      <a:pt x="68" y="1"/>
                      <a:pt x="87" y="24"/>
                      <a:pt x="86" y="51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9" name="Freeform 207">
                <a:extLst>
                  <a:ext uri="{FF2B5EF4-FFF2-40B4-BE49-F238E27FC236}">
                    <a16:creationId xmlns:a16="http://schemas.microsoft.com/office/drawing/2014/main" id="{85E1CDCC-ED02-4E02-B5A9-ED2C754D5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04"/>
                <a:ext cx="213" cy="259"/>
              </a:xfrm>
              <a:custGeom>
                <a:avLst/>
                <a:gdLst>
                  <a:gd name="T0" fmla="*/ 1318 w 85"/>
                  <a:gd name="T1" fmla="*/ 956 h 97"/>
                  <a:gd name="T2" fmla="*/ 647 w 85"/>
                  <a:gd name="T3" fmla="*/ 1848 h 97"/>
                  <a:gd name="T4" fmla="*/ 0 w 85"/>
                  <a:gd name="T5" fmla="*/ 913 h 97"/>
                  <a:gd name="T6" fmla="*/ 679 w 85"/>
                  <a:gd name="T7" fmla="*/ 21 h 97"/>
                  <a:gd name="T8" fmla="*/ 1318 w 85"/>
                  <a:gd name="T9" fmla="*/ 95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7">
                    <a:moveTo>
                      <a:pt x="84" y="50"/>
                    </a:moveTo>
                    <a:cubicBezTo>
                      <a:pt x="84" y="76"/>
                      <a:pt x="65" y="97"/>
                      <a:pt x="41" y="97"/>
                    </a:cubicBezTo>
                    <a:cubicBezTo>
                      <a:pt x="18" y="96"/>
                      <a:pt x="0" y="74"/>
                      <a:pt x="0" y="48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7" y="2"/>
                      <a:pt x="85" y="23"/>
                      <a:pt x="84" y="50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0" name="Freeform 208">
                <a:extLst>
                  <a:ext uri="{FF2B5EF4-FFF2-40B4-BE49-F238E27FC236}">
                    <a16:creationId xmlns:a16="http://schemas.microsoft.com/office/drawing/2014/main" id="{5600448C-19B1-46BE-9788-A00EAC279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107"/>
                <a:ext cx="207" cy="253"/>
              </a:xfrm>
              <a:custGeom>
                <a:avLst/>
                <a:gdLst>
                  <a:gd name="T0" fmla="*/ 1274 w 83"/>
                  <a:gd name="T1" fmla="*/ 921 h 95"/>
                  <a:gd name="T2" fmla="*/ 621 w 83"/>
                  <a:gd name="T3" fmla="*/ 1774 h 95"/>
                  <a:gd name="T4" fmla="*/ 0 w 83"/>
                  <a:gd name="T5" fmla="*/ 874 h 95"/>
                  <a:gd name="T6" fmla="*/ 666 w 83"/>
                  <a:gd name="T7" fmla="*/ 21 h 95"/>
                  <a:gd name="T8" fmla="*/ 1274 w 83"/>
                  <a:gd name="T9" fmla="*/ 92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95">
                    <a:moveTo>
                      <a:pt x="82" y="49"/>
                    </a:moveTo>
                    <a:cubicBezTo>
                      <a:pt x="82" y="75"/>
                      <a:pt x="63" y="95"/>
                      <a:pt x="40" y="94"/>
                    </a:cubicBezTo>
                    <a:cubicBezTo>
                      <a:pt x="18" y="94"/>
                      <a:pt x="0" y="72"/>
                      <a:pt x="0" y="46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5" y="2"/>
                      <a:pt x="83" y="23"/>
                      <a:pt x="82" y="49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1" name="Freeform 209">
                <a:extLst>
                  <a:ext uri="{FF2B5EF4-FFF2-40B4-BE49-F238E27FC236}">
                    <a16:creationId xmlns:a16="http://schemas.microsoft.com/office/drawing/2014/main" id="{FCA30333-DC3C-47F8-9F86-299AF14B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109"/>
                <a:ext cx="203" cy="248"/>
              </a:xfrm>
              <a:custGeom>
                <a:avLst/>
                <a:gdLst>
                  <a:gd name="T0" fmla="*/ 1256 w 81"/>
                  <a:gd name="T1" fmla="*/ 909 h 93"/>
                  <a:gd name="T2" fmla="*/ 617 w 81"/>
                  <a:gd name="T3" fmla="*/ 1741 h 93"/>
                  <a:gd name="T4" fmla="*/ 0 w 81"/>
                  <a:gd name="T5" fmla="*/ 853 h 93"/>
                  <a:gd name="T6" fmla="*/ 659 w 81"/>
                  <a:gd name="T7" fmla="*/ 21 h 93"/>
                  <a:gd name="T8" fmla="*/ 1256 w 81"/>
                  <a:gd name="T9" fmla="*/ 909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0" y="48"/>
                    </a:moveTo>
                    <a:cubicBezTo>
                      <a:pt x="80" y="73"/>
                      <a:pt x="61" y="93"/>
                      <a:pt x="39" y="92"/>
                    </a:cubicBezTo>
                    <a:cubicBezTo>
                      <a:pt x="17" y="91"/>
                      <a:pt x="0" y="70"/>
                      <a:pt x="0" y="45"/>
                    </a:cubicBezTo>
                    <a:cubicBezTo>
                      <a:pt x="1" y="20"/>
                      <a:pt x="20" y="0"/>
                      <a:pt x="42" y="1"/>
                    </a:cubicBezTo>
                    <a:cubicBezTo>
                      <a:pt x="64" y="2"/>
                      <a:pt x="81" y="23"/>
                      <a:pt x="80" y="48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2" name="Freeform 210">
                <a:extLst>
                  <a:ext uri="{FF2B5EF4-FFF2-40B4-BE49-F238E27FC236}">
                    <a16:creationId xmlns:a16="http://schemas.microsoft.com/office/drawing/2014/main" id="{1FBFF783-641D-4E51-A7CB-85EB3EB8E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2"/>
                <a:ext cx="197" cy="243"/>
              </a:xfrm>
              <a:custGeom>
                <a:avLst/>
                <a:gdLst>
                  <a:gd name="T0" fmla="*/ 1212 w 79"/>
                  <a:gd name="T1" fmla="*/ 897 h 91"/>
                  <a:gd name="T2" fmla="*/ 591 w 79"/>
                  <a:gd name="T3" fmla="*/ 1712 h 91"/>
                  <a:gd name="T4" fmla="*/ 0 w 79"/>
                  <a:gd name="T5" fmla="*/ 833 h 91"/>
                  <a:gd name="T6" fmla="*/ 633 w 79"/>
                  <a:gd name="T7" fmla="*/ 21 h 91"/>
                  <a:gd name="T8" fmla="*/ 1212 w 79"/>
                  <a:gd name="T9" fmla="*/ 897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1">
                    <a:moveTo>
                      <a:pt x="78" y="47"/>
                    </a:moveTo>
                    <a:cubicBezTo>
                      <a:pt x="78" y="72"/>
                      <a:pt x="59" y="91"/>
                      <a:pt x="38" y="90"/>
                    </a:cubicBezTo>
                    <a:cubicBezTo>
                      <a:pt x="16" y="89"/>
                      <a:pt x="0" y="69"/>
                      <a:pt x="0" y="44"/>
                    </a:cubicBezTo>
                    <a:cubicBezTo>
                      <a:pt x="1" y="19"/>
                      <a:pt x="19" y="0"/>
                      <a:pt x="41" y="1"/>
                    </a:cubicBezTo>
                    <a:cubicBezTo>
                      <a:pt x="62" y="2"/>
                      <a:pt x="79" y="23"/>
                      <a:pt x="78" y="47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3" name="Freeform 211">
                <a:extLst>
                  <a:ext uri="{FF2B5EF4-FFF2-40B4-BE49-F238E27FC236}">
                    <a16:creationId xmlns:a16="http://schemas.microsoft.com/office/drawing/2014/main" id="{2F3BB340-6DC6-4213-9D44-C4D48BA16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5"/>
                <a:ext cx="195" cy="237"/>
              </a:xfrm>
              <a:custGeom>
                <a:avLst/>
                <a:gdLst>
                  <a:gd name="T0" fmla="*/ 1208 w 78"/>
                  <a:gd name="T1" fmla="*/ 887 h 89"/>
                  <a:gd name="T2" fmla="*/ 595 w 78"/>
                  <a:gd name="T3" fmla="*/ 1659 h 89"/>
                  <a:gd name="T4" fmla="*/ 20 w 78"/>
                  <a:gd name="T5" fmla="*/ 815 h 89"/>
                  <a:gd name="T6" fmla="*/ 645 w 78"/>
                  <a:gd name="T7" fmla="*/ 21 h 89"/>
                  <a:gd name="T8" fmla="*/ 1208 w 78"/>
                  <a:gd name="T9" fmla="*/ 887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89">
                    <a:moveTo>
                      <a:pt x="77" y="47"/>
                    </a:moveTo>
                    <a:cubicBezTo>
                      <a:pt x="77" y="71"/>
                      <a:pt x="59" y="89"/>
                      <a:pt x="38" y="88"/>
                    </a:cubicBezTo>
                    <a:cubicBezTo>
                      <a:pt x="17" y="87"/>
                      <a:pt x="0" y="67"/>
                      <a:pt x="1" y="43"/>
                    </a:cubicBezTo>
                    <a:cubicBezTo>
                      <a:pt x="2" y="19"/>
                      <a:pt x="20" y="0"/>
                      <a:pt x="41" y="1"/>
                    </a:cubicBezTo>
                    <a:cubicBezTo>
                      <a:pt x="62" y="2"/>
                      <a:pt x="78" y="23"/>
                      <a:pt x="77" y="47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4" name="Freeform 212">
                <a:extLst>
                  <a:ext uri="{FF2B5EF4-FFF2-40B4-BE49-F238E27FC236}">
                    <a16:creationId xmlns:a16="http://schemas.microsoft.com/office/drawing/2014/main" id="{19FE848C-ED2C-4000-B4B0-2178F400E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17"/>
                <a:ext cx="190" cy="232"/>
              </a:xfrm>
              <a:custGeom>
                <a:avLst/>
                <a:gdLst>
                  <a:gd name="T0" fmla="*/ 1175 w 76"/>
                  <a:gd name="T1" fmla="*/ 875 h 87"/>
                  <a:gd name="T2" fmla="*/ 583 w 76"/>
                  <a:gd name="T3" fmla="*/ 1629 h 87"/>
                  <a:gd name="T4" fmla="*/ 20 w 76"/>
                  <a:gd name="T5" fmla="*/ 797 h 87"/>
                  <a:gd name="T6" fmla="*/ 625 w 76"/>
                  <a:gd name="T7" fmla="*/ 21 h 87"/>
                  <a:gd name="T8" fmla="*/ 1175 w 76"/>
                  <a:gd name="T9" fmla="*/ 87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7">
                    <a:moveTo>
                      <a:pt x="75" y="46"/>
                    </a:moveTo>
                    <a:cubicBezTo>
                      <a:pt x="74" y="69"/>
                      <a:pt x="57" y="87"/>
                      <a:pt x="37" y="86"/>
                    </a:cubicBezTo>
                    <a:cubicBezTo>
                      <a:pt x="16" y="85"/>
                      <a:pt x="0" y="65"/>
                      <a:pt x="1" y="42"/>
                    </a:cubicBezTo>
                    <a:cubicBezTo>
                      <a:pt x="2" y="18"/>
                      <a:pt x="20" y="0"/>
                      <a:pt x="40" y="1"/>
                    </a:cubicBezTo>
                    <a:cubicBezTo>
                      <a:pt x="61" y="3"/>
                      <a:pt x="76" y="22"/>
                      <a:pt x="75" y="46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5" name="Freeform 213">
                <a:extLst>
                  <a:ext uri="{FF2B5EF4-FFF2-40B4-BE49-F238E27FC236}">
                    <a16:creationId xmlns:a16="http://schemas.microsoft.com/office/drawing/2014/main" id="{ECC540C6-FE81-4C2B-AECA-AA8AB856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120"/>
                <a:ext cx="187" cy="227"/>
              </a:xfrm>
              <a:custGeom>
                <a:avLst/>
                <a:gdLst>
                  <a:gd name="T0" fmla="*/ 1132 w 75"/>
                  <a:gd name="T1" fmla="*/ 855 h 85"/>
                  <a:gd name="T2" fmla="*/ 541 w 75"/>
                  <a:gd name="T3" fmla="*/ 1597 h 85"/>
                  <a:gd name="T4" fmla="*/ 12 w 75"/>
                  <a:gd name="T5" fmla="*/ 764 h 85"/>
                  <a:gd name="T6" fmla="*/ 603 w 75"/>
                  <a:gd name="T7" fmla="*/ 21 h 85"/>
                  <a:gd name="T8" fmla="*/ 1132 w 75"/>
                  <a:gd name="T9" fmla="*/ 85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5">
                    <a:moveTo>
                      <a:pt x="73" y="45"/>
                    </a:moveTo>
                    <a:cubicBezTo>
                      <a:pt x="72" y="68"/>
                      <a:pt x="55" y="85"/>
                      <a:pt x="35" y="84"/>
                    </a:cubicBezTo>
                    <a:cubicBezTo>
                      <a:pt x="15" y="83"/>
                      <a:pt x="0" y="63"/>
                      <a:pt x="1" y="40"/>
                    </a:cubicBezTo>
                    <a:cubicBezTo>
                      <a:pt x="2" y="18"/>
                      <a:pt x="19" y="0"/>
                      <a:pt x="39" y="1"/>
                    </a:cubicBezTo>
                    <a:cubicBezTo>
                      <a:pt x="59" y="3"/>
                      <a:pt x="75" y="22"/>
                      <a:pt x="73" y="45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6" name="Freeform 214">
                <a:extLst>
                  <a:ext uri="{FF2B5EF4-FFF2-40B4-BE49-F238E27FC236}">
                    <a16:creationId xmlns:a16="http://schemas.microsoft.com/office/drawing/2014/main" id="{B896D419-CD8F-4239-B2D0-8B62FE9B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23"/>
                <a:ext cx="183" cy="221"/>
              </a:xfrm>
              <a:custGeom>
                <a:avLst/>
                <a:gdLst>
                  <a:gd name="T0" fmla="*/ 1118 w 73"/>
                  <a:gd name="T1" fmla="*/ 831 h 83"/>
                  <a:gd name="T2" fmla="*/ 534 w 73"/>
                  <a:gd name="T3" fmla="*/ 1544 h 83"/>
                  <a:gd name="T4" fmla="*/ 20 w 73"/>
                  <a:gd name="T5" fmla="*/ 738 h 83"/>
                  <a:gd name="T6" fmla="*/ 617 w 73"/>
                  <a:gd name="T7" fmla="*/ 35 h 83"/>
                  <a:gd name="T8" fmla="*/ 1118 w 73"/>
                  <a:gd name="T9" fmla="*/ 831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83">
                    <a:moveTo>
                      <a:pt x="71" y="44"/>
                    </a:moveTo>
                    <a:cubicBezTo>
                      <a:pt x="70" y="66"/>
                      <a:pt x="54" y="83"/>
                      <a:pt x="34" y="82"/>
                    </a:cubicBezTo>
                    <a:cubicBezTo>
                      <a:pt x="15" y="80"/>
                      <a:pt x="0" y="61"/>
                      <a:pt x="1" y="39"/>
                    </a:cubicBezTo>
                    <a:cubicBezTo>
                      <a:pt x="2" y="17"/>
                      <a:pt x="19" y="0"/>
                      <a:pt x="39" y="2"/>
                    </a:cubicBezTo>
                    <a:cubicBezTo>
                      <a:pt x="58" y="3"/>
                      <a:pt x="73" y="22"/>
                      <a:pt x="71" y="44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7" name="Freeform 215">
                <a:extLst>
                  <a:ext uri="{FF2B5EF4-FFF2-40B4-BE49-F238E27FC236}">
                    <a16:creationId xmlns:a16="http://schemas.microsoft.com/office/drawing/2014/main" id="{7BFC92B6-8167-4F60-9C33-A28BEB008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125"/>
                <a:ext cx="177" cy="216"/>
              </a:xfrm>
              <a:custGeom>
                <a:avLst/>
                <a:gdLst>
                  <a:gd name="T0" fmla="*/ 1069 w 71"/>
                  <a:gd name="T1" fmla="*/ 819 h 81"/>
                  <a:gd name="T2" fmla="*/ 509 w 71"/>
                  <a:gd name="T3" fmla="*/ 1515 h 81"/>
                  <a:gd name="T4" fmla="*/ 12 w 71"/>
                  <a:gd name="T5" fmla="*/ 717 h 81"/>
                  <a:gd name="T6" fmla="*/ 591 w 71"/>
                  <a:gd name="T7" fmla="*/ 35 h 81"/>
                  <a:gd name="T8" fmla="*/ 1069 w 71"/>
                  <a:gd name="T9" fmla="*/ 81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69" y="43"/>
                    </a:moveTo>
                    <a:cubicBezTo>
                      <a:pt x="68" y="65"/>
                      <a:pt x="52" y="81"/>
                      <a:pt x="33" y="80"/>
                    </a:cubicBezTo>
                    <a:cubicBezTo>
                      <a:pt x="14" y="78"/>
                      <a:pt x="0" y="59"/>
                      <a:pt x="1" y="38"/>
                    </a:cubicBezTo>
                    <a:cubicBezTo>
                      <a:pt x="2" y="16"/>
                      <a:pt x="19" y="0"/>
                      <a:pt x="38" y="2"/>
                    </a:cubicBezTo>
                    <a:cubicBezTo>
                      <a:pt x="57" y="3"/>
                      <a:pt x="71" y="22"/>
                      <a:pt x="69" y="43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8" name="Freeform 216">
                <a:extLst>
                  <a:ext uri="{FF2B5EF4-FFF2-40B4-BE49-F238E27FC236}">
                    <a16:creationId xmlns:a16="http://schemas.microsoft.com/office/drawing/2014/main" id="{E13C6C71-68BE-424E-95E2-2F075A09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128"/>
                <a:ext cx="173" cy="211"/>
              </a:xfrm>
              <a:custGeom>
                <a:avLst/>
                <a:gdLst>
                  <a:gd name="T0" fmla="*/ 1068 w 69"/>
                  <a:gd name="T1" fmla="*/ 799 h 79"/>
                  <a:gd name="T2" fmla="*/ 504 w 69"/>
                  <a:gd name="T3" fmla="*/ 1469 h 79"/>
                  <a:gd name="T4" fmla="*/ 20 w 69"/>
                  <a:gd name="T5" fmla="*/ 705 h 79"/>
                  <a:gd name="T6" fmla="*/ 584 w 69"/>
                  <a:gd name="T7" fmla="*/ 35 h 79"/>
                  <a:gd name="T8" fmla="*/ 1068 w 69"/>
                  <a:gd name="T9" fmla="*/ 79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9">
                    <a:moveTo>
                      <a:pt x="68" y="42"/>
                    </a:moveTo>
                    <a:cubicBezTo>
                      <a:pt x="66" y="63"/>
                      <a:pt x="50" y="79"/>
                      <a:pt x="32" y="77"/>
                    </a:cubicBezTo>
                    <a:cubicBezTo>
                      <a:pt x="14" y="76"/>
                      <a:pt x="0" y="58"/>
                      <a:pt x="1" y="37"/>
                    </a:cubicBezTo>
                    <a:cubicBezTo>
                      <a:pt x="3" y="16"/>
                      <a:pt x="19" y="0"/>
                      <a:pt x="37" y="2"/>
                    </a:cubicBezTo>
                    <a:cubicBezTo>
                      <a:pt x="55" y="3"/>
                      <a:pt x="69" y="22"/>
                      <a:pt x="68" y="42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9" name="Freeform 217">
                <a:extLst>
                  <a:ext uri="{FF2B5EF4-FFF2-40B4-BE49-F238E27FC236}">
                    <a16:creationId xmlns:a16="http://schemas.microsoft.com/office/drawing/2014/main" id="{488CA816-44A0-4CEC-854D-ED8E7B4A4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31"/>
                <a:ext cx="167" cy="205"/>
              </a:xfrm>
              <a:custGeom>
                <a:avLst/>
                <a:gdLst>
                  <a:gd name="T0" fmla="*/ 1024 w 67"/>
                  <a:gd name="T1" fmla="*/ 793 h 77"/>
                  <a:gd name="T2" fmla="*/ 479 w 67"/>
                  <a:gd name="T3" fmla="*/ 1416 h 77"/>
                  <a:gd name="T4" fmla="*/ 12 w 67"/>
                  <a:gd name="T5" fmla="*/ 682 h 77"/>
                  <a:gd name="T6" fmla="*/ 558 w 67"/>
                  <a:gd name="T7" fmla="*/ 35 h 77"/>
                  <a:gd name="T8" fmla="*/ 1024 w 67"/>
                  <a:gd name="T9" fmla="*/ 793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77">
                    <a:moveTo>
                      <a:pt x="66" y="42"/>
                    </a:moveTo>
                    <a:cubicBezTo>
                      <a:pt x="64" y="62"/>
                      <a:pt x="48" y="77"/>
                      <a:pt x="31" y="75"/>
                    </a:cubicBezTo>
                    <a:cubicBezTo>
                      <a:pt x="13" y="74"/>
                      <a:pt x="0" y="56"/>
                      <a:pt x="1" y="36"/>
                    </a:cubicBezTo>
                    <a:cubicBezTo>
                      <a:pt x="3" y="15"/>
                      <a:pt x="18" y="0"/>
                      <a:pt x="36" y="2"/>
                    </a:cubicBezTo>
                    <a:cubicBezTo>
                      <a:pt x="54" y="4"/>
                      <a:pt x="67" y="21"/>
                      <a:pt x="66" y="42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0" name="Freeform 218">
                <a:extLst>
                  <a:ext uri="{FF2B5EF4-FFF2-40B4-BE49-F238E27FC236}">
                    <a16:creationId xmlns:a16="http://schemas.microsoft.com/office/drawing/2014/main" id="{5CD668C3-F53B-43C0-8433-07893CCAE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3"/>
                <a:ext cx="163" cy="200"/>
              </a:xfrm>
              <a:custGeom>
                <a:avLst/>
                <a:gdLst>
                  <a:gd name="T0" fmla="*/ 1006 w 65"/>
                  <a:gd name="T1" fmla="*/ 776 h 75"/>
                  <a:gd name="T2" fmla="*/ 459 w 65"/>
                  <a:gd name="T3" fmla="*/ 1387 h 75"/>
                  <a:gd name="T4" fmla="*/ 20 w 65"/>
                  <a:gd name="T5" fmla="*/ 648 h 75"/>
                  <a:gd name="T6" fmla="*/ 554 w 65"/>
                  <a:gd name="T7" fmla="*/ 35 h 75"/>
                  <a:gd name="T8" fmla="*/ 1006 w 65"/>
                  <a:gd name="T9" fmla="*/ 776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64" y="41"/>
                    </a:moveTo>
                    <a:cubicBezTo>
                      <a:pt x="62" y="60"/>
                      <a:pt x="47" y="75"/>
                      <a:pt x="29" y="73"/>
                    </a:cubicBezTo>
                    <a:cubicBezTo>
                      <a:pt x="12" y="71"/>
                      <a:pt x="0" y="54"/>
                      <a:pt x="1" y="34"/>
                    </a:cubicBezTo>
                    <a:cubicBezTo>
                      <a:pt x="3" y="15"/>
                      <a:pt x="18" y="0"/>
                      <a:pt x="35" y="2"/>
                    </a:cubicBezTo>
                    <a:cubicBezTo>
                      <a:pt x="52" y="4"/>
                      <a:pt x="65" y="21"/>
                      <a:pt x="64" y="41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1" name="Freeform 219">
                <a:extLst>
                  <a:ext uri="{FF2B5EF4-FFF2-40B4-BE49-F238E27FC236}">
                    <a16:creationId xmlns:a16="http://schemas.microsoft.com/office/drawing/2014/main" id="{186B4926-B4CD-4458-B8F5-83C59013D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6"/>
                <a:ext cx="160" cy="195"/>
              </a:xfrm>
              <a:custGeom>
                <a:avLst/>
                <a:gdLst>
                  <a:gd name="T0" fmla="*/ 988 w 64"/>
                  <a:gd name="T1" fmla="*/ 764 h 73"/>
                  <a:gd name="T2" fmla="*/ 458 w 64"/>
                  <a:gd name="T3" fmla="*/ 1357 h 73"/>
                  <a:gd name="T4" fmla="*/ 33 w 64"/>
                  <a:gd name="T5" fmla="*/ 628 h 73"/>
                  <a:gd name="T6" fmla="*/ 550 w 64"/>
                  <a:gd name="T7" fmla="*/ 35 h 73"/>
                  <a:gd name="T8" fmla="*/ 988 w 64"/>
                  <a:gd name="T9" fmla="*/ 764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73">
                    <a:moveTo>
                      <a:pt x="63" y="40"/>
                    </a:moveTo>
                    <a:cubicBezTo>
                      <a:pt x="61" y="59"/>
                      <a:pt x="46" y="73"/>
                      <a:pt x="29" y="71"/>
                    </a:cubicBezTo>
                    <a:cubicBezTo>
                      <a:pt x="13" y="69"/>
                      <a:pt x="0" y="52"/>
                      <a:pt x="2" y="33"/>
                    </a:cubicBezTo>
                    <a:cubicBezTo>
                      <a:pt x="4" y="14"/>
                      <a:pt x="19" y="0"/>
                      <a:pt x="35" y="2"/>
                    </a:cubicBezTo>
                    <a:cubicBezTo>
                      <a:pt x="52" y="4"/>
                      <a:pt x="64" y="21"/>
                      <a:pt x="63" y="40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2" name="Freeform 220">
                <a:extLst>
                  <a:ext uri="{FF2B5EF4-FFF2-40B4-BE49-F238E27FC236}">
                    <a16:creationId xmlns:a16="http://schemas.microsoft.com/office/drawing/2014/main" id="{7681EB01-6C02-4941-B7F8-27E731FF9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39"/>
                <a:ext cx="155" cy="189"/>
              </a:xfrm>
              <a:custGeom>
                <a:avLst/>
                <a:gdLst>
                  <a:gd name="T0" fmla="*/ 958 w 62"/>
                  <a:gd name="T1" fmla="*/ 737 h 71"/>
                  <a:gd name="T2" fmla="*/ 438 w 62"/>
                  <a:gd name="T3" fmla="*/ 1304 h 71"/>
                  <a:gd name="T4" fmla="*/ 33 w 62"/>
                  <a:gd name="T5" fmla="*/ 602 h 71"/>
                  <a:gd name="T6" fmla="*/ 533 w 62"/>
                  <a:gd name="T7" fmla="*/ 35 h 71"/>
                  <a:gd name="T8" fmla="*/ 958 w 62"/>
                  <a:gd name="T9" fmla="*/ 73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61" y="39"/>
                    </a:moveTo>
                    <a:cubicBezTo>
                      <a:pt x="59" y="58"/>
                      <a:pt x="44" y="71"/>
                      <a:pt x="28" y="69"/>
                    </a:cubicBezTo>
                    <a:cubicBezTo>
                      <a:pt x="12" y="67"/>
                      <a:pt x="0" y="50"/>
                      <a:pt x="2" y="32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51" y="4"/>
                      <a:pt x="62" y="21"/>
                      <a:pt x="61" y="39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3" name="Freeform 221">
                <a:extLst>
                  <a:ext uri="{FF2B5EF4-FFF2-40B4-BE49-F238E27FC236}">
                    <a16:creationId xmlns:a16="http://schemas.microsoft.com/office/drawing/2014/main" id="{438DFE63-B12C-4CB8-9A71-ACA25BC12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41"/>
                <a:ext cx="150" cy="184"/>
              </a:xfrm>
              <a:custGeom>
                <a:avLst/>
                <a:gdLst>
                  <a:gd name="T0" fmla="*/ 925 w 60"/>
                  <a:gd name="T1" fmla="*/ 717 h 69"/>
                  <a:gd name="T2" fmla="*/ 425 w 60"/>
                  <a:gd name="T3" fmla="*/ 1272 h 69"/>
                  <a:gd name="T4" fmla="*/ 33 w 60"/>
                  <a:gd name="T5" fmla="*/ 589 h 69"/>
                  <a:gd name="T6" fmla="*/ 533 w 60"/>
                  <a:gd name="T7" fmla="*/ 35 h 69"/>
                  <a:gd name="T8" fmla="*/ 925 w 60"/>
                  <a:gd name="T9" fmla="*/ 717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9">
                    <a:moveTo>
                      <a:pt x="59" y="38"/>
                    </a:moveTo>
                    <a:cubicBezTo>
                      <a:pt x="57" y="56"/>
                      <a:pt x="43" y="69"/>
                      <a:pt x="27" y="67"/>
                    </a:cubicBezTo>
                    <a:cubicBezTo>
                      <a:pt x="11" y="65"/>
                      <a:pt x="0" y="49"/>
                      <a:pt x="2" y="31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49" y="4"/>
                      <a:pt x="60" y="20"/>
                      <a:pt x="59" y="38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4" name="Freeform 222">
                <a:extLst>
                  <a:ext uri="{FF2B5EF4-FFF2-40B4-BE49-F238E27FC236}">
                    <a16:creationId xmlns:a16="http://schemas.microsoft.com/office/drawing/2014/main" id="{764C127E-B567-4271-969B-3C927185A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144"/>
                <a:ext cx="147" cy="179"/>
              </a:xfrm>
              <a:custGeom>
                <a:avLst/>
                <a:gdLst>
                  <a:gd name="T0" fmla="*/ 882 w 59"/>
                  <a:gd name="T1" fmla="*/ 705 h 67"/>
                  <a:gd name="T2" fmla="*/ 404 w 59"/>
                  <a:gd name="T3" fmla="*/ 1242 h 67"/>
                  <a:gd name="T4" fmla="*/ 30 w 59"/>
                  <a:gd name="T5" fmla="*/ 550 h 67"/>
                  <a:gd name="T6" fmla="*/ 508 w 59"/>
                  <a:gd name="T7" fmla="*/ 35 h 67"/>
                  <a:gd name="T8" fmla="*/ 882 w 59"/>
                  <a:gd name="T9" fmla="*/ 705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7">
                    <a:moveTo>
                      <a:pt x="57" y="37"/>
                    </a:moveTo>
                    <a:cubicBezTo>
                      <a:pt x="55" y="55"/>
                      <a:pt x="41" y="67"/>
                      <a:pt x="26" y="65"/>
                    </a:cubicBezTo>
                    <a:cubicBezTo>
                      <a:pt x="11" y="62"/>
                      <a:pt x="0" y="47"/>
                      <a:pt x="2" y="29"/>
                    </a:cubicBezTo>
                    <a:cubicBezTo>
                      <a:pt x="4" y="12"/>
                      <a:pt x="18" y="0"/>
                      <a:pt x="33" y="2"/>
                    </a:cubicBezTo>
                    <a:cubicBezTo>
                      <a:pt x="48" y="5"/>
                      <a:pt x="59" y="20"/>
                      <a:pt x="57" y="37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5" name="Freeform 223">
                <a:extLst>
                  <a:ext uri="{FF2B5EF4-FFF2-40B4-BE49-F238E27FC236}">
                    <a16:creationId xmlns:a16="http://schemas.microsoft.com/office/drawing/2014/main" id="{35B8EABA-F651-4EDE-AA64-ECCC4034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147"/>
                <a:ext cx="143" cy="173"/>
              </a:xfrm>
              <a:custGeom>
                <a:avLst/>
                <a:gdLst>
                  <a:gd name="T0" fmla="*/ 868 w 57"/>
                  <a:gd name="T1" fmla="*/ 695 h 65"/>
                  <a:gd name="T2" fmla="*/ 396 w 57"/>
                  <a:gd name="T3" fmla="*/ 1168 h 65"/>
                  <a:gd name="T4" fmla="*/ 33 w 57"/>
                  <a:gd name="T5" fmla="*/ 532 h 65"/>
                  <a:gd name="T6" fmla="*/ 504 w 57"/>
                  <a:gd name="T7" fmla="*/ 35 h 65"/>
                  <a:gd name="T8" fmla="*/ 868 w 57"/>
                  <a:gd name="T9" fmla="*/ 69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5">
                    <a:moveTo>
                      <a:pt x="55" y="37"/>
                    </a:moveTo>
                    <a:cubicBezTo>
                      <a:pt x="53" y="53"/>
                      <a:pt x="39" y="65"/>
                      <a:pt x="25" y="62"/>
                    </a:cubicBezTo>
                    <a:cubicBezTo>
                      <a:pt x="10" y="60"/>
                      <a:pt x="0" y="45"/>
                      <a:pt x="2" y="28"/>
                    </a:cubicBezTo>
                    <a:cubicBezTo>
                      <a:pt x="4" y="12"/>
                      <a:pt x="17" y="0"/>
                      <a:pt x="32" y="2"/>
                    </a:cubicBezTo>
                    <a:cubicBezTo>
                      <a:pt x="46" y="5"/>
                      <a:pt x="57" y="20"/>
                      <a:pt x="55" y="37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6" name="Freeform 224">
                <a:extLst>
                  <a:ext uri="{FF2B5EF4-FFF2-40B4-BE49-F238E27FC236}">
                    <a16:creationId xmlns:a16="http://schemas.microsoft.com/office/drawing/2014/main" id="{3F718D3A-EA3C-481B-A2E2-3AB1A63FB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149"/>
                <a:ext cx="137" cy="168"/>
              </a:xfrm>
              <a:custGeom>
                <a:avLst/>
                <a:gdLst>
                  <a:gd name="T0" fmla="*/ 820 w 55"/>
                  <a:gd name="T1" fmla="*/ 683 h 63"/>
                  <a:gd name="T2" fmla="*/ 354 w 55"/>
                  <a:gd name="T3" fmla="*/ 1139 h 63"/>
                  <a:gd name="T4" fmla="*/ 30 w 55"/>
                  <a:gd name="T5" fmla="*/ 512 h 63"/>
                  <a:gd name="T6" fmla="*/ 478 w 55"/>
                  <a:gd name="T7" fmla="*/ 56 h 63"/>
                  <a:gd name="T8" fmla="*/ 820 w 55"/>
                  <a:gd name="T9" fmla="*/ 68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53" y="36"/>
                    </a:moveTo>
                    <a:cubicBezTo>
                      <a:pt x="50" y="52"/>
                      <a:pt x="37" y="63"/>
                      <a:pt x="23" y="60"/>
                    </a:cubicBezTo>
                    <a:cubicBezTo>
                      <a:pt x="9" y="58"/>
                      <a:pt x="0" y="43"/>
                      <a:pt x="2" y="27"/>
                    </a:cubicBezTo>
                    <a:cubicBezTo>
                      <a:pt x="4" y="11"/>
                      <a:pt x="17" y="0"/>
                      <a:pt x="31" y="3"/>
                    </a:cubicBezTo>
                    <a:cubicBezTo>
                      <a:pt x="45" y="5"/>
                      <a:pt x="55" y="20"/>
                      <a:pt x="53" y="36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7" name="Freeform 225">
                <a:extLst>
                  <a:ext uri="{FF2B5EF4-FFF2-40B4-BE49-F238E27FC236}">
                    <a16:creationId xmlns:a16="http://schemas.microsoft.com/office/drawing/2014/main" id="{8997BF68-366A-4793-9B57-976AC3BA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152"/>
                <a:ext cx="133" cy="163"/>
              </a:xfrm>
              <a:custGeom>
                <a:avLst/>
                <a:gdLst>
                  <a:gd name="T0" fmla="*/ 806 w 53"/>
                  <a:gd name="T1" fmla="*/ 671 h 61"/>
                  <a:gd name="T2" fmla="*/ 346 w 53"/>
                  <a:gd name="T3" fmla="*/ 1106 h 61"/>
                  <a:gd name="T4" fmla="*/ 33 w 53"/>
                  <a:gd name="T5" fmla="*/ 492 h 61"/>
                  <a:gd name="T6" fmla="*/ 472 w 53"/>
                  <a:gd name="T7" fmla="*/ 56 h 61"/>
                  <a:gd name="T8" fmla="*/ 806 w 53"/>
                  <a:gd name="T9" fmla="*/ 67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1">
                    <a:moveTo>
                      <a:pt x="51" y="35"/>
                    </a:moveTo>
                    <a:cubicBezTo>
                      <a:pt x="48" y="50"/>
                      <a:pt x="36" y="61"/>
                      <a:pt x="22" y="58"/>
                    </a:cubicBezTo>
                    <a:cubicBezTo>
                      <a:pt x="9" y="56"/>
                      <a:pt x="0" y="41"/>
                      <a:pt x="2" y="26"/>
                    </a:cubicBezTo>
                    <a:cubicBezTo>
                      <a:pt x="4" y="10"/>
                      <a:pt x="17" y="0"/>
                      <a:pt x="30" y="3"/>
                    </a:cubicBezTo>
                    <a:cubicBezTo>
                      <a:pt x="44" y="5"/>
                      <a:pt x="53" y="20"/>
                      <a:pt x="51" y="35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8" name="Freeform 226">
                <a:extLst>
                  <a:ext uri="{FF2B5EF4-FFF2-40B4-BE49-F238E27FC236}">
                    <a16:creationId xmlns:a16="http://schemas.microsoft.com/office/drawing/2014/main" id="{A34466F6-7E6B-4E50-BBF0-979B6BB9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5"/>
                <a:ext cx="127" cy="157"/>
              </a:xfrm>
              <a:custGeom>
                <a:avLst/>
                <a:gdLst>
                  <a:gd name="T0" fmla="*/ 757 w 51"/>
                  <a:gd name="T1" fmla="*/ 636 h 59"/>
                  <a:gd name="T2" fmla="*/ 321 w 51"/>
                  <a:gd name="T3" fmla="*/ 1054 h 59"/>
                  <a:gd name="T4" fmla="*/ 30 w 51"/>
                  <a:gd name="T5" fmla="*/ 474 h 59"/>
                  <a:gd name="T6" fmla="*/ 446 w 51"/>
                  <a:gd name="T7" fmla="*/ 56 h 59"/>
                  <a:gd name="T8" fmla="*/ 757 w 51"/>
                  <a:gd name="T9" fmla="*/ 6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9">
                    <a:moveTo>
                      <a:pt x="49" y="34"/>
                    </a:moveTo>
                    <a:cubicBezTo>
                      <a:pt x="46" y="49"/>
                      <a:pt x="34" y="59"/>
                      <a:pt x="21" y="56"/>
                    </a:cubicBezTo>
                    <a:cubicBezTo>
                      <a:pt x="8" y="53"/>
                      <a:pt x="0" y="39"/>
                      <a:pt x="2" y="25"/>
                    </a:cubicBezTo>
                    <a:cubicBezTo>
                      <a:pt x="4" y="10"/>
                      <a:pt x="16" y="0"/>
                      <a:pt x="29" y="3"/>
                    </a:cubicBezTo>
                    <a:cubicBezTo>
                      <a:pt x="42" y="5"/>
                      <a:pt x="51" y="19"/>
                      <a:pt x="49" y="34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9" name="Freeform 227">
                <a:extLst>
                  <a:ext uri="{FF2B5EF4-FFF2-40B4-BE49-F238E27FC236}">
                    <a16:creationId xmlns:a16="http://schemas.microsoft.com/office/drawing/2014/main" id="{962AE5F6-066F-4D1F-BE85-F2C82C46E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7"/>
                <a:ext cx="125" cy="152"/>
              </a:xfrm>
              <a:custGeom>
                <a:avLst/>
                <a:gdLst>
                  <a:gd name="T0" fmla="*/ 750 w 50"/>
                  <a:gd name="T1" fmla="*/ 627 h 57"/>
                  <a:gd name="T2" fmla="*/ 333 w 50"/>
                  <a:gd name="T3" fmla="*/ 1024 h 57"/>
                  <a:gd name="T4" fmla="*/ 50 w 50"/>
                  <a:gd name="T5" fmla="*/ 435 h 57"/>
                  <a:gd name="T6" fmla="*/ 470 w 50"/>
                  <a:gd name="T7" fmla="*/ 56 h 57"/>
                  <a:gd name="T8" fmla="*/ 750 w 50"/>
                  <a:gd name="T9" fmla="*/ 62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7">
                    <a:moveTo>
                      <a:pt x="48" y="33"/>
                    </a:moveTo>
                    <a:cubicBezTo>
                      <a:pt x="45" y="47"/>
                      <a:pt x="33" y="57"/>
                      <a:pt x="21" y="54"/>
                    </a:cubicBezTo>
                    <a:cubicBezTo>
                      <a:pt x="8" y="51"/>
                      <a:pt x="0" y="38"/>
                      <a:pt x="3" y="23"/>
                    </a:cubicBezTo>
                    <a:cubicBezTo>
                      <a:pt x="5" y="9"/>
                      <a:pt x="17" y="0"/>
                      <a:pt x="30" y="3"/>
                    </a:cubicBezTo>
                    <a:cubicBezTo>
                      <a:pt x="42" y="6"/>
                      <a:pt x="50" y="19"/>
                      <a:pt x="48" y="33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0" name="Freeform 228">
                <a:extLst>
                  <a:ext uri="{FF2B5EF4-FFF2-40B4-BE49-F238E27FC236}">
                    <a16:creationId xmlns:a16="http://schemas.microsoft.com/office/drawing/2014/main" id="{5DA10D91-6457-4749-819D-1A8D3202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160"/>
                <a:ext cx="120" cy="147"/>
              </a:xfrm>
              <a:custGeom>
                <a:avLst/>
                <a:gdLst>
                  <a:gd name="T0" fmla="*/ 720 w 48"/>
                  <a:gd name="T1" fmla="*/ 628 h 55"/>
                  <a:gd name="T2" fmla="*/ 313 w 48"/>
                  <a:gd name="T3" fmla="*/ 994 h 55"/>
                  <a:gd name="T4" fmla="*/ 50 w 48"/>
                  <a:gd name="T5" fmla="*/ 422 h 55"/>
                  <a:gd name="T6" fmla="*/ 458 w 48"/>
                  <a:gd name="T7" fmla="*/ 56 h 55"/>
                  <a:gd name="T8" fmla="*/ 720 w 48"/>
                  <a:gd name="T9" fmla="*/ 62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46" y="33"/>
                    </a:moveTo>
                    <a:cubicBezTo>
                      <a:pt x="43" y="46"/>
                      <a:pt x="32" y="55"/>
                      <a:pt x="20" y="52"/>
                    </a:cubicBezTo>
                    <a:cubicBezTo>
                      <a:pt x="8" y="49"/>
                      <a:pt x="0" y="36"/>
                      <a:pt x="3" y="22"/>
                    </a:cubicBezTo>
                    <a:cubicBezTo>
                      <a:pt x="5" y="9"/>
                      <a:pt x="17" y="0"/>
                      <a:pt x="29" y="3"/>
                    </a:cubicBezTo>
                    <a:cubicBezTo>
                      <a:pt x="41" y="6"/>
                      <a:pt x="48" y="19"/>
                      <a:pt x="46" y="33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1" name="Freeform 229">
                <a:extLst>
                  <a:ext uri="{FF2B5EF4-FFF2-40B4-BE49-F238E27FC236}">
                    <a16:creationId xmlns:a16="http://schemas.microsoft.com/office/drawing/2014/main" id="{B58A6434-FAD5-4F56-B773-78404A6BD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163"/>
                <a:ext cx="115" cy="141"/>
              </a:xfrm>
              <a:custGeom>
                <a:avLst/>
                <a:gdLst>
                  <a:gd name="T0" fmla="*/ 688 w 46"/>
                  <a:gd name="T1" fmla="*/ 601 h 53"/>
                  <a:gd name="T2" fmla="*/ 300 w 46"/>
                  <a:gd name="T3" fmla="*/ 942 h 53"/>
                  <a:gd name="T4" fmla="*/ 50 w 46"/>
                  <a:gd name="T5" fmla="*/ 396 h 53"/>
                  <a:gd name="T6" fmla="*/ 438 w 46"/>
                  <a:gd name="T7" fmla="*/ 56 h 53"/>
                  <a:gd name="T8" fmla="*/ 688 w 46"/>
                  <a:gd name="T9" fmla="*/ 60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3">
                    <a:moveTo>
                      <a:pt x="44" y="32"/>
                    </a:moveTo>
                    <a:cubicBezTo>
                      <a:pt x="41" y="45"/>
                      <a:pt x="30" y="53"/>
                      <a:pt x="19" y="50"/>
                    </a:cubicBezTo>
                    <a:cubicBezTo>
                      <a:pt x="7" y="47"/>
                      <a:pt x="0" y="34"/>
                      <a:pt x="3" y="21"/>
                    </a:cubicBezTo>
                    <a:cubicBezTo>
                      <a:pt x="5" y="8"/>
                      <a:pt x="17" y="0"/>
                      <a:pt x="28" y="3"/>
                    </a:cubicBezTo>
                    <a:cubicBezTo>
                      <a:pt x="39" y="6"/>
                      <a:pt x="46" y="19"/>
                      <a:pt x="44" y="32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2" name="Freeform 230">
                <a:extLst>
                  <a:ext uri="{FF2B5EF4-FFF2-40B4-BE49-F238E27FC236}">
                    <a16:creationId xmlns:a16="http://schemas.microsoft.com/office/drawing/2014/main" id="{7B5A5508-97FF-45AA-B9B4-23010492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65"/>
                <a:ext cx="110" cy="136"/>
              </a:xfrm>
              <a:custGeom>
                <a:avLst/>
                <a:gdLst>
                  <a:gd name="T0" fmla="*/ 658 w 44"/>
                  <a:gd name="T1" fmla="*/ 589 h 51"/>
                  <a:gd name="T2" fmla="*/ 270 w 44"/>
                  <a:gd name="T3" fmla="*/ 909 h 51"/>
                  <a:gd name="T4" fmla="*/ 50 w 44"/>
                  <a:gd name="T5" fmla="*/ 376 h 51"/>
                  <a:gd name="T6" fmla="*/ 425 w 44"/>
                  <a:gd name="T7" fmla="*/ 56 h 51"/>
                  <a:gd name="T8" fmla="*/ 658 w 44"/>
                  <a:gd name="T9" fmla="*/ 589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1">
                    <a:moveTo>
                      <a:pt x="42" y="31"/>
                    </a:moveTo>
                    <a:cubicBezTo>
                      <a:pt x="39" y="43"/>
                      <a:pt x="28" y="51"/>
                      <a:pt x="17" y="48"/>
                    </a:cubicBezTo>
                    <a:cubicBezTo>
                      <a:pt x="7" y="45"/>
                      <a:pt x="0" y="32"/>
                      <a:pt x="3" y="20"/>
                    </a:cubicBezTo>
                    <a:cubicBezTo>
                      <a:pt x="5" y="8"/>
                      <a:pt x="16" y="0"/>
                      <a:pt x="27" y="3"/>
                    </a:cubicBezTo>
                    <a:cubicBezTo>
                      <a:pt x="38" y="6"/>
                      <a:pt x="44" y="19"/>
                      <a:pt x="42" y="31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3" name="Freeform 231">
                <a:extLst>
                  <a:ext uri="{FF2B5EF4-FFF2-40B4-BE49-F238E27FC236}">
                    <a16:creationId xmlns:a16="http://schemas.microsoft.com/office/drawing/2014/main" id="{F6268302-46DB-4AF0-BC5E-F360A380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168"/>
                <a:ext cx="105" cy="131"/>
              </a:xfrm>
              <a:custGeom>
                <a:avLst/>
                <a:gdLst>
                  <a:gd name="T0" fmla="*/ 625 w 42"/>
                  <a:gd name="T1" fmla="*/ 572 h 49"/>
                  <a:gd name="T2" fmla="*/ 250 w 42"/>
                  <a:gd name="T3" fmla="*/ 858 h 49"/>
                  <a:gd name="T4" fmla="*/ 50 w 42"/>
                  <a:gd name="T5" fmla="*/ 364 h 49"/>
                  <a:gd name="T6" fmla="*/ 408 w 42"/>
                  <a:gd name="T7" fmla="*/ 56 h 49"/>
                  <a:gd name="T8" fmla="*/ 625 w 42"/>
                  <a:gd name="T9" fmla="*/ 57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40" y="30"/>
                    </a:moveTo>
                    <a:cubicBezTo>
                      <a:pt x="37" y="42"/>
                      <a:pt x="26" y="49"/>
                      <a:pt x="16" y="45"/>
                    </a:cubicBezTo>
                    <a:cubicBezTo>
                      <a:pt x="6" y="42"/>
                      <a:pt x="0" y="30"/>
                      <a:pt x="3" y="19"/>
                    </a:cubicBezTo>
                    <a:cubicBezTo>
                      <a:pt x="5" y="7"/>
                      <a:pt x="16" y="0"/>
                      <a:pt x="26" y="3"/>
                    </a:cubicBezTo>
                    <a:cubicBezTo>
                      <a:pt x="36" y="6"/>
                      <a:pt x="42" y="18"/>
                      <a:pt x="40" y="30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4" name="Freeform 232">
                <a:extLst>
                  <a:ext uri="{FF2B5EF4-FFF2-40B4-BE49-F238E27FC236}">
                    <a16:creationId xmlns:a16="http://schemas.microsoft.com/office/drawing/2014/main" id="{229977D8-E706-42BA-9404-C24383BC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171"/>
                <a:ext cx="103" cy="125"/>
              </a:xfrm>
              <a:custGeom>
                <a:avLst/>
                <a:gdLst>
                  <a:gd name="T0" fmla="*/ 600 w 41"/>
                  <a:gd name="T1" fmla="*/ 545 h 47"/>
                  <a:gd name="T2" fmla="*/ 239 w 41"/>
                  <a:gd name="T3" fmla="*/ 806 h 47"/>
                  <a:gd name="T4" fmla="*/ 50 w 41"/>
                  <a:gd name="T5" fmla="*/ 319 h 47"/>
                  <a:gd name="T6" fmla="*/ 397 w 41"/>
                  <a:gd name="T7" fmla="*/ 56 h 47"/>
                  <a:gd name="T8" fmla="*/ 600 w 41"/>
                  <a:gd name="T9" fmla="*/ 54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7">
                    <a:moveTo>
                      <a:pt x="38" y="29"/>
                    </a:moveTo>
                    <a:cubicBezTo>
                      <a:pt x="35" y="40"/>
                      <a:pt x="25" y="47"/>
                      <a:pt x="15" y="43"/>
                    </a:cubicBezTo>
                    <a:cubicBezTo>
                      <a:pt x="5" y="40"/>
                      <a:pt x="0" y="28"/>
                      <a:pt x="3" y="17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7"/>
                      <a:pt x="41" y="18"/>
                      <a:pt x="38" y="29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5" name="Freeform 233">
                <a:extLst>
                  <a:ext uri="{FF2B5EF4-FFF2-40B4-BE49-F238E27FC236}">
                    <a16:creationId xmlns:a16="http://schemas.microsoft.com/office/drawing/2014/main" id="{977ADF98-AF19-4339-9D2B-2473D08A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3"/>
                <a:ext cx="97" cy="120"/>
              </a:xfrm>
              <a:custGeom>
                <a:avLst/>
                <a:gdLst>
                  <a:gd name="T0" fmla="*/ 557 w 39"/>
                  <a:gd name="T1" fmla="*/ 533 h 45"/>
                  <a:gd name="T2" fmla="*/ 216 w 39"/>
                  <a:gd name="T3" fmla="*/ 776 h 45"/>
                  <a:gd name="T4" fmla="*/ 42 w 39"/>
                  <a:gd name="T5" fmla="*/ 307 h 45"/>
                  <a:gd name="T6" fmla="*/ 371 w 39"/>
                  <a:gd name="T7" fmla="*/ 56 h 45"/>
                  <a:gd name="T8" fmla="*/ 557 w 39"/>
                  <a:gd name="T9" fmla="*/ 53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6" y="28"/>
                    </a:moveTo>
                    <a:cubicBezTo>
                      <a:pt x="33" y="39"/>
                      <a:pt x="23" y="45"/>
                      <a:pt x="14" y="41"/>
                    </a:cubicBezTo>
                    <a:cubicBezTo>
                      <a:pt x="5" y="38"/>
                      <a:pt x="0" y="27"/>
                      <a:pt x="3" y="16"/>
                    </a:cubicBezTo>
                    <a:cubicBezTo>
                      <a:pt x="6" y="6"/>
                      <a:pt x="15" y="0"/>
                      <a:pt x="24" y="3"/>
                    </a:cubicBezTo>
                    <a:cubicBezTo>
                      <a:pt x="34" y="7"/>
                      <a:pt x="39" y="18"/>
                      <a:pt x="36" y="28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6" name="Freeform 234">
                <a:extLst>
                  <a:ext uri="{FF2B5EF4-FFF2-40B4-BE49-F238E27FC236}">
                    <a16:creationId xmlns:a16="http://schemas.microsoft.com/office/drawing/2014/main" id="{EA39308D-021F-45CE-B908-ABE321F3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6"/>
                <a:ext cx="95" cy="115"/>
              </a:xfrm>
              <a:custGeom>
                <a:avLst/>
                <a:gdLst>
                  <a:gd name="T0" fmla="*/ 550 w 38"/>
                  <a:gd name="T1" fmla="*/ 538 h 43"/>
                  <a:gd name="T2" fmla="*/ 220 w 38"/>
                  <a:gd name="T3" fmla="*/ 743 h 43"/>
                  <a:gd name="T4" fmla="*/ 63 w 38"/>
                  <a:gd name="T5" fmla="*/ 286 h 43"/>
                  <a:gd name="T6" fmla="*/ 395 w 38"/>
                  <a:gd name="T7" fmla="*/ 56 h 43"/>
                  <a:gd name="T8" fmla="*/ 550 w 38"/>
                  <a:gd name="T9" fmla="*/ 53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5" y="28"/>
                    </a:moveTo>
                    <a:cubicBezTo>
                      <a:pt x="32" y="37"/>
                      <a:pt x="22" y="43"/>
                      <a:pt x="14" y="39"/>
                    </a:cubicBezTo>
                    <a:cubicBezTo>
                      <a:pt x="5" y="36"/>
                      <a:pt x="0" y="25"/>
                      <a:pt x="4" y="15"/>
                    </a:cubicBezTo>
                    <a:cubicBezTo>
                      <a:pt x="7" y="5"/>
                      <a:pt x="16" y="0"/>
                      <a:pt x="25" y="3"/>
                    </a:cubicBezTo>
                    <a:cubicBezTo>
                      <a:pt x="33" y="7"/>
                      <a:pt x="38" y="18"/>
                      <a:pt x="35" y="28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7" name="Freeform 235">
                <a:extLst>
                  <a:ext uri="{FF2B5EF4-FFF2-40B4-BE49-F238E27FC236}">
                    <a16:creationId xmlns:a16="http://schemas.microsoft.com/office/drawing/2014/main" id="{37BE2486-96AA-446D-B32E-9C03E5DF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179"/>
                <a:ext cx="90" cy="106"/>
              </a:xfrm>
              <a:custGeom>
                <a:avLst/>
                <a:gdLst>
                  <a:gd name="T0" fmla="*/ 520 w 36"/>
                  <a:gd name="T1" fmla="*/ 506 h 40"/>
                  <a:gd name="T2" fmla="*/ 188 w 36"/>
                  <a:gd name="T3" fmla="*/ 689 h 40"/>
                  <a:gd name="T4" fmla="*/ 50 w 36"/>
                  <a:gd name="T5" fmla="*/ 260 h 40"/>
                  <a:gd name="T6" fmla="*/ 375 w 36"/>
                  <a:gd name="T7" fmla="*/ 77 h 40"/>
                  <a:gd name="T8" fmla="*/ 520 w 36"/>
                  <a:gd name="T9" fmla="*/ 50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0">
                    <a:moveTo>
                      <a:pt x="33" y="27"/>
                    </a:moveTo>
                    <a:cubicBezTo>
                      <a:pt x="30" y="36"/>
                      <a:pt x="21" y="40"/>
                      <a:pt x="12" y="37"/>
                    </a:cubicBezTo>
                    <a:cubicBezTo>
                      <a:pt x="4" y="33"/>
                      <a:pt x="0" y="23"/>
                      <a:pt x="3" y="14"/>
                    </a:cubicBezTo>
                    <a:cubicBezTo>
                      <a:pt x="7" y="5"/>
                      <a:pt x="16" y="0"/>
                      <a:pt x="24" y="4"/>
                    </a:cubicBezTo>
                    <a:cubicBezTo>
                      <a:pt x="32" y="7"/>
                      <a:pt x="36" y="17"/>
                      <a:pt x="33" y="27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8" name="Freeform 236">
                <a:extLst>
                  <a:ext uri="{FF2B5EF4-FFF2-40B4-BE49-F238E27FC236}">
                    <a16:creationId xmlns:a16="http://schemas.microsoft.com/office/drawing/2014/main" id="{4FC4A724-A1B2-4A63-A5BA-8DC205973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181"/>
                <a:ext cx="85" cy="102"/>
              </a:xfrm>
              <a:custGeom>
                <a:avLst/>
                <a:gdLst>
                  <a:gd name="T0" fmla="*/ 488 w 34"/>
                  <a:gd name="T1" fmla="*/ 505 h 38"/>
                  <a:gd name="T2" fmla="*/ 175 w 34"/>
                  <a:gd name="T3" fmla="*/ 676 h 38"/>
                  <a:gd name="T4" fmla="*/ 50 w 34"/>
                  <a:gd name="T5" fmla="*/ 252 h 38"/>
                  <a:gd name="T6" fmla="*/ 363 w 34"/>
                  <a:gd name="T7" fmla="*/ 81 h 38"/>
                  <a:gd name="T8" fmla="*/ 488 w 34"/>
                  <a:gd name="T9" fmla="*/ 505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8">
                    <a:moveTo>
                      <a:pt x="31" y="26"/>
                    </a:moveTo>
                    <a:cubicBezTo>
                      <a:pt x="28" y="34"/>
                      <a:pt x="19" y="38"/>
                      <a:pt x="11" y="35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7"/>
                      <a:pt x="31" y="26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9" name="Freeform 237">
                <a:extLst>
                  <a:ext uri="{FF2B5EF4-FFF2-40B4-BE49-F238E27FC236}">
                    <a16:creationId xmlns:a16="http://schemas.microsoft.com/office/drawing/2014/main" id="{272D2C51-4A8B-468B-B0A4-926920BDA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184"/>
                <a:ext cx="80" cy="96"/>
              </a:xfrm>
              <a:custGeom>
                <a:avLst/>
                <a:gdLst>
                  <a:gd name="T0" fmla="*/ 458 w 32"/>
                  <a:gd name="T1" fmla="*/ 477 h 36"/>
                  <a:gd name="T2" fmla="*/ 158 w 32"/>
                  <a:gd name="T3" fmla="*/ 627 h 36"/>
                  <a:gd name="T4" fmla="*/ 50 w 32"/>
                  <a:gd name="T5" fmla="*/ 205 h 36"/>
                  <a:gd name="T6" fmla="*/ 345 w 32"/>
                  <a:gd name="T7" fmla="*/ 77 h 36"/>
                  <a:gd name="T8" fmla="*/ 458 w 32"/>
                  <a:gd name="T9" fmla="*/ 47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25"/>
                    </a:moveTo>
                    <a:cubicBezTo>
                      <a:pt x="25" y="33"/>
                      <a:pt x="17" y="36"/>
                      <a:pt x="10" y="33"/>
                    </a:cubicBezTo>
                    <a:cubicBezTo>
                      <a:pt x="3" y="29"/>
                      <a:pt x="0" y="19"/>
                      <a:pt x="3" y="11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8"/>
                      <a:pt x="32" y="17"/>
                      <a:pt x="29" y="25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0" name="Freeform 238">
                <a:extLst>
                  <a:ext uri="{FF2B5EF4-FFF2-40B4-BE49-F238E27FC236}">
                    <a16:creationId xmlns:a16="http://schemas.microsoft.com/office/drawing/2014/main" id="{3DD1E93F-C4D0-4ED8-9BFF-F99FEC23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187"/>
                <a:ext cx="75" cy="90"/>
              </a:xfrm>
              <a:custGeom>
                <a:avLst/>
                <a:gdLst>
                  <a:gd name="T0" fmla="*/ 425 w 30"/>
                  <a:gd name="T1" fmla="*/ 447 h 34"/>
                  <a:gd name="T2" fmla="*/ 145 w 30"/>
                  <a:gd name="T3" fmla="*/ 574 h 34"/>
                  <a:gd name="T4" fmla="*/ 50 w 30"/>
                  <a:gd name="T5" fmla="*/ 183 h 34"/>
                  <a:gd name="T6" fmla="*/ 333 w 30"/>
                  <a:gd name="T7" fmla="*/ 77 h 34"/>
                  <a:gd name="T8" fmla="*/ 425 w 30"/>
                  <a:gd name="T9" fmla="*/ 447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27" y="24"/>
                    </a:moveTo>
                    <a:cubicBezTo>
                      <a:pt x="23" y="32"/>
                      <a:pt x="15" y="34"/>
                      <a:pt x="9" y="31"/>
                    </a:cubicBezTo>
                    <a:cubicBezTo>
                      <a:pt x="2" y="27"/>
                      <a:pt x="0" y="17"/>
                      <a:pt x="3" y="10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8"/>
                      <a:pt x="30" y="17"/>
                      <a:pt x="27" y="24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1" name="Freeform 239">
                <a:extLst>
                  <a:ext uri="{FF2B5EF4-FFF2-40B4-BE49-F238E27FC236}">
                    <a16:creationId xmlns:a16="http://schemas.microsoft.com/office/drawing/2014/main" id="{8B57321D-A331-4351-AC9F-FA14FAB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189"/>
                <a:ext cx="70" cy="86"/>
              </a:xfrm>
              <a:custGeom>
                <a:avLst/>
                <a:gdLst>
                  <a:gd name="T0" fmla="*/ 395 w 28"/>
                  <a:gd name="T1" fmla="*/ 449 h 32"/>
                  <a:gd name="T2" fmla="*/ 125 w 28"/>
                  <a:gd name="T3" fmla="*/ 543 h 32"/>
                  <a:gd name="T4" fmla="*/ 50 w 28"/>
                  <a:gd name="T5" fmla="*/ 175 h 32"/>
                  <a:gd name="T6" fmla="*/ 313 w 28"/>
                  <a:gd name="T7" fmla="*/ 81 h 32"/>
                  <a:gd name="T8" fmla="*/ 395 w 28"/>
                  <a:gd name="T9" fmla="*/ 4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5" y="23"/>
                    </a:moveTo>
                    <a:cubicBezTo>
                      <a:pt x="21" y="30"/>
                      <a:pt x="14" y="32"/>
                      <a:pt x="8" y="28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8"/>
                      <a:pt x="28" y="17"/>
                      <a:pt x="25" y="23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2" name="Freeform 240">
                <a:extLst>
                  <a:ext uri="{FF2B5EF4-FFF2-40B4-BE49-F238E27FC236}">
                    <a16:creationId xmlns:a16="http://schemas.microsoft.com/office/drawing/2014/main" id="{64C6E2C9-C0AE-40C8-9F37-092BC4B7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192"/>
                <a:ext cx="65" cy="80"/>
              </a:xfrm>
              <a:custGeom>
                <a:avLst/>
                <a:gdLst>
                  <a:gd name="T0" fmla="*/ 363 w 26"/>
                  <a:gd name="T1" fmla="*/ 435 h 30"/>
                  <a:gd name="T2" fmla="*/ 113 w 26"/>
                  <a:gd name="T3" fmla="*/ 491 h 30"/>
                  <a:gd name="T4" fmla="*/ 50 w 26"/>
                  <a:gd name="T5" fmla="*/ 149 h 30"/>
                  <a:gd name="T6" fmla="*/ 313 w 26"/>
                  <a:gd name="T7" fmla="*/ 77 h 30"/>
                  <a:gd name="T8" fmla="*/ 363 w 26"/>
                  <a:gd name="T9" fmla="*/ 43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3" y="23"/>
                    </a:moveTo>
                    <a:cubicBezTo>
                      <a:pt x="19" y="29"/>
                      <a:pt x="12" y="30"/>
                      <a:pt x="7" y="26"/>
                    </a:cubicBezTo>
                    <a:cubicBezTo>
                      <a:pt x="1" y="22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5" y="8"/>
                      <a:pt x="26" y="16"/>
                      <a:pt x="23" y="23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3" name="Freeform 241">
                <a:extLst>
                  <a:ext uri="{FF2B5EF4-FFF2-40B4-BE49-F238E27FC236}">
                    <a16:creationId xmlns:a16="http://schemas.microsoft.com/office/drawing/2014/main" id="{276F4A48-D15A-4AF2-81B7-656F1143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5"/>
                <a:ext cx="63" cy="74"/>
              </a:xfrm>
              <a:custGeom>
                <a:avLst/>
                <a:gdLst>
                  <a:gd name="T0" fmla="*/ 338 w 25"/>
                  <a:gd name="T1" fmla="*/ 404 h 28"/>
                  <a:gd name="T2" fmla="*/ 83 w 25"/>
                  <a:gd name="T3" fmla="*/ 441 h 28"/>
                  <a:gd name="T4" fmla="*/ 50 w 25"/>
                  <a:gd name="T5" fmla="*/ 111 h 28"/>
                  <a:gd name="T6" fmla="*/ 305 w 25"/>
                  <a:gd name="T7" fmla="*/ 77 h 28"/>
                  <a:gd name="T8" fmla="*/ 338 w 25"/>
                  <a:gd name="T9" fmla="*/ 4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1" y="22"/>
                    </a:moveTo>
                    <a:cubicBezTo>
                      <a:pt x="17" y="27"/>
                      <a:pt x="10" y="28"/>
                      <a:pt x="5" y="24"/>
                    </a:cubicBezTo>
                    <a:cubicBezTo>
                      <a:pt x="1" y="20"/>
                      <a:pt x="0" y="12"/>
                      <a:pt x="3" y="6"/>
                    </a:cubicBezTo>
                    <a:cubicBezTo>
                      <a:pt x="7" y="1"/>
                      <a:pt x="14" y="0"/>
                      <a:pt x="19" y="4"/>
                    </a:cubicBezTo>
                    <a:cubicBezTo>
                      <a:pt x="24" y="8"/>
                      <a:pt x="25" y="16"/>
                      <a:pt x="21" y="22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4" name="Freeform 242">
                <a:extLst>
                  <a:ext uri="{FF2B5EF4-FFF2-40B4-BE49-F238E27FC236}">
                    <a16:creationId xmlns:a16="http://schemas.microsoft.com/office/drawing/2014/main" id="{752FC26A-9ECC-41D2-8493-DCB44275D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7"/>
                <a:ext cx="60" cy="70"/>
              </a:xfrm>
              <a:custGeom>
                <a:avLst/>
                <a:gdLst>
                  <a:gd name="T0" fmla="*/ 313 w 24"/>
                  <a:gd name="T1" fmla="*/ 412 h 26"/>
                  <a:gd name="T2" fmla="*/ 83 w 24"/>
                  <a:gd name="T3" fmla="*/ 428 h 26"/>
                  <a:gd name="T4" fmla="*/ 63 w 24"/>
                  <a:gd name="T5" fmla="*/ 94 h 26"/>
                  <a:gd name="T6" fmla="*/ 300 w 24"/>
                  <a:gd name="T7" fmla="*/ 81 h 26"/>
                  <a:gd name="T8" fmla="*/ 313 w 24"/>
                  <a:gd name="T9" fmla="*/ 4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0" y="21"/>
                    </a:moveTo>
                    <a:cubicBezTo>
                      <a:pt x="16" y="26"/>
                      <a:pt x="10" y="26"/>
                      <a:pt x="5" y="22"/>
                    </a:cubicBezTo>
                    <a:cubicBezTo>
                      <a:pt x="1" y="18"/>
                      <a:pt x="0" y="10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4" y="16"/>
                      <a:pt x="20" y="21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5" name="Freeform 243">
                <a:extLst>
                  <a:ext uri="{FF2B5EF4-FFF2-40B4-BE49-F238E27FC236}">
                    <a16:creationId xmlns:a16="http://schemas.microsoft.com/office/drawing/2014/main" id="{55DAA3EB-3B86-43A3-A78C-E6EAB29AC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00"/>
                <a:ext cx="55" cy="64"/>
              </a:xfrm>
              <a:custGeom>
                <a:avLst/>
                <a:gdLst>
                  <a:gd name="T0" fmla="*/ 283 w 22"/>
                  <a:gd name="T1" fmla="*/ 376 h 24"/>
                  <a:gd name="T2" fmla="*/ 63 w 22"/>
                  <a:gd name="T3" fmla="*/ 376 h 24"/>
                  <a:gd name="T4" fmla="*/ 63 w 22"/>
                  <a:gd name="T5" fmla="*/ 77 h 24"/>
                  <a:gd name="T6" fmla="*/ 283 w 22"/>
                  <a:gd name="T7" fmla="*/ 77 h 24"/>
                  <a:gd name="T8" fmla="*/ 283 w 22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8" y="20"/>
                    </a:moveTo>
                    <a:cubicBezTo>
                      <a:pt x="14" y="24"/>
                      <a:pt x="8" y="24"/>
                      <a:pt x="4" y="20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22" y="9"/>
                      <a:pt x="22" y="16"/>
                      <a:pt x="18" y="20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6" name="Freeform 244">
                <a:extLst>
                  <a:ext uri="{FF2B5EF4-FFF2-40B4-BE49-F238E27FC236}">
                    <a16:creationId xmlns:a16="http://schemas.microsoft.com/office/drawing/2014/main" id="{2BDD87F0-503E-4130-95F5-8033D67B5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0"/>
                <a:ext cx="50" cy="64"/>
              </a:xfrm>
              <a:custGeom>
                <a:avLst/>
                <a:gdLst>
                  <a:gd name="T0" fmla="*/ 250 w 20"/>
                  <a:gd name="T1" fmla="*/ 376 h 24"/>
                  <a:gd name="T2" fmla="*/ 50 w 20"/>
                  <a:gd name="T3" fmla="*/ 363 h 24"/>
                  <a:gd name="T4" fmla="*/ 63 w 20"/>
                  <a:gd name="T5" fmla="*/ 77 h 24"/>
                  <a:gd name="T6" fmla="*/ 270 w 20"/>
                  <a:gd name="T7" fmla="*/ 93 h 24"/>
                  <a:gd name="T8" fmla="*/ 250 w 20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6" y="20"/>
                    </a:moveTo>
                    <a:cubicBezTo>
                      <a:pt x="12" y="24"/>
                      <a:pt x="6" y="23"/>
                      <a:pt x="3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7" y="5"/>
                    </a:cubicBezTo>
                    <a:cubicBezTo>
                      <a:pt x="20" y="10"/>
                      <a:pt x="20" y="17"/>
                      <a:pt x="16" y="20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7" name="Freeform 245">
                <a:extLst>
                  <a:ext uri="{FF2B5EF4-FFF2-40B4-BE49-F238E27FC236}">
                    <a16:creationId xmlns:a16="http://schemas.microsoft.com/office/drawing/2014/main" id="{21564D8B-3C46-4FDB-8953-5B1E64AF3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38 w 20"/>
                  <a:gd name="T1" fmla="*/ 348 h 22"/>
                  <a:gd name="T2" fmla="*/ 50 w 20"/>
                  <a:gd name="T3" fmla="*/ 314 h 22"/>
                  <a:gd name="T4" fmla="*/ 83 w 20"/>
                  <a:gd name="T5" fmla="*/ 55 h 22"/>
                  <a:gd name="T6" fmla="*/ 270 w 20"/>
                  <a:gd name="T7" fmla="*/ 90 h 22"/>
                  <a:gd name="T8" fmla="*/ 238 w 20"/>
                  <a:gd name="T9" fmla="*/ 34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5" y="19"/>
                    </a:moveTo>
                    <a:cubicBezTo>
                      <a:pt x="11" y="22"/>
                      <a:pt x="5" y="21"/>
                      <a:pt x="3" y="17"/>
                    </a:cubicBezTo>
                    <a:cubicBezTo>
                      <a:pt x="0" y="12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10"/>
                      <a:pt x="19" y="16"/>
                      <a:pt x="15" y="19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8" name="Freeform 246">
                <a:extLst>
                  <a:ext uri="{FF2B5EF4-FFF2-40B4-BE49-F238E27FC236}">
                    <a16:creationId xmlns:a16="http://schemas.microsoft.com/office/drawing/2014/main" id="{C526AD5F-21C8-469F-8C14-9A9FDE62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20 w 20"/>
                  <a:gd name="T1" fmla="*/ 369 h 22"/>
                  <a:gd name="T2" fmla="*/ 33 w 20"/>
                  <a:gd name="T3" fmla="*/ 277 h 22"/>
                  <a:gd name="T4" fmla="*/ 95 w 20"/>
                  <a:gd name="T5" fmla="*/ 34 h 22"/>
                  <a:gd name="T6" fmla="*/ 283 w 20"/>
                  <a:gd name="T7" fmla="*/ 124 h 22"/>
                  <a:gd name="T8" fmla="*/ 220 w 20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4" y="20"/>
                    </a:moveTo>
                    <a:cubicBezTo>
                      <a:pt x="10" y="22"/>
                      <a:pt x="5" y="20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0" y="0"/>
                      <a:pt x="15" y="2"/>
                      <a:pt x="18" y="7"/>
                    </a:cubicBezTo>
                    <a:cubicBezTo>
                      <a:pt x="20" y="11"/>
                      <a:pt x="18" y="17"/>
                      <a:pt x="14" y="20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9" name="Freeform 247">
                <a:extLst>
                  <a:ext uri="{FF2B5EF4-FFF2-40B4-BE49-F238E27FC236}">
                    <a16:creationId xmlns:a16="http://schemas.microsoft.com/office/drawing/2014/main" id="{53D4AA6C-B520-434E-90D1-719986D8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3"/>
                <a:ext cx="45" cy="58"/>
              </a:xfrm>
              <a:custGeom>
                <a:avLst/>
                <a:gdLst>
                  <a:gd name="T0" fmla="*/ 188 w 18"/>
                  <a:gd name="T1" fmla="*/ 369 h 22"/>
                  <a:gd name="T2" fmla="*/ 20 w 18"/>
                  <a:gd name="T3" fmla="*/ 258 h 22"/>
                  <a:gd name="T4" fmla="*/ 95 w 18"/>
                  <a:gd name="T5" fmla="*/ 34 h 22"/>
                  <a:gd name="T6" fmla="*/ 270 w 18"/>
                  <a:gd name="T7" fmla="*/ 145 h 22"/>
                  <a:gd name="T8" fmla="*/ 188 w 18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2" y="20"/>
                    </a:moveTo>
                    <a:cubicBezTo>
                      <a:pt x="8" y="22"/>
                      <a:pt x="3" y="19"/>
                      <a:pt x="1" y="14"/>
                    </a:cubicBezTo>
                    <a:cubicBezTo>
                      <a:pt x="0" y="9"/>
                      <a:pt x="2" y="4"/>
                      <a:pt x="6" y="2"/>
                    </a:cubicBezTo>
                    <a:cubicBezTo>
                      <a:pt x="10" y="0"/>
                      <a:pt x="15" y="3"/>
                      <a:pt x="17" y="8"/>
                    </a:cubicBezTo>
                    <a:cubicBezTo>
                      <a:pt x="18" y="12"/>
                      <a:pt x="16" y="18"/>
                      <a:pt x="12" y="20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0" name="Freeform 248">
                <a:extLst>
                  <a:ext uri="{FF2B5EF4-FFF2-40B4-BE49-F238E27FC236}">
                    <a16:creationId xmlns:a16="http://schemas.microsoft.com/office/drawing/2014/main" id="{70214AAD-21AD-4663-A87F-4D62ED2FB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75 w 18"/>
                  <a:gd name="T1" fmla="*/ 373 h 20"/>
                  <a:gd name="T2" fmla="*/ 20 w 18"/>
                  <a:gd name="T3" fmla="*/ 232 h 20"/>
                  <a:gd name="T4" fmla="*/ 113 w 18"/>
                  <a:gd name="T5" fmla="*/ 22 h 20"/>
                  <a:gd name="T6" fmla="*/ 270 w 18"/>
                  <a:gd name="T7" fmla="*/ 159 h 20"/>
                  <a:gd name="T8" fmla="*/ 175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1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8"/>
                    </a:cubicBezTo>
                    <a:cubicBezTo>
                      <a:pt x="18" y="13"/>
                      <a:pt x="15" y="18"/>
                      <a:pt x="11" y="19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1" name="Freeform 249">
                <a:extLst>
                  <a:ext uri="{FF2B5EF4-FFF2-40B4-BE49-F238E27FC236}">
                    <a16:creationId xmlns:a16="http://schemas.microsoft.com/office/drawing/2014/main" id="{931969BF-6298-4ECF-B357-84CB97E82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58 w 18"/>
                  <a:gd name="T1" fmla="*/ 373 h 20"/>
                  <a:gd name="T2" fmla="*/ 20 w 18"/>
                  <a:gd name="T3" fmla="*/ 219 h 20"/>
                  <a:gd name="T4" fmla="*/ 125 w 18"/>
                  <a:gd name="T5" fmla="*/ 22 h 20"/>
                  <a:gd name="T6" fmla="*/ 270 w 18"/>
                  <a:gd name="T7" fmla="*/ 176 h 20"/>
                  <a:gd name="T8" fmla="*/ 158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0" y="19"/>
                    </a:moveTo>
                    <a:cubicBezTo>
                      <a:pt x="6" y="20"/>
                      <a:pt x="1" y="16"/>
                      <a:pt x="1" y="11"/>
                    </a:cubicBezTo>
                    <a:cubicBezTo>
                      <a:pt x="0" y="6"/>
                      <a:pt x="4" y="1"/>
                      <a:pt x="8" y="1"/>
                    </a:cubicBezTo>
                    <a:cubicBezTo>
                      <a:pt x="12" y="0"/>
                      <a:pt x="16" y="4"/>
                      <a:pt x="17" y="9"/>
                    </a:cubicBezTo>
                    <a:cubicBezTo>
                      <a:pt x="18" y="14"/>
                      <a:pt x="14" y="18"/>
                      <a:pt x="10" y="19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2" name="Oval 250">
                <a:extLst>
                  <a:ext uri="{FF2B5EF4-FFF2-40B4-BE49-F238E27FC236}">
                    <a16:creationId xmlns:a16="http://schemas.microsoft.com/office/drawing/2014/main" id="{593AF12C-19E7-40F7-BC33-5D589AC9E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208"/>
                <a:ext cx="40" cy="48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3" name="Freeform 251">
                <a:extLst>
                  <a:ext uri="{FF2B5EF4-FFF2-40B4-BE49-F238E27FC236}">
                    <a16:creationId xmlns:a16="http://schemas.microsoft.com/office/drawing/2014/main" id="{43C52FA3-1FBF-4F43-A471-88282B1D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451"/>
                <a:ext cx="363" cy="149"/>
              </a:xfrm>
              <a:custGeom>
                <a:avLst/>
                <a:gdLst>
                  <a:gd name="T0" fmla="*/ 220 w 145"/>
                  <a:gd name="T1" fmla="*/ 0 h 56"/>
                  <a:gd name="T2" fmla="*/ 50 w 145"/>
                  <a:gd name="T3" fmla="*/ 942 h 56"/>
                  <a:gd name="T4" fmla="*/ 396 w 145"/>
                  <a:gd name="T5" fmla="*/ 806 h 56"/>
                  <a:gd name="T6" fmla="*/ 1975 w 145"/>
                  <a:gd name="T7" fmla="*/ 827 h 56"/>
                  <a:gd name="T8" fmla="*/ 2276 w 145"/>
                  <a:gd name="T9" fmla="*/ 601 h 56"/>
                  <a:gd name="T10" fmla="*/ 1117 w 145"/>
                  <a:gd name="T11" fmla="*/ 737 h 56"/>
                  <a:gd name="T12" fmla="*/ 313 w 145"/>
                  <a:gd name="T13" fmla="*/ 545 h 56"/>
                  <a:gd name="T14" fmla="*/ 220 w 145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56">
                    <a:moveTo>
                      <a:pt x="14" y="0"/>
                    </a:moveTo>
                    <a:cubicBezTo>
                      <a:pt x="12" y="10"/>
                      <a:pt x="6" y="43"/>
                      <a:pt x="3" y="50"/>
                    </a:cubicBezTo>
                    <a:cubicBezTo>
                      <a:pt x="0" y="56"/>
                      <a:pt x="11" y="43"/>
                      <a:pt x="25" y="43"/>
                    </a:cubicBezTo>
                    <a:cubicBezTo>
                      <a:pt x="39" y="43"/>
                      <a:pt x="115" y="45"/>
                      <a:pt x="126" y="44"/>
                    </a:cubicBezTo>
                    <a:cubicBezTo>
                      <a:pt x="137" y="43"/>
                      <a:pt x="145" y="32"/>
                      <a:pt x="145" y="32"/>
                    </a:cubicBezTo>
                    <a:cubicBezTo>
                      <a:pt x="136" y="38"/>
                      <a:pt x="101" y="41"/>
                      <a:pt x="71" y="39"/>
                    </a:cubicBezTo>
                    <a:cubicBezTo>
                      <a:pt x="43" y="37"/>
                      <a:pt x="25" y="36"/>
                      <a:pt x="20" y="29"/>
                    </a:cubicBezTo>
                    <a:cubicBezTo>
                      <a:pt x="14" y="22"/>
                      <a:pt x="13" y="2"/>
                      <a:pt x="14" y="0"/>
                    </a:cubicBezTo>
                    <a:close/>
                  </a:path>
                </a:pathLst>
              </a:custGeom>
              <a:solidFill>
                <a:srgbClr val="BF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4" name="Freeform 252">
                <a:extLst>
                  <a:ext uri="{FF2B5EF4-FFF2-40B4-BE49-F238E27FC236}">
                    <a16:creationId xmlns:a16="http://schemas.microsoft.com/office/drawing/2014/main" id="{2776DE80-6E2F-49C1-A308-1192541BE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280"/>
                <a:ext cx="290" cy="107"/>
              </a:xfrm>
              <a:custGeom>
                <a:avLst/>
                <a:gdLst>
                  <a:gd name="T0" fmla="*/ 188 w 116"/>
                  <a:gd name="T1" fmla="*/ 94 h 40"/>
                  <a:gd name="T2" fmla="*/ 1563 w 116"/>
                  <a:gd name="T3" fmla="*/ 594 h 40"/>
                  <a:gd name="T4" fmla="*/ 1813 w 116"/>
                  <a:gd name="T5" fmla="*/ 765 h 40"/>
                  <a:gd name="T6" fmla="*/ 1208 w 116"/>
                  <a:gd name="T7" fmla="*/ 572 h 40"/>
                  <a:gd name="T8" fmla="*/ 95 w 116"/>
                  <a:gd name="T9" fmla="*/ 559 h 40"/>
                  <a:gd name="T10" fmla="*/ 0 w 116"/>
                  <a:gd name="T11" fmla="*/ 115 h 40"/>
                  <a:gd name="T12" fmla="*/ 188 w 116"/>
                  <a:gd name="T13" fmla="*/ 94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40">
                    <a:moveTo>
                      <a:pt x="12" y="5"/>
                    </a:moveTo>
                    <a:cubicBezTo>
                      <a:pt x="32" y="13"/>
                      <a:pt x="89" y="28"/>
                      <a:pt x="100" y="31"/>
                    </a:cubicBezTo>
                    <a:cubicBezTo>
                      <a:pt x="111" y="34"/>
                      <a:pt x="115" y="37"/>
                      <a:pt x="116" y="40"/>
                    </a:cubicBezTo>
                    <a:cubicBezTo>
                      <a:pt x="113" y="38"/>
                      <a:pt x="100" y="34"/>
                      <a:pt x="77" y="30"/>
                    </a:cubicBezTo>
                    <a:cubicBezTo>
                      <a:pt x="54" y="26"/>
                      <a:pt x="6" y="19"/>
                      <a:pt x="6" y="29"/>
                    </a:cubicBezTo>
                    <a:cubicBezTo>
                      <a:pt x="6" y="39"/>
                      <a:pt x="0" y="12"/>
                      <a:pt x="0" y="6"/>
                    </a:cubicBezTo>
                    <a:cubicBezTo>
                      <a:pt x="0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5" name="Freeform 253">
                <a:extLst>
                  <a:ext uri="{FF2B5EF4-FFF2-40B4-BE49-F238E27FC236}">
                    <a16:creationId xmlns:a16="http://schemas.microsoft.com/office/drawing/2014/main" id="{B108098F-8926-41C5-8CF2-6C5C3AEF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357"/>
                <a:ext cx="593" cy="1310"/>
              </a:xfrm>
              <a:custGeom>
                <a:avLst/>
                <a:gdLst>
                  <a:gd name="T0" fmla="*/ 3275 w 237"/>
                  <a:gd name="T1" fmla="*/ 9325 h 491"/>
                  <a:gd name="T2" fmla="*/ 3713 w 237"/>
                  <a:gd name="T3" fmla="*/ 6513 h 491"/>
                  <a:gd name="T4" fmla="*/ 0 w 237"/>
                  <a:gd name="T5" fmla="*/ 0 h 4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7" h="491">
                    <a:moveTo>
                      <a:pt x="209" y="491"/>
                    </a:moveTo>
                    <a:cubicBezTo>
                      <a:pt x="227" y="446"/>
                      <a:pt x="237" y="396"/>
                      <a:pt x="237" y="343"/>
                    </a:cubicBezTo>
                    <a:cubicBezTo>
                      <a:pt x="237" y="184"/>
                      <a:pt x="138" y="5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6" name="Freeform 254">
                <a:extLst>
                  <a:ext uri="{FF2B5EF4-FFF2-40B4-BE49-F238E27FC236}">
                    <a16:creationId xmlns:a16="http://schemas.microsoft.com/office/drawing/2014/main" id="{1F7217ED-A4DE-4411-A353-60196501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7" name="Oval 255">
                <a:extLst>
                  <a:ext uri="{FF2B5EF4-FFF2-40B4-BE49-F238E27FC236}">
                    <a16:creationId xmlns:a16="http://schemas.microsoft.com/office/drawing/2014/main" id="{F98031CF-6452-4395-932F-5BADDDEA9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63"/>
                <a:ext cx="45" cy="50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8" name="Freeform 256">
                <a:extLst>
                  <a:ext uri="{FF2B5EF4-FFF2-40B4-BE49-F238E27FC236}">
                    <a16:creationId xmlns:a16="http://schemas.microsoft.com/office/drawing/2014/main" id="{811BC9B7-03CA-4E21-8463-4B381344B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57"/>
                <a:ext cx="53" cy="64"/>
              </a:xfrm>
              <a:custGeom>
                <a:avLst/>
                <a:gdLst>
                  <a:gd name="T0" fmla="*/ 114 w 21"/>
                  <a:gd name="T1" fmla="*/ 397 h 24"/>
                  <a:gd name="T2" fmla="*/ 192 w 21"/>
                  <a:gd name="T3" fmla="*/ 435 h 24"/>
                  <a:gd name="T4" fmla="*/ 222 w 21"/>
                  <a:gd name="T5" fmla="*/ 435 h 24"/>
                  <a:gd name="T6" fmla="*/ 255 w 21"/>
                  <a:gd name="T7" fmla="*/ 397 h 24"/>
                  <a:gd name="T8" fmla="*/ 338 w 21"/>
                  <a:gd name="T9" fmla="*/ 320 h 24"/>
                  <a:gd name="T10" fmla="*/ 305 w 21"/>
                  <a:gd name="T11" fmla="*/ 285 h 24"/>
                  <a:gd name="T12" fmla="*/ 305 w 21"/>
                  <a:gd name="T13" fmla="*/ 205 h 24"/>
                  <a:gd name="T14" fmla="*/ 275 w 21"/>
                  <a:gd name="T15" fmla="*/ 93 h 24"/>
                  <a:gd name="T16" fmla="*/ 179 w 21"/>
                  <a:gd name="T17" fmla="*/ 21 h 24"/>
                  <a:gd name="T18" fmla="*/ 126 w 21"/>
                  <a:gd name="T19" fmla="*/ 35 h 24"/>
                  <a:gd name="T20" fmla="*/ 63 w 21"/>
                  <a:gd name="T21" fmla="*/ 35 h 24"/>
                  <a:gd name="T22" fmla="*/ 50 w 21"/>
                  <a:gd name="T23" fmla="*/ 171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4">
                    <a:moveTo>
                      <a:pt x="7" y="21"/>
                    </a:moveTo>
                    <a:cubicBezTo>
                      <a:pt x="8" y="24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5" y="23"/>
                      <a:pt x="16" y="22"/>
                      <a:pt x="16" y="21"/>
                    </a:cubicBezTo>
                    <a:cubicBezTo>
                      <a:pt x="18" y="19"/>
                      <a:pt x="21" y="19"/>
                      <a:pt x="21" y="17"/>
                    </a:cubicBezTo>
                    <a:cubicBezTo>
                      <a:pt x="21" y="15"/>
                      <a:pt x="20" y="16"/>
                      <a:pt x="19" y="15"/>
                    </a:cubicBezTo>
                    <a:cubicBezTo>
                      <a:pt x="18" y="14"/>
                      <a:pt x="18" y="12"/>
                      <a:pt x="19" y="11"/>
                    </a:cubicBezTo>
                    <a:cubicBezTo>
                      <a:pt x="20" y="8"/>
                      <a:pt x="17" y="7"/>
                      <a:pt x="17" y="5"/>
                    </a:cubicBezTo>
                    <a:cubicBezTo>
                      <a:pt x="16" y="1"/>
                      <a:pt x="14" y="0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1"/>
                      <a:pt x="4" y="2"/>
                    </a:cubicBezTo>
                    <a:cubicBezTo>
                      <a:pt x="0" y="3"/>
                      <a:pt x="3" y="6"/>
                      <a:pt x="3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9" name="Oval 257">
                <a:extLst>
                  <a:ext uri="{FF2B5EF4-FFF2-40B4-BE49-F238E27FC236}">
                    <a16:creationId xmlns:a16="http://schemas.microsoft.com/office/drawing/2014/main" id="{67DEF892-474F-4B7D-AA9F-A4AB3233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4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0" name="Oval 258">
                <a:extLst>
                  <a:ext uri="{FF2B5EF4-FFF2-40B4-BE49-F238E27FC236}">
                    <a16:creationId xmlns:a16="http://schemas.microsoft.com/office/drawing/2014/main" id="{4EE7CDBE-C8E6-4FB4-A1B9-7AA8112E2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1" name="Oval 259">
                <a:extLst>
                  <a:ext uri="{FF2B5EF4-FFF2-40B4-BE49-F238E27FC236}">
                    <a16:creationId xmlns:a16="http://schemas.microsoft.com/office/drawing/2014/main" id="{7AB12D2A-5786-4BA5-9E4F-9998FCE7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1803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2" name="Oval 260">
                <a:extLst>
                  <a:ext uri="{FF2B5EF4-FFF2-40B4-BE49-F238E27FC236}">
                    <a16:creationId xmlns:a16="http://schemas.microsoft.com/office/drawing/2014/main" id="{4789B916-B102-40EA-9E8C-963CCCBED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3" name="Oval 261">
                <a:extLst>
                  <a:ext uri="{FF2B5EF4-FFF2-40B4-BE49-F238E27FC236}">
                    <a16:creationId xmlns:a16="http://schemas.microsoft.com/office/drawing/2014/main" id="{12F90851-82B7-43BD-97F7-96A7BA18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19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4" name="Oval 262">
                <a:extLst>
                  <a:ext uri="{FF2B5EF4-FFF2-40B4-BE49-F238E27FC236}">
                    <a16:creationId xmlns:a16="http://schemas.microsoft.com/office/drawing/2014/main" id="{B246D9FC-3022-400D-A506-06F9C565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5" name="Oval 263">
                <a:extLst>
                  <a:ext uri="{FF2B5EF4-FFF2-40B4-BE49-F238E27FC236}">
                    <a16:creationId xmlns:a16="http://schemas.microsoft.com/office/drawing/2014/main" id="{0D4709EE-4CD5-40C9-A5C4-58709B131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6" name="Oval 264">
                <a:extLst>
                  <a:ext uri="{FF2B5EF4-FFF2-40B4-BE49-F238E27FC236}">
                    <a16:creationId xmlns:a16="http://schemas.microsoft.com/office/drawing/2014/main" id="{01AF88EC-7C85-4303-BBEA-B14A85E90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8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7" name="Oval 265">
                <a:extLst>
                  <a:ext uri="{FF2B5EF4-FFF2-40B4-BE49-F238E27FC236}">
                    <a16:creationId xmlns:a16="http://schemas.microsoft.com/office/drawing/2014/main" id="{A5F7102F-6586-499C-8B02-BF2343825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803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8" name="Oval 266">
                <a:extLst>
                  <a:ext uri="{FF2B5EF4-FFF2-40B4-BE49-F238E27FC236}">
                    <a16:creationId xmlns:a16="http://schemas.microsoft.com/office/drawing/2014/main" id="{005BA9E5-3377-4397-8871-549AB4938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92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9" name="Oval 267">
                <a:extLst>
                  <a:ext uri="{FF2B5EF4-FFF2-40B4-BE49-F238E27FC236}">
                    <a16:creationId xmlns:a16="http://schemas.microsoft.com/office/drawing/2014/main" id="{7F9331FB-012F-4C72-9297-FCD17024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0" name="Oval 268">
                <a:extLst>
                  <a:ext uri="{FF2B5EF4-FFF2-40B4-BE49-F238E27FC236}">
                    <a16:creationId xmlns:a16="http://schemas.microsoft.com/office/drawing/2014/main" id="{E6D4A50B-FB97-4E71-8FBC-AFB7F380F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7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1" name="Oval 269">
                <a:extLst>
                  <a:ext uri="{FF2B5EF4-FFF2-40B4-BE49-F238E27FC236}">
                    <a16:creationId xmlns:a16="http://schemas.microsoft.com/office/drawing/2014/main" id="{6034C5A8-6E02-463F-A070-340A3584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6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2" name="Oval 270">
                <a:extLst>
                  <a:ext uri="{FF2B5EF4-FFF2-40B4-BE49-F238E27FC236}">
                    <a16:creationId xmlns:a16="http://schemas.microsoft.com/office/drawing/2014/main" id="{20A2EE4B-3B96-4E39-90CC-2C135690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3" name="Oval 271">
                <a:extLst>
                  <a:ext uri="{FF2B5EF4-FFF2-40B4-BE49-F238E27FC236}">
                    <a16:creationId xmlns:a16="http://schemas.microsoft.com/office/drawing/2014/main" id="{0F9FF41A-5059-422B-A800-C6F035563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76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4" name="Oval 272">
                <a:extLst>
                  <a:ext uri="{FF2B5EF4-FFF2-40B4-BE49-F238E27FC236}">
                    <a16:creationId xmlns:a16="http://schemas.microsoft.com/office/drawing/2014/main" id="{7A9A8568-62F3-4CD2-910B-C0F59DD65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75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5" name="Oval 273">
                <a:extLst>
                  <a:ext uri="{FF2B5EF4-FFF2-40B4-BE49-F238E27FC236}">
                    <a16:creationId xmlns:a16="http://schemas.microsoft.com/office/drawing/2014/main" id="{E2C55740-B158-4B96-9030-D2E094064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57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6" name="Oval 274">
                <a:extLst>
                  <a:ext uri="{FF2B5EF4-FFF2-40B4-BE49-F238E27FC236}">
                    <a16:creationId xmlns:a16="http://schemas.microsoft.com/office/drawing/2014/main" id="{5CDDA85E-47CC-4DE1-9D47-C32DD3BA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63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7" name="Oval 275">
                <a:extLst>
                  <a:ext uri="{FF2B5EF4-FFF2-40B4-BE49-F238E27FC236}">
                    <a16:creationId xmlns:a16="http://schemas.microsoft.com/office/drawing/2014/main" id="{560CB767-0E09-4575-B9FD-4AE71AB0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773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8" name="Oval 276">
                <a:extLst>
                  <a:ext uri="{FF2B5EF4-FFF2-40B4-BE49-F238E27FC236}">
                    <a16:creationId xmlns:a16="http://schemas.microsoft.com/office/drawing/2014/main" id="{962851AA-33BF-4DB8-BFE4-E8DDE8BF5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821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9" name="Oval 277">
                <a:extLst>
                  <a:ext uri="{FF2B5EF4-FFF2-40B4-BE49-F238E27FC236}">
                    <a16:creationId xmlns:a16="http://schemas.microsoft.com/office/drawing/2014/main" id="{BABAB43F-AA98-4876-9DD2-DE7502CD8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813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0" name="Oval 278">
                <a:extLst>
                  <a:ext uri="{FF2B5EF4-FFF2-40B4-BE49-F238E27FC236}">
                    <a16:creationId xmlns:a16="http://schemas.microsoft.com/office/drawing/2014/main" id="{79624DB3-E940-489B-B837-63FE1B076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8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1" name="Oval 279">
                <a:extLst>
                  <a:ext uri="{FF2B5EF4-FFF2-40B4-BE49-F238E27FC236}">
                    <a16:creationId xmlns:a16="http://schemas.microsoft.com/office/drawing/2014/main" id="{91A9DE3E-94ED-496C-9E1E-315E4522F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8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2" name="Oval 280">
                <a:extLst>
                  <a:ext uri="{FF2B5EF4-FFF2-40B4-BE49-F238E27FC236}">
                    <a16:creationId xmlns:a16="http://schemas.microsoft.com/office/drawing/2014/main" id="{8D68A0B3-794D-4A72-A044-AEB40742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95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3" name="Oval 281">
                <a:extLst>
                  <a:ext uri="{FF2B5EF4-FFF2-40B4-BE49-F238E27FC236}">
                    <a16:creationId xmlns:a16="http://schemas.microsoft.com/office/drawing/2014/main" id="{E929E069-4138-4B10-A71A-761F9291F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4" name="Oval 282">
                <a:extLst>
                  <a:ext uri="{FF2B5EF4-FFF2-40B4-BE49-F238E27FC236}">
                    <a16:creationId xmlns:a16="http://schemas.microsoft.com/office/drawing/2014/main" id="{6020F7A6-0F9A-4111-9429-5DADE7A28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79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5" name="Oval 283">
                <a:extLst>
                  <a:ext uri="{FF2B5EF4-FFF2-40B4-BE49-F238E27FC236}">
                    <a16:creationId xmlns:a16="http://schemas.microsoft.com/office/drawing/2014/main" id="{ADE359E6-F607-4978-BC0A-0C28EF84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87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6" name="Oval 284">
                <a:extLst>
                  <a:ext uri="{FF2B5EF4-FFF2-40B4-BE49-F238E27FC236}">
                    <a16:creationId xmlns:a16="http://schemas.microsoft.com/office/drawing/2014/main" id="{522ADF21-DE35-409A-BD7E-F88B1E865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71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7" name="Oval 285">
                <a:extLst>
                  <a:ext uri="{FF2B5EF4-FFF2-40B4-BE49-F238E27FC236}">
                    <a16:creationId xmlns:a16="http://schemas.microsoft.com/office/drawing/2014/main" id="{87E5EF6D-3562-488F-8E22-3A0C8FE7A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8" name="Oval 286">
                <a:extLst>
                  <a:ext uri="{FF2B5EF4-FFF2-40B4-BE49-F238E27FC236}">
                    <a16:creationId xmlns:a16="http://schemas.microsoft.com/office/drawing/2014/main" id="{0C1AFB95-F6B9-4841-AAD2-BDEACCDC4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9" name="Oval 287">
                <a:extLst>
                  <a:ext uri="{FF2B5EF4-FFF2-40B4-BE49-F238E27FC236}">
                    <a16:creationId xmlns:a16="http://schemas.microsoft.com/office/drawing/2014/main" id="{9963B691-912E-4C12-B1E6-C6AFE79A6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763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0" name="Oval 288">
                <a:extLst>
                  <a:ext uri="{FF2B5EF4-FFF2-40B4-BE49-F238E27FC236}">
                    <a16:creationId xmlns:a16="http://schemas.microsoft.com/office/drawing/2014/main" id="{6EBDDB47-7C92-4B88-91ED-FECAA611B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7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1" name="Oval 289">
                <a:extLst>
                  <a:ext uri="{FF2B5EF4-FFF2-40B4-BE49-F238E27FC236}">
                    <a16:creationId xmlns:a16="http://schemas.microsoft.com/office/drawing/2014/main" id="{EE2F92F1-DB7D-42DF-B6DD-8C472A472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2" name="Oval 290">
                <a:extLst>
                  <a:ext uri="{FF2B5EF4-FFF2-40B4-BE49-F238E27FC236}">
                    <a16:creationId xmlns:a16="http://schemas.microsoft.com/office/drawing/2014/main" id="{FF99F049-BE08-4A38-BF16-174B4A8C6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773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3" name="Oval 291">
                <a:extLst>
                  <a:ext uri="{FF2B5EF4-FFF2-40B4-BE49-F238E27FC236}">
                    <a16:creationId xmlns:a16="http://schemas.microsoft.com/office/drawing/2014/main" id="{5A3730FD-7E99-4959-93CF-22062CD47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7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4" name="Oval 292">
                <a:extLst>
                  <a:ext uri="{FF2B5EF4-FFF2-40B4-BE49-F238E27FC236}">
                    <a16:creationId xmlns:a16="http://schemas.microsoft.com/office/drawing/2014/main" id="{DFEF1891-8B69-4C48-B733-DC1D74203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9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5" name="Oval 293">
                <a:extLst>
                  <a:ext uri="{FF2B5EF4-FFF2-40B4-BE49-F238E27FC236}">
                    <a16:creationId xmlns:a16="http://schemas.microsoft.com/office/drawing/2014/main" id="{D9C03819-3136-42EB-86A5-CE7A11891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6" name="Oval 294">
                <a:extLst>
                  <a:ext uri="{FF2B5EF4-FFF2-40B4-BE49-F238E27FC236}">
                    <a16:creationId xmlns:a16="http://schemas.microsoft.com/office/drawing/2014/main" id="{8D2A7470-4ACA-4932-B1ED-6EAF640D1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05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7" name="Oval 295">
                <a:extLst>
                  <a:ext uri="{FF2B5EF4-FFF2-40B4-BE49-F238E27FC236}">
                    <a16:creationId xmlns:a16="http://schemas.microsoft.com/office/drawing/2014/main" id="{0D7629B4-AD42-4EF1-A01F-48038283D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11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8" name="Oval 296">
                <a:extLst>
                  <a:ext uri="{FF2B5EF4-FFF2-40B4-BE49-F238E27FC236}">
                    <a16:creationId xmlns:a16="http://schemas.microsoft.com/office/drawing/2014/main" id="{36F2923B-6767-42A5-AFFE-B6D69EEEC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17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9" name="Oval 297">
                <a:extLst>
                  <a:ext uri="{FF2B5EF4-FFF2-40B4-BE49-F238E27FC236}">
                    <a16:creationId xmlns:a16="http://schemas.microsoft.com/office/drawing/2014/main" id="{2D9F51F8-1217-42DD-8235-493E06FBE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0" name="Oval 298">
                <a:extLst>
                  <a:ext uri="{FF2B5EF4-FFF2-40B4-BE49-F238E27FC236}">
                    <a16:creationId xmlns:a16="http://schemas.microsoft.com/office/drawing/2014/main" id="{F187990F-D783-4734-9375-A0DBF4FB2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16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1" name="Oval 299">
                <a:extLst>
                  <a:ext uri="{FF2B5EF4-FFF2-40B4-BE49-F238E27FC236}">
                    <a16:creationId xmlns:a16="http://schemas.microsoft.com/office/drawing/2014/main" id="{2263A86A-1C9F-42DD-AF1A-1BA62B1B8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7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2" name="Oval 300">
                <a:extLst>
                  <a:ext uri="{FF2B5EF4-FFF2-40B4-BE49-F238E27FC236}">
                    <a16:creationId xmlns:a16="http://schemas.microsoft.com/office/drawing/2014/main" id="{8F046BC9-E206-475C-A819-07FC941E1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17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3" name="Freeform 301">
                <a:extLst>
                  <a:ext uri="{FF2B5EF4-FFF2-40B4-BE49-F238E27FC236}">
                    <a16:creationId xmlns:a16="http://schemas.microsoft.com/office/drawing/2014/main" id="{F6A03E1A-C31E-4626-A721-EB932B8C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288"/>
                <a:ext cx="62" cy="61"/>
              </a:xfrm>
              <a:custGeom>
                <a:avLst/>
                <a:gdLst>
                  <a:gd name="T0" fmla="*/ 136 w 25"/>
                  <a:gd name="T1" fmla="*/ 395 h 23"/>
                  <a:gd name="T2" fmla="*/ 12 w 25"/>
                  <a:gd name="T3" fmla="*/ 149 h 23"/>
                  <a:gd name="T4" fmla="*/ 228 w 25"/>
                  <a:gd name="T5" fmla="*/ 34 h 23"/>
                  <a:gd name="T6" fmla="*/ 350 w 25"/>
                  <a:gd name="T7" fmla="*/ 281 h 23"/>
                  <a:gd name="T8" fmla="*/ 136 w 25"/>
                  <a:gd name="T9" fmla="*/ 39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9" y="21"/>
                    </a:moveTo>
                    <a:cubicBezTo>
                      <a:pt x="3" y="19"/>
                      <a:pt x="0" y="13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5" y="10"/>
                      <a:pt x="23" y="15"/>
                    </a:cubicBezTo>
                    <a:cubicBezTo>
                      <a:pt x="21" y="20"/>
                      <a:pt x="15" y="23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" name="Freeform 302">
                <a:extLst>
                  <a:ext uri="{FF2B5EF4-FFF2-40B4-BE49-F238E27FC236}">
                    <a16:creationId xmlns:a16="http://schemas.microsoft.com/office/drawing/2014/main" id="{EAAAF5CE-9E98-4E42-8751-02580C6D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288"/>
                <a:ext cx="68" cy="53"/>
              </a:xfrm>
              <a:custGeom>
                <a:avLst/>
                <a:gdLst>
                  <a:gd name="T0" fmla="*/ 350 w 27"/>
                  <a:gd name="T1" fmla="*/ 337 h 20"/>
                  <a:gd name="T2" fmla="*/ 413 w 27"/>
                  <a:gd name="T3" fmla="*/ 239 h 20"/>
                  <a:gd name="T4" fmla="*/ 431 w 27"/>
                  <a:gd name="T5" fmla="*/ 204 h 20"/>
                  <a:gd name="T6" fmla="*/ 400 w 27"/>
                  <a:gd name="T7" fmla="*/ 148 h 20"/>
                  <a:gd name="T8" fmla="*/ 368 w 27"/>
                  <a:gd name="T9" fmla="*/ 34 h 20"/>
                  <a:gd name="T10" fmla="*/ 317 w 27"/>
                  <a:gd name="T11" fmla="*/ 56 h 20"/>
                  <a:gd name="T12" fmla="*/ 254 w 27"/>
                  <a:gd name="T13" fmla="*/ 34 h 20"/>
                  <a:gd name="T14" fmla="*/ 126 w 27"/>
                  <a:gd name="T15" fmla="*/ 34 h 20"/>
                  <a:gd name="T16" fmla="*/ 33 w 27"/>
                  <a:gd name="T17" fmla="*/ 133 h 20"/>
                  <a:gd name="T18" fmla="*/ 33 w 27"/>
                  <a:gd name="T19" fmla="*/ 191 h 20"/>
                  <a:gd name="T20" fmla="*/ 0 w 27"/>
                  <a:gd name="T21" fmla="*/ 260 h 20"/>
                  <a:gd name="T22" fmla="*/ 126 w 27"/>
                  <a:gd name="T23" fmla="*/ 35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20">
                    <a:moveTo>
                      <a:pt x="22" y="18"/>
                    </a:moveTo>
                    <a:cubicBezTo>
                      <a:pt x="25" y="18"/>
                      <a:pt x="25" y="15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0"/>
                      <a:pt x="26" y="9"/>
                      <a:pt x="25" y="8"/>
                    </a:cubicBezTo>
                    <a:cubicBezTo>
                      <a:pt x="24" y="6"/>
                      <a:pt x="25" y="3"/>
                      <a:pt x="23" y="2"/>
                    </a:cubicBezTo>
                    <a:cubicBezTo>
                      <a:pt x="20" y="1"/>
                      <a:pt x="21" y="2"/>
                      <a:pt x="20" y="3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3" y="0"/>
                      <a:pt x="11" y="2"/>
                      <a:pt x="8" y="2"/>
                    </a:cubicBezTo>
                    <a:cubicBezTo>
                      <a:pt x="4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5" y="18"/>
                      <a:pt x="8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" name="Freeform 303">
                <a:extLst>
                  <a:ext uri="{FF2B5EF4-FFF2-40B4-BE49-F238E27FC236}">
                    <a16:creationId xmlns:a16="http://schemas.microsoft.com/office/drawing/2014/main" id="{35DF9E58-5EA1-43CA-BFCA-0627685C9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" name="Freeform 304">
                <a:extLst>
                  <a:ext uri="{FF2B5EF4-FFF2-40B4-BE49-F238E27FC236}">
                    <a16:creationId xmlns:a16="http://schemas.microsoft.com/office/drawing/2014/main" id="{FEFE1D51-6E03-41C4-9B63-37E3B473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" name="Freeform 305">
                <a:extLst>
                  <a:ext uri="{FF2B5EF4-FFF2-40B4-BE49-F238E27FC236}">
                    <a16:creationId xmlns:a16="http://schemas.microsoft.com/office/drawing/2014/main" id="{57CACE71-288C-4330-8EA3-CB2F8462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" name="Freeform 306">
                <a:extLst>
                  <a:ext uri="{FF2B5EF4-FFF2-40B4-BE49-F238E27FC236}">
                    <a16:creationId xmlns:a16="http://schemas.microsoft.com/office/drawing/2014/main" id="{A6036FCE-A284-4DFF-AE9F-ECC1BB807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" name="Freeform 307">
                <a:extLst>
                  <a:ext uri="{FF2B5EF4-FFF2-40B4-BE49-F238E27FC236}">
                    <a16:creationId xmlns:a16="http://schemas.microsoft.com/office/drawing/2014/main" id="{3F520358-90C6-4C17-B377-94A62A94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" name="Freeform 308">
                <a:extLst>
                  <a:ext uri="{FF2B5EF4-FFF2-40B4-BE49-F238E27FC236}">
                    <a16:creationId xmlns:a16="http://schemas.microsoft.com/office/drawing/2014/main" id="{E1A5FC5B-2FCC-45E0-9A33-CD89D248B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1" name="Freeform 309">
                <a:extLst>
                  <a:ext uri="{FF2B5EF4-FFF2-40B4-BE49-F238E27FC236}">
                    <a16:creationId xmlns:a16="http://schemas.microsoft.com/office/drawing/2014/main" id="{D2C58807-D25E-47EE-B847-715BCFE4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2" name="Freeform 310">
                <a:extLst>
                  <a:ext uri="{FF2B5EF4-FFF2-40B4-BE49-F238E27FC236}">
                    <a16:creationId xmlns:a16="http://schemas.microsoft.com/office/drawing/2014/main" id="{3AD3A954-212D-448D-B610-35301FAE6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3" name="Freeform 311">
                <a:extLst>
                  <a:ext uri="{FF2B5EF4-FFF2-40B4-BE49-F238E27FC236}">
                    <a16:creationId xmlns:a16="http://schemas.microsoft.com/office/drawing/2014/main" id="{46004E06-A8D8-48CF-93BE-B30D14A57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3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4" name="Freeform 312">
                <a:extLst>
                  <a:ext uri="{FF2B5EF4-FFF2-40B4-BE49-F238E27FC236}">
                    <a16:creationId xmlns:a16="http://schemas.microsoft.com/office/drawing/2014/main" id="{F24A0784-05DA-4367-84C9-EAF117DE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3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5" name="Freeform 313">
                <a:extLst>
                  <a:ext uri="{FF2B5EF4-FFF2-40B4-BE49-F238E27FC236}">
                    <a16:creationId xmlns:a16="http://schemas.microsoft.com/office/drawing/2014/main" id="{2CEEC5F4-C584-40C7-BCCD-86452A75B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3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6" name="Freeform 314">
                <a:extLst>
                  <a:ext uri="{FF2B5EF4-FFF2-40B4-BE49-F238E27FC236}">
                    <a16:creationId xmlns:a16="http://schemas.microsoft.com/office/drawing/2014/main" id="{348E2394-5E08-4BE2-B17C-26EA2869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33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7" name="Freeform 315">
                <a:extLst>
                  <a:ext uri="{FF2B5EF4-FFF2-40B4-BE49-F238E27FC236}">
                    <a16:creationId xmlns:a16="http://schemas.microsoft.com/office/drawing/2014/main" id="{076B6D3D-3BC2-433B-A01D-56911FB1C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8" name="Freeform 316">
                <a:extLst>
                  <a:ext uri="{FF2B5EF4-FFF2-40B4-BE49-F238E27FC236}">
                    <a16:creationId xmlns:a16="http://schemas.microsoft.com/office/drawing/2014/main" id="{453A9B9B-FF24-4519-9119-D9863A96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9" name="Freeform 317">
                <a:extLst>
                  <a:ext uri="{FF2B5EF4-FFF2-40B4-BE49-F238E27FC236}">
                    <a16:creationId xmlns:a16="http://schemas.microsoft.com/office/drawing/2014/main" id="{4D8989D1-DFAE-4EFD-854C-D65760F4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3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0" name="Freeform 318">
                <a:extLst>
                  <a:ext uri="{FF2B5EF4-FFF2-40B4-BE49-F238E27FC236}">
                    <a16:creationId xmlns:a16="http://schemas.microsoft.com/office/drawing/2014/main" id="{626C173B-CE49-4922-93D6-62ECA3A97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1" name="Freeform 319">
                <a:extLst>
                  <a:ext uri="{FF2B5EF4-FFF2-40B4-BE49-F238E27FC236}">
                    <a16:creationId xmlns:a16="http://schemas.microsoft.com/office/drawing/2014/main" id="{074FB11A-655B-409A-802C-770949DBC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2" name="Freeform 320">
                <a:extLst>
                  <a:ext uri="{FF2B5EF4-FFF2-40B4-BE49-F238E27FC236}">
                    <a16:creationId xmlns:a16="http://schemas.microsoft.com/office/drawing/2014/main" id="{8708D337-C7C4-4FF1-B4AD-707E3E86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3" name="Freeform 321">
                <a:extLst>
                  <a:ext uri="{FF2B5EF4-FFF2-40B4-BE49-F238E27FC236}">
                    <a16:creationId xmlns:a16="http://schemas.microsoft.com/office/drawing/2014/main" id="{8499C46F-0239-4699-8B26-07BAD4A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4" name="Freeform 322">
                <a:extLst>
                  <a:ext uri="{FF2B5EF4-FFF2-40B4-BE49-F238E27FC236}">
                    <a16:creationId xmlns:a16="http://schemas.microsoft.com/office/drawing/2014/main" id="{9729A235-3170-469A-A252-3628A2EE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5" name="Freeform 323">
                <a:extLst>
                  <a:ext uri="{FF2B5EF4-FFF2-40B4-BE49-F238E27FC236}">
                    <a16:creationId xmlns:a16="http://schemas.microsoft.com/office/drawing/2014/main" id="{2E48D50D-09AC-4F9B-A057-C46AD3075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3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6" name="Freeform 324">
                <a:extLst>
                  <a:ext uri="{FF2B5EF4-FFF2-40B4-BE49-F238E27FC236}">
                    <a16:creationId xmlns:a16="http://schemas.microsoft.com/office/drawing/2014/main" id="{039792F5-8CC9-4244-9C4C-82BF71C16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3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7" name="Freeform 325">
                <a:extLst>
                  <a:ext uri="{FF2B5EF4-FFF2-40B4-BE49-F238E27FC236}">
                    <a16:creationId xmlns:a16="http://schemas.microsoft.com/office/drawing/2014/main" id="{385C6566-0A11-45DE-AE4F-F562C7307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8" name="Freeform 326">
                <a:extLst>
                  <a:ext uri="{FF2B5EF4-FFF2-40B4-BE49-F238E27FC236}">
                    <a16:creationId xmlns:a16="http://schemas.microsoft.com/office/drawing/2014/main" id="{EA7DDBA8-267E-4426-B5AE-00744F81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9" name="Freeform 327">
                <a:extLst>
                  <a:ext uri="{FF2B5EF4-FFF2-40B4-BE49-F238E27FC236}">
                    <a16:creationId xmlns:a16="http://schemas.microsoft.com/office/drawing/2014/main" id="{A6ADC004-BB35-4E5B-979F-4CBCF643D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0" name="Freeform 328">
                <a:extLst>
                  <a:ext uri="{FF2B5EF4-FFF2-40B4-BE49-F238E27FC236}">
                    <a16:creationId xmlns:a16="http://schemas.microsoft.com/office/drawing/2014/main" id="{C5CDB960-E966-4243-B81E-C4078271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1" name="Freeform 329">
                <a:extLst>
                  <a:ext uri="{FF2B5EF4-FFF2-40B4-BE49-F238E27FC236}">
                    <a16:creationId xmlns:a16="http://schemas.microsoft.com/office/drawing/2014/main" id="{E50E8F66-73B8-4D14-96E0-41EC8E7A8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2" name="Freeform 330">
                <a:extLst>
                  <a:ext uri="{FF2B5EF4-FFF2-40B4-BE49-F238E27FC236}">
                    <a16:creationId xmlns:a16="http://schemas.microsoft.com/office/drawing/2014/main" id="{0EAC5B85-A48F-411C-A958-26C84C7A0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3" name="Freeform 331">
                <a:extLst>
                  <a:ext uri="{FF2B5EF4-FFF2-40B4-BE49-F238E27FC236}">
                    <a16:creationId xmlns:a16="http://schemas.microsoft.com/office/drawing/2014/main" id="{02E7F32B-17D2-4185-BD3C-9A7200CA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4" name="Freeform 332">
                <a:extLst>
                  <a:ext uri="{FF2B5EF4-FFF2-40B4-BE49-F238E27FC236}">
                    <a16:creationId xmlns:a16="http://schemas.microsoft.com/office/drawing/2014/main" id="{F87D0F78-5B20-465D-AFB8-6BB24BF7C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5" name="Freeform 333">
                <a:extLst>
                  <a:ext uri="{FF2B5EF4-FFF2-40B4-BE49-F238E27FC236}">
                    <a16:creationId xmlns:a16="http://schemas.microsoft.com/office/drawing/2014/main" id="{33D83C80-CFE5-41BE-B64E-7D408D44D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6" name="Freeform 334">
                <a:extLst>
                  <a:ext uri="{FF2B5EF4-FFF2-40B4-BE49-F238E27FC236}">
                    <a16:creationId xmlns:a16="http://schemas.microsoft.com/office/drawing/2014/main" id="{6D46B0BD-8C65-4217-9816-3A11EB28B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7" name="Freeform 335">
                <a:extLst>
                  <a:ext uri="{FF2B5EF4-FFF2-40B4-BE49-F238E27FC236}">
                    <a16:creationId xmlns:a16="http://schemas.microsoft.com/office/drawing/2014/main" id="{D22D7940-9061-4430-807A-A8A75327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8" name="Freeform 336">
                <a:extLst>
                  <a:ext uri="{FF2B5EF4-FFF2-40B4-BE49-F238E27FC236}">
                    <a16:creationId xmlns:a16="http://schemas.microsoft.com/office/drawing/2014/main" id="{E697B552-8112-4CC6-8669-A2EAC7844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9" name="Freeform 337">
                <a:extLst>
                  <a:ext uri="{FF2B5EF4-FFF2-40B4-BE49-F238E27FC236}">
                    <a16:creationId xmlns:a16="http://schemas.microsoft.com/office/drawing/2014/main" id="{03816919-85D1-4005-B54A-78CC8B1D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0" name="Freeform 338">
                <a:extLst>
                  <a:ext uri="{FF2B5EF4-FFF2-40B4-BE49-F238E27FC236}">
                    <a16:creationId xmlns:a16="http://schemas.microsoft.com/office/drawing/2014/main" id="{D2623C54-8CE8-4E30-9A75-71A85BAA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1" name="Freeform 339">
                <a:extLst>
                  <a:ext uri="{FF2B5EF4-FFF2-40B4-BE49-F238E27FC236}">
                    <a16:creationId xmlns:a16="http://schemas.microsoft.com/office/drawing/2014/main" id="{0B5F702F-10BE-4273-AC05-DB73548F2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29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2" name="Freeform 340">
                <a:extLst>
                  <a:ext uri="{FF2B5EF4-FFF2-40B4-BE49-F238E27FC236}">
                    <a16:creationId xmlns:a16="http://schemas.microsoft.com/office/drawing/2014/main" id="{56B2CD70-950A-44A4-8B4E-FA93D93F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3" name="Freeform 341">
                <a:extLst>
                  <a:ext uri="{FF2B5EF4-FFF2-40B4-BE49-F238E27FC236}">
                    <a16:creationId xmlns:a16="http://schemas.microsoft.com/office/drawing/2014/main" id="{9D900E4F-6A65-45DC-8A60-7AFDB141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4" name="Freeform 342">
                <a:extLst>
                  <a:ext uri="{FF2B5EF4-FFF2-40B4-BE49-F238E27FC236}">
                    <a16:creationId xmlns:a16="http://schemas.microsoft.com/office/drawing/2014/main" id="{D750F5B1-94C7-494F-9C22-2933D9CF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5" name="Freeform 343">
                <a:extLst>
                  <a:ext uri="{FF2B5EF4-FFF2-40B4-BE49-F238E27FC236}">
                    <a16:creationId xmlns:a16="http://schemas.microsoft.com/office/drawing/2014/main" id="{F82A3BA1-2F04-4612-94ED-FDD005E79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6" name="Freeform 344">
                <a:extLst>
                  <a:ext uri="{FF2B5EF4-FFF2-40B4-BE49-F238E27FC236}">
                    <a16:creationId xmlns:a16="http://schemas.microsoft.com/office/drawing/2014/main" id="{B90988E6-7D34-475F-8CC7-A003DCB69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7" name="Freeform 345">
                <a:extLst>
                  <a:ext uri="{FF2B5EF4-FFF2-40B4-BE49-F238E27FC236}">
                    <a16:creationId xmlns:a16="http://schemas.microsoft.com/office/drawing/2014/main" id="{6C028FFA-8409-4F34-9449-568C50B2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8" name="Freeform 346">
                <a:extLst>
                  <a:ext uri="{FF2B5EF4-FFF2-40B4-BE49-F238E27FC236}">
                    <a16:creationId xmlns:a16="http://schemas.microsoft.com/office/drawing/2014/main" id="{0F58D5EC-8673-44BA-9B1D-FBBC66A95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9" name="Freeform 347">
                <a:extLst>
                  <a:ext uri="{FF2B5EF4-FFF2-40B4-BE49-F238E27FC236}">
                    <a16:creationId xmlns:a16="http://schemas.microsoft.com/office/drawing/2014/main" id="{1BAAE6D9-1067-43CA-8DE5-A3EF230F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0" cy="59"/>
              </a:xfrm>
              <a:custGeom>
                <a:avLst/>
                <a:gdLst>
                  <a:gd name="T0" fmla="*/ 145 w 24"/>
                  <a:gd name="T1" fmla="*/ 402 h 22"/>
                  <a:gd name="T2" fmla="*/ 33 w 24"/>
                  <a:gd name="T3" fmla="*/ 150 h 22"/>
                  <a:gd name="T4" fmla="*/ 238 w 24"/>
                  <a:gd name="T5" fmla="*/ 35 h 22"/>
                  <a:gd name="T6" fmla="*/ 345 w 24"/>
                  <a:gd name="T7" fmla="*/ 287 h 22"/>
                  <a:gd name="T8" fmla="*/ 145 w 24"/>
                  <a:gd name="T9" fmla="*/ 40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9" y="21"/>
                    </a:move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4" y="10"/>
                      <a:pt x="22" y="15"/>
                    </a:cubicBezTo>
                    <a:cubicBezTo>
                      <a:pt x="21" y="20"/>
                      <a:pt x="15" y="22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0" name="Freeform 348">
                <a:extLst>
                  <a:ext uri="{FF2B5EF4-FFF2-40B4-BE49-F238E27FC236}">
                    <a16:creationId xmlns:a16="http://schemas.microsoft.com/office/drawing/2014/main" id="{A764056F-B9FC-45E0-82E3-3041E9104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5" cy="54"/>
              </a:xfrm>
              <a:custGeom>
                <a:avLst/>
                <a:gdLst>
                  <a:gd name="T0" fmla="*/ 333 w 26"/>
                  <a:gd name="T1" fmla="*/ 356 h 20"/>
                  <a:gd name="T2" fmla="*/ 395 w 26"/>
                  <a:gd name="T3" fmla="*/ 257 h 20"/>
                  <a:gd name="T4" fmla="*/ 408 w 26"/>
                  <a:gd name="T5" fmla="*/ 219 h 20"/>
                  <a:gd name="T6" fmla="*/ 375 w 26"/>
                  <a:gd name="T7" fmla="*/ 159 h 20"/>
                  <a:gd name="T8" fmla="*/ 333 w 26"/>
                  <a:gd name="T9" fmla="*/ 38 h 20"/>
                  <a:gd name="T10" fmla="*/ 283 w 26"/>
                  <a:gd name="T11" fmla="*/ 59 h 20"/>
                  <a:gd name="T12" fmla="*/ 220 w 26"/>
                  <a:gd name="T13" fmla="*/ 38 h 20"/>
                  <a:gd name="T14" fmla="*/ 113 w 26"/>
                  <a:gd name="T15" fmla="*/ 38 h 20"/>
                  <a:gd name="T16" fmla="*/ 33 w 26"/>
                  <a:gd name="T17" fmla="*/ 138 h 20"/>
                  <a:gd name="T18" fmla="*/ 20 w 26"/>
                  <a:gd name="T19" fmla="*/ 197 h 20"/>
                  <a:gd name="T20" fmla="*/ 0 w 26"/>
                  <a:gd name="T21" fmla="*/ 278 h 20"/>
                  <a:gd name="T22" fmla="*/ 113 w 26"/>
                  <a:gd name="T23" fmla="*/ 373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0">
                    <a:moveTo>
                      <a:pt x="21" y="18"/>
                    </a:moveTo>
                    <a:cubicBezTo>
                      <a:pt x="24" y="18"/>
                      <a:pt x="24" y="15"/>
                      <a:pt x="25" y="13"/>
                    </a:cubicBezTo>
                    <a:cubicBezTo>
                      <a:pt x="25" y="12"/>
                      <a:pt x="26" y="12"/>
                      <a:pt x="26" y="11"/>
                    </a:cubicBezTo>
                    <a:cubicBezTo>
                      <a:pt x="25" y="10"/>
                      <a:pt x="24" y="9"/>
                      <a:pt x="24" y="8"/>
                    </a:cubicBezTo>
                    <a:cubicBezTo>
                      <a:pt x="23" y="6"/>
                      <a:pt x="23" y="3"/>
                      <a:pt x="21" y="2"/>
                    </a:cubicBezTo>
                    <a:cubicBezTo>
                      <a:pt x="19" y="1"/>
                      <a:pt x="19" y="3"/>
                      <a:pt x="18" y="3"/>
                    </a:cubicBezTo>
                    <a:cubicBezTo>
                      <a:pt x="17" y="4"/>
                      <a:pt x="16" y="3"/>
                      <a:pt x="14" y="2"/>
                    </a:cubicBezTo>
                    <a:cubicBezTo>
                      <a:pt x="12" y="0"/>
                      <a:pt x="10" y="3"/>
                      <a:pt x="7" y="2"/>
                    </a:cubicBezTo>
                    <a:cubicBezTo>
                      <a:pt x="3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1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4" y="18"/>
                      <a:pt x="7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1" name="Freeform 349">
                <a:extLst>
                  <a:ext uri="{FF2B5EF4-FFF2-40B4-BE49-F238E27FC236}">
                    <a16:creationId xmlns:a16="http://schemas.microsoft.com/office/drawing/2014/main" id="{D4E422CE-F0CD-4A90-B342-DBE51AA0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2" name="Freeform 350">
                <a:extLst>
                  <a:ext uri="{FF2B5EF4-FFF2-40B4-BE49-F238E27FC236}">
                    <a16:creationId xmlns:a16="http://schemas.microsoft.com/office/drawing/2014/main" id="{743BC70F-449A-48B9-BB4E-A7304AB5A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3" name="Freeform 351">
                <a:extLst>
                  <a:ext uri="{FF2B5EF4-FFF2-40B4-BE49-F238E27FC236}">
                    <a16:creationId xmlns:a16="http://schemas.microsoft.com/office/drawing/2014/main" id="{3DD501EC-CED8-40C0-A304-BE633E87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4" name="Freeform 352">
                <a:extLst>
                  <a:ext uri="{FF2B5EF4-FFF2-40B4-BE49-F238E27FC236}">
                    <a16:creationId xmlns:a16="http://schemas.microsoft.com/office/drawing/2014/main" id="{7E64E4FD-0634-482A-9A21-5D06ECAD9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16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54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Freeform 353">
                <a:extLst>
                  <a:ext uri="{FF2B5EF4-FFF2-40B4-BE49-F238E27FC236}">
                    <a16:creationId xmlns:a16="http://schemas.microsoft.com/office/drawing/2014/main" id="{3AF08384-02E1-4D54-AB7F-27928314C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6" name="Freeform 354">
                <a:extLst>
                  <a:ext uri="{FF2B5EF4-FFF2-40B4-BE49-F238E27FC236}">
                    <a16:creationId xmlns:a16="http://schemas.microsoft.com/office/drawing/2014/main" id="{C2108259-F624-4901-8B15-2F415A7E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7" name="Freeform 355">
                <a:extLst>
                  <a:ext uri="{FF2B5EF4-FFF2-40B4-BE49-F238E27FC236}">
                    <a16:creationId xmlns:a16="http://schemas.microsoft.com/office/drawing/2014/main" id="{029B01DF-D1C8-47A1-B950-FE4285FCA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8" name="Freeform 356">
                <a:extLst>
                  <a:ext uri="{FF2B5EF4-FFF2-40B4-BE49-F238E27FC236}">
                    <a16:creationId xmlns:a16="http://schemas.microsoft.com/office/drawing/2014/main" id="{CFD9E7E6-C47D-4153-B229-0C9049645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9" name="Freeform 357">
                <a:extLst>
                  <a:ext uri="{FF2B5EF4-FFF2-40B4-BE49-F238E27FC236}">
                    <a16:creationId xmlns:a16="http://schemas.microsoft.com/office/drawing/2014/main" id="{A5E09126-08D6-48F6-9B26-F6B858CE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21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0" name="Freeform 358">
                <a:extLst>
                  <a:ext uri="{FF2B5EF4-FFF2-40B4-BE49-F238E27FC236}">
                    <a16:creationId xmlns:a16="http://schemas.microsoft.com/office/drawing/2014/main" id="{BAC59A75-727F-4D97-AA21-F0EC0345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2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Freeform 359">
                <a:extLst>
                  <a:ext uri="{FF2B5EF4-FFF2-40B4-BE49-F238E27FC236}">
                    <a16:creationId xmlns:a16="http://schemas.microsoft.com/office/drawing/2014/main" id="{7BF017BB-7844-4817-B4CC-D032A94F7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2" name="Freeform 360">
                <a:extLst>
                  <a:ext uri="{FF2B5EF4-FFF2-40B4-BE49-F238E27FC236}">
                    <a16:creationId xmlns:a16="http://schemas.microsoft.com/office/drawing/2014/main" id="{EFF4F164-8AB0-4109-A4F5-856F30FD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3" name="Freeform 361">
                <a:extLst>
                  <a:ext uri="{FF2B5EF4-FFF2-40B4-BE49-F238E27FC236}">
                    <a16:creationId xmlns:a16="http://schemas.microsoft.com/office/drawing/2014/main" id="{C0B51557-B187-4689-BA19-2375AB297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4" name="Freeform 362">
                <a:extLst>
                  <a:ext uri="{FF2B5EF4-FFF2-40B4-BE49-F238E27FC236}">
                    <a16:creationId xmlns:a16="http://schemas.microsoft.com/office/drawing/2014/main" id="{C55BFFBA-6EDB-4819-ABB8-0E1A50FF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5" name="Freeform 363">
                <a:extLst>
                  <a:ext uri="{FF2B5EF4-FFF2-40B4-BE49-F238E27FC236}">
                    <a16:creationId xmlns:a16="http://schemas.microsoft.com/office/drawing/2014/main" id="{442B3904-EE4C-433B-BDD5-FA2E0D594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6" name="Freeform 364">
                <a:extLst>
                  <a:ext uri="{FF2B5EF4-FFF2-40B4-BE49-F238E27FC236}">
                    <a16:creationId xmlns:a16="http://schemas.microsoft.com/office/drawing/2014/main" id="{D2DA2AB2-4A31-4DBF-B60D-2FB59A89E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7" name="Freeform 365">
                <a:extLst>
                  <a:ext uri="{FF2B5EF4-FFF2-40B4-BE49-F238E27FC236}">
                    <a16:creationId xmlns:a16="http://schemas.microsoft.com/office/drawing/2014/main" id="{BEE706AE-D237-40B3-9625-435E3FBFB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6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8" name="Freeform 366">
                <a:extLst>
                  <a:ext uri="{FF2B5EF4-FFF2-40B4-BE49-F238E27FC236}">
                    <a16:creationId xmlns:a16="http://schemas.microsoft.com/office/drawing/2014/main" id="{B02DE3AC-1D18-4837-91C9-605ADAF0B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Freeform 367">
                <a:extLst>
                  <a:ext uri="{FF2B5EF4-FFF2-40B4-BE49-F238E27FC236}">
                    <a16:creationId xmlns:a16="http://schemas.microsoft.com/office/drawing/2014/main" id="{11B636DD-58A0-4371-9D46-2DA5E13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0" name="Freeform 368">
                <a:extLst>
                  <a:ext uri="{FF2B5EF4-FFF2-40B4-BE49-F238E27FC236}">
                    <a16:creationId xmlns:a16="http://schemas.microsoft.com/office/drawing/2014/main" id="{084D667A-CA2E-4DBB-BFE9-F4F4BC3A1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1" name="Freeform 369">
                <a:extLst>
                  <a:ext uri="{FF2B5EF4-FFF2-40B4-BE49-F238E27FC236}">
                    <a16:creationId xmlns:a16="http://schemas.microsoft.com/office/drawing/2014/main" id="{85239A55-82BD-42A6-BE81-A152098C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2" name="Freeform 370">
                <a:extLst>
                  <a:ext uri="{FF2B5EF4-FFF2-40B4-BE49-F238E27FC236}">
                    <a16:creationId xmlns:a16="http://schemas.microsoft.com/office/drawing/2014/main" id="{C52AF959-0B50-44AA-AA2F-72C847BF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2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Freeform 371">
                <a:extLst>
                  <a:ext uri="{FF2B5EF4-FFF2-40B4-BE49-F238E27FC236}">
                    <a16:creationId xmlns:a16="http://schemas.microsoft.com/office/drawing/2014/main" id="{7BCFAA35-5CA9-4901-9C00-D73FF5BE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4" name="Freeform 372">
                <a:extLst>
                  <a:ext uri="{FF2B5EF4-FFF2-40B4-BE49-F238E27FC236}">
                    <a16:creationId xmlns:a16="http://schemas.microsoft.com/office/drawing/2014/main" id="{53B3714F-6EB3-464E-92EC-55431784B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5" name="Freeform 373">
                <a:extLst>
                  <a:ext uri="{FF2B5EF4-FFF2-40B4-BE49-F238E27FC236}">
                    <a16:creationId xmlns:a16="http://schemas.microsoft.com/office/drawing/2014/main" id="{C2A13AC6-17FF-48A7-AD67-80A87622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6" name="Freeform 374">
                <a:extLst>
                  <a:ext uri="{FF2B5EF4-FFF2-40B4-BE49-F238E27FC236}">
                    <a16:creationId xmlns:a16="http://schemas.microsoft.com/office/drawing/2014/main" id="{1ED14C4F-FCD3-4C05-81B7-719E3897F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7" name="Freeform 375">
                <a:extLst>
                  <a:ext uri="{FF2B5EF4-FFF2-40B4-BE49-F238E27FC236}">
                    <a16:creationId xmlns:a16="http://schemas.microsoft.com/office/drawing/2014/main" id="{7701E4B5-0AD7-4057-AD0E-5F9F80C34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8" name="Freeform 376">
                <a:extLst>
                  <a:ext uri="{FF2B5EF4-FFF2-40B4-BE49-F238E27FC236}">
                    <a16:creationId xmlns:a16="http://schemas.microsoft.com/office/drawing/2014/main" id="{4169486A-219D-4ECC-8EE4-28B7DBB5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19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9" name="Freeform 377">
                <a:extLst>
                  <a:ext uri="{FF2B5EF4-FFF2-40B4-BE49-F238E27FC236}">
                    <a16:creationId xmlns:a16="http://schemas.microsoft.com/office/drawing/2014/main" id="{8823F97A-1331-4A8B-8CA1-2806AA59A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9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Freeform 378">
                <a:extLst>
                  <a:ext uri="{FF2B5EF4-FFF2-40B4-BE49-F238E27FC236}">
                    <a16:creationId xmlns:a16="http://schemas.microsoft.com/office/drawing/2014/main" id="{D678C9F4-5CAA-42A4-ACA4-B815DA9F9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Freeform 379">
                <a:extLst>
                  <a:ext uri="{FF2B5EF4-FFF2-40B4-BE49-F238E27FC236}">
                    <a16:creationId xmlns:a16="http://schemas.microsoft.com/office/drawing/2014/main" id="{57388A10-4B26-417F-8E1C-BE89F625E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2" name="Freeform 380">
                <a:extLst>
                  <a:ext uri="{FF2B5EF4-FFF2-40B4-BE49-F238E27FC236}">
                    <a16:creationId xmlns:a16="http://schemas.microsoft.com/office/drawing/2014/main" id="{44AAFD1E-CABC-40C5-AD2F-CA35D9357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3" name="Freeform 381">
                <a:extLst>
                  <a:ext uri="{FF2B5EF4-FFF2-40B4-BE49-F238E27FC236}">
                    <a16:creationId xmlns:a16="http://schemas.microsoft.com/office/drawing/2014/main" id="{89B62618-DE7C-4198-A714-8ED22043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4" name="Freeform 382">
                <a:extLst>
                  <a:ext uri="{FF2B5EF4-FFF2-40B4-BE49-F238E27FC236}">
                    <a16:creationId xmlns:a16="http://schemas.microsoft.com/office/drawing/2014/main" id="{646ACCB9-B368-4DF0-A14F-2E118BB6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5" name="Freeform 383">
                <a:extLst>
                  <a:ext uri="{FF2B5EF4-FFF2-40B4-BE49-F238E27FC236}">
                    <a16:creationId xmlns:a16="http://schemas.microsoft.com/office/drawing/2014/main" id="{21D61356-3240-476A-A361-803AE30B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6" name="Freeform 384">
                <a:extLst>
                  <a:ext uri="{FF2B5EF4-FFF2-40B4-BE49-F238E27FC236}">
                    <a16:creationId xmlns:a16="http://schemas.microsoft.com/office/drawing/2014/main" id="{E65A4326-E772-4A79-B4CF-C1C52535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7" name="Freeform 385">
                <a:extLst>
                  <a:ext uri="{FF2B5EF4-FFF2-40B4-BE49-F238E27FC236}">
                    <a16:creationId xmlns:a16="http://schemas.microsoft.com/office/drawing/2014/main" id="{B5DF308F-005F-496C-9933-F24498D6C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1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8" name="Freeform 386">
                <a:extLst>
                  <a:ext uri="{FF2B5EF4-FFF2-40B4-BE49-F238E27FC236}">
                    <a16:creationId xmlns:a16="http://schemas.microsoft.com/office/drawing/2014/main" id="{A21799F3-9C3B-43E2-A32B-6481F8B4F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9" name="Freeform 387">
                <a:extLst>
                  <a:ext uri="{FF2B5EF4-FFF2-40B4-BE49-F238E27FC236}">
                    <a16:creationId xmlns:a16="http://schemas.microsoft.com/office/drawing/2014/main" id="{29A075F2-B6E3-4A88-B673-721903D1C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0" name="Freeform 388">
                <a:extLst>
                  <a:ext uri="{FF2B5EF4-FFF2-40B4-BE49-F238E27FC236}">
                    <a16:creationId xmlns:a16="http://schemas.microsoft.com/office/drawing/2014/main" id="{10863B6F-8284-4A37-B8F5-710F83AC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" name="Freeform 389">
                <a:extLst>
                  <a:ext uri="{FF2B5EF4-FFF2-40B4-BE49-F238E27FC236}">
                    <a16:creationId xmlns:a16="http://schemas.microsoft.com/office/drawing/2014/main" id="{708CD917-DBBB-453E-A71A-CC0DBC71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" name="Freeform 390">
                <a:extLst>
                  <a:ext uri="{FF2B5EF4-FFF2-40B4-BE49-F238E27FC236}">
                    <a16:creationId xmlns:a16="http://schemas.microsoft.com/office/drawing/2014/main" id="{6BAB0D3C-FD6E-41A7-8379-D82ADD3FA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" name="Freeform 391">
                <a:extLst>
                  <a:ext uri="{FF2B5EF4-FFF2-40B4-BE49-F238E27FC236}">
                    <a16:creationId xmlns:a16="http://schemas.microsoft.com/office/drawing/2014/main" id="{BD06A163-C51D-495B-8C05-66668203B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" name="Freeform 392">
                <a:extLst>
                  <a:ext uri="{FF2B5EF4-FFF2-40B4-BE49-F238E27FC236}">
                    <a16:creationId xmlns:a16="http://schemas.microsoft.com/office/drawing/2014/main" id="{5E4DD73D-99F7-4777-9A1F-7F0FDB1F5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" name="Oval 393">
                <a:extLst>
                  <a:ext uri="{FF2B5EF4-FFF2-40B4-BE49-F238E27FC236}">
                    <a16:creationId xmlns:a16="http://schemas.microsoft.com/office/drawing/2014/main" id="{447FAC90-9877-4DE4-B3A5-1E26E17E9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65"/>
                <a:ext cx="52" cy="6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6" name="Oval 394">
                <a:extLst>
                  <a:ext uri="{FF2B5EF4-FFF2-40B4-BE49-F238E27FC236}">
                    <a16:creationId xmlns:a16="http://schemas.microsoft.com/office/drawing/2014/main" id="{D53B61B4-64F0-4A89-B3FB-9DF2EE133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381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7" name="Oval 395">
                <a:extLst>
                  <a:ext uri="{FF2B5EF4-FFF2-40B4-BE49-F238E27FC236}">
                    <a16:creationId xmlns:a16="http://schemas.microsoft.com/office/drawing/2014/main" id="{D3EE35D8-9042-4856-B850-36E69C1B0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8" name="Oval 396">
                <a:extLst>
                  <a:ext uri="{FF2B5EF4-FFF2-40B4-BE49-F238E27FC236}">
                    <a16:creationId xmlns:a16="http://schemas.microsoft.com/office/drawing/2014/main" id="{B65FF36E-DB66-4078-B9F9-DC2882FB0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240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9" name="Oval 397">
                <a:extLst>
                  <a:ext uri="{FF2B5EF4-FFF2-40B4-BE49-F238E27FC236}">
                    <a16:creationId xmlns:a16="http://schemas.microsoft.com/office/drawing/2014/main" id="{1148192D-9892-43C3-88DD-7D0367805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0" name="Oval 398">
                <a:extLst>
                  <a:ext uri="{FF2B5EF4-FFF2-40B4-BE49-F238E27FC236}">
                    <a16:creationId xmlns:a16="http://schemas.microsoft.com/office/drawing/2014/main" id="{A32925D3-9C99-48D7-934E-E3B0E375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1" name="Oval 399">
                <a:extLst>
                  <a:ext uri="{FF2B5EF4-FFF2-40B4-BE49-F238E27FC236}">
                    <a16:creationId xmlns:a16="http://schemas.microsoft.com/office/drawing/2014/main" id="{E2C8031F-4D5B-4E48-8E6F-F9047CD17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432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2" name="Oval 400">
                <a:extLst>
                  <a:ext uri="{FF2B5EF4-FFF2-40B4-BE49-F238E27FC236}">
                    <a16:creationId xmlns:a16="http://schemas.microsoft.com/office/drawing/2014/main" id="{83F536D4-BB52-4B17-BC99-672023B77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43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3" name="Oval 401">
                <a:extLst>
                  <a:ext uri="{FF2B5EF4-FFF2-40B4-BE49-F238E27FC236}">
                    <a16:creationId xmlns:a16="http://schemas.microsoft.com/office/drawing/2014/main" id="{CF85C11B-A51B-42FF-950B-F74D906C7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2427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4" name="Oval 402">
                <a:extLst>
                  <a:ext uri="{FF2B5EF4-FFF2-40B4-BE49-F238E27FC236}">
                    <a16:creationId xmlns:a16="http://schemas.microsoft.com/office/drawing/2014/main" id="{16DDBF98-D2CD-42A6-B857-23DCC1D90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419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5" name="Oval 403">
                <a:extLst>
                  <a:ext uri="{FF2B5EF4-FFF2-40B4-BE49-F238E27FC236}">
                    <a16:creationId xmlns:a16="http://schemas.microsoft.com/office/drawing/2014/main" id="{9DBCAF92-67C8-4977-9A9C-C4048EFA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403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6" name="Oval 404">
                <a:extLst>
                  <a:ext uri="{FF2B5EF4-FFF2-40B4-BE49-F238E27FC236}">
                    <a16:creationId xmlns:a16="http://schemas.microsoft.com/office/drawing/2014/main" id="{BC8BEA68-106D-4617-8B4B-15785EF68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9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7" name="Oval 405">
                <a:extLst>
                  <a:ext uri="{FF2B5EF4-FFF2-40B4-BE49-F238E27FC236}">
                    <a16:creationId xmlns:a16="http://schemas.microsoft.com/office/drawing/2014/main" id="{89C8B918-3B2A-4E10-AF4B-C287DDD08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237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061" name="Group 406">
              <a:extLst>
                <a:ext uri="{FF2B5EF4-FFF2-40B4-BE49-F238E27FC236}">
                  <a16:creationId xmlns:a16="http://schemas.microsoft.com/office/drawing/2014/main" id="{B34DBBDC-35A4-4A77-917E-8F50805927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2152"/>
              <a:ext cx="620" cy="651"/>
              <a:chOff x="1348" y="2152"/>
              <a:chExt cx="620" cy="651"/>
            </a:xfrm>
          </p:grpSpPr>
          <p:sp>
            <p:nvSpPr>
              <p:cNvPr id="70408" name="Oval 407">
                <a:extLst>
                  <a:ext uri="{FF2B5EF4-FFF2-40B4-BE49-F238E27FC236}">
                    <a16:creationId xmlns:a16="http://schemas.microsoft.com/office/drawing/2014/main" id="{98810977-5E94-4C2F-9A02-1028F9DB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368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9" name="Oval 408">
                <a:extLst>
                  <a:ext uri="{FF2B5EF4-FFF2-40B4-BE49-F238E27FC236}">
                    <a16:creationId xmlns:a16="http://schemas.microsoft.com/office/drawing/2014/main" id="{08EEDC13-6C87-47CD-88F4-5AB2D2082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0" name="Oval 409">
                <a:extLst>
                  <a:ext uri="{FF2B5EF4-FFF2-40B4-BE49-F238E27FC236}">
                    <a16:creationId xmlns:a16="http://schemas.microsoft.com/office/drawing/2014/main" id="{ADCC60B5-4B37-4EB0-A623-331DCAD76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1" name="Oval 410">
                <a:extLst>
                  <a:ext uri="{FF2B5EF4-FFF2-40B4-BE49-F238E27FC236}">
                    <a16:creationId xmlns:a16="http://schemas.microsoft.com/office/drawing/2014/main" id="{2FB37839-A277-449A-A325-68500EA8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3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2" name="Oval 411">
                <a:extLst>
                  <a:ext uri="{FF2B5EF4-FFF2-40B4-BE49-F238E27FC236}">
                    <a16:creationId xmlns:a16="http://schemas.microsoft.com/office/drawing/2014/main" id="{3BD860E0-1E1B-44C7-BEE6-E3E3782F2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3" name="Oval 412">
                <a:extLst>
                  <a:ext uri="{FF2B5EF4-FFF2-40B4-BE49-F238E27FC236}">
                    <a16:creationId xmlns:a16="http://schemas.microsoft.com/office/drawing/2014/main" id="{3CF543B2-2B59-4303-9C1F-A721BDD03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63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4" name="Oval 413">
                <a:extLst>
                  <a:ext uri="{FF2B5EF4-FFF2-40B4-BE49-F238E27FC236}">
                    <a16:creationId xmlns:a16="http://schemas.microsoft.com/office/drawing/2014/main" id="{8B6AD48E-41AF-47BA-9951-61490B886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37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5" name="Oval 414">
                <a:extLst>
                  <a:ext uri="{FF2B5EF4-FFF2-40B4-BE49-F238E27FC236}">
                    <a16:creationId xmlns:a16="http://schemas.microsoft.com/office/drawing/2014/main" id="{E2517BE2-8057-4EAD-A4A0-4A54A5A5C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42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6" name="Oval 415">
                <a:extLst>
                  <a:ext uri="{FF2B5EF4-FFF2-40B4-BE49-F238E27FC236}">
                    <a16:creationId xmlns:a16="http://schemas.microsoft.com/office/drawing/2014/main" id="{9CF2CE1F-E14E-4744-B388-8A59BA1E0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241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7" name="Oval 416">
                <a:extLst>
                  <a:ext uri="{FF2B5EF4-FFF2-40B4-BE49-F238E27FC236}">
                    <a16:creationId xmlns:a16="http://schemas.microsoft.com/office/drawing/2014/main" id="{2A0956C5-4733-481C-864F-0B99CF22A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8" name="Oval 417">
                <a:extLst>
                  <a:ext uri="{FF2B5EF4-FFF2-40B4-BE49-F238E27FC236}">
                    <a16:creationId xmlns:a16="http://schemas.microsoft.com/office/drawing/2014/main" id="{4E4898F8-DFF8-4C0E-9C9F-C556D75F8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9" name="Oval 418">
                <a:extLst>
                  <a:ext uri="{FF2B5EF4-FFF2-40B4-BE49-F238E27FC236}">
                    <a16:creationId xmlns:a16="http://schemas.microsoft.com/office/drawing/2014/main" id="{479605E9-EEDF-4EEF-A027-0CB00FA0E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4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0" name="Oval 419">
                <a:extLst>
                  <a:ext uri="{FF2B5EF4-FFF2-40B4-BE49-F238E27FC236}">
                    <a16:creationId xmlns:a16="http://schemas.microsoft.com/office/drawing/2014/main" id="{2BFCC648-FD92-466F-BA5B-781CA70E1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1" name="Oval 420">
                <a:extLst>
                  <a:ext uri="{FF2B5EF4-FFF2-40B4-BE49-F238E27FC236}">
                    <a16:creationId xmlns:a16="http://schemas.microsoft.com/office/drawing/2014/main" id="{470D3A08-2C1D-48E0-AF4E-54B9A9E6E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81"/>
                <a:ext cx="8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2" name="Oval 421">
                <a:extLst>
                  <a:ext uri="{FF2B5EF4-FFF2-40B4-BE49-F238E27FC236}">
                    <a16:creationId xmlns:a16="http://schemas.microsoft.com/office/drawing/2014/main" id="{C2F43D3E-87C2-4FEB-ACF9-A5DD34E05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392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3" name="Oval 422">
                <a:extLst>
                  <a:ext uri="{FF2B5EF4-FFF2-40B4-BE49-F238E27FC236}">
                    <a16:creationId xmlns:a16="http://schemas.microsoft.com/office/drawing/2014/main" id="{9FDC42CB-EDDA-425C-94D5-4C8F2E97B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68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4" name="Oval 423">
                <a:extLst>
                  <a:ext uri="{FF2B5EF4-FFF2-40B4-BE49-F238E27FC236}">
                    <a16:creationId xmlns:a16="http://schemas.microsoft.com/office/drawing/2014/main" id="{F63C9383-B8B0-4700-A8F8-CC68B281D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5" name="Oval 424">
                <a:extLst>
                  <a:ext uri="{FF2B5EF4-FFF2-40B4-BE49-F238E27FC236}">
                    <a16:creationId xmlns:a16="http://schemas.microsoft.com/office/drawing/2014/main" id="{34B1A243-2C81-4F0C-94C4-6A931D483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36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6" name="Oval 425">
                <a:extLst>
                  <a:ext uri="{FF2B5EF4-FFF2-40B4-BE49-F238E27FC236}">
                    <a16:creationId xmlns:a16="http://schemas.microsoft.com/office/drawing/2014/main" id="{80FF5ABB-3187-4B1C-A1D4-00B5E753D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7" name="Oval 426">
                <a:extLst>
                  <a:ext uri="{FF2B5EF4-FFF2-40B4-BE49-F238E27FC236}">
                    <a16:creationId xmlns:a16="http://schemas.microsoft.com/office/drawing/2014/main" id="{7BBF414E-9524-4187-A936-5D340628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365"/>
                <a:ext cx="7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8" name="Oval 427">
                <a:extLst>
                  <a:ext uri="{FF2B5EF4-FFF2-40B4-BE49-F238E27FC236}">
                    <a16:creationId xmlns:a16="http://schemas.microsoft.com/office/drawing/2014/main" id="{8D59CCCD-A8C0-4526-9B85-EC463873C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6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9" name="Oval 428">
                <a:extLst>
                  <a:ext uri="{FF2B5EF4-FFF2-40B4-BE49-F238E27FC236}">
                    <a16:creationId xmlns:a16="http://schemas.microsoft.com/office/drawing/2014/main" id="{8DCAC49E-3581-4970-AC8A-A9FA2F065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76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0" name="Oval 429">
                <a:extLst>
                  <a:ext uri="{FF2B5EF4-FFF2-40B4-BE49-F238E27FC236}">
                    <a16:creationId xmlns:a16="http://schemas.microsoft.com/office/drawing/2014/main" id="{B582688A-D81F-481C-822D-FE095CC4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1" name="Oval 430">
                <a:extLst>
                  <a:ext uri="{FF2B5EF4-FFF2-40B4-BE49-F238E27FC236}">
                    <a16:creationId xmlns:a16="http://schemas.microsoft.com/office/drawing/2014/main" id="{C4ECFF43-5796-4822-8C17-6DD5AB3F0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87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2" name="Oval 431">
                <a:extLst>
                  <a:ext uri="{FF2B5EF4-FFF2-40B4-BE49-F238E27FC236}">
                    <a16:creationId xmlns:a16="http://schemas.microsoft.com/office/drawing/2014/main" id="{0BCF2351-6894-4625-B74E-B37917D43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3" name="Oval 432">
                <a:extLst>
                  <a:ext uri="{FF2B5EF4-FFF2-40B4-BE49-F238E27FC236}">
                    <a16:creationId xmlns:a16="http://schemas.microsoft.com/office/drawing/2014/main" id="{68DE772D-9136-433A-9413-023F9E15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42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4" name="Oval 433">
                <a:extLst>
                  <a:ext uri="{FF2B5EF4-FFF2-40B4-BE49-F238E27FC236}">
                    <a16:creationId xmlns:a16="http://schemas.microsoft.com/office/drawing/2014/main" id="{312276FC-AFEE-4AB7-9670-6CE92CF4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435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5" name="Oval 434">
                <a:extLst>
                  <a:ext uri="{FF2B5EF4-FFF2-40B4-BE49-F238E27FC236}">
                    <a16:creationId xmlns:a16="http://schemas.microsoft.com/office/drawing/2014/main" id="{704B157E-CA24-4047-AB28-2E6115C9D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413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6" name="Oval 435">
                <a:extLst>
                  <a:ext uri="{FF2B5EF4-FFF2-40B4-BE49-F238E27FC236}">
                    <a16:creationId xmlns:a16="http://schemas.microsoft.com/office/drawing/2014/main" id="{407F3091-DF5F-46AA-8152-136E4269C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7" name="Oval 436">
                <a:extLst>
                  <a:ext uri="{FF2B5EF4-FFF2-40B4-BE49-F238E27FC236}">
                    <a16:creationId xmlns:a16="http://schemas.microsoft.com/office/drawing/2014/main" id="{0E861C9D-0426-4AE7-9F68-D4F47349A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21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8" name="Oval 437">
                <a:extLst>
                  <a:ext uri="{FF2B5EF4-FFF2-40B4-BE49-F238E27FC236}">
                    <a16:creationId xmlns:a16="http://schemas.microsoft.com/office/drawing/2014/main" id="{EB571BC4-0F80-4543-9EEA-18C296F7A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9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9" name="Oval 438">
                <a:extLst>
                  <a:ext uri="{FF2B5EF4-FFF2-40B4-BE49-F238E27FC236}">
                    <a16:creationId xmlns:a16="http://schemas.microsoft.com/office/drawing/2014/main" id="{F3FF6717-3F48-417E-BCFD-02A793BBD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0" name="Oval 439">
                <a:extLst>
                  <a:ext uri="{FF2B5EF4-FFF2-40B4-BE49-F238E27FC236}">
                    <a16:creationId xmlns:a16="http://schemas.microsoft.com/office/drawing/2014/main" id="{C1ED9EAE-4030-4E97-98A2-42FE6CBE0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424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1" name="Oval 440">
                <a:extLst>
                  <a:ext uri="{FF2B5EF4-FFF2-40B4-BE49-F238E27FC236}">
                    <a16:creationId xmlns:a16="http://schemas.microsoft.com/office/drawing/2014/main" id="{8F7D1013-B922-4DFD-AB5A-A101F63E6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8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2" name="Oval 441">
                <a:extLst>
                  <a:ext uri="{FF2B5EF4-FFF2-40B4-BE49-F238E27FC236}">
                    <a16:creationId xmlns:a16="http://schemas.microsoft.com/office/drawing/2014/main" id="{46231352-CB0D-4B59-818B-2C4DB9E69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3" name="Oval 442">
                <a:extLst>
                  <a:ext uri="{FF2B5EF4-FFF2-40B4-BE49-F238E27FC236}">
                    <a16:creationId xmlns:a16="http://schemas.microsoft.com/office/drawing/2014/main" id="{DE46B231-9B04-48E2-8656-1064A1BD0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4" name="Oval 443">
                <a:extLst>
                  <a:ext uri="{FF2B5EF4-FFF2-40B4-BE49-F238E27FC236}">
                    <a16:creationId xmlns:a16="http://schemas.microsoft.com/office/drawing/2014/main" id="{3D581B90-DB3A-4E5B-8B09-4D085FA6D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23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5" name="Oval 444">
                <a:extLst>
                  <a:ext uri="{FF2B5EF4-FFF2-40B4-BE49-F238E27FC236}">
                    <a16:creationId xmlns:a16="http://schemas.microsoft.com/office/drawing/2014/main" id="{424FF7B6-6960-4385-9D49-AD567C31C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4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6" name="Oval 445">
                <a:extLst>
                  <a:ext uri="{FF2B5EF4-FFF2-40B4-BE49-F238E27FC236}">
                    <a16:creationId xmlns:a16="http://schemas.microsoft.com/office/drawing/2014/main" id="{79E0AC56-A5F3-45CA-8148-D3DD1590B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7"/>
                <a:ext cx="35" cy="4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7" name="Oval 446">
                <a:extLst>
                  <a:ext uri="{FF2B5EF4-FFF2-40B4-BE49-F238E27FC236}">
                    <a16:creationId xmlns:a16="http://schemas.microsoft.com/office/drawing/2014/main" id="{7032AD63-AAE4-4689-8EFC-906298404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8" name="Oval 447">
                <a:extLst>
                  <a:ext uri="{FF2B5EF4-FFF2-40B4-BE49-F238E27FC236}">
                    <a16:creationId xmlns:a16="http://schemas.microsoft.com/office/drawing/2014/main" id="{64B3030E-EC95-4AAC-A39D-63835CF4F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9" name="Oval 448">
                <a:extLst>
                  <a:ext uri="{FF2B5EF4-FFF2-40B4-BE49-F238E27FC236}">
                    <a16:creationId xmlns:a16="http://schemas.microsoft.com/office/drawing/2014/main" id="{276D1F97-C823-443B-8127-4B8542039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0" name="Oval 449">
                <a:extLst>
                  <a:ext uri="{FF2B5EF4-FFF2-40B4-BE49-F238E27FC236}">
                    <a16:creationId xmlns:a16="http://schemas.microsoft.com/office/drawing/2014/main" id="{20463282-FDFC-4C19-AB81-A8317626D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1" name="Oval 450">
                <a:extLst>
                  <a:ext uri="{FF2B5EF4-FFF2-40B4-BE49-F238E27FC236}">
                    <a16:creationId xmlns:a16="http://schemas.microsoft.com/office/drawing/2014/main" id="{C14B4D14-3A6E-48E9-B49D-82E24D980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2" name="Oval 451">
                <a:extLst>
                  <a:ext uri="{FF2B5EF4-FFF2-40B4-BE49-F238E27FC236}">
                    <a16:creationId xmlns:a16="http://schemas.microsoft.com/office/drawing/2014/main" id="{6ABF359F-A413-4A61-A5AF-FA56999F3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3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3" name="Oval 452">
                <a:extLst>
                  <a:ext uri="{FF2B5EF4-FFF2-40B4-BE49-F238E27FC236}">
                    <a16:creationId xmlns:a16="http://schemas.microsoft.com/office/drawing/2014/main" id="{3E2B6419-4E92-40FC-8B29-786C7079E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32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4" name="Oval 453">
                <a:extLst>
                  <a:ext uri="{FF2B5EF4-FFF2-40B4-BE49-F238E27FC236}">
                    <a16:creationId xmlns:a16="http://schemas.microsoft.com/office/drawing/2014/main" id="{01E5B287-D3A2-4E6C-8F93-88C6290AE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5" name="Oval 454">
                <a:extLst>
                  <a:ext uri="{FF2B5EF4-FFF2-40B4-BE49-F238E27FC236}">
                    <a16:creationId xmlns:a16="http://schemas.microsoft.com/office/drawing/2014/main" id="{2A0D1F5D-D69B-4628-A7A4-97619BB5D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6" name="Oval 455">
                <a:extLst>
                  <a:ext uri="{FF2B5EF4-FFF2-40B4-BE49-F238E27FC236}">
                    <a16:creationId xmlns:a16="http://schemas.microsoft.com/office/drawing/2014/main" id="{3DF26022-2886-44E9-907C-F8AE0F29B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13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7" name="Oval 456">
                <a:extLst>
                  <a:ext uri="{FF2B5EF4-FFF2-40B4-BE49-F238E27FC236}">
                    <a16:creationId xmlns:a16="http://schemas.microsoft.com/office/drawing/2014/main" id="{E1585D93-E16A-47C2-9C18-AF0FF73ED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05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8" name="Oval 457">
                <a:extLst>
                  <a:ext uri="{FF2B5EF4-FFF2-40B4-BE49-F238E27FC236}">
                    <a16:creationId xmlns:a16="http://schemas.microsoft.com/office/drawing/2014/main" id="{77E7D9D1-A47D-4847-B942-F0B177F04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3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9" name="Oval 458">
                <a:extLst>
                  <a:ext uri="{FF2B5EF4-FFF2-40B4-BE49-F238E27FC236}">
                    <a16:creationId xmlns:a16="http://schemas.microsoft.com/office/drawing/2014/main" id="{1F87301D-FA6D-4D9B-A9E9-38A70131C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0" name="Oval 459">
                <a:extLst>
                  <a:ext uri="{FF2B5EF4-FFF2-40B4-BE49-F238E27FC236}">
                    <a16:creationId xmlns:a16="http://schemas.microsoft.com/office/drawing/2014/main" id="{FDBB2652-2249-40D2-A540-94990A0A8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1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1" name="Oval 460">
                <a:extLst>
                  <a:ext uri="{FF2B5EF4-FFF2-40B4-BE49-F238E27FC236}">
                    <a16:creationId xmlns:a16="http://schemas.microsoft.com/office/drawing/2014/main" id="{87B527C5-D28B-4BD5-8C99-A72859FE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2" name="Oval 461">
                <a:extLst>
                  <a:ext uri="{FF2B5EF4-FFF2-40B4-BE49-F238E27FC236}">
                    <a16:creationId xmlns:a16="http://schemas.microsoft.com/office/drawing/2014/main" id="{5FEEEC80-BB27-4D45-AF5C-AF9E0C0BF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3" name="Oval 462">
                <a:extLst>
                  <a:ext uri="{FF2B5EF4-FFF2-40B4-BE49-F238E27FC236}">
                    <a16:creationId xmlns:a16="http://schemas.microsoft.com/office/drawing/2014/main" id="{4415A2B6-8A7E-445E-9EFE-E424ACE19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4" name="Oval 463">
                <a:extLst>
                  <a:ext uri="{FF2B5EF4-FFF2-40B4-BE49-F238E27FC236}">
                    <a16:creationId xmlns:a16="http://schemas.microsoft.com/office/drawing/2014/main" id="{EE5FCC29-5DA6-4F07-BFDA-60D8AEC3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5" name="Oval 464">
                <a:extLst>
                  <a:ext uri="{FF2B5EF4-FFF2-40B4-BE49-F238E27FC236}">
                    <a16:creationId xmlns:a16="http://schemas.microsoft.com/office/drawing/2014/main" id="{7DC8AC01-A423-45D7-8E42-19ECE676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39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6" name="Oval 465">
                <a:extLst>
                  <a:ext uri="{FF2B5EF4-FFF2-40B4-BE49-F238E27FC236}">
                    <a16:creationId xmlns:a16="http://schemas.microsoft.com/office/drawing/2014/main" id="{C176E23B-627D-4D04-A23D-9A3141C7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42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7" name="Oval 466">
                <a:extLst>
                  <a:ext uri="{FF2B5EF4-FFF2-40B4-BE49-F238E27FC236}">
                    <a16:creationId xmlns:a16="http://schemas.microsoft.com/office/drawing/2014/main" id="{CB7AC338-6632-44B0-9F11-9DCF52EA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8" name="Oval 467">
                <a:extLst>
                  <a:ext uri="{FF2B5EF4-FFF2-40B4-BE49-F238E27FC236}">
                    <a16:creationId xmlns:a16="http://schemas.microsoft.com/office/drawing/2014/main" id="{05B2C369-7203-43C0-BB76-66523B10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9" name="Oval 468">
                <a:extLst>
                  <a:ext uri="{FF2B5EF4-FFF2-40B4-BE49-F238E27FC236}">
                    <a16:creationId xmlns:a16="http://schemas.microsoft.com/office/drawing/2014/main" id="{700D8192-CC7B-4623-9F43-830113DB5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42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0" name="Oval 469">
                <a:extLst>
                  <a:ext uri="{FF2B5EF4-FFF2-40B4-BE49-F238E27FC236}">
                    <a16:creationId xmlns:a16="http://schemas.microsoft.com/office/drawing/2014/main" id="{B0052ED8-58CA-46AD-91E1-0BEDB3CB8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1" name="Oval 470">
                <a:extLst>
                  <a:ext uri="{FF2B5EF4-FFF2-40B4-BE49-F238E27FC236}">
                    <a16:creationId xmlns:a16="http://schemas.microsoft.com/office/drawing/2014/main" id="{C4983C58-A3AE-44AF-B201-7DD7E1BD9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240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2" name="Oval 471">
                <a:extLst>
                  <a:ext uri="{FF2B5EF4-FFF2-40B4-BE49-F238E27FC236}">
                    <a16:creationId xmlns:a16="http://schemas.microsoft.com/office/drawing/2014/main" id="{775ACD56-6472-4CA3-B17F-33C9EDF0E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39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3" name="Oval 472">
                <a:extLst>
                  <a:ext uri="{FF2B5EF4-FFF2-40B4-BE49-F238E27FC236}">
                    <a16:creationId xmlns:a16="http://schemas.microsoft.com/office/drawing/2014/main" id="{D5D77D44-4780-4375-B6A7-31084C614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4" name="Oval 473">
                <a:extLst>
                  <a:ext uri="{FF2B5EF4-FFF2-40B4-BE49-F238E27FC236}">
                    <a16:creationId xmlns:a16="http://schemas.microsoft.com/office/drawing/2014/main" id="{F8C5BC5B-BA28-4402-8AC0-05D86B480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5" name="Oval 474">
                <a:extLst>
                  <a:ext uri="{FF2B5EF4-FFF2-40B4-BE49-F238E27FC236}">
                    <a16:creationId xmlns:a16="http://schemas.microsoft.com/office/drawing/2014/main" id="{A1755481-2EBB-45B9-93F5-6B0BC59D4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4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6" name="Oval 475">
                <a:extLst>
                  <a:ext uri="{FF2B5EF4-FFF2-40B4-BE49-F238E27FC236}">
                    <a16:creationId xmlns:a16="http://schemas.microsoft.com/office/drawing/2014/main" id="{468EB7E3-F002-48B3-8FFD-A842EFE6D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38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7" name="Oval 476">
                <a:extLst>
                  <a:ext uri="{FF2B5EF4-FFF2-40B4-BE49-F238E27FC236}">
                    <a16:creationId xmlns:a16="http://schemas.microsoft.com/office/drawing/2014/main" id="{346064BD-FB0D-432C-ACC0-5C2955290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8" name="Oval 477">
                <a:extLst>
                  <a:ext uri="{FF2B5EF4-FFF2-40B4-BE49-F238E27FC236}">
                    <a16:creationId xmlns:a16="http://schemas.microsoft.com/office/drawing/2014/main" id="{0A87A410-12FD-473A-8ECA-CD613BE24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" y="2387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9" name="Oval 478">
                <a:extLst>
                  <a:ext uri="{FF2B5EF4-FFF2-40B4-BE49-F238E27FC236}">
                    <a16:creationId xmlns:a16="http://schemas.microsoft.com/office/drawing/2014/main" id="{87FC7A76-7363-4AC6-A1E7-D3425D72D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0" name="Oval 479">
                <a:extLst>
                  <a:ext uri="{FF2B5EF4-FFF2-40B4-BE49-F238E27FC236}">
                    <a16:creationId xmlns:a16="http://schemas.microsoft.com/office/drawing/2014/main" id="{20D7D2A3-E08C-4A86-9DB4-59E83AD4A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95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1" name="Oval 480">
                <a:extLst>
                  <a:ext uri="{FF2B5EF4-FFF2-40B4-BE49-F238E27FC236}">
                    <a16:creationId xmlns:a16="http://schemas.microsoft.com/office/drawing/2014/main" id="{2402EA8C-A7A4-4AC4-BD7B-57D4B6D1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00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2" name="Oval 481">
                <a:extLst>
                  <a:ext uri="{FF2B5EF4-FFF2-40B4-BE49-F238E27FC236}">
                    <a16:creationId xmlns:a16="http://schemas.microsoft.com/office/drawing/2014/main" id="{05934FBA-37BC-4108-A32A-74493D0DA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3" name="Oval 482">
                <a:extLst>
                  <a:ext uri="{FF2B5EF4-FFF2-40B4-BE49-F238E27FC236}">
                    <a16:creationId xmlns:a16="http://schemas.microsoft.com/office/drawing/2014/main" id="{3C8F4FF8-6106-4BD6-A5AF-E07963EF0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4" name="Oval 483">
                <a:extLst>
                  <a:ext uri="{FF2B5EF4-FFF2-40B4-BE49-F238E27FC236}">
                    <a16:creationId xmlns:a16="http://schemas.microsoft.com/office/drawing/2014/main" id="{E96EB856-BDC6-4583-8EB2-1826149BA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5" name="Oval 484">
                <a:extLst>
                  <a:ext uri="{FF2B5EF4-FFF2-40B4-BE49-F238E27FC236}">
                    <a16:creationId xmlns:a16="http://schemas.microsoft.com/office/drawing/2014/main" id="{EBD430A8-A4F5-4B27-B305-A67B9B0D1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3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6" name="Oval 485">
                <a:extLst>
                  <a:ext uri="{FF2B5EF4-FFF2-40B4-BE49-F238E27FC236}">
                    <a16:creationId xmlns:a16="http://schemas.microsoft.com/office/drawing/2014/main" id="{DE69C57B-3EA3-4BA8-B180-D66F1E94F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41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7" name="Oval 486">
                <a:extLst>
                  <a:ext uri="{FF2B5EF4-FFF2-40B4-BE49-F238E27FC236}">
                    <a16:creationId xmlns:a16="http://schemas.microsoft.com/office/drawing/2014/main" id="{DC7BE375-80C8-4D2A-AC94-2E2E7174B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1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8" name="Oval 487">
                <a:extLst>
                  <a:ext uri="{FF2B5EF4-FFF2-40B4-BE49-F238E27FC236}">
                    <a16:creationId xmlns:a16="http://schemas.microsoft.com/office/drawing/2014/main" id="{0BB7F239-3C3D-400D-BD6F-7922399A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9" name="Oval 488">
                <a:extLst>
                  <a:ext uri="{FF2B5EF4-FFF2-40B4-BE49-F238E27FC236}">
                    <a16:creationId xmlns:a16="http://schemas.microsoft.com/office/drawing/2014/main" id="{EC89C4D5-1087-466B-8CC6-65BE7534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0" name="Oval 489">
                <a:extLst>
                  <a:ext uri="{FF2B5EF4-FFF2-40B4-BE49-F238E27FC236}">
                    <a16:creationId xmlns:a16="http://schemas.microsoft.com/office/drawing/2014/main" id="{7ED07506-22B1-4C12-9478-89C08914C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3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1" name="Oval 490">
                <a:extLst>
                  <a:ext uri="{FF2B5EF4-FFF2-40B4-BE49-F238E27FC236}">
                    <a16:creationId xmlns:a16="http://schemas.microsoft.com/office/drawing/2014/main" id="{8861A824-E73D-4E8A-9A06-1D7DB3DD6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2" name="Oval 491">
                <a:extLst>
                  <a:ext uri="{FF2B5EF4-FFF2-40B4-BE49-F238E27FC236}">
                    <a16:creationId xmlns:a16="http://schemas.microsoft.com/office/drawing/2014/main" id="{E0ACD003-A4AE-491E-93BD-F9D0DCE4D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3" name="Oval 492">
                <a:extLst>
                  <a:ext uri="{FF2B5EF4-FFF2-40B4-BE49-F238E27FC236}">
                    <a16:creationId xmlns:a16="http://schemas.microsoft.com/office/drawing/2014/main" id="{F496B355-E9F6-4934-ACA1-95F09443C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4" name="Oval 493">
                <a:extLst>
                  <a:ext uri="{FF2B5EF4-FFF2-40B4-BE49-F238E27FC236}">
                    <a16:creationId xmlns:a16="http://schemas.microsoft.com/office/drawing/2014/main" id="{BB2560A3-68C6-4659-BC7A-1CE87FBE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0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5" name="Oval 494">
                <a:extLst>
                  <a:ext uri="{FF2B5EF4-FFF2-40B4-BE49-F238E27FC236}">
                    <a16:creationId xmlns:a16="http://schemas.microsoft.com/office/drawing/2014/main" id="{EC7EED95-78DB-4FCF-AA3B-A9CA5AC09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2387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6" name="Oval 495">
                <a:extLst>
                  <a:ext uri="{FF2B5EF4-FFF2-40B4-BE49-F238E27FC236}">
                    <a16:creationId xmlns:a16="http://schemas.microsoft.com/office/drawing/2014/main" id="{EAA1EB6A-1B23-41B8-A751-883346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7" name="Oval 496">
                <a:extLst>
                  <a:ext uri="{FF2B5EF4-FFF2-40B4-BE49-F238E27FC236}">
                    <a16:creationId xmlns:a16="http://schemas.microsoft.com/office/drawing/2014/main" id="{23BD13C9-79A3-4CC1-BE1C-27C40AE5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65"/>
                <a:ext cx="43" cy="5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8" name="Oval 497">
                <a:extLst>
                  <a:ext uri="{FF2B5EF4-FFF2-40B4-BE49-F238E27FC236}">
                    <a16:creationId xmlns:a16="http://schemas.microsoft.com/office/drawing/2014/main" id="{E2621AC4-3B78-4F7B-B2A2-71DBF9FCD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7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9" name="Oval 498">
                <a:extLst>
                  <a:ext uri="{FF2B5EF4-FFF2-40B4-BE49-F238E27FC236}">
                    <a16:creationId xmlns:a16="http://schemas.microsoft.com/office/drawing/2014/main" id="{EBF55EB4-F18D-49E5-A1B3-FB4CD2E8D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0" name="Oval 499">
                <a:extLst>
                  <a:ext uri="{FF2B5EF4-FFF2-40B4-BE49-F238E27FC236}">
                    <a16:creationId xmlns:a16="http://schemas.microsoft.com/office/drawing/2014/main" id="{AAA68EDE-0869-4EF8-834C-E28622728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2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1" name="Oval 500">
                <a:extLst>
                  <a:ext uri="{FF2B5EF4-FFF2-40B4-BE49-F238E27FC236}">
                    <a16:creationId xmlns:a16="http://schemas.microsoft.com/office/drawing/2014/main" id="{87F9A15B-048F-4251-8C61-DD812309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2" name="Oval 501">
                <a:extLst>
                  <a:ext uri="{FF2B5EF4-FFF2-40B4-BE49-F238E27FC236}">
                    <a16:creationId xmlns:a16="http://schemas.microsoft.com/office/drawing/2014/main" id="{EF9BD5A2-21B3-440B-BA57-4DF5D6DE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3" name="Oval 502">
                <a:extLst>
                  <a:ext uri="{FF2B5EF4-FFF2-40B4-BE49-F238E27FC236}">
                    <a16:creationId xmlns:a16="http://schemas.microsoft.com/office/drawing/2014/main" id="{83AC2D8F-6E86-4826-AF46-0935B6A32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21"/>
                <a:ext cx="7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4" name="Oval 503">
                <a:extLst>
                  <a:ext uri="{FF2B5EF4-FFF2-40B4-BE49-F238E27FC236}">
                    <a16:creationId xmlns:a16="http://schemas.microsoft.com/office/drawing/2014/main" id="{76D05F64-B33B-4615-A9CA-665F74574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2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5" name="Oval 504">
                <a:extLst>
                  <a:ext uri="{FF2B5EF4-FFF2-40B4-BE49-F238E27FC236}">
                    <a16:creationId xmlns:a16="http://schemas.microsoft.com/office/drawing/2014/main" id="{034EAFAE-E7B6-4EAA-8347-9E4D88447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2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6" name="Oval 505">
                <a:extLst>
                  <a:ext uri="{FF2B5EF4-FFF2-40B4-BE49-F238E27FC236}">
                    <a16:creationId xmlns:a16="http://schemas.microsoft.com/office/drawing/2014/main" id="{5720C77F-CD55-4704-B067-BD3D4DCDB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7" name="Oval 506">
                <a:extLst>
                  <a:ext uri="{FF2B5EF4-FFF2-40B4-BE49-F238E27FC236}">
                    <a16:creationId xmlns:a16="http://schemas.microsoft.com/office/drawing/2014/main" id="{C12DA19A-2B35-4A4C-872E-33A02846A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8" name="Oval 507">
                <a:extLst>
                  <a:ext uri="{FF2B5EF4-FFF2-40B4-BE49-F238E27FC236}">
                    <a16:creationId xmlns:a16="http://schemas.microsoft.com/office/drawing/2014/main" id="{710A74B6-9CD5-48E6-A754-5E4375551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9" name="Oval 508">
                <a:extLst>
                  <a:ext uri="{FF2B5EF4-FFF2-40B4-BE49-F238E27FC236}">
                    <a16:creationId xmlns:a16="http://schemas.microsoft.com/office/drawing/2014/main" id="{1BBFAE7E-470C-48EB-994C-67C9F3D1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0" name="Oval 509">
                <a:extLst>
                  <a:ext uri="{FF2B5EF4-FFF2-40B4-BE49-F238E27FC236}">
                    <a16:creationId xmlns:a16="http://schemas.microsoft.com/office/drawing/2014/main" id="{EDE1B40D-8C58-4A8A-9AE3-92B527479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68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1" name="Oval 510">
                <a:extLst>
                  <a:ext uri="{FF2B5EF4-FFF2-40B4-BE49-F238E27FC236}">
                    <a16:creationId xmlns:a16="http://schemas.microsoft.com/office/drawing/2014/main" id="{E09ACCA1-5A4C-42F1-9204-A49A2803C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2" name="Oval 511">
                <a:extLst>
                  <a:ext uri="{FF2B5EF4-FFF2-40B4-BE49-F238E27FC236}">
                    <a16:creationId xmlns:a16="http://schemas.microsoft.com/office/drawing/2014/main" id="{BE721633-7F93-4588-A51F-CF993FB1C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16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3" name="Oval 512">
                <a:extLst>
                  <a:ext uri="{FF2B5EF4-FFF2-40B4-BE49-F238E27FC236}">
                    <a16:creationId xmlns:a16="http://schemas.microsoft.com/office/drawing/2014/main" id="{20F1D2E0-4474-4CF7-90D2-DE62D9F4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21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4" name="Oval 513">
                <a:extLst>
                  <a:ext uri="{FF2B5EF4-FFF2-40B4-BE49-F238E27FC236}">
                    <a16:creationId xmlns:a16="http://schemas.microsoft.com/office/drawing/2014/main" id="{BBD5BBB2-39E1-4794-B78F-379A18D85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5" name="Oval 514">
                <a:extLst>
                  <a:ext uri="{FF2B5EF4-FFF2-40B4-BE49-F238E27FC236}">
                    <a16:creationId xmlns:a16="http://schemas.microsoft.com/office/drawing/2014/main" id="{587486E4-7064-4F94-8A77-C44A57B72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6" name="Oval 515">
                <a:extLst>
                  <a:ext uri="{FF2B5EF4-FFF2-40B4-BE49-F238E27FC236}">
                    <a16:creationId xmlns:a16="http://schemas.microsoft.com/office/drawing/2014/main" id="{E35581C8-9E0D-47D9-AE99-A16489F6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7" name="Oval 516">
                <a:extLst>
                  <a:ext uri="{FF2B5EF4-FFF2-40B4-BE49-F238E27FC236}">
                    <a16:creationId xmlns:a16="http://schemas.microsoft.com/office/drawing/2014/main" id="{8DFBD6B8-4B6C-4E70-B568-719B5076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221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8" name="Oval 517">
                <a:extLst>
                  <a:ext uri="{FF2B5EF4-FFF2-40B4-BE49-F238E27FC236}">
                    <a16:creationId xmlns:a16="http://schemas.microsoft.com/office/drawing/2014/main" id="{4CB3EA02-8A5C-4E96-81CD-6B6181540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9" name="Oval 518">
                <a:extLst>
                  <a:ext uri="{FF2B5EF4-FFF2-40B4-BE49-F238E27FC236}">
                    <a16:creationId xmlns:a16="http://schemas.microsoft.com/office/drawing/2014/main" id="{D6B56951-AE63-47E5-BE00-7D87D5C19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2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0" name="Oval 519">
                <a:extLst>
                  <a:ext uri="{FF2B5EF4-FFF2-40B4-BE49-F238E27FC236}">
                    <a16:creationId xmlns:a16="http://schemas.microsoft.com/office/drawing/2014/main" id="{56CAF9C7-F708-4E80-B9FE-ACC5D9E0B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21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1" name="Oval 520">
                <a:extLst>
                  <a:ext uri="{FF2B5EF4-FFF2-40B4-BE49-F238E27FC236}">
                    <a16:creationId xmlns:a16="http://schemas.microsoft.com/office/drawing/2014/main" id="{8D824EF4-5C44-43B5-B35E-668875274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03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2" name="Oval 521">
                <a:extLst>
                  <a:ext uri="{FF2B5EF4-FFF2-40B4-BE49-F238E27FC236}">
                    <a16:creationId xmlns:a16="http://schemas.microsoft.com/office/drawing/2014/main" id="{8BFC6107-FD81-4939-A6DB-591583C12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3" name="Oval 522">
                <a:extLst>
                  <a:ext uri="{FF2B5EF4-FFF2-40B4-BE49-F238E27FC236}">
                    <a16:creationId xmlns:a16="http://schemas.microsoft.com/office/drawing/2014/main" id="{A1D921C2-76D5-4996-AB90-CA3810581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4" name="Oval 523">
                <a:extLst>
                  <a:ext uri="{FF2B5EF4-FFF2-40B4-BE49-F238E27FC236}">
                    <a16:creationId xmlns:a16="http://schemas.microsoft.com/office/drawing/2014/main" id="{5F0768F9-E12D-406F-8614-D12655DD3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5" name="Oval 524">
                <a:extLst>
                  <a:ext uri="{FF2B5EF4-FFF2-40B4-BE49-F238E27FC236}">
                    <a16:creationId xmlns:a16="http://schemas.microsoft.com/office/drawing/2014/main" id="{3492670A-D8FE-4B39-965E-DF93EADD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6" name="Oval 525">
                <a:extLst>
                  <a:ext uri="{FF2B5EF4-FFF2-40B4-BE49-F238E27FC236}">
                    <a16:creationId xmlns:a16="http://schemas.microsoft.com/office/drawing/2014/main" id="{B760DD39-008A-4415-BB8C-2D49A1A1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7" name="Oval 526">
                <a:extLst>
                  <a:ext uri="{FF2B5EF4-FFF2-40B4-BE49-F238E27FC236}">
                    <a16:creationId xmlns:a16="http://schemas.microsoft.com/office/drawing/2014/main" id="{FD5C417B-A0D4-4295-8025-79D54A61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8" name="Oval 527">
                <a:extLst>
                  <a:ext uri="{FF2B5EF4-FFF2-40B4-BE49-F238E27FC236}">
                    <a16:creationId xmlns:a16="http://schemas.microsoft.com/office/drawing/2014/main" id="{F7DDDF77-28C2-4488-91A3-B6F4C91A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9" name="Oval 528">
                <a:extLst>
                  <a:ext uri="{FF2B5EF4-FFF2-40B4-BE49-F238E27FC236}">
                    <a16:creationId xmlns:a16="http://schemas.microsoft.com/office/drawing/2014/main" id="{8A4E4DDC-985A-4CEA-A7A2-7865218D8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21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0" name="Oval 529">
                <a:extLst>
                  <a:ext uri="{FF2B5EF4-FFF2-40B4-BE49-F238E27FC236}">
                    <a16:creationId xmlns:a16="http://schemas.microsoft.com/office/drawing/2014/main" id="{53FB08C3-A422-4BFE-8287-5E39CAED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1" name="Oval 530">
                <a:extLst>
                  <a:ext uri="{FF2B5EF4-FFF2-40B4-BE49-F238E27FC236}">
                    <a16:creationId xmlns:a16="http://schemas.microsoft.com/office/drawing/2014/main" id="{F24A00A3-B7A1-4474-B404-E49363BED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2" name="Oval 531">
                <a:extLst>
                  <a:ext uri="{FF2B5EF4-FFF2-40B4-BE49-F238E27FC236}">
                    <a16:creationId xmlns:a16="http://schemas.microsoft.com/office/drawing/2014/main" id="{9F911C66-4ACB-45D8-931D-C16557174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3" name="Oval 532">
                <a:extLst>
                  <a:ext uri="{FF2B5EF4-FFF2-40B4-BE49-F238E27FC236}">
                    <a16:creationId xmlns:a16="http://schemas.microsoft.com/office/drawing/2014/main" id="{36D46F2A-B410-49A0-ABC7-02FC44527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8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4" name="Oval 533">
                <a:extLst>
                  <a:ext uri="{FF2B5EF4-FFF2-40B4-BE49-F238E27FC236}">
                    <a16:creationId xmlns:a16="http://schemas.microsoft.com/office/drawing/2014/main" id="{85EF8720-0FB5-49DE-9C52-68906C5C5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5" name="Oval 534">
                <a:extLst>
                  <a:ext uri="{FF2B5EF4-FFF2-40B4-BE49-F238E27FC236}">
                    <a16:creationId xmlns:a16="http://schemas.microsoft.com/office/drawing/2014/main" id="{6281FE4E-43F5-4C69-99F5-EE48660F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6" name="Oval 535">
                <a:extLst>
                  <a:ext uri="{FF2B5EF4-FFF2-40B4-BE49-F238E27FC236}">
                    <a16:creationId xmlns:a16="http://schemas.microsoft.com/office/drawing/2014/main" id="{0959BD73-448B-4D3A-AAFB-4EB2FA628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24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7" name="Oval 536">
                <a:extLst>
                  <a:ext uri="{FF2B5EF4-FFF2-40B4-BE49-F238E27FC236}">
                    <a16:creationId xmlns:a16="http://schemas.microsoft.com/office/drawing/2014/main" id="{E1CAC7C9-A718-45C8-AD8E-4E8E9701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2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8" name="Oval 537">
                <a:extLst>
                  <a:ext uri="{FF2B5EF4-FFF2-40B4-BE49-F238E27FC236}">
                    <a16:creationId xmlns:a16="http://schemas.microsoft.com/office/drawing/2014/main" id="{A24A2E05-32A5-4824-8440-0A552C313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0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9" name="Oval 538">
                <a:extLst>
                  <a:ext uri="{FF2B5EF4-FFF2-40B4-BE49-F238E27FC236}">
                    <a16:creationId xmlns:a16="http://schemas.microsoft.com/office/drawing/2014/main" id="{0727DCD9-44DF-4144-A845-EF8DBB9B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0" name="Oval 539">
                <a:extLst>
                  <a:ext uri="{FF2B5EF4-FFF2-40B4-BE49-F238E27FC236}">
                    <a16:creationId xmlns:a16="http://schemas.microsoft.com/office/drawing/2014/main" id="{3E1D0322-58D5-41A7-850C-975EC7255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1" name="Oval 540">
                <a:extLst>
                  <a:ext uri="{FF2B5EF4-FFF2-40B4-BE49-F238E27FC236}">
                    <a16:creationId xmlns:a16="http://schemas.microsoft.com/office/drawing/2014/main" id="{39A32A18-A032-4750-8F21-215F3196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17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2" name="Oval 541">
                <a:extLst>
                  <a:ext uri="{FF2B5EF4-FFF2-40B4-BE49-F238E27FC236}">
                    <a16:creationId xmlns:a16="http://schemas.microsoft.com/office/drawing/2014/main" id="{48D51BB1-5E58-425B-9023-8910C92FC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3" name="Oval 542">
                <a:extLst>
                  <a:ext uri="{FF2B5EF4-FFF2-40B4-BE49-F238E27FC236}">
                    <a16:creationId xmlns:a16="http://schemas.microsoft.com/office/drawing/2014/main" id="{3F145B70-CFE1-49AF-8228-B72144833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81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4" name="Oval 543">
                <a:extLst>
                  <a:ext uri="{FF2B5EF4-FFF2-40B4-BE49-F238E27FC236}">
                    <a16:creationId xmlns:a16="http://schemas.microsoft.com/office/drawing/2014/main" id="{745E813E-DB15-4254-8CD9-600A00F42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5" name="Oval 544">
                <a:extLst>
                  <a:ext uri="{FF2B5EF4-FFF2-40B4-BE49-F238E27FC236}">
                    <a16:creationId xmlns:a16="http://schemas.microsoft.com/office/drawing/2014/main" id="{66D3C57C-DA72-499C-994E-72532E6AF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" y="21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6" name="Oval 545">
                <a:extLst>
                  <a:ext uri="{FF2B5EF4-FFF2-40B4-BE49-F238E27FC236}">
                    <a16:creationId xmlns:a16="http://schemas.microsoft.com/office/drawing/2014/main" id="{34073683-604D-4EF3-9169-0C32558AF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" y="21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7" name="Oval 546">
                <a:extLst>
                  <a:ext uri="{FF2B5EF4-FFF2-40B4-BE49-F238E27FC236}">
                    <a16:creationId xmlns:a16="http://schemas.microsoft.com/office/drawing/2014/main" id="{E5A12122-1312-4E91-A4C5-2D050DDAF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8" name="Freeform 547">
                <a:extLst>
                  <a:ext uri="{FF2B5EF4-FFF2-40B4-BE49-F238E27FC236}">
                    <a16:creationId xmlns:a16="http://schemas.microsoft.com/office/drawing/2014/main" id="{8E7BD946-EF2D-42A1-AEE1-8A1FB3D2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80"/>
                <a:ext cx="38" cy="35"/>
              </a:xfrm>
              <a:custGeom>
                <a:avLst/>
                <a:gdLst>
                  <a:gd name="T0" fmla="*/ 147 w 15"/>
                  <a:gd name="T1" fmla="*/ 232 h 13"/>
                  <a:gd name="T2" fmla="*/ 20 w 15"/>
                  <a:gd name="T3" fmla="*/ 159 h 13"/>
                  <a:gd name="T4" fmla="*/ 96 w 15"/>
                  <a:gd name="T5" fmla="*/ 22 h 13"/>
                  <a:gd name="T6" fmla="*/ 225 w 15"/>
                  <a:gd name="T7" fmla="*/ 94 h 13"/>
                  <a:gd name="T8" fmla="*/ 147 w 15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6" y="13"/>
                      <a:pt x="2" y="11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9" y="0"/>
                      <a:pt x="13" y="2"/>
                      <a:pt x="14" y="5"/>
                    </a:cubicBezTo>
                    <a:cubicBezTo>
                      <a:pt x="15" y="8"/>
                      <a:pt x="13" y="11"/>
                      <a:pt x="9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9" name="Freeform 548">
                <a:extLst>
                  <a:ext uri="{FF2B5EF4-FFF2-40B4-BE49-F238E27FC236}">
                    <a16:creationId xmlns:a16="http://schemas.microsoft.com/office/drawing/2014/main" id="{011C26AC-CDC1-40F0-8BF6-CDE4FBF40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0" name="Freeform 549">
                <a:extLst>
                  <a:ext uri="{FF2B5EF4-FFF2-40B4-BE49-F238E27FC236}">
                    <a16:creationId xmlns:a16="http://schemas.microsoft.com/office/drawing/2014/main" id="{F076CAC5-3681-4771-9707-D1CD23C9F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1" name="Freeform 550">
                <a:extLst>
                  <a:ext uri="{FF2B5EF4-FFF2-40B4-BE49-F238E27FC236}">
                    <a16:creationId xmlns:a16="http://schemas.microsoft.com/office/drawing/2014/main" id="{A36AAF91-4A0E-4EA9-B5C8-1035A6D3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2" name="Freeform 551">
                <a:extLst>
                  <a:ext uri="{FF2B5EF4-FFF2-40B4-BE49-F238E27FC236}">
                    <a16:creationId xmlns:a16="http://schemas.microsoft.com/office/drawing/2014/main" id="{E4DCF658-3508-473A-B867-EB8B0C48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3" name="Freeform 552">
                <a:extLst>
                  <a:ext uri="{FF2B5EF4-FFF2-40B4-BE49-F238E27FC236}">
                    <a16:creationId xmlns:a16="http://schemas.microsoft.com/office/drawing/2014/main" id="{14C63860-E8BC-4D45-B124-EFB713181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7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4" name="Freeform 553">
                <a:extLst>
                  <a:ext uri="{FF2B5EF4-FFF2-40B4-BE49-F238E27FC236}">
                    <a16:creationId xmlns:a16="http://schemas.microsoft.com/office/drawing/2014/main" id="{1D328C2B-12DC-4FA3-AE76-4510E7958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5" name="Freeform 554">
                <a:extLst>
                  <a:ext uri="{FF2B5EF4-FFF2-40B4-BE49-F238E27FC236}">
                    <a16:creationId xmlns:a16="http://schemas.microsoft.com/office/drawing/2014/main" id="{959EA146-03C5-4509-B07D-FFDB8F78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499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6" name="Freeform 555">
                <a:extLst>
                  <a:ext uri="{FF2B5EF4-FFF2-40B4-BE49-F238E27FC236}">
                    <a16:creationId xmlns:a16="http://schemas.microsoft.com/office/drawing/2014/main" id="{9AF43D5C-EF31-41A2-A1A2-9E92AA833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7" name="Freeform 556">
                <a:extLst>
                  <a:ext uri="{FF2B5EF4-FFF2-40B4-BE49-F238E27FC236}">
                    <a16:creationId xmlns:a16="http://schemas.microsoft.com/office/drawing/2014/main" id="{930DA588-7843-4F9A-A627-36FFCFA7A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5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8" name="Freeform 557">
                <a:extLst>
                  <a:ext uri="{FF2B5EF4-FFF2-40B4-BE49-F238E27FC236}">
                    <a16:creationId xmlns:a16="http://schemas.microsoft.com/office/drawing/2014/main" id="{0F284548-F17D-4100-BAA0-AFF77F914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9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9" name="Freeform 558">
                <a:extLst>
                  <a:ext uri="{FF2B5EF4-FFF2-40B4-BE49-F238E27FC236}">
                    <a16:creationId xmlns:a16="http://schemas.microsoft.com/office/drawing/2014/main" id="{375016EF-3699-4710-89EF-C4A9AFD6F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0" name="Freeform 559">
                <a:extLst>
                  <a:ext uri="{FF2B5EF4-FFF2-40B4-BE49-F238E27FC236}">
                    <a16:creationId xmlns:a16="http://schemas.microsoft.com/office/drawing/2014/main" id="{67274D31-E070-4BE0-9000-030F06A3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52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1" name="Freeform 560">
                <a:extLst>
                  <a:ext uri="{FF2B5EF4-FFF2-40B4-BE49-F238E27FC236}">
                    <a16:creationId xmlns:a16="http://schemas.microsoft.com/office/drawing/2014/main" id="{650EFB58-7FEF-4F73-8CB5-39378CA31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2" name="Freeform 561">
                <a:extLst>
                  <a:ext uri="{FF2B5EF4-FFF2-40B4-BE49-F238E27FC236}">
                    <a16:creationId xmlns:a16="http://schemas.microsoft.com/office/drawing/2014/main" id="{64032BF0-D72C-416D-9D47-65434D8CC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3" name="Freeform 562">
                <a:extLst>
                  <a:ext uri="{FF2B5EF4-FFF2-40B4-BE49-F238E27FC236}">
                    <a16:creationId xmlns:a16="http://schemas.microsoft.com/office/drawing/2014/main" id="{74AD5EB0-7115-492F-A2D7-AEC6EEA2A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4" name="Freeform 563">
                <a:extLst>
                  <a:ext uri="{FF2B5EF4-FFF2-40B4-BE49-F238E27FC236}">
                    <a16:creationId xmlns:a16="http://schemas.microsoft.com/office/drawing/2014/main" id="{30D88E06-7A23-49E7-AB07-12961F45C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5" name="Freeform 564">
                <a:extLst>
                  <a:ext uri="{FF2B5EF4-FFF2-40B4-BE49-F238E27FC236}">
                    <a16:creationId xmlns:a16="http://schemas.microsoft.com/office/drawing/2014/main" id="{A77CC64D-C664-4065-843B-D8CA0FE27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6" name="Freeform 565">
                <a:extLst>
                  <a:ext uri="{FF2B5EF4-FFF2-40B4-BE49-F238E27FC236}">
                    <a16:creationId xmlns:a16="http://schemas.microsoft.com/office/drawing/2014/main" id="{82D918D0-A46F-4D51-A930-01C8E539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7" name="Freeform 566">
                <a:extLst>
                  <a:ext uri="{FF2B5EF4-FFF2-40B4-BE49-F238E27FC236}">
                    <a16:creationId xmlns:a16="http://schemas.microsoft.com/office/drawing/2014/main" id="{70E295F2-EEBB-4049-8FF0-E1640723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8" name="Freeform 567">
                <a:extLst>
                  <a:ext uri="{FF2B5EF4-FFF2-40B4-BE49-F238E27FC236}">
                    <a16:creationId xmlns:a16="http://schemas.microsoft.com/office/drawing/2014/main" id="{2BF61DAD-DBD9-4456-B3A4-2EDCB7F1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9" name="Freeform 568">
                <a:extLst>
                  <a:ext uri="{FF2B5EF4-FFF2-40B4-BE49-F238E27FC236}">
                    <a16:creationId xmlns:a16="http://schemas.microsoft.com/office/drawing/2014/main" id="{82717900-3FEC-4000-94F2-DDDCA7EE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0" name="Freeform 569">
                <a:extLst>
                  <a:ext uri="{FF2B5EF4-FFF2-40B4-BE49-F238E27FC236}">
                    <a16:creationId xmlns:a16="http://schemas.microsoft.com/office/drawing/2014/main" id="{BAE9FE8A-9556-4C03-A4C3-74D8F5B40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1" name="Freeform 570">
                <a:extLst>
                  <a:ext uri="{FF2B5EF4-FFF2-40B4-BE49-F238E27FC236}">
                    <a16:creationId xmlns:a16="http://schemas.microsoft.com/office/drawing/2014/main" id="{2AE555AF-A5B2-469F-B74F-E90EFCAE1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9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2" name="Freeform 571">
                <a:extLst>
                  <a:ext uri="{FF2B5EF4-FFF2-40B4-BE49-F238E27FC236}">
                    <a16:creationId xmlns:a16="http://schemas.microsoft.com/office/drawing/2014/main" id="{C824B87A-A595-473E-A1EF-0484AEB9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3" name="Freeform 572">
                <a:extLst>
                  <a:ext uri="{FF2B5EF4-FFF2-40B4-BE49-F238E27FC236}">
                    <a16:creationId xmlns:a16="http://schemas.microsoft.com/office/drawing/2014/main" id="{1B5A01FC-36B5-49EE-9D19-8D7F7FE6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4" name="Freeform 573">
                <a:extLst>
                  <a:ext uri="{FF2B5EF4-FFF2-40B4-BE49-F238E27FC236}">
                    <a16:creationId xmlns:a16="http://schemas.microsoft.com/office/drawing/2014/main" id="{58C5B3DB-6382-41D2-8C10-FB380576A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0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5" name="Freeform 574">
                <a:extLst>
                  <a:ext uri="{FF2B5EF4-FFF2-40B4-BE49-F238E27FC236}">
                    <a16:creationId xmlns:a16="http://schemas.microsoft.com/office/drawing/2014/main" id="{3954F2C3-06DC-4F0C-A1F6-05303859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6" name="Freeform 575">
                <a:extLst>
                  <a:ext uri="{FF2B5EF4-FFF2-40B4-BE49-F238E27FC236}">
                    <a16:creationId xmlns:a16="http://schemas.microsoft.com/office/drawing/2014/main" id="{8284D592-25C1-4E71-AA80-5229A1519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7" name="Freeform 576">
                <a:extLst>
                  <a:ext uri="{FF2B5EF4-FFF2-40B4-BE49-F238E27FC236}">
                    <a16:creationId xmlns:a16="http://schemas.microsoft.com/office/drawing/2014/main" id="{5DC3E032-040D-4722-B0D5-3538EED23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8" name="Freeform 577">
                <a:extLst>
                  <a:ext uri="{FF2B5EF4-FFF2-40B4-BE49-F238E27FC236}">
                    <a16:creationId xmlns:a16="http://schemas.microsoft.com/office/drawing/2014/main" id="{5C706C2A-F1EE-411B-9F68-E32B403B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9" name="Freeform 578">
                <a:extLst>
                  <a:ext uri="{FF2B5EF4-FFF2-40B4-BE49-F238E27FC236}">
                    <a16:creationId xmlns:a16="http://schemas.microsoft.com/office/drawing/2014/main" id="{0A5368E4-5562-485C-9C69-30F963B2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0" name="Freeform 579">
                <a:extLst>
                  <a:ext uri="{FF2B5EF4-FFF2-40B4-BE49-F238E27FC236}">
                    <a16:creationId xmlns:a16="http://schemas.microsoft.com/office/drawing/2014/main" id="{2F799303-B504-410B-930D-E84A708D8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1" name="Freeform 580">
                <a:extLst>
                  <a:ext uri="{FF2B5EF4-FFF2-40B4-BE49-F238E27FC236}">
                    <a16:creationId xmlns:a16="http://schemas.microsoft.com/office/drawing/2014/main" id="{13803AB2-0CA4-4D70-BD99-D2C52518A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49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2" name="Freeform 581">
                <a:extLst>
                  <a:ext uri="{FF2B5EF4-FFF2-40B4-BE49-F238E27FC236}">
                    <a16:creationId xmlns:a16="http://schemas.microsoft.com/office/drawing/2014/main" id="{5D22A084-635E-4A62-B826-346FFBE5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3" name="Freeform 582">
                <a:extLst>
                  <a:ext uri="{FF2B5EF4-FFF2-40B4-BE49-F238E27FC236}">
                    <a16:creationId xmlns:a16="http://schemas.microsoft.com/office/drawing/2014/main" id="{EC8788D6-1163-4085-A07C-B66576ECD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7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4" name="Freeform 583">
                <a:extLst>
                  <a:ext uri="{FF2B5EF4-FFF2-40B4-BE49-F238E27FC236}">
                    <a16:creationId xmlns:a16="http://schemas.microsoft.com/office/drawing/2014/main" id="{CE7792EF-90E4-4F77-BF33-56FBC5175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5" name="Freeform 584">
                <a:extLst>
                  <a:ext uri="{FF2B5EF4-FFF2-40B4-BE49-F238E27FC236}">
                    <a16:creationId xmlns:a16="http://schemas.microsoft.com/office/drawing/2014/main" id="{3F13A699-D698-4317-9EA6-56E3944BC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6" name="Freeform 585">
                <a:extLst>
                  <a:ext uri="{FF2B5EF4-FFF2-40B4-BE49-F238E27FC236}">
                    <a16:creationId xmlns:a16="http://schemas.microsoft.com/office/drawing/2014/main" id="{1AED3825-D891-42DA-87BB-1ABA8D9A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7" name="Freeform 586">
                <a:extLst>
                  <a:ext uri="{FF2B5EF4-FFF2-40B4-BE49-F238E27FC236}">
                    <a16:creationId xmlns:a16="http://schemas.microsoft.com/office/drawing/2014/main" id="{D19397CC-491E-45C4-8F97-52138E92A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77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8" name="Freeform 587">
                <a:extLst>
                  <a:ext uri="{FF2B5EF4-FFF2-40B4-BE49-F238E27FC236}">
                    <a16:creationId xmlns:a16="http://schemas.microsoft.com/office/drawing/2014/main" id="{803BCB28-4047-49D8-8A48-100AA9253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9" name="Freeform 588">
                <a:extLst>
                  <a:ext uri="{FF2B5EF4-FFF2-40B4-BE49-F238E27FC236}">
                    <a16:creationId xmlns:a16="http://schemas.microsoft.com/office/drawing/2014/main" id="{8441FC15-626F-4FDC-A6F5-4E4C69B6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48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0" name="Freeform 589">
                <a:extLst>
                  <a:ext uri="{FF2B5EF4-FFF2-40B4-BE49-F238E27FC236}">
                    <a16:creationId xmlns:a16="http://schemas.microsoft.com/office/drawing/2014/main" id="{1A19F502-8F51-4D71-8E3E-91AAF48D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8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1" name="Freeform 590">
                <a:extLst>
                  <a:ext uri="{FF2B5EF4-FFF2-40B4-BE49-F238E27FC236}">
                    <a16:creationId xmlns:a16="http://schemas.microsoft.com/office/drawing/2014/main" id="{D6CB1922-B609-4313-AF39-78B5DD8B9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2" name="Freeform 591">
                <a:extLst>
                  <a:ext uri="{FF2B5EF4-FFF2-40B4-BE49-F238E27FC236}">
                    <a16:creationId xmlns:a16="http://schemas.microsoft.com/office/drawing/2014/main" id="{FC662BB1-0161-49FC-92A5-6103E4C32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9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3" name="Freeform 592">
                <a:extLst>
                  <a:ext uri="{FF2B5EF4-FFF2-40B4-BE49-F238E27FC236}">
                    <a16:creationId xmlns:a16="http://schemas.microsoft.com/office/drawing/2014/main" id="{9E14EA35-D813-4A78-A45D-726671F91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4" name="Freeform 593">
                <a:extLst>
                  <a:ext uri="{FF2B5EF4-FFF2-40B4-BE49-F238E27FC236}">
                    <a16:creationId xmlns:a16="http://schemas.microsoft.com/office/drawing/2014/main" id="{56AC92A0-F2C5-4C85-A5F8-B3410F5E8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5" name="Freeform 594">
                <a:extLst>
                  <a:ext uri="{FF2B5EF4-FFF2-40B4-BE49-F238E27FC236}">
                    <a16:creationId xmlns:a16="http://schemas.microsoft.com/office/drawing/2014/main" id="{855A56A2-BBA4-4287-BE6E-DBD13DBBF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6" name="Freeform 595">
                <a:extLst>
                  <a:ext uri="{FF2B5EF4-FFF2-40B4-BE49-F238E27FC236}">
                    <a16:creationId xmlns:a16="http://schemas.microsoft.com/office/drawing/2014/main" id="{8E43993A-E37E-48D7-A500-5251D5E6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7" name="Freeform 596">
                <a:extLst>
                  <a:ext uri="{FF2B5EF4-FFF2-40B4-BE49-F238E27FC236}">
                    <a16:creationId xmlns:a16="http://schemas.microsoft.com/office/drawing/2014/main" id="{87227229-8442-4EAB-BC6A-FA8235D7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8" name="Freeform 597">
                <a:extLst>
                  <a:ext uri="{FF2B5EF4-FFF2-40B4-BE49-F238E27FC236}">
                    <a16:creationId xmlns:a16="http://schemas.microsoft.com/office/drawing/2014/main" id="{EDE1942F-3E67-4713-B8E9-A5E10BD6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9" name="Freeform 598">
                <a:extLst>
                  <a:ext uri="{FF2B5EF4-FFF2-40B4-BE49-F238E27FC236}">
                    <a16:creationId xmlns:a16="http://schemas.microsoft.com/office/drawing/2014/main" id="{E5838606-D1B8-4123-A2A4-7E5A8BE8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5"/>
                <a:ext cx="38" cy="38"/>
              </a:xfrm>
              <a:custGeom>
                <a:avLst/>
                <a:gdLst>
                  <a:gd name="T0" fmla="*/ 147 w 15"/>
                  <a:gd name="T1" fmla="*/ 258 h 14"/>
                  <a:gd name="T2" fmla="*/ 20 w 15"/>
                  <a:gd name="T3" fmla="*/ 176 h 14"/>
                  <a:gd name="T4" fmla="*/ 96 w 15"/>
                  <a:gd name="T5" fmla="*/ 22 h 14"/>
                  <a:gd name="T6" fmla="*/ 225 w 15"/>
                  <a:gd name="T7" fmla="*/ 103 h 14"/>
                  <a:gd name="T8" fmla="*/ 147 w 15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9" y="13"/>
                    </a:move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3" y="2"/>
                      <a:pt x="6" y="1"/>
                    </a:cubicBezTo>
                    <a:cubicBezTo>
                      <a:pt x="10" y="0"/>
                      <a:pt x="13" y="2"/>
                      <a:pt x="14" y="5"/>
                    </a:cubicBezTo>
                    <a:cubicBezTo>
                      <a:pt x="15" y="8"/>
                      <a:pt x="13" y="12"/>
                      <a:pt x="9" y="1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0" name="Freeform 599">
                <a:extLst>
                  <a:ext uri="{FF2B5EF4-FFF2-40B4-BE49-F238E27FC236}">
                    <a16:creationId xmlns:a16="http://schemas.microsoft.com/office/drawing/2014/main" id="{6AE4C28C-C324-4D6D-93B5-8C60EE478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1" name="Freeform 600">
                <a:extLst>
                  <a:ext uri="{FF2B5EF4-FFF2-40B4-BE49-F238E27FC236}">
                    <a16:creationId xmlns:a16="http://schemas.microsoft.com/office/drawing/2014/main" id="{887599BE-F740-4414-B413-799730DD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2" name="Freeform 601">
                <a:extLst>
                  <a:ext uri="{FF2B5EF4-FFF2-40B4-BE49-F238E27FC236}">
                    <a16:creationId xmlns:a16="http://schemas.microsoft.com/office/drawing/2014/main" id="{45F64C99-2A7E-48FA-A086-C4552D037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60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3" name="Freeform 602">
                <a:extLst>
                  <a:ext uri="{FF2B5EF4-FFF2-40B4-BE49-F238E27FC236}">
                    <a16:creationId xmlns:a16="http://schemas.microsoft.com/office/drawing/2014/main" id="{AB230039-A55E-41FB-99EB-29162D98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6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4" name="Freeform 603">
                <a:extLst>
                  <a:ext uri="{FF2B5EF4-FFF2-40B4-BE49-F238E27FC236}">
                    <a16:creationId xmlns:a16="http://schemas.microsoft.com/office/drawing/2014/main" id="{108B39F9-EA5D-4FBE-AF5E-5C07E674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5" name="Freeform 604">
                <a:extLst>
                  <a:ext uri="{FF2B5EF4-FFF2-40B4-BE49-F238E27FC236}">
                    <a16:creationId xmlns:a16="http://schemas.microsoft.com/office/drawing/2014/main" id="{CF824BBB-1EA3-4828-9522-79222F13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7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6" name="Freeform 605">
                <a:extLst>
                  <a:ext uri="{FF2B5EF4-FFF2-40B4-BE49-F238E27FC236}">
                    <a16:creationId xmlns:a16="http://schemas.microsoft.com/office/drawing/2014/main" id="{904F165C-54D0-4911-898F-55665815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7" name="Freeform 606">
                <a:extLst>
                  <a:ext uri="{FF2B5EF4-FFF2-40B4-BE49-F238E27FC236}">
                    <a16:creationId xmlns:a16="http://schemas.microsoft.com/office/drawing/2014/main" id="{E3592656-551D-4386-A9DD-4DF0F9A9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95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2" name="Group 607">
              <a:extLst>
                <a:ext uri="{FF2B5EF4-FFF2-40B4-BE49-F238E27FC236}">
                  <a16:creationId xmlns:a16="http://schemas.microsoft.com/office/drawing/2014/main" id="{CA7EEB81-E994-4F10-B232-A66E60D2A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5" y="1803"/>
              <a:ext cx="740" cy="1008"/>
              <a:chOff x="1225" y="1803"/>
              <a:chExt cx="740" cy="1008"/>
            </a:xfrm>
          </p:grpSpPr>
          <p:sp>
            <p:nvSpPr>
              <p:cNvPr id="70208" name="Freeform 608">
                <a:extLst>
                  <a:ext uri="{FF2B5EF4-FFF2-40B4-BE49-F238E27FC236}">
                    <a16:creationId xmlns:a16="http://schemas.microsoft.com/office/drawing/2014/main" id="{E255811B-8AD2-477B-ACF5-6D1F2CE84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9" name="Freeform 609">
                <a:extLst>
                  <a:ext uri="{FF2B5EF4-FFF2-40B4-BE49-F238E27FC236}">
                    <a16:creationId xmlns:a16="http://schemas.microsoft.com/office/drawing/2014/main" id="{68FE5387-222B-48E5-B073-D12A2000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0" name="Freeform 610">
                <a:extLst>
                  <a:ext uri="{FF2B5EF4-FFF2-40B4-BE49-F238E27FC236}">
                    <a16:creationId xmlns:a16="http://schemas.microsoft.com/office/drawing/2014/main" id="{35DAB0B0-6EEE-4434-9920-BE67F9609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1" name="Freeform 611">
                <a:extLst>
                  <a:ext uri="{FF2B5EF4-FFF2-40B4-BE49-F238E27FC236}">
                    <a16:creationId xmlns:a16="http://schemas.microsoft.com/office/drawing/2014/main" id="{14E93B58-ED91-42B5-8881-51E290A5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80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2" name="Freeform 612">
                <a:extLst>
                  <a:ext uri="{FF2B5EF4-FFF2-40B4-BE49-F238E27FC236}">
                    <a16:creationId xmlns:a16="http://schemas.microsoft.com/office/drawing/2014/main" id="{3FE02BD7-9C24-44A6-B0CF-544C20C1C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3" name="Freeform 613">
                <a:extLst>
                  <a:ext uri="{FF2B5EF4-FFF2-40B4-BE49-F238E27FC236}">
                    <a16:creationId xmlns:a16="http://schemas.microsoft.com/office/drawing/2014/main" id="{EA376164-3FB5-4646-AAB0-A4C6E1DA8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9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4" name="Freeform 614">
                <a:extLst>
                  <a:ext uri="{FF2B5EF4-FFF2-40B4-BE49-F238E27FC236}">
                    <a16:creationId xmlns:a16="http://schemas.microsoft.com/office/drawing/2014/main" id="{E2F85130-D458-44FB-9B40-FB7B68426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5" name="Freeform 615">
                <a:extLst>
                  <a:ext uri="{FF2B5EF4-FFF2-40B4-BE49-F238E27FC236}">
                    <a16:creationId xmlns:a16="http://schemas.microsoft.com/office/drawing/2014/main" id="{E9F9FB99-4A3D-4233-A559-F830AA9E0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6" name="Freeform 616">
                <a:extLst>
                  <a:ext uri="{FF2B5EF4-FFF2-40B4-BE49-F238E27FC236}">
                    <a16:creationId xmlns:a16="http://schemas.microsoft.com/office/drawing/2014/main" id="{B68175D3-BF67-4A2A-B743-B63BBF8E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7" name="Freeform 617">
                <a:extLst>
                  <a:ext uri="{FF2B5EF4-FFF2-40B4-BE49-F238E27FC236}">
                    <a16:creationId xmlns:a16="http://schemas.microsoft.com/office/drawing/2014/main" id="{51DC127E-E6AA-46B0-911D-C57F14DBA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8" name="Freeform 618">
                <a:extLst>
                  <a:ext uri="{FF2B5EF4-FFF2-40B4-BE49-F238E27FC236}">
                    <a16:creationId xmlns:a16="http://schemas.microsoft.com/office/drawing/2014/main" id="{3C45DFDE-2663-4489-BAE5-7D930C5C3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9" name="Freeform 619">
                <a:extLst>
                  <a:ext uri="{FF2B5EF4-FFF2-40B4-BE49-F238E27FC236}">
                    <a16:creationId xmlns:a16="http://schemas.microsoft.com/office/drawing/2014/main" id="{66F8BD64-61FA-44AB-A9DC-D086029FA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77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0" name="Freeform 620">
                <a:extLst>
                  <a:ext uri="{FF2B5EF4-FFF2-40B4-BE49-F238E27FC236}">
                    <a16:creationId xmlns:a16="http://schemas.microsoft.com/office/drawing/2014/main" id="{FE904DAC-86BA-4300-A71D-4227CCB7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1" name="Freeform 621">
                <a:extLst>
                  <a:ext uri="{FF2B5EF4-FFF2-40B4-BE49-F238E27FC236}">
                    <a16:creationId xmlns:a16="http://schemas.microsoft.com/office/drawing/2014/main" id="{E1F83772-7778-4B12-8E0F-6D1EADDC9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2" name="Freeform 622">
                <a:extLst>
                  <a:ext uri="{FF2B5EF4-FFF2-40B4-BE49-F238E27FC236}">
                    <a16:creationId xmlns:a16="http://schemas.microsoft.com/office/drawing/2014/main" id="{1142B9CF-EDD8-45C1-B0B1-0331DCEAC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3" name="Freeform 623">
                <a:extLst>
                  <a:ext uri="{FF2B5EF4-FFF2-40B4-BE49-F238E27FC236}">
                    <a16:creationId xmlns:a16="http://schemas.microsoft.com/office/drawing/2014/main" id="{55A2F98E-EFF4-4B0C-A0FA-3EBD0B2F7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4" name="Freeform 624">
                <a:extLst>
                  <a:ext uri="{FF2B5EF4-FFF2-40B4-BE49-F238E27FC236}">
                    <a16:creationId xmlns:a16="http://schemas.microsoft.com/office/drawing/2014/main" id="{28BA6BC5-B244-4279-93E6-AF548D0AB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8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5" name="Freeform 625">
                <a:extLst>
                  <a:ext uri="{FF2B5EF4-FFF2-40B4-BE49-F238E27FC236}">
                    <a16:creationId xmlns:a16="http://schemas.microsoft.com/office/drawing/2014/main" id="{FA1F7B55-D225-4FC7-AA6F-9BFC9B9B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6" name="Freeform 626">
                <a:extLst>
                  <a:ext uri="{FF2B5EF4-FFF2-40B4-BE49-F238E27FC236}">
                    <a16:creationId xmlns:a16="http://schemas.microsoft.com/office/drawing/2014/main" id="{4F40CC27-F458-4BC1-9CB5-9188F1AB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7" name="Freeform 627">
                <a:extLst>
                  <a:ext uri="{FF2B5EF4-FFF2-40B4-BE49-F238E27FC236}">
                    <a16:creationId xmlns:a16="http://schemas.microsoft.com/office/drawing/2014/main" id="{4F404FCD-0668-4DE2-B266-B78EA876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8" name="Freeform 628">
                <a:extLst>
                  <a:ext uri="{FF2B5EF4-FFF2-40B4-BE49-F238E27FC236}">
                    <a16:creationId xmlns:a16="http://schemas.microsoft.com/office/drawing/2014/main" id="{8B0AA904-D2CD-4BBB-9755-B4412360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9" name="Freeform 629">
                <a:extLst>
                  <a:ext uri="{FF2B5EF4-FFF2-40B4-BE49-F238E27FC236}">
                    <a16:creationId xmlns:a16="http://schemas.microsoft.com/office/drawing/2014/main" id="{EF048DA3-5C29-45A1-B5D6-87DBF9458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0" name="Freeform 630">
                <a:extLst>
                  <a:ext uri="{FF2B5EF4-FFF2-40B4-BE49-F238E27FC236}">
                    <a16:creationId xmlns:a16="http://schemas.microsoft.com/office/drawing/2014/main" id="{775E8ACB-25AD-4054-9940-AB6158D2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89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1" name="Freeform 631">
                <a:extLst>
                  <a:ext uri="{FF2B5EF4-FFF2-40B4-BE49-F238E27FC236}">
                    <a16:creationId xmlns:a16="http://schemas.microsoft.com/office/drawing/2014/main" id="{994F6B8B-5B77-457A-98CE-8AFDEEE5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8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2" name="Freeform 632">
                <a:extLst>
                  <a:ext uri="{FF2B5EF4-FFF2-40B4-BE49-F238E27FC236}">
                    <a16:creationId xmlns:a16="http://schemas.microsoft.com/office/drawing/2014/main" id="{A6830F00-3528-4052-BC6F-9CA645361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7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3" name="Freeform 633">
                <a:extLst>
                  <a:ext uri="{FF2B5EF4-FFF2-40B4-BE49-F238E27FC236}">
                    <a16:creationId xmlns:a16="http://schemas.microsoft.com/office/drawing/2014/main" id="{CC95251E-A44A-4F84-A3C0-9EEF8ED33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4" name="Freeform 634">
                <a:extLst>
                  <a:ext uri="{FF2B5EF4-FFF2-40B4-BE49-F238E27FC236}">
                    <a16:creationId xmlns:a16="http://schemas.microsoft.com/office/drawing/2014/main" id="{EAECED00-03E4-46BC-80A9-E4B1123C1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5" name="Freeform 635">
                <a:extLst>
                  <a:ext uri="{FF2B5EF4-FFF2-40B4-BE49-F238E27FC236}">
                    <a16:creationId xmlns:a16="http://schemas.microsoft.com/office/drawing/2014/main" id="{38B44C2E-908B-4A1C-A819-F4C5D763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7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6" name="Freeform 636">
                <a:extLst>
                  <a:ext uri="{FF2B5EF4-FFF2-40B4-BE49-F238E27FC236}">
                    <a16:creationId xmlns:a16="http://schemas.microsoft.com/office/drawing/2014/main" id="{7C7C64D7-5624-4076-8343-76062DA1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6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7" name="Freeform 637">
                <a:extLst>
                  <a:ext uri="{FF2B5EF4-FFF2-40B4-BE49-F238E27FC236}">
                    <a16:creationId xmlns:a16="http://schemas.microsoft.com/office/drawing/2014/main" id="{A3F9F5CD-5053-4796-9C9B-279470B81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8" name="Freeform 638">
                <a:extLst>
                  <a:ext uri="{FF2B5EF4-FFF2-40B4-BE49-F238E27FC236}">
                    <a16:creationId xmlns:a16="http://schemas.microsoft.com/office/drawing/2014/main" id="{6B09808B-FA7A-43BE-9527-C5712CA7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6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9" name="Freeform 639">
                <a:extLst>
                  <a:ext uri="{FF2B5EF4-FFF2-40B4-BE49-F238E27FC236}">
                    <a16:creationId xmlns:a16="http://schemas.microsoft.com/office/drawing/2014/main" id="{3630E100-7CDE-48A7-9B6F-6A0DCCBBF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7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0" name="Freeform 640">
                <a:extLst>
                  <a:ext uri="{FF2B5EF4-FFF2-40B4-BE49-F238E27FC236}">
                    <a16:creationId xmlns:a16="http://schemas.microsoft.com/office/drawing/2014/main" id="{8A1D22F2-BE9E-40CE-B43B-E9210BE5B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1" name="Freeform 641">
                <a:extLst>
                  <a:ext uri="{FF2B5EF4-FFF2-40B4-BE49-F238E27FC236}">
                    <a16:creationId xmlns:a16="http://schemas.microsoft.com/office/drawing/2014/main" id="{D83D6E0E-0CC2-469D-BDA5-7E0018AF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2" name="Freeform 642">
                <a:extLst>
                  <a:ext uri="{FF2B5EF4-FFF2-40B4-BE49-F238E27FC236}">
                    <a16:creationId xmlns:a16="http://schemas.microsoft.com/office/drawing/2014/main" id="{F633ABAC-4FB9-42A8-8EE5-C062E9A59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6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3" name="Freeform 643">
                <a:extLst>
                  <a:ext uri="{FF2B5EF4-FFF2-40B4-BE49-F238E27FC236}">
                    <a16:creationId xmlns:a16="http://schemas.microsoft.com/office/drawing/2014/main" id="{519F9832-7476-4BD3-94AF-74082057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4" name="Freeform 644">
                <a:extLst>
                  <a:ext uri="{FF2B5EF4-FFF2-40B4-BE49-F238E27FC236}">
                    <a16:creationId xmlns:a16="http://schemas.microsoft.com/office/drawing/2014/main" id="{041EE7A8-EF55-4EF9-B04F-2C10A6DAC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5" name="Freeform 645">
                <a:extLst>
                  <a:ext uri="{FF2B5EF4-FFF2-40B4-BE49-F238E27FC236}">
                    <a16:creationId xmlns:a16="http://schemas.microsoft.com/office/drawing/2014/main" id="{0EAA2E18-F084-4594-8380-CD678E030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97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6" name="Freeform 646">
                <a:extLst>
                  <a:ext uri="{FF2B5EF4-FFF2-40B4-BE49-F238E27FC236}">
                    <a16:creationId xmlns:a16="http://schemas.microsoft.com/office/drawing/2014/main" id="{21B2B868-32F8-4AC0-B94F-32F1A011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7" name="Freeform 647">
                <a:extLst>
                  <a:ext uri="{FF2B5EF4-FFF2-40B4-BE49-F238E27FC236}">
                    <a16:creationId xmlns:a16="http://schemas.microsoft.com/office/drawing/2014/main" id="{86830304-6A40-4547-9FAC-430D6AAD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8" name="Freeform 648">
                <a:extLst>
                  <a:ext uri="{FF2B5EF4-FFF2-40B4-BE49-F238E27FC236}">
                    <a16:creationId xmlns:a16="http://schemas.microsoft.com/office/drawing/2014/main" id="{F3E77DDC-95E8-4B0D-8C36-0CF1D242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9" name="Freeform 649">
                <a:extLst>
                  <a:ext uri="{FF2B5EF4-FFF2-40B4-BE49-F238E27FC236}">
                    <a16:creationId xmlns:a16="http://schemas.microsoft.com/office/drawing/2014/main" id="{C068BC63-6BFB-4DAE-85B4-439B54B03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0" name="Freeform 650">
                <a:extLst>
                  <a:ext uri="{FF2B5EF4-FFF2-40B4-BE49-F238E27FC236}">
                    <a16:creationId xmlns:a16="http://schemas.microsoft.com/office/drawing/2014/main" id="{5A5FF5ED-8679-4BD7-A84B-CFE4EFBF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13"/>
                <a:ext cx="50" cy="48"/>
              </a:xfrm>
              <a:custGeom>
                <a:avLst/>
                <a:gdLst>
                  <a:gd name="T0" fmla="*/ 188 w 20"/>
                  <a:gd name="T1" fmla="*/ 320 h 18"/>
                  <a:gd name="T2" fmla="*/ 20 w 20"/>
                  <a:gd name="T3" fmla="*/ 227 h 18"/>
                  <a:gd name="T4" fmla="*/ 125 w 20"/>
                  <a:gd name="T5" fmla="*/ 21 h 18"/>
                  <a:gd name="T6" fmla="*/ 300 w 20"/>
                  <a:gd name="T7" fmla="*/ 136 h 18"/>
                  <a:gd name="T8" fmla="*/ 188 w 20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7" y="18"/>
                      <a:pt x="2" y="16"/>
                      <a:pt x="1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2"/>
                      <a:pt x="19" y="7"/>
                    </a:cubicBezTo>
                    <a:cubicBezTo>
                      <a:pt x="20" y="11"/>
                      <a:pt x="17" y="16"/>
                      <a:pt x="12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1" name="Freeform 651">
                <a:extLst>
                  <a:ext uri="{FF2B5EF4-FFF2-40B4-BE49-F238E27FC236}">
                    <a16:creationId xmlns:a16="http://schemas.microsoft.com/office/drawing/2014/main" id="{422F05DA-E45F-4530-8B8C-C974D7CD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2" name="Freeform 652">
                <a:extLst>
                  <a:ext uri="{FF2B5EF4-FFF2-40B4-BE49-F238E27FC236}">
                    <a16:creationId xmlns:a16="http://schemas.microsoft.com/office/drawing/2014/main" id="{3A058E33-1460-4580-816A-92935ED7B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13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3" name="Freeform 653">
                <a:extLst>
                  <a:ext uri="{FF2B5EF4-FFF2-40B4-BE49-F238E27FC236}">
                    <a16:creationId xmlns:a16="http://schemas.microsoft.com/office/drawing/2014/main" id="{F8FBDDF2-E4E3-4324-A10E-7838EA6BA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0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4" name="Freeform 654">
                <a:extLst>
                  <a:ext uri="{FF2B5EF4-FFF2-40B4-BE49-F238E27FC236}">
                    <a16:creationId xmlns:a16="http://schemas.microsoft.com/office/drawing/2014/main" id="{446249EB-D555-4BC4-A521-9FD146BEC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5" name="Freeform 655">
                <a:extLst>
                  <a:ext uri="{FF2B5EF4-FFF2-40B4-BE49-F238E27FC236}">
                    <a16:creationId xmlns:a16="http://schemas.microsoft.com/office/drawing/2014/main" id="{9BEDA676-0690-45CB-A24B-0C58BF8B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0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6" name="Freeform 656">
                <a:extLst>
                  <a:ext uri="{FF2B5EF4-FFF2-40B4-BE49-F238E27FC236}">
                    <a16:creationId xmlns:a16="http://schemas.microsoft.com/office/drawing/2014/main" id="{A32E4EAA-9E07-4D24-9146-F76343EA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7" name="Freeform 657">
                <a:extLst>
                  <a:ext uri="{FF2B5EF4-FFF2-40B4-BE49-F238E27FC236}">
                    <a16:creationId xmlns:a16="http://schemas.microsoft.com/office/drawing/2014/main" id="{286C92EF-D0DA-4E19-8AF3-229755A4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8" name="Freeform 658">
                <a:extLst>
                  <a:ext uri="{FF2B5EF4-FFF2-40B4-BE49-F238E27FC236}">
                    <a16:creationId xmlns:a16="http://schemas.microsoft.com/office/drawing/2014/main" id="{C51DED24-E753-43B7-9095-621B81BD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5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9" name="Freeform 659">
                <a:extLst>
                  <a:ext uri="{FF2B5EF4-FFF2-40B4-BE49-F238E27FC236}">
                    <a16:creationId xmlns:a16="http://schemas.microsoft.com/office/drawing/2014/main" id="{3B43A761-361E-44A1-84FF-C842A147F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0" name="Freeform 660">
                <a:extLst>
                  <a:ext uri="{FF2B5EF4-FFF2-40B4-BE49-F238E27FC236}">
                    <a16:creationId xmlns:a16="http://schemas.microsoft.com/office/drawing/2014/main" id="{5C204070-2480-4E08-A365-4C648AFD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185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1" name="Freeform 661">
                <a:extLst>
                  <a:ext uri="{FF2B5EF4-FFF2-40B4-BE49-F238E27FC236}">
                    <a16:creationId xmlns:a16="http://schemas.microsoft.com/office/drawing/2014/main" id="{B9BBA3A3-5218-4C79-A887-82E5F042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3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33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2" name="Freeform 662">
                <a:extLst>
                  <a:ext uri="{FF2B5EF4-FFF2-40B4-BE49-F238E27FC236}">
                    <a16:creationId xmlns:a16="http://schemas.microsoft.com/office/drawing/2014/main" id="{646240FB-7779-4FCB-9E52-EC5BC85F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6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3" name="Freeform 663">
                <a:extLst>
                  <a:ext uri="{FF2B5EF4-FFF2-40B4-BE49-F238E27FC236}">
                    <a16:creationId xmlns:a16="http://schemas.microsoft.com/office/drawing/2014/main" id="{E336E47E-4EE3-496F-9A24-21977B3B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4" name="Freeform 664">
                <a:extLst>
                  <a:ext uri="{FF2B5EF4-FFF2-40B4-BE49-F238E27FC236}">
                    <a16:creationId xmlns:a16="http://schemas.microsoft.com/office/drawing/2014/main" id="{2DC8F159-2E97-4A26-9C68-97F810D0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5" name="Freeform 665">
                <a:extLst>
                  <a:ext uri="{FF2B5EF4-FFF2-40B4-BE49-F238E27FC236}">
                    <a16:creationId xmlns:a16="http://schemas.microsoft.com/office/drawing/2014/main" id="{E1739109-C65C-43B6-BA5D-CFC196C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6" name="Freeform 666">
                <a:extLst>
                  <a:ext uri="{FF2B5EF4-FFF2-40B4-BE49-F238E27FC236}">
                    <a16:creationId xmlns:a16="http://schemas.microsoft.com/office/drawing/2014/main" id="{50EAB9C7-BDBB-4EA7-87BC-4475C1870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7" name="Freeform 667">
                <a:extLst>
                  <a:ext uri="{FF2B5EF4-FFF2-40B4-BE49-F238E27FC236}">
                    <a16:creationId xmlns:a16="http://schemas.microsoft.com/office/drawing/2014/main" id="{99ABB59E-C108-4D19-8EEF-A27657897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8" name="Freeform 668">
                <a:extLst>
                  <a:ext uri="{FF2B5EF4-FFF2-40B4-BE49-F238E27FC236}">
                    <a16:creationId xmlns:a16="http://schemas.microsoft.com/office/drawing/2014/main" id="{8AB4623D-982C-49B1-863B-ACEB9A44B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24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9" name="Freeform 669">
                <a:extLst>
                  <a:ext uri="{FF2B5EF4-FFF2-40B4-BE49-F238E27FC236}">
                    <a16:creationId xmlns:a16="http://schemas.microsoft.com/office/drawing/2014/main" id="{B4BDE736-F57C-4796-A23C-85D3247A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0" name="Freeform 670">
                <a:extLst>
                  <a:ext uri="{FF2B5EF4-FFF2-40B4-BE49-F238E27FC236}">
                    <a16:creationId xmlns:a16="http://schemas.microsoft.com/office/drawing/2014/main" id="{F377BE1B-9D3B-46AD-AEEC-615361E6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1" name="Freeform 671">
                <a:extLst>
                  <a:ext uri="{FF2B5EF4-FFF2-40B4-BE49-F238E27FC236}">
                    <a16:creationId xmlns:a16="http://schemas.microsoft.com/office/drawing/2014/main" id="{CA2C5D47-BA96-4E2E-9BFB-2E24608F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29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2" name="Freeform 672">
                <a:extLst>
                  <a:ext uri="{FF2B5EF4-FFF2-40B4-BE49-F238E27FC236}">
                    <a16:creationId xmlns:a16="http://schemas.microsoft.com/office/drawing/2014/main" id="{E2C5E754-BC84-497A-A3EA-173F7DF04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3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3" name="Freeform 673">
                <a:extLst>
                  <a:ext uri="{FF2B5EF4-FFF2-40B4-BE49-F238E27FC236}">
                    <a16:creationId xmlns:a16="http://schemas.microsoft.com/office/drawing/2014/main" id="{9C5B28C5-D154-402F-82A3-41515DCB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837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27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4" name="Freeform 674">
                <a:extLst>
                  <a:ext uri="{FF2B5EF4-FFF2-40B4-BE49-F238E27FC236}">
                    <a16:creationId xmlns:a16="http://schemas.microsoft.com/office/drawing/2014/main" id="{715DAD3B-B085-4B61-9971-EB7C2870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5" name="Freeform 675">
                <a:extLst>
                  <a:ext uri="{FF2B5EF4-FFF2-40B4-BE49-F238E27FC236}">
                    <a16:creationId xmlns:a16="http://schemas.microsoft.com/office/drawing/2014/main" id="{F2C8FEC9-EE95-4EBA-A80D-0406B295F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6" name="Freeform 676">
                <a:extLst>
                  <a:ext uri="{FF2B5EF4-FFF2-40B4-BE49-F238E27FC236}">
                    <a16:creationId xmlns:a16="http://schemas.microsoft.com/office/drawing/2014/main" id="{201C796C-4F87-4534-A9DC-D23202A2E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7" name="Freeform 677">
                <a:extLst>
                  <a:ext uri="{FF2B5EF4-FFF2-40B4-BE49-F238E27FC236}">
                    <a16:creationId xmlns:a16="http://schemas.microsoft.com/office/drawing/2014/main" id="{359054CF-60D6-46D9-9724-2C1681BA6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8" name="Freeform 678">
                <a:extLst>
                  <a:ext uri="{FF2B5EF4-FFF2-40B4-BE49-F238E27FC236}">
                    <a16:creationId xmlns:a16="http://schemas.microsoft.com/office/drawing/2014/main" id="{9FF4D329-8035-4100-879E-8DB3F899B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9" name="Freeform 679">
                <a:extLst>
                  <a:ext uri="{FF2B5EF4-FFF2-40B4-BE49-F238E27FC236}">
                    <a16:creationId xmlns:a16="http://schemas.microsoft.com/office/drawing/2014/main" id="{5616625B-ABCC-4E81-A345-0C83B171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0" name="Freeform 680">
                <a:extLst>
                  <a:ext uri="{FF2B5EF4-FFF2-40B4-BE49-F238E27FC236}">
                    <a16:creationId xmlns:a16="http://schemas.microsoft.com/office/drawing/2014/main" id="{10CDD374-04B0-46E4-A54A-A952B3546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1" name="Freeform 681">
                <a:extLst>
                  <a:ext uri="{FF2B5EF4-FFF2-40B4-BE49-F238E27FC236}">
                    <a16:creationId xmlns:a16="http://schemas.microsoft.com/office/drawing/2014/main" id="{67FF2475-4AD7-40F2-B8DC-6F1F18A64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2" name="Freeform 682">
                <a:extLst>
                  <a:ext uri="{FF2B5EF4-FFF2-40B4-BE49-F238E27FC236}">
                    <a16:creationId xmlns:a16="http://schemas.microsoft.com/office/drawing/2014/main" id="{5DF1A333-5074-4E28-9806-20F050ED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3" name="Freeform 683">
                <a:extLst>
                  <a:ext uri="{FF2B5EF4-FFF2-40B4-BE49-F238E27FC236}">
                    <a16:creationId xmlns:a16="http://schemas.microsoft.com/office/drawing/2014/main" id="{7CB38129-1ACC-48EC-8071-0B7219F4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2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4" name="Freeform 684">
                <a:extLst>
                  <a:ext uri="{FF2B5EF4-FFF2-40B4-BE49-F238E27FC236}">
                    <a16:creationId xmlns:a16="http://schemas.microsoft.com/office/drawing/2014/main" id="{BD59D9B6-93EC-4A68-9291-0B83A7EC8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5" name="Freeform 685">
                <a:extLst>
                  <a:ext uri="{FF2B5EF4-FFF2-40B4-BE49-F238E27FC236}">
                    <a16:creationId xmlns:a16="http://schemas.microsoft.com/office/drawing/2014/main" id="{4EB1F49E-4696-4131-8EB1-AD61B2AE2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6" name="Freeform 686">
                <a:extLst>
                  <a:ext uri="{FF2B5EF4-FFF2-40B4-BE49-F238E27FC236}">
                    <a16:creationId xmlns:a16="http://schemas.microsoft.com/office/drawing/2014/main" id="{87613FFE-14A2-4276-8D29-E5450C19B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21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7" name="Freeform 687">
                <a:extLst>
                  <a:ext uri="{FF2B5EF4-FFF2-40B4-BE49-F238E27FC236}">
                    <a16:creationId xmlns:a16="http://schemas.microsoft.com/office/drawing/2014/main" id="{78917DC4-9FC5-48D6-9A2F-663670D6C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8" name="Freeform 688">
                <a:extLst>
                  <a:ext uri="{FF2B5EF4-FFF2-40B4-BE49-F238E27FC236}">
                    <a16:creationId xmlns:a16="http://schemas.microsoft.com/office/drawing/2014/main" id="{C181C8FA-80BE-468A-85AE-CE410BAE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13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9" name="Freeform 689">
                <a:extLst>
                  <a:ext uri="{FF2B5EF4-FFF2-40B4-BE49-F238E27FC236}">
                    <a16:creationId xmlns:a16="http://schemas.microsoft.com/office/drawing/2014/main" id="{2A3EC644-B736-4D06-8037-5325DB9B7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0" name="Freeform 690">
                <a:extLst>
                  <a:ext uri="{FF2B5EF4-FFF2-40B4-BE49-F238E27FC236}">
                    <a16:creationId xmlns:a16="http://schemas.microsoft.com/office/drawing/2014/main" id="{46AD2D1E-8B66-4C9C-AFC5-1057CFC94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1" name="Freeform 691">
                <a:extLst>
                  <a:ext uri="{FF2B5EF4-FFF2-40B4-BE49-F238E27FC236}">
                    <a16:creationId xmlns:a16="http://schemas.microsoft.com/office/drawing/2014/main" id="{8143AEA9-62B6-4A1F-8AB1-82BDCC84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2" name="Freeform 692">
                <a:extLst>
                  <a:ext uri="{FF2B5EF4-FFF2-40B4-BE49-F238E27FC236}">
                    <a16:creationId xmlns:a16="http://schemas.microsoft.com/office/drawing/2014/main" id="{F10BEBF0-48E2-46DF-9315-D8051E0DD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3" name="Freeform 693">
                <a:extLst>
                  <a:ext uri="{FF2B5EF4-FFF2-40B4-BE49-F238E27FC236}">
                    <a16:creationId xmlns:a16="http://schemas.microsoft.com/office/drawing/2014/main" id="{0974682F-CE2C-455A-9EFE-CD0FCDD5A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13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4" name="Freeform 694">
                <a:extLst>
                  <a:ext uri="{FF2B5EF4-FFF2-40B4-BE49-F238E27FC236}">
                    <a16:creationId xmlns:a16="http://schemas.microsoft.com/office/drawing/2014/main" id="{E9B3F52C-7956-4E8F-B7CD-3AD4C9DA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5" name="Freeform 695">
                <a:extLst>
                  <a:ext uri="{FF2B5EF4-FFF2-40B4-BE49-F238E27FC236}">
                    <a16:creationId xmlns:a16="http://schemas.microsoft.com/office/drawing/2014/main" id="{FAB8827D-A8B9-4E7F-882B-C1F5A50E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6" name="Freeform 696">
                <a:extLst>
                  <a:ext uri="{FF2B5EF4-FFF2-40B4-BE49-F238E27FC236}">
                    <a16:creationId xmlns:a16="http://schemas.microsoft.com/office/drawing/2014/main" id="{A9D8ACCF-1179-426D-B75F-FA7A88841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7" name="Freeform 697">
                <a:extLst>
                  <a:ext uri="{FF2B5EF4-FFF2-40B4-BE49-F238E27FC236}">
                    <a16:creationId xmlns:a16="http://schemas.microsoft.com/office/drawing/2014/main" id="{438C2D41-A475-4F12-81EC-D23C982C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8" name="Freeform 698">
                <a:extLst>
                  <a:ext uri="{FF2B5EF4-FFF2-40B4-BE49-F238E27FC236}">
                    <a16:creationId xmlns:a16="http://schemas.microsoft.com/office/drawing/2014/main" id="{F8621B68-3897-438B-9B88-C4830B59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3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9" name="Freeform 699">
                <a:extLst>
                  <a:ext uri="{FF2B5EF4-FFF2-40B4-BE49-F238E27FC236}">
                    <a16:creationId xmlns:a16="http://schemas.microsoft.com/office/drawing/2014/main" id="{4510A012-EF6F-42D3-907A-3C0BB29C9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16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0" name="Freeform 700">
                <a:extLst>
                  <a:ext uri="{FF2B5EF4-FFF2-40B4-BE49-F238E27FC236}">
                    <a16:creationId xmlns:a16="http://schemas.microsoft.com/office/drawing/2014/main" id="{5EBA722F-6216-415C-BDC5-1E8E174ED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1" name="Freeform 701">
                <a:extLst>
                  <a:ext uri="{FF2B5EF4-FFF2-40B4-BE49-F238E27FC236}">
                    <a16:creationId xmlns:a16="http://schemas.microsoft.com/office/drawing/2014/main" id="{D690AC5A-FC12-446E-892D-93B3E617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61"/>
                <a:ext cx="50" cy="51"/>
              </a:xfrm>
              <a:custGeom>
                <a:avLst/>
                <a:gdLst>
                  <a:gd name="T0" fmla="*/ 83 w 20"/>
                  <a:gd name="T1" fmla="*/ 56 h 19"/>
                  <a:gd name="T2" fmla="*/ 283 w 20"/>
                  <a:gd name="T3" fmla="*/ 81 h 19"/>
                  <a:gd name="T4" fmla="*/ 220 w 20"/>
                  <a:gd name="T5" fmla="*/ 309 h 19"/>
                  <a:gd name="T6" fmla="*/ 33 w 20"/>
                  <a:gd name="T7" fmla="*/ 287 h 19"/>
                  <a:gd name="T8" fmla="*/ 83 w 20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5" y="3"/>
                    </a:moveTo>
                    <a:cubicBezTo>
                      <a:pt x="9" y="0"/>
                      <a:pt x="15" y="1"/>
                      <a:pt x="18" y="4"/>
                    </a:cubicBezTo>
                    <a:cubicBezTo>
                      <a:pt x="20" y="8"/>
                      <a:pt x="19" y="13"/>
                      <a:pt x="14" y="16"/>
                    </a:cubicBezTo>
                    <a:cubicBezTo>
                      <a:pt x="10" y="19"/>
                      <a:pt x="5" y="19"/>
                      <a:pt x="2" y="15"/>
                    </a:cubicBezTo>
                    <a:cubicBezTo>
                      <a:pt x="0" y="11"/>
                      <a:pt x="1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2" name="Freeform 702">
                <a:extLst>
                  <a:ext uri="{FF2B5EF4-FFF2-40B4-BE49-F238E27FC236}">
                    <a16:creationId xmlns:a16="http://schemas.microsoft.com/office/drawing/2014/main" id="{EFD01F1F-6E53-44D1-8634-BB878A77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3" name="Freeform 703">
                <a:extLst>
                  <a:ext uri="{FF2B5EF4-FFF2-40B4-BE49-F238E27FC236}">
                    <a16:creationId xmlns:a16="http://schemas.microsoft.com/office/drawing/2014/main" id="{3D0B93F9-1F70-4D58-962B-54ED48D1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4" name="Freeform 704">
                <a:extLst>
                  <a:ext uri="{FF2B5EF4-FFF2-40B4-BE49-F238E27FC236}">
                    <a16:creationId xmlns:a16="http://schemas.microsoft.com/office/drawing/2014/main" id="{9F9E036C-3858-4D19-9C8B-A95F4AAA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15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5" name="Freeform 705">
                <a:extLst>
                  <a:ext uri="{FF2B5EF4-FFF2-40B4-BE49-F238E27FC236}">
                    <a16:creationId xmlns:a16="http://schemas.microsoft.com/office/drawing/2014/main" id="{CADD31C5-826C-4542-8AE3-92FDF6552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1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6" name="Freeform 706">
                <a:extLst>
                  <a:ext uri="{FF2B5EF4-FFF2-40B4-BE49-F238E27FC236}">
                    <a16:creationId xmlns:a16="http://schemas.microsoft.com/office/drawing/2014/main" id="{B46E72BC-DCAC-4E59-B6A7-F701E123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7" name="Freeform 707">
                <a:extLst>
                  <a:ext uri="{FF2B5EF4-FFF2-40B4-BE49-F238E27FC236}">
                    <a16:creationId xmlns:a16="http://schemas.microsoft.com/office/drawing/2014/main" id="{A129C9EB-98F9-4525-94C5-084001FF1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10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7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8" name="Freeform 708">
                <a:extLst>
                  <a:ext uri="{FF2B5EF4-FFF2-40B4-BE49-F238E27FC236}">
                    <a16:creationId xmlns:a16="http://schemas.microsoft.com/office/drawing/2014/main" id="{1879E95E-4DC5-417A-9134-366BA9DB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9" name="Freeform 709">
                <a:extLst>
                  <a:ext uri="{FF2B5EF4-FFF2-40B4-BE49-F238E27FC236}">
                    <a16:creationId xmlns:a16="http://schemas.microsoft.com/office/drawing/2014/main" id="{4DB0F150-7B86-4BE2-AA7B-D3393A6F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07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0" name="Freeform 710">
                <a:extLst>
                  <a:ext uri="{FF2B5EF4-FFF2-40B4-BE49-F238E27FC236}">
                    <a16:creationId xmlns:a16="http://schemas.microsoft.com/office/drawing/2014/main" id="{33134F25-5A38-4811-BCBB-A1EB6FFC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1" name="Freeform 711">
                <a:extLst>
                  <a:ext uri="{FF2B5EF4-FFF2-40B4-BE49-F238E27FC236}">
                    <a16:creationId xmlns:a16="http://schemas.microsoft.com/office/drawing/2014/main" id="{573AAAA7-AB32-46DA-9B05-77D8C46D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2" name="Freeform 712">
                <a:extLst>
                  <a:ext uri="{FF2B5EF4-FFF2-40B4-BE49-F238E27FC236}">
                    <a16:creationId xmlns:a16="http://schemas.microsoft.com/office/drawing/2014/main" id="{1E25AFF4-9129-4359-BCF2-18A7F27E1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3" name="Freeform 713">
                <a:extLst>
                  <a:ext uri="{FF2B5EF4-FFF2-40B4-BE49-F238E27FC236}">
                    <a16:creationId xmlns:a16="http://schemas.microsoft.com/office/drawing/2014/main" id="{EA0F9009-18E0-46F9-9B51-A388E2730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5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4" name="Freeform 714">
                <a:extLst>
                  <a:ext uri="{FF2B5EF4-FFF2-40B4-BE49-F238E27FC236}">
                    <a16:creationId xmlns:a16="http://schemas.microsoft.com/office/drawing/2014/main" id="{70334B1C-56B2-4BA1-94D1-4D979A0B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5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5" name="Freeform 715">
                <a:extLst>
                  <a:ext uri="{FF2B5EF4-FFF2-40B4-BE49-F238E27FC236}">
                    <a16:creationId xmlns:a16="http://schemas.microsoft.com/office/drawing/2014/main" id="{994BFB7A-793D-45A7-85DC-04FCC8D82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6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6" name="Freeform 716">
                <a:extLst>
                  <a:ext uri="{FF2B5EF4-FFF2-40B4-BE49-F238E27FC236}">
                    <a16:creationId xmlns:a16="http://schemas.microsoft.com/office/drawing/2014/main" id="{DBC2C263-F8CD-45EB-8336-873D685D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7" name="Freeform 717">
                <a:extLst>
                  <a:ext uri="{FF2B5EF4-FFF2-40B4-BE49-F238E27FC236}">
                    <a16:creationId xmlns:a16="http://schemas.microsoft.com/office/drawing/2014/main" id="{E3EB7B30-32A6-43C0-B903-279A8F572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8" name="Freeform 718">
                <a:extLst>
                  <a:ext uri="{FF2B5EF4-FFF2-40B4-BE49-F238E27FC236}">
                    <a16:creationId xmlns:a16="http://schemas.microsoft.com/office/drawing/2014/main" id="{CB08B124-FA32-4550-93B5-9DFF2E2A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07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9" name="Freeform 719">
                <a:extLst>
                  <a:ext uri="{FF2B5EF4-FFF2-40B4-BE49-F238E27FC236}">
                    <a16:creationId xmlns:a16="http://schemas.microsoft.com/office/drawing/2014/main" id="{F7564FBD-8E5B-4E42-97F8-4DFF1967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08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0" name="Freeform 720">
                <a:extLst>
                  <a:ext uri="{FF2B5EF4-FFF2-40B4-BE49-F238E27FC236}">
                    <a16:creationId xmlns:a16="http://schemas.microsoft.com/office/drawing/2014/main" id="{60701EE7-7F4F-42AB-B877-322732291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93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1" name="Freeform 721">
                <a:extLst>
                  <a:ext uri="{FF2B5EF4-FFF2-40B4-BE49-F238E27FC236}">
                    <a16:creationId xmlns:a16="http://schemas.microsoft.com/office/drawing/2014/main" id="{571DF0C9-DD26-4FE7-83C7-8EE0C00D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2" name="Freeform 722">
                <a:extLst>
                  <a:ext uri="{FF2B5EF4-FFF2-40B4-BE49-F238E27FC236}">
                    <a16:creationId xmlns:a16="http://schemas.microsoft.com/office/drawing/2014/main" id="{66B45EE6-33D2-4963-8C9B-85F83D099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09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3" name="Freeform 723">
                <a:extLst>
                  <a:ext uri="{FF2B5EF4-FFF2-40B4-BE49-F238E27FC236}">
                    <a16:creationId xmlns:a16="http://schemas.microsoft.com/office/drawing/2014/main" id="{0A9368D6-CA4D-4928-841F-D9D82A28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4" name="Freeform 724">
                <a:extLst>
                  <a:ext uri="{FF2B5EF4-FFF2-40B4-BE49-F238E27FC236}">
                    <a16:creationId xmlns:a16="http://schemas.microsoft.com/office/drawing/2014/main" id="{8B948D76-D442-4E5E-8D99-6E8F6C094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88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5" name="Freeform 725">
                <a:extLst>
                  <a:ext uri="{FF2B5EF4-FFF2-40B4-BE49-F238E27FC236}">
                    <a16:creationId xmlns:a16="http://schemas.microsoft.com/office/drawing/2014/main" id="{A1F1B31B-7881-4F68-84AB-6A38D25F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6" name="Freeform 726">
                <a:extLst>
                  <a:ext uri="{FF2B5EF4-FFF2-40B4-BE49-F238E27FC236}">
                    <a16:creationId xmlns:a16="http://schemas.microsoft.com/office/drawing/2014/main" id="{00422688-8427-4E55-8591-388D4A8B1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5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7" name="Freeform 727">
                <a:extLst>
                  <a:ext uri="{FF2B5EF4-FFF2-40B4-BE49-F238E27FC236}">
                    <a16:creationId xmlns:a16="http://schemas.microsoft.com/office/drawing/2014/main" id="{EFC249B4-5659-4871-BA59-019CAEA0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0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8" name="Freeform 728">
                <a:extLst>
                  <a:ext uri="{FF2B5EF4-FFF2-40B4-BE49-F238E27FC236}">
                    <a16:creationId xmlns:a16="http://schemas.microsoft.com/office/drawing/2014/main" id="{D88C49BC-17C3-4465-AD71-81215382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9" name="Freeform 729">
                <a:extLst>
                  <a:ext uri="{FF2B5EF4-FFF2-40B4-BE49-F238E27FC236}">
                    <a16:creationId xmlns:a16="http://schemas.microsoft.com/office/drawing/2014/main" id="{58A0D65D-39A1-4842-9FB3-45B04A2A8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0" name="Freeform 730">
                <a:extLst>
                  <a:ext uri="{FF2B5EF4-FFF2-40B4-BE49-F238E27FC236}">
                    <a16:creationId xmlns:a16="http://schemas.microsoft.com/office/drawing/2014/main" id="{2967B766-9E47-414D-916F-F6DA9D87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1" name="Freeform 731">
                <a:extLst>
                  <a:ext uri="{FF2B5EF4-FFF2-40B4-BE49-F238E27FC236}">
                    <a16:creationId xmlns:a16="http://schemas.microsoft.com/office/drawing/2014/main" id="{CC8FE75B-9DD3-40DD-803E-671DACC5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6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2" name="Freeform 732">
                <a:extLst>
                  <a:ext uri="{FF2B5EF4-FFF2-40B4-BE49-F238E27FC236}">
                    <a16:creationId xmlns:a16="http://schemas.microsoft.com/office/drawing/2014/main" id="{BC3071FD-9581-4F21-BAFA-A207DC78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3" name="Freeform 733">
                <a:extLst>
                  <a:ext uri="{FF2B5EF4-FFF2-40B4-BE49-F238E27FC236}">
                    <a16:creationId xmlns:a16="http://schemas.microsoft.com/office/drawing/2014/main" id="{3B154F0A-40FA-4D41-9CA0-E5616D9A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4" name="Freeform 734">
                <a:extLst>
                  <a:ext uri="{FF2B5EF4-FFF2-40B4-BE49-F238E27FC236}">
                    <a16:creationId xmlns:a16="http://schemas.microsoft.com/office/drawing/2014/main" id="{60E4EC45-41FA-4A21-AC8E-389DC672F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0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5" name="Freeform 735">
                <a:extLst>
                  <a:ext uri="{FF2B5EF4-FFF2-40B4-BE49-F238E27FC236}">
                    <a16:creationId xmlns:a16="http://schemas.microsoft.com/office/drawing/2014/main" id="{0CC0BA65-7175-4EA5-A5BE-C48F1195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6" name="Freeform 736">
                <a:extLst>
                  <a:ext uri="{FF2B5EF4-FFF2-40B4-BE49-F238E27FC236}">
                    <a16:creationId xmlns:a16="http://schemas.microsoft.com/office/drawing/2014/main" id="{814BCA5B-F334-4606-A6FB-7A76EFDE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0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7" name="Freeform 737">
                <a:extLst>
                  <a:ext uri="{FF2B5EF4-FFF2-40B4-BE49-F238E27FC236}">
                    <a16:creationId xmlns:a16="http://schemas.microsoft.com/office/drawing/2014/main" id="{0BE26683-BC46-4884-90E3-7FED4FD2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8" name="Freeform 738">
                <a:extLst>
                  <a:ext uri="{FF2B5EF4-FFF2-40B4-BE49-F238E27FC236}">
                    <a16:creationId xmlns:a16="http://schemas.microsoft.com/office/drawing/2014/main" id="{7F455DC9-FB2A-4CC8-824B-F0B16160B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107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9" name="Freeform 739">
                <a:extLst>
                  <a:ext uri="{FF2B5EF4-FFF2-40B4-BE49-F238E27FC236}">
                    <a16:creationId xmlns:a16="http://schemas.microsoft.com/office/drawing/2014/main" id="{8C85BFDD-0B52-4D2C-AB17-94041164F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1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0" name="Freeform 740">
                <a:extLst>
                  <a:ext uri="{FF2B5EF4-FFF2-40B4-BE49-F238E27FC236}">
                    <a16:creationId xmlns:a16="http://schemas.microsoft.com/office/drawing/2014/main" id="{03B20767-F380-477A-9507-AB161300E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11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1" name="Freeform 741">
                <a:extLst>
                  <a:ext uri="{FF2B5EF4-FFF2-40B4-BE49-F238E27FC236}">
                    <a16:creationId xmlns:a16="http://schemas.microsoft.com/office/drawing/2014/main" id="{69635468-B46B-451F-B871-B5CF949A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0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2" name="Freeform 742">
                <a:extLst>
                  <a:ext uri="{FF2B5EF4-FFF2-40B4-BE49-F238E27FC236}">
                    <a16:creationId xmlns:a16="http://schemas.microsoft.com/office/drawing/2014/main" id="{3A3C8D06-1F93-4F6E-BD1B-841D9705E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3" name="Freeform 743">
                <a:extLst>
                  <a:ext uri="{FF2B5EF4-FFF2-40B4-BE49-F238E27FC236}">
                    <a16:creationId xmlns:a16="http://schemas.microsoft.com/office/drawing/2014/main" id="{C1FF27A4-EE50-47D7-9BFB-D77A6117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1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4" name="Freeform 744">
                <a:extLst>
                  <a:ext uri="{FF2B5EF4-FFF2-40B4-BE49-F238E27FC236}">
                    <a16:creationId xmlns:a16="http://schemas.microsoft.com/office/drawing/2014/main" id="{CBACAC1F-70F2-4EB9-89E0-E93C4849B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5" name="Freeform 745">
                <a:extLst>
                  <a:ext uri="{FF2B5EF4-FFF2-40B4-BE49-F238E27FC236}">
                    <a16:creationId xmlns:a16="http://schemas.microsoft.com/office/drawing/2014/main" id="{BEBD3E32-0506-422D-A368-0A54B456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80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6" name="Freeform 746">
                <a:extLst>
                  <a:ext uri="{FF2B5EF4-FFF2-40B4-BE49-F238E27FC236}">
                    <a16:creationId xmlns:a16="http://schemas.microsoft.com/office/drawing/2014/main" id="{C729F80B-765E-4585-91CF-D7C72C54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7" name="Freeform 747">
                <a:extLst>
                  <a:ext uri="{FF2B5EF4-FFF2-40B4-BE49-F238E27FC236}">
                    <a16:creationId xmlns:a16="http://schemas.microsoft.com/office/drawing/2014/main" id="{F1F303FB-8B07-4390-BBEB-E3D53A711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6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8" name="Freeform 748">
                <a:extLst>
                  <a:ext uri="{FF2B5EF4-FFF2-40B4-BE49-F238E27FC236}">
                    <a16:creationId xmlns:a16="http://schemas.microsoft.com/office/drawing/2014/main" id="{42A175C5-C8CE-464B-99F0-44DEEA1C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9" name="Freeform 749">
                <a:extLst>
                  <a:ext uri="{FF2B5EF4-FFF2-40B4-BE49-F238E27FC236}">
                    <a16:creationId xmlns:a16="http://schemas.microsoft.com/office/drawing/2014/main" id="{212ED74C-CD3F-424C-8C40-083BDA7F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083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0" name="Freeform 750">
                <a:extLst>
                  <a:ext uri="{FF2B5EF4-FFF2-40B4-BE49-F238E27FC236}">
                    <a16:creationId xmlns:a16="http://schemas.microsoft.com/office/drawing/2014/main" id="{585C2ABC-0EBE-416E-9CF6-8412E441D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0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1" name="Freeform 751">
                <a:extLst>
                  <a:ext uri="{FF2B5EF4-FFF2-40B4-BE49-F238E27FC236}">
                    <a16:creationId xmlns:a16="http://schemas.microsoft.com/office/drawing/2014/main" id="{D66E6D78-F7B1-40D0-9CAA-EB377D6A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2" name="Freeform 752">
                <a:extLst>
                  <a:ext uri="{FF2B5EF4-FFF2-40B4-BE49-F238E27FC236}">
                    <a16:creationId xmlns:a16="http://schemas.microsoft.com/office/drawing/2014/main" id="{02641E85-CD24-44BC-A482-5715853A8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71"/>
                <a:ext cx="43" cy="42"/>
              </a:xfrm>
              <a:custGeom>
                <a:avLst/>
                <a:gdLst>
                  <a:gd name="T0" fmla="*/ 83 w 17"/>
                  <a:gd name="T1" fmla="*/ 34 h 16"/>
                  <a:gd name="T2" fmla="*/ 243 w 17"/>
                  <a:gd name="T3" fmla="*/ 55 h 16"/>
                  <a:gd name="T4" fmla="*/ 210 w 17"/>
                  <a:gd name="T5" fmla="*/ 255 h 16"/>
                  <a:gd name="T6" fmla="*/ 33 w 17"/>
                  <a:gd name="T7" fmla="*/ 221 h 16"/>
                  <a:gd name="T8" fmla="*/ 83 w 17"/>
                  <a:gd name="T9" fmla="*/ 3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5" y="2"/>
                    </a:moveTo>
                    <a:cubicBezTo>
                      <a:pt x="8" y="0"/>
                      <a:pt x="13" y="0"/>
                      <a:pt x="15" y="3"/>
                    </a:cubicBezTo>
                    <a:cubicBezTo>
                      <a:pt x="17" y="7"/>
                      <a:pt x="16" y="11"/>
                      <a:pt x="13" y="14"/>
                    </a:cubicBezTo>
                    <a:cubicBezTo>
                      <a:pt x="9" y="16"/>
                      <a:pt x="4" y="16"/>
                      <a:pt x="2" y="12"/>
                    </a:cubicBezTo>
                    <a:cubicBezTo>
                      <a:pt x="0" y="9"/>
                      <a:pt x="1" y="5"/>
                      <a:pt x="5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3" name="Freeform 753">
                <a:extLst>
                  <a:ext uri="{FF2B5EF4-FFF2-40B4-BE49-F238E27FC236}">
                    <a16:creationId xmlns:a16="http://schemas.microsoft.com/office/drawing/2014/main" id="{473DAADA-0336-46F4-B7D6-8A1259B14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4" name="Freeform 754">
                <a:extLst>
                  <a:ext uri="{FF2B5EF4-FFF2-40B4-BE49-F238E27FC236}">
                    <a16:creationId xmlns:a16="http://schemas.microsoft.com/office/drawing/2014/main" id="{5FCFF27B-3F56-4758-AE55-25A0AE126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5" name="Freeform 755">
                <a:extLst>
                  <a:ext uri="{FF2B5EF4-FFF2-40B4-BE49-F238E27FC236}">
                    <a16:creationId xmlns:a16="http://schemas.microsoft.com/office/drawing/2014/main" id="{A236B411-7555-4531-866F-08A4D8BA9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6" name="Freeform 756">
                <a:extLst>
                  <a:ext uri="{FF2B5EF4-FFF2-40B4-BE49-F238E27FC236}">
                    <a16:creationId xmlns:a16="http://schemas.microsoft.com/office/drawing/2014/main" id="{0742E4A9-2DE0-431A-8864-4289F08D2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1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7" name="Freeform 757">
                <a:extLst>
                  <a:ext uri="{FF2B5EF4-FFF2-40B4-BE49-F238E27FC236}">
                    <a16:creationId xmlns:a16="http://schemas.microsoft.com/office/drawing/2014/main" id="{8041F5E1-69C9-499D-91F2-1982775AA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4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8" name="Freeform 758">
                <a:extLst>
                  <a:ext uri="{FF2B5EF4-FFF2-40B4-BE49-F238E27FC236}">
                    <a16:creationId xmlns:a16="http://schemas.microsoft.com/office/drawing/2014/main" id="{09DBC2F9-6479-43E0-AB1C-D67BCBE26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9" name="Freeform 759">
                <a:extLst>
                  <a:ext uri="{FF2B5EF4-FFF2-40B4-BE49-F238E27FC236}">
                    <a16:creationId xmlns:a16="http://schemas.microsoft.com/office/drawing/2014/main" id="{91CDE6E5-F96A-47CE-B619-41A42B86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0" name="Freeform 760">
                <a:extLst>
                  <a:ext uri="{FF2B5EF4-FFF2-40B4-BE49-F238E27FC236}">
                    <a16:creationId xmlns:a16="http://schemas.microsoft.com/office/drawing/2014/main" id="{005471B9-3FCD-4E80-880E-7C453C47E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38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1" name="Freeform 761">
                <a:extLst>
                  <a:ext uri="{FF2B5EF4-FFF2-40B4-BE49-F238E27FC236}">
                    <a16:creationId xmlns:a16="http://schemas.microsoft.com/office/drawing/2014/main" id="{13C419D3-DF16-48C1-95EC-051A24AF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2" name="Freeform 762">
                <a:extLst>
                  <a:ext uri="{FF2B5EF4-FFF2-40B4-BE49-F238E27FC236}">
                    <a16:creationId xmlns:a16="http://schemas.microsoft.com/office/drawing/2014/main" id="{7DFBFD0C-8F05-4A10-A6AB-6E38732E7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7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3" name="Freeform 763">
                <a:extLst>
                  <a:ext uri="{FF2B5EF4-FFF2-40B4-BE49-F238E27FC236}">
                    <a16:creationId xmlns:a16="http://schemas.microsoft.com/office/drawing/2014/main" id="{DA4CDA96-BD2D-4031-B67C-E4AB0BB0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3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4" name="Freeform 764">
                <a:extLst>
                  <a:ext uri="{FF2B5EF4-FFF2-40B4-BE49-F238E27FC236}">
                    <a16:creationId xmlns:a16="http://schemas.microsoft.com/office/drawing/2014/main" id="{848B6D25-6F52-4685-8DB3-B05FC386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5" name="Freeform 765">
                <a:extLst>
                  <a:ext uri="{FF2B5EF4-FFF2-40B4-BE49-F238E27FC236}">
                    <a16:creationId xmlns:a16="http://schemas.microsoft.com/office/drawing/2014/main" id="{1113D80B-F3AB-46DB-9054-4B3E5713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6" name="Freeform 766">
                <a:extLst>
                  <a:ext uri="{FF2B5EF4-FFF2-40B4-BE49-F238E27FC236}">
                    <a16:creationId xmlns:a16="http://schemas.microsoft.com/office/drawing/2014/main" id="{B453B4F3-7673-41F7-8D5C-3CAC03E9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7" name="Freeform 767">
                <a:extLst>
                  <a:ext uri="{FF2B5EF4-FFF2-40B4-BE49-F238E27FC236}">
                    <a16:creationId xmlns:a16="http://schemas.microsoft.com/office/drawing/2014/main" id="{9EE47C56-88A4-44EC-AC89-77A56009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6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8" name="Freeform 768">
                <a:extLst>
                  <a:ext uri="{FF2B5EF4-FFF2-40B4-BE49-F238E27FC236}">
                    <a16:creationId xmlns:a16="http://schemas.microsoft.com/office/drawing/2014/main" id="{DBA6B23C-74E5-4A99-8433-9D013BCA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9" name="Freeform 769">
                <a:extLst>
                  <a:ext uri="{FF2B5EF4-FFF2-40B4-BE49-F238E27FC236}">
                    <a16:creationId xmlns:a16="http://schemas.microsoft.com/office/drawing/2014/main" id="{E3509631-864B-4A82-8F08-EDDB37D12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3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0" name="Freeform 770">
                <a:extLst>
                  <a:ext uri="{FF2B5EF4-FFF2-40B4-BE49-F238E27FC236}">
                    <a16:creationId xmlns:a16="http://schemas.microsoft.com/office/drawing/2014/main" id="{9F1B5423-D66D-4D47-90AA-19B1D77A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1" name="Freeform 771">
                <a:extLst>
                  <a:ext uri="{FF2B5EF4-FFF2-40B4-BE49-F238E27FC236}">
                    <a16:creationId xmlns:a16="http://schemas.microsoft.com/office/drawing/2014/main" id="{7D06D86C-D99E-43E3-B64E-2694B356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2" name="Freeform 772">
                <a:extLst>
                  <a:ext uri="{FF2B5EF4-FFF2-40B4-BE49-F238E27FC236}">
                    <a16:creationId xmlns:a16="http://schemas.microsoft.com/office/drawing/2014/main" id="{53F4B872-39EC-4EF5-B627-496F56762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4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3" name="Freeform 773">
                <a:extLst>
                  <a:ext uri="{FF2B5EF4-FFF2-40B4-BE49-F238E27FC236}">
                    <a16:creationId xmlns:a16="http://schemas.microsoft.com/office/drawing/2014/main" id="{490397B5-9380-4B35-AA43-3A4F4734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4" name="Freeform 774">
                <a:extLst>
                  <a:ext uri="{FF2B5EF4-FFF2-40B4-BE49-F238E27FC236}">
                    <a16:creationId xmlns:a16="http://schemas.microsoft.com/office/drawing/2014/main" id="{631DEE8A-7C69-4ECD-9301-41C64DFD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5" name="Freeform 775">
                <a:extLst>
                  <a:ext uri="{FF2B5EF4-FFF2-40B4-BE49-F238E27FC236}">
                    <a16:creationId xmlns:a16="http://schemas.microsoft.com/office/drawing/2014/main" id="{1A5CAD9A-D137-4420-8B79-656D9E9FB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6" name="Freeform 776">
                <a:extLst>
                  <a:ext uri="{FF2B5EF4-FFF2-40B4-BE49-F238E27FC236}">
                    <a16:creationId xmlns:a16="http://schemas.microsoft.com/office/drawing/2014/main" id="{54F76844-55DA-470C-9391-72CEAF19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7" name="Freeform 777">
                <a:extLst>
                  <a:ext uri="{FF2B5EF4-FFF2-40B4-BE49-F238E27FC236}">
                    <a16:creationId xmlns:a16="http://schemas.microsoft.com/office/drawing/2014/main" id="{1EE8AE77-2083-4BCC-A1BC-04A1CA0B0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8" name="Freeform 778">
                <a:extLst>
                  <a:ext uri="{FF2B5EF4-FFF2-40B4-BE49-F238E27FC236}">
                    <a16:creationId xmlns:a16="http://schemas.microsoft.com/office/drawing/2014/main" id="{89EB4C01-C79D-487B-9066-13A017C8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9" name="Freeform 779">
                <a:extLst>
                  <a:ext uri="{FF2B5EF4-FFF2-40B4-BE49-F238E27FC236}">
                    <a16:creationId xmlns:a16="http://schemas.microsoft.com/office/drawing/2014/main" id="{02CDC4CB-04BC-48A3-80E9-DD745E71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0" name="Freeform 780">
                <a:extLst>
                  <a:ext uri="{FF2B5EF4-FFF2-40B4-BE49-F238E27FC236}">
                    <a16:creationId xmlns:a16="http://schemas.microsoft.com/office/drawing/2014/main" id="{9D294B4C-038A-4246-8988-14706120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1" name="Freeform 781">
                <a:extLst>
                  <a:ext uri="{FF2B5EF4-FFF2-40B4-BE49-F238E27FC236}">
                    <a16:creationId xmlns:a16="http://schemas.microsoft.com/office/drawing/2014/main" id="{9D35EB82-920D-47AA-B64B-65597087A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2" name="Freeform 782">
                <a:extLst>
                  <a:ext uri="{FF2B5EF4-FFF2-40B4-BE49-F238E27FC236}">
                    <a16:creationId xmlns:a16="http://schemas.microsoft.com/office/drawing/2014/main" id="{83B4242B-9F72-44BF-96A3-3A88116B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3" name="Freeform 783">
                <a:extLst>
                  <a:ext uri="{FF2B5EF4-FFF2-40B4-BE49-F238E27FC236}">
                    <a16:creationId xmlns:a16="http://schemas.microsoft.com/office/drawing/2014/main" id="{2548972F-BFA7-4BD4-9025-27338267B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4" name="Freeform 784">
                <a:extLst>
                  <a:ext uri="{FF2B5EF4-FFF2-40B4-BE49-F238E27FC236}">
                    <a16:creationId xmlns:a16="http://schemas.microsoft.com/office/drawing/2014/main" id="{C93B0488-7D05-4F4E-ABCA-06AC4924A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5" name="Freeform 785">
                <a:extLst>
                  <a:ext uri="{FF2B5EF4-FFF2-40B4-BE49-F238E27FC236}">
                    <a16:creationId xmlns:a16="http://schemas.microsoft.com/office/drawing/2014/main" id="{93A8B269-2F96-4937-A2DF-15DDF8C1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6" name="Freeform 786">
                <a:extLst>
                  <a:ext uri="{FF2B5EF4-FFF2-40B4-BE49-F238E27FC236}">
                    <a16:creationId xmlns:a16="http://schemas.microsoft.com/office/drawing/2014/main" id="{491F584B-77AB-449B-AE7E-A6CAD6D0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7" name="Freeform 787">
                <a:extLst>
                  <a:ext uri="{FF2B5EF4-FFF2-40B4-BE49-F238E27FC236}">
                    <a16:creationId xmlns:a16="http://schemas.microsoft.com/office/drawing/2014/main" id="{764CDB6E-C404-4489-95D2-8A512F693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8" name="Freeform 788">
                <a:extLst>
                  <a:ext uri="{FF2B5EF4-FFF2-40B4-BE49-F238E27FC236}">
                    <a16:creationId xmlns:a16="http://schemas.microsoft.com/office/drawing/2014/main" id="{53ED6475-1379-451B-87C8-2D819E9DB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9" name="Freeform 789">
                <a:extLst>
                  <a:ext uri="{FF2B5EF4-FFF2-40B4-BE49-F238E27FC236}">
                    <a16:creationId xmlns:a16="http://schemas.microsoft.com/office/drawing/2014/main" id="{5FF3166A-01EF-4C6E-90B6-1EF7FB60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40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0" name="Freeform 790">
                <a:extLst>
                  <a:ext uri="{FF2B5EF4-FFF2-40B4-BE49-F238E27FC236}">
                    <a16:creationId xmlns:a16="http://schemas.microsoft.com/office/drawing/2014/main" id="{9A57A768-FE14-41C0-A262-D32F803E6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1" name="Freeform 791">
                <a:extLst>
                  <a:ext uri="{FF2B5EF4-FFF2-40B4-BE49-F238E27FC236}">
                    <a16:creationId xmlns:a16="http://schemas.microsoft.com/office/drawing/2014/main" id="{A296B04E-30CD-4005-9D32-A2438B0B8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41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2" name="Freeform 792">
                <a:extLst>
                  <a:ext uri="{FF2B5EF4-FFF2-40B4-BE49-F238E27FC236}">
                    <a16:creationId xmlns:a16="http://schemas.microsoft.com/office/drawing/2014/main" id="{D0F7FADE-1DC6-41A1-963A-497A144A7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3" name="Freeform 793">
                <a:extLst>
                  <a:ext uri="{FF2B5EF4-FFF2-40B4-BE49-F238E27FC236}">
                    <a16:creationId xmlns:a16="http://schemas.microsoft.com/office/drawing/2014/main" id="{B1189C25-5C85-4917-942D-8AFB47AD9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4" name="Freeform 794">
                <a:extLst>
                  <a:ext uri="{FF2B5EF4-FFF2-40B4-BE49-F238E27FC236}">
                    <a16:creationId xmlns:a16="http://schemas.microsoft.com/office/drawing/2014/main" id="{5D9716C5-A169-4CBD-BEF6-B6C02EF9F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4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5" name="Freeform 795">
                <a:extLst>
                  <a:ext uri="{FF2B5EF4-FFF2-40B4-BE49-F238E27FC236}">
                    <a16:creationId xmlns:a16="http://schemas.microsoft.com/office/drawing/2014/main" id="{52EAB82A-BA0B-449C-81A9-504AA8F9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4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6" name="Freeform 796">
                <a:extLst>
                  <a:ext uri="{FF2B5EF4-FFF2-40B4-BE49-F238E27FC236}">
                    <a16:creationId xmlns:a16="http://schemas.microsoft.com/office/drawing/2014/main" id="{E2FDF25A-8D16-4555-A5CC-C3600584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7" name="Freeform 797">
                <a:extLst>
                  <a:ext uri="{FF2B5EF4-FFF2-40B4-BE49-F238E27FC236}">
                    <a16:creationId xmlns:a16="http://schemas.microsoft.com/office/drawing/2014/main" id="{D748562D-6A76-4F9F-889A-03EDB7A8F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8" name="Freeform 798">
                <a:extLst>
                  <a:ext uri="{FF2B5EF4-FFF2-40B4-BE49-F238E27FC236}">
                    <a16:creationId xmlns:a16="http://schemas.microsoft.com/office/drawing/2014/main" id="{293CB58D-430A-4461-801F-3838E0FE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9" name="Freeform 799">
                <a:extLst>
                  <a:ext uri="{FF2B5EF4-FFF2-40B4-BE49-F238E27FC236}">
                    <a16:creationId xmlns:a16="http://schemas.microsoft.com/office/drawing/2014/main" id="{CE040B5A-2AE4-4713-A10C-EED53C64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0" name="Freeform 800">
                <a:extLst>
                  <a:ext uri="{FF2B5EF4-FFF2-40B4-BE49-F238E27FC236}">
                    <a16:creationId xmlns:a16="http://schemas.microsoft.com/office/drawing/2014/main" id="{A62055B2-5A25-4E52-99A4-6A97662E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1" name="Freeform 801">
                <a:extLst>
                  <a:ext uri="{FF2B5EF4-FFF2-40B4-BE49-F238E27FC236}">
                    <a16:creationId xmlns:a16="http://schemas.microsoft.com/office/drawing/2014/main" id="{47844E0A-DDF1-4327-A3CB-41816CBD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39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2" name="Freeform 802">
                <a:extLst>
                  <a:ext uri="{FF2B5EF4-FFF2-40B4-BE49-F238E27FC236}">
                    <a16:creationId xmlns:a16="http://schemas.microsoft.com/office/drawing/2014/main" id="{57779439-8DB4-4C6F-9EED-EB7E7E93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3" name="Freeform 803">
                <a:extLst>
                  <a:ext uri="{FF2B5EF4-FFF2-40B4-BE49-F238E27FC236}">
                    <a16:creationId xmlns:a16="http://schemas.microsoft.com/office/drawing/2014/main" id="{B91EF055-B79C-4208-95F3-8FA09FDB4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69"/>
                <a:ext cx="42" cy="48"/>
              </a:xfrm>
              <a:custGeom>
                <a:avLst/>
                <a:gdLst>
                  <a:gd name="T0" fmla="*/ 42 w 17"/>
                  <a:gd name="T1" fmla="*/ 93 h 18"/>
                  <a:gd name="T2" fmla="*/ 195 w 17"/>
                  <a:gd name="T3" fmla="*/ 35 h 18"/>
                  <a:gd name="T4" fmla="*/ 225 w 17"/>
                  <a:gd name="T5" fmla="*/ 248 h 18"/>
                  <a:gd name="T6" fmla="*/ 62 w 17"/>
                  <a:gd name="T7" fmla="*/ 307 h 18"/>
                  <a:gd name="T8" fmla="*/ 42 w 17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3" y="5"/>
                    </a:moveTo>
                    <a:cubicBezTo>
                      <a:pt x="5" y="1"/>
                      <a:pt x="10" y="0"/>
                      <a:pt x="13" y="2"/>
                    </a:cubicBezTo>
                    <a:cubicBezTo>
                      <a:pt x="17" y="4"/>
                      <a:pt x="17" y="9"/>
                      <a:pt x="15" y="13"/>
                    </a:cubicBezTo>
                    <a:cubicBezTo>
                      <a:pt x="12" y="17"/>
                      <a:pt x="8" y="18"/>
                      <a:pt x="4" y="16"/>
                    </a:cubicBezTo>
                    <a:cubicBezTo>
                      <a:pt x="1" y="14"/>
                      <a:pt x="0" y="9"/>
                      <a:pt x="3" y="5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4" name="Freeform 804">
                <a:extLst>
                  <a:ext uri="{FF2B5EF4-FFF2-40B4-BE49-F238E27FC236}">
                    <a16:creationId xmlns:a16="http://schemas.microsoft.com/office/drawing/2014/main" id="{24DA30CF-55BB-47D5-8F7D-CEF9D8203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5" name="Freeform 805">
                <a:extLst>
                  <a:ext uri="{FF2B5EF4-FFF2-40B4-BE49-F238E27FC236}">
                    <a16:creationId xmlns:a16="http://schemas.microsoft.com/office/drawing/2014/main" id="{DC25EF78-B8EF-4578-AD44-DFEA15B4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6" name="Freeform 806">
                <a:extLst>
                  <a:ext uri="{FF2B5EF4-FFF2-40B4-BE49-F238E27FC236}">
                    <a16:creationId xmlns:a16="http://schemas.microsoft.com/office/drawing/2014/main" id="{336D974D-90F9-4A4E-A334-BC6B4BEBE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7" name="Freeform 807">
                <a:extLst>
                  <a:ext uri="{FF2B5EF4-FFF2-40B4-BE49-F238E27FC236}">
                    <a16:creationId xmlns:a16="http://schemas.microsoft.com/office/drawing/2014/main" id="{CAA2031A-DDB4-40AB-89E4-D65D77F41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3" name="Group 808">
              <a:extLst>
                <a:ext uri="{FF2B5EF4-FFF2-40B4-BE49-F238E27FC236}">
                  <a16:creationId xmlns:a16="http://schemas.microsoft.com/office/drawing/2014/main" id="{119D1AC2-14AB-423B-9121-974FD29B9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5" y="1872"/>
              <a:ext cx="500" cy="923"/>
              <a:chOff x="1305" y="1872"/>
              <a:chExt cx="500" cy="923"/>
            </a:xfrm>
          </p:grpSpPr>
          <p:sp>
            <p:nvSpPr>
              <p:cNvPr id="70008" name="Freeform 809">
                <a:extLst>
                  <a:ext uri="{FF2B5EF4-FFF2-40B4-BE49-F238E27FC236}">
                    <a16:creationId xmlns:a16="http://schemas.microsoft.com/office/drawing/2014/main" id="{9106B0A2-F7DB-47A8-B01E-DC9D4BA5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9" name="Freeform 810">
                <a:extLst>
                  <a:ext uri="{FF2B5EF4-FFF2-40B4-BE49-F238E27FC236}">
                    <a16:creationId xmlns:a16="http://schemas.microsoft.com/office/drawing/2014/main" id="{ACDDE23B-F5A8-4EB3-B2D3-F47E35F8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3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0" name="Freeform 811">
                <a:extLst>
                  <a:ext uri="{FF2B5EF4-FFF2-40B4-BE49-F238E27FC236}">
                    <a16:creationId xmlns:a16="http://schemas.microsoft.com/office/drawing/2014/main" id="{B6203B43-CD29-494E-85F8-A4D2F616C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1" name="Freeform 812">
                <a:extLst>
                  <a:ext uri="{FF2B5EF4-FFF2-40B4-BE49-F238E27FC236}">
                    <a16:creationId xmlns:a16="http://schemas.microsoft.com/office/drawing/2014/main" id="{336025B8-70F0-4FEA-B7D2-5E8BC01D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2" name="Freeform 813">
                <a:extLst>
                  <a:ext uri="{FF2B5EF4-FFF2-40B4-BE49-F238E27FC236}">
                    <a16:creationId xmlns:a16="http://schemas.microsoft.com/office/drawing/2014/main" id="{CE660A1D-89DD-4D99-8EBE-565138FCD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29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3" name="Freeform 814">
                <a:extLst>
                  <a:ext uri="{FF2B5EF4-FFF2-40B4-BE49-F238E27FC236}">
                    <a16:creationId xmlns:a16="http://schemas.microsoft.com/office/drawing/2014/main" id="{C303A2F9-B8B2-4B96-BE41-4ED617DF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4" name="Freeform 815">
                <a:extLst>
                  <a:ext uri="{FF2B5EF4-FFF2-40B4-BE49-F238E27FC236}">
                    <a16:creationId xmlns:a16="http://schemas.microsoft.com/office/drawing/2014/main" id="{1A11D27E-5787-41AE-8AD3-CEF147E7A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80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5" name="Freeform 816">
                <a:extLst>
                  <a:ext uri="{FF2B5EF4-FFF2-40B4-BE49-F238E27FC236}">
                    <a16:creationId xmlns:a16="http://schemas.microsoft.com/office/drawing/2014/main" id="{EEE6BB02-67CB-4B01-A813-E45BD3B59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6" name="Freeform 817">
                <a:extLst>
                  <a:ext uri="{FF2B5EF4-FFF2-40B4-BE49-F238E27FC236}">
                    <a16:creationId xmlns:a16="http://schemas.microsoft.com/office/drawing/2014/main" id="{BD5F66DD-260D-4145-8A1F-B466A470A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6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7" name="Freeform 818">
                <a:extLst>
                  <a:ext uri="{FF2B5EF4-FFF2-40B4-BE49-F238E27FC236}">
                    <a16:creationId xmlns:a16="http://schemas.microsoft.com/office/drawing/2014/main" id="{6E168D2C-00FB-46DC-97FE-1BBCCF754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8" name="Freeform 819">
                <a:extLst>
                  <a:ext uri="{FF2B5EF4-FFF2-40B4-BE49-F238E27FC236}">
                    <a16:creationId xmlns:a16="http://schemas.microsoft.com/office/drawing/2014/main" id="{362586F7-45DD-4B6A-B573-DE2C6815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267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9" name="Freeform 820">
                <a:extLst>
                  <a:ext uri="{FF2B5EF4-FFF2-40B4-BE49-F238E27FC236}">
                    <a16:creationId xmlns:a16="http://schemas.microsoft.com/office/drawing/2014/main" id="{D0C3E496-3304-4EBB-8E4F-483D19BA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0" name="Freeform 821">
                <a:extLst>
                  <a:ext uri="{FF2B5EF4-FFF2-40B4-BE49-F238E27FC236}">
                    <a16:creationId xmlns:a16="http://schemas.microsoft.com/office/drawing/2014/main" id="{D961A721-1638-4477-A6A5-EA354BD96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1" name="Freeform 822">
                <a:extLst>
                  <a:ext uri="{FF2B5EF4-FFF2-40B4-BE49-F238E27FC236}">
                    <a16:creationId xmlns:a16="http://schemas.microsoft.com/office/drawing/2014/main" id="{27681AAE-0187-43D2-BBB5-97B7808A0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2" name="Freeform 823">
                <a:extLst>
                  <a:ext uri="{FF2B5EF4-FFF2-40B4-BE49-F238E27FC236}">
                    <a16:creationId xmlns:a16="http://schemas.microsoft.com/office/drawing/2014/main" id="{9D93D957-DCE0-4D0B-A2DD-B42DBBC21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3" name="Freeform 824">
                <a:extLst>
                  <a:ext uri="{FF2B5EF4-FFF2-40B4-BE49-F238E27FC236}">
                    <a16:creationId xmlns:a16="http://schemas.microsoft.com/office/drawing/2014/main" id="{ED522482-5C1A-4990-A10D-E037B998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4" name="Freeform 825">
                <a:extLst>
                  <a:ext uri="{FF2B5EF4-FFF2-40B4-BE49-F238E27FC236}">
                    <a16:creationId xmlns:a16="http://schemas.microsoft.com/office/drawing/2014/main" id="{6CC45D8A-C054-4F1D-AD47-55F6B376E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5" name="Freeform 826">
                <a:extLst>
                  <a:ext uri="{FF2B5EF4-FFF2-40B4-BE49-F238E27FC236}">
                    <a16:creationId xmlns:a16="http://schemas.microsoft.com/office/drawing/2014/main" id="{1088B955-D00F-4D9F-9678-E9F90B8B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3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6" name="Freeform 827">
                <a:extLst>
                  <a:ext uri="{FF2B5EF4-FFF2-40B4-BE49-F238E27FC236}">
                    <a16:creationId xmlns:a16="http://schemas.microsoft.com/office/drawing/2014/main" id="{BE2CFF70-FF45-434F-A71A-07D7F664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7" name="Freeform 828">
                <a:extLst>
                  <a:ext uri="{FF2B5EF4-FFF2-40B4-BE49-F238E27FC236}">
                    <a16:creationId xmlns:a16="http://schemas.microsoft.com/office/drawing/2014/main" id="{6A4FEA38-9997-4E60-8F73-8DAB9A3E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8" name="Freeform 829">
                <a:extLst>
                  <a:ext uri="{FF2B5EF4-FFF2-40B4-BE49-F238E27FC236}">
                    <a16:creationId xmlns:a16="http://schemas.microsoft.com/office/drawing/2014/main" id="{DB2D4D87-D8CF-4449-BAC7-EDBE5258E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9" name="Freeform 830">
                <a:extLst>
                  <a:ext uri="{FF2B5EF4-FFF2-40B4-BE49-F238E27FC236}">
                    <a16:creationId xmlns:a16="http://schemas.microsoft.com/office/drawing/2014/main" id="{3E2D22BA-71CC-4C57-8762-068EC0F1D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0" name="Freeform 831">
                <a:extLst>
                  <a:ext uri="{FF2B5EF4-FFF2-40B4-BE49-F238E27FC236}">
                    <a16:creationId xmlns:a16="http://schemas.microsoft.com/office/drawing/2014/main" id="{72008AE5-D193-4308-B51F-437F62898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2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1" name="Freeform 832">
                <a:extLst>
                  <a:ext uri="{FF2B5EF4-FFF2-40B4-BE49-F238E27FC236}">
                    <a16:creationId xmlns:a16="http://schemas.microsoft.com/office/drawing/2014/main" id="{9E31AC9D-56DA-4F30-B34F-33DDF9D3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2" name="Freeform 833">
                <a:extLst>
                  <a:ext uri="{FF2B5EF4-FFF2-40B4-BE49-F238E27FC236}">
                    <a16:creationId xmlns:a16="http://schemas.microsoft.com/office/drawing/2014/main" id="{ACCE4D3B-0C32-431F-B330-830919B5E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3" name="Freeform 834">
                <a:extLst>
                  <a:ext uri="{FF2B5EF4-FFF2-40B4-BE49-F238E27FC236}">
                    <a16:creationId xmlns:a16="http://schemas.microsoft.com/office/drawing/2014/main" id="{03DE1404-F45D-448D-984D-3E884ABAC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4" name="Freeform 835">
                <a:extLst>
                  <a:ext uri="{FF2B5EF4-FFF2-40B4-BE49-F238E27FC236}">
                    <a16:creationId xmlns:a16="http://schemas.microsoft.com/office/drawing/2014/main" id="{AE73E81F-92BB-4DDB-BD09-AC9569C2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5" name="Freeform 836">
                <a:extLst>
                  <a:ext uri="{FF2B5EF4-FFF2-40B4-BE49-F238E27FC236}">
                    <a16:creationId xmlns:a16="http://schemas.microsoft.com/office/drawing/2014/main" id="{F988B67B-1143-4AC8-ADDA-D404D67A4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6" name="Freeform 837">
                <a:extLst>
                  <a:ext uri="{FF2B5EF4-FFF2-40B4-BE49-F238E27FC236}">
                    <a16:creationId xmlns:a16="http://schemas.microsoft.com/office/drawing/2014/main" id="{668E77E5-A8D5-4D5E-861C-E27C70FF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7" name="Freeform 838">
                <a:extLst>
                  <a:ext uri="{FF2B5EF4-FFF2-40B4-BE49-F238E27FC236}">
                    <a16:creationId xmlns:a16="http://schemas.microsoft.com/office/drawing/2014/main" id="{13E04B7B-67EC-4465-B84B-F5CE0BE96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8" name="Freeform 839">
                <a:extLst>
                  <a:ext uri="{FF2B5EF4-FFF2-40B4-BE49-F238E27FC236}">
                    <a16:creationId xmlns:a16="http://schemas.microsoft.com/office/drawing/2014/main" id="{737C3E78-3D4E-410A-9759-5565F2FDD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9" name="Freeform 840">
                <a:extLst>
                  <a:ext uri="{FF2B5EF4-FFF2-40B4-BE49-F238E27FC236}">
                    <a16:creationId xmlns:a16="http://schemas.microsoft.com/office/drawing/2014/main" id="{7573C048-DF82-41A6-BE0B-C8AB9706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0" name="Freeform 841">
                <a:extLst>
                  <a:ext uri="{FF2B5EF4-FFF2-40B4-BE49-F238E27FC236}">
                    <a16:creationId xmlns:a16="http://schemas.microsoft.com/office/drawing/2014/main" id="{F6788217-0A92-44BB-AFC1-C367C9569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" name="Freeform 842">
                <a:extLst>
                  <a:ext uri="{FF2B5EF4-FFF2-40B4-BE49-F238E27FC236}">
                    <a16:creationId xmlns:a16="http://schemas.microsoft.com/office/drawing/2014/main" id="{31AD6BCC-8C03-42B6-BBB7-BB61A57C4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" name="Freeform 843">
                <a:extLst>
                  <a:ext uri="{FF2B5EF4-FFF2-40B4-BE49-F238E27FC236}">
                    <a16:creationId xmlns:a16="http://schemas.microsoft.com/office/drawing/2014/main" id="{A9B6059B-EFAC-4B27-A8DD-5BFE00C93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3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" name="Freeform 844">
                <a:extLst>
                  <a:ext uri="{FF2B5EF4-FFF2-40B4-BE49-F238E27FC236}">
                    <a16:creationId xmlns:a16="http://schemas.microsoft.com/office/drawing/2014/main" id="{B86E6FD6-9EFA-4869-BA00-ED263ABEE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" name="Freeform 845">
                <a:extLst>
                  <a:ext uri="{FF2B5EF4-FFF2-40B4-BE49-F238E27FC236}">
                    <a16:creationId xmlns:a16="http://schemas.microsoft.com/office/drawing/2014/main" id="{22548FCC-9DFF-4E86-9D49-3936F16B2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" name="Freeform 846">
                <a:extLst>
                  <a:ext uri="{FF2B5EF4-FFF2-40B4-BE49-F238E27FC236}">
                    <a16:creationId xmlns:a16="http://schemas.microsoft.com/office/drawing/2014/main" id="{B7FFC82C-296E-48B6-BFA2-F19C1270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3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" name="Freeform 847">
                <a:extLst>
                  <a:ext uri="{FF2B5EF4-FFF2-40B4-BE49-F238E27FC236}">
                    <a16:creationId xmlns:a16="http://schemas.microsoft.com/office/drawing/2014/main" id="{0826FA72-885A-490A-A2E5-D8665DC0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" name="Freeform 848">
                <a:extLst>
                  <a:ext uri="{FF2B5EF4-FFF2-40B4-BE49-F238E27FC236}">
                    <a16:creationId xmlns:a16="http://schemas.microsoft.com/office/drawing/2014/main" id="{50CC28A3-A2B1-4D18-BDD2-D8EE344F5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" name="Freeform 849">
                <a:extLst>
                  <a:ext uri="{FF2B5EF4-FFF2-40B4-BE49-F238E27FC236}">
                    <a16:creationId xmlns:a16="http://schemas.microsoft.com/office/drawing/2014/main" id="{C3C8F6D3-0811-4D6C-94E8-2CC26260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" name="Freeform 850">
                <a:extLst>
                  <a:ext uri="{FF2B5EF4-FFF2-40B4-BE49-F238E27FC236}">
                    <a16:creationId xmlns:a16="http://schemas.microsoft.com/office/drawing/2014/main" id="{A9446BF1-9D98-4696-969A-A32D60DAE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" name="Freeform 851">
                <a:extLst>
                  <a:ext uri="{FF2B5EF4-FFF2-40B4-BE49-F238E27FC236}">
                    <a16:creationId xmlns:a16="http://schemas.microsoft.com/office/drawing/2014/main" id="{26516CB7-0ED9-4E59-BA2E-29610240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" name="Freeform 852">
                <a:extLst>
                  <a:ext uri="{FF2B5EF4-FFF2-40B4-BE49-F238E27FC236}">
                    <a16:creationId xmlns:a16="http://schemas.microsoft.com/office/drawing/2014/main" id="{56472DD1-7861-4DD6-8244-2286749A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" name="Freeform 853">
                <a:extLst>
                  <a:ext uri="{FF2B5EF4-FFF2-40B4-BE49-F238E27FC236}">
                    <a16:creationId xmlns:a16="http://schemas.microsoft.com/office/drawing/2014/main" id="{26AB85B3-90B8-410F-8689-B7269F74D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" name="Freeform 854">
                <a:extLst>
                  <a:ext uri="{FF2B5EF4-FFF2-40B4-BE49-F238E27FC236}">
                    <a16:creationId xmlns:a16="http://schemas.microsoft.com/office/drawing/2014/main" id="{3CC9C399-27A2-4E82-8BBE-33303866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6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" name="Freeform 855">
                <a:extLst>
                  <a:ext uri="{FF2B5EF4-FFF2-40B4-BE49-F238E27FC236}">
                    <a16:creationId xmlns:a16="http://schemas.microsoft.com/office/drawing/2014/main" id="{866AE1EC-5D83-412A-B015-305079B67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67"/>
                <a:ext cx="75" cy="90"/>
              </a:xfrm>
              <a:custGeom>
                <a:avLst/>
                <a:gdLst>
                  <a:gd name="T0" fmla="*/ 158 w 30"/>
                  <a:gd name="T1" fmla="*/ 183 h 34"/>
                  <a:gd name="T2" fmla="*/ 20 w 30"/>
                  <a:gd name="T3" fmla="*/ 294 h 34"/>
                  <a:gd name="T4" fmla="*/ 83 w 30"/>
                  <a:gd name="T5" fmla="*/ 484 h 34"/>
                  <a:gd name="T6" fmla="*/ 145 w 30"/>
                  <a:gd name="T7" fmla="*/ 596 h 34"/>
                  <a:gd name="T8" fmla="*/ 283 w 30"/>
                  <a:gd name="T9" fmla="*/ 519 h 34"/>
                  <a:gd name="T10" fmla="*/ 333 w 30"/>
                  <a:gd name="T11" fmla="*/ 371 h 34"/>
                  <a:gd name="T12" fmla="*/ 458 w 30"/>
                  <a:gd name="T13" fmla="*/ 225 h 34"/>
                  <a:gd name="T14" fmla="*/ 158 w 30"/>
                  <a:gd name="T15" fmla="*/ 16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4">
                    <a:moveTo>
                      <a:pt x="10" y="10"/>
                    </a:moveTo>
                    <a:cubicBezTo>
                      <a:pt x="6" y="8"/>
                      <a:pt x="2" y="12"/>
                      <a:pt x="1" y="16"/>
                    </a:cubicBezTo>
                    <a:cubicBezTo>
                      <a:pt x="0" y="21"/>
                      <a:pt x="2" y="23"/>
                      <a:pt x="5" y="26"/>
                    </a:cubicBezTo>
                    <a:cubicBezTo>
                      <a:pt x="6" y="28"/>
                      <a:pt x="7" y="32"/>
                      <a:pt x="9" y="32"/>
                    </a:cubicBezTo>
                    <a:cubicBezTo>
                      <a:pt x="11" y="34"/>
                      <a:pt x="16" y="31"/>
                      <a:pt x="18" y="28"/>
                    </a:cubicBezTo>
                    <a:cubicBezTo>
                      <a:pt x="19" y="25"/>
                      <a:pt x="17" y="23"/>
                      <a:pt x="21" y="20"/>
                    </a:cubicBezTo>
                    <a:cubicBezTo>
                      <a:pt x="25" y="18"/>
                      <a:pt x="29" y="18"/>
                      <a:pt x="29" y="12"/>
                    </a:cubicBezTo>
                    <a:cubicBezTo>
                      <a:pt x="30" y="0"/>
                      <a:pt x="14" y="0"/>
                      <a:pt x="10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" name="Freeform 856">
                <a:extLst>
                  <a:ext uri="{FF2B5EF4-FFF2-40B4-BE49-F238E27FC236}">
                    <a16:creationId xmlns:a16="http://schemas.microsoft.com/office/drawing/2014/main" id="{C695043E-9F66-48A3-8B71-D8D42A33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488"/>
                <a:ext cx="90" cy="85"/>
              </a:xfrm>
              <a:custGeom>
                <a:avLst/>
                <a:gdLst>
                  <a:gd name="T0" fmla="*/ 250 w 36"/>
                  <a:gd name="T1" fmla="*/ 93 h 32"/>
                  <a:gd name="T2" fmla="*/ 20 w 36"/>
                  <a:gd name="T3" fmla="*/ 260 h 32"/>
                  <a:gd name="T4" fmla="*/ 283 w 36"/>
                  <a:gd name="T5" fmla="*/ 507 h 32"/>
                  <a:gd name="T6" fmla="*/ 283 w 36"/>
                  <a:gd name="T7" fmla="*/ 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16" y="5"/>
                    </a:moveTo>
                    <a:cubicBezTo>
                      <a:pt x="9" y="3"/>
                      <a:pt x="1" y="6"/>
                      <a:pt x="1" y="14"/>
                    </a:cubicBezTo>
                    <a:cubicBezTo>
                      <a:pt x="0" y="24"/>
                      <a:pt x="11" y="25"/>
                      <a:pt x="18" y="27"/>
                    </a:cubicBezTo>
                    <a:cubicBezTo>
                      <a:pt x="36" y="32"/>
                      <a:pt x="30" y="0"/>
                      <a:pt x="18" y="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" name="Freeform 857">
                <a:extLst>
                  <a:ext uri="{FF2B5EF4-FFF2-40B4-BE49-F238E27FC236}">
                    <a16:creationId xmlns:a16="http://schemas.microsoft.com/office/drawing/2014/main" id="{4B380EB7-B397-4EF7-923C-9464126E2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04"/>
                <a:ext cx="45" cy="51"/>
              </a:xfrm>
              <a:custGeom>
                <a:avLst/>
                <a:gdLst>
                  <a:gd name="T0" fmla="*/ 125 w 18"/>
                  <a:gd name="T1" fmla="*/ 56 h 19"/>
                  <a:gd name="T2" fmla="*/ 125 w 18"/>
                  <a:gd name="T3" fmla="*/ 330 h 19"/>
                  <a:gd name="T4" fmla="*/ 283 w 18"/>
                  <a:gd name="T5" fmla="*/ 19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8" y="3"/>
                    </a:moveTo>
                    <a:cubicBezTo>
                      <a:pt x="0" y="0"/>
                      <a:pt x="0" y="15"/>
                      <a:pt x="8" y="17"/>
                    </a:cubicBezTo>
                    <a:cubicBezTo>
                      <a:pt x="14" y="19"/>
                      <a:pt x="18" y="16"/>
                      <a:pt x="18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" name="Freeform 858">
                <a:extLst>
                  <a:ext uri="{FF2B5EF4-FFF2-40B4-BE49-F238E27FC236}">
                    <a16:creationId xmlns:a16="http://schemas.microsoft.com/office/drawing/2014/main" id="{331C5646-90CA-4D55-A918-996DE0F6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883"/>
                <a:ext cx="113" cy="74"/>
              </a:xfrm>
              <a:custGeom>
                <a:avLst/>
                <a:gdLst>
                  <a:gd name="T0" fmla="*/ 304 w 45"/>
                  <a:gd name="T1" fmla="*/ 34 h 28"/>
                  <a:gd name="T2" fmla="*/ 33 w 45"/>
                  <a:gd name="T3" fmla="*/ 182 h 28"/>
                  <a:gd name="T4" fmla="*/ 367 w 45"/>
                  <a:gd name="T5" fmla="*/ 404 h 28"/>
                  <a:gd name="T6" fmla="*/ 663 w 45"/>
                  <a:gd name="T7" fmla="*/ 336 h 28"/>
                  <a:gd name="T8" fmla="*/ 397 w 4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8">
                    <a:moveTo>
                      <a:pt x="19" y="2"/>
                    </a:moveTo>
                    <a:cubicBezTo>
                      <a:pt x="11" y="1"/>
                      <a:pt x="3" y="1"/>
                      <a:pt x="2" y="10"/>
                    </a:cubicBezTo>
                    <a:cubicBezTo>
                      <a:pt x="0" y="24"/>
                      <a:pt x="15" y="21"/>
                      <a:pt x="23" y="22"/>
                    </a:cubicBezTo>
                    <a:cubicBezTo>
                      <a:pt x="30" y="23"/>
                      <a:pt x="39" y="28"/>
                      <a:pt x="42" y="18"/>
                    </a:cubicBezTo>
                    <a:cubicBezTo>
                      <a:pt x="45" y="6"/>
                      <a:pt x="32" y="4"/>
                      <a:pt x="25" y="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" name="Oval 859">
                <a:extLst>
                  <a:ext uri="{FF2B5EF4-FFF2-40B4-BE49-F238E27FC236}">
                    <a16:creationId xmlns:a16="http://schemas.microsoft.com/office/drawing/2014/main" id="{20D8FF53-281C-41A3-AFF7-1E8DD0E95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9" name="Oval 860">
                <a:extLst>
                  <a:ext uri="{FF2B5EF4-FFF2-40B4-BE49-F238E27FC236}">
                    <a16:creationId xmlns:a16="http://schemas.microsoft.com/office/drawing/2014/main" id="{2FDC4380-3AD9-4F1B-A297-B3B69A51C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93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0" name="Oval 861">
                <a:extLst>
                  <a:ext uri="{FF2B5EF4-FFF2-40B4-BE49-F238E27FC236}">
                    <a16:creationId xmlns:a16="http://schemas.microsoft.com/office/drawing/2014/main" id="{8902E09C-557A-4C74-BBC9-8D269AAE5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2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1" name="Oval 862">
                <a:extLst>
                  <a:ext uri="{FF2B5EF4-FFF2-40B4-BE49-F238E27FC236}">
                    <a16:creationId xmlns:a16="http://schemas.microsoft.com/office/drawing/2014/main" id="{2B21FDCB-FB02-41B0-BB8A-8FD1E1B08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0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2" name="Oval 863">
                <a:extLst>
                  <a:ext uri="{FF2B5EF4-FFF2-40B4-BE49-F238E27FC236}">
                    <a16:creationId xmlns:a16="http://schemas.microsoft.com/office/drawing/2014/main" id="{F68887CD-C0F9-4AED-87B4-E72A43679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1888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3" name="Oval 864">
                <a:extLst>
                  <a:ext uri="{FF2B5EF4-FFF2-40B4-BE49-F238E27FC236}">
                    <a16:creationId xmlns:a16="http://schemas.microsoft.com/office/drawing/2014/main" id="{AD161511-C33B-4E35-96AF-63BE91E6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" y="188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4" name="Oval 865">
                <a:extLst>
                  <a:ext uri="{FF2B5EF4-FFF2-40B4-BE49-F238E27FC236}">
                    <a16:creationId xmlns:a16="http://schemas.microsoft.com/office/drawing/2014/main" id="{621D75AB-49EA-4D1C-8F28-29BA9B6D1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883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5" name="Oval 866">
                <a:extLst>
                  <a:ext uri="{FF2B5EF4-FFF2-40B4-BE49-F238E27FC236}">
                    <a16:creationId xmlns:a16="http://schemas.microsoft.com/office/drawing/2014/main" id="{4836A73F-A147-431C-B04E-D8CC0AB63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880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6" name="Oval 867">
                <a:extLst>
                  <a:ext uri="{FF2B5EF4-FFF2-40B4-BE49-F238E27FC236}">
                    <a16:creationId xmlns:a16="http://schemas.microsoft.com/office/drawing/2014/main" id="{BCBDF9D7-28BD-430C-B28D-272CFF9B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72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7" name="Oval 868">
                <a:extLst>
                  <a:ext uri="{FF2B5EF4-FFF2-40B4-BE49-F238E27FC236}">
                    <a16:creationId xmlns:a16="http://schemas.microsoft.com/office/drawing/2014/main" id="{1E74BB88-D0AA-4BD4-8387-11C8598CD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87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8" name="Oval 869">
                <a:extLst>
                  <a:ext uri="{FF2B5EF4-FFF2-40B4-BE49-F238E27FC236}">
                    <a16:creationId xmlns:a16="http://schemas.microsoft.com/office/drawing/2014/main" id="{E269509A-0A36-4574-A379-2F7036440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" y="188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9" name="Oval 870">
                <a:extLst>
                  <a:ext uri="{FF2B5EF4-FFF2-40B4-BE49-F238E27FC236}">
                    <a16:creationId xmlns:a16="http://schemas.microsoft.com/office/drawing/2014/main" id="{8E18D449-FDEB-4790-8A39-858D001FE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88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0" name="Oval 871">
                <a:extLst>
                  <a:ext uri="{FF2B5EF4-FFF2-40B4-BE49-F238E27FC236}">
                    <a16:creationId xmlns:a16="http://schemas.microsoft.com/office/drawing/2014/main" id="{F4DAA66E-A045-4B25-9590-6E4FF7E3F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89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1" name="Oval 872">
                <a:extLst>
                  <a:ext uri="{FF2B5EF4-FFF2-40B4-BE49-F238E27FC236}">
                    <a16:creationId xmlns:a16="http://schemas.microsoft.com/office/drawing/2014/main" id="{65445568-B7BA-47C5-9C7E-AC26063E6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1904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2" name="Oval 873">
                <a:extLst>
                  <a:ext uri="{FF2B5EF4-FFF2-40B4-BE49-F238E27FC236}">
                    <a16:creationId xmlns:a16="http://schemas.microsoft.com/office/drawing/2014/main" id="{8A2E1EEA-7570-4338-B8BE-72610F2B8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15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3" name="Oval 874">
                <a:extLst>
                  <a:ext uri="{FF2B5EF4-FFF2-40B4-BE49-F238E27FC236}">
                    <a16:creationId xmlns:a16="http://schemas.microsoft.com/office/drawing/2014/main" id="{F3696677-FE05-4B54-9D6E-F34C2E987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3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4" name="Oval 875">
                <a:extLst>
                  <a:ext uri="{FF2B5EF4-FFF2-40B4-BE49-F238E27FC236}">
                    <a16:creationId xmlns:a16="http://schemas.microsoft.com/office/drawing/2014/main" id="{5A845BAA-F805-4CA2-8EB8-A62872CB4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94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5" name="Oval 876">
                <a:extLst>
                  <a:ext uri="{FF2B5EF4-FFF2-40B4-BE49-F238E27FC236}">
                    <a16:creationId xmlns:a16="http://schemas.microsoft.com/office/drawing/2014/main" id="{A95C9B09-0E53-4B2C-86B2-7280737CD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6" name="Oval 877">
                <a:extLst>
                  <a:ext uri="{FF2B5EF4-FFF2-40B4-BE49-F238E27FC236}">
                    <a16:creationId xmlns:a16="http://schemas.microsoft.com/office/drawing/2014/main" id="{33268CC2-1FCD-4F5F-B3CE-A32F7DD2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7" name="Oval 878">
                <a:extLst>
                  <a:ext uri="{FF2B5EF4-FFF2-40B4-BE49-F238E27FC236}">
                    <a16:creationId xmlns:a16="http://schemas.microsoft.com/office/drawing/2014/main" id="{464D8C61-B4C0-4E4E-B764-2E358EADE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95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8" name="Oval 879">
                <a:extLst>
                  <a:ext uri="{FF2B5EF4-FFF2-40B4-BE49-F238E27FC236}">
                    <a16:creationId xmlns:a16="http://schemas.microsoft.com/office/drawing/2014/main" id="{D3907F9C-4703-4CC2-AA19-71CC051A3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9" name="Oval 880">
                <a:extLst>
                  <a:ext uri="{FF2B5EF4-FFF2-40B4-BE49-F238E27FC236}">
                    <a16:creationId xmlns:a16="http://schemas.microsoft.com/office/drawing/2014/main" id="{A43C0DED-043D-454F-BE15-8E57D8B19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0" name="Oval 881">
                <a:extLst>
                  <a:ext uri="{FF2B5EF4-FFF2-40B4-BE49-F238E27FC236}">
                    <a16:creationId xmlns:a16="http://schemas.microsoft.com/office/drawing/2014/main" id="{2F5818E9-8F1C-4A81-886D-5E664AD5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1" name="Oval 882">
                <a:extLst>
                  <a:ext uri="{FF2B5EF4-FFF2-40B4-BE49-F238E27FC236}">
                    <a16:creationId xmlns:a16="http://schemas.microsoft.com/office/drawing/2014/main" id="{E4B62DF9-46E1-4FCB-BD7E-81DA9F131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2" name="Oval 883">
                <a:extLst>
                  <a:ext uri="{FF2B5EF4-FFF2-40B4-BE49-F238E27FC236}">
                    <a16:creationId xmlns:a16="http://schemas.microsoft.com/office/drawing/2014/main" id="{614E8FE6-0CE6-4BAF-9C34-BEB963E9F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93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3" name="Oval 884">
                <a:extLst>
                  <a:ext uri="{FF2B5EF4-FFF2-40B4-BE49-F238E27FC236}">
                    <a16:creationId xmlns:a16="http://schemas.microsoft.com/office/drawing/2014/main" id="{BD0F2321-EFB4-4899-98E1-C1531BD22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92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4" name="Oval 885">
                <a:extLst>
                  <a:ext uri="{FF2B5EF4-FFF2-40B4-BE49-F238E27FC236}">
                    <a16:creationId xmlns:a16="http://schemas.microsoft.com/office/drawing/2014/main" id="{125B7F5A-6F58-4109-8B1B-85EA7EF21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912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5" name="Oval 886">
                <a:extLst>
                  <a:ext uri="{FF2B5EF4-FFF2-40B4-BE49-F238E27FC236}">
                    <a16:creationId xmlns:a16="http://schemas.microsoft.com/office/drawing/2014/main" id="{64861954-0BD6-4540-A7AC-F925A284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6" name="Oval 887">
                <a:extLst>
                  <a:ext uri="{FF2B5EF4-FFF2-40B4-BE49-F238E27FC236}">
                    <a16:creationId xmlns:a16="http://schemas.microsoft.com/office/drawing/2014/main" id="{EEBAC854-9E88-4A14-B033-F83D2CE9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7" name="Oval 888">
                <a:extLst>
                  <a:ext uri="{FF2B5EF4-FFF2-40B4-BE49-F238E27FC236}">
                    <a16:creationId xmlns:a16="http://schemas.microsoft.com/office/drawing/2014/main" id="{1FD60926-58D1-4DB3-9EFA-51D8C1B6C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9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8" name="Oval 889">
                <a:extLst>
                  <a:ext uri="{FF2B5EF4-FFF2-40B4-BE49-F238E27FC236}">
                    <a16:creationId xmlns:a16="http://schemas.microsoft.com/office/drawing/2014/main" id="{78158B31-7B47-4D10-A3F0-7937B6F55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93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9" name="Oval 890">
                <a:extLst>
                  <a:ext uri="{FF2B5EF4-FFF2-40B4-BE49-F238E27FC236}">
                    <a16:creationId xmlns:a16="http://schemas.microsoft.com/office/drawing/2014/main" id="{EB6ED961-F0A8-40A6-A860-6F6027F01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0" name="Oval 891">
                <a:extLst>
                  <a:ext uri="{FF2B5EF4-FFF2-40B4-BE49-F238E27FC236}">
                    <a16:creationId xmlns:a16="http://schemas.microsoft.com/office/drawing/2014/main" id="{4CAB0186-F7CD-44B3-85FC-E4C6C5B5C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1" name="Oval 892">
                <a:extLst>
                  <a:ext uri="{FF2B5EF4-FFF2-40B4-BE49-F238E27FC236}">
                    <a16:creationId xmlns:a16="http://schemas.microsoft.com/office/drawing/2014/main" id="{731EE0D7-B8DE-4FC6-8AB9-EA0C1DE00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93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2" name="Oval 893">
                <a:extLst>
                  <a:ext uri="{FF2B5EF4-FFF2-40B4-BE49-F238E27FC236}">
                    <a16:creationId xmlns:a16="http://schemas.microsoft.com/office/drawing/2014/main" id="{E3FEEA16-B00D-4731-BE25-13B13E249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1907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3" name="Oval 894">
                <a:extLst>
                  <a:ext uri="{FF2B5EF4-FFF2-40B4-BE49-F238E27FC236}">
                    <a16:creationId xmlns:a16="http://schemas.microsoft.com/office/drawing/2014/main" id="{2279D7A7-455A-4207-AF8F-9CD7DB7E0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89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4" name="Oval 895">
                <a:extLst>
                  <a:ext uri="{FF2B5EF4-FFF2-40B4-BE49-F238E27FC236}">
                    <a16:creationId xmlns:a16="http://schemas.microsoft.com/office/drawing/2014/main" id="{EE182747-ADE0-4BC0-B360-F5FCAA4E0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1885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5" name="Freeform 896">
                <a:extLst>
                  <a:ext uri="{FF2B5EF4-FFF2-40B4-BE49-F238E27FC236}">
                    <a16:creationId xmlns:a16="http://schemas.microsoft.com/office/drawing/2014/main" id="{093E35DE-837E-4343-820C-AE02B216C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680"/>
                <a:ext cx="80" cy="99"/>
              </a:xfrm>
              <a:custGeom>
                <a:avLst/>
                <a:gdLst>
                  <a:gd name="T0" fmla="*/ 113 w 32"/>
                  <a:gd name="T1" fmla="*/ 308 h 37"/>
                  <a:gd name="T2" fmla="*/ 95 w 32"/>
                  <a:gd name="T3" fmla="*/ 594 h 37"/>
                  <a:gd name="T4" fmla="*/ 438 w 32"/>
                  <a:gd name="T5" fmla="*/ 538 h 37"/>
                  <a:gd name="T6" fmla="*/ 408 w 32"/>
                  <a:gd name="T7" fmla="*/ 136 h 37"/>
                  <a:gd name="T8" fmla="*/ 125 w 32"/>
                  <a:gd name="T9" fmla="*/ 23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7" y="16"/>
                    </a:moveTo>
                    <a:cubicBezTo>
                      <a:pt x="3" y="21"/>
                      <a:pt x="0" y="26"/>
                      <a:pt x="6" y="31"/>
                    </a:cubicBezTo>
                    <a:cubicBezTo>
                      <a:pt x="14" y="37"/>
                      <a:pt x="24" y="33"/>
                      <a:pt x="28" y="28"/>
                    </a:cubicBezTo>
                    <a:cubicBezTo>
                      <a:pt x="31" y="24"/>
                      <a:pt x="32" y="13"/>
                      <a:pt x="26" y="7"/>
                    </a:cubicBezTo>
                    <a:cubicBezTo>
                      <a:pt x="19" y="0"/>
                      <a:pt x="13" y="8"/>
                      <a:pt x="8" y="12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" name="Freeform 897">
                <a:extLst>
                  <a:ext uri="{FF2B5EF4-FFF2-40B4-BE49-F238E27FC236}">
                    <a16:creationId xmlns:a16="http://schemas.microsoft.com/office/drawing/2014/main" id="{172EA6E4-C046-4EC8-91E2-3C7AD989B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6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" name="Freeform 898">
                <a:extLst>
                  <a:ext uri="{FF2B5EF4-FFF2-40B4-BE49-F238E27FC236}">
                    <a16:creationId xmlns:a16="http://schemas.microsoft.com/office/drawing/2014/main" id="{1EF8A2C5-FFE0-432C-815B-4E1BCC466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7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" name="Freeform 899">
                <a:extLst>
                  <a:ext uri="{FF2B5EF4-FFF2-40B4-BE49-F238E27FC236}">
                    <a16:creationId xmlns:a16="http://schemas.microsoft.com/office/drawing/2014/main" id="{D6D4C9FA-44CB-482A-8C74-01BAFF68E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6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" name="Freeform 900">
                <a:extLst>
                  <a:ext uri="{FF2B5EF4-FFF2-40B4-BE49-F238E27FC236}">
                    <a16:creationId xmlns:a16="http://schemas.microsoft.com/office/drawing/2014/main" id="{57DF40FB-5470-4090-988C-86F414F7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" name="Freeform 901">
                <a:extLst>
                  <a:ext uri="{FF2B5EF4-FFF2-40B4-BE49-F238E27FC236}">
                    <a16:creationId xmlns:a16="http://schemas.microsoft.com/office/drawing/2014/main" id="{3FDDEB4D-38F8-489A-A525-DCFFB07BF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74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" name="Freeform 902">
                <a:extLst>
                  <a:ext uri="{FF2B5EF4-FFF2-40B4-BE49-F238E27FC236}">
                    <a16:creationId xmlns:a16="http://schemas.microsoft.com/office/drawing/2014/main" id="{1A7763A2-F499-4DEE-B060-1531B415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73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" name="Freeform 903">
                <a:extLst>
                  <a:ext uri="{FF2B5EF4-FFF2-40B4-BE49-F238E27FC236}">
                    <a16:creationId xmlns:a16="http://schemas.microsoft.com/office/drawing/2014/main" id="{EEA45B3A-3E9F-40DA-8CEB-68A551C78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" name="Freeform 904">
                <a:extLst>
                  <a:ext uri="{FF2B5EF4-FFF2-40B4-BE49-F238E27FC236}">
                    <a16:creationId xmlns:a16="http://schemas.microsoft.com/office/drawing/2014/main" id="{C76DD492-FF32-4F01-959E-E799C0F72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7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" name="Freeform 905">
                <a:extLst>
                  <a:ext uri="{FF2B5EF4-FFF2-40B4-BE49-F238E27FC236}">
                    <a16:creationId xmlns:a16="http://schemas.microsoft.com/office/drawing/2014/main" id="{9180FC2C-7EFE-4B22-814E-C223BB79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7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" name="Freeform 906">
                <a:extLst>
                  <a:ext uri="{FF2B5EF4-FFF2-40B4-BE49-F238E27FC236}">
                    <a16:creationId xmlns:a16="http://schemas.microsoft.com/office/drawing/2014/main" id="{DA1B8D94-D727-4E2B-A426-D20E1487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" name="Freeform 907">
                <a:extLst>
                  <a:ext uri="{FF2B5EF4-FFF2-40B4-BE49-F238E27FC236}">
                    <a16:creationId xmlns:a16="http://schemas.microsoft.com/office/drawing/2014/main" id="{9E6D8630-06AB-48FA-AA12-76DEFB4DD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6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" name="Freeform 908">
                <a:extLst>
                  <a:ext uri="{FF2B5EF4-FFF2-40B4-BE49-F238E27FC236}">
                    <a16:creationId xmlns:a16="http://schemas.microsoft.com/office/drawing/2014/main" id="{EEC4245B-A39D-46F6-8226-A7CFA03FE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8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" name="Freeform 909">
                <a:extLst>
                  <a:ext uri="{FF2B5EF4-FFF2-40B4-BE49-F238E27FC236}">
                    <a16:creationId xmlns:a16="http://schemas.microsoft.com/office/drawing/2014/main" id="{C98ADF58-C9BD-40AD-B2D3-3EF48BF67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9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" name="Freeform 910">
                <a:extLst>
                  <a:ext uri="{FF2B5EF4-FFF2-40B4-BE49-F238E27FC236}">
                    <a16:creationId xmlns:a16="http://schemas.microsoft.com/office/drawing/2014/main" id="{4C691264-DBB5-4F6C-BD55-8DBF8A3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68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" name="Freeform 911">
                <a:extLst>
                  <a:ext uri="{FF2B5EF4-FFF2-40B4-BE49-F238E27FC236}">
                    <a16:creationId xmlns:a16="http://schemas.microsoft.com/office/drawing/2014/main" id="{C2D8F53F-CC00-4BD2-84BE-4DA1D5F20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69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" name="Freeform 912">
                <a:extLst>
                  <a:ext uri="{FF2B5EF4-FFF2-40B4-BE49-F238E27FC236}">
                    <a16:creationId xmlns:a16="http://schemas.microsoft.com/office/drawing/2014/main" id="{89E60FA0-B465-4AB9-AB6F-A590767AC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" name="Freeform 913">
                <a:extLst>
                  <a:ext uri="{FF2B5EF4-FFF2-40B4-BE49-F238E27FC236}">
                    <a16:creationId xmlns:a16="http://schemas.microsoft.com/office/drawing/2014/main" id="{2B05F86B-E3ED-4B3D-BF88-6A61DF90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0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" name="Freeform 914">
                <a:extLst>
                  <a:ext uri="{FF2B5EF4-FFF2-40B4-BE49-F238E27FC236}">
                    <a16:creationId xmlns:a16="http://schemas.microsoft.com/office/drawing/2014/main" id="{33556A49-1F57-451A-A140-655011C8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72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" name="Freeform 915">
                <a:extLst>
                  <a:ext uri="{FF2B5EF4-FFF2-40B4-BE49-F238E27FC236}">
                    <a16:creationId xmlns:a16="http://schemas.microsoft.com/office/drawing/2014/main" id="{FDAE7B4C-11D6-4D62-88F2-B4980991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" name="Freeform 916">
                <a:extLst>
                  <a:ext uri="{FF2B5EF4-FFF2-40B4-BE49-F238E27FC236}">
                    <a16:creationId xmlns:a16="http://schemas.microsoft.com/office/drawing/2014/main" id="{A2053595-A076-457B-B495-3A51F389B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" name="Freeform 917">
                <a:extLst>
                  <a:ext uri="{FF2B5EF4-FFF2-40B4-BE49-F238E27FC236}">
                    <a16:creationId xmlns:a16="http://schemas.microsoft.com/office/drawing/2014/main" id="{51E7A142-C246-4E34-9617-939CA6849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8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" name="Freeform 918">
                <a:extLst>
                  <a:ext uri="{FF2B5EF4-FFF2-40B4-BE49-F238E27FC236}">
                    <a16:creationId xmlns:a16="http://schemas.microsoft.com/office/drawing/2014/main" id="{34B2A3BF-A530-49C8-8651-A6E233E6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2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" name="Freeform 919">
                <a:extLst>
                  <a:ext uri="{FF2B5EF4-FFF2-40B4-BE49-F238E27FC236}">
                    <a16:creationId xmlns:a16="http://schemas.microsoft.com/office/drawing/2014/main" id="{4C494DA9-EBAB-47CF-AA35-89D17AB2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" name="Freeform 920">
                <a:extLst>
                  <a:ext uri="{FF2B5EF4-FFF2-40B4-BE49-F238E27FC236}">
                    <a16:creationId xmlns:a16="http://schemas.microsoft.com/office/drawing/2014/main" id="{CFA73A4C-CD7A-4930-A469-B52E99D6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7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" name="Freeform 921">
                <a:extLst>
                  <a:ext uri="{FF2B5EF4-FFF2-40B4-BE49-F238E27FC236}">
                    <a16:creationId xmlns:a16="http://schemas.microsoft.com/office/drawing/2014/main" id="{87933E4A-9E8B-4665-9C19-6F7976EC2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8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" name="Freeform 922">
                <a:extLst>
                  <a:ext uri="{FF2B5EF4-FFF2-40B4-BE49-F238E27FC236}">
                    <a16:creationId xmlns:a16="http://schemas.microsoft.com/office/drawing/2014/main" id="{5F180126-3ADD-46E8-AF70-D33D7C26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67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" name="Freeform 923">
                <a:extLst>
                  <a:ext uri="{FF2B5EF4-FFF2-40B4-BE49-F238E27FC236}">
                    <a16:creationId xmlns:a16="http://schemas.microsoft.com/office/drawing/2014/main" id="{0613A6B2-CED6-4E01-9627-07DBCA289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" name="Freeform 924">
                <a:extLst>
                  <a:ext uri="{FF2B5EF4-FFF2-40B4-BE49-F238E27FC236}">
                    <a16:creationId xmlns:a16="http://schemas.microsoft.com/office/drawing/2014/main" id="{8A45BF32-1DBF-4FF2-84CC-8EA126DBC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" name="Freeform 925">
                <a:extLst>
                  <a:ext uri="{FF2B5EF4-FFF2-40B4-BE49-F238E27FC236}">
                    <a16:creationId xmlns:a16="http://schemas.microsoft.com/office/drawing/2014/main" id="{8486EDB9-5C89-47EB-B7EF-A8960C26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" name="Freeform 926">
                <a:extLst>
                  <a:ext uri="{FF2B5EF4-FFF2-40B4-BE49-F238E27FC236}">
                    <a16:creationId xmlns:a16="http://schemas.microsoft.com/office/drawing/2014/main" id="{0E873D9F-89EB-4BEF-9310-126E04E0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" name="Freeform 927">
                <a:extLst>
                  <a:ext uri="{FF2B5EF4-FFF2-40B4-BE49-F238E27FC236}">
                    <a16:creationId xmlns:a16="http://schemas.microsoft.com/office/drawing/2014/main" id="{32906F54-4C78-4272-95C4-353F3828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66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" name="Freeform 928">
                <a:extLst>
                  <a:ext uri="{FF2B5EF4-FFF2-40B4-BE49-F238E27FC236}">
                    <a16:creationId xmlns:a16="http://schemas.microsoft.com/office/drawing/2014/main" id="{60E93310-6C86-47AF-BCAD-5EB3CE191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" name="Freeform 929">
                <a:extLst>
                  <a:ext uri="{FF2B5EF4-FFF2-40B4-BE49-F238E27FC236}">
                    <a16:creationId xmlns:a16="http://schemas.microsoft.com/office/drawing/2014/main" id="{417DEFF6-5B42-41D4-8A98-55963DBCC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68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" name="Freeform 930">
                <a:extLst>
                  <a:ext uri="{FF2B5EF4-FFF2-40B4-BE49-F238E27FC236}">
                    <a16:creationId xmlns:a16="http://schemas.microsoft.com/office/drawing/2014/main" id="{30A13E6E-BCC1-45F5-85C1-F7E26503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69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" name="Freeform 931">
                <a:extLst>
                  <a:ext uri="{FF2B5EF4-FFF2-40B4-BE49-F238E27FC236}">
                    <a16:creationId xmlns:a16="http://schemas.microsoft.com/office/drawing/2014/main" id="{C7C0EEE1-2FBC-4B1A-B556-7A8B2CEFC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69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" name="Freeform 932">
                <a:extLst>
                  <a:ext uri="{FF2B5EF4-FFF2-40B4-BE49-F238E27FC236}">
                    <a16:creationId xmlns:a16="http://schemas.microsoft.com/office/drawing/2014/main" id="{6519308C-DE52-4E09-A31C-6073A7CD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" name="Freeform 933">
                <a:extLst>
                  <a:ext uri="{FF2B5EF4-FFF2-40B4-BE49-F238E27FC236}">
                    <a16:creationId xmlns:a16="http://schemas.microsoft.com/office/drawing/2014/main" id="{3C4CED92-134C-4E81-AF5D-9C2F6F26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0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" name="Freeform 934">
                <a:extLst>
                  <a:ext uri="{FF2B5EF4-FFF2-40B4-BE49-F238E27FC236}">
                    <a16:creationId xmlns:a16="http://schemas.microsoft.com/office/drawing/2014/main" id="{617C36F8-A708-4611-B75C-211C33B4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" name="Freeform 935">
                <a:extLst>
                  <a:ext uri="{FF2B5EF4-FFF2-40B4-BE49-F238E27FC236}">
                    <a16:creationId xmlns:a16="http://schemas.microsoft.com/office/drawing/2014/main" id="{F7E43843-A7AC-4DED-A2A3-393A9C5A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" name="Freeform 936">
                <a:extLst>
                  <a:ext uri="{FF2B5EF4-FFF2-40B4-BE49-F238E27FC236}">
                    <a16:creationId xmlns:a16="http://schemas.microsoft.com/office/drawing/2014/main" id="{BEA532FA-1FA1-4181-B0EB-2D70DD97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3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" name="Freeform 937">
                <a:extLst>
                  <a:ext uri="{FF2B5EF4-FFF2-40B4-BE49-F238E27FC236}">
                    <a16:creationId xmlns:a16="http://schemas.microsoft.com/office/drawing/2014/main" id="{CFE5C179-7A64-4F25-A90C-0A32597AF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4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" name="Freeform 938">
                <a:extLst>
                  <a:ext uri="{FF2B5EF4-FFF2-40B4-BE49-F238E27FC236}">
                    <a16:creationId xmlns:a16="http://schemas.microsoft.com/office/drawing/2014/main" id="{73E79909-DF6E-4E4F-8D7A-3783BA623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" name="Freeform 939">
                <a:extLst>
                  <a:ext uri="{FF2B5EF4-FFF2-40B4-BE49-F238E27FC236}">
                    <a16:creationId xmlns:a16="http://schemas.microsoft.com/office/drawing/2014/main" id="{8BC41CA8-0F3E-4ED4-9F16-C2C343C83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" name="Freeform 940">
                <a:extLst>
                  <a:ext uri="{FF2B5EF4-FFF2-40B4-BE49-F238E27FC236}">
                    <a16:creationId xmlns:a16="http://schemas.microsoft.com/office/drawing/2014/main" id="{0DBBEF49-2266-4EC3-874F-EBF80898D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" name="Freeform 941">
                <a:extLst>
                  <a:ext uri="{FF2B5EF4-FFF2-40B4-BE49-F238E27FC236}">
                    <a16:creationId xmlns:a16="http://schemas.microsoft.com/office/drawing/2014/main" id="{F20F9222-8D88-421F-B1CE-7761ADB7D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" name="Freeform 942">
                <a:extLst>
                  <a:ext uri="{FF2B5EF4-FFF2-40B4-BE49-F238E27FC236}">
                    <a16:creationId xmlns:a16="http://schemas.microsoft.com/office/drawing/2014/main" id="{AE23B03F-0C07-453A-9158-5F9FBBF75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7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" name="Freeform 943">
                <a:extLst>
                  <a:ext uri="{FF2B5EF4-FFF2-40B4-BE49-F238E27FC236}">
                    <a16:creationId xmlns:a16="http://schemas.microsoft.com/office/drawing/2014/main" id="{38D9A088-5405-4972-B80B-8B69745D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5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" name="Freeform 944">
                <a:extLst>
                  <a:ext uri="{FF2B5EF4-FFF2-40B4-BE49-F238E27FC236}">
                    <a16:creationId xmlns:a16="http://schemas.microsoft.com/office/drawing/2014/main" id="{C5BAD6F1-608B-4397-8A3E-23A9CC1BD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4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" name="Freeform 945">
                <a:extLst>
                  <a:ext uri="{FF2B5EF4-FFF2-40B4-BE49-F238E27FC236}">
                    <a16:creationId xmlns:a16="http://schemas.microsoft.com/office/drawing/2014/main" id="{C2F50F3C-6441-434D-8E1E-D8164E557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4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" name="Freeform 946">
                <a:extLst>
                  <a:ext uri="{FF2B5EF4-FFF2-40B4-BE49-F238E27FC236}">
                    <a16:creationId xmlns:a16="http://schemas.microsoft.com/office/drawing/2014/main" id="{DE688F45-AE93-44A8-BDA8-71B8842B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" name="Freeform 947">
                <a:extLst>
                  <a:ext uri="{FF2B5EF4-FFF2-40B4-BE49-F238E27FC236}">
                    <a16:creationId xmlns:a16="http://schemas.microsoft.com/office/drawing/2014/main" id="{B4595EE1-A98D-4CD8-A517-E5F24047E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" name="Freeform 948">
                <a:extLst>
                  <a:ext uri="{FF2B5EF4-FFF2-40B4-BE49-F238E27FC236}">
                    <a16:creationId xmlns:a16="http://schemas.microsoft.com/office/drawing/2014/main" id="{4A667216-476F-4D4B-B429-16AA5528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" name="Freeform 949">
                <a:extLst>
                  <a:ext uri="{FF2B5EF4-FFF2-40B4-BE49-F238E27FC236}">
                    <a16:creationId xmlns:a16="http://schemas.microsoft.com/office/drawing/2014/main" id="{C819D12C-132C-4C16-8676-120373D5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" name="Freeform 950">
                <a:extLst>
                  <a:ext uri="{FF2B5EF4-FFF2-40B4-BE49-F238E27FC236}">
                    <a16:creationId xmlns:a16="http://schemas.microsoft.com/office/drawing/2014/main" id="{65C12560-8AEF-4AEE-AEEA-D07D619F8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" name="Freeform 951">
                <a:extLst>
                  <a:ext uri="{FF2B5EF4-FFF2-40B4-BE49-F238E27FC236}">
                    <a16:creationId xmlns:a16="http://schemas.microsoft.com/office/drawing/2014/main" id="{D6C04529-00A7-41B0-8D1C-A898A2AA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744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" name="Freeform 952">
                <a:extLst>
                  <a:ext uri="{FF2B5EF4-FFF2-40B4-BE49-F238E27FC236}">
                    <a16:creationId xmlns:a16="http://schemas.microsoft.com/office/drawing/2014/main" id="{0C18ABD1-D387-4BC2-B61B-3F6985F38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5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" name="Freeform 953">
                <a:extLst>
                  <a:ext uri="{FF2B5EF4-FFF2-40B4-BE49-F238E27FC236}">
                    <a16:creationId xmlns:a16="http://schemas.microsoft.com/office/drawing/2014/main" id="{FDE3DDB8-C5B6-407B-925C-19C9D8FB9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" name="Freeform 954">
                <a:extLst>
                  <a:ext uri="{FF2B5EF4-FFF2-40B4-BE49-F238E27FC236}">
                    <a16:creationId xmlns:a16="http://schemas.microsoft.com/office/drawing/2014/main" id="{07B9504E-5D37-4610-A206-320BC0D16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7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" name="Freeform 955">
                <a:extLst>
                  <a:ext uri="{FF2B5EF4-FFF2-40B4-BE49-F238E27FC236}">
                    <a16:creationId xmlns:a16="http://schemas.microsoft.com/office/drawing/2014/main" id="{60D9E027-13CB-4C8C-A6CB-D99B9654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4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" name="Freeform 956">
                <a:extLst>
                  <a:ext uri="{FF2B5EF4-FFF2-40B4-BE49-F238E27FC236}">
                    <a16:creationId xmlns:a16="http://schemas.microsoft.com/office/drawing/2014/main" id="{A97EC697-A155-4C50-BA55-1201FFA1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76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6" name="Freeform 957">
                <a:extLst>
                  <a:ext uri="{FF2B5EF4-FFF2-40B4-BE49-F238E27FC236}">
                    <a16:creationId xmlns:a16="http://schemas.microsoft.com/office/drawing/2014/main" id="{94212EDA-E974-420C-AB80-005BE707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5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7" name="Freeform 958">
                <a:extLst>
                  <a:ext uri="{FF2B5EF4-FFF2-40B4-BE49-F238E27FC236}">
                    <a16:creationId xmlns:a16="http://schemas.microsoft.com/office/drawing/2014/main" id="{1EEFCA12-AFB8-4DFC-84F3-153021847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8" name="Freeform 959">
                <a:extLst>
                  <a:ext uri="{FF2B5EF4-FFF2-40B4-BE49-F238E27FC236}">
                    <a16:creationId xmlns:a16="http://schemas.microsoft.com/office/drawing/2014/main" id="{0A579284-9AFE-4319-9460-CD16D9663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9" name="Freeform 960">
                <a:extLst>
                  <a:ext uri="{FF2B5EF4-FFF2-40B4-BE49-F238E27FC236}">
                    <a16:creationId xmlns:a16="http://schemas.microsoft.com/office/drawing/2014/main" id="{22761827-CAAF-4C08-849A-230B04B51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0" name="Freeform 961">
                <a:extLst>
                  <a:ext uri="{FF2B5EF4-FFF2-40B4-BE49-F238E27FC236}">
                    <a16:creationId xmlns:a16="http://schemas.microsoft.com/office/drawing/2014/main" id="{BB5DC210-F229-4CC8-8504-61AEBE44E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1" name="Freeform 962">
                <a:extLst>
                  <a:ext uri="{FF2B5EF4-FFF2-40B4-BE49-F238E27FC236}">
                    <a16:creationId xmlns:a16="http://schemas.microsoft.com/office/drawing/2014/main" id="{D473BAE7-8F9F-4E35-AE34-96CBD4807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2" name="Freeform 963">
                <a:extLst>
                  <a:ext uri="{FF2B5EF4-FFF2-40B4-BE49-F238E27FC236}">
                    <a16:creationId xmlns:a16="http://schemas.microsoft.com/office/drawing/2014/main" id="{C5A363B4-07D8-4432-97DF-757A9CD78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7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3" name="Freeform 964">
                <a:extLst>
                  <a:ext uri="{FF2B5EF4-FFF2-40B4-BE49-F238E27FC236}">
                    <a16:creationId xmlns:a16="http://schemas.microsoft.com/office/drawing/2014/main" id="{93F7BEEA-A31C-4FB9-BF9E-A504F1510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4" name="Freeform 965">
                <a:extLst>
                  <a:ext uri="{FF2B5EF4-FFF2-40B4-BE49-F238E27FC236}">
                    <a16:creationId xmlns:a16="http://schemas.microsoft.com/office/drawing/2014/main" id="{6DFB3B4D-1871-4AE6-BF89-ABBEDEF1C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7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5" name="Freeform 966">
                <a:extLst>
                  <a:ext uri="{FF2B5EF4-FFF2-40B4-BE49-F238E27FC236}">
                    <a16:creationId xmlns:a16="http://schemas.microsoft.com/office/drawing/2014/main" id="{B09D11A5-684C-4CCC-B3D5-99B02DABF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6" name="Freeform 967">
                <a:extLst>
                  <a:ext uri="{FF2B5EF4-FFF2-40B4-BE49-F238E27FC236}">
                    <a16:creationId xmlns:a16="http://schemas.microsoft.com/office/drawing/2014/main" id="{7143B05A-7DBB-44A6-B4F7-2BF5EA820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7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7" name="Freeform 968">
                <a:extLst>
                  <a:ext uri="{FF2B5EF4-FFF2-40B4-BE49-F238E27FC236}">
                    <a16:creationId xmlns:a16="http://schemas.microsoft.com/office/drawing/2014/main" id="{AEB8F143-E32F-445D-9C9B-0D0C5AFE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69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8" name="Freeform 969">
                <a:extLst>
                  <a:ext uri="{FF2B5EF4-FFF2-40B4-BE49-F238E27FC236}">
                    <a16:creationId xmlns:a16="http://schemas.microsoft.com/office/drawing/2014/main" id="{AAF71D75-E25B-4F82-A19F-6BC01F3D0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69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9" name="Freeform 970">
                <a:extLst>
                  <a:ext uri="{FF2B5EF4-FFF2-40B4-BE49-F238E27FC236}">
                    <a16:creationId xmlns:a16="http://schemas.microsoft.com/office/drawing/2014/main" id="{CEB558BD-DDB3-4683-A20A-71F54AB15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0" name="Freeform 971">
                <a:extLst>
                  <a:ext uri="{FF2B5EF4-FFF2-40B4-BE49-F238E27FC236}">
                    <a16:creationId xmlns:a16="http://schemas.microsoft.com/office/drawing/2014/main" id="{AF8AD407-7B73-4EED-BE04-82C70D1D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1" name="Freeform 972">
                <a:extLst>
                  <a:ext uri="{FF2B5EF4-FFF2-40B4-BE49-F238E27FC236}">
                    <a16:creationId xmlns:a16="http://schemas.microsoft.com/office/drawing/2014/main" id="{236DCE6F-F01D-476F-B443-18CC9E47F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2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2" name="Freeform 973">
                <a:extLst>
                  <a:ext uri="{FF2B5EF4-FFF2-40B4-BE49-F238E27FC236}">
                    <a16:creationId xmlns:a16="http://schemas.microsoft.com/office/drawing/2014/main" id="{FDE508C1-607B-4726-982C-E467D2D0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3" name="Freeform 974">
                <a:extLst>
                  <a:ext uri="{FF2B5EF4-FFF2-40B4-BE49-F238E27FC236}">
                    <a16:creationId xmlns:a16="http://schemas.microsoft.com/office/drawing/2014/main" id="{A7673D21-5BB5-42C8-A775-72DEEC46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4" name="Freeform 975">
                <a:extLst>
                  <a:ext uri="{FF2B5EF4-FFF2-40B4-BE49-F238E27FC236}">
                    <a16:creationId xmlns:a16="http://schemas.microsoft.com/office/drawing/2014/main" id="{AE21EDCD-3C77-406D-9EB8-B1A86AE6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5" name="Freeform 976">
                <a:extLst>
                  <a:ext uri="{FF2B5EF4-FFF2-40B4-BE49-F238E27FC236}">
                    <a16:creationId xmlns:a16="http://schemas.microsoft.com/office/drawing/2014/main" id="{2F609276-0CB3-428B-BBEF-980242AF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3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6" name="Freeform 977">
                <a:extLst>
                  <a:ext uri="{FF2B5EF4-FFF2-40B4-BE49-F238E27FC236}">
                    <a16:creationId xmlns:a16="http://schemas.microsoft.com/office/drawing/2014/main" id="{F041B783-5274-4080-AC4B-84139FB2D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3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7" name="Freeform 978">
                <a:extLst>
                  <a:ext uri="{FF2B5EF4-FFF2-40B4-BE49-F238E27FC236}">
                    <a16:creationId xmlns:a16="http://schemas.microsoft.com/office/drawing/2014/main" id="{80740C40-B800-4187-9FC7-5B90AFFF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72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8" name="Freeform 979">
                <a:extLst>
                  <a:ext uri="{FF2B5EF4-FFF2-40B4-BE49-F238E27FC236}">
                    <a16:creationId xmlns:a16="http://schemas.microsoft.com/office/drawing/2014/main" id="{FF0B7B2C-9A2E-4819-A298-3DBF20C5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2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9" name="Freeform 980">
                <a:extLst>
                  <a:ext uri="{FF2B5EF4-FFF2-40B4-BE49-F238E27FC236}">
                    <a16:creationId xmlns:a16="http://schemas.microsoft.com/office/drawing/2014/main" id="{2805479C-665D-4A9F-BFE4-320597D6C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0" name="Freeform 981">
                <a:extLst>
                  <a:ext uri="{FF2B5EF4-FFF2-40B4-BE49-F238E27FC236}">
                    <a16:creationId xmlns:a16="http://schemas.microsoft.com/office/drawing/2014/main" id="{B0AEDEAA-EDE2-4034-AACD-8BCD01CB1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1" name="Freeform 982">
                <a:extLst>
                  <a:ext uri="{FF2B5EF4-FFF2-40B4-BE49-F238E27FC236}">
                    <a16:creationId xmlns:a16="http://schemas.microsoft.com/office/drawing/2014/main" id="{77435D0A-E99C-4A90-BB0A-41FFE23D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2" name="Freeform 983">
                <a:extLst>
                  <a:ext uri="{FF2B5EF4-FFF2-40B4-BE49-F238E27FC236}">
                    <a16:creationId xmlns:a16="http://schemas.microsoft.com/office/drawing/2014/main" id="{A91629F0-54F2-4019-9ADF-549847694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3" name="Freeform 984">
                <a:extLst>
                  <a:ext uri="{FF2B5EF4-FFF2-40B4-BE49-F238E27FC236}">
                    <a16:creationId xmlns:a16="http://schemas.microsoft.com/office/drawing/2014/main" id="{8A845AEC-134E-4E65-9D84-E46C0448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4" name="Freeform 985">
                <a:extLst>
                  <a:ext uri="{FF2B5EF4-FFF2-40B4-BE49-F238E27FC236}">
                    <a16:creationId xmlns:a16="http://schemas.microsoft.com/office/drawing/2014/main" id="{8BB3AFE8-133A-4DB9-A7CC-C421B4224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68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5" name="Freeform 986">
                <a:extLst>
                  <a:ext uri="{FF2B5EF4-FFF2-40B4-BE49-F238E27FC236}">
                    <a16:creationId xmlns:a16="http://schemas.microsoft.com/office/drawing/2014/main" id="{E2290A71-9076-4381-8AF0-833CEAF7B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6" name="Freeform 987">
                <a:extLst>
                  <a:ext uri="{FF2B5EF4-FFF2-40B4-BE49-F238E27FC236}">
                    <a16:creationId xmlns:a16="http://schemas.microsoft.com/office/drawing/2014/main" id="{7AEDDD94-F041-4AA1-A5DD-88E47E96A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67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7" name="Freeform 988">
                <a:extLst>
                  <a:ext uri="{FF2B5EF4-FFF2-40B4-BE49-F238E27FC236}">
                    <a16:creationId xmlns:a16="http://schemas.microsoft.com/office/drawing/2014/main" id="{9D3EADF6-53A3-422B-A901-4D1315C0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6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8" name="Freeform 989">
                <a:extLst>
                  <a:ext uri="{FF2B5EF4-FFF2-40B4-BE49-F238E27FC236}">
                    <a16:creationId xmlns:a16="http://schemas.microsoft.com/office/drawing/2014/main" id="{C7FD2A2A-5D68-4170-9E6A-91E33B867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9" name="Freeform 990">
                <a:extLst>
                  <a:ext uri="{FF2B5EF4-FFF2-40B4-BE49-F238E27FC236}">
                    <a16:creationId xmlns:a16="http://schemas.microsoft.com/office/drawing/2014/main" id="{F823938A-65B1-4964-8A75-B162EF9E4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69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0" name="Freeform 991">
                <a:extLst>
                  <a:ext uri="{FF2B5EF4-FFF2-40B4-BE49-F238E27FC236}">
                    <a16:creationId xmlns:a16="http://schemas.microsoft.com/office/drawing/2014/main" id="{0719CC0A-71D3-4AD0-A927-61E478EC9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5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1" name="Freeform 992">
                <a:extLst>
                  <a:ext uri="{FF2B5EF4-FFF2-40B4-BE49-F238E27FC236}">
                    <a16:creationId xmlns:a16="http://schemas.microsoft.com/office/drawing/2014/main" id="{F75D84F4-4D3A-4211-A692-C2CF92A3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3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2" name="Freeform 993">
                <a:extLst>
                  <a:ext uri="{FF2B5EF4-FFF2-40B4-BE49-F238E27FC236}">
                    <a16:creationId xmlns:a16="http://schemas.microsoft.com/office/drawing/2014/main" id="{450E21CC-840F-45BF-A5FD-983740E2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3" name="Freeform 994">
                <a:extLst>
                  <a:ext uri="{FF2B5EF4-FFF2-40B4-BE49-F238E27FC236}">
                    <a16:creationId xmlns:a16="http://schemas.microsoft.com/office/drawing/2014/main" id="{7C530AC2-5E08-4192-8B84-74B90E336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4" name="Freeform 995">
                <a:extLst>
                  <a:ext uri="{FF2B5EF4-FFF2-40B4-BE49-F238E27FC236}">
                    <a16:creationId xmlns:a16="http://schemas.microsoft.com/office/drawing/2014/main" id="{49E93C7E-96A3-4ABC-9BC4-3BFAF2C2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6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5" name="Freeform 996">
                <a:extLst>
                  <a:ext uri="{FF2B5EF4-FFF2-40B4-BE49-F238E27FC236}">
                    <a16:creationId xmlns:a16="http://schemas.microsoft.com/office/drawing/2014/main" id="{4A1F8926-610A-41FC-8996-FF19E107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6" name="Freeform 997">
                <a:extLst>
                  <a:ext uri="{FF2B5EF4-FFF2-40B4-BE49-F238E27FC236}">
                    <a16:creationId xmlns:a16="http://schemas.microsoft.com/office/drawing/2014/main" id="{6A1D730D-B087-4AD6-A8B1-BBF39F36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0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7" name="Freeform 998">
                <a:extLst>
                  <a:ext uri="{FF2B5EF4-FFF2-40B4-BE49-F238E27FC236}">
                    <a16:creationId xmlns:a16="http://schemas.microsoft.com/office/drawing/2014/main" id="{FE6C73AC-C558-4894-AF94-50DC99AAC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8" name="Freeform 999">
                <a:extLst>
                  <a:ext uri="{FF2B5EF4-FFF2-40B4-BE49-F238E27FC236}">
                    <a16:creationId xmlns:a16="http://schemas.microsoft.com/office/drawing/2014/main" id="{5490095C-4EF1-4F4D-9DA8-6F627D4C0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9" name="Freeform 1000">
                <a:extLst>
                  <a:ext uri="{FF2B5EF4-FFF2-40B4-BE49-F238E27FC236}">
                    <a16:creationId xmlns:a16="http://schemas.microsoft.com/office/drawing/2014/main" id="{DDD96DA8-BD29-4C4E-8B53-7A1E174E4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0" name="Freeform 1001">
                <a:extLst>
                  <a:ext uri="{FF2B5EF4-FFF2-40B4-BE49-F238E27FC236}">
                    <a16:creationId xmlns:a16="http://schemas.microsoft.com/office/drawing/2014/main" id="{493FDC2A-2369-4DD4-B23E-09DC88D5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1" name="Freeform 1002">
                <a:extLst>
                  <a:ext uri="{FF2B5EF4-FFF2-40B4-BE49-F238E27FC236}">
                    <a16:creationId xmlns:a16="http://schemas.microsoft.com/office/drawing/2014/main" id="{A1389A0C-3386-4907-86B9-7413E3BBC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2" name="Freeform 1003">
                <a:extLst>
                  <a:ext uri="{FF2B5EF4-FFF2-40B4-BE49-F238E27FC236}">
                    <a16:creationId xmlns:a16="http://schemas.microsoft.com/office/drawing/2014/main" id="{67BFF9DA-DAB9-47C0-B9A7-A16D0FB8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3" name="Freeform 1004">
                <a:extLst>
                  <a:ext uri="{FF2B5EF4-FFF2-40B4-BE49-F238E27FC236}">
                    <a16:creationId xmlns:a16="http://schemas.microsoft.com/office/drawing/2014/main" id="{472189EE-19DF-4314-921D-2DFC7978F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4" name="Freeform 1005">
                <a:extLst>
                  <a:ext uri="{FF2B5EF4-FFF2-40B4-BE49-F238E27FC236}">
                    <a16:creationId xmlns:a16="http://schemas.microsoft.com/office/drawing/2014/main" id="{C76BB898-C7C5-4A4B-9C6F-F8B24185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5" name="Freeform 1006">
                <a:extLst>
                  <a:ext uri="{FF2B5EF4-FFF2-40B4-BE49-F238E27FC236}">
                    <a16:creationId xmlns:a16="http://schemas.microsoft.com/office/drawing/2014/main" id="{ECC51DBA-3B4A-496E-B6E3-DFD7A22AF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5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6" name="Freeform 1007">
                <a:extLst>
                  <a:ext uri="{FF2B5EF4-FFF2-40B4-BE49-F238E27FC236}">
                    <a16:creationId xmlns:a16="http://schemas.microsoft.com/office/drawing/2014/main" id="{E5412EE0-3520-4F2A-A419-6E2D06A3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7" name="Freeform 1008">
                <a:extLst>
                  <a:ext uri="{FF2B5EF4-FFF2-40B4-BE49-F238E27FC236}">
                    <a16:creationId xmlns:a16="http://schemas.microsoft.com/office/drawing/2014/main" id="{2DC88FA6-745F-410B-BB2F-AD540AC5B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4" name="Group 1009">
              <a:extLst>
                <a:ext uri="{FF2B5EF4-FFF2-40B4-BE49-F238E27FC236}">
                  <a16:creationId xmlns:a16="http://schemas.microsoft.com/office/drawing/2014/main" id="{56F6D1E3-7A56-44A6-8F5B-34F7DB1CB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3" y="1949"/>
              <a:ext cx="662" cy="814"/>
              <a:chOff x="1333" y="1949"/>
              <a:chExt cx="662" cy="814"/>
            </a:xfrm>
          </p:grpSpPr>
          <p:sp>
            <p:nvSpPr>
              <p:cNvPr id="69808" name="Freeform 1010">
                <a:extLst>
                  <a:ext uri="{FF2B5EF4-FFF2-40B4-BE49-F238E27FC236}">
                    <a16:creationId xmlns:a16="http://schemas.microsoft.com/office/drawing/2014/main" id="{479DAB89-1733-4329-8BB0-09A5F0BE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9" name="Freeform 1011">
                <a:extLst>
                  <a:ext uri="{FF2B5EF4-FFF2-40B4-BE49-F238E27FC236}">
                    <a16:creationId xmlns:a16="http://schemas.microsoft.com/office/drawing/2014/main" id="{8E106778-D811-4312-9B32-2CDDF8AAB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0" name="Freeform 1012">
                <a:extLst>
                  <a:ext uri="{FF2B5EF4-FFF2-40B4-BE49-F238E27FC236}">
                    <a16:creationId xmlns:a16="http://schemas.microsoft.com/office/drawing/2014/main" id="{BF6C52C9-9A7C-44EE-8415-4107E42E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1" name="Freeform 1013">
                <a:extLst>
                  <a:ext uri="{FF2B5EF4-FFF2-40B4-BE49-F238E27FC236}">
                    <a16:creationId xmlns:a16="http://schemas.microsoft.com/office/drawing/2014/main" id="{9A3F5A53-6C8A-4E3C-867F-10C0FE1D3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2" name="Freeform 1014">
                <a:extLst>
                  <a:ext uri="{FF2B5EF4-FFF2-40B4-BE49-F238E27FC236}">
                    <a16:creationId xmlns:a16="http://schemas.microsoft.com/office/drawing/2014/main" id="{554129B4-AC08-42E9-BDE7-77EBDE8C9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3" name="Freeform 1015">
                <a:extLst>
                  <a:ext uri="{FF2B5EF4-FFF2-40B4-BE49-F238E27FC236}">
                    <a16:creationId xmlns:a16="http://schemas.microsoft.com/office/drawing/2014/main" id="{EF8A8CFA-5880-430E-AB55-76FCC4AF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4" name="Freeform 1016">
                <a:extLst>
                  <a:ext uri="{FF2B5EF4-FFF2-40B4-BE49-F238E27FC236}">
                    <a16:creationId xmlns:a16="http://schemas.microsoft.com/office/drawing/2014/main" id="{77152038-7C17-4C49-8176-3CCD0914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3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5" name="Freeform 1017">
                <a:extLst>
                  <a:ext uri="{FF2B5EF4-FFF2-40B4-BE49-F238E27FC236}">
                    <a16:creationId xmlns:a16="http://schemas.microsoft.com/office/drawing/2014/main" id="{1551426B-3358-4B6E-B4E2-94BEF6AA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6" name="Freeform 1018">
                <a:extLst>
                  <a:ext uri="{FF2B5EF4-FFF2-40B4-BE49-F238E27FC236}">
                    <a16:creationId xmlns:a16="http://schemas.microsoft.com/office/drawing/2014/main" id="{F1CF6C9C-750A-4B0C-AD22-43664483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7" name="Freeform 1019">
                <a:extLst>
                  <a:ext uri="{FF2B5EF4-FFF2-40B4-BE49-F238E27FC236}">
                    <a16:creationId xmlns:a16="http://schemas.microsoft.com/office/drawing/2014/main" id="{40786D67-AD60-410D-AE88-BC80F9A2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8" name="Freeform 1020">
                <a:extLst>
                  <a:ext uri="{FF2B5EF4-FFF2-40B4-BE49-F238E27FC236}">
                    <a16:creationId xmlns:a16="http://schemas.microsoft.com/office/drawing/2014/main" id="{46843979-1E1C-4633-ABEA-EB301A7A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9" name="Freeform 1021">
                <a:extLst>
                  <a:ext uri="{FF2B5EF4-FFF2-40B4-BE49-F238E27FC236}">
                    <a16:creationId xmlns:a16="http://schemas.microsoft.com/office/drawing/2014/main" id="{04A31294-7B07-4185-8A16-F8076F8A6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0" name="Freeform 1022">
                <a:extLst>
                  <a:ext uri="{FF2B5EF4-FFF2-40B4-BE49-F238E27FC236}">
                    <a16:creationId xmlns:a16="http://schemas.microsoft.com/office/drawing/2014/main" id="{4D82E623-785C-4312-8E25-1215ED6A1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1" name="Freeform 1023">
                <a:extLst>
                  <a:ext uri="{FF2B5EF4-FFF2-40B4-BE49-F238E27FC236}">
                    <a16:creationId xmlns:a16="http://schemas.microsoft.com/office/drawing/2014/main" id="{D1C6BD01-32D2-4869-87E8-DE684D4C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2" name="Freeform 1024">
                <a:extLst>
                  <a:ext uri="{FF2B5EF4-FFF2-40B4-BE49-F238E27FC236}">
                    <a16:creationId xmlns:a16="http://schemas.microsoft.com/office/drawing/2014/main" id="{B98C42AA-87B0-4300-865F-EF8C2634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3" name="Freeform 1025">
                <a:extLst>
                  <a:ext uri="{FF2B5EF4-FFF2-40B4-BE49-F238E27FC236}">
                    <a16:creationId xmlns:a16="http://schemas.microsoft.com/office/drawing/2014/main" id="{31612A2F-F477-4C21-A238-FD87F6E0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4" name="Freeform 1026">
                <a:extLst>
                  <a:ext uri="{FF2B5EF4-FFF2-40B4-BE49-F238E27FC236}">
                    <a16:creationId xmlns:a16="http://schemas.microsoft.com/office/drawing/2014/main" id="{41265894-91A7-4FF8-9043-F03FC09A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5" name="Freeform 1027">
                <a:extLst>
                  <a:ext uri="{FF2B5EF4-FFF2-40B4-BE49-F238E27FC236}">
                    <a16:creationId xmlns:a16="http://schemas.microsoft.com/office/drawing/2014/main" id="{631D396A-357A-431B-A6A1-B0575E7C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6" name="Freeform 1028">
                <a:extLst>
                  <a:ext uri="{FF2B5EF4-FFF2-40B4-BE49-F238E27FC236}">
                    <a16:creationId xmlns:a16="http://schemas.microsoft.com/office/drawing/2014/main" id="{B23CD037-A7FF-410B-9164-0C5DDD19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7" name="Freeform 1029">
                <a:extLst>
                  <a:ext uri="{FF2B5EF4-FFF2-40B4-BE49-F238E27FC236}">
                    <a16:creationId xmlns:a16="http://schemas.microsoft.com/office/drawing/2014/main" id="{CF9E2E19-0B50-4FDB-8A54-31C5CA73E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8" name="Freeform 1030">
                <a:extLst>
                  <a:ext uri="{FF2B5EF4-FFF2-40B4-BE49-F238E27FC236}">
                    <a16:creationId xmlns:a16="http://schemas.microsoft.com/office/drawing/2014/main" id="{766E476F-F0D5-4243-AEC1-5379AFAA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9" name="Freeform 1031">
                <a:extLst>
                  <a:ext uri="{FF2B5EF4-FFF2-40B4-BE49-F238E27FC236}">
                    <a16:creationId xmlns:a16="http://schemas.microsoft.com/office/drawing/2014/main" id="{DE9BE452-FB58-45C5-99E1-6E8D5D33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0" name="Freeform 1032">
                <a:extLst>
                  <a:ext uri="{FF2B5EF4-FFF2-40B4-BE49-F238E27FC236}">
                    <a16:creationId xmlns:a16="http://schemas.microsoft.com/office/drawing/2014/main" id="{8C660AD2-B54F-45D9-AA01-6E7157D1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4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1" name="Freeform 1033">
                <a:extLst>
                  <a:ext uri="{FF2B5EF4-FFF2-40B4-BE49-F238E27FC236}">
                    <a16:creationId xmlns:a16="http://schemas.microsoft.com/office/drawing/2014/main" id="{06353A69-9732-45DD-B6A4-7A614400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2" name="Freeform 1034">
                <a:extLst>
                  <a:ext uri="{FF2B5EF4-FFF2-40B4-BE49-F238E27FC236}">
                    <a16:creationId xmlns:a16="http://schemas.microsoft.com/office/drawing/2014/main" id="{6ED88BD1-6EEA-4B1A-8E75-5211A5F3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3" name="Freeform 1035">
                <a:extLst>
                  <a:ext uri="{FF2B5EF4-FFF2-40B4-BE49-F238E27FC236}">
                    <a16:creationId xmlns:a16="http://schemas.microsoft.com/office/drawing/2014/main" id="{649AECBE-7FB8-43CC-AEC5-EF2B3E034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4" name="Freeform 1036">
                <a:extLst>
                  <a:ext uri="{FF2B5EF4-FFF2-40B4-BE49-F238E27FC236}">
                    <a16:creationId xmlns:a16="http://schemas.microsoft.com/office/drawing/2014/main" id="{1A8F9A57-5A33-4074-AD0C-64CD87737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5" name="Freeform 1037">
                <a:extLst>
                  <a:ext uri="{FF2B5EF4-FFF2-40B4-BE49-F238E27FC236}">
                    <a16:creationId xmlns:a16="http://schemas.microsoft.com/office/drawing/2014/main" id="{02D3C6E1-301B-4DF6-B53B-26A7F322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6" name="Freeform 1038">
                <a:extLst>
                  <a:ext uri="{FF2B5EF4-FFF2-40B4-BE49-F238E27FC236}">
                    <a16:creationId xmlns:a16="http://schemas.microsoft.com/office/drawing/2014/main" id="{7EC036FD-FEF8-4FE4-A6A0-A2D43639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7" name="Freeform 1039">
                <a:extLst>
                  <a:ext uri="{FF2B5EF4-FFF2-40B4-BE49-F238E27FC236}">
                    <a16:creationId xmlns:a16="http://schemas.microsoft.com/office/drawing/2014/main" id="{E28DBA0F-8B63-4D63-BE47-9243BDE1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8" name="Freeform 1040">
                <a:extLst>
                  <a:ext uri="{FF2B5EF4-FFF2-40B4-BE49-F238E27FC236}">
                    <a16:creationId xmlns:a16="http://schemas.microsoft.com/office/drawing/2014/main" id="{C9BFE131-3C74-4E99-A4F3-278BB4A7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9" name="Freeform 1041">
                <a:extLst>
                  <a:ext uri="{FF2B5EF4-FFF2-40B4-BE49-F238E27FC236}">
                    <a16:creationId xmlns:a16="http://schemas.microsoft.com/office/drawing/2014/main" id="{0A13B73E-BEDD-4447-9BEF-6400CE62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56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0" name="Freeform 1042">
                <a:extLst>
                  <a:ext uri="{FF2B5EF4-FFF2-40B4-BE49-F238E27FC236}">
                    <a16:creationId xmlns:a16="http://schemas.microsoft.com/office/drawing/2014/main" id="{8CFBDCF2-9B06-4BC3-89B6-2D97B884C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1" name="Freeform 1043">
                <a:extLst>
                  <a:ext uri="{FF2B5EF4-FFF2-40B4-BE49-F238E27FC236}">
                    <a16:creationId xmlns:a16="http://schemas.microsoft.com/office/drawing/2014/main" id="{0F2EC07A-0917-455F-95BC-1C0D2C20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2" name="Freeform 1044">
                <a:extLst>
                  <a:ext uri="{FF2B5EF4-FFF2-40B4-BE49-F238E27FC236}">
                    <a16:creationId xmlns:a16="http://schemas.microsoft.com/office/drawing/2014/main" id="{F3725180-4BF9-4B16-A532-24000428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7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3" name="Freeform 1045">
                <a:extLst>
                  <a:ext uri="{FF2B5EF4-FFF2-40B4-BE49-F238E27FC236}">
                    <a16:creationId xmlns:a16="http://schemas.microsoft.com/office/drawing/2014/main" id="{C70DC762-FEF2-4DA5-A6B8-68FEC591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4" name="Freeform 1046">
                <a:extLst>
                  <a:ext uri="{FF2B5EF4-FFF2-40B4-BE49-F238E27FC236}">
                    <a16:creationId xmlns:a16="http://schemas.microsoft.com/office/drawing/2014/main" id="{1273493C-3AD7-47E6-BDE9-262D8FF5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5" name="Freeform 1047">
                <a:extLst>
                  <a:ext uri="{FF2B5EF4-FFF2-40B4-BE49-F238E27FC236}">
                    <a16:creationId xmlns:a16="http://schemas.microsoft.com/office/drawing/2014/main" id="{EA29494E-C661-4CBE-9DDD-5B1328036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6" name="Freeform 1048">
                <a:extLst>
                  <a:ext uri="{FF2B5EF4-FFF2-40B4-BE49-F238E27FC236}">
                    <a16:creationId xmlns:a16="http://schemas.microsoft.com/office/drawing/2014/main" id="{809CD5A6-ABD9-4C89-9A72-2E706D93F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7" name="Freeform 1049">
                <a:extLst>
                  <a:ext uri="{FF2B5EF4-FFF2-40B4-BE49-F238E27FC236}">
                    <a16:creationId xmlns:a16="http://schemas.microsoft.com/office/drawing/2014/main" id="{A41DBE6F-7124-4523-AD31-7DF84CFC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8" name="Freeform 1050">
                <a:extLst>
                  <a:ext uri="{FF2B5EF4-FFF2-40B4-BE49-F238E27FC236}">
                    <a16:creationId xmlns:a16="http://schemas.microsoft.com/office/drawing/2014/main" id="{A11F2C02-067C-4164-850D-58D2928E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9" name="Freeform 1051">
                <a:extLst>
                  <a:ext uri="{FF2B5EF4-FFF2-40B4-BE49-F238E27FC236}">
                    <a16:creationId xmlns:a16="http://schemas.microsoft.com/office/drawing/2014/main" id="{3829CFCB-FD90-4F73-989D-1E54A6AC6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0" name="Freeform 1052">
                <a:extLst>
                  <a:ext uri="{FF2B5EF4-FFF2-40B4-BE49-F238E27FC236}">
                    <a16:creationId xmlns:a16="http://schemas.microsoft.com/office/drawing/2014/main" id="{974AAED1-B2C0-4D78-9B80-1153BDA86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1" name="Freeform 1053">
                <a:extLst>
                  <a:ext uri="{FF2B5EF4-FFF2-40B4-BE49-F238E27FC236}">
                    <a16:creationId xmlns:a16="http://schemas.microsoft.com/office/drawing/2014/main" id="{D157AE17-B4D8-428B-B215-D60D42BDD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2" name="Freeform 1054">
                <a:extLst>
                  <a:ext uri="{FF2B5EF4-FFF2-40B4-BE49-F238E27FC236}">
                    <a16:creationId xmlns:a16="http://schemas.microsoft.com/office/drawing/2014/main" id="{473F5950-3418-4597-ADBE-5257363EC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3" name="Freeform 1055">
                <a:extLst>
                  <a:ext uri="{FF2B5EF4-FFF2-40B4-BE49-F238E27FC236}">
                    <a16:creationId xmlns:a16="http://schemas.microsoft.com/office/drawing/2014/main" id="{454BA07E-4225-4FA3-9F3E-176C72BD0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4" name="Freeform 1056">
                <a:extLst>
                  <a:ext uri="{FF2B5EF4-FFF2-40B4-BE49-F238E27FC236}">
                    <a16:creationId xmlns:a16="http://schemas.microsoft.com/office/drawing/2014/main" id="{157E9814-8643-47F1-B1EF-68098DBB3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5" name="Freeform 1057">
                <a:extLst>
                  <a:ext uri="{FF2B5EF4-FFF2-40B4-BE49-F238E27FC236}">
                    <a16:creationId xmlns:a16="http://schemas.microsoft.com/office/drawing/2014/main" id="{51E033D6-5EB5-44A8-ACDA-DEF812A01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6" name="Freeform 1058">
                <a:extLst>
                  <a:ext uri="{FF2B5EF4-FFF2-40B4-BE49-F238E27FC236}">
                    <a16:creationId xmlns:a16="http://schemas.microsoft.com/office/drawing/2014/main" id="{D35C4EFA-9157-4A41-A594-66A81C6E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7" name="Freeform 1059">
                <a:extLst>
                  <a:ext uri="{FF2B5EF4-FFF2-40B4-BE49-F238E27FC236}">
                    <a16:creationId xmlns:a16="http://schemas.microsoft.com/office/drawing/2014/main" id="{32B83EE1-D76E-433F-9F37-77A8197D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8" name="Freeform 1060">
                <a:extLst>
                  <a:ext uri="{FF2B5EF4-FFF2-40B4-BE49-F238E27FC236}">
                    <a16:creationId xmlns:a16="http://schemas.microsoft.com/office/drawing/2014/main" id="{2597117C-27C3-48D8-97E0-437208CC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301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9" name="Freeform 1061">
                <a:extLst>
                  <a:ext uri="{FF2B5EF4-FFF2-40B4-BE49-F238E27FC236}">
                    <a16:creationId xmlns:a16="http://schemas.microsoft.com/office/drawing/2014/main" id="{DB6612D4-C82B-4228-A17B-F1A44C143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0" name="Freeform 1062">
                <a:extLst>
                  <a:ext uri="{FF2B5EF4-FFF2-40B4-BE49-F238E27FC236}">
                    <a16:creationId xmlns:a16="http://schemas.microsoft.com/office/drawing/2014/main" id="{5264A246-23FC-4EA3-88A5-98AD6CE8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9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1" name="Freeform 1063">
                <a:extLst>
                  <a:ext uri="{FF2B5EF4-FFF2-40B4-BE49-F238E27FC236}">
                    <a16:creationId xmlns:a16="http://schemas.microsoft.com/office/drawing/2014/main" id="{A1F352C0-0611-488D-A7B1-DD1F64741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9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2" name="Freeform 1064">
                <a:extLst>
                  <a:ext uri="{FF2B5EF4-FFF2-40B4-BE49-F238E27FC236}">
                    <a16:creationId xmlns:a16="http://schemas.microsoft.com/office/drawing/2014/main" id="{63C9A2DC-4F1D-4129-95BE-5C599466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8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3" name="Freeform 1065">
                <a:extLst>
                  <a:ext uri="{FF2B5EF4-FFF2-40B4-BE49-F238E27FC236}">
                    <a16:creationId xmlns:a16="http://schemas.microsoft.com/office/drawing/2014/main" id="{D3EFB2F6-AA4F-407A-9461-E513A23A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87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4" name="Freeform 1066">
                <a:extLst>
                  <a:ext uri="{FF2B5EF4-FFF2-40B4-BE49-F238E27FC236}">
                    <a16:creationId xmlns:a16="http://schemas.microsoft.com/office/drawing/2014/main" id="{6306300D-32AC-4316-B5DA-C9C3CC5A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57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5" name="Freeform 1067">
                <a:extLst>
                  <a:ext uri="{FF2B5EF4-FFF2-40B4-BE49-F238E27FC236}">
                    <a16:creationId xmlns:a16="http://schemas.microsoft.com/office/drawing/2014/main" id="{A422E920-AB69-454F-840B-58BC0ABF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6" name="Freeform 1068">
                <a:extLst>
                  <a:ext uri="{FF2B5EF4-FFF2-40B4-BE49-F238E27FC236}">
                    <a16:creationId xmlns:a16="http://schemas.microsoft.com/office/drawing/2014/main" id="{9BCF64A7-D6D0-4667-85D2-31E01549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60"/>
                <a:ext cx="10" cy="13"/>
              </a:xfrm>
              <a:custGeom>
                <a:avLst/>
                <a:gdLst>
                  <a:gd name="T0" fmla="*/ 33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33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7" name="Freeform 1069">
                <a:extLst>
                  <a:ext uri="{FF2B5EF4-FFF2-40B4-BE49-F238E27FC236}">
                    <a16:creationId xmlns:a16="http://schemas.microsoft.com/office/drawing/2014/main" id="{1EC62D9F-4678-4B8B-ACFA-88FFDD20F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73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8" name="Freeform 1070">
                <a:extLst>
                  <a:ext uri="{FF2B5EF4-FFF2-40B4-BE49-F238E27FC236}">
                    <a16:creationId xmlns:a16="http://schemas.microsoft.com/office/drawing/2014/main" id="{14E79C7A-8A61-4E8A-B39D-7F5966EF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9" name="Freeform 1071">
                <a:extLst>
                  <a:ext uri="{FF2B5EF4-FFF2-40B4-BE49-F238E27FC236}">
                    <a16:creationId xmlns:a16="http://schemas.microsoft.com/office/drawing/2014/main" id="{7BCF21A1-6A86-4005-AB27-E5E7F9C16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573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21 w 5"/>
                  <a:gd name="T3" fmla="*/ 48 h 5"/>
                  <a:gd name="T4" fmla="*/ 55 w 5"/>
                  <a:gd name="T5" fmla="*/ 22 h 5"/>
                  <a:gd name="T6" fmla="*/ 6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0" name="Freeform 1072">
                <a:extLst>
                  <a:ext uri="{FF2B5EF4-FFF2-40B4-BE49-F238E27FC236}">
                    <a16:creationId xmlns:a16="http://schemas.microsoft.com/office/drawing/2014/main" id="{A9BEEFED-A174-4989-8E3E-2BE768BB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6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1" name="Freeform 1073">
                <a:extLst>
                  <a:ext uri="{FF2B5EF4-FFF2-40B4-BE49-F238E27FC236}">
                    <a16:creationId xmlns:a16="http://schemas.microsoft.com/office/drawing/2014/main" id="{3BDB8BB3-2E3C-4879-9F41-9EBD0857C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71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2" name="Freeform 1074">
                <a:extLst>
                  <a:ext uri="{FF2B5EF4-FFF2-40B4-BE49-F238E27FC236}">
                    <a16:creationId xmlns:a16="http://schemas.microsoft.com/office/drawing/2014/main" id="{ADCFB270-BFB3-4703-8BA3-A1A6ED119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728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3" name="Freeform 1075">
                <a:extLst>
                  <a:ext uri="{FF2B5EF4-FFF2-40B4-BE49-F238E27FC236}">
                    <a16:creationId xmlns:a16="http://schemas.microsoft.com/office/drawing/2014/main" id="{B69E7365-ECD9-4BE9-8FC1-EC8AF150A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4" name="Freeform 1076">
                <a:extLst>
                  <a:ext uri="{FF2B5EF4-FFF2-40B4-BE49-F238E27FC236}">
                    <a16:creationId xmlns:a16="http://schemas.microsoft.com/office/drawing/2014/main" id="{BE671915-1693-451E-9C98-064B694C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2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5" name="Freeform 1077">
                <a:extLst>
                  <a:ext uri="{FF2B5EF4-FFF2-40B4-BE49-F238E27FC236}">
                    <a16:creationId xmlns:a16="http://schemas.microsoft.com/office/drawing/2014/main" id="{0F841A36-1B46-47F0-81F5-FF7E430C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17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6" name="Freeform 1078">
                <a:extLst>
                  <a:ext uri="{FF2B5EF4-FFF2-40B4-BE49-F238E27FC236}">
                    <a16:creationId xmlns:a16="http://schemas.microsoft.com/office/drawing/2014/main" id="{484279D6-2626-436A-8402-6608F43B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707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7" name="Freeform 1079">
                <a:extLst>
                  <a:ext uri="{FF2B5EF4-FFF2-40B4-BE49-F238E27FC236}">
                    <a16:creationId xmlns:a16="http://schemas.microsoft.com/office/drawing/2014/main" id="{67BA90E5-6465-4B25-A79A-A036789B1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712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8" name="Freeform 1080">
                <a:extLst>
                  <a:ext uri="{FF2B5EF4-FFF2-40B4-BE49-F238E27FC236}">
                    <a16:creationId xmlns:a16="http://schemas.microsoft.com/office/drawing/2014/main" id="{5ED46AF0-C786-4552-BAE8-F3B049D38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0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9" name="Freeform 1081">
                <a:extLst>
                  <a:ext uri="{FF2B5EF4-FFF2-40B4-BE49-F238E27FC236}">
                    <a16:creationId xmlns:a16="http://schemas.microsoft.com/office/drawing/2014/main" id="{21057508-1620-4FEA-8690-99651C118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0" name="Freeform 1082">
                <a:extLst>
                  <a:ext uri="{FF2B5EF4-FFF2-40B4-BE49-F238E27FC236}">
                    <a16:creationId xmlns:a16="http://schemas.microsoft.com/office/drawing/2014/main" id="{27B02724-4712-4623-97A7-02CAA899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50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1" name="Freeform 1083">
                <a:extLst>
                  <a:ext uri="{FF2B5EF4-FFF2-40B4-BE49-F238E27FC236}">
                    <a16:creationId xmlns:a16="http://schemas.microsoft.com/office/drawing/2014/main" id="{90AEF3EB-6EC6-46B2-844D-CF5CAFCC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4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2" name="Freeform 1084">
                <a:extLst>
                  <a:ext uri="{FF2B5EF4-FFF2-40B4-BE49-F238E27FC236}">
                    <a16:creationId xmlns:a16="http://schemas.microsoft.com/office/drawing/2014/main" id="{72F9CBF8-05D7-4D4F-A048-4E765C4E5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5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3" name="Freeform 1085">
                <a:extLst>
                  <a:ext uri="{FF2B5EF4-FFF2-40B4-BE49-F238E27FC236}">
                    <a16:creationId xmlns:a16="http://schemas.microsoft.com/office/drawing/2014/main" id="{F98E919A-C0A8-4FD7-B984-DA32F7BF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4" name="Freeform 1086">
                <a:extLst>
                  <a:ext uri="{FF2B5EF4-FFF2-40B4-BE49-F238E27FC236}">
                    <a16:creationId xmlns:a16="http://schemas.microsoft.com/office/drawing/2014/main" id="{893AEBF4-A036-4556-B604-B27CF5FA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52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5" name="Freeform 1087">
                <a:extLst>
                  <a:ext uri="{FF2B5EF4-FFF2-40B4-BE49-F238E27FC236}">
                    <a16:creationId xmlns:a16="http://schemas.microsoft.com/office/drawing/2014/main" id="{4FAFF0A6-0845-4F61-9B76-B31192EB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9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6" name="Freeform 1088">
                <a:extLst>
                  <a:ext uri="{FF2B5EF4-FFF2-40B4-BE49-F238E27FC236}">
                    <a16:creationId xmlns:a16="http://schemas.microsoft.com/office/drawing/2014/main" id="{DAF923E8-5304-474B-90F4-F46608D17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7" name="Freeform 1089">
                <a:extLst>
                  <a:ext uri="{FF2B5EF4-FFF2-40B4-BE49-F238E27FC236}">
                    <a16:creationId xmlns:a16="http://schemas.microsoft.com/office/drawing/2014/main" id="{2EEB8801-BEDE-4F00-AABC-84B946C9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22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8" name="Freeform 1090">
                <a:extLst>
                  <a:ext uri="{FF2B5EF4-FFF2-40B4-BE49-F238E27FC236}">
                    <a16:creationId xmlns:a16="http://schemas.microsoft.com/office/drawing/2014/main" id="{510A1F84-029B-48D6-874E-9BD232F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5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9" name="Freeform 1091">
                <a:extLst>
                  <a:ext uri="{FF2B5EF4-FFF2-40B4-BE49-F238E27FC236}">
                    <a16:creationId xmlns:a16="http://schemas.microsoft.com/office/drawing/2014/main" id="{12754527-D756-47E3-A539-59526ECA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4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0" name="Freeform 1092">
                <a:extLst>
                  <a:ext uri="{FF2B5EF4-FFF2-40B4-BE49-F238E27FC236}">
                    <a16:creationId xmlns:a16="http://schemas.microsoft.com/office/drawing/2014/main" id="{6654A049-ACB4-4303-A631-2F3245F0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4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1" name="Freeform 1093">
                <a:extLst>
                  <a:ext uri="{FF2B5EF4-FFF2-40B4-BE49-F238E27FC236}">
                    <a16:creationId xmlns:a16="http://schemas.microsoft.com/office/drawing/2014/main" id="{1136360D-ED84-4F20-A89B-D295A0F4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35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2" name="Freeform 1094">
                <a:extLst>
                  <a:ext uri="{FF2B5EF4-FFF2-40B4-BE49-F238E27FC236}">
                    <a16:creationId xmlns:a16="http://schemas.microsoft.com/office/drawing/2014/main" id="{26C4344A-1397-480B-98F2-FA1F8751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2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3" name="Freeform 1095">
                <a:extLst>
                  <a:ext uri="{FF2B5EF4-FFF2-40B4-BE49-F238E27FC236}">
                    <a16:creationId xmlns:a16="http://schemas.microsoft.com/office/drawing/2014/main" id="{33F3CA27-1F2C-4099-BB5F-B86D8631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3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4" name="Freeform 1096">
                <a:extLst>
                  <a:ext uri="{FF2B5EF4-FFF2-40B4-BE49-F238E27FC236}">
                    <a16:creationId xmlns:a16="http://schemas.microsoft.com/office/drawing/2014/main" id="{6100076E-A947-4B97-BF7C-FA7A01092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29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5" name="Freeform 1097">
                <a:extLst>
                  <a:ext uri="{FF2B5EF4-FFF2-40B4-BE49-F238E27FC236}">
                    <a16:creationId xmlns:a16="http://schemas.microsoft.com/office/drawing/2014/main" id="{F0610808-FFAE-4D13-9F8E-429906953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28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6" name="Freeform 1098">
                <a:extLst>
                  <a:ext uri="{FF2B5EF4-FFF2-40B4-BE49-F238E27FC236}">
                    <a16:creationId xmlns:a16="http://schemas.microsoft.com/office/drawing/2014/main" id="{4ECF8A22-7219-493D-9F6E-99F81BC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285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47 h 4"/>
                  <a:gd name="T4" fmla="*/ 55 w 5"/>
                  <a:gd name="T5" fmla="*/ 0 h 4"/>
                  <a:gd name="T6" fmla="*/ 68 w 5"/>
                  <a:gd name="T7" fmla="*/ 61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7" name="Freeform 1099">
                <a:extLst>
                  <a:ext uri="{FF2B5EF4-FFF2-40B4-BE49-F238E27FC236}">
                    <a16:creationId xmlns:a16="http://schemas.microsoft.com/office/drawing/2014/main" id="{5B83716F-1D48-4B49-84FD-47248457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29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8" name="Freeform 1100">
                <a:extLst>
                  <a:ext uri="{FF2B5EF4-FFF2-40B4-BE49-F238E27FC236}">
                    <a16:creationId xmlns:a16="http://schemas.microsoft.com/office/drawing/2014/main" id="{8B5677A6-7F65-4B5F-A067-EFE0A1B32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3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9" name="Freeform 1101">
                <a:extLst>
                  <a:ext uri="{FF2B5EF4-FFF2-40B4-BE49-F238E27FC236}">
                    <a16:creationId xmlns:a16="http://schemas.microsoft.com/office/drawing/2014/main" id="{5E660638-B7EA-4F46-A04B-4044DFBF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7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0" name="Freeform 1102">
                <a:extLst>
                  <a:ext uri="{FF2B5EF4-FFF2-40B4-BE49-F238E27FC236}">
                    <a16:creationId xmlns:a16="http://schemas.microsoft.com/office/drawing/2014/main" id="{42E844AB-3253-4A2A-B352-603CFD67F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1" name="Freeform 1103">
                <a:extLst>
                  <a:ext uri="{FF2B5EF4-FFF2-40B4-BE49-F238E27FC236}">
                    <a16:creationId xmlns:a16="http://schemas.microsoft.com/office/drawing/2014/main" id="{9D10809B-CC86-4037-AE5A-5372D8E41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2" name="Freeform 1104">
                <a:extLst>
                  <a:ext uri="{FF2B5EF4-FFF2-40B4-BE49-F238E27FC236}">
                    <a16:creationId xmlns:a16="http://schemas.microsoft.com/office/drawing/2014/main" id="{66124988-0314-43C0-BEF6-7456B94D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26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3" name="Freeform 1105">
                <a:extLst>
                  <a:ext uri="{FF2B5EF4-FFF2-40B4-BE49-F238E27FC236}">
                    <a16:creationId xmlns:a16="http://schemas.microsoft.com/office/drawing/2014/main" id="{F7913EBA-825F-4197-8176-9D6099351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25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4" name="Freeform 1106">
                <a:extLst>
                  <a:ext uri="{FF2B5EF4-FFF2-40B4-BE49-F238E27FC236}">
                    <a16:creationId xmlns:a16="http://schemas.microsoft.com/office/drawing/2014/main" id="{D1268E89-73E5-40CE-A8EA-1F187975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5" name="Freeform 1107">
                <a:extLst>
                  <a:ext uri="{FF2B5EF4-FFF2-40B4-BE49-F238E27FC236}">
                    <a16:creationId xmlns:a16="http://schemas.microsoft.com/office/drawing/2014/main" id="{6D93262B-0093-4D78-9963-6A30F3B9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6" name="Freeform 1108">
                <a:extLst>
                  <a:ext uri="{FF2B5EF4-FFF2-40B4-BE49-F238E27FC236}">
                    <a16:creationId xmlns:a16="http://schemas.microsoft.com/office/drawing/2014/main" id="{94E2AB19-20BD-435A-B4CC-EB3B87CDB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7" name="Freeform 1109">
                <a:extLst>
                  <a:ext uri="{FF2B5EF4-FFF2-40B4-BE49-F238E27FC236}">
                    <a16:creationId xmlns:a16="http://schemas.microsoft.com/office/drawing/2014/main" id="{0010E13B-9E96-4AD4-8F1A-85DB98A6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50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8" name="Freeform 1110">
                <a:extLst>
                  <a:ext uri="{FF2B5EF4-FFF2-40B4-BE49-F238E27FC236}">
                    <a16:creationId xmlns:a16="http://schemas.microsoft.com/office/drawing/2014/main" id="{697FF061-3F52-4326-900F-71C880BD6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4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9" name="Freeform 1111">
                <a:extLst>
                  <a:ext uri="{FF2B5EF4-FFF2-40B4-BE49-F238E27FC236}">
                    <a16:creationId xmlns:a16="http://schemas.microsoft.com/office/drawing/2014/main" id="{7ADA1365-B736-417E-9535-13AF9128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0" name="Freeform 1112">
                <a:extLst>
                  <a:ext uri="{FF2B5EF4-FFF2-40B4-BE49-F238E27FC236}">
                    <a16:creationId xmlns:a16="http://schemas.microsoft.com/office/drawing/2014/main" id="{91EC6FCB-B1A5-4341-B2E3-6AAC0ED2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1" name="Freeform 1113">
                <a:extLst>
                  <a:ext uri="{FF2B5EF4-FFF2-40B4-BE49-F238E27FC236}">
                    <a16:creationId xmlns:a16="http://schemas.microsoft.com/office/drawing/2014/main" id="{E13D0769-9CF3-44D5-9B6A-B6B85BF98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5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2" name="Freeform 1114">
                <a:extLst>
                  <a:ext uri="{FF2B5EF4-FFF2-40B4-BE49-F238E27FC236}">
                    <a16:creationId xmlns:a16="http://schemas.microsoft.com/office/drawing/2014/main" id="{90EF7736-4F08-4976-B1D0-46E5ECEA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5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3" name="Freeform 1115">
                <a:extLst>
                  <a:ext uri="{FF2B5EF4-FFF2-40B4-BE49-F238E27FC236}">
                    <a16:creationId xmlns:a16="http://schemas.microsoft.com/office/drawing/2014/main" id="{D8B9ECC7-47D0-4792-B95A-D36B237AF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31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4" name="Freeform 1116">
                <a:extLst>
                  <a:ext uri="{FF2B5EF4-FFF2-40B4-BE49-F238E27FC236}">
                    <a16:creationId xmlns:a16="http://schemas.microsoft.com/office/drawing/2014/main" id="{380007AC-0F5A-44B6-B2CB-0496992A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5" name="Freeform 1117">
                <a:extLst>
                  <a:ext uri="{FF2B5EF4-FFF2-40B4-BE49-F238E27FC236}">
                    <a16:creationId xmlns:a16="http://schemas.microsoft.com/office/drawing/2014/main" id="{0D6BD8FD-60AC-4E5E-A728-CB5C8F2F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59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6" name="Freeform 1118">
                <a:extLst>
                  <a:ext uri="{FF2B5EF4-FFF2-40B4-BE49-F238E27FC236}">
                    <a16:creationId xmlns:a16="http://schemas.microsoft.com/office/drawing/2014/main" id="{39B5E617-0822-424B-A87A-816C579F1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5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7" name="Freeform 1119">
                <a:extLst>
                  <a:ext uri="{FF2B5EF4-FFF2-40B4-BE49-F238E27FC236}">
                    <a16:creationId xmlns:a16="http://schemas.microsoft.com/office/drawing/2014/main" id="{9B02CAF1-18E3-408C-A0B1-954473BB2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8" name="Freeform 1120">
                <a:extLst>
                  <a:ext uri="{FF2B5EF4-FFF2-40B4-BE49-F238E27FC236}">
                    <a16:creationId xmlns:a16="http://schemas.microsoft.com/office/drawing/2014/main" id="{18036581-703A-4896-90AE-088C932CE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5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9" name="Freeform 1121">
                <a:extLst>
                  <a:ext uri="{FF2B5EF4-FFF2-40B4-BE49-F238E27FC236}">
                    <a16:creationId xmlns:a16="http://schemas.microsoft.com/office/drawing/2014/main" id="{D2AE9E4E-BF35-4338-8BA0-44D17902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4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0" name="Freeform 1122">
                <a:extLst>
                  <a:ext uri="{FF2B5EF4-FFF2-40B4-BE49-F238E27FC236}">
                    <a16:creationId xmlns:a16="http://schemas.microsoft.com/office/drawing/2014/main" id="{51672EC2-42B6-4818-AE31-97494DB50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6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1" name="Freeform 1123">
                <a:extLst>
                  <a:ext uri="{FF2B5EF4-FFF2-40B4-BE49-F238E27FC236}">
                    <a16:creationId xmlns:a16="http://schemas.microsoft.com/office/drawing/2014/main" id="{56197C4C-AD85-46DA-B40B-6DFB80682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58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2" name="Freeform 1124">
                <a:extLst>
                  <a:ext uri="{FF2B5EF4-FFF2-40B4-BE49-F238E27FC236}">
                    <a16:creationId xmlns:a16="http://schemas.microsoft.com/office/drawing/2014/main" id="{27124DF8-755B-4B90-916E-C6A9F169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3" name="Freeform 1125">
                <a:extLst>
                  <a:ext uri="{FF2B5EF4-FFF2-40B4-BE49-F238E27FC236}">
                    <a16:creationId xmlns:a16="http://schemas.microsoft.com/office/drawing/2014/main" id="{544E8FC3-E426-4D73-A217-B7202808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7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4" name="Freeform 1126">
                <a:extLst>
                  <a:ext uri="{FF2B5EF4-FFF2-40B4-BE49-F238E27FC236}">
                    <a16:creationId xmlns:a16="http://schemas.microsoft.com/office/drawing/2014/main" id="{0CFE0D58-9B66-4C13-A2BB-289FB8C0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5" name="Freeform 1127">
                <a:extLst>
                  <a:ext uri="{FF2B5EF4-FFF2-40B4-BE49-F238E27FC236}">
                    <a16:creationId xmlns:a16="http://schemas.microsoft.com/office/drawing/2014/main" id="{0B706F35-95A6-4A18-A6A5-888136E4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704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6" name="Freeform 1128">
                <a:extLst>
                  <a:ext uri="{FF2B5EF4-FFF2-40B4-BE49-F238E27FC236}">
                    <a16:creationId xmlns:a16="http://schemas.microsoft.com/office/drawing/2014/main" id="{FD8C72FB-9EA3-4587-88EC-39A60F7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7" name="Freeform 1129">
                <a:extLst>
                  <a:ext uri="{FF2B5EF4-FFF2-40B4-BE49-F238E27FC236}">
                    <a16:creationId xmlns:a16="http://schemas.microsoft.com/office/drawing/2014/main" id="{4FBB46B5-97F3-4673-ABD4-84EA5AC98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70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8" name="Freeform 1130">
                <a:extLst>
                  <a:ext uri="{FF2B5EF4-FFF2-40B4-BE49-F238E27FC236}">
                    <a16:creationId xmlns:a16="http://schemas.microsoft.com/office/drawing/2014/main" id="{15B5FF13-B819-470C-9BD2-9D3D9DA3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9" name="Freeform 1131">
                <a:extLst>
                  <a:ext uri="{FF2B5EF4-FFF2-40B4-BE49-F238E27FC236}">
                    <a16:creationId xmlns:a16="http://schemas.microsoft.com/office/drawing/2014/main" id="{5911C36B-BD82-4947-8575-501BF0DC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7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0" name="Freeform 1132">
                <a:extLst>
                  <a:ext uri="{FF2B5EF4-FFF2-40B4-BE49-F238E27FC236}">
                    <a16:creationId xmlns:a16="http://schemas.microsoft.com/office/drawing/2014/main" id="{42CE5E8A-8216-44AA-AB3A-A718177E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3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1" name="Freeform 1133">
                <a:extLst>
                  <a:ext uri="{FF2B5EF4-FFF2-40B4-BE49-F238E27FC236}">
                    <a16:creationId xmlns:a16="http://schemas.microsoft.com/office/drawing/2014/main" id="{128791C6-A1EC-4294-9045-56C9E9C7A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28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2" name="Freeform 1134">
                <a:extLst>
                  <a:ext uri="{FF2B5EF4-FFF2-40B4-BE49-F238E27FC236}">
                    <a16:creationId xmlns:a16="http://schemas.microsoft.com/office/drawing/2014/main" id="{D516BD3D-3B0B-4136-B8B9-73E832549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3" name="Freeform 1135">
                <a:extLst>
                  <a:ext uri="{FF2B5EF4-FFF2-40B4-BE49-F238E27FC236}">
                    <a16:creationId xmlns:a16="http://schemas.microsoft.com/office/drawing/2014/main" id="{AB7101E4-EFDE-40A2-B305-2087A26D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4" name="Freeform 1136">
                <a:extLst>
                  <a:ext uri="{FF2B5EF4-FFF2-40B4-BE49-F238E27FC236}">
                    <a16:creationId xmlns:a16="http://schemas.microsoft.com/office/drawing/2014/main" id="{CBD3B1AC-3BA2-4BA7-B3D6-1D7090497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5" name="Freeform 1137">
                <a:extLst>
                  <a:ext uri="{FF2B5EF4-FFF2-40B4-BE49-F238E27FC236}">
                    <a16:creationId xmlns:a16="http://schemas.microsoft.com/office/drawing/2014/main" id="{A8947063-7EF5-4DAB-97B0-EA63B7D9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2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6" name="Freeform 1138">
                <a:extLst>
                  <a:ext uri="{FF2B5EF4-FFF2-40B4-BE49-F238E27FC236}">
                    <a16:creationId xmlns:a16="http://schemas.microsoft.com/office/drawing/2014/main" id="{3FC99A41-A032-4CB0-B922-B89C6D080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3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7" name="Freeform 1139">
                <a:extLst>
                  <a:ext uri="{FF2B5EF4-FFF2-40B4-BE49-F238E27FC236}">
                    <a16:creationId xmlns:a16="http://schemas.microsoft.com/office/drawing/2014/main" id="{18AF4CC5-9618-4964-9A9B-B5CB15D7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8" name="Freeform 1140">
                <a:extLst>
                  <a:ext uri="{FF2B5EF4-FFF2-40B4-BE49-F238E27FC236}">
                    <a16:creationId xmlns:a16="http://schemas.microsoft.com/office/drawing/2014/main" id="{E43A5B98-8531-4B47-B1AD-1AA6A5C05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9" name="Freeform 1141">
                <a:extLst>
                  <a:ext uri="{FF2B5EF4-FFF2-40B4-BE49-F238E27FC236}">
                    <a16:creationId xmlns:a16="http://schemas.microsoft.com/office/drawing/2014/main" id="{C5EDF48A-6E79-4CAE-8C95-C9DD09BC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0" name="Freeform 1142">
                <a:extLst>
                  <a:ext uri="{FF2B5EF4-FFF2-40B4-BE49-F238E27FC236}">
                    <a16:creationId xmlns:a16="http://schemas.microsoft.com/office/drawing/2014/main" id="{29B8292B-559E-477F-8353-32BDE9CD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1" name="Freeform 1143">
                <a:extLst>
                  <a:ext uri="{FF2B5EF4-FFF2-40B4-BE49-F238E27FC236}">
                    <a16:creationId xmlns:a16="http://schemas.microsoft.com/office/drawing/2014/main" id="{7F564F77-BC30-4B37-A654-0DB2A2B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2" name="Freeform 1144">
                <a:extLst>
                  <a:ext uri="{FF2B5EF4-FFF2-40B4-BE49-F238E27FC236}">
                    <a16:creationId xmlns:a16="http://schemas.microsoft.com/office/drawing/2014/main" id="{D296A977-DEF6-499B-BCC3-F0F16D86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3" name="Freeform 1145">
                <a:extLst>
                  <a:ext uri="{FF2B5EF4-FFF2-40B4-BE49-F238E27FC236}">
                    <a16:creationId xmlns:a16="http://schemas.microsoft.com/office/drawing/2014/main" id="{83D1E45B-B9E0-42A0-A579-3427A16B9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4" name="Freeform 1146">
                <a:extLst>
                  <a:ext uri="{FF2B5EF4-FFF2-40B4-BE49-F238E27FC236}">
                    <a16:creationId xmlns:a16="http://schemas.microsoft.com/office/drawing/2014/main" id="{BA9C0634-24FF-461E-A7FC-324D3D5AE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5" name="Freeform 1147">
                <a:extLst>
                  <a:ext uri="{FF2B5EF4-FFF2-40B4-BE49-F238E27FC236}">
                    <a16:creationId xmlns:a16="http://schemas.microsoft.com/office/drawing/2014/main" id="{E1A00BC7-00C9-4560-97B4-7DD53942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6" name="Freeform 1148">
                <a:extLst>
                  <a:ext uri="{FF2B5EF4-FFF2-40B4-BE49-F238E27FC236}">
                    <a16:creationId xmlns:a16="http://schemas.microsoft.com/office/drawing/2014/main" id="{7DDF7451-81E3-41EE-AC70-D701F7C5B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7" name="Freeform 1149">
                <a:extLst>
                  <a:ext uri="{FF2B5EF4-FFF2-40B4-BE49-F238E27FC236}">
                    <a16:creationId xmlns:a16="http://schemas.microsoft.com/office/drawing/2014/main" id="{DB57C909-B5BC-455D-8565-0DE07B43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8" name="Freeform 1150">
                <a:extLst>
                  <a:ext uri="{FF2B5EF4-FFF2-40B4-BE49-F238E27FC236}">
                    <a16:creationId xmlns:a16="http://schemas.microsoft.com/office/drawing/2014/main" id="{3F4101E8-9E4A-4FE0-89C9-DA0E301B8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9" name="Freeform 1151">
                <a:extLst>
                  <a:ext uri="{FF2B5EF4-FFF2-40B4-BE49-F238E27FC236}">
                    <a16:creationId xmlns:a16="http://schemas.microsoft.com/office/drawing/2014/main" id="{0C1CE44E-038E-426E-9DED-A4BBCA47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09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0" name="Freeform 1152">
                <a:extLst>
                  <a:ext uri="{FF2B5EF4-FFF2-40B4-BE49-F238E27FC236}">
                    <a16:creationId xmlns:a16="http://schemas.microsoft.com/office/drawing/2014/main" id="{C3A1E4DE-966D-4757-93E9-8AD32590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1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1" name="Freeform 1153">
                <a:extLst>
                  <a:ext uri="{FF2B5EF4-FFF2-40B4-BE49-F238E27FC236}">
                    <a16:creationId xmlns:a16="http://schemas.microsoft.com/office/drawing/2014/main" id="{41EE421C-AC46-40A9-994D-E1A4C9088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2" name="Freeform 1154">
                <a:extLst>
                  <a:ext uri="{FF2B5EF4-FFF2-40B4-BE49-F238E27FC236}">
                    <a16:creationId xmlns:a16="http://schemas.microsoft.com/office/drawing/2014/main" id="{9398E564-0EF0-46CD-BE96-36F014AFB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3" name="Freeform 1155">
                <a:extLst>
                  <a:ext uri="{FF2B5EF4-FFF2-40B4-BE49-F238E27FC236}">
                    <a16:creationId xmlns:a16="http://schemas.microsoft.com/office/drawing/2014/main" id="{C9695D92-5FED-4235-891B-E86AC9F1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4" name="Freeform 1156">
                <a:extLst>
                  <a:ext uri="{FF2B5EF4-FFF2-40B4-BE49-F238E27FC236}">
                    <a16:creationId xmlns:a16="http://schemas.microsoft.com/office/drawing/2014/main" id="{8089846E-FCEE-4944-B02A-0BBABB4D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3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5" name="Freeform 1157">
                <a:extLst>
                  <a:ext uri="{FF2B5EF4-FFF2-40B4-BE49-F238E27FC236}">
                    <a16:creationId xmlns:a16="http://schemas.microsoft.com/office/drawing/2014/main" id="{86C0DA2F-8C06-4467-B033-CAEB8477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6" name="Freeform 1158">
                <a:extLst>
                  <a:ext uri="{FF2B5EF4-FFF2-40B4-BE49-F238E27FC236}">
                    <a16:creationId xmlns:a16="http://schemas.microsoft.com/office/drawing/2014/main" id="{17A9F8B6-6315-4BF8-B1CB-2A3CCE1B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1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7" name="Freeform 1159">
                <a:extLst>
                  <a:ext uri="{FF2B5EF4-FFF2-40B4-BE49-F238E27FC236}">
                    <a16:creationId xmlns:a16="http://schemas.microsoft.com/office/drawing/2014/main" id="{FD8D4468-D842-478F-B38B-8CFFADB2D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8" name="Freeform 1160">
                <a:extLst>
                  <a:ext uri="{FF2B5EF4-FFF2-40B4-BE49-F238E27FC236}">
                    <a16:creationId xmlns:a16="http://schemas.microsoft.com/office/drawing/2014/main" id="{FBA86D7D-D484-4830-95CE-859F72AD1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9" name="Freeform 1161">
                <a:extLst>
                  <a:ext uri="{FF2B5EF4-FFF2-40B4-BE49-F238E27FC236}">
                    <a16:creationId xmlns:a16="http://schemas.microsoft.com/office/drawing/2014/main" id="{65DAF35D-E8D4-4F6F-B842-86295B0B7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0" name="Freeform 1162">
                <a:extLst>
                  <a:ext uri="{FF2B5EF4-FFF2-40B4-BE49-F238E27FC236}">
                    <a16:creationId xmlns:a16="http://schemas.microsoft.com/office/drawing/2014/main" id="{CDB9310B-9C8C-4F20-84F9-39229BD7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1" name="Freeform 1163">
                <a:extLst>
                  <a:ext uri="{FF2B5EF4-FFF2-40B4-BE49-F238E27FC236}">
                    <a16:creationId xmlns:a16="http://schemas.microsoft.com/office/drawing/2014/main" id="{F92EBB65-0B36-4EDA-A8F8-2C16C88C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2" name="Freeform 1164">
                <a:extLst>
                  <a:ext uri="{FF2B5EF4-FFF2-40B4-BE49-F238E27FC236}">
                    <a16:creationId xmlns:a16="http://schemas.microsoft.com/office/drawing/2014/main" id="{46667A6A-DDD3-4479-BE7A-2B04B75A6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12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3" name="Freeform 1165">
                <a:extLst>
                  <a:ext uri="{FF2B5EF4-FFF2-40B4-BE49-F238E27FC236}">
                    <a16:creationId xmlns:a16="http://schemas.microsoft.com/office/drawing/2014/main" id="{0A5313AE-2256-46AA-8222-D44BB73D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41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4" name="Freeform 1166">
                <a:extLst>
                  <a:ext uri="{FF2B5EF4-FFF2-40B4-BE49-F238E27FC236}">
                    <a16:creationId xmlns:a16="http://schemas.microsoft.com/office/drawing/2014/main" id="{59B342EB-5A02-4A2B-BD62-553A38272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3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5" name="Freeform 1167">
                <a:extLst>
                  <a:ext uri="{FF2B5EF4-FFF2-40B4-BE49-F238E27FC236}">
                    <a16:creationId xmlns:a16="http://schemas.microsoft.com/office/drawing/2014/main" id="{C1411F14-A795-4735-B275-D909EF43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1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6" name="Freeform 1168">
                <a:extLst>
                  <a:ext uri="{FF2B5EF4-FFF2-40B4-BE49-F238E27FC236}">
                    <a16:creationId xmlns:a16="http://schemas.microsoft.com/office/drawing/2014/main" id="{5532CD85-AC50-4664-9C1D-FCE22DF8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09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7" name="Freeform 1169">
                <a:extLst>
                  <a:ext uri="{FF2B5EF4-FFF2-40B4-BE49-F238E27FC236}">
                    <a16:creationId xmlns:a16="http://schemas.microsoft.com/office/drawing/2014/main" id="{A367EEAA-C814-4138-B811-7523B9DAE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2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8" name="Freeform 1170">
                <a:extLst>
                  <a:ext uri="{FF2B5EF4-FFF2-40B4-BE49-F238E27FC236}">
                    <a16:creationId xmlns:a16="http://schemas.microsoft.com/office/drawing/2014/main" id="{E9237BF7-BB34-424B-9FD2-D608EA45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1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9" name="Freeform 1171">
                <a:extLst>
                  <a:ext uri="{FF2B5EF4-FFF2-40B4-BE49-F238E27FC236}">
                    <a16:creationId xmlns:a16="http://schemas.microsoft.com/office/drawing/2014/main" id="{B4A0882B-A471-4778-92A0-199E21E0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4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0" name="Freeform 1172">
                <a:extLst>
                  <a:ext uri="{FF2B5EF4-FFF2-40B4-BE49-F238E27FC236}">
                    <a16:creationId xmlns:a16="http://schemas.microsoft.com/office/drawing/2014/main" id="{DA8ECDF3-DC07-4AC6-9DF6-0716C406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1" name="Freeform 1173">
                <a:extLst>
                  <a:ext uri="{FF2B5EF4-FFF2-40B4-BE49-F238E27FC236}">
                    <a16:creationId xmlns:a16="http://schemas.microsoft.com/office/drawing/2014/main" id="{AF442CEC-1961-4A1E-9BDC-522E37C9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84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2" name="Freeform 1174">
                <a:extLst>
                  <a:ext uri="{FF2B5EF4-FFF2-40B4-BE49-F238E27FC236}">
                    <a16:creationId xmlns:a16="http://schemas.microsoft.com/office/drawing/2014/main" id="{5FB82A11-6D3A-478E-98C2-3F782BB0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79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3" name="Freeform 1175">
                <a:extLst>
                  <a:ext uri="{FF2B5EF4-FFF2-40B4-BE49-F238E27FC236}">
                    <a16:creationId xmlns:a16="http://schemas.microsoft.com/office/drawing/2014/main" id="{6ABA3EB1-90B1-4BDD-BE59-3E57A479D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89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4" name="Freeform 1176">
                <a:extLst>
                  <a:ext uri="{FF2B5EF4-FFF2-40B4-BE49-F238E27FC236}">
                    <a16:creationId xmlns:a16="http://schemas.microsoft.com/office/drawing/2014/main" id="{E3E52D56-C064-4E48-9C99-4390D87C3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97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5" name="Freeform 1177">
                <a:extLst>
                  <a:ext uri="{FF2B5EF4-FFF2-40B4-BE49-F238E27FC236}">
                    <a16:creationId xmlns:a16="http://schemas.microsoft.com/office/drawing/2014/main" id="{7EA4C1FA-5144-4D57-93ED-FDF58FF57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89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6" name="Freeform 1178">
                <a:extLst>
                  <a:ext uri="{FF2B5EF4-FFF2-40B4-BE49-F238E27FC236}">
                    <a16:creationId xmlns:a16="http://schemas.microsoft.com/office/drawing/2014/main" id="{472987CA-816E-4183-8D62-82CABC370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79"/>
                <a:ext cx="12" cy="10"/>
              </a:xfrm>
              <a:custGeom>
                <a:avLst/>
                <a:gdLst>
                  <a:gd name="T0" fmla="*/ 29 w 5"/>
                  <a:gd name="T1" fmla="*/ 63 h 4"/>
                  <a:gd name="T2" fmla="*/ 12 w 5"/>
                  <a:gd name="T3" fmla="*/ 20 h 4"/>
                  <a:gd name="T4" fmla="*/ 41 w 5"/>
                  <a:gd name="T5" fmla="*/ 0 h 4"/>
                  <a:gd name="T6" fmla="*/ 58 w 5"/>
                  <a:gd name="T7" fmla="*/ 33 h 4"/>
                  <a:gd name="T8" fmla="*/ 29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7" name="Freeform 1179">
                <a:extLst>
                  <a:ext uri="{FF2B5EF4-FFF2-40B4-BE49-F238E27FC236}">
                    <a16:creationId xmlns:a16="http://schemas.microsoft.com/office/drawing/2014/main" id="{31528AAC-DCF3-41A3-9730-9D1849F1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9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0 w 4"/>
                  <a:gd name="T3" fmla="*/ 22 h 4"/>
                  <a:gd name="T4" fmla="*/ 33 w 4"/>
                  <a:gd name="T5" fmla="*/ 0 h 4"/>
                  <a:gd name="T6" fmla="*/ 50 w 4"/>
                  <a:gd name="T7" fmla="*/ 47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8" name="Freeform 1180">
                <a:extLst>
                  <a:ext uri="{FF2B5EF4-FFF2-40B4-BE49-F238E27FC236}">
                    <a16:creationId xmlns:a16="http://schemas.microsoft.com/office/drawing/2014/main" id="{BEF42615-354F-4E6C-AC1E-2E90ECD73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9" name="Freeform 1181">
                <a:extLst>
                  <a:ext uri="{FF2B5EF4-FFF2-40B4-BE49-F238E27FC236}">
                    <a16:creationId xmlns:a16="http://schemas.microsoft.com/office/drawing/2014/main" id="{56708B82-1D87-4115-84D5-79482CCEC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8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0" name="Freeform 1182">
                <a:extLst>
                  <a:ext uri="{FF2B5EF4-FFF2-40B4-BE49-F238E27FC236}">
                    <a16:creationId xmlns:a16="http://schemas.microsoft.com/office/drawing/2014/main" id="{D34682D7-CFD2-4866-89DE-937F09EA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1" name="Freeform 1183">
                <a:extLst>
                  <a:ext uri="{FF2B5EF4-FFF2-40B4-BE49-F238E27FC236}">
                    <a16:creationId xmlns:a16="http://schemas.microsoft.com/office/drawing/2014/main" id="{20CB6EFB-8AA7-401E-A144-7782221D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7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2" name="Freeform 1184">
                <a:extLst>
                  <a:ext uri="{FF2B5EF4-FFF2-40B4-BE49-F238E27FC236}">
                    <a16:creationId xmlns:a16="http://schemas.microsoft.com/office/drawing/2014/main" id="{1E9B5A5B-DECC-4D7F-A826-2BEEA62D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3" name="Freeform 1185">
                <a:extLst>
                  <a:ext uri="{FF2B5EF4-FFF2-40B4-BE49-F238E27FC236}">
                    <a16:creationId xmlns:a16="http://schemas.microsoft.com/office/drawing/2014/main" id="{D5FF57A5-C40D-4C48-B6B7-0F2D6552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63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20 w 4"/>
                  <a:gd name="T3" fmla="*/ 33 h 4"/>
                  <a:gd name="T4" fmla="*/ 33 w 4"/>
                  <a:gd name="T5" fmla="*/ 20 h 4"/>
                  <a:gd name="T6" fmla="*/ 50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4" name="Freeform 1186">
                <a:extLst>
                  <a:ext uri="{FF2B5EF4-FFF2-40B4-BE49-F238E27FC236}">
                    <a16:creationId xmlns:a16="http://schemas.microsoft.com/office/drawing/2014/main" id="{E0F71B29-684B-4B53-8560-9AF8BFED9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76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5" name="Freeform 1187">
                <a:extLst>
                  <a:ext uri="{FF2B5EF4-FFF2-40B4-BE49-F238E27FC236}">
                    <a16:creationId xmlns:a16="http://schemas.microsoft.com/office/drawing/2014/main" id="{F70B4948-D0F0-4A61-A237-BAAC2DF9D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5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6" name="Freeform 1188">
                <a:extLst>
                  <a:ext uri="{FF2B5EF4-FFF2-40B4-BE49-F238E27FC236}">
                    <a16:creationId xmlns:a16="http://schemas.microsoft.com/office/drawing/2014/main" id="{0A33C95D-6F37-49A4-B8B4-7E0C1852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7" name="Freeform 1189">
                <a:extLst>
                  <a:ext uri="{FF2B5EF4-FFF2-40B4-BE49-F238E27FC236}">
                    <a16:creationId xmlns:a16="http://schemas.microsoft.com/office/drawing/2014/main" id="{F6DE6BE5-13F8-40D9-A5F1-0424C1822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8" name="Freeform 1190">
                <a:extLst>
                  <a:ext uri="{FF2B5EF4-FFF2-40B4-BE49-F238E27FC236}">
                    <a16:creationId xmlns:a16="http://schemas.microsoft.com/office/drawing/2014/main" id="{0D390CB2-BA28-476A-B81A-E265538AA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98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9" name="Freeform 1191">
                <a:extLst>
                  <a:ext uri="{FF2B5EF4-FFF2-40B4-BE49-F238E27FC236}">
                    <a16:creationId xmlns:a16="http://schemas.microsoft.com/office/drawing/2014/main" id="{D8E0CA54-E254-48B0-90A9-402A2DEF0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5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0" name="Freeform 1192">
                <a:extLst>
                  <a:ext uri="{FF2B5EF4-FFF2-40B4-BE49-F238E27FC236}">
                    <a16:creationId xmlns:a16="http://schemas.microsoft.com/office/drawing/2014/main" id="{F80F6040-8F52-418A-B662-90956B37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1" name="Freeform 1193">
                <a:extLst>
                  <a:ext uri="{FF2B5EF4-FFF2-40B4-BE49-F238E27FC236}">
                    <a16:creationId xmlns:a16="http://schemas.microsoft.com/office/drawing/2014/main" id="{FF7E9292-48E7-4B48-BEA5-B4601382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2" name="Freeform 1194">
                <a:extLst>
                  <a:ext uri="{FF2B5EF4-FFF2-40B4-BE49-F238E27FC236}">
                    <a16:creationId xmlns:a16="http://schemas.microsoft.com/office/drawing/2014/main" id="{F938594F-EE5A-47C9-A5EB-8EB2A6AB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3" name="Freeform 1195">
                <a:extLst>
                  <a:ext uri="{FF2B5EF4-FFF2-40B4-BE49-F238E27FC236}">
                    <a16:creationId xmlns:a16="http://schemas.microsoft.com/office/drawing/2014/main" id="{06A90FA3-DE99-4A4B-B18C-96202CD0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4" name="Freeform 1196">
                <a:extLst>
                  <a:ext uri="{FF2B5EF4-FFF2-40B4-BE49-F238E27FC236}">
                    <a16:creationId xmlns:a16="http://schemas.microsoft.com/office/drawing/2014/main" id="{805D8FD9-3875-4C52-A291-745FD342D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5" name="Freeform 1197">
                <a:extLst>
                  <a:ext uri="{FF2B5EF4-FFF2-40B4-BE49-F238E27FC236}">
                    <a16:creationId xmlns:a16="http://schemas.microsoft.com/office/drawing/2014/main" id="{BA875398-F563-4D29-8473-5E15B107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6" name="Freeform 1198">
                <a:extLst>
                  <a:ext uri="{FF2B5EF4-FFF2-40B4-BE49-F238E27FC236}">
                    <a16:creationId xmlns:a16="http://schemas.microsoft.com/office/drawing/2014/main" id="{6CCF8B16-9027-426E-B0E1-361BF370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7" name="Freeform 1199">
                <a:extLst>
                  <a:ext uri="{FF2B5EF4-FFF2-40B4-BE49-F238E27FC236}">
                    <a16:creationId xmlns:a16="http://schemas.microsoft.com/office/drawing/2014/main" id="{2AF753C0-E4C9-43F1-8FBB-84456FDD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8" name="Freeform 1200">
                <a:extLst>
                  <a:ext uri="{FF2B5EF4-FFF2-40B4-BE49-F238E27FC236}">
                    <a16:creationId xmlns:a16="http://schemas.microsoft.com/office/drawing/2014/main" id="{09C58416-24B4-4712-A4CE-A1DCA43D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9" name="Freeform 1201">
                <a:extLst>
                  <a:ext uri="{FF2B5EF4-FFF2-40B4-BE49-F238E27FC236}">
                    <a16:creationId xmlns:a16="http://schemas.microsoft.com/office/drawing/2014/main" id="{5E9ACCE9-421C-489A-ACF5-4D3B3BCE3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00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0" name="Freeform 1202">
                <a:extLst>
                  <a:ext uri="{FF2B5EF4-FFF2-40B4-BE49-F238E27FC236}">
                    <a16:creationId xmlns:a16="http://schemas.microsoft.com/office/drawing/2014/main" id="{21339467-3A58-43C7-99A3-2B103D0D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1" name="Freeform 1203">
                <a:extLst>
                  <a:ext uri="{FF2B5EF4-FFF2-40B4-BE49-F238E27FC236}">
                    <a16:creationId xmlns:a16="http://schemas.microsoft.com/office/drawing/2014/main" id="{E82E4660-F3A3-477B-AACE-2C3D4433D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2" name="Freeform 1204">
                <a:extLst>
                  <a:ext uri="{FF2B5EF4-FFF2-40B4-BE49-F238E27FC236}">
                    <a16:creationId xmlns:a16="http://schemas.microsoft.com/office/drawing/2014/main" id="{C51AD403-AA96-4C27-BF4C-1BFBC7B7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0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3" name="Freeform 1205">
                <a:extLst>
                  <a:ext uri="{FF2B5EF4-FFF2-40B4-BE49-F238E27FC236}">
                    <a16:creationId xmlns:a16="http://schemas.microsoft.com/office/drawing/2014/main" id="{AC925736-2D86-41F6-A10C-F5F5BE5F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4" name="Freeform 1206">
                <a:extLst>
                  <a:ext uri="{FF2B5EF4-FFF2-40B4-BE49-F238E27FC236}">
                    <a16:creationId xmlns:a16="http://schemas.microsoft.com/office/drawing/2014/main" id="{FD16F2DF-784B-41A5-95EE-FFE6B326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5" name="Freeform 1207">
                <a:extLst>
                  <a:ext uri="{FF2B5EF4-FFF2-40B4-BE49-F238E27FC236}">
                    <a16:creationId xmlns:a16="http://schemas.microsoft.com/office/drawing/2014/main" id="{CBD0B49E-6A2C-4BE9-936D-F6C9BFE5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6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6" name="Freeform 1208">
                <a:extLst>
                  <a:ext uri="{FF2B5EF4-FFF2-40B4-BE49-F238E27FC236}">
                    <a16:creationId xmlns:a16="http://schemas.microsoft.com/office/drawing/2014/main" id="{5A464FC0-5660-4A1A-90C7-28C7D772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7" name="Freeform 1209">
                <a:extLst>
                  <a:ext uri="{FF2B5EF4-FFF2-40B4-BE49-F238E27FC236}">
                    <a16:creationId xmlns:a16="http://schemas.microsoft.com/office/drawing/2014/main" id="{11A0E086-87C3-4920-B9D3-9638A4784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9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5" name="Group 1210">
              <a:extLst>
                <a:ext uri="{FF2B5EF4-FFF2-40B4-BE49-F238E27FC236}">
                  <a16:creationId xmlns:a16="http://schemas.microsoft.com/office/drawing/2014/main" id="{54395D6E-06EE-46B4-9810-0D045FC5F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8" y="1565"/>
              <a:ext cx="865" cy="1408"/>
              <a:chOff x="1358" y="1565"/>
              <a:chExt cx="865" cy="1408"/>
            </a:xfrm>
          </p:grpSpPr>
          <p:sp>
            <p:nvSpPr>
              <p:cNvPr id="69608" name="Freeform 1211">
                <a:extLst>
                  <a:ext uri="{FF2B5EF4-FFF2-40B4-BE49-F238E27FC236}">
                    <a16:creationId xmlns:a16="http://schemas.microsoft.com/office/drawing/2014/main" id="{265DB085-F305-40FF-BFB7-8CD9BC75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4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9" name="Freeform 1212">
                <a:extLst>
                  <a:ext uri="{FF2B5EF4-FFF2-40B4-BE49-F238E27FC236}">
                    <a16:creationId xmlns:a16="http://schemas.microsoft.com/office/drawing/2014/main" id="{0B227DC9-AD8F-4C92-9291-915DCC6FA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0" name="Freeform 1213">
                <a:extLst>
                  <a:ext uri="{FF2B5EF4-FFF2-40B4-BE49-F238E27FC236}">
                    <a16:creationId xmlns:a16="http://schemas.microsoft.com/office/drawing/2014/main" id="{0F8FEAAE-AE00-4F6E-B508-1BD8A367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1" name="Freeform 1214">
                <a:extLst>
                  <a:ext uri="{FF2B5EF4-FFF2-40B4-BE49-F238E27FC236}">
                    <a16:creationId xmlns:a16="http://schemas.microsoft.com/office/drawing/2014/main" id="{E8888518-B30E-4507-9174-AF53F2D9B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2" name="Freeform 1215">
                <a:extLst>
                  <a:ext uri="{FF2B5EF4-FFF2-40B4-BE49-F238E27FC236}">
                    <a16:creationId xmlns:a16="http://schemas.microsoft.com/office/drawing/2014/main" id="{0BB29D4F-D2B4-43BE-9C42-AB486061C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76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3" name="Freeform 1216">
                <a:extLst>
                  <a:ext uri="{FF2B5EF4-FFF2-40B4-BE49-F238E27FC236}">
                    <a16:creationId xmlns:a16="http://schemas.microsoft.com/office/drawing/2014/main" id="{0861B109-09BF-4CED-B4BF-D781A7E9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4" name="Freeform 1217">
                <a:extLst>
                  <a:ext uri="{FF2B5EF4-FFF2-40B4-BE49-F238E27FC236}">
                    <a16:creationId xmlns:a16="http://schemas.microsoft.com/office/drawing/2014/main" id="{2D070626-A4B6-453F-B81D-AFCB1920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00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5" name="Freeform 1218">
                <a:extLst>
                  <a:ext uri="{FF2B5EF4-FFF2-40B4-BE49-F238E27FC236}">
                    <a16:creationId xmlns:a16="http://schemas.microsoft.com/office/drawing/2014/main" id="{FEA9589D-8429-487B-947F-A54388A54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6" name="Freeform 1219">
                <a:extLst>
                  <a:ext uri="{FF2B5EF4-FFF2-40B4-BE49-F238E27FC236}">
                    <a16:creationId xmlns:a16="http://schemas.microsoft.com/office/drawing/2014/main" id="{90ACD7F2-E157-4042-BFFE-FD5C07AA4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00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7" name="Freeform 1220">
                <a:extLst>
                  <a:ext uri="{FF2B5EF4-FFF2-40B4-BE49-F238E27FC236}">
                    <a16:creationId xmlns:a16="http://schemas.microsoft.com/office/drawing/2014/main" id="{AE8928B6-A9E4-4194-B13E-16376813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01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8" name="Freeform 1221">
                <a:extLst>
                  <a:ext uri="{FF2B5EF4-FFF2-40B4-BE49-F238E27FC236}">
                    <a16:creationId xmlns:a16="http://schemas.microsoft.com/office/drawing/2014/main" id="{7895AC9F-6BBD-4C0F-8BEA-E3600746E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0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9" name="Freeform 1222">
                <a:extLst>
                  <a:ext uri="{FF2B5EF4-FFF2-40B4-BE49-F238E27FC236}">
                    <a16:creationId xmlns:a16="http://schemas.microsoft.com/office/drawing/2014/main" id="{8A2E90D8-C774-485D-A778-F2567FD0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0" name="Freeform 1223">
                <a:extLst>
                  <a:ext uri="{FF2B5EF4-FFF2-40B4-BE49-F238E27FC236}">
                    <a16:creationId xmlns:a16="http://schemas.microsoft.com/office/drawing/2014/main" id="{C37E2526-383C-48E0-90D9-38D39AA7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1" name="Freeform 1224">
                <a:extLst>
                  <a:ext uri="{FF2B5EF4-FFF2-40B4-BE49-F238E27FC236}">
                    <a16:creationId xmlns:a16="http://schemas.microsoft.com/office/drawing/2014/main" id="{5AB4C7AD-BAE0-4745-8714-858AB853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01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2" name="Freeform 1225">
                <a:extLst>
                  <a:ext uri="{FF2B5EF4-FFF2-40B4-BE49-F238E27FC236}">
                    <a16:creationId xmlns:a16="http://schemas.microsoft.com/office/drawing/2014/main" id="{687E48F9-9C75-4EC2-ABE4-DC4CCCD5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0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3" name="Freeform 1226">
                <a:extLst>
                  <a:ext uri="{FF2B5EF4-FFF2-40B4-BE49-F238E27FC236}">
                    <a16:creationId xmlns:a16="http://schemas.microsoft.com/office/drawing/2014/main" id="{9EAA560A-AFB8-4565-AC40-847FC71F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4" name="Freeform 1227">
                <a:extLst>
                  <a:ext uri="{FF2B5EF4-FFF2-40B4-BE49-F238E27FC236}">
                    <a16:creationId xmlns:a16="http://schemas.microsoft.com/office/drawing/2014/main" id="{E5615250-38F4-47FA-9C02-DD2A39FD7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8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5" name="Freeform 1228">
                <a:extLst>
                  <a:ext uri="{FF2B5EF4-FFF2-40B4-BE49-F238E27FC236}">
                    <a16:creationId xmlns:a16="http://schemas.microsoft.com/office/drawing/2014/main" id="{1054F3FE-3C90-406E-9FB3-FDBAB3C48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6" name="Freeform 1229">
                <a:extLst>
                  <a:ext uri="{FF2B5EF4-FFF2-40B4-BE49-F238E27FC236}">
                    <a16:creationId xmlns:a16="http://schemas.microsoft.com/office/drawing/2014/main" id="{8C88A991-FF97-4ECA-8EE3-645EC57B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7" name="Freeform 1230">
                <a:extLst>
                  <a:ext uri="{FF2B5EF4-FFF2-40B4-BE49-F238E27FC236}">
                    <a16:creationId xmlns:a16="http://schemas.microsoft.com/office/drawing/2014/main" id="{1EB33D60-A52F-434B-8429-67E6A89E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5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8" name="Freeform 1231">
                <a:extLst>
                  <a:ext uri="{FF2B5EF4-FFF2-40B4-BE49-F238E27FC236}">
                    <a16:creationId xmlns:a16="http://schemas.microsoft.com/office/drawing/2014/main" id="{93802143-4786-432E-983C-C7236FD5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9" name="Freeform 1232">
                <a:extLst>
                  <a:ext uri="{FF2B5EF4-FFF2-40B4-BE49-F238E27FC236}">
                    <a16:creationId xmlns:a16="http://schemas.microsoft.com/office/drawing/2014/main" id="{E659C360-9B46-43E6-95D5-E16C3E28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963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0" name="Freeform 1233">
                <a:extLst>
                  <a:ext uri="{FF2B5EF4-FFF2-40B4-BE49-F238E27FC236}">
                    <a16:creationId xmlns:a16="http://schemas.microsoft.com/office/drawing/2014/main" id="{14F66535-B655-4010-BC54-0B1A08125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95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1" name="Freeform 1234">
                <a:extLst>
                  <a:ext uri="{FF2B5EF4-FFF2-40B4-BE49-F238E27FC236}">
                    <a16:creationId xmlns:a16="http://schemas.microsoft.com/office/drawing/2014/main" id="{21619BDC-1B7C-4A4C-A8B8-438A0980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2" name="Freeform 1235">
                <a:extLst>
                  <a:ext uri="{FF2B5EF4-FFF2-40B4-BE49-F238E27FC236}">
                    <a16:creationId xmlns:a16="http://schemas.microsoft.com/office/drawing/2014/main" id="{EA8C09B5-0998-4967-B3BA-9FE6C6C3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3" name="Freeform 1236">
                <a:extLst>
                  <a:ext uri="{FF2B5EF4-FFF2-40B4-BE49-F238E27FC236}">
                    <a16:creationId xmlns:a16="http://schemas.microsoft.com/office/drawing/2014/main" id="{2CDB959F-8CA0-4237-A40C-9F113130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2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4" name="Freeform 1237">
                <a:extLst>
                  <a:ext uri="{FF2B5EF4-FFF2-40B4-BE49-F238E27FC236}">
                    <a16:creationId xmlns:a16="http://schemas.microsoft.com/office/drawing/2014/main" id="{008F9E00-10B0-4869-8278-C6F1BD2C6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45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5" name="Freeform 1238">
                <a:extLst>
                  <a:ext uri="{FF2B5EF4-FFF2-40B4-BE49-F238E27FC236}">
                    <a16:creationId xmlns:a16="http://schemas.microsoft.com/office/drawing/2014/main" id="{633BD0AE-8ED3-4ED5-96D4-53DA917D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00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6" name="Freeform 1239">
                <a:extLst>
                  <a:ext uri="{FF2B5EF4-FFF2-40B4-BE49-F238E27FC236}">
                    <a16:creationId xmlns:a16="http://schemas.microsoft.com/office/drawing/2014/main" id="{346F2610-A418-4CD0-A32A-ADB1036CF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51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7" name="Freeform 1240">
                <a:extLst>
                  <a:ext uri="{FF2B5EF4-FFF2-40B4-BE49-F238E27FC236}">
                    <a16:creationId xmlns:a16="http://schemas.microsoft.com/office/drawing/2014/main" id="{709D5836-4722-4D43-882C-58267180C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8" name="Freeform 1241">
                <a:extLst>
                  <a:ext uri="{FF2B5EF4-FFF2-40B4-BE49-F238E27FC236}">
                    <a16:creationId xmlns:a16="http://schemas.microsoft.com/office/drawing/2014/main" id="{F81C9AE1-4186-4959-9C4F-4461DED48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9" name="Freeform 1242">
                <a:extLst>
                  <a:ext uri="{FF2B5EF4-FFF2-40B4-BE49-F238E27FC236}">
                    <a16:creationId xmlns:a16="http://schemas.microsoft.com/office/drawing/2014/main" id="{22A9D769-2BE0-4E5B-A7A3-7AE0C1FF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8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0" name="Freeform 1243">
                <a:extLst>
                  <a:ext uri="{FF2B5EF4-FFF2-40B4-BE49-F238E27FC236}">
                    <a16:creationId xmlns:a16="http://schemas.microsoft.com/office/drawing/2014/main" id="{FF8E47E6-4E62-436A-A780-C5FACDF1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019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1" name="Freeform 1244">
                <a:extLst>
                  <a:ext uri="{FF2B5EF4-FFF2-40B4-BE49-F238E27FC236}">
                    <a16:creationId xmlns:a16="http://schemas.microsoft.com/office/drawing/2014/main" id="{65E49A5E-1F6F-42D6-B617-F6C5CABF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5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2" name="Freeform 1245">
                <a:extLst>
                  <a:ext uri="{FF2B5EF4-FFF2-40B4-BE49-F238E27FC236}">
                    <a16:creationId xmlns:a16="http://schemas.microsoft.com/office/drawing/2014/main" id="{EAB281C3-FBC2-4DDA-9950-D8A74E6E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005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3" name="Freeform 1246">
                <a:extLst>
                  <a:ext uri="{FF2B5EF4-FFF2-40B4-BE49-F238E27FC236}">
                    <a16:creationId xmlns:a16="http://schemas.microsoft.com/office/drawing/2014/main" id="{0CB41423-4ED3-48BA-A3EC-A3927A69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019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4" name="Freeform 1247">
                <a:extLst>
                  <a:ext uri="{FF2B5EF4-FFF2-40B4-BE49-F238E27FC236}">
                    <a16:creationId xmlns:a16="http://schemas.microsoft.com/office/drawing/2014/main" id="{E16EBABC-F32D-4E53-B8E6-B45AA6726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32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5" name="Freeform 1248">
                <a:extLst>
                  <a:ext uri="{FF2B5EF4-FFF2-40B4-BE49-F238E27FC236}">
                    <a16:creationId xmlns:a16="http://schemas.microsoft.com/office/drawing/2014/main" id="{0089313C-7AA8-484D-87E3-A67341B9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67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20 w 8"/>
                  <a:gd name="T3" fmla="*/ 54 h 7"/>
                  <a:gd name="T4" fmla="*/ 83 w 8"/>
                  <a:gd name="T5" fmla="*/ 0 h 7"/>
                  <a:gd name="T6" fmla="*/ 125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6" name="Freeform 1249">
                <a:extLst>
                  <a:ext uri="{FF2B5EF4-FFF2-40B4-BE49-F238E27FC236}">
                    <a16:creationId xmlns:a16="http://schemas.microsoft.com/office/drawing/2014/main" id="{474614F9-CACC-49D0-BDBE-FE2F815C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5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7" name="Freeform 1250">
                <a:extLst>
                  <a:ext uri="{FF2B5EF4-FFF2-40B4-BE49-F238E27FC236}">
                    <a16:creationId xmlns:a16="http://schemas.microsoft.com/office/drawing/2014/main" id="{EFB3409F-63B9-4DBD-8D08-FD8CEEB25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85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8" name="Freeform 1251">
                <a:extLst>
                  <a:ext uri="{FF2B5EF4-FFF2-40B4-BE49-F238E27FC236}">
                    <a16:creationId xmlns:a16="http://schemas.microsoft.com/office/drawing/2014/main" id="{6FA2CD6B-DD37-4B08-8ED0-248ABABEC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9" name="Freeform 1252">
                <a:extLst>
                  <a:ext uri="{FF2B5EF4-FFF2-40B4-BE49-F238E27FC236}">
                    <a16:creationId xmlns:a16="http://schemas.microsoft.com/office/drawing/2014/main" id="{F4F6008A-E43B-410E-A906-C3D6C2657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40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0" name="Freeform 1253">
                <a:extLst>
                  <a:ext uri="{FF2B5EF4-FFF2-40B4-BE49-F238E27FC236}">
                    <a16:creationId xmlns:a16="http://schemas.microsoft.com/office/drawing/2014/main" id="{3605586E-A2AA-48A4-8FBC-C39CBAEE3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92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1" name="Freeform 1254">
                <a:extLst>
                  <a:ext uri="{FF2B5EF4-FFF2-40B4-BE49-F238E27FC236}">
                    <a16:creationId xmlns:a16="http://schemas.microsoft.com/office/drawing/2014/main" id="{9B41FEC5-5BFB-4BD1-AFE2-749013C0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89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2" name="Freeform 1255">
                <a:extLst>
                  <a:ext uri="{FF2B5EF4-FFF2-40B4-BE49-F238E27FC236}">
                    <a16:creationId xmlns:a16="http://schemas.microsoft.com/office/drawing/2014/main" id="{DE12FDFA-F6CE-412E-A9B4-4DC628C3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6"/>
                <a:ext cx="12" cy="13"/>
              </a:xfrm>
              <a:custGeom>
                <a:avLst/>
                <a:gdLst>
                  <a:gd name="T0" fmla="*/ 12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58 w 5"/>
                  <a:gd name="T7" fmla="*/ 68 h 5"/>
                  <a:gd name="T8" fmla="*/ 12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3" name="Freeform 1256">
                <a:extLst>
                  <a:ext uri="{FF2B5EF4-FFF2-40B4-BE49-F238E27FC236}">
                    <a16:creationId xmlns:a16="http://schemas.microsoft.com/office/drawing/2014/main" id="{070E6EAA-6FBD-4711-81F7-FDD36D48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4" name="Freeform 1257">
                <a:extLst>
                  <a:ext uri="{FF2B5EF4-FFF2-40B4-BE49-F238E27FC236}">
                    <a16:creationId xmlns:a16="http://schemas.microsoft.com/office/drawing/2014/main" id="{6EB9CBAC-1A6B-422B-AADA-1EBE5C647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197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5" name="Freeform 1258">
                <a:extLst>
                  <a:ext uri="{FF2B5EF4-FFF2-40B4-BE49-F238E27FC236}">
                    <a16:creationId xmlns:a16="http://schemas.microsoft.com/office/drawing/2014/main" id="{AD059C9B-E9B1-4EFB-A50F-684A77949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6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21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6" name="Freeform 1259">
                <a:extLst>
                  <a:ext uri="{FF2B5EF4-FFF2-40B4-BE49-F238E27FC236}">
                    <a16:creationId xmlns:a16="http://schemas.microsoft.com/office/drawing/2014/main" id="{8AFE7FA4-D5C2-4DB8-A910-7D344ED41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981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2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7" name="Freeform 1260">
                <a:extLst>
                  <a:ext uri="{FF2B5EF4-FFF2-40B4-BE49-F238E27FC236}">
                    <a16:creationId xmlns:a16="http://schemas.microsoft.com/office/drawing/2014/main" id="{29B67E39-E8E1-4F89-8500-756497E5F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8" name="Freeform 1261">
                <a:extLst>
                  <a:ext uri="{FF2B5EF4-FFF2-40B4-BE49-F238E27FC236}">
                    <a16:creationId xmlns:a16="http://schemas.microsoft.com/office/drawing/2014/main" id="{926078A4-AC3C-44BE-8C43-CFFBC16AD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035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9" name="Freeform 1262">
                <a:extLst>
                  <a:ext uri="{FF2B5EF4-FFF2-40B4-BE49-F238E27FC236}">
                    <a16:creationId xmlns:a16="http://schemas.microsoft.com/office/drawing/2014/main" id="{676F7BAF-CC50-4B4F-974B-55839737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0" name="Freeform 1263">
                <a:extLst>
                  <a:ext uri="{FF2B5EF4-FFF2-40B4-BE49-F238E27FC236}">
                    <a16:creationId xmlns:a16="http://schemas.microsoft.com/office/drawing/2014/main" id="{6AF8D9BA-3CBB-4EE5-B310-7B68E042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1" name="Freeform 1264">
                <a:extLst>
                  <a:ext uri="{FF2B5EF4-FFF2-40B4-BE49-F238E27FC236}">
                    <a16:creationId xmlns:a16="http://schemas.microsoft.com/office/drawing/2014/main" id="{CB11CC7D-222D-440A-9A7B-69B6BDD7F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71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2" name="Freeform 1265">
                <a:extLst>
                  <a:ext uri="{FF2B5EF4-FFF2-40B4-BE49-F238E27FC236}">
                    <a16:creationId xmlns:a16="http://schemas.microsoft.com/office/drawing/2014/main" id="{F46C1379-A5CB-4161-977F-226584065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44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3" name="Freeform 1266">
                <a:extLst>
                  <a:ext uri="{FF2B5EF4-FFF2-40B4-BE49-F238E27FC236}">
                    <a16:creationId xmlns:a16="http://schemas.microsoft.com/office/drawing/2014/main" id="{119B5B7F-619B-44F6-BF5B-C8A9D29FC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65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4" name="Freeform 1267">
                <a:extLst>
                  <a:ext uri="{FF2B5EF4-FFF2-40B4-BE49-F238E27FC236}">
                    <a16:creationId xmlns:a16="http://schemas.microsoft.com/office/drawing/2014/main" id="{6C3CC8E2-7837-4B65-8A91-8BF35367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6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21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5" name="Freeform 1268">
                <a:extLst>
                  <a:ext uri="{FF2B5EF4-FFF2-40B4-BE49-F238E27FC236}">
                    <a16:creationId xmlns:a16="http://schemas.microsoft.com/office/drawing/2014/main" id="{334E6E69-7B59-49E6-8CA5-831976C35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76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6" name="Freeform 1269">
                <a:extLst>
                  <a:ext uri="{FF2B5EF4-FFF2-40B4-BE49-F238E27FC236}">
                    <a16:creationId xmlns:a16="http://schemas.microsoft.com/office/drawing/2014/main" id="{E2AA225B-CC9A-4B46-9FBD-FE09DBD6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44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7" name="Freeform 1270">
                <a:extLst>
                  <a:ext uri="{FF2B5EF4-FFF2-40B4-BE49-F238E27FC236}">
                    <a16:creationId xmlns:a16="http://schemas.microsoft.com/office/drawing/2014/main" id="{C9575527-3E31-498E-8FFA-67C1BF7F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960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8" name="Freeform 1271">
                <a:extLst>
                  <a:ext uri="{FF2B5EF4-FFF2-40B4-BE49-F238E27FC236}">
                    <a16:creationId xmlns:a16="http://schemas.microsoft.com/office/drawing/2014/main" id="{1B54F3DE-D220-4360-989C-B1C5EFBE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9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9" name="Freeform 1272">
                <a:extLst>
                  <a:ext uri="{FF2B5EF4-FFF2-40B4-BE49-F238E27FC236}">
                    <a16:creationId xmlns:a16="http://schemas.microsoft.com/office/drawing/2014/main" id="{475BD5D8-EDE3-41DD-A036-AEAB68F1C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0" name="Freeform 1273">
                <a:extLst>
                  <a:ext uri="{FF2B5EF4-FFF2-40B4-BE49-F238E27FC236}">
                    <a16:creationId xmlns:a16="http://schemas.microsoft.com/office/drawing/2014/main" id="{348D7238-4925-4073-AF01-5E7B8DF6D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1" name="Freeform 1274">
                <a:extLst>
                  <a:ext uri="{FF2B5EF4-FFF2-40B4-BE49-F238E27FC236}">
                    <a16:creationId xmlns:a16="http://schemas.microsoft.com/office/drawing/2014/main" id="{147F512D-B708-4945-9CE3-7BF55FB53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40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2" name="Freeform 1275">
                <a:extLst>
                  <a:ext uri="{FF2B5EF4-FFF2-40B4-BE49-F238E27FC236}">
                    <a16:creationId xmlns:a16="http://schemas.microsoft.com/office/drawing/2014/main" id="{7649DFF9-EF88-4093-9F69-D3264E56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53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3" name="Freeform 1276">
                <a:extLst>
                  <a:ext uri="{FF2B5EF4-FFF2-40B4-BE49-F238E27FC236}">
                    <a16:creationId xmlns:a16="http://schemas.microsoft.com/office/drawing/2014/main" id="{971BCDF1-0C04-41BB-8F1B-B24EE1134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7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4" name="Freeform 1277">
                <a:extLst>
                  <a:ext uri="{FF2B5EF4-FFF2-40B4-BE49-F238E27FC236}">
                    <a16:creationId xmlns:a16="http://schemas.microsoft.com/office/drawing/2014/main" id="{88E6E050-D968-4516-8DAB-97A163215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8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5" name="Freeform 1278">
                <a:extLst>
                  <a:ext uri="{FF2B5EF4-FFF2-40B4-BE49-F238E27FC236}">
                    <a16:creationId xmlns:a16="http://schemas.microsoft.com/office/drawing/2014/main" id="{22B0EF17-AE3D-44DA-8825-8D99CF3F1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03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6" name="Freeform 1279">
                <a:extLst>
                  <a:ext uri="{FF2B5EF4-FFF2-40B4-BE49-F238E27FC236}">
                    <a16:creationId xmlns:a16="http://schemas.microsoft.com/office/drawing/2014/main" id="{EA317F6B-1D95-4F42-8C74-BD570F005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51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7" name="Freeform 1280">
                <a:extLst>
                  <a:ext uri="{FF2B5EF4-FFF2-40B4-BE49-F238E27FC236}">
                    <a16:creationId xmlns:a16="http://schemas.microsoft.com/office/drawing/2014/main" id="{F3432696-9105-4741-B69F-FF52A8F3E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05"/>
                <a:ext cx="12" cy="14"/>
              </a:xfrm>
              <a:custGeom>
                <a:avLst/>
                <a:gdLst>
                  <a:gd name="T0" fmla="*/ 29 w 5"/>
                  <a:gd name="T1" fmla="*/ 87 h 5"/>
                  <a:gd name="T2" fmla="*/ 12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8" name="Freeform 1281">
                <a:extLst>
                  <a:ext uri="{FF2B5EF4-FFF2-40B4-BE49-F238E27FC236}">
                    <a16:creationId xmlns:a16="http://schemas.microsoft.com/office/drawing/2014/main" id="{A4009452-7D5D-47BA-AFA6-50318AC47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011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9" name="Freeform 1282">
                <a:extLst>
                  <a:ext uri="{FF2B5EF4-FFF2-40B4-BE49-F238E27FC236}">
                    <a16:creationId xmlns:a16="http://schemas.microsoft.com/office/drawing/2014/main" id="{C6F7EE5A-AD0D-4014-8A15-373B70DB6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37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0" name="Freeform 1283">
                <a:extLst>
                  <a:ext uri="{FF2B5EF4-FFF2-40B4-BE49-F238E27FC236}">
                    <a16:creationId xmlns:a16="http://schemas.microsoft.com/office/drawing/2014/main" id="{68F91CC5-FC8E-4793-94FE-B8B3FDC80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0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1" name="Freeform 1284">
                <a:extLst>
                  <a:ext uri="{FF2B5EF4-FFF2-40B4-BE49-F238E27FC236}">
                    <a16:creationId xmlns:a16="http://schemas.microsoft.com/office/drawing/2014/main" id="{A2F5505D-4888-493E-9185-756312613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89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0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2" name="Freeform 1285">
                <a:extLst>
                  <a:ext uri="{FF2B5EF4-FFF2-40B4-BE49-F238E27FC236}">
                    <a16:creationId xmlns:a16="http://schemas.microsoft.com/office/drawing/2014/main" id="{1AF8150B-F9B4-4140-94E9-35BB237C3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13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3" name="Freeform 1286">
                <a:extLst>
                  <a:ext uri="{FF2B5EF4-FFF2-40B4-BE49-F238E27FC236}">
                    <a16:creationId xmlns:a16="http://schemas.microsoft.com/office/drawing/2014/main" id="{BAB49D5F-B038-4CF4-89F0-BD2086A2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197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4" name="Freeform 1287">
                <a:extLst>
                  <a:ext uri="{FF2B5EF4-FFF2-40B4-BE49-F238E27FC236}">
                    <a16:creationId xmlns:a16="http://schemas.microsoft.com/office/drawing/2014/main" id="{AE131226-C6C4-4E7C-877F-5AB76085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00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5" name="Freeform 1288">
                <a:extLst>
                  <a:ext uri="{FF2B5EF4-FFF2-40B4-BE49-F238E27FC236}">
                    <a16:creationId xmlns:a16="http://schemas.microsoft.com/office/drawing/2014/main" id="{520ED5ED-9925-4E27-BC53-20E0A766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6" name="Freeform 1289">
                <a:extLst>
                  <a:ext uri="{FF2B5EF4-FFF2-40B4-BE49-F238E27FC236}">
                    <a16:creationId xmlns:a16="http://schemas.microsoft.com/office/drawing/2014/main" id="{9D8EC94B-0413-4787-B11D-B74B2401A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7" name="Freeform 1290">
                <a:extLst>
                  <a:ext uri="{FF2B5EF4-FFF2-40B4-BE49-F238E27FC236}">
                    <a16:creationId xmlns:a16="http://schemas.microsoft.com/office/drawing/2014/main" id="{3B1A234D-9C26-4C6E-A834-CEC2FD23E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8" name="Freeform 1291">
                <a:extLst>
                  <a:ext uri="{FF2B5EF4-FFF2-40B4-BE49-F238E27FC236}">
                    <a16:creationId xmlns:a16="http://schemas.microsoft.com/office/drawing/2014/main" id="{6EE3F92D-C115-452B-8ACB-920986EE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9" name="Freeform 1292">
                <a:extLst>
                  <a:ext uri="{FF2B5EF4-FFF2-40B4-BE49-F238E27FC236}">
                    <a16:creationId xmlns:a16="http://schemas.microsoft.com/office/drawing/2014/main" id="{2740AB51-3C8E-440B-B033-791646E0F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0" name="Freeform 1293">
                <a:extLst>
                  <a:ext uri="{FF2B5EF4-FFF2-40B4-BE49-F238E27FC236}">
                    <a16:creationId xmlns:a16="http://schemas.microsoft.com/office/drawing/2014/main" id="{74F396A2-7F33-4F1C-9707-D7C26AC1D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7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1" name="Freeform 1294">
                <a:extLst>
                  <a:ext uri="{FF2B5EF4-FFF2-40B4-BE49-F238E27FC236}">
                    <a16:creationId xmlns:a16="http://schemas.microsoft.com/office/drawing/2014/main" id="{366DFBF9-9715-4C06-8C5B-8D91ADAB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96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2" name="Freeform 1295">
                <a:extLst>
                  <a:ext uri="{FF2B5EF4-FFF2-40B4-BE49-F238E27FC236}">
                    <a16:creationId xmlns:a16="http://schemas.microsoft.com/office/drawing/2014/main" id="{29FB1AB5-C873-48D5-8345-2D764396C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00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3" name="Freeform 1296">
                <a:extLst>
                  <a:ext uri="{FF2B5EF4-FFF2-40B4-BE49-F238E27FC236}">
                    <a16:creationId xmlns:a16="http://schemas.microsoft.com/office/drawing/2014/main" id="{69B0B33A-C194-483C-A103-E6EE1960F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4" name="Freeform 1297">
                <a:extLst>
                  <a:ext uri="{FF2B5EF4-FFF2-40B4-BE49-F238E27FC236}">
                    <a16:creationId xmlns:a16="http://schemas.microsoft.com/office/drawing/2014/main" id="{F1D31D1F-ED1C-4B04-ACFB-DF5F279B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05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5" name="Freeform 1298">
                <a:extLst>
                  <a:ext uri="{FF2B5EF4-FFF2-40B4-BE49-F238E27FC236}">
                    <a16:creationId xmlns:a16="http://schemas.microsoft.com/office/drawing/2014/main" id="{19E6CD03-8D38-40EB-9D68-4F0C2178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07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6" name="Freeform 1299">
                <a:extLst>
                  <a:ext uri="{FF2B5EF4-FFF2-40B4-BE49-F238E27FC236}">
                    <a16:creationId xmlns:a16="http://schemas.microsoft.com/office/drawing/2014/main" id="{B751B397-B49E-4B1B-97F7-6F2EDAFA7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7" name="Freeform 1300">
                <a:extLst>
                  <a:ext uri="{FF2B5EF4-FFF2-40B4-BE49-F238E27FC236}">
                    <a16:creationId xmlns:a16="http://schemas.microsoft.com/office/drawing/2014/main" id="{AD619F28-A849-45A9-BC07-425F96DEF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8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8" name="Freeform 1301">
                <a:extLst>
                  <a:ext uri="{FF2B5EF4-FFF2-40B4-BE49-F238E27FC236}">
                    <a16:creationId xmlns:a16="http://schemas.microsoft.com/office/drawing/2014/main" id="{624211EE-A27D-4178-A278-ED25BF58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9" name="Freeform 1302">
                <a:extLst>
                  <a:ext uri="{FF2B5EF4-FFF2-40B4-BE49-F238E27FC236}">
                    <a16:creationId xmlns:a16="http://schemas.microsoft.com/office/drawing/2014/main" id="{B60457C9-0F71-45E4-BF38-A90A72DCE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08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0" name="Freeform 1303">
                <a:extLst>
                  <a:ext uri="{FF2B5EF4-FFF2-40B4-BE49-F238E27FC236}">
                    <a16:creationId xmlns:a16="http://schemas.microsoft.com/office/drawing/2014/main" id="{2774EC7A-69A3-4542-9998-721EB9ACB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9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1" name="Freeform 1304">
                <a:extLst>
                  <a:ext uri="{FF2B5EF4-FFF2-40B4-BE49-F238E27FC236}">
                    <a16:creationId xmlns:a16="http://schemas.microsoft.com/office/drawing/2014/main" id="{4FA38B05-3643-49CD-B566-D2AF73B1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91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2" name="Freeform 1305">
                <a:extLst>
                  <a:ext uri="{FF2B5EF4-FFF2-40B4-BE49-F238E27FC236}">
                    <a16:creationId xmlns:a16="http://schemas.microsoft.com/office/drawing/2014/main" id="{8A3E2F7C-5B29-493F-8225-36864FD6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8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3" name="Freeform 1306">
                <a:extLst>
                  <a:ext uri="{FF2B5EF4-FFF2-40B4-BE49-F238E27FC236}">
                    <a16:creationId xmlns:a16="http://schemas.microsoft.com/office/drawing/2014/main" id="{0527D2F0-FC1D-48DE-BB5A-460D4BBD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9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4" name="Freeform 1307">
                <a:extLst>
                  <a:ext uri="{FF2B5EF4-FFF2-40B4-BE49-F238E27FC236}">
                    <a16:creationId xmlns:a16="http://schemas.microsoft.com/office/drawing/2014/main" id="{2B23C992-AED4-450C-A7D3-0E24B2403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5" name="Freeform 1308">
                <a:extLst>
                  <a:ext uri="{FF2B5EF4-FFF2-40B4-BE49-F238E27FC236}">
                    <a16:creationId xmlns:a16="http://schemas.microsoft.com/office/drawing/2014/main" id="{E37BD092-CAAD-4609-93B5-C2B374C7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97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6" name="Freeform 1309">
                <a:extLst>
                  <a:ext uri="{FF2B5EF4-FFF2-40B4-BE49-F238E27FC236}">
                    <a16:creationId xmlns:a16="http://schemas.microsoft.com/office/drawing/2014/main" id="{5171D315-18A8-4485-BEA3-58054A302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7" name="Freeform 1310">
                <a:extLst>
                  <a:ext uri="{FF2B5EF4-FFF2-40B4-BE49-F238E27FC236}">
                    <a16:creationId xmlns:a16="http://schemas.microsoft.com/office/drawing/2014/main" id="{19C253AA-6DDE-48DB-8C50-1B1386BB9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8" name="Freeform 1311">
                <a:extLst>
                  <a:ext uri="{FF2B5EF4-FFF2-40B4-BE49-F238E27FC236}">
                    <a16:creationId xmlns:a16="http://schemas.microsoft.com/office/drawing/2014/main" id="{29830075-F0FF-47ED-B074-661F8FFD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9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9" name="Freeform 1312">
                <a:extLst>
                  <a:ext uri="{FF2B5EF4-FFF2-40B4-BE49-F238E27FC236}">
                    <a16:creationId xmlns:a16="http://schemas.microsoft.com/office/drawing/2014/main" id="{3AA9673E-F524-4CD0-A954-91CEC518E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0" name="Freeform 1313">
                <a:extLst>
                  <a:ext uri="{FF2B5EF4-FFF2-40B4-BE49-F238E27FC236}">
                    <a16:creationId xmlns:a16="http://schemas.microsoft.com/office/drawing/2014/main" id="{9BB9FDC5-FF13-4E3F-979D-633B895F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9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1" name="Freeform 1314">
                <a:extLst>
                  <a:ext uri="{FF2B5EF4-FFF2-40B4-BE49-F238E27FC236}">
                    <a16:creationId xmlns:a16="http://schemas.microsoft.com/office/drawing/2014/main" id="{B7C971BD-7FED-476B-858F-5BB23FE28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2" name="Freeform 1315">
                <a:extLst>
                  <a:ext uri="{FF2B5EF4-FFF2-40B4-BE49-F238E27FC236}">
                    <a16:creationId xmlns:a16="http://schemas.microsoft.com/office/drawing/2014/main" id="{128C134C-D2FC-4F4D-9566-6D4C2177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95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3" name="Freeform 1316">
                <a:extLst>
                  <a:ext uri="{FF2B5EF4-FFF2-40B4-BE49-F238E27FC236}">
                    <a16:creationId xmlns:a16="http://schemas.microsoft.com/office/drawing/2014/main" id="{D9A47937-ACB1-42E7-8B8C-50A6CBB52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98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4" name="Freeform 1317">
                <a:extLst>
                  <a:ext uri="{FF2B5EF4-FFF2-40B4-BE49-F238E27FC236}">
                    <a16:creationId xmlns:a16="http://schemas.microsoft.com/office/drawing/2014/main" id="{DF9DC2C0-1717-495F-9D68-6A161AFE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5" name="Freeform 1318">
                <a:extLst>
                  <a:ext uri="{FF2B5EF4-FFF2-40B4-BE49-F238E27FC236}">
                    <a16:creationId xmlns:a16="http://schemas.microsoft.com/office/drawing/2014/main" id="{65B0C2CC-FFAE-4758-B322-693B34825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6" name="Freeform 1319">
                <a:extLst>
                  <a:ext uri="{FF2B5EF4-FFF2-40B4-BE49-F238E27FC236}">
                    <a16:creationId xmlns:a16="http://schemas.microsoft.com/office/drawing/2014/main" id="{CE198CDE-B428-4105-B665-D8D564BC4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7" name="Freeform 1320">
                <a:extLst>
                  <a:ext uri="{FF2B5EF4-FFF2-40B4-BE49-F238E27FC236}">
                    <a16:creationId xmlns:a16="http://schemas.microsoft.com/office/drawing/2014/main" id="{D9EAA348-9471-4A3F-AAAC-DD7748AC5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3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8" name="Freeform 1321">
                <a:extLst>
                  <a:ext uri="{FF2B5EF4-FFF2-40B4-BE49-F238E27FC236}">
                    <a16:creationId xmlns:a16="http://schemas.microsoft.com/office/drawing/2014/main" id="{65ABF901-901C-467E-A76F-DC07C4F4F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9" name="Freeform 1322">
                <a:extLst>
                  <a:ext uri="{FF2B5EF4-FFF2-40B4-BE49-F238E27FC236}">
                    <a16:creationId xmlns:a16="http://schemas.microsoft.com/office/drawing/2014/main" id="{4F74C621-7F39-4413-AEF6-2B15BDAF3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8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0" name="Freeform 1323">
                <a:extLst>
                  <a:ext uri="{FF2B5EF4-FFF2-40B4-BE49-F238E27FC236}">
                    <a16:creationId xmlns:a16="http://schemas.microsoft.com/office/drawing/2014/main" id="{921C9158-C56A-4E17-BE07-CB5883178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8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1" name="Freeform 1324">
                <a:extLst>
                  <a:ext uri="{FF2B5EF4-FFF2-40B4-BE49-F238E27FC236}">
                    <a16:creationId xmlns:a16="http://schemas.microsoft.com/office/drawing/2014/main" id="{7171D3A3-E039-4863-89CC-F9B3EDCC4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2" name="Freeform 1325">
                <a:extLst>
                  <a:ext uri="{FF2B5EF4-FFF2-40B4-BE49-F238E27FC236}">
                    <a16:creationId xmlns:a16="http://schemas.microsoft.com/office/drawing/2014/main" id="{FFFDD163-2A16-44D1-8BAA-B5A8B3204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5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3" name="Freeform 1326">
                <a:extLst>
                  <a:ext uri="{FF2B5EF4-FFF2-40B4-BE49-F238E27FC236}">
                    <a16:creationId xmlns:a16="http://schemas.microsoft.com/office/drawing/2014/main" id="{7FC1FD11-9775-46A8-AAE0-B955FA03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97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4" name="Freeform 1327">
                <a:extLst>
                  <a:ext uri="{FF2B5EF4-FFF2-40B4-BE49-F238E27FC236}">
                    <a16:creationId xmlns:a16="http://schemas.microsoft.com/office/drawing/2014/main" id="{71B94339-C7CB-4FE8-9CC1-40F89F544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5" name="Freeform 1328">
                <a:extLst>
                  <a:ext uri="{FF2B5EF4-FFF2-40B4-BE49-F238E27FC236}">
                    <a16:creationId xmlns:a16="http://schemas.microsoft.com/office/drawing/2014/main" id="{690211DA-F35F-43ED-9EB2-C750B7B6D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6" name="Freeform 1329">
                <a:extLst>
                  <a:ext uri="{FF2B5EF4-FFF2-40B4-BE49-F238E27FC236}">
                    <a16:creationId xmlns:a16="http://schemas.microsoft.com/office/drawing/2014/main" id="{A20B1EBF-1AEE-40DD-BC36-8B1D70E19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0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7" name="Freeform 1330">
                <a:extLst>
                  <a:ext uri="{FF2B5EF4-FFF2-40B4-BE49-F238E27FC236}">
                    <a16:creationId xmlns:a16="http://schemas.microsoft.com/office/drawing/2014/main" id="{72482654-C500-4146-BEDA-B6DE32D92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5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8" name="Freeform 1331">
                <a:extLst>
                  <a:ext uri="{FF2B5EF4-FFF2-40B4-BE49-F238E27FC236}">
                    <a16:creationId xmlns:a16="http://schemas.microsoft.com/office/drawing/2014/main" id="{1F220BAA-FFE9-4324-BAFA-FC07A7CA4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05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Freeform 1332">
                <a:extLst>
                  <a:ext uri="{FF2B5EF4-FFF2-40B4-BE49-F238E27FC236}">
                    <a16:creationId xmlns:a16="http://schemas.microsoft.com/office/drawing/2014/main" id="{825599B3-47AD-4D44-9E8E-D3564DAAA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0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0" name="Freeform 1333">
                <a:extLst>
                  <a:ext uri="{FF2B5EF4-FFF2-40B4-BE49-F238E27FC236}">
                    <a16:creationId xmlns:a16="http://schemas.microsoft.com/office/drawing/2014/main" id="{2A7F55F7-3221-4001-AC9F-A6F11843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1" name="Freeform 1334">
                <a:extLst>
                  <a:ext uri="{FF2B5EF4-FFF2-40B4-BE49-F238E27FC236}">
                    <a16:creationId xmlns:a16="http://schemas.microsoft.com/office/drawing/2014/main" id="{C6B3E2A6-5115-4BD8-8FEE-FD09F397A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10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2" name="Freeform 1335">
                <a:extLst>
                  <a:ext uri="{FF2B5EF4-FFF2-40B4-BE49-F238E27FC236}">
                    <a16:creationId xmlns:a16="http://schemas.microsoft.com/office/drawing/2014/main" id="{ABDF8C89-A234-4987-8E8A-95798BF6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3" name="Freeform 1336">
                <a:extLst>
                  <a:ext uri="{FF2B5EF4-FFF2-40B4-BE49-F238E27FC236}">
                    <a16:creationId xmlns:a16="http://schemas.microsoft.com/office/drawing/2014/main" id="{FBA47793-2520-4F82-84C8-D6A699BC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79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4" name="Freeform 1337">
                <a:extLst>
                  <a:ext uri="{FF2B5EF4-FFF2-40B4-BE49-F238E27FC236}">
                    <a16:creationId xmlns:a16="http://schemas.microsoft.com/office/drawing/2014/main" id="{D50B0A91-2FC4-476A-A9AD-5CA7D2215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995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Freeform 1338">
                <a:extLst>
                  <a:ext uri="{FF2B5EF4-FFF2-40B4-BE49-F238E27FC236}">
                    <a16:creationId xmlns:a16="http://schemas.microsoft.com/office/drawing/2014/main" id="{412933E9-E943-4097-B0D1-A4F6A9C2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69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0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6" name="Freeform 1339">
                <a:extLst>
                  <a:ext uri="{FF2B5EF4-FFF2-40B4-BE49-F238E27FC236}">
                    <a16:creationId xmlns:a16="http://schemas.microsoft.com/office/drawing/2014/main" id="{4943941D-0B44-48B1-BFB9-3BAA5DB7C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57"/>
                <a:ext cx="18" cy="22"/>
              </a:xfrm>
              <a:custGeom>
                <a:avLst/>
                <a:gdLst>
                  <a:gd name="T0" fmla="*/ 33 w 7"/>
                  <a:gd name="T1" fmla="*/ 143 h 8"/>
                  <a:gd name="T2" fmla="*/ 0 w 7"/>
                  <a:gd name="T3" fmla="*/ 61 h 8"/>
                  <a:gd name="T4" fmla="*/ 85 w 7"/>
                  <a:gd name="T5" fmla="*/ 0 h 8"/>
                  <a:gd name="T6" fmla="*/ 118 w 7"/>
                  <a:gd name="T7" fmla="*/ 107 h 8"/>
                  <a:gd name="T8" fmla="*/ 33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7" name="Freeform 1340">
                <a:extLst>
                  <a:ext uri="{FF2B5EF4-FFF2-40B4-BE49-F238E27FC236}">
                    <a16:creationId xmlns:a16="http://schemas.microsoft.com/office/drawing/2014/main" id="{9D3E28E5-0BCC-4B69-9907-EC20AC66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9"/>
                <a:ext cx="82" cy="94"/>
              </a:xfrm>
              <a:custGeom>
                <a:avLst/>
                <a:gdLst>
                  <a:gd name="T0" fmla="*/ 308 w 33"/>
                  <a:gd name="T1" fmla="*/ 81 h 35"/>
                  <a:gd name="T2" fmla="*/ 30 w 33"/>
                  <a:gd name="T3" fmla="*/ 252 h 35"/>
                  <a:gd name="T4" fmla="*/ 507 w 33"/>
                  <a:gd name="T5" fmla="*/ 42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8" name="Freeform 1341">
                <a:extLst>
                  <a:ext uri="{FF2B5EF4-FFF2-40B4-BE49-F238E27FC236}">
                    <a16:creationId xmlns:a16="http://schemas.microsoft.com/office/drawing/2014/main" id="{5E36AD07-F6B5-460C-94CA-EFC27E69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25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9" name="Freeform 1342">
                <a:extLst>
                  <a:ext uri="{FF2B5EF4-FFF2-40B4-BE49-F238E27FC236}">
                    <a16:creationId xmlns:a16="http://schemas.microsoft.com/office/drawing/2014/main" id="{D39A5BBB-0BE1-4AD3-B0F0-22BAF39A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25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60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0" name="Freeform 1343">
                <a:extLst>
                  <a:ext uri="{FF2B5EF4-FFF2-40B4-BE49-F238E27FC236}">
                    <a16:creationId xmlns:a16="http://schemas.microsoft.com/office/drawing/2014/main" id="{05C0FB8A-632B-4C35-82AC-281A97B9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944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21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1" name="Freeform 1344">
                <a:extLst>
                  <a:ext uri="{FF2B5EF4-FFF2-40B4-BE49-F238E27FC236}">
                    <a16:creationId xmlns:a16="http://schemas.microsoft.com/office/drawing/2014/main" id="{E8C9D9B6-D22D-4BF9-948A-AE9AA0F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12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67 w 7"/>
                  <a:gd name="T5" fmla="*/ 21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2" name="Freeform 1345">
                <a:extLst>
                  <a:ext uri="{FF2B5EF4-FFF2-40B4-BE49-F238E27FC236}">
                    <a16:creationId xmlns:a16="http://schemas.microsoft.com/office/drawing/2014/main" id="{2919AA24-FAB3-4D2B-87C2-192A91567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941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38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3" name="Freeform 1346">
                <a:extLst>
                  <a:ext uri="{FF2B5EF4-FFF2-40B4-BE49-F238E27FC236}">
                    <a16:creationId xmlns:a16="http://schemas.microsoft.com/office/drawing/2014/main" id="{F2C5F812-C155-4BEF-9F4A-CAF70F16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3"/>
                <a:ext cx="18" cy="18"/>
              </a:xfrm>
              <a:custGeom>
                <a:avLst/>
                <a:gdLst>
                  <a:gd name="T0" fmla="*/ 33 w 7"/>
                  <a:gd name="T1" fmla="*/ 118 h 7"/>
                  <a:gd name="T2" fmla="*/ 0 w 7"/>
                  <a:gd name="T3" fmla="*/ 54 h 7"/>
                  <a:gd name="T4" fmla="*/ 67 w 7"/>
                  <a:gd name="T5" fmla="*/ 0 h 7"/>
                  <a:gd name="T6" fmla="*/ 118 w 7"/>
                  <a:gd name="T7" fmla="*/ 85 h 7"/>
                  <a:gd name="T8" fmla="*/ 33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4" name="Freeform 1347">
                <a:extLst>
                  <a:ext uri="{FF2B5EF4-FFF2-40B4-BE49-F238E27FC236}">
                    <a16:creationId xmlns:a16="http://schemas.microsoft.com/office/drawing/2014/main" id="{F6AAD9F3-F4C4-41EA-9F09-E805C726E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01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22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5" name="Freeform 1348">
                <a:extLst>
                  <a:ext uri="{FF2B5EF4-FFF2-40B4-BE49-F238E27FC236}">
                    <a16:creationId xmlns:a16="http://schemas.microsoft.com/office/drawing/2014/main" id="{502E483D-8103-4BE9-B4B0-C6E0247BA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04"/>
                <a:ext cx="17" cy="19"/>
              </a:xfrm>
              <a:custGeom>
                <a:avLst/>
                <a:gdLst>
                  <a:gd name="T0" fmla="*/ 41 w 7"/>
                  <a:gd name="T1" fmla="*/ 141 h 7"/>
                  <a:gd name="T2" fmla="*/ 0 w 7"/>
                  <a:gd name="T3" fmla="*/ 60 h 7"/>
                  <a:gd name="T4" fmla="*/ 70 w 7"/>
                  <a:gd name="T5" fmla="*/ 0 h 7"/>
                  <a:gd name="T6" fmla="*/ 100 w 7"/>
                  <a:gd name="T7" fmla="*/ 103 h 7"/>
                  <a:gd name="T8" fmla="*/ 41 w 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6" name="Freeform 1349">
                <a:extLst>
                  <a:ext uri="{FF2B5EF4-FFF2-40B4-BE49-F238E27FC236}">
                    <a16:creationId xmlns:a16="http://schemas.microsoft.com/office/drawing/2014/main" id="{C9474EC0-A15F-4581-8F46-1D845DABF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25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7" name="Freeform 1350">
                <a:extLst>
                  <a:ext uri="{FF2B5EF4-FFF2-40B4-BE49-F238E27FC236}">
                    <a16:creationId xmlns:a16="http://schemas.microsoft.com/office/drawing/2014/main" id="{941B1CA0-3B76-4FDD-B52C-DCBC64D75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4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8" name="Freeform 1351">
                <a:extLst>
                  <a:ext uri="{FF2B5EF4-FFF2-40B4-BE49-F238E27FC236}">
                    <a16:creationId xmlns:a16="http://schemas.microsoft.com/office/drawing/2014/main" id="{2E599B0F-3E10-499A-B997-339F67D2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917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9" name="Freeform 1352">
                <a:extLst>
                  <a:ext uri="{FF2B5EF4-FFF2-40B4-BE49-F238E27FC236}">
                    <a16:creationId xmlns:a16="http://schemas.microsoft.com/office/drawing/2014/main" id="{5CCF596D-E131-4400-8DD0-471BB6AE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92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0" name="Freeform 1353">
                <a:extLst>
                  <a:ext uri="{FF2B5EF4-FFF2-40B4-BE49-F238E27FC236}">
                    <a16:creationId xmlns:a16="http://schemas.microsoft.com/office/drawing/2014/main" id="{BA0D5EB5-1209-4348-A433-8DA19D9FC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931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1" name="Freeform 1354">
                <a:extLst>
                  <a:ext uri="{FF2B5EF4-FFF2-40B4-BE49-F238E27FC236}">
                    <a16:creationId xmlns:a16="http://schemas.microsoft.com/office/drawing/2014/main" id="{5076F11F-9171-4C95-BB4E-2604767E0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49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2" name="Freeform 1355">
                <a:extLst>
                  <a:ext uri="{FF2B5EF4-FFF2-40B4-BE49-F238E27FC236}">
                    <a16:creationId xmlns:a16="http://schemas.microsoft.com/office/drawing/2014/main" id="{55B195A3-09E1-4755-93F9-3B6D3F77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44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3" name="Freeform 1356">
                <a:extLst>
                  <a:ext uri="{FF2B5EF4-FFF2-40B4-BE49-F238E27FC236}">
                    <a16:creationId xmlns:a16="http://schemas.microsoft.com/office/drawing/2014/main" id="{3C4B81C6-9CC7-4887-8415-37327D26C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4" name="Freeform 1357">
                <a:extLst>
                  <a:ext uri="{FF2B5EF4-FFF2-40B4-BE49-F238E27FC236}">
                    <a16:creationId xmlns:a16="http://schemas.microsoft.com/office/drawing/2014/main" id="{C0489B4E-903E-4104-8B9B-10AF5CDD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5" name="Freeform 1358">
                <a:extLst>
                  <a:ext uri="{FF2B5EF4-FFF2-40B4-BE49-F238E27FC236}">
                    <a16:creationId xmlns:a16="http://schemas.microsoft.com/office/drawing/2014/main" id="{8186EE3D-7118-4B03-BAF4-432919AA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9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6" name="Freeform 1359">
                <a:extLst>
                  <a:ext uri="{FF2B5EF4-FFF2-40B4-BE49-F238E27FC236}">
                    <a16:creationId xmlns:a16="http://schemas.microsoft.com/office/drawing/2014/main" id="{E8A26F24-81E7-4EEA-B5A3-4DDE12ED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90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7" name="Freeform 1360">
                <a:extLst>
                  <a:ext uri="{FF2B5EF4-FFF2-40B4-BE49-F238E27FC236}">
                    <a16:creationId xmlns:a16="http://schemas.microsoft.com/office/drawing/2014/main" id="{7AD3E228-7F24-44C6-810B-CE3968253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8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8" name="Freeform 1361">
                <a:extLst>
                  <a:ext uri="{FF2B5EF4-FFF2-40B4-BE49-F238E27FC236}">
                    <a16:creationId xmlns:a16="http://schemas.microsoft.com/office/drawing/2014/main" id="{A57E4C96-060D-43FF-AB62-57C1C1DC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9" name="Freeform 1362">
                <a:extLst>
                  <a:ext uri="{FF2B5EF4-FFF2-40B4-BE49-F238E27FC236}">
                    <a16:creationId xmlns:a16="http://schemas.microsoft.com/office/drawing/2014/main" id="{AAEA1902-FA27-4287-986B-3ABDD0B2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9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0" name="Freeform 1363">
                <a:extLst>
                  <a:ext uri="{FF2B5EF4-FFF2-40B4-BE49-F238E27FC236}">
                    <a16:creationId xmlns:a16="http://schemas.microsoft.com/office/drawing/2014/main" id="{B9578282-DADC-4500-A59A-0E8E0638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8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1" name="Freeform 1364">
                <a:extLst>
                  <a:ext uri="{FF2B5EF4-FFF2-40B4-BE49-F238E27FC236}">
                    <a16:creationId xmlns:a16="http://schemas.microsoft.com/office/drawing/2014/main" id="{95D0C947-D66D-4C15-8BD2-252FD5B5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0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2" name="Freeform 1365">
                <a:extLst>
                  <a:ext uri="{FF2B5EF4-FFF2-40B4-BE49-F238E27FC236}">
                    <a16:creationId xmlns:a16="http://schemas.microsoft.com/office/drawing/2014/main" id="{8193DA7B-74DF-4885-8C60-BDB18251C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3" name="Freeform 1366">
                <a:extLst>
                  <a:ext uri="{FF2B5EF4-FFF2-40B4-BE49-F238E27FC236}">
                    <a16:creationId xmlns:a16="http://schemas.microsoft.com/office/drawing/2014/main" id="{299FE280-EC5D-49AF-80D8-1CF13B73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4" name="Freeform 1367">
                <a:extLst>
                  <a:ext uri="{FF2B5EF4-FFF2-40B4-BE49-F238E27FC236}">
                    <a16:creationId xmlns:a16="http://schemas.microsoft.com/office/drawing/2014/main" id="{6AF2FD89-6AAB-4E3B-B2EB-A533C52F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0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5" name="Freeform 1368">
                <a:extLst>
                  <a:ext uri="{FF2B5EF4-FFF2-40B4-BE49-F238E27FC236}">
                    <a16:creationId xmlns:a16="http://schemas.microsoft.com/office/drawing/2014/main" id="{CE50CC8C-C1B9-45B4-9738-F7F1B39AF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6" name="Freeform 1369">
                <a:extLst>
                  <a:ext uri="{FF2B5EF4-FFF2-40B4-BE49-F238E27FC236}">
                    <a16:creationId xmlns:a16="http://schemas.microsoft.com/office/drawing/2014/main" id="{F863A86B-3112-477D-9FF2-4078FDA9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1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7" name="Freeform 1370">
                <a:extLst>
                  <a:ext uri="{FF2B5EF4-FFF2-40B4-BE49-F238E27FC236}">
                    <a16:creationId xmlns:a16="http://schemas.microsoft.com/office/drawing/2014/main" id="{9B34987E-C437-49BF-97C8-713060F1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8" name="Freeform 1371">
                <a:extLst>
                  <a:ext uri="{FF2B5EF4-FFF2-40B4-BE49-F238E27FC236}">
                    <a16:creationId xmlns:a16="http://schemas.microsoft.com/office/drawing/2014/main" id="{9B8FDDF5-8973-44BA-9B18-65A862FB1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9" name="Freeform 1372">
                <a:extLst>
                  <a:ext uri="{FF2B5EF4-FFF2-40B4-BE49-F238E27FC236}">
                    <a16:creationId xmlns:a16="http://schemas.microsoft.com/office/drawing/2014/main" id="{A5BA8A9B-7834-4B4A-AB77-245601A29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52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0" name="Freeform 1373">
                <a:extLst>
                  <a:ext uri="{FF2B5EF4-FFF2-40B4-BE49-F238E27FC236}">
                    <a16:creationId xmlns:a16="http://schemas.microsoft.com/office/drawing/2014/main" id="{CD82C3BE-6994-44A6-BA5B-9D6F40C4C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1" name="Freeform 1374">
                <a:extLst>
                  <a:ext uri="{FF2B5EF4-FFF2-40B4-BE49-F238E27FC236}">
                    <a16:creationId xmlns:a16="http://schemas.microsoft.com/office/drawing/2014/main" id="{06A02EE2-70B2-48CE-8A45-E926AE60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2" name="Freeform 1375">
                <a:extLst>
                  <a:ext uri="{FF2B5EF4-FFF2-40B4-BE49-F238E27FC236}">
                    <a16:creationId xmlns:a16="http://schemas.microsoft.com/office/drawing/2014/main" id="{917D2759-2623-4629-9506-830BBEE3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3" name="Freeform 1376">
                <a:extLst>
                  <a:ext uri="{FF2B5EF4-FFF2-40B4-BE49-F238E27FC236}">
                    <a16:creationId xmlns:a16="http://schemas.microsoft.com/office/drawing/2014/main" id="{72C4CE6C-9886-4CA2-B7C2-0FD3F047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4" name="Freeform 1377">
                <a:extLst>
                  <a:ext uri="{FF2B5EF4-FFF2-40B4-BE49-F238E27FC236}">
                    <a16:creationId xmlns:a16="http://schemas.microsoft.com/office/drawing/2014/main" id="{D0275B66-7068-40EB-8BA0-C1EBDF2F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1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5" name="Freeform 1378">
                <a:extLst>
                  <a:ext uri="{FF2B5EF4-FFF2-40B4-BE49-F238E27FC236}">
                    <a16:creationId xmlns:a16="http://schemas.microsoft.com/office/drawing/2014/main" id="{CD52B36E-4C3A-421D-8412-00386594A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3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6" name="Freeform 1379">
                <a:extLst>
                  <a:ext uri="{FF2B5EF4-FFF2-40B4-BE49-F238E27FC236}">
                    <a16:creationId xmlns:a16="http://schemas.microsoft.com/office/drawing/2014/main" id="{85816CCB-06E7-4F68-9C3F-38CB4E15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15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7" name="Freeform 1380">
                <a:extLst>
                  <a:ext uri="{FF2B5EF4-FFF2-40B4-BE49-F238E27FC236}">
                    <a16:creationId xmlns:a16="http://schemas.microsoft.com/office/drawing/2014/main" id="{9F4E014D-DB5A-43B0-90C2-99E3C024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8" name="Freeform 1381">
                <a:extLst>
                  <a:ext uri="{FF2B5EF4-FFF2-40B4-BE49-F238E27FC236}">
                    <a16:creationId xmlns:a16="http://schemas.microsoft.com/office/drawing/2014/main" id="{E0F4AA63-8179-4CFF-83B2-8E94CE13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0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9" name="Freeform 1382">
                <a:extLst>
                  <a:ext uri="{FF2B5EF4-FFF2-40B4-BE49-F238E27FC236}">
                    <a16:creationId xmlns:a16="http://schemas.microsoft.com/office/drawing/2014/main" id="{A18D7686-BA50-47C0-88F7-81599EBF8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99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0" name="Freeform 1383">
                <a:extLst>
                  <a:ext uri="{FF2B5EF4-FFF2-40B4-BE49-F238E27FC236}">
                    <a16:creationId xmlns:a16="http://schemas.microsoft.com/office/drawing/2014/main" id="{08458A19-62FE-46A1-83C6-B12CBD53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1" name="Freeform 1384">
                <a:extLst>
                  <a:ext uri="{FF2B5EF4-FFF2-40B4-BE49-F238E27FC236}">
                    <a16:creationId xmlns:a16="http://schemas.microsoft.com/office/drawing/2014/main" id="{D6C5FA83-46FA-4D7F-8040-E2FE4D737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0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2" name="Freeform 1385">
                <a:extLst>
                  <a:ext uri="{FF2B5EF4-FFF2-40B4-BE49-F238E27FC236}">
                    <a16:creationId xmlns:a16="http://schemas.microsoft.com/office/drawing/2014/main" id="{0647E278-E8D5-4742-9D11-339C273B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3" name="Freeform 1386">
                <a:extLst>
                  <a:ext uri="{FF2B5EF4-FFF2-40B4-BE49-F238E27FC236}">
                    <a16:creationId xmlns:a16="http://schemas.microsoft.com/office/drawing/2014/main" id="{FF23925D-1A05-4C87-8E63-657E76C5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8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4" name="Freeform 1387">
                <a:extLst>
                  <a:ext uri="{FF2B5EF4-FFF2-40B4-BE49-F238E27FC236}">
                    <a16:creationId xmlns:a16="http://schemas.microsoft.com/office/drawing/2014/main" id="{253F496E-9DFF-4F68-AA63-83B9872B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88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5" name="Freeform 1388">
                <a:extLst>
                  <a:ext uri="{FF2B5EF4-FFF2-40B4-BE49-F238E27FC236}">
                    <a16:creationId xmlns:a16="http://schemas.microsoft.com/office/drawing/2014/main" id="{0E4F6894-0C52-4FCC-92FD-7F07C3D77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89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6" name="Freeform 1389">
                <a:extLst>
                  <a:ext uri="{FF2B5EF4-FFF2-40B4-BE49-F238E27FC236}">
                    <a16:creationId xmlns:a16="http://schemas.microsoft.com/office/drawing/2014/main" id="{1416F652-0774-4B54-98C5-9D5681813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7" name="Freeform 1390">
                <a:extLst>
                  <a:ext uri="{FF2B5EF4-FFF2-40B4-BE49-F238E27FC236}">
                    <a16:creationId xmlns:a16="http://schemas.microsoft.com/office/drawing/2014/main" id="{66023DFB-8DA6-4976-8B8B-5950C16D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89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8" name="Freeform 1391">
                <a:extLst>
                  <a:ext uri="{FF2B5EF4-FFF2-40B4-BE49-F238E27FC236}">
                    <a16:creationId xmlns:a16="http://schemas.microsoft.com/office/drawing/2014/main" id="{6D4BC88A-272B-4F68-8165-FA4CDB04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91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9" name="Freeform 1392">
                <a:extLst>
                  <a:ext uri="{FF2B5EF4-FFF2-40B4-BE49-F238E27FC236}">
                    <a16:creationId xmlns:a16="http://schemas.microsoft.com/office/drawing/2014/main" id="{251B2ACE-3486-4D0E-8883-3CA34ACB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0" name="Freeform 1393">
                <a:extLst>
                  <a:ext uri="{FF2B5EF4-FFF2-40B4-BE49-F238E27FC236}">
                    <a16:creationId xmlns:a16="http://schemas.microsoft.com/office/drawing/2014/main" id="{9127F209-2DE0-4684-BE1C-6FCB4D52B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944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1" name="Freeform 1394">
                <a:extLst>
                  <a:ext uri="{FF2B5EF4-FFF2-40B4-BE49-F238E27FC236}">
                    <a16:creationId xmlns:a16="http://schemas.microsoft.com/office/drawing/2014/main" id="{8441A80B-839B-45B0-BF8E-D417AA3E7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2" name="Freeform 1395">
                <a:extLst>
                  <a:ext uri="{FF2B5EF4-FFF2-40B4-BE49-F238E27FC236}">
                    <a16:creationId xmlns:a16="http://schemas.microsoft.com/office/drawing/2014/main" id="{B5EF6525-22AD-47D3-8419-EFE3F7DF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3" name="Freeform 1396">
                <a:extLst>
                  <a:ext uri="{FF2B5EF4-FFF2-40B4-BE49-F238E27FC236}">
                    <a16:creationId xmlns:a16="http://schemas.microsoft.com/office/drawing/2014/main" id="{F06D398F-F088-4429-9065-F7AFA743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6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4" name="Freeform 1397">
                <a:extLst>
                  <a:ext uri="{FF2B5EF4-FFF2-40B4-BE49-F238E27FC236}">
                    <a16:creationId xmlns:a16="http://schemas.microsoft.com/office/drawing/2014/main" id="{0BAEF0E7-7299-4F60-AC38-9237292B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5" name="Freeform 1398">
                <a:extLst>
                  <a:ext uri="{FF2B5EF4-FFF2-40B4-BE49-F238E27FC236}">
                    <a16:creationId xmlns:a16="http://schemas.microsoft.com/office/drawing/2014/main" id="{511C8154-4752-4DB8-88D0-DC098B3AD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6" name="Freeform 1399">
                <a:extLst>
                  <a:ext uri="{FF2B5EF4-FFF2-40B4-BE49-F238E27FC236}">
                    <a16:creationId xmlns:a16="http://schemas.microsoft.com/office/drawing/2014/main" id="{42E12C4A-20CD-410A-AC6F-FEE990C7F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7" name="Freeform 1400">
                <a:extLst>
                  <a:ext uri="{FF2B5EF4-FFF2-40B4-BE49-F238E27FC236}">
                    <a16:creationId xmlns:a16="http://schemas.microsoft.com/office/drawing/2014/main" id="{84F24D22-28B5-48A2-9704-95FD0190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8" name="Freeform 1401">
                <a:extLst>
                  <a:ext uri="{FF2B5EF4-FFF2-40B4-BE49-F238E27FC236}">
                    <a16:creationId xmlns:a16="http://schemas.microsoft.com/office/drawing/2014/main" id="{246FBC83-288D-4D55-BC13-D85F930A1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9" name="Freeform 1402">
                <a:extLst>
                  <a:ext uri="{FF2B5EF4-FFF2-40B4-BE49-F238E27FC236}">
                    <a16:creationId xmlns:a16="http://schemas.microsoft.com/office/drawing/2014/main" id="{A5C47EF3-9FBE-4687-8D2A-79BFC6AB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0" name="Freeform 1403">
                <a:extLst>
                  <a:ext uri="{FF2B5EF4-FFF2-40B4-BE49-F238E27FC236}">
                    <a16:creationId xmlns:a16="http://schemas.microsoft.com/office/drawing/2014/main" id="{EF4FA1CC-2A39-4568-AC8B-DCECD20D7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88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1" name="Freeform 1404">
                <a:extLst>
                  <a:ext uri="{FF2B5EF4-FFF2-40B4-BE49-F238E27FC236}">
                    <a16:creationId xmlns:a16="http://schemas.microsoft.com/office/drawing/2014/main" id="{7CAD500E-4E24-408B-B181-48A0AC1E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01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2" name="Freeform 1405">
                <a:extLst>
                  <a:ext uri="{FF2B5EF4-FFF2-40B4-BE49-F238E27FC236}">
                    <a16:creationId xmlns:a16="http://schemas.microsoft.com/office/drawing/2014/main" id="{5D260788-F8FB-4CD7-AE2C-DEC8B68A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8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3" name="Freeform 1406">
                <a:extLst>
                  <a:ext uri="{FF2B5EF4-FFF2-40B4-BE49-F238E27FC236}">
                    <a16:creationId xmlns:a16="http://schemas.microsoft.com/office/drawing/2014/main" id="{866FF1DF-22E0-41AC-885D-8D968E7B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952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4" name="Freeform 1407">
                <a:extLst>
                  <a:ext uri="{FF2B5EF4-FFF2-40B4-BE49-F238E27FC236}">
                    <a16:creationId xmlns:a16="http://schemas.microsoft.com/office/drawing/2014/main" id="{51F7C657-E98D-45D5-9465-80CB192EE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88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5" name="Freeform 1408">
                <a:extLst>
                  <a:ext uri="{FF2B5EF4-FFF2-40B4-BE49-F238E27FC236}">
                    <a16:creationId xmlns:a16="http://schemas.microsoft.com/office/drawing/2014/main" id="{AF511E75-B610-4772-91E1-9591FA34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07"/>
                <a:ext cx="45" cy="53"/>
              </a:xfrm>
              <a:custGeom>
                <a:avLst/>
                <a:gdLst>
                  <a:gd name="T0" fmla="*/ 175 w 18"/>
                  <a:gd name="T1" fmla="*/ 56 h 20"/>
                  <a:gd name="T2" fmla="*/ 0 w 18"/>
                  <a:gd name="T3" fmla="*/ 133 h 20"/>
                  <a:gd name="T4" fmla="*/ 283 w 18"/>
                  <a:gd name="T5" fmla="*/ 23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1" y="3"/>
                    </a:moveTo>
                    <a:cubicBezTo>
                      <a:pt x="7" y="3"/>
                      <a:pt x="0" y="0"/>
                      <a:pt x="0" y="7"/>
                    </a:cubicBezTo>
                    <a:cubicBezTo>
                      <a:pt x="1" y="13"/>
                      <a:pt x="16" y="20"/>
                      <a:pt x="18" y="13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6" name="Freeform 1409">
                <a:extLst>
                  <a:ext uri="{FF2B5EF4-FFF2-40B4-BE49-F238E27FC236}">
                    <a16:creationId xmlns:a16="http://schemas.microsoft.com/office/drawing/2014/main" id="{D7D7157E-6F2A-440B-9EE8-D32D4B82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0"/>
                <a:ext cx="32" cy="43"/>
              </a:xfrm>
              <a:custGeom>
                <a:avLst/>
                <a:gdLst>
                  <a:gd name="T0" fmla="*/ 121 w 13"/>
                  <a:gd name="T1" fmla="*/ 59 h 16"/>
                  <a:gd name="T2" fmla="*/ 12 w 13"/>
                  <a:gd name="T3" fmla="*/ 94 h 16"/>
                  <a:gd name="T4" fmla="*/ 0 w 13"/>
                  <a:gd name="T5" fmla="*/ 196 h 16"/>
                  <a:gd name="T6" fmla="*/ 12 w 13"/>
                  <a:gd name="T7" fmla="*/ 274 h 16"/>
                  <a:gd name="T8" fmla="*/ 74 w 13"/>
                  <a:gd name="T9" fmla="*/ 290 h 16"/>
                  <a:gd name="T10" fmla="*/ 153 w 13"/>
                  <a:gd name="T11" fmla="*/ 274 h 16"/>
                  <a:gd name="T12" fmla="*/ 194 w 13"/>
                  <a:gd name="T13" fmla="*/ 116 h 16"/>
                  <a:gd name="T14" fmla="*/ 182 w 13"/>
                  <a:gd name="T15" fmla="*/ 59 h 16"/>
                  <a:gd name="T16" fmla="*/ 133 w 13"/>
                  <a:gd name="T17" fmla="*/ 2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8" y="3"/>
                    </a:moveTo>
                    <a:cubicBezTo>
                      <a:pt x="7" y="0"/>
                      <a:pt x="2" y="4"/>
                      <a:pt x="1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6"/>
                      <a:pt x="3" y="15"/>
                      <a:pt x="5" y="15"/>
                    </a:cubicBezTo>
                    <a:cubicBezTo>
                      <a:pt x="7" y="15"/>
                      <a:pt x="8" y="15"/>
                      <a:pt x="10" y="14"/>
                    </a:cubicBezTo>
                    <a:cubicBezTo>
                      <a:pt x="12" y="12"/>
                      <a:pt x="12" y="9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2"/>
                      <a:pt x="10" y="1"/>
                      <a:pt x="9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7" name="Freeform 1410">
                <a:extLst>
                  <a:ext uri="{FF2B5EF4-FFF2-40B4-BE49-F238E27FC236}">
                    <a16:creationId xmlns:a16="http://schemas.microsoft.com/office/drawing/2014/main" id="{1A2ED6E5-6887-4A6D-AFD3-15D4D267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65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6" name="Group 1411">
              <a:extLst>
                <a:ext uri="{FF2B5EF4-FFF2-40B4-BE49-F238E27FC236}">
                  <a16:creationId xmlns:a16="http://schemas.microsoft.com/office/drawing/2014/main" id="{315C0788-4164-4EA7-90C4-4F3457EA9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5" y="1507"/>
              <a:ext cx="845" cy="797"/>
              <a:chOff x="1345" y="1507"/>
              <a:chExt cx="845" cy="797"/>
            </a:xfrm>
          </p:grpSpPr>
          <p:sp>
            <p:nvSpPr>
              <p:cNvPr id="69408" name="Freeform 1412">
                <a:extLst>
                  <a:ext uri="{FF2B5EF4-FFF2-40B4-BE49-F238E27FC236}">
                    <a16:creationId xmlns:a16="http://schemas.microsoft.com/office/drawing/2014/main" id="{DBECDD6C-9F44-4536-9BC1-7F84CB8CC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9" name="Freeform 1413">
                <a:extLst>
                  <a:ext uri="{FF2B5EF4-FFF2-40B4-BE49-F238E27FC236}">
                    <a16:creationId xmlns:a16="http://schemas.microsoft.com/office/drawing/2014/main" id="{87D9AA06-0057-4EE1-9F3E-C7FE4F2E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73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0" name="Freeform 1414">
                <a:extLst>
                  <a:ext uri="{FF2B5EF4-FFF2-40B4-BE49-F238E27FC236}">
                    <a16:creationId xmlns:a16="http://schemas.microsoft.com/office/drawing/2014/main" id="{83FD853C-20F1-4A2D-9312-58593E98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4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1" name="Freeform 1415">
                <a:extLst>
                  <a:ext uri="{FF2B5EF4-FFF2-40B4-BE49-F238E27FC236}">
                    <a16:creationId xmlns:a16="http://schemas.microsoft.com/office/drawing/2014/main" id="{48019089-E99D-43AA-916D-613130DB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7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2" name="Freeform 1416">
                <a:extLst>
                  <a:ext uri="{FF2B5EF4-FFF2-40B4-BE49-F238E27FC236}">
                    <a16:creationId xmlns:a16="http://schemas.microsoft.com/office/drawing/2014/main" id="{A5AAE2D2-A352-44E5-9975-DE33EDBB6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5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3" name="Freeform 1417">
                <a:extLst>
                  <a:ext uri="{FF2B5EF4-FFF2-40B4-BE49-F238E27FC236}">
                    <a16:creationId xmlns:a16="http://schemas.microsoft.com/office/drawing/2014/main" id="{5F365D28-2B00-4EEB-B649-CCA658BF0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4" name="Freeform 1418">
                <a:extLst>
                  <a:ext uri="{FF2B5EF4-FFF2-40B4-BE49-F238E27FC236}">
                    <a16:creationId xmlns:a16="http://schemas.microsoft.com/office/drawing/2014/main" id="{DC8C6FAB-F214-4542-9FCD-627418D9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8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5" name="Freeform 1419">
                <a:extLst>
                  <a:ext uri="{FF2B5EF4-FFF2-40B4-BE49-F238E27FC236}">
                    <a16:creationId xmlns:a16="http://schemas.microsoft.com/office/drawing/2014/main" id="{49366491-F89A-45E6-A4D0-77125A55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68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6" name="Freeform 1420">
                <a:extLst>
                  <a:ext uri="{FF2B5EF4-FFF2-40B4-BE49-F238E27FC236}">
                    <a16:creationId xmlns:a16="http://schemas.microsoft.com/office/drawing/2014/main" id="{33B07816-DC32-46B4-82F5-29D739E0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7" name="Freeform 1421">
                <a:extLst>
                  <a:ext uri="{FF2B5EF4-FFF2-40B4-BE49-F238E27FC236}">
                    <a16:creationId xmlns:a16="http://schemas.microsoft.com/office/drawing/2014/main" id="{D2DE2796-9370-4B0D-B627-0F5829A0D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8" name="Freeform 1422">
                <a:extLst>
                  <a:ext uri="{FF2B5EF4-FFF2-40B4-BE49-F238E27FC236}">
                    <a16:creationId xmlns:a16="http://schemas.microsoft.com/office/drawing/2014/main" id="{74605DCB-570F-42BE-97A7-EAB744BF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39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9" name="Freeform 1423">
                <a:extLst>
                  <a:ext uri="{FF2B5EF4-FFF2-40B4-BE49-F238E27FC236}">
                    <a16:creationId xmlns:a16="http://schemas.microsoft.com/office/drawing/2014/main" id="{EB3127FA-0C56-44A3-8E90-AA8A671ED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36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0" name="Freeform 1424">
                <a:extLst>
                  <a:ext uri="{FF2B5EF4-FFF2-40B4-BE49-F238E27FC236}">
                    <a16:creationId xmlns:a16="http://schemas.microsoft.com/office/drawing/2014/main" id="{9D389EEF-3355-4C31-A983-9BCD5CD5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52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1" name="Freeform 1425">
                <a:extLst>
                  <a:ext uri="{FF2B5EF4-FFF2-40B4-BE49-F238E27FC236}">
                    <a16:creationId xmlns:a16="http://schemas.microsoft.com/office/drawing/2014/main" id="{6D61622B-08A1-4D3F-B93D-27891F553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2" name="Freeform 1426">
                <a:extLst>
                  <a:ext uri="{FF2B5EF4-FFF2-40B4-BE49-F238E27FC236}">
                    <a16:creationId xmlns:a16="http://schemas.microsoft.com/office/drawing/2014/main" id="{FC029A66-4D85-461E-A823-D708E7BC3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4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3" name="Freeform 1427">
                <a:extLst>
                  <a:ext uri="{FF2B5EF4-FFF2-40B4-BE49-F238E27FC236}">
                    <a16:creationId xmlns:a16="http://schemas.microsoft.com/office/drawing/2014/main" id="{FB861A9F-6A8D-4BEE-B13A-62AE79C26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57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4" name="Freeform 1428">
                <a:extLst>
                  <a:ext uri="{FF2B5EF4-FFF2-40B4-BE49-F238E27FC236}">
                    <a16:creationId xmlns:a16="http://schemas.microsoft.com/office/drawing/2014/main" id="{492A2B72-8786-4D4B-82BE-49E53877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5" name="Freeform 1429">
                <a:extLst>
                  <a:ext uri="{FF2B5EF4-FFF2-40B4-BE49-F238E27FC236}">
                    <a16:creationId xmlns:a16="http://schemas.microsoft.com/office/drawing/2014/main" id="{67DE0D1F-4026-4ADC-8C28-634D54490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28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6" name="Freeform 1430">
                <a:extLst>
                  <a:ext uri="{FF2B5EF4-FFF2-40B4-BE49-F238E27FC236}">
                    <a16:creationId xmlns:a16="http://schemas.microsoft.com/office/drawing/2014/main" id="{22EF02EC-C26E-4094-8E63-B27F8189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41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7" name="Freeform 1431">
                <a:extLst>
                  <a:ext uri="{FF2B5EF4-FFF2-40B4-BE49-F238E27FC236}">
                    <a16:creationId xmlns:a16="http://schemas.microsoft.com/office/drawing/2014/main" id="{18680650-BBFB-4C60-8AE9-69A92877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8" name="Freeform 1432">
                <a:extLst>
                  <a:ext uri="{FF2B5EF4-FFF2-40B4-BE49-F238E27FC236}">
                    <a16:creationId xmlns:a16="http://schemas.microsoft.com/office/drawing/2014/main" id="{1417D980-B768-4C2A-A6EB-433BB25D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47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9" name="Freeform 1433">
                <a:extLst>
                  <a:ext uri="{FF2B5EF4-FFF2-40B4-BE49-F238E27FC236}">
                    <a16:creationId xmlns:a16="http://schemas.microsoft.com/office/drawing/2014/main" id="{319D6E53-BC9B-4735-A7E1-A4545EA9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5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0" name="Freeform 1434">
                <a:extLst>
                  <a:ext uri="{FF2B5EF4-FFF2-40B4-BE49-F238E27FC236}">
                    <a16:creationId xmlns:a16="http://schemas.microsoft.com/office/drawing/2014/main" id="{C298F5BF-A6FB-4C35-8E8F-4C290C9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49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1" name="Freeform 1435">
                <a:extLst>
                  <a:ext uri="{FF2B5EF4-FFF2-40B4-BE49-F238E27FC236}">
                    <a16:creationId xmlns:a16="http://schemas.microsoft.com/office/drawing/2014/main" id="{D2497B24-3294-445E-B5A2-33C204A62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47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2" name="Freeform 1436">
                <a:extLst>
                  <a:ext uri="{FF2B5EF4-FFF2-40B4-BE49-F238E27FC236}">
                    <a16:creationId xmlns:a16="http://schemas.microsoft.com/office/drawing/2014/main" id="{34E06D37-5E40-4718-BAD8-28E538D1F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3" name="Freeform 1437">
                <a:extLst>
                  <a:ext uri="{FF2B5EF4-FFF2-40B4-BE49-F238E27FC236}">
                    <a16:creationId xmlns:a16="http://schemas.microsoft.com/office/drawing/2014/main" id="{924A063F-62A1-4BC1-8E95-0FA7012F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73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4" name="Freeform 1438">
                <a:extLst>
                  <a:ext uri="{FF2B5EF4-FFF2-40B4-BE49-F238E27FC236}">
                    <a16:creationId xmlns:a16="http://schemas.microsoft.com/office/drawing/2014/main" id="{462E9E6F-C90A-4303-A544-94E5A194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5" name="Freeform 1439">
                <a:extLst>
                  <a:ext uri="{FF2B5EF4-FFF2-40B4-BE49-F238E27FC236}">
                    <a16:creationId xmlns:a16="http://schemas.microsoft.com/office/drawing/2014/main" id="{6B539781-EEC8-4FE9-9ECC-C79CE0BEA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6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6" name="Freeform 1440">
                <a:extLst>
                  <a:ext uri="{FF2B5EF4-FFF2-40B4-BE49-F238E27FC236}">
                    <a16:creationId xmlns:a16="http://schemas.microsoft.com/office/drawing/2014/main" id="{6BBE3DF6-1594-49C1-8E57-A5B64191F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4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7" name="Freeform 1441">
                <a:extLst>
                  <a:ext uri="{FF2B5EF4-FFF2-40B4-BE49-F238E27FC236}">
                    <a16:creationId xmlns:a16="http://schemas.microsoft.com/office/drawing/2014/main" id="{5723592B-3419-4A8A-9CA0-F4904D4B5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8" name="Freeform 1442">
                <a:extLst>
                  <a:ext uri="{FF2B5EF4-FFF2-40B4-BE49-F238E27FC236}">
                    <a16:creationId xmlns:a16="http://schemas.microsoft.com/office/drawing/2014/main" id="{795FF10E-165E-4ACC-ADF3-97D86E59C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9" name="Freeform 1443">
                <a:extLst>
                  <a:ext uri="{FF2B5EF4-FFF2-40B4-BE49-F238E27FC236}">
                    <a16:creationId xmlns:a16="http://schemas.microsoft.com/office/drawing/2014/main" id="{85205AE9-98FF-44BE-9604-D9804B84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0" name="Freeform 1444">
                <a:extLst>
                  <a:ext uri="{FF2B5EF4-FFF2-40B4-BE49-F238E27FC236}">
                    <a16:creationId xmlns:a16="http://schemas.microsoft.com/office/drawing/2014/main" id="{CF1E0AE6-3A63-49BA-A950-A7BDDC17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2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1" name="Freeform 1445">
                <a:extLst>
                  <a:ext uri="{FF2B5EF4-FFF2-40B4-BE49-F238E27FC236}">
                    <a16:creationId xmlns:a16="http://schemas.microsoft.com/office/drawing/2014/main" id="{5C887CBD-1CCA-4B76-8D27-F677270D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2" name="Freeform 1446">
                <a:extLst>
                  <a:ext uri="{FF2B5EF4-FFF2-40B4-BE49-F238E27FC236}">
                    <a16:creationId xmlns:a16="http://schemas.microsoft.com/office/drawing/2014/main" id="{510C4E24-0364-4E22-96DA-1D5ACEC3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52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3" name="Freeform 1447">
                <a:extLst>
                  <a:ext uri="{FF2B5EF4-FFF2-40B4-BE49-F238E27FC236}">
                    <a16:creationId xmlns:a16="http://schemas.microsoft.com/office/drawing/2014/main" id="{648B0EC1-A162-447F-9A54-C8C46598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4" name="Freeform 1448">
                <a:extLst>
                  <a:ext uri="{FF2B5EF4-FFF2-40B4-BE49-F238E27FC236}">
                    <a16:creationId xmlns:a16="http://schemas.microsoft.com/office/drawing/2014/main" id="{21153DF2-1751-4C5A-BDC9-631D2772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5" name="Freeform 1449">
                <a:extLst>
                  <a:ext uri="{FF2B5EF4-FFF2-40B4-BE49-F238E27FC236}">
                    <a16:creationId xmlns:a16="http://schemas.microsoft.com/office/drawing/2014/main" id="{01702919-9C02-4925-86CB-7FD0BEC3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6" name="Freeform 1450">
                <a:extLst>
                  <a:ext uri="{FF2B5EF4-FFF2-40B4-BE49-F238E27FC236}">
                    <a16:creationId xmlns:a16="http://schemas.microsoft.com/office/drawing/2014/main" id="{ABEB1B29-3CA9-44A1-8049-FC4E960B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7" name="Freeform 1451">
                <a:extLst>
                  <a:ext uri="{FF2B5EF4-FFF2-40B4-BE49-F238E27FC236}">
                    <a16:creationId xmlns:a16="http://schemas.microsoft.com/office/drawing/2014/main" id="{C9E92B5E-642C-4003-A9BB-1E0F46E4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8" name="Freeform 1452">
                <a:extLst>
                  <a:ext uri="{FF2B5EF4-FFF2-40B4-BE49-F238E27FC236}">
                    <a16:creationId xmlns:a16="http://schemas.microsoft.com/office/drawing/2014/main" id="{B7DA7E64-8097-4439-B069-51F50CACB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9" name="Freeform 1453">
                <a:extLst>
                  <a:ext uri="{FF2B5EF4-FFF2-40B4-BE49-F238E27FC236}">
                    <a16:creationId xmlns:a16="http://schemas.microsoft.com/office/drawing/2014/main" id="{5697DF19-BEC9-4AA2-B56C-0EC33B78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33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0" name="Freeform 1454">
                <a:extLst>
                  <a:ext uri="{FF2B5EF4-FFF2-40B4-BE49-F238E27FC236}">
                    <a16:creationId xmlns:a16="http://schemas.microsoft.com/office/drawing/2014/main" id="{B28C19FA-58CC-4319-82D9-55C613ED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1" name="Freeform 1455">
                <a:extLst>
                  <a:ext uri="{FF2B5EF4-FFF2-40B4-BE49-F238E27FC236}">
                    <a16:creationId xmlns:a16="http://schemas.microsoft.com/office/drawing/2014/main" id="{37D0B4F0-084B-4865-8842-8324F6C7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2" name="Freeform 1456">
                <a:extLst>
                  <a:ext uri="{FF2B5EF4-FFF2-40B4-BE49-F238E27FC236}">
                    <a16:creationId xmlns:a16="http://schemas.microsoft.com/office/drawing/2014/main" id="{84239C6D-2F8B-43AF-9F85-10C57125B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3" name="Freeform 1457">
                <a:extLst>
                  <a:ext uri="{FF2B5EF4-FFF2-40B4-BE49-F238E27FC236}">
                    <a16:creationId xmlns:a16="http://schemas.microsoft.com/office/drawing/2014/main" id="{CB8B9EF2-9D35-41D5-8669-35394504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89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4" name="Freeform 1458">
                <a:extLst>
                  <a:ext uri="{FF2B5EF4-FFF2-40B4-BE49-F238E27FC236}">
                    <a16:creationId xmlns:a16="http://schemas.microsoft.com/office/drawing/2014/main" id="{823E733A-0C49-46B4-A196-D242198D1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92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5" name="Freeform 1459">
                <a:extLst>
                  <a:ext uri="{FF2B5EF4-FFF2-40B4-BE49-F238E27FC236}">
                    <a16:creationId xmlns:a16="http://schemas.microsoft.com/office/drawing/2014/main" id="{8F4FDF39-F5A8-4D47-A17E-1879198A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60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6" name="Freeform 1460">
                <a:extLst>
                  <a:ext uri="{FF2B5EF4-FFF2-40B4-BE49-F238E27FC236}">
                    <a16:creationId xmlns:a16="http://schemas.microsoft.com/office/drawing/2014/main" id="{6FC7E120-C892-4ED5-8ED8-2304C94F2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7" name="Freeform 1461">
                <a:extLst>
                  <a:ext uri="{FF2B5EF4-FFF2-40B4-BE49-F238E27FC236}">
                    <a16:creationId xmlns:a16="http://schemas.microsoft.com/office/drawing/2014/main" id="{70368966-CF5F-4B02-BBA5-795D0F20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68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8" name="Freeform 1462">
                <a:extLst>
                  <a:ext uri="{FF2B5EF4-FFF2-40B4-BE49-F238E27FC236}">
                    <a16:creationId xmlns:a16="http://schemas.microsoft.com/office/drawing/2014/main" id="{F9EEB576-7BE8-4F6A-B589-272C6B91A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7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9" name="Freeform 1463">
                <a:extLst>
                  <a:ext uri="{FF2B5EF4-FFF2-40B4-BE49-F238E27FC236}">
                    <a16:creationId xmlns:a16="http://schemas.microsoft.com/office/drawing/2014/main" id="{EB955825-0E68-43BE-B4B2-0CF62B9B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1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0" name="Freeform 1464">
                <a:extLst>
                  <a:ext uri="{FF2B5EF4-FFF2-40B4-BE49-F238E27FC236}">
                    <a16:creationId xmlns:a16="http://schemas.microsoft.com/office/drawing/2014/main" id="{31B47018-1938-499D-8D9C-B6F323EA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4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1" name="Freeform 1465">
                <a:extLst>
                  <a:ext uri="{FF2B5EF4-FFF2-40B4-BE49-F238E27FC236}">
                    <a16:creationId xmlns:a16="http://schemas.microsoft.com/office/drawing/2014/main" id="{46045742-D348-4AC9-9E58-2D38A3B51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539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2" name="Freeform 1466">
                <a:extLst>
                  <a:ext uri="{FF2B5EF4-FFF2-40B4-BE49-F238E27FC236}">
                    <a16:creationId xmlns:a16="http://schemas.microsoft.com/office/drawing/2014/main" id="{A4C5738C-1F32-43C1-90AC-BCB8FE0AA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3" name="Freeform 1467">
                <a:extLst>
                  <a:ext uri="{FF2B5EF4-FFF2-40B4-BE49-F238E27FC236}">
                    <a16:creationId xmlns:a16="http://schemas.microsoft.com/office/drawing/2014/main" id="{161249D4-219F-4DD2-AE7A-B7674E5A6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4" name="Freeform 1468">
                <a:extLst>
                  <a:ext uri="{FF2B5EF4-FFF2-40B4-BE49-F238E27FC236}">
                    <a16:creationId xmlns:a16="http://schemas.microsoft.com/office/drawing/2014/main" id="{457C78EB-7319-4F97-AC18-A34646D36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5" name="Freeform 1469">
                <a:extLst>
                  <a:ext uri="{FF2B5EF4-FFF2-40B4-BE49-F238E27FC236}">
                    <a16:creationId xmlns:a16="http://schemas.microsoft.com/office/drawing/2014/main" id="{BCF3FAB0-1B53-40A0-A1A3-5FDDB459D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6" name="Freeform 1470">
                <a:extLst>
                  <a:ext uri="{FF2B5EF4-FFF2-40B4-BE49-F238E27FC236}">
                    <a16:creationId xmlns:a16="http://schemas.microsoft.com/office/drawing/2014/main" id="{A09ABB8D-EA02-496A-B3BC-B6CB8540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7" name="Freeform 1471">
                <a:extLst>
                  <a:ext uri="{FF2B5EF4-FFF2-40B4-BE49-F238E27FC236}">
                    <a16:creationId xmlns:a16="http://schemas.microsoft.com/office/drawing/2014/main" id="{7DE0CD64-D1EB-4540-9756-F1FE6B46B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8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8" name="Freeform 1472">
                <a:extLst>
                  <a:ext uri="{FF2B5EF4-FFF2-40B4-BE49-F238E27FC236}">
                    <a16:creationId xmlns:a16="http://schemas.microsoft.com/office/drawing/2014/main" id="{049AF6F1-FA2F-40F8-8DFE-08E1E4159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9" name="Freeform 1473">
                <a:extLst>
                  <a:ext uri="{FF2B5EF4-FFF2-40B4-BE49-F238E27FC236}">
                    <a16:creationId xmlns:a16="http://schemas.microsoft.com/office/drawing/2014/main" id="{212A7A96-6C6D-4A7C-8191-9BE4DE8F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0" name="Freeform 1474">
                <a:extLst>
                  <a:ext uri="{FF2B5EF4-FFF2-40B4-BE49-F238E27FC236}">
                    <a16:creationId xmlns:a16="http://schemas.microsoft.com/office/drawing/2014/main" id="{7E7AE9DA-D34A-478C-94FC-D4BDADF22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1" name="Freeform 1475">
                <a:extLst>
                  <a:ext uri="{FF2B5EF4-FFF2-40B4-BE49-F238E27FC236}">
                    <a16:creationId xmlns:a16="http://schemas.microsoft.com/office/drawing/2014/main" id="{ABA98D00-DDAE-422A-8B87-EAB5587E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2" name="Freeform 1476">
                <a:extLst>
                  <a:ext uri="{FF2B5EF4-FFF2-40B4-BE49-F238E27FC236}">
                    <a16:creationId xmlns:a16="http://schemas.microsoft.com/office/drawing/2014/main" id="{D30CD555-F746-4911-844F-B1063C13F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3" name="Freeform 1477">
                <a:extLst>
                  <a:ext uri="{FF2B5EF4-FFF2-40B4-BE49-F238E27FC236}">
                    <a16:creationId xmlns:a16="http://schemas.microsoft.com/office/drawing/2014/main" id="{E10F0AB3-7B11-478D-A105-BABA72B97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4" name="Freeform 1478">
                <a:extLst>
                  <a:ext uri="{FF2B5EF4-FFF2-40B4-BE49-F238E27FC236}">
                    <a16:creationId xmlns:a16="http://schemas.microsoft.com/office/drawing/2014/main" id="{536A3868-11D6-418A-B983-A2473FD4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5" name="Freeform 1479">
                <a:extLst>
                  <a:ext uri="{FF2B5EF4-FFF2-40B4-BE49-F238E27FC236}">
                    <a16:creationId xmlns:a16="http://schemas.microsoft.com/office/drawing/2014/main" id="{B46AAFA3-098D-4631-8903-6EC171010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6" name="Freeform 1480">
                <a:extLst>
                  <a:ext uri="{FF2B5EF4-FFF2-40B4-BE49-F238E27FC236}">
                    <a16:creationId xmlns:a16="http://schemas.microsoft.com/office/drawing/2014/main" id="{96284545-C212-4DC1-80A0-C0E25A52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53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7" name="Freeform 1481">
                <a:extLst>
                  <a:ext uri="{FF2B5EF4-FFF2-40B4-BE49-F238E27FC236}">
                    <a16:creationId xmlns:a16="http://schemas.microsoft.com/office/drawing/2014/main" id="{0C9EC6FC-8EC1-4046-9E4F-362DCC093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8" name="Freeform 1482">
                <a:extLst>
                  <a:ext uri="{FF2B5EF4-FFF2-40B4-BE49-F238E27FC236}">
                    <a16:creationId xmlns:a16="http://schemas.microsoft.com/office/drawing/2014/main" id="{ACFE8E17-2969-4043-9AE5-5BC53D00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9" name="Freeform 1483">
                <a:extLst>
                  <a:ext uri="{FF2B5EF4-FFF2-40B4-BE49-F238E27FC236}">
                    <a16:creationId xmlns:a16="http://schemas.microsoft.com/office/drawing/2014/main" id="{0EB3397C-72E8-40EB-B8D2-E1131591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0" name="Freeform 1484">
                <a:extLst>
                  <a:ext uri="{FF2B5EF4-FFF2-40B4-BE49-F238E27FC236}">
                    <a16:creationId xmlns:a16="http://schemas.microsoft.com/office/drawing/2014/main" id="{EB58D0AB-A05A-4E08-A0C0-49E8399D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1" name="Freeform 1485">
                <a:extLst>
                  <a:ext uri="{FF2B5EF4-FFF2-40B4-BE49-F238E27FC236}">
                    <a16:creationId xmlns:a16="http://schemas.microsoft.com/office/drawing/2014/main" id="{4AD44E57-EDEB-4DA4-8A01-ADF003F73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2" name="Freeform 1486">
                <a:extLst>
                  <a:ext uri="{FF2B5EF4-FFF2-40B4-BE49-F238E27FC236}">
                    <a16:creationId xmlns:a16="http://schemas.microsoft.com/office/drawing/2014/main" id="{446F534D-6B4E-4986-952E-D731D6F8A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3" name="Freeform 1487">
                <a:extLst>
                  <a:ext uri="{FF2B5EF4-FFF2-40B4-BE49-F238E27FC236}">
                    <a16:creationId xmlns:a16="http://schemas.microsoft.com/office/drawing/2014/main" id="{8FD05B6D-F1C7-4BA3-BE0B-9171FA5AF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5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4" name="Freeform 1488">
                <a:extLst>
                  <a:ext uri="{FF2B5EF4-FFF2-40B4-BE49-F238E27FC236}">
                    <a16:creationId xmlns:a16="http://schemas.microsoft.com/office/drawing/2014/main" id="{1472BC06-F884-420C-95B1-8F3E61036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5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5" name="Freeform 1489">
                <a:extLst>
                  <a:ext uri="{FF2B5EF4-FFF2-40B4-BE49-F238E27FC236}">
                    <a16:creationId xmlns:a16="http://schemas.microsoft.com/office/drawing/2014/main" id="{E0CE3F53-8273-44B9-A684-C18E7F959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6" name="Freeform 1490">
                <a:extLst>
                  <a:ext uri="{FF2B5EF4-FFF2-40B4-BE49-F238E27FC236}">
                    <a16:creationId xmlns:a16="http://schemas.microsoft.com/office/drawing/2014/main" id="{164FA480-7D71-4006-AF31-B968832B5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7" name="Freeform 1491">
                <a:extLst>
                  <a:ext uri="{FF2B5EF4-FFF2-40B4-BE49-F238E27FC236}">
                    <a16:creationId xmlns:a16="http://schemas.microsoft.com/office/drawing/2014/main" id="{66521617-845F-4467-996D-3592FA6B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7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8" name="Freeform 1492">
                <a:extLst>
                  <a:ext uri="{FF2B5EF4-FFF2-40B4-BE49-F238E27FC236}">
                    <a16:creationId xmlns:a16="http://schemas.microsoft.com/office/drawing/2014/main" id="{85225F9A-39EB-46B9-97D4-758318AE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9" name="Freeform 1493">
                <a:extLst>
                  <a:ext uri="{FF2B5EF4-FFF2-40B4-BE49-F238E27FC236}">
                    <a16:creationId xmlns:a16="http://schemas.microsoft.com/office/drawing/2014/main" id="{38A60D70-8136-4F6A-B1AF-BBFA6AC5F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1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0" name="Freeform 1494">
                <a:extLst>
                  <a:ext uri="{FF2B5EF4-FFF2-40B4-BE49-F238E27FC236}">
                    <a16:creationId xmlns:a16="http://schemas.microsoft.com/office/drawing/2014/main" id="{4AAD91A8-87BC-45D2-B48F-9CB10E3CB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1"/>
                <a:ext cx="97" cy="94"/>
              </a:xfrm>
              <a:custGeom>
                <a:avLst/>
                <a:gdLst>
                  <a:gd name="T0" fmla="*/ 371 w 39"/>
                  <a:gd name="T1" fmla="*/ 94 h 35"/>
                  <a:gd name="T2" fmla="*/ 167 w 39"/>
                  <a:gd name="T3" fmla="*/ 35 h 35"/>
                  <a:gd name="T4" fmla="*/ 62 w 39"/>
                  <a:gd name="T5" fmla="*/ 505 h 35"/>
                  <a:gd name="T6" fmla="*/ 415 w 39"/>
                  <a:gd name="T7" fmla="*/ 642 h 35"/>
                  <a:gd name="T8" fmla="*/ 495 w 39"/>
                  <a:gd name="T9" fmla="*/ 19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1" name="Freeform 1495">
                <a:extLst>
                  <a:ext uri="{FF2B5EF4-FFF2-40B4-BE49-F238E27FC236}">
                    <a16:creationId xmlns:a16="http://schemas.microsoft.com/office/drawing/2014/main" id="{68C2E66A-EBAC-48B9-A6EF-BB735D781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87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2" name="Freeform 1496">
                <a:extLst>
                  <a:ext uri="{FF2B5EF4-FFF2-40B4-BE49-F238E27FC236}">
                    <a16:creationId xmlns:a16="http://schemas.microsoft.com/office/drawing/2014/main" id="{A6915239-F783-4B5B-98FB-38CB202A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9"/>
                <a:ext cx="60" cy="99"/>
              </a:xfrm>
              <a:custGeom>
                <a:avLst/>
                <a:gdLst>
                  <a:gd name="T0" fmla="*/ 313 w 24"/>
                  <a:gd name="T1" fmla="*/ 78 h 37"/>
                  <a:gd name="T2" fmla="*/ 95 w 24"/>
                  <a:gd name="T3" fmla="*/ 150 h 37"/>
                  <a:gd name="T4" fmla="*/ 50 w 24"/>
                  <a:gd name="T5" fmla="*/ 252 h 37"/>
                  <a:gd name="T6" fmla="*/ 33 w 24"/>
                  <a:gd name="T7" fmla="*/ 401 h 37"/>
                  <a:gd name="T8" fmla="*/ 20 w 24"/>
                  <a:gd name="T9" fmla="*/ 538 h 37"/>
                  <a:gd name="T10" fmla="*/ 145 w 24"/>
                  <a:gd name="T11" fmla="*/ 650 h 37"/>
                  <a:gd name="T12" fmla="*/ 238 w 24"/>
                  <a:gd name="T13" fmla="*/ 688 h 37"/>
                  <a:gd name="T14" fmla="*/ 283 w 24"/>
                  <a:gd name="T15" fmla="*/ 615 h 37"/>
                  <a:gd name="T16" fmla="*/ 375 w 24"/>
                  <a:gd name="T17" fmla="*/ 538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3" name="Freeform 1497">
                <a:extLst>
                  <a:ext uri="{FF2B5EF4-FFF2-40B4-BE49-F238E27FC236}">
                    <a16:creationId xmlns:a16="http://schemas.microsoft.com/office/drawing/2014/main" id="{9CDC1A50-344F-419A-8F23-74FE0EA4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5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4" name="Freeform 1498">
                <a:extLst>
                  <a:ext uri="{FF2B5EF4-FFF2-40B4-BE49-F238E27FC236}">
                    <a16:creationId xmlns:a16="http://schemas.microsoft.com/office/drawing/2014/main" id="{990D9AA0-3D01-433B-BBB2-4982E275B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53"/>
                <a:ext cx="35" cy="35"/>
              </a:xfrm>
              <a:custGeom>
                <a:avLst/>
                <a:gdLst>
                  <a:gd name="T0" fmla="*/ 83 w 14"/>
                  <a:gd name="T1" fmla="*/ 0 h 13"/>
                  <a:gd name="T2" fmla="*/ 20 w 14"/>
                  <a:gd name="T3" fmla="*/ 94 h 13"/>
                  <a:gd name="T4" fmla="*/ 95 w 14"/>
                  <a:gd name="T5" fmla="*/ 218 h 13"/>
                  <a:gd name="T6" fmla="*/ 95 w 1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3" y="0"/>
                      <a:pt x="0" y="2"/>
                      <a:pt x="1" y="5"/>
                    </a:cubicBezTo>
                    <a:cubicBezTo>
                      <a:pt x="2" y="8"/>
                      <a:pt x="6" y="7"/>
                      <a:pt x="6" y="11"/>
                    </a:cubicBezTo>
                    <a:cubicBezTo>
                      <a:pt x="14" y="13"/>
                      <a:pt x="14" y="0"/>
                      <a:pt x="6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5" name="Freeform 1499">
                <a:extLst>
                  <a:ext uri="{FF2B5EF4-FFF2-40B4-BE49-F238E27FC236}">
                    <a16:creationId xmlns:a16="http://schemas.microsoft.com/office/drawing/2014/main" id="{0DE58190-B352-4E8D-B36E-8B191A138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211"/>
                <a:ext cx="28" cy="32"/>
              </a:xfrm>
              <a:custGeom>
                <a:avLst/>
                <a:gdLst>
                  <a:gd name="T0" fmla="*/ 64 w 11"/>
                  <a:gd name="T1" fmla="*/ 56 h 12"/>
                  <a:gd name="T2" fmla="*/ 117 w 11"/>
                  <a:gd name="T3" fmla="*/ 171 h 12"/>
                  <a:gd name="T4" fmla="*/ 64 w 11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4" y="3"/>
                    </a:moveTo>
                    <a:cubicBezTo>
                      <a:pt x="0" y="5"/>
                      <a:pt x="1" y="12"/>
                      <a:pt x="7" y="9"/>
                    </a:cubicBezTo>
                    <a:cubicBezTo>
                      <a:pt x="11" y="7"/>
                      <a:pt x="9" y="0"/>
                      <a:pt x="4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6" name="Freeform 1500">
                <a:extLst>
                  <a:ext uri="{FF2B5EF4-FFF2-40B4-BE49-F238E27FC236}">
                    <a16:creationId xmlns:a16="http://schemas.microsoft.com/office/drawing/2014/main" id="{6BC6BE91-2568-42BE-8A36-5D8F3C91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35" cy="24"/>
              </a:xfrm>
              <a:custGeom>
                <a:avLst/>
                <a:gdLst>
                  <a:gd name="T0" fmla="*/ 83 w 14"/>
                  <a:gd name="T1" fmla="*/ 0 h 9"/>
                  <a:gd name="T2" fmla="*/ 125 w 14"/>
                  <a:gd name="T3" fmla="*/ 171 h 9"/>
                  <a:gd name="T4" fmla="*/ 125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2"/>
                      <a:pt x="4" y="9"/>
                      <a:pt x="8" y="9"/>
                    </a:cubicBezTo>
                    <a:cubicBezTo>
                      <a:pt x="14" y="9"/>
                      <a:pt x="12" y="3"/>
                      <a:pt x="8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7" name="Freeform 1501">
                <a:extLst>
                  <a:ext uri="{FF2B5EF4-FFF2-40B4-BE49-F238E27FC236}">
                    <a16:creationId xmlns:a16="http://schemas.microsoft.com/office/drawing/2014/main" id="{48A210F3-7FBD-4AA4-B442-AEE4851E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267"/>
                <a:ext cx="35" cy="21"/>
              </a:xfrm>
              <a:custGeom>
                <a:avLst/>
                <a:gdLst>
                  <a:gd name="T0" fmla="*/ 95 w 14"/>
                  <a:gd name="T1" fmla="*/ 21 h 8"/>
                  <a:gd name="T2" fmla="*/ 113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6" y="1"/>
                    </a:moveTo>
                    <a:cubicBezTo>
                      <a:pt x="0" y="8"/>
                      <a:pt x="14" y="4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8" name="Freeform 1502">
                <a:extLst>
                  <a:ext uri="{FF2B5EF4-FFF2-40B4-BE49-F238E27FC236}">
                    <a16:creationId xmlns:a16="http://schemas.microsoft.com/office/drawing/2014/main" id="{953A48B9-5367-4660-BAD4-9963CD1FC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71"/>
                <a:ext cx="47" cy="32"/>
              </a:xfrm>
              <a:custGeom>
                <a:avLst/>
                <a:gdLst>
                  <a:gd name="T0" fmla="*/ 134 w 19"/>
                  <a:gd name="T1" fmla="*/ 21 h 12"/>
                  <a:gd name="T2" fmla="*/ 121 w 19"/>
                  <a:gd name="T3" fmla="*/ 227 h 12"/>
                  <a:gd name="T4" fmla="*/ 134 w 19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9" y="1"/>
                    </a:moveTo>
                    <a:cubicBezTo>
                      <a:pt x="3" y="2"/>
                      <a:pt x="0" y="12"/>
                      <a:pt x="8" y="12"/>
                    </a:cubicBezTo>
                    <a:cubicBezTo>
                      <a:pt x="16" y="12"/>
                      <a:pt x="19" y="0"/>
                      <a:pt x="9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9" name="Oval 1503">
                <a:extLst>
                  <a:ext uri="{FF2B5EF4-FFF2-40B4-BE49-F238E27FC236}">
                    <a16:creationId xmlns:a16="http://schemas.microsoft.com/office/drawing/2014/main" id="{3C7506B1-CD4F-44E6-B3AB-C51C1198E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45"/>
                <a:ext cx="13" cy="14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0" name="Oval 1504">
                <a:extLst>
                  <a:ext uri="{FF2B5EF4-FFF2-40B4-BE49-F238E27FC236}">
                    <a16:creationId xmlns:a16="http://schemas.microsoft.com/office/drawing/2014/main" id="{11DA22A0-31A2-4E14-9F35-197CD3265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2251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1" name="Oval 1505">
                <a:extLst>
                  <a:ext uri="{FF2B5EF4-FFF2-40B4-BE49-F238E27FC236}">
                    <a16:creationId xmlns:a16="http://schemas.microsoft.com/office/drawing/2014/main" id="{CD3A3888-21C8-4F63-AC71-8AAADA81D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2" name="Oval 1506">
                <a:extLst>
                  <a:ext uri="{FF2B5EF4-FFF2-40B4-BE49-F238E27FC236}">
                    <a16:creationId xmlns:a16="http://schemas.microsoft.com/office/drawing/2014/main" id="{94259699-AF1A-4D76-A7D7-2DB2BC9DB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3" name="Oval 1507">
                <a:extLst>
                  <a:ext uri="{FF2B5EF4-FFF2-40B4-BE49-F238E27FC236}">
                    <a16:creationId xmlns:a16="http://schemas.microsoft.com/office/drawing/2014/main" id="{8A834E4B-E363-4101-AAD2-E5ABB2B7D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88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4" name="Oval 1508">
                <a:extLst>
                  <a:ext uri="{FF2B5EF4-FFF2-40B4-BE49-F238E27FC236}">
                    <a16:creationId xmlns:a16="http://schemas.microsoft.com/office/drawing/2014/main" id="{A5A2230A-059F-42A4-B46D-EFFC1E0DE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5" name="Oval 1509">
                <a:extLst>
                  <a:ext uri="{FF2B5EF4-FFF2-40B4-BE49-F238E27FC236}">
                    <a16:creationId xmlns:a16="http://schemas.microsoft.com/office/drawing/2014/main" id="{5999603A-B584-4D89-97C3-47495EABC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24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6" name="Oval 1510">
                <a:extLst>
                  <a:ext uri="{FF2B5EF4-FFF2-40B4-BE49-F238E27FC236}">
                    <a16:creationId xmlns:a16="http://schemas.microsoft.com/office/drawing/2014/main" id="{4735A6A4-2AC5-49A5-8B63-FCAC44BAC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25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7" name="Oval 1511">
                <a:extLst>
                  <a:ext uri="{FF2B5EF4-FFF2-40B4-BE49-F238E27FC236}">
                    <a16:creationId xmlns:a16="http://schemas.microsoft.com/office/drawing/2014/main" id="{C3EFBE4A-98A8-4151-9029-0DEF8FEF8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3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8" name="Oval 1512">
                <a:extLst>
                  <a:ext uri="{FF2B5EF4-FFF2-40B4-BE49-F238E27FC236}">
                    <a16:creationId xmlns:a16="http://schemas.microsoft.com/office/drawing/2014/main" id="{380ABE44-1E2F-457D-861F-C109CA80E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9" name="Oval 1513">
                <a:extLst>
                  <a:ext uri="{FF2B5EF4-FFF2-40B4-BE49-F238E27FC236}">
                    <a16:creationId xmlns:a16="http://schemas.microsoft.com/office/drawing/2014/main" id="{7ACA056B-A6F2-43B4-A75B-C2F5091F9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1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0" name="Oval 1514">
                <a:extLst>
                  <a:ext uri="{FF2B5EF4-FFF2-40B4-BE49-F238E27FC236}">
                    <a16:creationId xmlns:a16="http://schemas.microsoft.com/office/drawing/2014/main" id="{3A4E9EF3-F28C-4116-9F12-C4A289EA7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1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1" name="Oval 1515">
                <a:extLst>
                  <a:ext uri="{FF2B5EF4-FFF2-40B4-BE49-F238E27FC236}">
                    <a16:creationId xmlns:a16="http://schemas.microsoft.com/office/drawing/2014/main" id="{0D7D24BC-6131-4EB2-803F-AA934AC12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2" name="Oval 1516">
                <a:extLst>
                  <a:ext uri="{FF2B5EF4-FFF2-40B4-BE49-F238E27FC236}">
                    <a16:creationId xmlns:a16="http://schemas.microsoft.com/office/drawing/2014/main" id="{8820BE18-37E2-4106-8C0C-4EB0796AC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3" name="Oval 1517">
                <a:extLst>
                  <a:ext uri="{FF2B5EF4-FFF2-40B4-BE49-F238E27FC236}">
                    <a16:creationId xmlns:a16="http://schemas.microsoft.com/office/drawing/2014/main" id="{EEBE2DBB-2CEA-48D4-B487-18E92958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4" name="Oval 1518">
                <a:extLst>
                  <a:ext uri="{FF2B5EF4-FFF2-40B4-BE49-F238E27FC236}">
                    <a16:creationId xmlns:a16="http://schemas.microsoft.com/office/drawing/2014/main" id="{CC5781DE-8C2F-429D-ABB5-B4A8D7FE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218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5" name="Oval 1519">
                <a:extLst>
                  <a:ext uri="{FF2B5EF4-FFF2-40B4-BE49-F238E27FC236}">
                    <a16:creationId xmlns:a16="http://schemas.microsoft.com/office/drawing/2014/main" id="{92E533E5-8D54-4B76-A8DA-B86A35BA3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21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6" name="Oval 1520">
                <a:extLst>
                  <a:ext uri="{FF2B5EF4-FFF2-40B4-BE49-F238E27FC236}">
                    <a16:creationId xmlns:a16="http://schemas.microsoft.com/office/drawing/2014/main" id="{E0AE52C0-9EDC-4EF3-9A34-CEFC8C86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7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7" name="Oval 1521">
                <a:extLst>
                  <a:ext uri="{FF2B5EF4-FFF2-40B4-BE49-F238E27FC236}">
                    <a16:creationId xmlns:a16="http://schemas.microsoft.com/office/drawing/2014/main" id="{1950A752-5A9D-4DA9-A3CB-813147A5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219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8" name="Oval 1522">
                <a:extLst>
                  <a:ext uri="{FF2B5EF4-FFF2-40B4-BE49-F238E27FC236}">
                    <a16:creationId xmlns:a16="http://schemas.microsoft.com/office/drawing/2014/main" id="{820D8568-876F-424A-955D-D80767F34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219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9" name="Oval 1523">
                <a:extLst>
                  <a:ext uri="{FF2B5EF4-FFF2-40B4-BE49-F238E27FC236}">
                    <a16:creationId xmlns:a16="http://schemas.microsoft.com/office/drawing/2014/main" id="{58664F26-B9BF-46C3-943B-E3940FAD6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17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0" name="Oval 1524">
                <a:extLst>
                  <a:ext uri="{FF2B5EF4-FFF2-40B4-BE49-F238E27FC236}">
                    <a16:creationId xmlns:a16="http://schemas.microsoft.com/office/drawing/2014/main" id="{B897B4F6-CB67-4942-91D3-CF8DB5E75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1" name="Oval 1525">
                <a:extLst>
                  <a:ext uri="{FF2B5EF4-FFF2-40B4-BE49-F238E27FC236}">
                    <a16:creationId xmlns:a16="http://schemas.microsoft.com/office/drawing/2014/main" id="{AA37623A-A69A-4052-8DB1-3FDA962CD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2" name="Oval 1526">
                <a:extLst>
                  <a:ext uri="{FF2B5EF4-FFF2-40B4-BE49-F238E27FC236}">
                    <a16:creationId xmlns:a16="http://schemas.microsoft.com/office/drawing/2014/main" id="{DC69B2B4-E42A-481F-BCCD-93AB1A9E3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72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3" name="Oval 1527">
                <a:extLst>
                  <a:ext uri="{FF2B5EF4-FFF2-40B4-BE49-F238E27FC236}">
                    <a16:creationId xmlns:a16="http://schemas.microsoft.com/office/drawing/2014/main" id="{14AE6EB3-021E-4CCC-AA7E-3C74AA89D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8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4" name="Oval 1528">
                <a:extLst>
                  <a:ext uri="{FF2B5EF4-FFF2-40B4-BE49-F238E27FC236}">
                    <a16:creationId xmlns:a16="http://schemas.microsoft.com/office/drawing/2014/main" id="{17787D05-2DBB-4F93-B611-BFBC511A6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91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5" name="Oval 1529">
                <a:extLst>
                  <a:ext uri="{FF2B5EF4-FFF2-40B4-BE49-F238E27FC236}">
                    <a16:creationId xmlns:a16="http://schemas.microsoft.com/office/drawing/2014/main" id="{A29EDE0E-DE4B-453B-BD30-21E65C43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96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6" name="Oval 1530">
                <a:extLst>
                  <a:ext uri="{FF2B5EF4-FFF2-40B4-BE49-F238E27FC236}">
                    <a16:creationId xmlns:a16="http://schemas.microsoft.com/office/drawing/2014/main" id="{5860D4B7-8E1C-4247-9D7F-BE3428AD6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8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7" name="Oval 1531">
                <a:extLst>
                  <a:ext uri="{FF2B5EF4-FFF2-40B4-BE49-F238E27FC236}">
                    <a16:creationId xmlns:a16="http://schemas.microsoft.com/office/drawing/2014/main" id="{312EA300-8190-4DB8-BCCA-262826047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9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8" name="Oval 1532">
                <a:extLst>
                  <a:ext uri="{FF2B5EF4-FFF2-40B4-BE49-F238E27FC236}">
                    <a16:creationId xmlns:a16="http://schemas.microsoft.com/office/drawing/2014/main" id="{61FAB7E0-CFFA-4000-8BC0-C4B9AC755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9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9" name="Oval 1533">
                <a:extLst>
                  <a:ext uri="{FF2B5EF4-FFF2-40B4-BE49-F238E27FC236}">
                    <a16:creationId xmlns:a16="http://schemas.microsoft.com/office/drawing/2014/main" id="{4C96FE81-8272-4E53-B920-E3A291066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7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0" name="Oval 1534">
                <a:extLst>
                  <a:ext uri="{FF2B5EF4-FFF2-40B4-BE49-F238E27FC236}">
                    <a16:creationId xmlns:a16="http://schemas.microsoft.com/office/drawing/2014/main" id="{9F5BA40E-9F77-42F3-90AC-99BDD4270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227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1" name="Oval 1535">
                <a:extLst>
                  <a:ext uri="{FF2B5EF4-FFF2-40B4-BE49-F238E27FC236}">
                    <a16:creationId xmlns:a16="http://schemas.microsoft.com/office/drawing/2014/main" id="{32E8662E-3186-4D1E-895E-D01BEC186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59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2" name="Oval 1536">
                <a:extLst>
                  <a:ext uri="{FF2B5EF4-FFF2-40B4-BE49-F238E27FC236}">
                    <a16:creationId xmlns:a16="http://schemas.microsoft.com/office/drawing/2014/main" id="{8FA7D710-E56D-4B1A-9F21-6F59256C3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" y="226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3" name="Oval 1537">
                <a:extLst>
                  <a:ext uri="{FF2B5EF4-FFF2-40B4-BE49-F238E27FC236}">
                    <a16:creationId xmlns:a16="http://schemas.microsoft.com/office/drawing/2014/main" id="{6BF667A2-4127-4420-8D1D-D55426634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4" name="Oval 1538">
                <a:extLst>
                  <a:ext uri="{FF2B5EF4-FFF2-40B4-BE49-F238E27FC236}">
                    <a16:creationId xmlns:a16="http://schemas.microsoft.com/office/drawing/2014/main" id="{9039F8E1-F503-408F-9C36-6D576BF19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5" name="Oval 1539">
                <a:extLst>
                  <a:ext uri="{FF2B5EF4-FFF2-40B4-BE49-F238E27FC236}">
                    <a16:creationId xmlns:a16="http://schemas.microsoft.com/office/drawing/2014/main" id="{C887AAF4-8E94-4263-83AE-A54E59CED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80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6" name="Oval 1540">
                <a:extLst>
                  <a:ext uri="{FF2B5EF4-FFF2-40B4-BE49-F238E27FC236}">
                    <a16:creationId xmlns:a16="http://schemas.microsoft.com/office/drawing/2014/main" id="{A420CA88-E096-45F2-9341-74287A032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7" name="Oval 1541">
                <a:extLst>
                  <a:ext uri="{FF2B5EF4-FFF2-40B4-BE49-F238E27FC236}">
                    <a16:creationId xmlns:a16="http://schemas.microsoft.com/office/drawing/2014/main" id="{4259E4BC-8B92-443B-B3C1-4BB1BFC62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28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8" name="Oval 1542">
                <a:extLst>
                  <a:ext uri="{FF2B5EF4-FFF2-40B4-BE49-F238E27FC236}">
                    <a16:creationId xmlns:a16="http://schemas.microsoft.com/office/drawing/2014/main" id="{8B5791C1-65EC-4B4E-86F5-3CF3FB719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9" name="Oval 1543">
                <a:extLst>
                  <a:ext uri="{FF2B5EF4-FFF2-40B4-BE49-F238E27FC236}">
                    <a16:creationId xmlns:a16="http://schemas.microsoft.com/office/drawing/2014/main" id="{BB8F6FCC-F8DD-48F3-85B5-4D41A4678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2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0" name="Oval 1544">
                <a:extLst>
                  <a:ext uri="{FF2B5EF4-FFF2-40B4-BE49-F238E27FC236}">
                    <a16:creationId xmlns:a16="http://schemas.microsoft.com/office/drawing/2014/main" id="{F6372AD9-EDC0-4E60-B5D3-D81C5C0A5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1" name="Oval 1545">
                <a:extLst>
                  <a:ext uri="{FF2B5EF4-FFF2-40B4-BE49-F238E27FC236}">
                    <a16:creationId xmlns:a16="http://schemas.microsoft.com/office/drawing/2014/main" id="{A7C4B895-E402-46B5-93AB-78C66FED2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61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2" name="Oval 1546">
                <a:extLst>
                  <a:ext uri="{FF2B5EF4-FFF2-40B4-BE49-F238E27FC236}">
                    <a16:creationId xmlns:a16="http://schemas.microsoft.com/office/drawing/2014/main" id="{37CA8FED-9F58-4078-B783-0C558C4CE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3" name="Oval 1547">
                <a:extLst>
                  <a:ext uri="{FF2B5EF4-FFF2-40B4-BE49-F238E27FC236}">
                    <a16:creationId xmlns:a16="http://schemas.microsoft.com/office/drawing/2014/main" id="{5B059277-65AF-4A62-9193-8E239570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4" name="Oval 1548">
                <a:extLst>
                  <a:ext uri="{FF2B5EF4-FFF2-40B4-BE49-F238E27FC236}">
                    <a16:creationId xmlns:a16="http://schemas.microsoft.com/office/drawing/2014/main" id="{D66B0099-A261-406F-B6C1-EF9B49C9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5" name="Oval 1549">
                <a:extLst>
                  <a:ext uri="{FF2B5EF4-FFF2-40B4-BE49-F238E27FC236}">
                    <a16:creationId xmlns:a16="http://schemas.microsoft.com/office/drawing/2014/main" id="{BF4106F3-C79B-4959-8884-FD8127C51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9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6" name="Oval 1550">
                <a:extLst>
                  <a:ext uri="{FF2B5EF4-FFF2-40B4-BE49-F238E27FC236}">
                    <a16:creationId xmlns:a16="http://schemas.microsoft.com/office/drawing/2014/main" id="{B5ED79E5-9D4F-40AB-B40F-ED74C7A7F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7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7" name="Oval 1551">
                <a:extLst>
                  <a:ext uri="{FF2B5EF4-FFF2-40B4-BE49-F238E27FC236}">
                    <a16:creationId xmlns:a16="http://schemas.microsoft.com/office/drawing/2014/main" id="{555B3DC3-2C40-4D81-9059-3FBF65F23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16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8" name="Oval 1552">
                <a:extLst>
                  <a:ext uri="{FF2B5EF4-FFF2-40B4-BE49-F238E27FC236}">
                    <a16:creationId xmlns:a16="http://schemas.microsoft.com/office/drawing/2014/main" id="{0FE0DC05-3339-4B8A-AB76-679B2A313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6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9" name="Freeform 1553">
                <a:extLst>
                  <a:ext uri="{FF2B5EF4-FFF2-40B4-BE49-F238E27FC236}">
                    <a16:creationId xmlns:a16="http://schemas.microsoft.com/office/drawing/2014/main" id="{71C5612E-1C34-4AE3-B3CC-7AA7BA77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3"/>
                <a:ext cx="45" cy="37"/>
              </a:xfrm>
              <a:custGeom>
                <a:avLst/>
                <a:gdLst>
                  <a:gd name="T0" fmla="*/ 208 w 18"/>
                  <a:gd name="T1" fmla="*/ 77 h 14"/>
                  <a:gd name="T2" fmla="*/ 63 w 18"/>
                  <a:gd name="T3" fmla="*/ 148 h 14"/>
                  <a:gd name="T4" fmla="*/ 208 w 18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3" y="4"/>
                    </a:moveTo>
                    <a:cubicBezTo>
                      <a:pt x="9" y="0"/>
                      <a:pt x="0" y="1"/>
                      <a:pt x="4" y="8"/>
                    </a:cubicBezTo>
                    <a:cubicBezTo>
                      <a:pt x="7" y="14"/>
                      <a:pt x="18" y="12"/>
                      <a:pt x="13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0" name="Freeform 1554">
                <a:extLst>
                  <a:ext uri="{FF2B5EF4-FFF2-40B4-BE49-F238E27FC236}">
                    <a16:creationId xmlns:a16="http://schemas.microsoft.com/office/drawing/2014/main" id="{D9EBBFA4-E463-41B1-909E-AAC9358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219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35 h 3"/>
                  <a:gd name="T6" fmla="*/ 0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1" name="Freeform 1555">
                <a:extLst>
                  <a:ext uri="{FF2B5EF4-FFF2-40B4-BE49-F238E27FC236}">
                    <a16:creationId xmlns:a16="http://schemas.microsoft.com/office/drawing/2014/main" id="{1FC66A16-7D01-42CE-87FC-4908CBB1A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05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2" name="Freeform 1556">
                <a:extLst>
                  <a:ext uri="{FF2B5EF4-FFF2-40B4-BE49-F238E27FC236}">
                    <a16:creationId xmlns:a16="http://schemas.microsoft.com/office/drawing/2014/main" id="{A0876170-4C01-476F-95BF-83463F2C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19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3" name="Freeform 1557">
                <a:extLst>
                  <a:ext uri="{FF2B5EF4-FFF2-40B4-BE49-F238E27FC236}">
                    <a16:creationId xmlns:a16="http://schemas.microsoft.com/office/drawing/2014/main" id="{5BA51509-59CD-407B-A132-9FB81AE6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4" name="Freeform 1558">
                <a:extLst>
                  <a:ext uri="{FF2B5EF4-FFF2-40B4-BE49-F238E27FC236}">
                    <a16:creationId xmlns:a16="http://schemas.microsoft.com/office/drawing/2014/main" id="{B2931CAF-3892-4A10-8327-83796915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200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56 h 3"/>
                  <a:gd name="T6" fmla="*/ 0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5" name="Freeform 1559">
                <a:extLst>
                  <a:ext uri="{FF2B5EF4-FFF2-40B4-BE49-F238E27FC236}">
                    <a16:creationId xmlns:a16="http://schemas.microsoft.com/office/drawing/2014/main" id="{87C4D824-73A1-4FF7-BAD1-82B2ADC0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16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37 w 3"/>
                  <a:gd name="T3" fmla="*/ 22 h 4"/>
                  <a:gd name="T4" fmla="*/ 28 w 3"/>
                  <a:gd name="T5" fmla="*/ 61 h 4"/>
                  <a:gd name="T6" fmla="*/ 0 w 3"/>
                  <a:gd name="T7" fmla="*/ 61 h 4"/>
                  <a:gd name="T8" fmla="*/ 12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6" name="Freeform 1560">
                <a:extLst>
                  <a:ext uri="{FF2B5EF4-FFF2-40B4-BE49-F238E27FC236}">
                    <a16:creationId xmlns:a16="http://schemas.microsoft.com/office/drawing/2014/main" id="{017750DE-E9CC-4AD3-BE57-0324D5B36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23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37 w 3"/>
                  <a:gd name="T5" fmla="*/ 56 h 3"/>
                  <a:gd name="T6" fmla="*/ 12 w 3"/>
                  <a:gd name="T7" fmla="*/ 56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7" name="Freeform 1561">
                <a:extLst>
                  <a:ext uri="{FF2B5EF4-FFF2-40B4-BE49-F238E27FC236}">
                    <a16:creationId xmlns:a16="http://schemas.microsoft.com/office/drawing/2014/main" id="{5B012867-6208-4219-8512-4C1D63A7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27"/>
                <a:ext cx="8" cy="10"/>
              </a:xfrm>
              <a:custGeom>
                <a:avLst/>
                <a:gdLst>
                  <a:gd name="T0" fmla="*/ 21 w 3"/>
                  <a:gd name="T1" fmla="*/ 20 h 4"/>
                  <a:gd name="T2" fmla="*/ 56 w 3"/>
                  <a:gd name="T3" fmla="*/ 20 h 4"/>
                  <a:gd name="T4" fmla="*/ 35 w 3"/>
                  <a:gd name="T5" fmla="*/ 50 h 4"/>
                  <a:gd name="T6" fmla="*/ 21 w 3"/>
                  <a:gd name="T7" fmla="*/ 50 h 4"/>
                  <a:gd name="T8" fmla="*/ 21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8" name="Freeform 1562">
                <a:extLst>
                  <a:ext uri="{FF2B5EF4-FFF2-40B4-BE49-F238E27FC236}">
                    <a16:creationId xmlns:a16="http://schemas.microsoft.com/office/drawing/2014/main" id="{10A796C7-3530-418B-ABC7-17862F37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2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9" name="Freeform 1563">
                <a:extLst>
                  <a:ext uri="{FF2B5EF4-FFF2-40B4-BE49-F238E27FC236}">
                    <a16:creationId xmlns:a16="http://schemas.microsoft.com/office/drawing/2014/main" id="{C79A6BFF-5CD6-4EA1-9EEF-93C1B512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2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0" name="Freeform 1564">
                <a:extLst>
                  <a:ext uri="{FF2B5EF4-FFF2-40B4-BE49-F238E27FC236}">
                    <a16:creationId xmlns:a16="http://schemas.microsoft.com/office/drawing/2014/main" id="{0D0FA056-1C3A-4924-801D-AB38D184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1" name="Freeform 1565">
                <a:extLst>
                  <a:ext uri="{FF2B5EF4-FFF2-40B4-BE49-F238E27FC236}">
                    <a16:creationId xmlns:a16="http://schemas.microsoft.com/office/drawing/2014/main" id="{2360D7AC-CB7B-4EE9-BD27-5F3D6B0F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2" name="Freeform 1566">
                <a:extLst>
                  <a:ext uri="{FF2B5EF4-FFF2-40B4-BE49-F238E27FC236}">
                    <a16:creationId xmlns:a16="http://schemas.microsoft.com/office/drawing/2014/main" id="{FC7C4B74-D5EE-4AA1-BCEC-24B43379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20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3" name="Freeform 1567">
                <a:extLst>
                  <a:ext uri="{FF2B5EF4-FFF2-40B4-BE49-F238E27FC236}">
                    <a16:creationId xmlns:a16="http://schemas.microsoft.com/office/drawing/2014/main" id="{FC428DA0-FD81-4AFA-87B1-F6A3E42B5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4" name="Freeform 1568">
                <a:extLst>
                  <a:ext uri="{FF2B5EF4-FFF2-40B4-BE49-F238E27FC236}">
                    <a16:creationId xmlns:a16="http://schemas.microsoft.com/office/drawing/2014/main" id="{C9633FB9-F25A-43C0-BA31-5E0D4235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1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5" name="Freeform 1569">
                <a:extLst>
                  <a:ext uri="{FF2B5EF4-FFF2-40B4-BE49-F238E27FC236}">
                    <a16:creationId xmlns:a16="http://schemas.microsoft.com/office/drawing/2014/main" id="{64E64095-E145-46FB-9B91-50671B603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1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6" name="Freeform 1570">
                <a:extLst>
                  <a:ext uri="{FF2B5EF4-FFF2-40B4-BE49-F238E27FC236}">
                    <a16:creationId xmlns:a16="http://schemas.microsoft.com/office/drawing/2014/main" id="{716B59C2-3EE0-4CC8-A1D1-AA268637C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7" name="Freeform 1571">
                <a:extLst>
                  <a:ext uri="{FF2B5EF4-FFF2-40B4-BE49-F238E27FC236}">
                    <a16:creationId xmlns:a16="http://schemas.microsoft.com/office/drawing/2014/main" id="{23554E92-D22A-4E8E-BD75-C79E0406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8" name="Freeform 1572">
                <a:extLst>
                  <a:ext uri="{FF2B5EF4-FFF2-40B4-BE49-F238E27FC236}">
                    <a16:creationId xmlns:a16="http://schemas.microsoft.com/office/drawing/2014/main" id="{1A4A702C-002D-45A7-AB17-D6E66263F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2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9" name="Freeform 1573">
                <a:extLst>
                  <a:ext uri="{FF2B5EF4-FFF2-40B4-BE49-F238E27FC236}">
                    <a16:creationId xmlns:a16="http://schemas.microsoft.com/office/drawing/2014/main" id="{1A22FC5C-C3BC-4615-BAE2-6BE4CC86A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2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0" name="Freeform 1574">
                <a:extLst>
                  <a:ext uri="{FF2B5EF4-FFF2-40B4-BE49-F238E27FC236}">
                    <a16:creationId xmlns:a16="http://schemas.microsoft.com/office/drawing/2014/main" id="{C41F51D8-5DA8-4AC1-9DB2-D80693351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2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1" name="Freeform 1575">
                <a:extLst>
                  <a:ext uri="{FF2B5EF4-FFF2-40B4-BE49-F238E27FC236}">
                    <a16:creationId xmlns:a16="http://schemas.microsoft.com/office/drawing/2014/main" id="{84E35C34-B2E1-470C-B0BF-95B2734C8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2" name="Freeform 1576">
                <a:extLst>
                  <a:ext uri="{FF2B5EF4-FFF2-40B4-BE49-F238E27FC236}">
                    <a16:creationId xmlns:a16="http://schemas.microsoft.com/office/drawing/2014/main" id="{C385D439-3E9C-4C28-AB2D-C283E54E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23" cy="19"/>
              </a:xfrm>
              <a:custGeom>
                <a:avLst/>
                <a:gdLst>
                  <a:gd name="T0" fmla="*/ 97 w 9"/>
                  <a:gd name="T1" fmla="*/ 38 h 7"/>
                  <a:gd name="T2" fmla="*/ 33 w 9"/>
                  <a:gd name="T3" fmla="*/ 81 h 7"/>
                  <a:gd name="T4" fmla="*/ 97 w 9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2"/>
                    </a:moveTo>
                    <a:cubicBezTo>
                      <a:pt x="4" y="0"/>
                      <a:pt x="0" y="1"/>
                      <a:pt x="2" y="4"/>
                    </a:cubicBezTo>
                    <a:cubicBezTo>
                      <a:pt x="3" y="7"/>
                      <a:pt x="9" y="6"/>
                      <a:pt x="6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3" name="Freeform 1577">
                <a:extLst>
                  <a:ext uri="{FF2B5EF4-FFF2-40B4-BE49-F238E27FC236}">
                    <a16:creationId xmlns:a16="http://schemas.microsoft.com/office/drawing/2014/main" id="{FA500429-2AD7-4C27-B99A-44D7D6F5F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4" name="Freeform 1578">
                <a:extLst>
                  <a:ext uri="{FF2B5EF4-FFF2-40B4-BE49-F238E27FC236}">
                    <a16:creationId xmlns:a16="http://schemas.microsoft.com/office/drawing/2014/main" id="{EA801250-CCC8-437D-B17D-2430A3AAA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5" name="Freeform 1579">
                <a:extLst>
                  <a:ext uri="{FF2B5EF4-FFF2-40B4-BE49-F238E27FC236}">
                    <a16:creationId xmlns:a16="http://schemas.microsoft.com/office/drawing/2014/main" id="{61B9D644-6FA5-48A6-95C3-11CD923C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6" name="Freeform 1580">
                <a:extLst>
                  <a:ext uri="{FF2B5EF4-FFF2-40B4-BE49-F238E27FC236}">
                    <a16:creationId xmlns:a16="http://schemas.microsoft.com/office/drawing/2014/main" id="{53B0EA81-F3DD-46F8-B2AE-945842EC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7" name="Freeform 1581">
                <a:extLst>
                  <a:ext uri="{FF2B5EF4-FFF2-40B4-BE49-F238E27FC236}">
                    <a16:creationId xmlns:a16="http://schemas.microsoft.com/office/drawing/2014/main" id="{3C8C7532-2955-47DD-AF2A-701C5CB86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8" name="Freeform 1582">
                <a:extLst>
                  <a:ext uri="{FF2B5EF4-FFF2-40B4-BE49-F238E27FC236}">
                    <a16:creationId xmlns:a16="http://schemas.microsoft.com/office/drawing/2014/main" id="{5907AF6D-8086-4A01-8B71-0D53D936A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9" name="Freeform 1583">
                <a:extLst>
                  <a:ext uri="{FF2B5EF4-FFF2-40B4-BE49-F238E27FC236}">
                    <a16:creationId xmlns:a16="http://schemas.microsoft.com/office/drawing/2014/main" id="{1A84CFB3-2294-420E-94B4-96E28838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0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0" name="Freeform 1584">
                <a:extLst>
                  <a:ext uri="{FF2B5EF4-FFF2-40B4-BE49-F238E27FC236}">
                    <a16:creationId xmlns:a16="http://schemas.microsoft.com/office/drawing/2014/main" id="{BB93D382-1006-4F14-94AB-D94654048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1" name="Freeform 1585">
                <a:extLst>
                  <a:ext uri="{FF2B5EF4-FFF2-40B4-BE49-F238E27FC236}">
                    <a16:creationId xmlns:a16="http://schemas.microsoft.com/office/drawing/2014/main" id="{20D3BBF7-F21B-40E7-9503-FDA76E74A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2" name="Freeform 1586">
                <a:extLst>
                  <a:ext uri="{FF2B5EF4-FFF2-40B4-BE49-F238E27FC236}">
                    <a16:creationId xmlns:a16="http://schemas.microsoft.com/office/drawing/2014/main" id="{12636427-29D4-4F33-B07D-37128143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0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3" name="Freeform 1587">
                <a:extLst>
                  <a:ext uri="{FF2B5EF4-FFF2-40B4-BE49-F238E27FC236}">
                    <a16:creationId xmlns:a16="http://schemas.microsoft.com/office/drawing/2014/main" id="{E0BCFE98-9099-4EE5-A981-1E2B181A7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4" name="Freeform 1588">
                <a:extLst>
                  <a:ext uri="{FF2B5EF4-FFF2-40B4-BE49-F238E27FC236}">
                    <a16:creationId xmlns:a16="http://schemas.microsoft.com/office/drawing/2014/main" id="{DD29A360-A1CD-4D7D-B78C-AC06112B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9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5" name="Freeform 1589">
                <a:extLst>
                  <a:ext uri="{FF2B5EF4-FFF2-40B4-BE49-F238E27FC236}">
                    <a16:creationId xmlns:a16="http://schemas.microsoft.com/office/drawing/2014/main" id="{8BD68722-35A4-4D1E-9C9A-F34456B1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6" name="Freeform 1590">
                <a:extLst>
                  <a:ext uri="{FF2B5EF4-FFF2-40B4-BE49-F238E27FC236}">
                    <a16:creationId xmlns:a16="http://schemas.microsoft.com/office/drawing/2014/main" id="{7FA1C028-CD40-457E-B0E1-A79FDB9B5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7" name="Freeform 1591">
                <a:extLst>
                  <a:ext uri="{FF2B5EF4-FFF2-40B4-BE49-F238E27FC236}">
                    <a16:creationId xmlns:a16="http://schemas.microsoft.com/office/drawing/2014/main" id="{3B4D267C-FBF3-491A-8FDB-A5B6EDCB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8" name="Freeform 1592">
                <a:extLst>
                  <a:ext uri="{FF2B5EF4-FFF2-40B4-BE49-F238E27FC236}">
                    <a16:creationId xmlns:a16="http://schemas.microsoft.com/office/drawing/2014/main" id="{50314DFF-1CFE-47C3-958E-46D2968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198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9" name="Freeform 1593">
                <a:extLst>
                  <a:ext uri="{FF2B5EF4-FFF2-40B4-BE49-F238E27FC236}">
                    <a16:creationId xmlns:a16="http://schemas.microsoft.com/office/drawing/2014/main" id="{841A3555-5EBB-4558-8D30-A6F415E18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987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27 w 1"/>
                  <a:gd name="T7" fmla="*/ 8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0" name="Freeform 1594">
                <a:extLst>
                  <a:ext uri="{FF2B5EF4-FFF2-40B4-BE49-F238E27FC236}">
                    <a16:creationId xmlns:a16="http://schemas.microsoft.com/office/drawing/2014/main" id="{33BD05BE-358E-4EA4-AFB9-BA84FD4D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8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1" name="Freeform 1595">
                <a:extLst>
                  <a:ext uri="{FF2B5EF4-FFF2-40B4-BE49-F238E27FC236}">
                    <a16:creationId xmlns:a16="http://schemas.microsoft.com/office/drawing/2014/main" id="{D86B6BF1-4FE5-424C-8EE0-EBD7FB94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2" name="Freeform 1596">
                <a:extLst>
                  <a:ext uri="{FF2B5EF4-FFF2-40B4-BE49-F238E27FC236}">
                    <a16:creationId xmlns:a16="http://schemas.microsoft.com/office/drawing/2014/main" id="{525449B5-09D0-4C64-A9FC-21A66FD8A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00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3" name="Freeform 1597">
                <a:extLst>
                  <a:ext uri="{FF2B5EF4-FFF2-40B4-BE49-F238E27FC236}">
                    <a16:creationId xmlns:a16="http://schemas.microsoft.com/office/drawing/2014/main" id="{8710BF4D-BC4B-499D-91F1-F4FC20DF6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99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4" name="Freeform 1598">
                <a:extLst>
                  <a:ext uri="{FF2B5EF4-FFF2-40B4-BE49-F238E27FC236}">
                    <a16:creationId xmlns:a16="http://schemas.microsoft.com/office/drawing/2014/main" id="{35EC85A2-5245-4ADF-B108-01B52BC64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5" name="Oval 1599">
                <a:extLst>
                  <a:ext uri="{FF2B5EF4-FFF2-40B4-BE49-F238E27FC236}">
                    <a16:creationId xmlns:a16="http://schemas.microsoft.com/office/drawing/2014/main" id="{27CF7DBD-6BA0-4BEC-BF7F-EB2DDD5CC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6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6" name="Oval 1600">
                <a:extLst>
                  <a:ext uri="{FF2B5EF4-FFF2-40B4-BE49-F238E27FC236}">
                    <a16:creationId xmlns:a16="http://schemas.microsoft.com/office/drawing/2014/main" id="{E2125FAF-5330-4390-AAD7-CF7E5EB8A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7" name="Oval 1601">
                <a:extLst>
                  <a:ext uri="{FF2B5EF4-FFF2-40B4-BE49-F238E27FC236}">
                    <a16:creationId xmlns:a16="http://schemas.microsoft.com/office/drawing/2014/main" id="{6C17C172-BCF8-49A6-B4EC-76770BF0C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1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8" name="Oval 1602">
                <a:extLst>
                  <a:ext uri="{FF2B5EF4-FFF2-40B4-BE49-F238E27FC236}">
                    <a16:creationId xmlns:a16="http://schemas.microsoft.com/office/drawing/2014/main" id="{8B9B0C8B-96DE-49ED-854A-CB8359C08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4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9" name="Oval 1603">
                <a:extLst>
                  <a:ext uri="{FF2B5EF4-FFF2-40B4-BE49-F238E27FC236}">
                    <a16:creationId xmlns:a16="http://schemas.microsoft.com/office/drawing/2014/main" id="{6159A535-B5F4-43AD-B071-89570619F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8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0" name="Oval 1604">
                <a:extLst>
                  <a:ext uri="{FF2B5EF4-FFF2-40B4-BE49-F238E27FC236}">
                    <a16:creationId xmlns:a16="http://schemas.microsoft.com/office/drawing/2014/main" id="{D3677CAF-EA8C-4933-BA96-7C9877FE2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72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1" name="Freeform 1605">
                <a:extLst>
                  <a:ext uri="{FF2B5EF4-FFF2-40B4-BE49-F238E27FC236}">
                    <a16:creationId xmlns:a16="http://schemas.microsoft.com/office/drawing/2014/main" id="{3BF6A635-E728-484D-B674-2D5FC07A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03"/>
                <a:ext cx="23" cy="21"/>
              </a:xfrm>
              <a:custGeom>
                <a:avLst/>
                <a:gdLst>
                  <a:gd name="T0" fmla="*/ 51 w 9"/>
                  <a:gd name="T1" fmla="*/ 0 h 8"/>
                  <a:gd name="T2" fmla="*/ 20 w 9"/>
                  <a:gd name="T3" fmla="*/ 55 h 8"/>
                  <a:gd name="T4" fmla="*/ 66 w 9"/>
                  <a:gd name="T5" fmla="*/ 123 h 8"/>
                  <a:gd name="T6" fmla="*/ 66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5"/>
                      <a:pt x="4" y="4"/>
                      <a:pt x="4" y="7"/>
                    </a:cubicBezTo>
                    <a:cubicBezTo>
                      <a:pt x="9" y="8"/>
                      <a:pt x="9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2" name="Freeform 1606">
                <a:extLst>
                  <a:ext uri="{FF2B5EF4-FFF2-40B4-BE49-F238E27FC236}">
                    <a16:creationId xmlns:a16="http://schemas.microsoft.com/office/drawing/2014/main" id="{28E65F28-76CF-470C-8B04-0DE0CDD1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76"/>
                <a:ext cx="17" cy="21"/>
              </a:xfrm>
              <a:custGeom>
                <a:avLst/>
                <a:gdLst>
                  <a:gd name="T0" fmla="*/ 41 w 7"/>
                  <a:gd name="T1" fmla="*/ 34 h 8"/>
                  <a:gd name="T2" fmla="*/ 58 w 7"/>
                  <a:gd name="T3" fmla="*/ 110 h 8"/>
                  <a:gd name="T4" fmla="*/ 41 w 7"/>
                  <a:gd name="T5" fmla="*/ 3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0" y="3"/>
                      <a:pt x="1" y="8"/>
                      <a:pt x="4" y="6"/>
                    </a:cubicBezTo>
                    <a:cubicBezTo>
                      <a:pt x="7" y="5"/>
                      <a:pt x="5" y="0"/>
                      <a:pt x="3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3" name="Freeform 1607">
                <a:extLst>
                  <a:ext uri="{FF2B5EF4-FFF2-40B4-BE49-F238E27FC236}">
                    <a16:creationId xmlns:a16="http://schemas.microsoft.com/office/drawing/2014/main" id="{F7D3344E-4505-4E60-96C6-5DA65D25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35"/>
                <a:ext cx="30" cy="21"/>
              </a:xfrm>
              <a:custGeom>
                <a:avLst/>
                <a:gdLst>
                  <a:gd name="T0" fmla="*/ 95 w 12"/>
                  <a:gd name="T1" fmla="*/ 21 h 8"/>
                  <a:gd name="T2" fmla="*/ 83 w 12"/>
                  <a:gd name="T3" fmla="*/ 144 h 8"/>
                  <a:gd name="T4" fmla="*/ 83 w 12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2" y="2"/>
                      <a:pt x="0" y="8"/>
                      <a:pt x="5" y="8"/>
                    </a:cubicBezTo>
                    <a:cubicBezTo>
                      <a:pt x="10" y="8"/>
                      <a:pt x="12" y="0"/>
                      <a:pt x="5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4" name="Oval 1608">
                <a:extLst>
                  <a:ext uri="{FF2B5EF4-FFF2-40B4-BE49-F238E27FC236}">
                    <a16:creationId xmlns:a16="http://schemas.microsoft.com/office/drawing/2014/main" id="{1CA47AAA-557A-49BB-B562-647404F0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5" name="Oval 1609">
                <a:extLst>
                  <a:ext uri="{FF2B5EF4-FFF2-40B4-BE49-F238E27FC236}">
                    <a16:creationId xmlns:a16="http://schemas.microsoft.com/office/drawing/2014/main" id="{9EC94ECA-CA6F-48F1-909B-8D69E716D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0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6" name="Oval 1610">
                <a:extLst>
                  <a:ext uri="{FF2B5EF4-FFF2-40B4-BE49-F238E27FC236}">
                    <a16:creationId xmlns:a16="http://schemas.microsoft.com/office/drawing/2014/main" id="{2D14EF69-0951-4563-B3D4-2B5BD283A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7" name="Oval 1611">
                <a:extLst>
                  <a:ext uri="{FF2B5EF4-FFF2-40B4-BE49-F238E27FC236}">
                    <a16:creationId xmlns:a16="http://schemas.microsoft.com/office/drawing/2014/main" id="{1155FE67-D653-4915-9460-7955E5391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067" name="Group 1612">
              <a:extLst>
                <a:ext uri="{FF2B5EF4-FFF2-40B4-BE49-F238E27FC236}">
                  <a16:creationId xmlns:a16="http://schemas.microsoft.com/office/drawing/2014/main" id="{B5881118-00F5-49B7-A9A8-B37260E46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69208" name="Oval 1613">
                <a:extLst>
                  <a:ext uri="{FF2B5EF4-FFF2-40B4-BE49-F238E27FC236}">
                    <a16:creationId xmlns:a16="http://schemas.microsoft.com/office/drawing/2014/main" id="{3D29AB10-F5DA-405D-AE05-20F7D47B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202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9" name="Oval 1614">
                <a:extLst>
                  <a:ext uri="{FF2B5EF4-FFF2-40B4-BE49-F238E27FC236}">
                    <a16:creationId xmlns:a16="http://schemas.microsoft.com/office/drawing/2014/main" id="{05165AC4-618E-469E-BBF9-5157DEC09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0" name="Oval 1615">
                <a:extLst>
                  <a:ext uri="{FF2B5EF4-FFF2-40B4-BE49-F238E27FC236}">
                    <a16:creationId xmlns:a16="http://schemas.microsoft.com/office/drawing/2014/main" id="{E9FDE4BD-B851-4F0B-ACB0-50CEB66B2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9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1" name="Oval 1616">
                <a:extLst>
                  <a:ext uri="{FF2B5EF4-FFF2-40B4-BE49-F238E27FC236}">
                    <a16:creationId xmlns:a16="http://schemas.microsoft.com/office/drawing/2014/main" id="{515C5892-6A92-44CF-81B3-A39985E32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0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2" name="Oval 1617">
                <a:extLst>
                  <a:ext uri="{FF2B5EF4-FFF2-40B4-BE49-F238E27FC236}">
                    <a16:creationId xmlns:a16="http://schemas.microsoft.com/office/drawing/2014/main" id="{4A08EE2B-BF90-4931-835D-25F6F0F39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8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3" name="Oval 1618">
                <a:extLst>
                  <a:ext uri="{FF2B5EF4-FFF2-40B4-BE49-F238E27FC236}">
                    <a16:creationId xmlns:a16="http://schemas.microsoft.com/office/drawing/2014/main" id="{8DF5A30A-C772-413E-BF8A-248144883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4" name="Oval 1619">
                <a:extLst>
                  <a:ext uri="{FF2B5EF4-FFF2-40B4-BE49-F238E27FC236}">
                    <a16:creationId xmlns:a16="http://schemas.microsoft.com/office/drawing/2014/main" id="{A8BE38BF-DDEC-4107-A754-D6AB7D0DC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5" name="Oval 1620">
                <a:extLst>
                  <a:ext uri="{FF2B5EF4-FFF2-40B4-BE49-F238E27FC236}">
                    <a16:creationId xmlns:a16="http://schemas.microsoft.com/office/drawing/2014/main" id="{3522F7B4-02AD-4F1F-8895-933C7A175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6" name="Oval 1621">
                <a:extLst>
                  <a:ext uri="{FF2B5EF4-FFF2-40B4-BE49-F238E27FC236}">
                    <a16:creationId xmlns:a16="http://schemas.microsoft.com/office/drawing/2014/main" id="{FFD00A09-8FFB-4781-AEEC-204E69ED8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7" name="Oval 1622">
                <a:extLst>
                  <a:ext uri="{FF2B5EF4-FFF2-40B4-BE49-F238E27FC236}">
                    <a16:creationId xmlns:a16="http://schemas.microsoft.com/office/drawing/2014/main" id="{1A1B0DC6-8354-4286-8650-56D099623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0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8" name="Oval 1623">
                <a:extLst>
                  <a:ext uri="{FF2B5EF4-FFF2-40B4-BE49-F238E27FC236}">
                    <a16:creationId xmlns:a16="http://schemas.microsoft.com/office/drawing/2014/main" id="{B06E1B73-C267-4108-99B5-6D45503E9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35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9" name="Oval 1624">
                <a:extLst>
                  <a:ext uri="{FF2B5EF4-FFF2-40B4-BE49-F238E27FC236}">
                    <a16:creationId xmlns:a16="http://schemas.microsoft.com/office/drawing/2014/main" id="{E36A8235-5B2C-4ABA-94C6-60FACB30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" y="204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0" name="Oval 1625">
                <a:extLst>
                  <a:ext uri="{FF2B5EF4-FFF2-40B4-BE49-F238E27FC236}">
                    <a16:creationId xmlns:a16="http://schemas.microsoft.com/office/drawing/2014/main" id="{5E6EDCF3-0A60-4255-BD77-F6EB2DE0F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1" name="Oval 1626">
                <a:extLst>
                  <a:ext uri="{FF2B5EF4-FFF2-40B4-BE49-F238E27FC236}">
                    <a16:creationId xmlns:a16="http://schemas.microsoft.com/office/drawing/2014/main" id="{562F32BC-D984-4598-A316-2F851813D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2" name="Oval 1627">
                <a:extLst>
                  <a:ext uri="{FF2B5EF4-FFF2-40B4-BE49-F238E27FC236}">
                    <a16:creationId xmlns:a16="http://schemas.microsoft.com/office/drawing/2014/main" id="{1A67A396-62F9-4B87-B3E0-20529578B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205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3" name="Oval 1628">
                <a:extLst>
                  <a:ext uri="{FF2B5EF4-FFF2-40B4-BE49-F238E27FC236}">
                    <a16:creationId xmlns:a16="http://schemas.microsoft.com/office/drawing/2014/main" id="{CCBCD354-6306-4682-8D98-7EC199123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4" name="Oval 1629">
                <a:extLst>
                  <a:ext uri="{FF2B5EF4-FFF2-40B4-BE49-F238E27FC236}">
                    <a16:creationId xmlns:a16="http://schemas.microsoft.com/office/drawing/2014/main" id="{ED2FEC83-65A7-43D2-B288-4FF264D3B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0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5" name="Oval 1630">
                <a:extLst>
                  <a:ext uri="{FF2B5EF4-FFF2-40B4-BE49-F238E27FC236}">
                    <a16:creationId xmlns:a16="http://schemas.microsoft.com/office/drawing/2014/main" id="{9770C8C6-1FAB-4EEB-9153-B97BCDEF4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0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6" name="Oval 1631">
                <a:extLst>
                  <a:ext uri="{FF2B5EF4-FFF2-40B4-BE49-F238E27FC236}">
                    <a16:creationId xmlns:a16="http://schemas.microsoft.com/office/drawing/2014/main" id="{3249590B-34B6-44D0-A958-255951AEF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7" name="Oval 1632">
                <a:extLst>
                  <a:ext uri="{FF2B5EF4-FFF2-40B4-BE49-F238E27FC236}">
                    <a16:creationId xmlns:a16="http://schemas.microsoft.com/office/drawing/2014/main" id="{8F093654-4CA2-455B-AE15-4ED7A1347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8" name="Oval 1633">
                <a:extLst>
                  <a:ext uri="{FF2B5EF4-FFF2-40B4-BE49-F238E27FC236}">
                    <a16:creationId xmlns:a16="http://schemas.microsoft.com/office/drawing/2014/main" id="{CC4402FF-AD5F-4ECD-A61A-D871C7679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9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9" name="Oval 1634">
                <a:extLst>
                  <a:ext uri="{FF2B5EF4-FFF2-40B4-BE49-F238E27FC236}">
                    <a16:creationId xmlns:a16="http://schemas.microsoft.com/office/drawing/2014/main" id="{0E9B16CA-FFA9-44FC-9FED-7806867F1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4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0" name="Oval 1635">
                <a:extLst>
                  <a:ext uri="{FF2B5EF4-FFF2-40B4-BE49-F238E27FC236}">
                    <a16:creationId xmlns:a16="http://schemas.microsoft.com/office/drawing/2014/main" id="{4CB59EC8-D4B7-4B3E-A009-92BC6B365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3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1" name="Oval 1636">
                <a:extLst>
                  <a:ext uri="{FF2B5EF4-FFF2-40B4-BE49-F238E27FC236}">
                    <a16:creationId xmlns:a16="http://schemas.microsoft.com/office/drawing/2014/main" id="{FA0B03CE-4AD7-48BA-8C0B-BB0A02065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2032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2" name="Oval 1637">
                <a:extLst>
                  <a:ext uri="{FF2B5EF4-FFF2-40B4-BE49-F238E27FC236}">
                    <a16:creationId xmlns:a16="http://schemas.microsoft.com/office/drawing/2014/main" id="{E9109791-85D2-48F3-BDA1-88E0A5746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5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3" name="Oval 1638">
                <a:extLst>
                  <a:ext uri="{FF2B5EF4-FFF2-40B4-BE49-F238E27FC236}">
                    <a16:creationId xmlns:a16="http://schemas.microsoft.com/office/drawing/2014/main" id="{257596F2-9BCA-4D5F-B5CF-5A4F7557C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1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4" name="Oval 1639">
                <a:extLst>
                  <a:ext uri="{FF2B5EF4-FFF2-40B4-BE49-F238E27FC236}">
                    <a16:creationId xmlns:a16="http://schemas.microsoft.com/office/drawing/2014/main" id="{00C07630-1DF3-44A3-AB07-7F15FC09E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5" name="Oval 1640">
                <a:extLst>
                  <a:ext uri="{FF2B5EF4-FFF2-40B4-BE49-F238E27FC236}">
                    <a16:creationId xmlns:a16="http://schemas.microsoft.com/office/drawing/2014/main" id="{6E751266-7000-4100-85E8-4A65D7E7C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08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6" name="Oval 1641">
                <a:extLst>
                  <a:ext uri="{FF2B5EF4-FFF2-40B4-BE49-F238E27FC236}">
                    <a16:creationId xmlns:a16="http://schemas.microsoft.com/office/drawing/2014/main" id="{D3C81A94-80F1-49A5-9853-B264352CA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99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7" name="Oval 1642">
                <a:extLst>
                  <a:ext uri="{FF2B5EF4-FFF2-40B4-BE49-F238E27FC236}">
                    <a16:creationId xmlns:a16="http://schemas.microsoft.com/office/drawing/2014/main" id="{C051B825-842A-483E-B724-C114D24D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24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8" name="Oval 1643">
                <a:extLst>
                  <a:ext uri="{FF2B5EF4-FFF2-40B4-BE49-F238E27FC236}">
                    <a16:creationId xmlns:a16="http://schemas.microsoft.com/office/drawing/2014/main" id="{03D9740B-7622-4C24-B1B7-575BEF3CE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1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9" name="Freeform 1644">
                <a:extLst>
                  <a:ext uri="{FF2B5EF4-FFF2-40B4-BE49-F238E27FC236}">
                    <a16:creationId xmlns:a16="http://schemas.microsoft.com/office/drawing/2014/main" id="{35EBA7CC-5FEE-4C78-9904-46AE3D4F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30" cy="26"/>
              </a:xfrm>
              <a:custGeom>
                <a:avLst/>
                <a:gdLst>
                  <a:gd name="T0" fmla="*/ 145 w 12"/>
                  <a:gd name="T1" fmla="*/ 55 h 10"/>
                  <a:gd name="T2" fmla="*/ 33 w 12"/>
                  <a:gd name="T3" fmla="*/ 109 h 10"/>
                  <a:gd name="T4" fmla="*/ 145 w 12"/>
                  <a:gd name="T5" fmla="*/ 5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9" y="3"/>
                    </a:moveTo>
                    <a:cubicBezTo>
                      <a:pt x="6" y="0"/>
                      <a:pt x="0" y="1"/>
                      <a:pt x="2" y="6"/>
                    </a:cubicBezTo>
                    <a:cubicBezTo>
                      <a:pt x="5" y="10"/>
                      <a:pt x="12" y="8"/>
                      <a:pt x="9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0" name="Freeform 1645">
                <a:extLst>
                  <a:ext uri="{FF2B5EF4-FFF2-40B4-BE49-F238E27FC236}">
                    <a16:creationId xmlns:a16="http://schemas.microsoft.com/office/drawing/2014/main" id="{38DCD881-19FC-4B70-9B19-AFB4056F6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7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1" name="Freeform 1646">
                <a:extLst>
                  <a:ext uri="{FF2B5EF4-FFF2-40B4-BE49-F238E27FC236}">
                    <a16:creationId xmlns:a16="http://schemas.microsoft.com/office/drawing/2014/main" id="{EA2368AF-F232-4AD3-AA18-472DEE971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7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2" name="Freeform 1647">
                <a:extLst>
                  <a:ext uri="{FF2B5EF4-FFF2-40B4-BE49-F238E27FC236}">
                    <a16:creationId xmlns:a16="http://schemas.microsoft.com/office/drawing/2014/main" id="{F8D9BA1A-32E0-4B3E-A8D7-12A64F453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6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3" name="Freeform 1648">
                <a:extLst>
                  <a:ext uri="{FF2B5EF4-FFF2-40B4-BE49-F238E27FC236}">
                    <a16:creationId xmlns:a16="http://schemas.microsoft.com/office/drawing/2014/main" id="{6AC6B420-E699-4035-A84B-F7D8E39C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4" name="Freeform 1649">
                <a:extLst>
                  <a:ext uri="{FF2B5EF4-FFF2-40B4-BE49-F238E27FC236}">
                    <a16:creationId xmlns:a16="http://schemas.microsoft.com/office/drawing/2014/main" id="{FC81EF20-D96B-4AF6-96E6-6D6D0DC5F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8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5" name="Freeform 1650">
                <a:extLst>
                  <a:ext uri="{FF2B5EF4-FFF2-40B4-BE49-F238E27FC236}">
                    <a16:creationId xmlns:a16="http://schemas.microsoft.com/office/drawing/2014/main" id="{E9140DE6-27EB-4BAC-8F0D-4ECAC451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6" name="Freeform 1651">
                <a:extLst>
                  <a:ext uri="{FF2B5EF4-FFF2-40B4-BE49-F238E27FC236}">
                    <a16:creationId xmlns:a16="http://schemas.microsoft.com/office/drawing/2014/main" id="{46C7D23A-AF0E-4324-9CA1-08B395B6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7" name="Freeform 1652">
                <a:extLst>
                  <a:ext uri="{FF2B5EF4-FFF2-40B4-BE49-F238E27FC236}">
                    <a16:creationId xmlns:a16="http://schemas.microsoft.com/office/drawing/2014/main" id="{BC68689A-EBF1-4660-B2BD-7907C288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8" name="Freeform 1653">
                <a:extLst>
                  <a:ext uri="{FF2B5EF4-FFF2-40B4-BE49-F238E27FC236}">
                    <a16:creationId xmlns:a16="http://schemas.microsoft.com/office/drawing/2014/main" id="{998EC53C-99A7-463C-BD15-C83DDB4ED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9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9" name="Freeform 1654">
                <a:extLst>
                  <a:ext uri="{FF2B5EF4-FFF2-40B4-BE49-F238E27FC236}">
                    <a16:creationId xmlns:a16="http://schemas.microsoft.com/office/drawing/2014/main" id="{389AD73B-F7FC-4B0F-9F8E-45B1E28C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0" name="Freeform 1655">
                <a:extLst>
                  <a:ext uri="{FF2B5EF4-FFF2-40B4-BE49-F238E27FC236}">
                    <a16:creationId xmlns:a16="http://schemas.microsoft.com/office/drawing/2014/main" id="{C2FD7F73-7344-4CC8-9F09-B098D770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1" name="Freeform 1656">
                <a:extLst>
                  <a:ext uri="{FF2B5EF4-FFF2-40B4-BE49-F238E27FC236}">
                    <a16:creationId xmlns:a16="http://schemas.microsoft.com/office/drawing/2014/main" id="{247B91D1-DCC7-4276-847C-7F719ACDE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2" name="Freeform 1657">
                <a:extLst>
                  <a:ext uri="{FF2B5EF4-FFF2-40B4-BE49-F238E27FC236}">
                    <a16:creationId xmlns:a16="http://schemas.microsoft.com/office/drawing/2014/main" id="{481C41E0-C887-4C5E-8DAB-B74D1CF3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3" name="Freeform 1658">
                <a:extLst>
                  <a:ext uri="{FF2B5EF4-FFF2-40B4-BE49-F238E27FC236}">
                    <a16:creationId xmlns:a16="http://schemas.microsoft.com/office/drawing/2014/main" id="{2CC86E7E-4B2E-409A-989B-960803DC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6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4" name="Freeform 1659">
                <a:extLst>
                  <a:ext uri="{FF2B5EF4-FFF2-40B4-BE49-F238E27FC236}">
                    <a16:creationId xmlns:a16="http://schemas.microsoft.com/office/drawing/2014/main" id="{6A63DA80-4FF1-405B-92CB-6A77117F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5" name="Freeform 1660">
                <a:extLst>
                  <a:ext uri="{FF2B5EF4-FFF2-40B4-BE49-F238E27FC236}">
                    <a16:creationId xmlns:a16="http://schemas.microsoft.com/office/drawing/2014/main" id="{B6E028CB-FEC1-4DC4-B87D-EBC8BAA3C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6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6" name="Freeform 1661">
                <a:extLst>
                  <a:ext uri="{FF2B5EF4-FFF2-40B4-BE49-F238E27FC236}">
                    <a16:creationId xmlns:a16="http://schemas.microsoft.com/office/drawing/2014/main" id="{956D9CBD-D606-4101-800C-9BC629AA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6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7" name="Freeform 1662">
                <a:extLst>
                  <a:ext uri="{FF2B5EF4-FFF2-40B4-BE49-F238E27FC236}">
                    <a16:creationId xmlns:a16="http://schemas.microsoft.com/office/drawing/2014/main" id="{21EA4281-1AA2-4B55-B8BF-43EE89BE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8" name="Freeform 1663">
                <a:extLst>
                  <a:ext uri="{FF2B5EF4-FFF2-40B4-BE49-F238E27FC236}">
                    <a16:creationId xmlns:a16="http://schemas.microsoft.com/office/drawing/2014/main" id="{FB0D30AA-F8BB-41E7-AB4A-797A70F17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89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9" name="Freeform 1664">
                <a:extLst>
                  <a:ext uri="{FF2B5EF4-FFF2-40B4-BE49-F238E27FC236}">
                    <a16:creationId xmlns:a16="http://schemas.microsoft.com/office/drawing/2014/main" id="{A15123D9-5D31-493F-A357-89044171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0" name="Freeform 1665">
                <a:extLst>
                  <a:ext uri="{FF2B5EF4-FFF2-40B4-BE49-F238E27FC236}">
                    <a16:creationId xmlns:a16="http://schemas.microsoft.com/office/drawing/2014/main" id="{E233FBF3-48FC-4FB6-9E9D-C6EBA28D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1" name="Freeform 1666">
                <a:extLst>
                  <a:ext uri="{FF2B5EF4-FFF2-40B4-BE49-F238E27FC236}">
                    <a16:creationId xmlns:a16="http://schemas.microsoft.com/office/drawing/2014/main" id="{B44405BE-377F-4C83-B5CF-89422E03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2" name="Freeform 1667">
                <a:extLst>
                  <a:ext uri="{FF2B5EF4-FFF2-40B4-BE49-F238E27FC236}">
                    <a16:creationId xmlns:a16="http://schemas.microsoft.com/office/drawing/2014/main" id="{017B627C-778F-4AD4-9812-DEC021CE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883"/>
                <a:ext cx="13" cy="13"/>
              </a:xfrm>
              <a:custGeom>
                <a:avLst/>
                <a:gdLst>
                  <a:gd name="T0" fmla="*/ 34 w 5"/>
                  <a:gd name="T1" fmla="*/ 0 h 5"/>
                  <a:gd name="T2" fmla="*/ 0 w 5"/>
                  <a:gd name="T3" fmla="*/ 34 h 5"/>
                  <a:gd name="T4" fmla="*/ 34 w 5"/>
                  <a:gd name="T5" fmla="*/ 88 h 5"/>
                  <a:gd name="T6" fmla="*/ 34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5"/>
                    </a:cubicBezTo>
                    <a:cubicBezTo>
                      <a:pt x="5" y="5"/>
                      <a:pt x="5" y="0"/>
                      <a:pt x="2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3" name="Freeform 1668">
                <a:extLst>
                  <a:ext uri="{FF2B5EF4-FFF2-40B4-BE49-F238E27FC236}">
                    <a16:creationId xmlns:a16="http://schemas.microsoft.com/office/drawing/2014/main" id="{6498480D-D767-43CE-B607-8C4AC5EA9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864"/>
                <a:ext cx="13" cy="13"/>
              </a:xfrm>
              <a:custGeom>
                <a:avLst/>
                <a:gdLst>
                  <a:gd name="T0" fmla="*/ 34 w 5"/>
                  <a:gd name="T1" fmla="*/ 21 h 5"/>
                  <a:gd name="T2" fmla="*/ 55 w 5"/>
                  <a:gd name="T3" fmla="*/ 68 h 5"/>
                  <a:gd name="T4" fmla="*/ 34 w 5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0" y="2"/>
                      <a:pt x="1" y="5"/>
                      <a:pt x="3" y="4"/>
                    </a:cubicBezTo>
                    <a:cubicBezTo>
                      <a:pt x="5" y="3"/>
                      <a:pt x="4" y="0"/>
                      <a:pt x="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4" name="Freeform 1669">
                <a:extLst>
                  <a:ext uri="{FF2B5EF4-FFF2-40B4-BE49-F238E27FC236}">
                    <a16:creationId xmlns:a16="http://schemas.microsoft.com/office/drawing/2014/main" id="{C846EB8B-FB86-4715-A55C-5EFF97843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869"/>
                <a:ext cx="17" cy="11"/>
              </a:xfrm>
              <a:custGeom>
                <a:avLst/>
                <a:gdLst>
                  <a:gd name="T0" fmla="*/ 41 w 7"/>
                  <a:gd name="T1" fmla="*/ 0 h 4"/>
                  <a:gd name="T2" fmla="*/ 41 w 7"/>
                  <a:gd name="T3" fmla="*/ 83 h 4"/>
                  <a:gd name="T4" fmla="*/ 41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0"/>
                      <a:pt x="0" y="4"/>
                      <a:pt x="3" y="4"/>
                    </a:cubicBezTo>
                    <a:cubicBezTo>
                      <a:pt x="6" y="4"/>
                      <a:pt x="7" y="0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5" name="Oval 1670">
                <a:extLst>
                  <a:ext uri="{FF2B5EF4-FFF2-40B4-BE49-F238E27FC236}">
                    <a16:creationId xmlns:a16="http://schemas.microsoft.com/office/drawing/2014/main" id="{5439871D-64BB-4816-8D95-14E75C634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8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6" name="Oval 1671">
                <a:extLst>
                  <a:ext uri="{FF2B5EF4-FFF2-40B4-BE49-F238E27FC236}">
                    <a16:creationId xmlns:a16="http://schemas.microsoft.com/office/drawing/2014/main" id="{7A941934-7708-498E-B0F8-80034E1C1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3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7" name="Oval 1672">
                <a:extLst>
                  <a:ext uri="{FF2B5EF4-FFF2-40B4-BE49-F238E27FC236}">
                    <a16:creationId xmlns:a16="http://schemas.microsoft.com/office/drawing/2014/main" id="{E269BC06-E093-4F18-81B9-8E57F90E4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8" name="Oval 1673">
                <a:extLst>
                  <a:ext uri="{FF2B5EF4-FFF2-40B4-BE49-F238E27FC236}">
                    <a16:creationId xmlns:a16="http://schemas.microsoft.com/office/drawing/2014/main" id="{5E440060-9618-4565-B0E0-E8E3E040A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93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9" name="Oval 1674">
                <a:extLst>
                  <a:ext uri="{FF2B5EF4-FFF2-40B4-BE49-F238E27FC236}">
                    <a16:creationId xmlns:a16="http://schemas.microsoft.com/office/drawing/2014/main" id="{D70E9C0C-E19B-4ABB-994D-18C774D6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96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0" name="Oval 1675">
                <a:extLst>
                  <a:ext uri="{FF2B5EF4-FFF2-40B4-BE49-F238E27FC236}">
                    <a16:creationId xmlns:a16="http://schemas.microsoft.com/office/drawing/2014/main" id="{2C7E61AA-6461-4F72-94FE-9A9106304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9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1" name="Oval 1676">
                <a:extLst>
                  <a:ext uri="{FF2B5EF4-FFF2-40B4-BE49-F238E27FC236}">
                    <a16:creationId xmlns:a16="http://schemas.microsoft.com/office/drawing/2014/main" id="{A0059AA3-60E9-4403-A7C1-0AA67E77C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" y="2880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2" name="Oval 1677">
                <a:extLst>
                  <a:ext uri="{FF2B5EF4-FFF2-40B4-BE49-F238E27FC236}">
                    <a16:creationId xmlns:a16="http://schemas.microsoft.com/office/drawing/2014/main" id="{AAD6B66A-D9D0-4B54-81D2-5EC3FB0A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3" name="Oval 1678">
                <a:extLst>
                  <a:ext uri="{FF2B5EF4-FFF2-40B4-BE49-F238E27FC236}">
                    <a16:creationId xmlns:a16="http://schemas.microsoft.com/office/drawing/2014/main" id="{AC124C53-92E0-48CA-9805-1666CFDC6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75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4" name="Oval 1679">
                <a:extLst>
                  <a:ext uri="{FF2B5EF4-FFF2-40B4-BE49-F238E27FC236}">
                    <a16:creationId xmlns:a16="http://schemas.microsoft.com/office/drawing/2014/main" id="{361F255C-45AC-4AA5-A1DF-EDDA12601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69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5" name="Oval 1680">
                <a:extLst>
                  <a:ext uri="{FF2B5EF4-FFF2-40B4-BE49-F238E27FC236}">
                    <a16:creationId xmlns:a16="http://schemas.microsoft.com/office/drawing/2014/main" id="{CF9A237A-9972-4901-9ACE-BB01E7E08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6" name="Oval 1681">
                <a:extLst>
                  <a:ext uri="{FF2B5EF4-FFF2-40B4-BE49-F238E27FC236}">
                    <a16:creationId xmlns:a16="http://schemas.microsoft.com/office/drawing/2014/main" id="{F63B5A6B-4DEB-404B-831A-EDF63B04A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7" name="Oval 1682">
                <a:extLst>
                  <a:ext uri="{FF2B5EF4-FFF2-40B4-BE49-F238E27FC236}">
                    <a16:creationId xmlns:a16="http://schemas.microsoft.com/office/drawing/2014/main" id="{088F9B3E-E8D2-4BB7-93F8-7C233695A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69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8" name="Oval 1683">
                <a:extLst>
                  <a:ext uri="{FF2B5EF4-FFF2-40B4-BE49-F238E27FC236}">
                    <a16:creationId xmlns:a16="http://schemas.microsoft.com/office/drawing/2014/main" id="{127E5F00-D622-4178-B0DD-EA44BA3AE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9" name="Oval 1684">
                <a:extLst>
                  <a:ext uri="{FF2B5EF4-FFF2-40B4-BE49-F238E27FC236}">
                    <a16:creationId xmlns:a16="http://schemas.microsoft.com/office/drawing/2014/main" id="{D4DD702C-164A-41A6-ACC2-159B6A7F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0" name="Oval 1685">
                <a:extLst>
                  <a:ext uri="{FF2B5EF4-FFF2-40B4-BE49-F238E27FC236}">
                    <a16:creationId xmlns:a16="http://schemas.microsoft.com/office/drawing/2014/main" id="{05ECB59F-D3C9-4B18-B423-5AA42CDD4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1" name="Oval 1686">
                <a:extLst>
                  <a:ext uri="{FF2B5EF4-FFF2-40B4-BE49-F238E27FC236}">
                    <a16:creationId xmlns:a16="http://schemas.microsoft.com/office/drawing/2014/main" id="{6B6630B1-428B-4647-AC09-4A8DC2A94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2" name="Oval 1687">
                <a:extLst>
                  <a:ext uri="{FF2B5EF4-FFF2-40B4-BE49-F238E27FC236}">
                    <a16:creationId xmlns:a16="http://schemas.microsoft.com/office/drawing/2014/main" id="{7A509EE7-8739-462D-A7D9-3BD4B35E9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9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3" name="Oval 1688">
                <a:extLst>
                  <a:ext uri="{FF2B5EF4-FFF2-40B4-BE49-F238E27FC236}">
                    <a16:creationId xmlns:a16="http://schemas.microsoft.com/office/drawing/2014/main" id="{CDF9F902-EC08-43DC-A934-6C9E7A147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4" name="Oval 1689">
                <a:extLst>
                  <a:ext uri="{FF2B5EF4-FFF2-40B4-BE49-F238E27FC236}">
                    <a16:creationId xmlns:a16="http://schemas.microsoft.com/office/drawing/2014/main" id="{3A3F0869-A141-4DD0-ADC0-151DB4143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5" name="Oval 1690">
                <a:extLst>
                  <a:ext uri="{FF2B5EF4-FFF2-40B4-BE49-F238E27FC236}">
                    <a16:creationId xmlns:a16="http://schemas.microsoft.com/office/drawing/2014/main" id="{AEE040DA-E717-4FEB-9D93-4274E75C8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6" name="Oval 1691">
                <a:extLst>
                  <a:ext uri="{FF2B5EF4-FFF2-40B4-BE49-F238E27FC236}">
                    <a16:creationId xmlns:a16="http://schemas.microsoft.com/office/drawing/2014/main" id="{F39D2C52-8954-42E6-A62F-6B0FF7AF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7" name="Oval 1692">
                <a:extLst>
                  <a:ext uri="{FF2B5EF4-FFF2-40B4-BE49-F238E27FC236}">
                    <a16:creationId xmlns:a16="http://schemas.microsoft.com/office/drawing/2014/main" id="{EB98C9E2-2CFE-4EEA-8A12-25BC4E6E6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8" name="Oval 1693">
                <a:extLst>
                  <a:ext uri="{FF2B5EF4-FFF2-40B4-BE49-F238E27FC236}">
                    <a16:creationId xmlns:a16="http://schemas.microsoft.com/office/drawing/2014/main" id="{9C6FC3D4-F644-4A2B-96CF-C36F209E2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9" name="Oval 1694">
                <a:extLst>
                  <a:ext uri="{FF2B5EF4-FFF2-40B4-BE49-F238E27FC236}">
                    <a16:creationId xmlns:a16="http://schemas.microsoft.com/office/drawing/2014/main" id="{02E62F9B-3817-4D69-AA76-610BA1EFB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75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0" name="Oval 1695">
                <a:extLst>
                  <a:ext uri="{FF2B5EF4-FFF2-40B4-BE49-F238E27FC236}">
                    <a16:creationId xmlns:a16="http://schemas.microsoft.com/office/drawing/2014/main" id="{05E618AD-47BA-429A-902A-2555D8D26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875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1" name="Oval 1696">
                <a:extLst>
                  <a:ext uri="{FF2B5EF4-FFF2-40B4-BE49-F238E27FC236}">
                    <a16:creationId xmlns:a16="http://schemas.microsoft.com/office/drawing/2014/main" id="{6B11470D-6BB4-4B50-8FCB-AC93F668C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69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2" name="Oval 1697">
                <a:extLst>
                  <a:ext uri="{FF2B5EF4-FFF2-40B4-BE49-F238E27FC236}">
                    <a16:creationId xmlns:a16="http://schemas.microsoft.com/office/drawing/2014/main" id="{17D458E5-E826-460E-8B11-B624D0C6C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867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3" name="Oval 1698">
                <a:extLst>
                  <a:ext uri="{FF2B5EF4-FFF2-40B4-BE49-F238E27FC236}">
                    <a16:creationId xmlns:a16="http://schemas.microsoft.com/office/drawing/2014/main" id="{121DBD63-DF8A-4296-9198-D154E18D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7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4" name="Freeform 1699">
                <a:extLst>
                  <a:ext uri="{FF2B5EF4-FFF2-40B4-BE49-F238E27FC236}">
                    <a16:creationId xmlns:a16="http://schemas.microsoft.com/office/drawing/2014/main" id="{D22CF469-E518-4734-A9C0-137C5268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904"/>
                <a:ext cx="20" cy="11"/>
              </a:xfrm>
              <a:custGeom>
                <a:avLst/>
                <a:gdLst>
                  <a:gd name="T0" fmla="*/ 63 w 8"/>
                  <a:gd name="T1" fmla="*/ 0 h 4"/>
                  <a:gd name="T2" fmla="*/ 63 w 8"/>
                  <a:gd name="T3" fmla="*/ 83 h 4"/>
                  <a:gd name="T4" fmla="*/ 63 w 8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2" y="0"/>
                      <a:pt x="0" y="4"/>
                      <a:pt x="4" y="4"/>
                    </a:cubicBezTo>
                    <a:cubicBezTo>
                      <a:pt x="6" y="4"/>
                      <a:pt x="8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5" name="Oval 1700">
                <a:extLst>
                  <a:ext uri="{FF2B5EF4-FFF2-40B4-BE49-F238E27FC236}">
                    <a16:creationId xmlns:a16="http://schemas.microsoft.com/office/drawing/2014/main" id="{EC101AA9-278A-4767-8080-986F3B5BF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6" name="Oval 1701">
                <a:extLst>
                  <a:ext uri="{FF2B5EF4-FFF2-40B4-BE49-F238E27FC236}">
                    <a16:creationId xmlns:a16="http://schemas.microsoft.com/office/drawing/2014/main" id="{8F729F5A-C28C-44C4-88B2-BB687E92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7" name="Oval 1702">
                <a:extLst>
                  <a:ext uri="{FF2B5EF4-FFF2-40B4-BE49-F238E27FC236}">
                    <a16:creationId xmlns:a16="http://schemas.microsoft.com/office/drawing/2014/main" id="{1316D8C6-C4BB-4263-BB16-E258745D8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8" name="Oval 1703">
                <a:extLst>
                  <a:ext uri="{FF2B5EF4-FFF2-40B4-BE49-F238E27FC236}">
                    <a16:creationId xmlns:a16="http://schemas.microsoft.com/office/drawing/2014/main" id="{F2C62086-29D9-416C-AD15-FC4DA0DA7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9" name="Oval 1704">
                <a:extLst>
                  <a:ext uri="{FF2B5EF4-FFF2-40B4-BE49-F238E27FC236}">
                    <a16:creationId xmlns:a16="http://schemas.microsoft.com/office/drawing/2014/main" id="{189E5DE3-1EA1-4B1E-A4CE-C434E7D69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4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0" name="Oval 1705">
                <a:extLst>
                  <a:ext uri="{FF2B5EF4-FFF2-40B4-BE49-F238E27FC236}">
                    <a16:creationId xmlns:a16="http://schemas.microsoft.com/office/drawing/2014/main" id="{86EA9EBA-A904-4290-83A9-CAB9D743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1" name="Oval 1706">
                <a:extLst>
                  <a:ext uri="{FF2B5EF4-FFF2-40B4-BE49-F238E27FC236}">
                    <a16:creationId xmlns:a16="http://schemas.microsoft.com/office/drawing/2014/main" id="{99BC7871-B59B-497B-A556-80F733C49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1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2" name="Oval 1707">
                <a:extLst>
                  <a:ext uri="{FF2B5EF4-FFF2-40B4-BE49-F238E27FC236}">
                    <a16:creationId xmlns:a16="http://schemas.microsoft.com/office/drawing/2014/main" id="{CCC1D366-FC4E-401A-9FDA-883A97369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3" name="Oval 1708">
                <a:extLst>
                  <a:ext uri="{FF2B5EF4-FFF2-40B4-BE49-F238E27FC236}">
                    <a16:creationId xmlns:a16="http://schemas.microsoft.com/office/drawing/2014/main" id="{370D512E-2078-4FD8-B173-907FC1958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9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4" name="Oval 1709">
                <a:extLst>
                  <a:ext uri="{FF2B5EF4-FFF2-40B4-BE49-F238E27FC236}">
                    <a16:creationId xmlns:a16="http://schemas.microsoft.com/office/drawing/2014/main" id="{4555B884-F877-42CD-9F0C-DFC7BD9D9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4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5" name="Oval 1710">
                <a:extLst>
                  <a:ext uri="{FF2B5EF4-FFF2-40B4-BE49-F238E27FC236}">
                    <a16:creationId xmlns:a16="http://schemas.microsoft.com/office/drawing/2014/main" id="{FE88B767-08C6-424F-ADA4-822BFA73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901"/>
                <a:ext cx="2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6" name="Oval 1711">
                <a:extLst>
                  <a:ext uri="{FF2B5EF4-FFF2-40B4-BE49-F238E27FC236}">
                    <a16:creationId xmlns:a16="http://schemas.microsoft.com/office/drawing/2014/main" id="{5DE67B0C-D92E-4E0A-B813-678ABC94C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7" name="Oval 1712">
                <a:extLst>
                  <a:ext uri="{FF2B5EF4-FFF2-40B4-BE49-F238E27FC236}">
                    <a16:creationId xmlns:a16="http://schemas.microsoft.com/office/drawing/2014/main" id="{9B989760-52DF-4C40-B956-9B6A30DA7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8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8" name="Oval 1713">
                <a:extLst>
                  <a:ext uri="{FF2B5EF4-FFF2-40B4-BE49-F238E27FC236}">
                    <a16:creationId xmlns:a16="http://schemas.microsoft.com/office/drawing/2014/main" id="{E8B4CF4F-857D-4153-BECA-0E0161A26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9" name="Oval 1714">
                <a:extLst>
                  <a:ext uri="{FF2B5EF4-FFF2-40B4-BE49-F238E27FC236}">
                    <a16:creationId xmlns:a16="http://schemas.microsoft.com/office/drawing/2014/main" id="{9AB9BBD4-BDB9-4FC0-B534-257B48E0B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0" name="Oval 1715">
                <a:extLst>
                  <a:ext uri="{FF2B5EF4-FFF2-40B4-BE49-F238E27FC236}">
                    <a16:creationId xmlns:a16="http://schemas.microsoft.com/office/drawing/2014/main" id="{62BA25D8-D8E9-46ED-86E6-74922030C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1" name="Oval 1716">
                <a:extLst>
                  <a:ext uri="{FF2B5EF4-FFF2-40B4-BE49-F238E27FC236}">
                    <a16:creationId xmlns:a16="http://schemas.microsoft.com/office/drawing/2014/main" id="{5732CFC1-1737-416C-B73A-6D891FBB4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6"/>
                <a:ext cx="1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2" name="Oval 1717">
                <a:extLst>
                  <a:ext uri="{FF2B5EF4-FFF2-40B4-BE49-F238E27FC236}">
                    <a16:creationId xmlns:a16="http://schemas.microsoft.com/office/drawing/2014/main" id="{6E552BE7-4D6D-43D0-890D-4D939A3B4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3" name="Freeform 1718">
                <a:extLst>
                  <a:ext uri="{FF2B5EF4-FFF2-40B4-BE49-F238E27FC236}">
                    <a16:creationId xmlns:a16="http://schemas.microsoft.com/office/drawing/2014/main" id="{A36B43A4-A557-4AF2-A662-67CBB8DAD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7"/>
                <a:ext cx="52" cy="130"/>
              </a:xfrm>
              <a:custGeom>
                <a:avLst/>
                <a:gdLst>
                  <a:gd name="T0" fmla="*/ 183 w 21"/>
                  <a:gd name="T1" fmla="*/ 822 h 49"/>
                  <a:gd name="T2" fmla="*/ 258 w 21"/>
                  <a:gd name="T3" fmla="*/ 578 h 49"/>
                  <a:gd name="T4" fmla="*/ 196 w 21"/>
                  <a:gd name="T5" fmla="*/ 90 h 49"/>
                  <a:gd name="T6" fmla="*/ 166 w 21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9">
                    <a:moveTo>
                      <a:pt x="12" y="44"/>
                    </a:moveTo>
                    <a:cubicBezTo>
                      <a:pt x="17" y="49"/>
                      <a:pt x="21" y="38"/>
                      <a:pt x="17" y="31"/>
                    </a:cubicBezTo>
                    <a:cubicBezTo>
                      <a:pt x="0" y="5"/>
                      <a:pt x="15" y="11"/>
                      <a:pt x="13" y="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4" name="Freeform 1719">
                <a:extLst>
                  <a:ext uri="{FF2B5EF4-FFF2-40B4-BE49-F238E27FC236}">
                    <a16:creationId xmlns:a16="http://schemas.microsoft.com/office/drawing/2014/main" id="{D6D35998-CC3F-486B-B3A3-647565D2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5" name="Freeform 1720">
                <a:extLst>
                  <a:ext uri="{FF2B5EF4-FFF2-40B4-BE49-F238E27FC236}">
                    <a16:creationId xmlns:a16="http://schemas.microsoft.com/office/drawing/2014/main" id="{9B6DC7FA-78EF-4838-B99B-42BB843A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659"/>
                <a:ext cx="42" cy="133"/>
              </a:xfrm>
              <a:custGeom>
                <a:avLst/>
                <a:gdLst>
                  <a:gd name="T0" fmla="*/ 0 w 17"/>
                  <a:gd name="T1" fmla="*/ 942 h 50"/>
                  <a:gd name="T2" fmla="*/ 42 w 17"/>
                  <a:gd name="T3" fmla="*/ 545 h 50"/>
                  <a:gd name="T4" fmla="*/ 245 w 17"/>
                  <a:gd name="T5" fmla="*/ 205 h 50"/>
                  <a:gd name="T6" fmla="*/ 166 w 17"/>
                  <a:gd name="T7" fmla="*/ 3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0" y="50"/>
                    </a:moveTo>
                    <a:cubicBezTo>
                      <a:pt x="6" y="46"/>
                      <a:pt x="1" y="40"/>
                      <a:pt x="3" y="29"/>
                    </a:cubicBezTo>
                    <a:cubicBezTo>
                      <a:pt x="5" y="19"/>
                      <a:pt x="15" y="18"/>
                      <a:pt x="16" y="11"/>
                    </a:cubicBezTo>
                    <a:cubicBezTo>
                      <a:pt x="17" y="2"/>
                      <a:pt x="14" y="0"/>
                      <a:pt x="11" y="2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6" name="Freeform 1721">
                <a:extLst>
                  <a:ext uri="{FF2B5EF4-FFF2-40B4-BE49-F238E27FC236}">
                    <a16:creationId xmlns:a16="http://schemas.microsoft.com/office/drawing/2014/main" id="{E042BD58-D57C-4B52-8120-7E9619523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64"/>
                <a:ext cx="88" cy="808"/>
              </a:xfrm>
              <a:custGeom>
                <a:avLst/>
                <a:gdLst>
                  <a:gd name="T0" fmla="*/ 463 w 35"/>
                  <a:gd name="T1" fmla="*/ 5747 h 303"/>
                  <a:gd name="T2" fmla="*/ 505 w 35"/>
                  <a:gd name="T3" fmla="*/ 5611 h 303"/>
                  <a:gd name="T4" fmla="*/ 380 w 35"/>
                  <a:gd name="T5" fmla="*/ 5405 h 303"/>
                  <a:gd name="T6" fmla="*/ 397 w 35"/>
                  <a:gd name="T7" fmla="*/ 5176 h 303"/>
                  <a:gd name="T8" fmla="*/ 284 w 35"/>
                  <a:gd name="T9" fmla="*/ 4971 h 303"/>
                  <a:gd name="T10" fmla="*/ 334 w 35"/>
                  <a:gd name="T11" fmla="*/ 4800 h 303"/>
                  <a:gd name="T12" fmla="*/ 241 w 35"/>
                  <a:gd name="T13" fmla="*/ 4608 h 303"/>
                  <a:gd name="T14" fmla="*/ 272 w 35"/>
                  <a:gd name="T15" fmla="*/ 4437 h 303"/>
                  <a:gd name="T16" fmla="*/ 209 w 35"/>
                  <a:gd name="T17" fmla="*/ 4061 h 303"/>
                  <a:gd name="T18" fmla="*/ 317 w 35"/>
                  <a:gd name="T19" fmla="*/ 3699 h 303"/>
                  <a:gd name="T20" fmla="*/ 272 w 35"/>
                  <a:gd name="T21" fmla="*/ 2069 h 303"/>
                  <a:gd name="T22" fmla="*/ 209 w 35"/>
                  <a:gd name="T23" fmla="*/ 1707 h 303"/>
                  <a:gd name="T24" fmla="*/ 272 w 35"/>
                  <a:gd name="T25" fmla="*/ 1331 h 303"/>
                  <a:gd name="T26" fmla="*/ 241 w 35"/>
                  <a:gd name="T27" fmla="*/ 1160 h 303"/>
                  <a:gd name="T28" fmla="*/ 334 w 35"/>
                  <a:gd name="T29" fmla="*/ 968 h 303"/>
                  <a:gd name="T30" fmla="*/ 284 w 35"/>
                  <a:gd name="T31" fmla="*/ 717 h 303"/>
                  <a:gd name="T32" fmla="*/ 397 w 35"/>
                  <a:gd name="T33" fmla="*/ 533 h 303"/>
                  <a:gd name="T34" fmla="*/ 380 w 35"/>
                  <a:gd name="T35" fmla="*/ 363 h 303"/>
                  <a:gd name="T36" fmla="*/ 505 w 35"/>
                  <a:gd name="T37" fmla="*/ 149 h 303"/>
                  <a:gd name="T38" fmla="*/ 463 w 35"/>
                  <a:gd name="T39" fmla="*/ 21 h 303"/>
                  <a:gd name="T40" fmla="*/ 430 w 35"/>
                  <a:gd name="T41" fmla="*/ 0 h 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303">
                    <a:moveTo>
                      <a:pt x="29" y="303"/>
                    </a:moveTo>
                    <a:cubicBezTo>
                      <a:pt x="35" y="303"/>
                      <a:pt x="34" y="301"/>
                      <a:pt x="32" y="296"/>
                    </a:cubicBezTo>
                    <a:cubicBezTo>
                      <a:pt x="31" y="292"/>
                      <a:pt x="25" y="291"/>
                      <a:pt x="24" y="285"/>
                    </a:cubicBezTo>
                    <a:cubicBezTo>
                      <a:pt x="23" y="279"/>
                      <a:pt x="26" y="277"/>
                      <a:pt x="25" y="273"/>
                    </a:cubicBezTo>
                    <a:cubicBezTo>
                      <a:pt x="24" y="268"/>
                      <a:pt x="19" y="268"/>
                      <a:pt x="18" y="262"/>
                    </a:cubicBezTo>
                    <a:cubicBezTo>
                      <a:pt x="18" y="257"/>
                      <a:pt x="22" y="258"/>
                      <a:pt x="21" y="253"/>
                    </a:cubicBezTo>
                    <a:cubicBezTo>
                      <a:pt x="20" y="248"/>
                      <a:pt x="17" y="248"/>
                      <a:pt x="15" y="243"/>
                    </a:cubicBezTo>
                    <a:cubicBezTo>
                      <a:pt x="14" y="238"/>
                      <a:pt x="18" y="238"/>
                      <a:pt x="17" y="234"/>
                    </a:cubicBezTo>
                    <a:cubicBezTo>
                      <a:pt x="15" y="230"/>
                      <a:pt x="10" y="228"/>
                      <a:pt x="13" y="214"/>
                    </a:cubicBezTo>
                    <a:cubicBezTo>
                      <a:pt x="15" y="201"/>
                      <a:pt x="15" y="194"/>
                      <a:pt x="20" y="195"/>
                    </a:cubicBezTo>
                    <a:cubicBezTo>
                      <a:pt x="0" y="186"/>
                      <a:pt x="4" y="123"/>
                      <a:pt x="17" y="109"/>
                    </a:cubicBezTo>
                    <a:cubicBezTo>
                      <a:pt x="15" y="108"/>
                      <a:pt x="15" y="101"/>
                      <a:pt x="13" y="90"/>
                    </a:cubicBezTo>
                    <a:cubicBezTo>
                      <a:pt x="10" y="76"/>
                      <a:pt x="15" y="74"/>
                      <a:pt x="17" y="70"/>
                    </a:cubicBezTo>
                    <a:cubicBezTo>
                      <a:pt x="18" y="66"/>
                      <a:pt x="14" y="66"/>
                      <a:pt x="15" y="61"/>
                    </a:cubicBezTo>
                    <a:cubicBezTo>
                      <a:pt x="17" y="56"/>
                      <a:pt x="20" y="56"/>
                      <a:pt x="21" y="51"/>
                    </a:cubicBezTo>
                    <a:cubicBezTo>
                      <a:pt x="22" y="46"/>
                      <a:pt x="18" y="44"/>
                      <a:pt x="18" y="38"/>
                    </a:cubicBezTo>
                    <a:cubicBezTo>
                      <a:pt x="19" y="33"/>
                      <a:pt x="24" y="33"/>
                      <a:pt x="25" y="28"/>
                    </a:cubicBezTo>
                    <a:cubicBezTo>
                      <a:pt x="26" y="23"/>
                      <a:pt x="23" y="25"/>
                      <a:pt x="24" y="19"/>
                    </a:cubicBezTo>
                    <a:cubicBezTo>
                      <a:pt x="25" y="13"/>
                      <a:pt x="31" y="12"/>
                      <a:pt x="32" y="8"/>
                    </a:cubicBezTo>
                    <a:cubicBezTo>
                      <a:pt x="34" y="3"/>
                      <a:pt x="35" y="1"/>
                      <a:pt x="29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7" name="Freeform 1722">
                <a:extLst>
                  <a:ext uri="{FF2B5EF4-FFF2-40B4-BE49-F238E27FC236}">
                    <a16:creationId xmlns:a16="http://schemas.microsoft.com/office/drawing/2014/main" id="{7AD61873-7ACA-456C-80AB-DB3B28F2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28" cy="808"/>
              </a:xfrm>
              <a:custGeom>
                <a:avLst/>
                <a:gdLst>
                  <a:gd name="T0" fmla="*/ 776 w 51"/>
                  <a:gd name="T1" fmla="*/ 0 h 303"/>
                  <a:gd name="T2" fmla="*/ 0 w 51"/>
                  <a:gd name="T3" fmla="*/ 2923 h 303"/>
                  <a:gd name="T4" fmla="*/ 806 w 51"/>
                  <a:gd name="T5" fmla="*/ 5747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03">
                    <a:moveTo>
                      <a:pt x="49" y="0"/>
                    </a:move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8" name="Freeform 1723">
                <a:extLst>
                  <a:ext uri="{FF2B5EF4-FFF2-40B4-BE49-F238E27FC236}">
                    <a16:creationId xmlns:a16="http://schemas.microsoft.com/office/drawing/2014/main" id="{3323F7AA-2190-4A65-BE53-3A2399BD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9" name="Freeform 1724">
                <a:extLst>
                  <a:ext uri="{FF2B5EF4-FFF2-40B4-BE49-F238E27FC236}">
                    <a16:creationId xmlns:a16="http://schemas.microsoft.com/office/drawing/2014/main" id="{C66B9CDD-FFF8-4AF0-9C38-412639064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25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1"/>
                      <a:pt x="4" y="555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0" name="Freeform 1725">
                <a:extLst>
                  <a:ext uri="{FF2B5EF4-FFF2-40B4-BE49-F238E27FC236}">
                    <a16:creationId xmlns:a16="http://schemas.microsoft.com/office/drawing/2014/main" id="{CC7BF64F-BD27-4E77-9A5D-5CEECD80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360"/>
                <a:ext cx="1578" cy="1829"/>
              </a:xfrm>
              <a:custGeom>
                <a:avLst/>
                <a:gdLst>
                  <a:gd name="T0" fmla="*/ 0 w 631"/>
                  <a:gd name="T1" fmla="*/ 9340 h 686"/>
                  <a:gd name="T2" fmla="*/ 300 w 631"/>
                  <a:gd name="T3" fmla="*/ 9953 h 686"/>
                  <a:gd name="T4" fmla="*/ 470 w 631"/>
                  <a:gd name="T5" fmla="*/ 10235 h 686"/>
                  <a:gd name="T6" fmla="*/ 595 w 631"/>
                  <a:gd name="T7" fmla="*/ 10406 h 686"/>
                  <a:gd name="T8" fmla="*/ 738 w 631"/>
                  <a:gd name="T9" fmla="*/ 10614 h 686"/>
                  <a:gd name="T10" fmla="*/ 925 w 631"/>
                  <a:gd name="T11" fmla="*/ 10862 h 686"/>
                  <a:gd name="T12" fmla="*/ 970 w 631"/>
                  <a:gd name="T13" fmla="*/ 10934 h 686"/>
                  <a:gd name="T14" fmla="*/ 1833 w 631"/>
                  <a:gd name="T15" fmla="*/ 11830 h 686"/>
                  <a:gd name="T16" fmla="*/ 2051 w 631"/>
                  <a:gd name="T17" fmla="*/ 12000 h 686"/>
                  <a:gd name="T18" fmla="*/ 2676 w 631"/>
                  <a:gd name="T19" fmla="*/ 12411 h 686"/>
                  <a:gd name="T20" fmla="*/ 2926 w 631"/>
                  <a:gd name="T21" fmla="*/ 12547 h 686"/>
                  <a:gd name="T22" fmla="*/ 3189 w 631"/>
                  <a:gd name="T23" fmla="*/ 12680 h 686"/>
                  <a:gd name="T24" fmla="*/ 3471 w 631"/>
                  <a:gd name="T25" fmla="*/ 12774 h 686"/>
                  <a:gd name="T26" fmla="*/ 3834 w 631"/>
                  <a:gd name="T27" fmla="*/ 12888 h 686"/>
                  <a:gd name="T28" fmla="*/ 4129 w 631"/>
                  <a:gd name="T29" fmla="*/ 12944 h 686"/>
                  <a:gd name="T30" fmla="*/ 4429 w 631"/>
                  <a:gd name="T31" fmla="*/ 12979 h 686"/>
                  <a:gd name="T32" fmla="*/ 4646 w 631"/>
                  <a:gd name="T33" fmla="*/ 13000 h 686"/>
                  <a:gd name="T34" fmla="*/ 4646 w 631"/>
                  <a:gd name="T35" fmla="*/ 0 h 686"/>
                  <a:gd name="T36" fmla="*/ 4396 w 631"/>
                  <a:gd name="T37" fmla="*/ 21 h 686"/>
                  <a:gd name="T38" fmla="*/ 4284 w 631"/>
                  <a:gd name="T39" fmla="*/ 21 h 686"/>
                  <a:gd name="T40" fmla="*/ 3959 w 631"/>
                  <a:gd name="T41" fmla="*/ 77 h 686"/>
                  <a:gd name="T42" fmla="*/ 3751 w 631"/>
                  <a:gd name="T43" fmla="*/ 136 h 686"/>
                  <a:gd name="T44" fmla="*/ 3584 w 631"/>
                  <a:gd name="T45" fmla="*/ 171 h 686"/>
                  <a:gd name="T46" fmla="*/ 3439 w 631"/>
                  <a:gd name="T47" fmla="*/ 227 h 686"/>
                  <a:gd name="T48" fmla="*/ 3221 w 631"/>
                  <a:gd name="T49" fmla="*/ 307 h 686"/>
                  <a:gd name="T50" fmla="*/ 3126 w 631"/>
                  <a:gd name="T51" fmla="*/ 341 h 686"/>
                  <a:gd name="T52" fmla="*/ 2971 w 631"/>
                  <a:gd name="T53" fmla="*/ 419 h 686"/>
                  <a:gd name="T54" fmla="*/ 2688 w 631"/>
                  <a:gd name="T55" fmla="*/ 547 h 686"/>
                  <a:gd name="T56" fmla="*/ 2646 w 631"/>
                  <a:gd name="T57" fmla="*/ 589 h 686"/>
                  <a:gd name="T58" fmla="*/ 2533 w 631"/>
                  <a:gd name="T59" fmla="*/ 648 h 686"/>
                  <a:gd name="T60" fmla="*/ 2271 w 631"/>
                  <a:gd name="T61" fmla="*/ 819 h 686"/>
                  <a:gd name="T62" fmla="*/ 2113 w 631"/>
                  <a:gd name="T63" fmla="*/ 930 h 686"/>
                  <a:gd name="T64" fmla="*/ 2033 w 631"/>
                  <a:gd name="T65" fmla="*/ 989 h 686"/>
                  <a:gd name="T66" fmla="*/ 1958 w 631"/>
                  <a:gd name="T67" fmla="*/ 1045 h 686"/>
                  <a:gd name="T68" fmla="*/ 1708 w 631"/>
                  <a:gd name="T69" fmla="*/ 1250 h 686"/>
                  <a:gd name="T70" fmla="*/ 1688 w 631"/>
                  <a:gd name="T71" fmla="*/ 1272 h 686"/>
                  <a:gd name="T72" fmla="*/ 1425 w 631"/>
                  <a:gd name="T73" fmla="*/ 1514 h 686"/>
                  <a:gd name="T74" fmla="*/ 1283 w 631"/>
                  <a:gd name="T75" fmla="*/ 1650 h 686"/>
                  <a:gd name="T76" fmla="*/ 1175 w 631"/>
                  <a:gd name="T77" fmla="*/ 1784 h 686"/>
                  <a:gd name="T78" fmla="*/ 938 w 631"/>
                  <a:gd name="T79" fmla="*/ 2048 h 686"/>
                  <a:gd name="T80" fmla="*/ 813 w 631"/>
                  <a:gd name="T81" fmla="*/ 2197 h 686"/>
                  <a:gd name="T82" fmla="*/ 770 w 631"/>
                  <a:gd name="T83" fmla="*/ 2296 h 686"/>
                  <a:gd name="T84" fmla="*/ 613 w 631"/>
                  <a:gd name="T85" fmla="*/ 2501 h 686"/>
                  <a:gd name="T86" fmla="*/ 550 w 631"/>
                  <a:gd name="T87" fmla="*/ 2594 h 686"/>
                  <a:gd name="T88" fmla="*/ 395 w 631"/>
                  <a:gd name="T89" fmla="*/ 2821 h 686"/>
                  <a:gd name="T90" fmla="*/ 283 w 631"/>
                  <a:gd name="T91" fmla="*/ 3034 h 6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31" h="686">
                    <a:moveTo>
                      <a:pt x="1" y="493"/>
                    </a:moveTo>
                    <a:cubicBezTo>
                      <a:pt x="0" y="493"/>
                      <a:pt x="0" y="493"/>
                      <a:pt x="0" y="493"/>
                    </a:cubicBezTo>
                    <a:cubicBezTo>
                      <a:pt x="6" y="504"/>
                      <a:pt x="13" y="515"/>
                      <a:pt x="20" y="525"/>
                    </a:cubicBezTo>
                    <a:cubicBezTo>
                      <a:pt x="19" y="525"/>
                      <a:pt x="19" y="525"/>
                      <a:pt x="19" y="525"/>
                    </a:cubicBezTo>
                    <a:cubicBezTo>
                      <a:pt x="20" y="526"/>
                      <a:pt x="21" y="527"/>
                      <a:pt x="21" y="528"/>
                    </a:cubicBezTo>
                    <a:cubicBezTo>
                      <a:pt x="24" y="532"/>
                      <a:pt x="27" y="536"/>
                      <a:pt x="30" y="540"/>
                    </a:cubicBezTo>
                    <a:cubicBezTo>
                      <a:pt x="32" y="542"/>
                      <a:pt x="33" y="544"/>
                      <a:pt x="35" y="546"/>
                    </a:cubicBezTo>
                    <a:cubicBezTo>
                      <a:pt x="36" y="547"/>
                      <a:pt x="37" y="548"/>
                      <a:pt x="38" y="549"/>
                    </a:cubicBezTo>
                    <a:cubicBezTo>
                      <a:pt x="39" y="551"/>
                      <a:pt x="41" y="554"/>
                      <a:pt x="43" y="556"/>
                    </a:cubicBezTo>
                    <a:cubicBezTo>
                      <a:pt x="44" y="557"/>
                      <a:pt x="45" y="559"/>
                      <a:pt x="47" y="560"/>
                    </a:cubicBezTo>
                    <a:cubicBezTo>
                      <a:pt x="47" y="561"/>
                      <a:pt x="48" y="562"/>
                      <a:pt x="49" y="563"/>
                    </a:cubicBezTo>
                    <a:cubicBezTo>
                      <a:pt x="52" y="567"/>
                      <a:pt x="55" y="570"/>
                      <a:pt x="59" y="573"/>
                    </a:cubicBezTo>
                    <a:cubicBezTo>
                      <a:pt x="60" y="575"/>
                      <a:pt x="61" y="576"/>
                      <a:pt x="62" y="577"/>
                    </a:cubicBezTo>
                    <a:cubicBezTo>
                      <a:pt x="62" y="577"/>
                      <a:pt x="62" y="577"/>
                      <a:pt x="62" y="577"/>
                    </a:cubicBezTo>
                    <a:cubicBezTo>
                      <a:pt x="63" y="578"/>
                      <a:pt x="65" y="580"/>
                      <a:pt x="66" y="581"/>
                    </a:cubicBezTo>
                    <a:cubicBezTo>
                      <a:pt x="82" y="597"/>
                      <a:pt x="99" y="611"/>
                      <a:pt x="117" y="624"/>
                    </a:cubicBezTo>
                    <a:cubicBezTo>
                      <a:pt x="117" y="624"/>
                      <a:pt x="118" y="625"/>
                      <a:pt x="119" y="625"/>
                    </a:cubicBezTo>
                    <a:cubicBezTo>
                      <a:pt x="123" y="628"/>
                      <a:pt x="127" y="630"/>
                      <a:pt x="131" y="633"/>
                    </a:cubicBezTo>
                    <a:cubicBezTo>
                      <a:pt x="132" y="634"/>
                      <a:pt x="133" y="634"/>
                      <a:pt x="134" y="635"/>
                    </a:cubicBezTo>
                    <a:cubicBezTo>
                      <a:pt x="146" y="642"/>
                      <a:pt x="158" y="649"/>
                      <a:pt x="171" y="655"/>
                    </a:cubicBezTo>
                    <a:cubicBezTo>
                      <a:pt x="173" y="656"/>
                      <a:pt x="175" y="657"/>
                      <a:pt x="177" y="658"/>
                    </a:cubicBezTo>
                    <a:cubicBezTo>
                      <a:pt x="180" y="659"/>
                      <a:pt x="184" y="661"/>
                      <a:pt x="187" y="662"/>
                    </a:cubicBezTo>
                    <a:cubicBezTo>
                      <a:pt x="190" y="663"/>
                      <a:pt x="192" y="664"/>
                      <a:pt x="195" y="665"/>
                    </a:cubicBezTo>
                    <a:cubicBezTo>
                      <a:pt x="198" y="666"/>
                      <a:pt x="201" y="668"/>
                      <a:pt x="204" y="669"/>
                    </a:cubicBezTo>
                    <a:cubicBezTo>
                      <a:pt x="207" y="670"/>
                      <a:pt x="211" y="671"/>
                      <a:pt x="215" y="672"/>
                    </a:cubicBezTo>
                    <a:cubicBezTo>
                      <a:pt x="217" y="673"/>
                      <a:pt x="219" y="674"/>
                      <a:pt x="222" y="674"/>
                    </a:cubicBezTo>
                    <a:cubicBezTo>
                      <a:pt x="227" y="676"/>
                      <a:pt x="233" y="677"/>
                      <a:pt x="239" y="679"/>
                    </a:cubicBezTo>
                    <a:cubicBezTo>
                      <a:pt x="241" y="679"/>
                      <a:pt x="243" y="679"/>
                      <a:pt x="245" y="680"/>
                    </a:cubicBezTo>
                    <a:cubicBezTo>
                      <a:pt x="249" y="681"/>
                      <a:pt x="253" y="682"/>
                      <a:pt x="258" y="682"/>
                    </a:cubicBezTo>
                    <a:cubicBezTo>
                      <a:pt x="260" y="683"/>
                      <a:pt x="262" y="683"/>
                      <a:pt x="264" y="683"/>
                    </a:cubicBezTo>
                    <a:cubicBezTo>
                      <a:pt x="269" y="684"/>
                      <a:pt x="273" y="684"/>
                      <a:pt x="277" y="685"/>
                    </a:cubicBezTo>
                    <a:cubicBezTo>
                      <a:pt x="279" y="685"/>
                      <a:pt x="281" y="685"/>
                      <a:pt x="283" y="685"/>
                    </a:cubicBezTo>
                    <a:cubicBezTo>
                      <a:pt x="288" y="685"/>
                      <a:pt x="293" y="686"/>
                      <a:pt x="297" y="686"/>
                    </a:cubicBezTo>
                    <a:cubicBezTo>
                      <a:pt x="297" y="686"/>
                      <a:pt x="297" y="686"/>
                      <a:pt x="297" y="686"/>
                    </a:cubicBezTo>
                    <a:cubicBezTo>
                      <a:pt x="488" y="686"/>
                      <a:pt x="631" y="538"/>
                      <a:pt x="631" y="342"/>
                    </a:cubicBezTo>
                    <a:cubicBezTo>
                      <a:pt x="631" y="153"/>
                      <a:pt x="481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2" y="0"/>
                      <a:pt x="287" y="0"/>
                      <a:pt x="281" y="1"/>
                    </a:cubicBezTo>
                    <a:cubicBezTo>
                      <a:pt x="281" y="1"/>
                      <a:pt x="281" y="1"/>
                      <a:pt x="281" y="1"/>
                    </a:cubicBezTo>
                    <a:cubicBezTo>
                      <a:pt x="279" y="1"/>
                      <a:pt x="277" y="1"/>
                      <a:pt x="274" y="1"/>
                    </a:cubicBezTo>
                    <a:cubicBezTo>
                      <a:pt x="270" y="2"/>
                      <a:pt x="265" y="2"/>
                      <a:pt x="261" y="3"/>
                    </a:cubicBezTo>
                    <a:cubicBezTo>
                      <a:pt x="258" y="3"/>
                      <a:pt x="256" y="4"/>
                      <a:pt x="253" y="4"/>
                    </a:cubicBezTo>
                    <a:cubicBezTo>
                      <a:pt x="251" y="5"/>
                      <a:pt x="249" y="5"/>
                      <a:pt x="247" y="5"/>
                    </a:cubicBezTo>
                    <a:cubicBezTo>
                      <a:pt x="245" y="6"/>
                      <a:pt x="243" y="6"/>
                      <a:pt x="240" y="7"/>
                    </a:cubicBezTo>
                    <a:cubicBezTo>
                      <a:pt x="237" y="7"/>
                      <a:pt x="235" y="8"/>
                      <a:pt x="232" y="9"/>
                    </a:cubicBezTo>
                    <a:cubicBezTo>
                      <a:pt x="231" y="9"/>
                      <a:pt x="230" y="9"/>
                      <a:pt x="229" y="9"/>
                    </a:cubicBezTo>
                    <a:cubicBezTo>
                      <a:pt x="228" y="10"/>
                      <a:pt x="227" y="10"/>
                      <a:pt x="226" y="10"/>
                    </a:cubicBezTo>
                    <a:cubicBezTo>
                      <a:pt x="224" y="11"/>
                      <a:pt x="222" y="11"/>
                      <a:pt x="220" y="12"/>
                    </a:cubicBezTo>
                    <a:cubicBezTo>
                      <a:pt x="217" y="12"/>
                      <a:pt x="215" y="13"/>
                      <a:pt x="212" y="14"/>
                    </a:cubicBezTo>
                    <a:cubicBezTo>
                      <a:pt x="210" y="15"/>
                      <a:pt x="208" y="15"/>
                      <a:pt x="206" y="16"/>
                    </a:cubicBezTo>
                    <a:cubicBezTo>
                      <a:pt x="205" y="16"/>
                      <a:pt x="204" y="17"/>
                      <a:pt x="202" y="17"/>
                    </a:cubicBezTo>
                    <a:cubicBezTo>
                      <a:pt x="202" y="17"/>
                      <a:pt x="201" y="18"/>
                      <a:pt x="200" y="18"/>
                    </a:cubicBezTo>
                    <a:cubicBezTo>
                      <a:pt x="197" y="19"/>
                      <a:pt x="194" y="20"/>
                      <a:pt x="191" y="21"/>
                    </a:cubicBezTo>
                    <a:cubicBezTo>
                      <a:pt x="191" y="21"/>
                      <a:pt x="191" y="22"/>
                      <a:pt x="190" y="22"/>
                    </a:cubicBezTo>
                    <a:cubicBezTo>
                      <a:pt x="187" y="23"/>
                      <a:pt x="184" y="24"/>
                      <a:pt x="181" y="25"/>
                    </a:cubicBezTo>
                    <a:cubicBezTo>
                      <a:pt x="178" y="27"/>
                      <a:pt x="175" y="28"/>
                      <a:pt x="172" y="29"/>
                    </a:cubicBezTo>
                    <a:cubicBezTo>
                      <a:pt x="172" y="29"/>
                      <a:pt x="172" y="29"/>
                      <a:pt x="172" y="30"/>
                    </a:cubicBezTo>
                    <a:cubicBezTo>
                      <a:pt x="171" y="30"/>
                      <a:pt x="170" y="30"/>
                      <a:pt x="169" y="31"/>
                    </a:cubicBezTo>
                    <a:cubicBezTo>
                      <a:pt x="167" y="32"/>
                      <a:pt x="166" y="32"/>
                      <a:pt x="164" y="33"/>
                    </a:cubicBezTo>
                    <a:cubicBezTo>
                      <a:pt x="163" y="33"/>
                      <a:pt x="163" y="34"/>
                      <a:pt x="162" y="34"/>
                    </a:cubicBezTo>
                    <a:cubicBezTo>
                      <a:pt x="159" y="35"/>
                      <a:pt x="156" y="37"/>
                      <a:pt x="153" y="39"/>
                    </a:cubicBezTo>
                    <a:cubicBezTo>
                      <a:pt x="150" y="40"/>
                      <a:pt x="148" y="41"/>
                      <a:pt x="145" y="43"/>
                    </a:cubicBezTo>
                    <a:cubicBezTo>
                      <a:pt x="144" y="43"/>
                      <a:pt x="144" y="44"/>
                      <a:pt x="143" y="44"/>
                    </a:cubicBezTo>
                    <a:cubicBezTo>
                      <a:pt x="140" y="46"/>
                      <a:pt x="138" y="47"/>
                      <a:pt x="135" y="49"/>
                    </a:cubicBezTo>
                    <a:cubicBezTo>
                      <a:pt x="134" y="50"/>
                      <a:pt x="133" y="50"/>
                      <a:pt x="132" y="51"/>
                    </a:cubicBezTo>
                    <a:cubicBezTo>
                      <a:pt x="131" y="51"/>
                      <a:pt x="130" y="52"/>
                      <a:pt x="130" y="52"/>
                    </a:cubicBezTo>
                    <a:cubicBezTo>
                      <a:pt x="129" y="53"/>
                      <a:pt x="128" y="53"/>
                      <a:pt x="128" y="53"/>
                    </a:cubicBezTo>
                    <a:cubicBezTo>
                      <a:pt x="127" y="54"/>
                      <a:pt x="126" y="54"/>
                      <a:pt x="125" y="55"/>
                    </a:cubicBezTo>
                    <a:cubicBezTo>
                      <a:pt x="122" y="57"/>
                      <a:pt x="120" y="59"/>
                      <a:pt x="117" y="61"/>
                    </a:cubicBezTo>
                    <a:cubicBezTo>
                      <a:pt x="114" y="62"/>
                      <a:pt x="112" y="64"/>
                      <a:pt x="109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08" y="66"/>
                      <a:pt x="108" y="67"/>
                      <a:pt x="108" y="67"/>
                    </a:cubicBezTo>
                    <a:cubicBezTo>
                      <a:pt x="105" y="69"/>
                      <a:pt x="102" y="71"/>
                      <a:pt x="100" y="73"/>
                    </a:cubicBezTo>
                    <a:cubicBezTo>
                      <a:pt x="97" y="75"/>
                      <a:pt x="94" y="78"/>
                      <a:pt x="91" y="80"/>
                    </a:cubicBezTo>
                    <a:cubicBezTo>
                      <a:pt x="88" y="82"/>
                      <a:pt x="86" y="84"/>
                      <a:pt x="83" y="87"/>
                    </a:cubicBezTo>
                    <a:cubicBezTo>
                      <a:pt x="83" y="87"/>
                      <a:pt x="82" y="87"/>
                      <a:pt x="82" y="87"/>
                    </a:cubicBezTo>
                    <a:cubicBezTo>
                      <a:pt x="80" y="89"/>
                      <a:pt x="78" y="91"/>
                      <a:pt x="75" y="93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6"/>
                      <a:pt x="70" y="99"/>
                      <a:pt x="68" y="101"/>
                    </a:cubicBezTo>
                    <a:cubicBezTo>
                      <a:pt x="65" y="103"/>
                      <a:pt x="63" y="106"/>
                      <a:pt x="60" y="108"/>
                    </a:cubicBezTo>
                    <a:cubicBezTo>
                      <a:pt x="60" y="108"/>
                      <a:pt x="60" y="109"/>
                      <a:pt x="60" y="109"/>
                    </a:cubicBezTo>
                    <a:cubicBezTo>
                      <a:pt x="57" y="111"/>
                      <a:pt x="55" y="114"/>
                      <a:pt x="52" y="116"/>
                    </a:cubicBezTo>
                    <a:cubicBezTo>
                      <a:pt x="52" y="116"/>
                      <a:pt x="52" y="117"/>
                      <a:pt x="52" y="117"/>
                    </a:cubicBezTo>
                    <a:cubicBezTo>
                      <a:pt x="51" y="118"/>
                      <a:pt x="50" y="119"/>
                      <a:pt x="49" y="121"/>
                    </a:cubicBezTo>
                    <a:cubicBezTo>
                      <a:pt x="47" y="122"/>
                      <a:pt x="46" y="123"/>
                      <a:pt x="45" y="124"/>
                    </a:cubicBezTo>
                    <a:cubicBezTo>
                      <a:pt x="43" y="127"/>
                      <a:pt x="41" y="130"/>
                      <a:pt x="39" y="132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7" y="134"/>
                      <a:pt x="36" y="135"/>
                      <a:pt x="35" y="137"/>
                    </a:cubicBezTo>
                    <a:cubicBezTo>
                      <a:pt x="34" y="138"/>
                      <a:pt x="33" y="139"/>
                      <a:pt x="32" y="141"/>
                    </a:cubicBezTo>
                    <a:cubicBezTo>
                      <a:pt x="30" y="144"/>
                      <a:pt x="27" y="147"/>
                      <a:pt x="25" y="149"/>
                    </a:cubicBezTo>
                    <a:cubicBezTo>
                      <a:pt x="23" y="153"/>
                      <a:pt x="20" y="157"/>
                      <a:pt x="18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1" y="170"/>
                      <a:pt x="5" y="179"/>
                      <a:pt x="0" y="189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1" name="Freeform 1726">
                <a:extLst>
                  <a:ext uri="{FF2B5EF4-FFF2-40B4-BE49-F238E27FC236}">
                    <a16:creationId xmlns:a16="http://schemas.microsoft.com/office/drawing/2014/main" id="{64A60CE2-F46E-4517-AC23-DB9535BAB3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978" cy="1971"/>
              </a:xfrm>
              <a:custGeom>
                <a:avLst/>
                <a:gdLst>
                  <a:gd name="T0" fmla="*/ 0 w 791"/>
                  <a:gd name="T1" fmla="*/ 11154 h 739"/>
                  <a:gd name="T2" fmla="*/ 0 w 791"/>
                  <a:gd name="T3" fmla="*/ 11154 h 739"/>
                  <a:gd name="T4" fmla="*/ 0 w 791"/>
                  <a:gd name="T5" fmla="*/ 11154 h 739"/>
                  <a:gd name="T6" fmla="*/ 0 w 791"/>
                  <a:gd name="T7" fmla="*/ 11154 h 739"/>
                  <a:gd name="T8" fmla="*/ 0 w 791"/>
                  <a:gd name="T9" fmla="*/ 11154 h 739"/>
                  <a:gd name="T10" fmla="*/ 4396 w 791"/>
                  <a:gd name="T11" fmla="*/ 14021 h 739"/>
                  <a:gd name="T12" fmla="*/ 4396 w 791"/>
                  <a:gd name="T13" fmla="*/ 14021 h 739"/>
                  <a:gd name="T14" fmla="*/ 4426 w 791"/>
                  <a:gd name="T15" fmla="*/ 14021 h 739"/>
                  <a:gd name="T16" fmla="*/ 4459 w 791"/>
                  <a:gd name="T17" fmla="*/ 14021 h 739"/>
                  <a:gd name="T18" fmla="*/ 4676 w 791"/>
                  <a:gd name="T19" fmla="*/ 14000 h 739"/>
                  <a:gd name="T20" fmla="*/ 9492 w 791"/>
                  <a:gd name="T21" fmla="*/ 10058 h 739"/>
                  <a:gd name="T22" fmla="*/ 9585 w 791"/>
                  <a:gd name="T23" fmla="*/ 9775 h 739"/>
                  <a:gd name="T24" fmla="*/ 9660 w 791"/>
                  <a:gd name="T25" fmla="*/ 9503 h 739"/>
                  <a:gd name="T26" fmla="*/ 10338 w 791"/>
                  <a:gd name="T27" fmla="*/ 9127 h 739"/>
                  <a:gd name="T28" fmla="*/ 11805 w 791"/>
                  <a:gd name="T29" fmla="*/ 9148 h 739"/>
                  <a:gd name="T30" fmla="*/ 11881 w 791"/>
                  <a:gd name="T31" fmla="*/ 7532 h 739"/>
                  <a:gd name="T32" fmla="*/ 10630 w 791"/>
                  <a:gd name="T33" fmla="*/ 7100 h 739"/>
                  <a:gd name="T34" fmla="*/ 9993 w 791"/>
                  <a:gd name="T35" fmla="*/ 6238 h 739"/>
                  <a:gd name="T36" fmla="*/ 9993 w 791"/>
                  <a:gd name="T37" fmla="*/ 6294 h 739"/>
                  <a:gd name="T38" fmla="*/ 9993 w 791"/>
                  <a:gd name="T39" fmla="*/ 6294 h 739"/>
                  <a:gd name="T40" fmla="*/ 6317 w 791"/>
                  <a:gd name="T41" fmla="*/ 456 h 739"/>
                  <a:gd name="T42" fmla="*/ 6159 w 791"/>
                  <a:gd name="T43" fmla="*/ 376 h 739"/>
                  <a:gd name="T44" fmla="*/ 4459 w 791"/>
                  <a:gd name="T45" fmla="*/ 35 h 739"/>
                  <a:gd name="T46" fmla="*/ 145 w 791"/>
                  <a:gd name="T47" fmla="*/ 2654 h 7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1" h="739"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  <a:moveTo>
                      <a:pt x="0" y="588"/>
                    </a:move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15" y="510"/>
                      <a:pt x="617" y="506"/>
                      <a:pt x="618" y="501"/>
                    </a:cubicBezTo>
                    <a:cubicBezTo>
                      <a:pt x="626" y="484"/>
                      <a:pt x="640" y="483"/>
                      <a:pt x="661" y="481"/>
                    </a:cubicBezTo>
                    <a:cubicBezTo>
                      <a:pt x="685" y="479"/>
                      <a:pt x="728" y="483"/>
                      <a:pt x="755" y="482"/>
                    </a:cubicBezTo>
                    <a:cubicBezTo>
                      <a:pt x="791" y="469"/>
                      <a:pt x="790" y="404"/>
                      <a:pt x="760" y="397"/>
                    </a:cubicBezTo>
                    <a:cubicBezTo>
                      <a:pt x="730" y="389"/>
                      <a:pt x="684" y="375"/>
                      <a:pt x="680" y="374"/>
                    </a:cubicBezTo>
                    <a:cubicBezTo>
                      <a:pt x="653" y="364"/>
                      <a:pt x="643" y="347"/>
                      <a:pt x="639" y="329"/>
                    </a:cubicBezTo>
                    <a:cubicBezTo>
                      <a:pt x="639" y="330"/>
                      <a:pt x="639" y="331"/>
                      <a:pt x="639" y="332"/>
                    </a:cubicBezTo>
                    <a:cubicBezTo>
                      <a:pt x="639" y="332"/>
                      <a:pt x="639" y="332"/>
                      <a:pt x="639" y="332"/>
                    </a:cubicBezTo>
                    <a:cubicBezTo>
                      <a:pt x="626" y="189"/>
                      <a:pt x="532" y="70"/>
                      <a:pt x="404" y="24"/>
                    </a:cubicBez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2" name="Freeform 1727">
                <a:extLst>
                  <a:ext uri="{FF2B5EF4-FFF2-40B4-BE49-F238E27FC236}">
                    <a16:creationId xmlns:a16="http://schemas.microsoft.com/office/drawing/2014/main" id="{F2DD9B3E-238B-46A1-80EF-127E1460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68"/>
                <a:ext cx="287" cy="509"/>
              </a:xfrm>
              <a:custGeom>
                <a:avLst/>
                <a:gdLst>
                  <a:gd name="T0" fmla="*/ 0 w 115"/>
                  <a:gd name="T1" fmla="*/ 3614 h 191"/>
                  <a:gd name="T2" fmla="*/ 374 w 115"/>
                  <a:gd name="T3" fmla="*/ 3254 h 191"/>
                  <a:gd name="T4" fmla="*/ 729 w 115"/>
                  <a:gd name="T5" fmla="*/ 2875 h 191"/>
                  <a:gd name="T6" fmla="*/ 1071 w 115"/>
                  <a:gd name="T7" fmla="*/ 1684 h 191"/>
                  <a:gd name="T8" fmla="*/ 1383 w 115"/>
                  <a:gd name="T9" fmla="*/ 1157 h 191"/>
                  <a:gd name="T10" fmla="*/ 1495 w 115"/>
                  <a:gd name="T11" fmla="*/ 605 h 191"/>
                  <a:gd name="T12" fmla="*/ 1787 w 115"/>
                  <a:gd name="T13" fmla="*/ 0 h 1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191">
                    <a:moveTo>
                      <a:pt x="0" y="191"/>
                    </a:moveTo>
                    <a:cubicBezTo>
                      <a:pt x="9" y="186"/>
                      <a:pt x="17" y="180"/>
                      <a:pt x="24" y="172"/>
                    </a:cubicBezTo>
                    <a:cubicBezTo>
                      <a:pt x="32" y="164"/>
                      <a:pt x="39" y="159"/>
                      <a:pt x="47" y="152"/>
                    </a:cubicBezTo>
                    <a:cubicBezTo>
                      <a:pt x="66" y="136"/>
                      <a:pt x="56" y="110"/>
                      <a:pt x="69" y="89"/>
                    </a:cubicBezTo>
                    <a:cubicBezTo>
                      <a:pt x="76" y="79"/>
                      <a:pt x="84" y="73"/>
                      <a:pt x="89" y="61"/>
                    </a:cubicBezTo>
                    <a:cubicBezTo>
                      <a:pt x="94" y="52"/>
                      <a:pt x="94" y="42"/>
                      <a:pt x="96" y="32"/>
                    </a:cubicBezTo>
                    <a:cubicBezTo>
                      <a:pt x="99" y="22"/>
                      <a:pt x="107" y="6"/>
                      <a:pt x="115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3" name="Freeform 1728">
                <a:extLst>
                  <a:ext uri="{FF2B5EF4-FFF2-40B4-BE49-F238E27FC236}">
                    <a16:creationId xmlns:a16="http://schemas.microsoft.com/office/drawing/2014/main" id="{07B324F4-985B-4358-BBE6-B86788598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877"/>
                <a:ext cx="640" cy="120"/>
              </a:xfrm>
              <a:custGeom>
                <a:avLst/>
                <a:gdLst>
                  <a:gd name="T0" fmla="*/ 0 w 256"/>
                  <a:gd name="T1" fmla="*/ 568 h 45"/>
                  <a:gd name="T2" fmla="*/ 708 w 256"/>
                  <a:gd name="T3" fmla="*/ 832 h 45"/>
                  <a:gd name="T4" fmla="*/ 1470 w 256"/>
                  <a:gd name="T5" fmla="*/ 512 h 45"/>
                  <a:gd name="T6" fmla="*/ 2845 w 256"/>
                  <a:gd name="T7" fmla="*/ 376 h 45"/>
                  <a:gd name="T8" fmla="*/ 3425 w 256"/>
                  <a:gd name="T9" fmla="*/ 93 h 45"/>
                  <a:gd name="T10" fmla="*/ 3908 w 256"/>
                  <a:gd name="T11" fmla="*/ 35 h 45"/>
                  <a:gd name="T12" fmla="*/ 4000 w 256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45">
                    <a:moveTo>
                      <a:pt x="0" y="30"/>
                    </a:moveTo>
                    <a:cubicBezTo>
                      <a:pt x="15" y="36"/>
                      <a:pt x="30" y="43"/>
                      <a:pt x="45" y="44"/>
                    </a:cubicBezTo>
                    <a:cubicBezTo>
                      <a:pt x="63" y="45"/>
                      <a:pt x="79" y="35"/>
                      <a:pt x="94" y="27"/>
                    </a:cubicBezTo>
                    <a:cubicBezTo>
                      <a:pt x="121" y="13"/>
                      <a:pt x="153" y="28"/>
                      <a:pt x="182" y="20"/>
                    </a:cubicBezTo>
                    <a:cubicBezTo>
                      <a:pt x="195" y="17"/>
                      <a:pt x="206" y="7"/>
                      <a:pt x="219" y="5"/>
                    </a:cubicBezTo>
                    <a:cubicBezTo>
                      <a:pt x="231" y="4"/>
                      <a:pt x="239" y="7"/>
                      <a:pt x="250" y="2"/>
                    </a:cubicBezTo>
                    <a:cubicBezTo>
                      <a:pt x="252" y="2"/>
                      <a:pt x="254" y="1"/>
                      <a:pt x="256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4" name="Freeform 1729">
                <a:extLst>
                  <a:ext uri="{FF2B5EF4-FFF2-40B4-BE49-F238E27FC236}">
                    <a16:creationId xmlns:a16="http://schemas.microsoft.com/office/drawing/2014/main" id="{E5C838B8-3FE5-42A0-BE45-35FA32BE7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343" cy="88"/>
              </a:xfrm>
              <a:custGeom>
                <a:avLst/>
                <a:gdLst>
                  <a:gd name="T0" fmla="*/ 2151 w 137"/>
                  <a:gd name="T1" fmla="*/ 376 h 33"/>
                  <a:gd name="T2" fmla="*/ 1930 w 137"/>
                  <a:gd name="T3" fmla="*/ 419 h 33"/>
                  <a:gd name="T4" fmla="*/ 1254 w 137"/>
                  <a:gd name="T5" fmla="*/ 589 h 33"/>
                  <a:gd name="T6" fmla="*/ 784 w 137"/>
                  <a:gd name="T7" fmla="*/ 171 h 33"/>
                  <a:gd name="T8" fmla="*/ 0 w 137"/>
                  <a:gd name="T9" fmla="*/ 11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33">
                    <a:moveTo>
                      <a:pt x="137" y="20"/>
                    </a:moveTo>
                    <a:cubicBezTo>
                      <a:pt x="132" y="20"/>
                      <a:pt x="127" y="21"/>
                      <a:pt x="123" y="22"/>
                    </a:cubicBezTo>
                    <a:cubicBezTo>
                      <a:pt x="110" y="25"/>
                      <a:pt x="93" y="33"/>
                      <a:pt x="80" y="31"/>
                    </a:cubicBezTo>
                    <a:cubicBezTo>
                      <a:pt x="66" y="30"/>
                      <a:pt x="62" y="15"/>
                      <a:pt x="50" y="9"/>
                    </a:cubicBezTo>
                    <a:cubicBezTo>
                      <a:pt x="34" y="0"/>
                      <a:pt x="17" y="2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5" name="Freeform 1730">
                <a:extLst>
                  <a:ext uri="{FF2B5EF4-FFF2-40B4-BE49-F238E27FC236}">
                    <a16:creationId xmlns:a16="http://schemas.microsoft.com/office/drawing/2014/main" id="{302EF4C7-683F-4307-9340-8FFFD925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341"/>
                <a:ext cx="337" cy="275"/>
              </a:xfrm>
              <a:custGeom>
                <a:avLst/>
                <a:gdLst>
                  <a:gd name="T0" fmla="*/ 2099 w 135"/>
                  <a:gd name="T1" fmla="*/ 35 h 103"/>
                  <a:gd name="T2" fmla="*/ 1133 w 135"/>
                  <a:gd name="T3" fmla="*/ 948 h 103"/>
                  <a:gd name="T4" fmla="*/ 449 w 135"/>
                  <a:gd name="T5" fmla="*/ 1824 h 103"/>
                  <a:gd name="T6" fmla="*/ 0 w 135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103">
                    <a:moveTo>
                      <a:pt x="135" y="2"/>
                    </a:moveTo>
                    <a:cubicBezTo>
                      <a:pt x="111" y="0"/>
                      <a:pt x="85" y="32"/>
                      <a:pt x="73" y="50"/>
                    </a:cubicBezTo>
                    <a:cubicBezTo>
                      <a:pt x="61" y="67"/>
                      <a:pt x="49" y="87"/>
                      <a:pt x="29" y="96"/>
                    </a:cubicBezTo>
                    <a:cubicBezTo>
                      <a:pt x="20" y="101"/>
                      <a:pt x="10" y="102"/>
                      <a:pt x="0" y="103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6" name="Freeform 1731">
                <a:extLst>
                  <a:ext uri="{FF2B5EF4-FFF2-40B4-BE49-F238E27FC236}">
                    <a16:creationId xmlns:a16="http://schemas.microsoft.com/office/drawing/2014/main" id="{5A2D0584-BBE0-4B30-935C-74142BD5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567" cy="211"/>
              </a:xfrm>
              <a:custGeom>
                <a:avLst/>
                <a:gdLst>
                  <a:gd name="T0" fmla="*/ 3537 w 227"/>
                  <a:gd name="T1" fmla="*/ 1506 h 79"/>
                  <a:gd name="T2" fmla="*/ 3287 w 227"/>
                  <a:gd name="T3" fmla="*/ 1298 h 79"/>
                  <a:gd name="T4" fmla="*/ 2183 w 227"/>
                  <a:gd name="T5" fmla="*/ 550 h 79"/>
                  <a:gd name="T6" fmla="*/ 1666 w 227"/>
                  <a:gd name="T7" fmla="*/ 206 h 79"/>
                  <a:gd name="T8" fmla="*/ 1029 w 227"/>
                  <a:gd name="T9" fmla="*/ 35 h 79"/>
                  <a:gd name="T10" fmla="*/ 500 w 227"/>
                  <a:gd name="T11" fmla="*/ 35 h 79"/>
                  <a:gd name="T12" fmla="*/ 0 w 227"/>
                  <a:gd name="T13" fmla="*/ 307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79">
                    <a:moveTo>
                      <a:pt x="227" y="79"/>
                    </a:moveTo>
                    <a:cubicBezTo>
                      <a:pt x="223" y="75"/>
                      <a:pt x="218" y="72"/>
                      <a:pt x="211" y="68"/>
                    </a:cubicBezTo>
                    <a:cubicBezTo>
                      <a:pt x="187" y="56"/>
                      <a:pt x="164" y="42"/>
                      <a:pt x="140" y="29"/>
                    </a:cubicBezTo>
                    <a:cubicBezTo>
                      <a:pt x="129" y="23"/>
                      <a:pt x="119" y="16"/>
                      <a:pt x="107" y="11"/>
                    </a:cubicBezTo>
                    <a:cubicBezTo>
                      <a:pt x="94" y="5"/>
                      <a:pt x="81" y="4"/>
                      <a:pt x="66" y="2"/>
                    </a:cubicBezTo>
                    <a:cubicBezTo>
                      <a:pt x="54" y="0"/>
                      <a:pt x="44" y="0"/>
                      <a:pt x="32" y="2"/>
                    </a:cubicBezTo>
                    <a:cubicBezTo>
                      <a:pt x="20" y="4"/>
                      <a:pt x="12" y="13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7" name="Freeform 1732">
                <a:extLst>
                  <a:ext uri="{FF2B5EF4-FFF2-40B4-BE49-F238E27FC236}">
                    <a16:creationId xmlns:a16="http://schemas.microsoft.com/office/drawing/2014/main" id="{F25C40FC-3266-4DAF-B881-CAEAA296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768"/>
                <a:ext cx="210" cy="563"/>
              </a:xfrm>
              <a:custGeom>
                <a:avLst/>
                <a:gdLst>
                  <a:gd name="T0" fmla="*/ 1313 w 84"/>
                  <a:gd name="T1" fmla="*/ 4008 h 211"/>
                  <a:gd name="T2" fmla="*/ 1145 w 84"/>
                  <a:gd name="T3" fmla="*/ 3589 h 211"/>
                  <a:gd name="T4" fmla="*/ 1000 w 84"/>
                  <a:gd name="T5" fmla="*/ 2449 h 211"/>
                  <a:gd name="T6" fmla="*/ 750 w 84"/>
                  <a:gd name="T7" fmla="*/ 1425 h 211"/>
                  <a:gd name="T8" fmla="*/ 345 w 84"/>
                  <a:gd name="T9" fmla="*/ 627 h 211"/>
                  <a:gd name="T10" fmla="*/ 0 w 84"/>
                  <a:gd name="T11" fmla="*/ 0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211">
                    <a:moveTo>
                      <a:pt x="84" y="211"/>
                    </a:moveTo>
                    <a:cubicBezTo>
                      <a:pt x="78" y="207"/>
                      <a:pt x="75" y="196"/>
                      <a:pt x="73" y="189"/>
                    </a:cubicBezTo>
                    <a:cubicBezTo>
                      <a:pt x="68" y="169"/>
                      <a:pt x="68" y="149"/>
                      <a:pt x="64" y="129"/>
                    </a:cubicBezTo>
                    <a:cubicBezTo>
                      <a:pt x="61" y="110"/>
                      <a:pt x="58" y="92"/>
                      <a:pt x="48" y="75"/>
                    </a:cubicBezTo>
                    <a:cubicBezTo>
                      <a:pt x="40" y="61"/>
                      <a:pt x="29" y="48"/>
                      <a:pt x="22" y="33"/>
                    </a:cubicBezTo>
                    <a:cubicBezTo>
                      <a:pt x="15" y="18"/>
                      <a:pt x="10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8" name="Freeform 1733">
                <a:extLst>
                  <a:ext uri="{FF2B5EF4-FFF2-40B4-BE49-F238E27FC236}">
                    <a16:creationId xmlns:a16="http://schemas.microsoft.com/office/drawing/2014/main" id="{F43DB599-1E18-4670-80E4-6685C4AF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41"/>
                <a:ext cx="300" cy="43"/>
              </a:xfrm>
              <a:custGeom>
                <a:avLst/>
                <a:gdLst>
                  <a:gd name="T0" fmla="*/ 1875 w 120"/>
                  <a:gd name="T1" fmla="*/ 218 h 16"/>
                  <a:gd name="T2" fmla="*/ 738 w 120"/>
                  <a:gd name="T3" fmla="*/ 175 h 16"/>
                  <a:gd name="T4" fmla="*/ 0 w 120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6">
                    <a:moveTo>
                      <a:pt x="120" y="11"/>
                    </a:moveTo>
                    <a:cubicBezTo>
                      <a:pt x="98" y="0"/>
                      <a:pt x="75" y="3"/>
                      <a:pt x="47" y="9"/>
                    </a:cubicBezTo>
                    <a:cubicBezTo>
                      <a:pt x="30" y="13"/>
                      <a:pt x="15" y="1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9" name="Freeform 1734">
                <a:extLst>
                  <a:ext uri="{FF2B5EF4-FFF2-40B4-BE49-F238E27FC236}">
                    <a16:creationId xmlns:a16="http://schemas.microsoft.com/office/drawing/2014/main" id="{2F8AA6CD-8783-4FF1-AB4A-BCAE56B7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968"/>
                <a:ext cx="125" cy="115"/>
              </a:xfrm>
              <a:custGeom>
                <a:avLst/>
                <a:gdLst>
                  <a:gd name="T0" fmla="*/ 783 w 50"/>
                  <a:gd name="T1" fmla="*/ 824 h 43"/>
                  <a:gd name="T2" fmla="*/ 313 w 50"/>
                  <a:gd name="T3" fmla="*/ 251 h 43"/>
                  <a:gd name="T4" fmla="*/ 0 w 5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3">
                    <a:moveTo>
                      <a:pt x="50" y="43"/>
                    </a:moveTo>
                    <a:cubicBezTo>
                      <a:pt x="38" y="35"/>
                      <a:pt x="31" y="23"/>
                      <a:pt x="20" y="13"/>
                    </a:cubicBezTo>
                    <a:cubicBezTo>
                      <a:pt x="13" y="7"/>
                      <a:pt x="7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0" name="Freeform 1735">
                <a:extLst>
                  <a:ext uri="{FF2B5EF4-FFF2-40B4-BE49-F238E27FC236}">
                    <a16:creationId xmlns:a16="http://schemas.microsoft.com/office/drawing/2014/main" id="{374D0A18-95EE-4DE5-BBE4-61E3384F6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083"/>
                <a:ext cx="138" cy="173"/>
              </a:xfrm>
              <a:custGeom>
                <a:avLst/>
                <a:gdLst>
                  <a:gd name="T0" fmla="*/ 868 w 55"/>
                  <a:gd name="T1" fmla="*/ 1224 h 65"/>
                  <a:gd name="T2" fmla="*/ 492 w 55"/>
                  <a:gd name="T3" fmla="*/ 303 h 65"/>
                  <a:gd name="T4" fmla="*/ 33 w 55"/>
                  <a:gd name="T5" fmla="*/ 21 h 65"/>
                  <a:gd name="T6" fmla="*/ 0 w 55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65">
                    <a:moveTo>
                      <a:pt x="55" y="65"/>
                    </a:moveTo>
                    <a:cubicBezTo>
                      <a:pt x="44" y="51"/>
                      <a:pt x="44" y="30"/>
                      <a:pt x="31" y="16"/>
                    </a:cubicBezTo>
                    <a:cubicBezTo>
                      <a:pt x="23" y="8"/>
                      <a:pt x="11" y="7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1" name="Freeform 1736">
                <a:extLst>
                  <a:ext uri="{FF2B5EF4-FFF2-40B4-BE49-F238E27FC236}">
                    <a16:creationId xmlns:a16="http://schemas.microsoft.com/office/drawing/2014/main" id="{4F20C4B1-0590-46A0-B308-53D309873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53"/>
                <a:ext cx="75" cy="403"/>
              </a:xfrm>
              <a:custGeom>
                <a:avLst/>
                <a:gdLst>
                  <a:gd name="T0" fmla="*/ 0 w 30"/>
                  <a:gd name="T1" fmla="*/ 0 h 151"/>
                  <a:gd name="T2" fmla="*/ 125 w 30"/>
                  <a:gd name="T3" fmla="*/ 435 h 151"/>
                  <a:gd name="T4" fmla="*/ 333 w 30"/>
                  <a:gd name="T5" fmla="*/ 947 h 151"/>
                  <a:gd name="T6" fmla="*/ 345 w 30"/>
                  <a:gd name="T7" fmla="*/ 1673 h 151"/>
                  <a:gd name="T8" fmla="*/ 425 w 30"/>
                  <a:gd name="T9" fmla="*/ 2493 h 151"/>
                  <a:gd name="T10" fmla="*/ 375 w 30"/>
                  <a:gd name="T11" fmla="*/ 287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51">
                    <a:moveTo>
                      <a:pt x="0" y="0"/>
                    </a:moveTo>
                    <a:cubicBezTo>
                      <a:pt x="5" y="6"/>
                      <a:pt x="5" y="16"/>
                      <a:pt x="8" y="23"/>
                    </a:cubicBezTo>
                    <a:cubicBezTo>
                      <a:pt x="12" y="32"/>
                      <a:pt x="18" y="41"/>
                      <a:pt x="21" y="50"/>
                    </a:cubicBezTo>
                    <a:cubicBezTo>
                      <a:pt x="26" y="64"/>
                      <a:pt x="21" y="75"/>
                      <a:pt x="22" y="88"/>
                    </a:cubicBezTo>
                    <a:cubicBezTo>
                      <a:pt x="23" y="103"/>
                      <a:pt x="30" y="115"/>
                      <a:pt x="27" y="131"/>
                    </a:cubicBezTo>
                    <a:cubicBezTo>
                      <a:pt x="26" y="138"/>
                      <a:pt x="24" y="144"/>
                      <a:pt x="24" y="15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2" name="Freeform 1737">
                <a:extLst>
                  <a:ext uri="{FF2B5EF4-FFF2-40B4-BE49-F238E27FC236}">
                    <a16:creationId xmlns:a16="http://schemas.microsoft.com/office/drawing/2014/main" id="{9F4927A1-2211-4828-BD10-1FB520DA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16"/>
                <a:ext cx="308" cy="211"/>
              </a:xfrm>
              <a:custGeom>
                <a:avLst/>
                <a:gdLst>
                  <a:gd name="T0" fmla="*/ 0 w 123"/>
                  <a:gd name="T1" fmla="*/ 1413 h 79"/>
                  <a:gd name="T2" fmla="*/ 83 w 123"/>
                  <a:gd name="T3" fmla="*/ 1426 h 79"/>
                  <a:gd name="T4" fmla="*/ 816 w 123"/>
                  <a:gd name="T5" fmla="*/ 1277 h 79"/>
                  <a:gd name="T6" fmla="*/ 1147 w 123"/>
                  <a:gd name="T7" fmla="*/ 879 h 79"/>
                  <a:gd name="T8" fmla="*/ 1535 w 123"/>
                  <a:gd name="T9" fmla="*/ 513 h 79"/>
                  <a:gd name="T10" fmla="*/ 1805 w 123"/>
                  <a:gd name="T11" fmla="*/ 227 h 79"/>
                  <a:gd name="T12" fmla="*/ 1931 w 12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79">
                    <a:moveTo>
                      <a:pt x="0" y="74"/>
                    </a:moveTo>
                    <a:cubicBezTo>
                      <a:pt x="2" y="74"/>
                      <a:pt x="4" y="75"/>
                      <a:pt x="5" y="75"/>
                    </a:cubicBezTo>
                    <a:cubicBezTo>
                      <a:pt x="20" y="79"/>
                      <a:pt x="39" y="73"/>
                      <a:pt x="52" y="67"/>
                    </a:cubicBezTo>
                    <a:cubicBezTo>
                      <a:pt x="64" y="62"/>
                      <a:pt x="66" y="55"/>
                      <a:pt x="73" y="46"/>
                    </a:cubicBezTo>
                    <a:cubicBezTo>
                      <a:pt x="80" y="38"/>
                      <a:pt x="89" y="31"/>
                      <a:pt x="98" y="27"/>
                    </a:cubicBezTo>
                    <a:cubicBezTo>
                      <a:pt x="109" y="22"/>
                      <a:pt x="111" y="22"/>
                      <a:pt x="115" y="12"/>
                    </a:cubicBezTo>
                    <a:cubicBezTo>
                      <a:pt x="117" y="7"/>
                      <a:pt x="117" y="3"/>
                      <a:pt x="12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3" name="Freeform 1738">
                <a:extLst>
                  <a:ext uri="{FF2B5EF4-FFF2-40B4-BE49-F238E27FC236}">
                    <a16:creationId xmlns:a16="http://schemas.microsoft.com/office/drawing/2014/main" id="{D6228BA2-5C1A-4532-B838-EE57AA848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92"/>
                <a:ext cx="280" cy="48"/>
              </a:xfrm>
              <a:custGeom>
                <a:avLst/>
                <a:gdLst>
                  <a:gd name="T0" fmla="*/ 0 w 112"/>
                  <a:gd name="T1" fmla="*/ 56 h 18"/>
                  <a:gd name="T2" fmla="*/ 500 w 112"/>
                  <a:gd name="T3" fmla="*/ 285 h 18"/>
                  <a:gd name="T4" fmla="*/ 1220 w 112"/>
                  <a:gd name="T5" fmla="*/ 77 h 18"/>
                  <a:gd name="T6" fmla="*/ 1750 w 112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18">
                    <a:moveTo>
                      <a:pt x="0" y="3"/>
                    </a:moveTo>
                    <a:cubicBezTo>
                      <a:pt x="10" y="9"/>
                      <a:pt x="21" y="13"/>
                      <a:pt x="32" y="15"/>
                    </a:cubicBezTo>
                    <a:cubicBezTo>
                      <a:pt x="51" y="18"/>
                      <a:pt x="61" y="10"/>
                      <a:pt x="78" y="4"/>
                    </a:cubicBezTo>
                    <a:cubicBezTo>
                      <a:pt x="92" y="0"/>
                      <a:pt x="100" y="4"/>
                      <a:pt x="112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4" name="Freeform 1739">
                <a:extLst>
                  <a:ext uri="{FF2B5EF4-FFF2-40B4-BE49-F238E27FC236}">
                    <a16:creationId xmlns:a16="http://schemas.microsoft.com/office/drawing/2014/main" id="{D18161B7-0B36-4A39-AE35-BF24914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640"/>
                <a:ext cx="340" cy="72"/>
              </a:xfrm>
              <a:custGeom>
                <a:avLst/>
                <a:gdLst>
                  <a:gd name="T0" fmla="*/ 2125 w 136"/>
                  <a:gd name="T1" fmla="*/ 0 h 27"/>
                  <a:gd name="T2" fmla="*/ 1845 w 136"/>
                  <a:gd name="T3" fmla="*/ 21 h 27"/>
                  <a:gd name="T4" fmla="*/ 1000 w 136"/>
                  <a:gd name="T5" fmla="*/ 435 h 27"/>
                  <a:gd name="T6" fmla="*/ 0 w 136"/>
                  <a:gd name="T7" fmla="*/ 5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27">
                    <a:moveTo>
                      <a:pt x="136" y="0"/>
                    </a:moveTo>
                    <a:cubicBezTo>
                      <a:pt x="130" y="0"/>
                      <a:pt x="124" y="0"/>
                      <a:pt x="118" y="1"/>
                    </a:cubicBezTo>
                    <a:cubicBezTo>
                      <a:pt x="99" y="5"/>
                      <a:pt x="83" y="20"/>
                      <a:pt x="64" y="23"/>
                    </a:cubicBezTo>
                    <a:cubicBezTo>
                      <a:pt x="40" y="27"/>
                      <a:pt x="22" y="8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5" name="Freeform 1740">
                <a:extLst>
                  <a:ext uri="{FF2B5EF4-FFF2-40B4-BE49-F238E27FC236}">
                    <a16:creationId xmlns:a16="http://schemas.microsoft.com/office/drawing/2014/main" id="{DF95A5CE-5F0D-4238-839F-9407C4457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349"/>
                <a:ext cx="297" cy="291"/>
              </a:xfrm>
              <a:custGeom>
                <a:avLst/>
                <a:gdLst>
                  <a:gd name="T0" fmla="*/ 1849 w 119"/>
                  <a:gd name="T1" fmla="*/ 0 h 109"/>
                  <a:gd name="T2" fmla="*/ 1041 w 119"/>
                  <a:gd name="T3" fmla="*/ 913 h 109"/>
                  <a:gd name="T4" fmla="*/ 75 w 119"/>
                  <a:gd name="T5" fmla="*/ 2053 h 109"/>
                  <a:gd name="T6" fmla="*/ 0 w 119"/>
                  <a:gd name="T7" fmla="*/ 2074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09">
                    <a:moveTo>
                      <a:pt x="119" y="0"/>
                    </a:moveTo>
                    <a:cubicBezTo>
                      <a:pt x="102" y="3"/>
                      <a:pt x="79" y="32"/>
                      <a:pt x="67" y="48"/>
                    </a:cubicBezTo>
                    <a:cubicBezTo>
                      <a:pt x="49" y="73"/>
                      <a:pt x="39" y="102"/>
                      <a:pt x="5" y="108"/>
                    </a:cubicBezTo>
                    <a:cubicBezTo>
                      <a:pt x="3" y="109"/>
                      <a:pt x="2" y="109"/>
                      <a:pt x="0" y="109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6" name="Freeform 1741">
                <a:extLst>
                  <a:ext uri="{FF2B5EF4-FFF2-40B4-BE49-F238E27FC236}">
                    <a16:creationId xmlns:a16="http://schemas.microsoft.com/office/drawing/2014/main" id="{33E12FFE-0B27-4BF7-BC85-6B070A0D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0"/>
                <a:ext cx="205" cy="184"/>
              </a:xfrm>
              <a:custGeom>
                <a:avLst/>
                <a:gdLst>
                  <a:gd name="T0" fmla="*/ 0 w 82"/>
                  <a:gd name="T1" fmla="*/ 1309 h 69"/>
                  <a:gd name="T2" fmla="*/ 333 w 82"/>
                  <a:gd name="T3" fmla="*/ 968 h 69"/>
                  <a:gd name="T4" fmla="*/ 863 w 82"/>
                  <a:gd name="T5" fmla="*/ 605 h 69"/>
                  <a:gd name="T6" fmla="*/ 1283 w 82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69">
                    <a:moveTo>
                      <a:pt x="0" y="69"/>
                    </a:moveTo>
                    <a:cubicBezTo>
                      <a:pt x="10" y="67"/>
                      <a:pt x="15" y="58"/>
                      <a:pt x="21" y="51"/>
                    </a:cubicBezTo>
                    <a:cubicBezTo>
                      <a:pt x="32" y="39"/>
                      <a:pt x="41" y="36"/>
                      <a:pt x="55" y="32"/>
                    </a:cubicBezTo>
                    <a:cubicBezTo>
                      <a:pt x="73" y="26"/>
                      <a:pt x="70" y="8"/>
                      <a:pt x="82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7" name="Freeform 1742">
                <a:extLst>
                  <a:ext uri="{FF2B5EF4-FFF2-40B4-BE49-F238E27FC236}">
                    <a16:creationId xmlns:a16="http://schemas.microsoft.com/office/drawing/2014/main" id="{CED07C03-C1A1-45B2-A43B-9CA5EB6B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368"/>
                <a:ext cx="182" cy="488"/>
              </a:xfrm>
              <a:custGeom>
                <a:avLst/>
                <a:gdLst>
                  <a:gd name="T0" fmla="*/ 1132 w 73"/>
                  <a:gd name="T1" fmla="*/ 0 h 183"/>
                  <a:gd name="T2" fmla="*/ 962 w 73"/>
                  <a:gd name="T3" fmla="*/ 947 h 183"/>
                  <a:gd name="T4" fmla="*/ 621 w 73"/>
                  <a:gd name="T5" fmla="*/ 1613 h 183"/>
                  <a:gd name="T6" fmla="*/ 449 w 73"/>
                  <a:gd name="T7" fmla="*/ 2525 h 183"/>
                  <a:gd name="T8" fmla="*/ 279 w 73"/>
                  <a:gd name="T9" fmla="*/ 3072 h 183"/>
                  <a:gd name="T10" fmla="*/ 0 w 73"/>
                  <a:gd name="T11" fmla="*/ 3469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3">
                    <a:moveTo>
                      <a:pt x="73" y="0"/>
                    </a:moveTo>
                    <a:cubicBezTo>
                      <a:pt x="64" y="11"/>
                      <a:pt x="65" y="37"/>
                      <a:pt x="62" y="50"/>
                    </a:cubicBezTo>
                    <a:cubicBezTo>
                      <a:pt x="59" y="65"/>
                      <a:pt x="50" y="74"/>
                      <a:pt x="40" y="85"/>
                    </a:cubicBezTo>
                    <a:cubicBezTo>
                      <a:pt x="27" y="100"/>
                      <a:pt x="33" y="115"/>
                      <a:pt x="29" y="133"/>
                    </a:cubicBezTo>
                    <a:cubicBezTo>
                      <a:pt x="27" y="144"/>
                      <a:pt x="25" y="153"/>
                      <a:pt x="18" y="162"/>
                    </a:cubicBezTo>
                    <a:cubicBezTo>
                      <a:pt x="14" y="167"/>
                      <a:pt x="6" y="183"/>
                      <a:pt x="0" y="18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8" name="Freeform 1743">
                <a:extLst>
                  <a:ext uri="{FF2B5EF4-FFF2-40B4-BE49-F238E27FC236}">
                    <a16:creationId xmlns:a16="http://schemas.microsoft.com/office/drawing/2014/main" id="{F0749DA6-A553-4ECE-82F0-CB34911ED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419"/>
                <a:ext cx="192" cy="21"/>
              </a:xfrm>
              <a:custGeom>
                <a:avLst/>
                <a:gdLst>
                  <a:gd name="T0" fmla="*/ 1194 w 77"/>
                  <a:gd name="T1" fmla="*/ 89 h 8"/>
                  <a:gd name="T2" fmla="*/ 436 w 77"/>
                  <a:gd name="T3" fmla="*/ 34 h 8"/>
                  <a:gd name="T4" fmla="*/ 0 w 7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8">
                    <a:moveTo>
                      <a:pt x="77" y="5"/>
                    </a:moveTo>
                    <a:cubicBezTo>
                      <a:pt x="60" y="8"/>
                      <a:pt x="45" y="3"/>
                      <a:pt x="28" y="2"/>
                    </a:cubicBezTo>
                    <a:cubicBezTo>
                      <a:pt x="19" y="2"/>
                      <a:pt x="9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9" name="Freeform 1744">
                <a:extLst>
                  <a:ext uri="{FF2B5EF4-FFF2-40B4-BE49-F238E27FC236}">
                    <a16:creationId xmlns:a16="http://schemas.microsoft.com/office/drawing/2014/main" id="{BE0DDA51-24C8-4D10-B09E-53006E5A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248"/>
                <a:ext cx="227" cy="187"/>
              </a:xfrm>
              <a:custGeom>
                <a:avLst/>
                <a:gdLst>
                  <a:gd name="T0" fmla="*/ 1412 w 91"/>
                  <a:gd name="T1" fmla="*/ 379 h 70"/>
                  <a:gd name="T2" fmla="*/ 217 w 91"/>
                  <a:gd name="T3" fmla="*/ 1242 h 70"/>
                  <a:gd name="T4" fmla="*/ 0 w 91"/>
                  <a:gd name="T5" fmla="*/ 133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70">
                    <a:moveTo>
                      <a:pt x="91" y="20"/>
                    </a:moveTo>
                    <a:cubicBezTo>
                      <a:pt x="64" y="0"/>
                      <a:pt x="35" y="57"/>
                      <a:pt x="14" y="65"/>
                    </a:cubicBezTo>
                    <a:cubicBezTo>
                      <a:pt x="10" y="67"/>
                      <a:pt x="4" y="70"/>
                      <a:pt x="0" y="7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0" name="Freeform 1745">
                <a:extLst>
                  <a:ext uri="{FF2B5EF4-FFF2-40B4-BE49-F238E27FC236}">
                    <a16:creationId xmlns:a16="http://schemas.microsoft.com/office/drawing/2014/main" id="{E7A9401D-F860-4B1F-A325-E9E3326C4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35"/>
                <a:ext cx="132" cy="96"/>
              </a:xfrm>
              <a:custGeom>
                <a:avLst/>
                <a:gdLst>
                  <a:gd name="T0" fmla="*/ 0 w 53"/>
                  <a:gd name="T1" fmla="*/ 589 h 36"/>
                  <a:gd name="T2" fmla="*/ 466 w 53"/>
                  <a:gd name="T3" fmla="*/ 512 h 36"/>
                  <a:gd name="T4" fmla="*/ 819 w 53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6">
                    <a:moveTo>
                      <a:pt x="0" y="31"/>
                    </a:moveTo>
                    <a:cubicBezTo>
                      <a:pt x="12" y="28"/>
                      <a:pt x="18" y="36"/>
                      <a:pt x="30" y="27"/>
                    </a:cubicBezTo>
                    <a:cubicBezTo>
                      <a:pt x="40" y="20"/>
                      <a:pt x="43" y="5"/>
                      <a:pt x="5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1" name="Freeform 1746">
                <a:extLst>
                  <a:ext uri="{FF2B5EF4-FFF2-40B4-BE49-F238E27FC236}">
                    <a16:creationId xmlns:a16="http://schemas.microsoft.com/office/drawing/2014/main" id="{D0B6E529-E636-4A40-A223-7A184F99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979"/>
                <a:ext cx="195" cy="189"/>
              </a:xfrm>
              <a:custGeom>
                <a:avLst/>
                <a:gdLst>
                  <a:gd name="T0" fmla="*/ 0 w 78"/>
                  <a:gd name="T1" fmla="*/ 1169 h 71"/>
                  <a:gd name="T2" fmla="*/ 458 w 78"/>
                  <a:gd name="T3" fmla="*/ 886 h 71"/>
                  <a:gd name="T4" fmla="*/ 738 w 78"/>
                  <a:gd name="T5" fmla="*/ 828 h 71"/>
                  <a:gd name="T6" fmla="*/ 863 w 78"/>
                  <a:gd name="T7" fmla="*/ 602 h 71"/>
                  <a:gd name="T8" fmla="*/ 1033 w 78"/>
                  <a:gd name="T9" fmla="*/ 149 h 71"/>
                  <a:gd name="T10" fmla="*/ 1220 w 78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71">
                    <a:moveTo>
                      <a:pt x="0" y="62"/>
                    </a:moveTo>
                    <a:cubicBezTo>
                      <a:pt x="10" y="71"/>
                      <a:pt x="20" y="49"/>
                      <a:pt x="29" y="47"/>
                    </a:cubicBezTo>
                    <a:cubicBezTo>
                      <a:pt x="36" y="45"/>
                      <a:pt x="41" y="48"/>
                      <a:pt x="47" y="44"/>
                    </a:cubicBezTo>
                    <a:cubicBezTo>
                      <a:pt x="54" y="41"/>
                      <a:pt x="53" y="38"/>
                      <a:pt x="55" y="32"/>
                    </a:cubicBezTo>
                    <a:cubicBezTo>
                      <a:pt x="57" y="25"/>
                      <a:pt x="61" y="13"/>
                      <a:pt x="66" y="8"/>
                    </a:cubicBezTo>
                    <a:cubicBezTo>
                      <a:pt x="70" y="5"/>
                      <a:pt x="75" y="4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2" name="Freeform 1747">
                <a:extLst>
                  <a:ext uri="{FF2B5EF4-FFF2-40B4-BE49-F238E27FC236}">
                    <a16:creationId xmlns:a16="http://schemas.microsoft.com/office/drawing/2014/main" id="{56C4A480-89B1-4A27-8837-5A58A7306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539"/>
                <a:ext cx="420" cy="146"/>
              </a:xfrm>
              <a:custGeom>
                <a:avLst/>
                <a:gdLst>
                  <a:gd name="T0" fmla="*/ 0 w 168"/>
                  <a:gd name="T1" fmla="*/ 1030 h 55"/>
                  <a:gd name="T2" fmla="*/ 408 w 168"/>
                  <a:gd name="T3" fmla="*/ 677 h 55"/>
                  <a:gd name="T4" fmla="*/ 708 w 168"/>
                  <a:gd name="T5" fmla="*/ 690 h 55"/>
                  <a:gd name="T6" fmla="*/ 1020 w 168"/>
                  <a:gd name="T7" fmla="*/ 486 h 55"/>
                  <a:gd name="T8" fmla="*/ 1533 w 168"/>
                  <a:gd name="T9" fmla="*/ 170 h 55"/>
                  <a:gd name="T10" fmla="*/ 1833 w 168"/>
                  <a:gd name="T11" fmla="*/ 77 h 55"/>
                  <a:gd name="T12" fmla="*/ 2395 w 168"/>
                  <a:gd name="T13" fmla="*/ 149 h 55"/>
                  <a:gd name="T14" fmla="*/ 2625 w 168"/>
                  <a:gd name="T15" fmla="*/ 149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8" h="55">
                    <a:moveTo>
                      <a:pt x="0" y="55"/>
                    </a:moveTo>
                    <a:cubicBezTo>
                      <a:pt x="7" y="46"/>
                      <a:pt x="14" y="36"/>
                      <a:pt x="26" y="36"/>
                    </a:cubicBezTo>
                    <a:cubicBezTo>
                      <a:pt x="32" y="36"/>
                      <a:pt x="38" y="38"/>
                      <a:pt x="45" y="37"/>
                    </a:cubicBezTo>
                    <a:cubicBezTo>
                      <a:pt x="53" y="36"/>
                      <a:pt x="59" y="31"/>
                      <a:pt x="65" y="26"/>
                    </a:cubicBezTo>
                    <a:cubicBezTo>
                      <a:pt x="75" y="17"/>
                      <a:pt x="84" y="9"/>
                      <a:pt x="98" y="9"/>
                    </a:cubicBezTo>
                    <a:cubicBezTo>
                      <a:pt x="106" y="9"/>
                      <a:pt x="109" y="6"/>
                      <a:pt x="117" y="4"/>
                    </a:cubicBezTo>
                    <a:cubicBezTo>
                      <a:pt x="130" y="0"/>
                      <a:pt x="141" y="8"/>
                      <a:pt x="153" y="8"/>
                    </a:cubicBezTo>
                    <a:cubicBezTo>
                      <a:pt x="158" y="8"/>
                      <a:pt x="164" y="10"/>
                      <a:pt x="168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3" name="Freeform 1748">
                <a:extLst>
                  <a:ext uri="{FF2B5EF4-FFF2-40B4-BE49-F238E27FC236}">
                    <a16:creationId xmlns:a16="http://schemas.microsoft.com/office/drawing/2014/main" id="{4BEE0FE9-E0E1-4FB4-BA85-241B45D2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600"/>
                <a:ext cx="183" cy="99"/>
              </a:xfrm>
              <a:custGeom>
                <a:avLst/>
                <a:gdLst>
                  <a:gd name="T0" fmla="*/ 1151 w 73"/>
                  <a:gd name="T1" fmla="*/ 0 h 37"/>
                  <a:gd name="T2" fmla="*/ 835 w 73"/>
                  <a:gd name="T3" fmla="*/ 171 h 37"/>
                  <a:gd name="T4" fmla="*/ 597 w 73"/>
                  <a:gd name="T5" fmla="*/ 401 h 37"/>
                  <a:gd name="T6" fmla="*/ 333 w 73"/>
                  <a:gd name="T7" fmla="*/ 458 h 37"/>
                  <a:gd name="T8" fmla="*/ 0 w 73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37">
                    <a:moveTo>
                      <a:pt x="73" y="0"/>
                    </a:moveTo>
                    <a:cubicBezTo>
                      <a:pt x="66" y="2"/>
                      <a:pt x="58" y="4"/>
                      <a:pt x="53" y="9"/>
                    </a:cubicBezTo>
                    <a:cubicBezTo>
                      <a:pt x="48" y="14"/>
                      <a:pt x="46" y="18"/>
                      <a:pt x="38" y="21"/>
                    </a:cubicBezTo>
                    <a:cubicBezTo>
                      <a:pt x="32" y="23"/>
                      <a:pt x="27" y="20"/>
                      <a:pt x="21" y="24"/>
                    </a:cubicBezTo>
                    <a:cubicBezTo>
                      <a:pt x="12" y="29"/>
                      <a:pt x="13" y="37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4" name="Freeform 1749">
                <a:extLst>
                  <a:ext uri="{FF2B5EF4-FFF2-40B4-BE49-F238E27FC236}">
                    <a16:creationId xmlns:a16="http://schemas.microsoft.com/office/drawing/2014/main" id="{37BC7FD0-8418-489D-80C0-BC55A79E1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477"/>
                <a:ext cx="140" cy="126"/>
              </a:xfrm>
              <a:custGeom>
                <a:avLst/>
                <a:gdLst>
                  <a:gd name="T0" fmla="*/ 0 w 56"/>
                  <a:gd name="T1" fmla="*/ 0 h 47"/>
                  <a:gd name="T2" fmla="*/ 300 w 56"/>
                  <a:gd name="T3" fmla="*/ 367 h 47"/>
                  <a:gd name="T4" fmla="*/ 675 w 56"/>
                  <a:gd name="T5" fmla="*/ 598 h 47"/>
                  <a:gd name="T6" fmla="*/ 875 w 56"/>
                  <a:gd name="T7" fmla="*/ 90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7">
                    <a:moveTo>
                      <a:pt x="0" y="0"/>
                    </a:moveTo>
                    <a:cubicBezTo>
                      <a:pt x="1" y="6"/>
                      <a:pt x="14" y="15"/>
                      <a:pt x="19" y="19"/>
                    </a:cubicBezTo>
                    <a:cubicBezTo>
                      <a:pt x="27" y="25"/>
                      <a:pt x="37" y="24"/>
                      <a:pt x="43" y="31"/>
                    </a:cubicBezTo>
                    <a:cubicBezTo>
                      <a:pt x="48" y="36"/>
                      <a:pt x="50" y="44"/>
                      <a:pt x="56" y="4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5" name="Freeform 1750">
                <a:extLst>
                  <a:ext uri="{FF2B5EF4-FFF2-40B4-BE49-F238E27FC236}">
                    <a16:creationId xmlns:a16="http://schemas.microsoft.com/office/drawing/2014/main" id="{06145D73-9A00-485D-901A-28418AAD7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499"/>
                <a:ext cx="17" cy="69"/>
              </a:xfrm>
              <a:custGeom>
                <a:avLst/>
                <a:gdLst>
                  <a:gd name="T0" fmla="*/ 29 w 7"/>
                  <a:gd name="T1" fmla="*/ 486 h 26"/>
                  <a:gd name="T2" fmla="*/ 58 w 7"/>
                  <a:gd name="T3" fmla="*/ 281 h 26"/>
                  <a:gd name="T4" fmla="*/ 100 w 7"/>
                  <a:gd name="T5" fmla="*/ 170 h 26"/>
                  <a:gd name="T6" fmla="*/ 10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2" y="26"/>
                    </a:moveTo>
                    <a:cubicBezTo>
                      <a:pt x="0" y="21"/>
                      <a:pt x="2" y="19"/>
                      <a:pt x="4" y="15"/>
                    </a:cubicBezTo>
                    <a:cubicBezTo>
                      <a:pt x="5" y="12"/>
                      <a:pt x="6" y="12"/>
                      <a:pt x="7" y="9"/>
                    </a:cubicBezTo>
                    <a:cubicBezTo>
                      <a:pt x="7" y="6"/>
                      <a:pt x="4" y="4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6" name="Freeform 1751">
                <a:extLst>
                  <a:ext uri="{FF2B5EF4-FFF2-40B4-BE49-F238E27FC236}">
                    <a16:creationId xmlns:a16="http://schemas.microsoft.com/office/drawing/2014/main" id="{85F6D022-97B8-402B-85DD-D6FB71088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637"/>
                <a:ext cx="35" cy="96"/>
              </a:xfrm>
              <a:custGeom>
                <a:avLst/>
                <a:gdLst>
                  <a:gd name="T0" fmla="*/ 0 w 14"/>
                  <a:gd name="T1" fmla="*/ 683 h 36"/>
                  <a:gd name="T2" fmla="*/ 145 w 14"/>
                  <a:gd name="T3" fmla="*/ 227 h 36"/>
                  <a:gd name="T4" fmla="*/ 220 w 1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0" y="36"/>
                    </a:moveTo>
                    <a:cubicBezTo>
                      <a:pt x="11" y="32"/>
                      <a:pt x="8" y="22"/>
                      <a:pt x="9" y="12"/>
                    </a:cubicBezTo>
                    <a:cubicBezTo>
                      <a:pt x="10" y="8"/>
                      <a:pt x="12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7" name="Freeform 1752">
                <a:extLst>
                  <a:ext uri="{FF2B5EF4-FFF2-40B4-BE49-F238E27FC236}">
                    <a16:creationId xmlns:a16="http://schemas.microsoft.com/office/drawing/2014/main" id="{3D18ECCC-06A3-49EA-8DC5-C26C4F73D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659"/>
                <a:ext cx="350" cy="64"/>
              </a:xfrm>
              <a:custGeom>
                <a:avLst/>
                <a:gdLst>
                  <a:gd name="T0" fmla="*/ 0 w 140"/>
                  <a:gd name="T1" fmla="*/ 456 h 24"/>
                  <a:gd name="T2" fmla="*/ 645 w 140"/>
                  <a:gd name="T3" fmla="*/ 149 h 24"/>
                  <a:gd name="T4" fmla="*/ 1345 w 140"/>
                  <a:gd name="T5" fmla="*/ 77 h 24"/>
                  <a:gd name="T6" fmla="*/ 1595 w 140"/>
                  <a:gd name="T7" fmla="*/ 264 h 24"/>
                  <a:gd name="T8" fmla="*/ 1988 w 140"/>
                  <a:gd name="T9" fmla="*/ 307 h 24"/>
                  <a:gd name="T10" fmla="*/ 2188 w 140"/>
                  <a:gd name="T11" fmla="*/ 30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24">
                    <a:moveTo>
                      <a:pt x="0" y="24"/>
                    </a:moveTo>
                    <a:cubicBezTo>
                      <a:pt x="12" y="9"/>
                      <a:pt x="23" y="5"/>
                      <a:pt x="41" y="8"/>
                    </a:cubicBezTo>
                    <a:cubicBezTo>
                      <a:pt x="57" y="12"/>
                      <a:pt x="72" y="0"/>
                      <a:pt x="86" y="4"/>
                    </a:cubicBezTo>
                    <a:cubicBezTo>
                      <a:pt x="92" y="6"/>
                      <a:pt x="97" y="12"/>
                      <a:pt x="102" y="14"/>
                    </a:cubicBezTo>
                    <a:cubicBezTo>
                      <a:pt x="109" y="18"/>
                      <a:pt x="119" y="18"/>
                      <a:pt x="127" y="16"/>
                    </a:cubicBezTo>
                    <a:cubicBezTo>
                      <a:pt x="131" y="15"/>
                      <a:pt x="136" y="12"/>
                      <a:pt x="140" y="1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8" name="Freeform 1753">
                <a:extLst>
                  <a:ext uri="{FF2B5EF4-FFF2-40B4-BE49-F238E27FC236}">
                    <a16:creationId xmlns:a16="http://schemas.microsoft.com/office/drawing/2014/main" id="{F0BBC001-7055-40D6-B021-C131FCC6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0" cy="34"/>
              </a:xfrm>
              <a:custGeom>
                <a:avLst/>
                <a:gdLst>
                  <a:gd name="T0" fmla="*/ 0 w 60"/>
                  <a:gd name="T1" fmla="*/ 0 h 13"/>
                  <a:gd name="T2" fmla="*/ 238 w 60"/>
                  <a:gd name="T3" fmla="*/ 144 h 13"/>
                  <a:gd name="T4" fmla="*/ 613 w 60"/>
                  <a:gd name="T5" fmla="*/ 144 h 13"/>
                  <a:gd name="T6" fmla="*/ 833 w 60"/>
                  <a:gd name="T7" fmla="*/ 199 h 13"/>
                  <a:gd name="T8" fmla="*/ 938 w 60"/>
                  <a:gd name="T9" fmla="*/ 23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cubicBezTo>
                      <a:pt x="4" y="6"/>
                      <a:pt x="6" y="9"/>
                      <a:pt x="15" y="8"/>
                    </a:cubicBezTo>
                    <a:cubicBezTo>
                      <a:pt x="24" y="7"/>
                      <a:pt x="30" y="5"/>
                      <a:pt x="39" y="8"/>
                    </a:cubicBezTo>
                    <a:cubicBezTo>
                      <a:pt x="44" y="10"/>
                      <a:pt x="48" y="10"/>
                      <a:pt x="53" y="11"/>
                    </a:cubicBezTo>
                    <a:cubicBezTo>
                      <a:pt x="55" y="11"/>
                      <a:pt x="57" y="13"/>
                      <a:pt x="60" y="1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9" name="Freeform 1754">
                <a:extLst>
                  <a:ext uri="{FF2B5EF4-FFF2-40B4-BE49-F238E27FC236}">
                    <a16:creationId xmlns:a16="http://schemas.microsoft.com/office/drawing/2014/main" id="{CE6A58E4-829D-400B-A563-FAB79130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819"/>
                <a:ext cx="240" cy="149"/>
              </a:xfrm>
              <a:custGeom>
                <a:avLst/>
                <a:gdLst>
                  <a:gd name="T0" fmla="*/ 0 w 96"/>
                  <a:gd name="T1" fmla="*/ 0 h 56"/>
                  <a:gd name="T2" fmla="*/ 408 w 96"/>
                  <a:gd name="T3" fmla="*/ 319 h 56"/>
                  <a:gd name="T4" fmla="*/ 770 w 96"/>
                  <a:gd name="T5" fmla="*/ 431 h 56"/>
                  <a:gd name="T6" fmla="*/ 970 w 96"/>
                  <a:gd name="T7" fmla="*/ 636 h 56"/>
                  <a:gd name="T8" fmla="*/ 1375 w 96"/>
                  <a:gd name="T9" fmla="*/ 849 h 56"/>
                  <a:gd name="T10" fmla="*/ 1500 w 96"/>
                  <a:gd name="T11" fmla="*/ 105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6">
                    <a:moveTo>
                      <a:pt x="0" y="0"/>
                    </a:moveTo>
                    <a:cubicBezTo>
                      <a:pt x="1" y="13"/>
                      <a:pt x="15" y="15"/>
                      <a:pt x="26" y="17"/>
                    </a:cubicBezTo>
                    <a:cubicBezTo>
                      <a:pt x="33" y="19"/>
                      <a:pt x="42" y="19"/>
                      <a:pt x="49" y="23"/>
                    </a:cubicBezTo>
                    <a:cubicBezTo>
                      <a:pt x="54" y="26"/>
                      <a:pt x="57" y="31"/>
                      <a:pt x="62" y="34"/>
                    </a:cubicBezTo>
                    <a:cubicBezTo>
                      <a:pt x="70" y="40"/>
                      <a:pt x="81" y="36"/>
                      <a:pt x="88" y="45"/>
                    </a:cubicBezTo>
                    <a:cubicBezTo>
                      <a:pt x="90" y="49"/>
                      <a:pt x="93" y="52"/>
                      <a:pt x="96" y="5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0" name="Freeform 1755">
                <a:extLst>
                  <a:ext uri="{FF2B5EF4-FFF2-40B4-BE49-F238E27FC236}">
                    <a16:creationId xmlns:a16="http://schemas.microsoft.com/office/drawing/2014/main" id="{4A6EE167-86B5-44E2-986D-71FE9B71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075"/>
                <a:ext cx="248" cy="58"/>
              </a:xfrm>
              <a:custGeom>
                <a:avLst/>
                <a:gdLst>
                  <a:gd name="T0" fmla="*/ 0 w 99"/>
                  <a:gd name="T1" fmla="*/ 369 h 22"/>
                  <a:gd name="T2" fmla="*/ 271 w 99"/>
                  <a:gd name="T3" fmla="*/ 258 h 22"/>
                  <a:gd name="T4" fmla="*/ 564 w 99"/>
                  <a:gd name="T5" fmla="*/ 237 h 22"/>
                  <a:gd name="T6" fmla="*/ 1035 w 99"/>
                  <a:gd name="T7" fmla="*/ 90 h 22"/>
                  <a:gd name="T8" fmla="*/ 1192 w 99"/>
                  <a:gd name="T9" fmla="*/ 76 h 22"/>
                  <a:gd name="T10" fmla="*/ 1338 w 99"/>
                  <a:gd name="T11" fmla="*/ 0 h 22"/>
                  <a:gd name="T12" fmla="*/ 1556 w 99"/>
                  <a:gd name="T13" fmla="*/ 7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2">
                    <a:moveTo>
                      <a:pt x="0" y="20"/>
                    </a:moveTo>
                    <a:cubicBezTo>
                      <a:pt x="5" y="22"/>
                      <a:pt x="12" y="17"/>
                      <a:pt x="17" y="14"/>
                    </a:cubicBezTo>
                    <a:cubicBezTo>
                      <a:pt x="26" y="10"/>
                      <a:pt x="28" y="10"/>
                      <a:pt x="36" y="13"/>
                    </a:cubicBezTo>
                    <a:cubicBezTo>
                      <a:pt x="50" y="18"/>
                      <a:pt x="54" y="7"/>
                      <a:pt x="66" y="5"/>
                    </a:cubicBezTo>
                    <a:cubicBezTo>
                      <a:pt x="70" y="4"/>
                      <a:pt x="73" y="5"/>
                      <a:pt x="76" y="4"/>
                    </a:cubicBezTo>
                    <a:cubicBezTo>
                      <a:pt x="79" y="3"/>
                      <a:pt x="82" y="1"/>
                      <a:pt x="85" y="0"/>
                    </a:cubicBezTo>
                    <a:cubicBezTo>
                      <a:pt x="91" y="0"/>
                      <a:pt x="94" y="4"/>
                      <a:pt x="99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1" name="Freeform 1756">
                <a:extLst>
                  <a:ext uri="{FF2B5EF4-FFF2-40B4-BE49-F238E27FC236}">
                    <a16:creationId xmlns:a16="http://schemas.microsoft.com/office/drawing/2014/main" id="{D3423534-8EC3-43F7-86ED-874D4157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792"/>
                <a:ext cx="182" cy="323"/>
              </a:xfrm>
              <a:custGeom>
                <a:avLst/>
                <a:gdLst>
                  <a:gd name="T0" fmla="*/ 0 w 73"/>
                  <a:gd name="T1" fmla="*/ 0 h 121"/>
                  <a:gd name="T2" fmla="*/ 137 w 73"/>
                  <a:gd name="T3" fmla="*/ 206 h 121"/>
                  <a:gd name="T4" fmla="*/ 312 w 73"/>
                  <a:gd name="T5" fmla="*/ 363 h 121"/>
                  <a:gd name="T6" fmla="*/ 436 w 73"/>
                  <a:gd name="T7" fmla="*/ 833 h 121"/>
                  <a:gd name="T8" fmla="*/ 728 w 73"/>
                  <a:gd name="T9" fmla="*/ 1084 h 121"/>
                  <a:gd name="T10" fmla="*/ 903 w 73"/>
                  <a:gd name="T11" fmla="*/ 1412 h 121"/>
                  <a:gd name="T12" fmla="*/ 1037 w 73"/>
                  <a:gd name="T13" fmla="*/ 1639 h 121"/>
                  <a:gd name="T14" fmla="*/ 975 w 73"/>
                  <a:gd name="T15" fmla="*/ 1959 h 121"/>
                  <a:gd name="T16" fmla="*/ 1132 w 73"/>
                  <a:gd name="T17" fmla="*/ 2301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21">
                    <a:moveTo>
                      <a:pt x="0" y="0"/>
                    </a:moveTo>
                    <a:cubicBezTo>
                      <a:pt x="3" y="5"/>
                      <a:pt x="4" y="7"/>
                      <a:pt x="9" y="11"/>
                    </a:cubicBezTo>
                    <a:cubicBezTo>
                      <a:pt x="13" y="14"/>
                      <a:pt x="17" y="15"/>
                      <a:pt x="20" y="19"/>
                    </a:cubicBezTo>
                    <a:cubicBezTo>
                      <a:pt x="25" y="27"/>
                      <a:pt x="21" y="37"/>
                      <a:pt x="28" y="44"/>
                    </a:cubicBezTo>
                    <a:cubicBezTo>
                      <a:pt x="35" y="50"/>
                      <a:pt x="42" y="49"/>
                      <a:pt x="47" y="57"/>
                    </a:cubicBezTo>
                    <a:cubicBezTo>
                      <a:pt x="51" y="64"/>
                      <a:pt x="52" y="68"/>
                      <a:pt x="58" y="74"/>
                    </a:cubicBezTo>
                    <a:cubicBezTo>
                      <a:pt x="62" y="77"/>
                      <a:pt x="67" y="80"/>
                      <a:pt x="67" y="86"/>
                    </a:cubicBezTo>
                    <a:cubicBezTo>
                      <a:pt x="67" y="91"/>
                      <a:pt x="62" y="97"/>
                      <a:pt x="63" y="103"/>
                    </a:cubicBezTo>
                    <a:cubicBezTo>
                      <a:pt x="63" y="108"/>
                      <a:pt x="69" y="118"/>
                      <a:pt x="73" y="1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2" name="Freeform 1757">
                <a:extLst>
                  <a:ext uri="{FF2B5EF4-FFF2-40B4-BE49-F238E27FC236}">
                    <a16:creationId xmlns:a16="http://schemas.microsoft.com/office/drawing/2014/main" id="{F2C85C8B-24D4-4B17-AE36-BF02EB88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52"/>
                <a:ext cx="10" cy="69"/>
              </a:xfrm>
              <a:custGeom>
                <a:avLst/>
                <a:gdLst>
                  <a:gd name="T0" fmla="*/ 20 w 4"/>
                  <a:gd name="T1" fmla="*/ 486 h 26"/>
                  <a:gd name="T2" fmla="*/ 63 w 4"/>
                  <a:gd name="T3" fmla="*/ 260 h 26"/>
                  <a:gd name="T4" fmla="*/ 0 w 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6">
                    <a:moveTo>
                      <a:pt x="1" y="26"/>
                    </a:moveTo>
                    <a:cubicBezTo>
                      <a:pt x="1" y="21"/>
                      <a:pt x="3" y="18"/>
                      <a:pt x="4" y="14"/>
                    </a:cubicBezTo>
                    <a:cubicBezTo>
                      <a:pt x="4" y="9"/>
                      <a:pt x="0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3" name="Freeform 1758">
                <a:extLst>
                  <a:ext uri="{FF2B5EF4-FFF2-40B4-BE49-F238E27FC236}">
                    <a16:creationId xmlns:a16="http://schemas.microsoft.com/office/drawing/2014/main" id="{36BC0494-6CCE-4E92-B17C-21EEE27F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584"/>
                <a:ext cx="162" cy="208"/>
              </a:xfrm>
              <a:custGeom>
                <a:avLst/>
                <a:gdLst>
                  <a:gd name="T0" fmla="*/ 1007 w 65"/>
                  <a:gd name="T1" fmla="*/ 1480 h 78"/>
                  <a:gd name="T2" fmla="*/ 653 w 65"/>
                  <a:gd name="T3" fmla="*/ 717 h 78"/>
                  <a:gd name="T4" fmla="*/ 324 w 65"/>
                  <a:gd name="T5" fmla="*/ 285 h 78"/>
                  <a:gd name="T6" fmla="*/ 199 w 65"/>
                  <a:gd name="T7" fmla="*/ 115 h 78"/>
                  <a:gd name="T8" fmla="*/ 0 w 6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8">
                    <a:moveTo>
                      <a:pt x="65" y="78"/>
                    </a:moveTo>
                    <a:cubicBezTo>
                      <a:pt x="52" y="68"/>
                      <a:pt x="55" y="47"/>
                      <a:pt x="42" y="38"/>
                    </a:cubicBezTo>
                    <a:cubicBezTo>
                      <a:pt x="33" y="31"/>
                      <a:pt x="26" y="25"/>
                      <a:pt x="21" y="15"/>
                    </a:cubicBezTo>
                    <a:cubicBezTo>
                      <a:pt x="18" y="10"/>
                      <a:pt x="17" y="8"/>
                      <a:pt x="13" y="6"/>
                    </a:cubicBezTo>
                    <a:cubicBezTo>
                      <a:pt x="9" y="4"/>
                      <a:pt x="2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4" name="Freeform 1759">
                <a:extLst>
                  <a:ext uri="{FF2B5EF4-FFF2-40B4-BE49-F238E27FC236}">
                    <a16:creationId xmlns:a16="http://schemas.microsoft.com/office/drawing/2014/main" id="{1BFA135F-AEF0-4A69-903A-324C5387A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685"/>
                <a:ext cx="10" cy="46"/>
              </a:xfrm>
              <a:custGeom>
                <a:avLst/>
                <a:gdLst>
                  <a:gd name="T0" fmla="*/ 20 w 4"/>
                  <a:gd name="T1" fmla="*/ 336 h 17"/>
                  <a:gd name="T2" fmla="*/ 0 w 4"/>
                  <a:gd name="T3" fmla="*/ 138 h 17"/>
                  <a:gd name="T4" fmla="*/ 50 w 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7">
                    <a:moveTo>
                      <a:pt x="1" y="17"/>
                    </a:moveTo>
                    <a:cubicBezTo>
                      <a:pt x="1" y="14"/>
                      <a:pt x="0" y="10"/>
                      <a:pt x="0" y="7"/>
                    </a:cubicBezTo>
                    <a:cubicBezTo>
                      <a:pt x="1" y="3"/>
                      <a:pt x="4" y="4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5" name="Freeform 1760">
                <a:extLst>
                  <a:ext uri="{FF2B5EF4-FFF2-40B4-BE49-F238E27FC236}">
                    <a16:creationId xmlns:a16="http://schemas.microsoft.com/office/drawing/2014/main" id="{31064501-B6DF-4447-8B15-417357A0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2763"/>
                <a:ext cx="167" cy="194"/>
              </a:xfrm>
              <a:custGeom>
                <a:avLst/>
                <a:gdLst>
                  <a:gd name="T0" fmla="*/ 0 w 67"/>
                  <a:gd name="T1" fmla="*/ 0 h 73"/>
                  <a:gd name="T2" fmla="*/ 75 w 67"/>
                  <a:gd name="T3" fmla="*/ 340 h 73"/>
                  <a:gd name="T4" fmla="*/ 341 w 67"/>
                  <a:gd name="T5" fmla="*/ 486 h 73"/>
                  <a:gd name="T6" fmla="*/ 496 w 67"/>
                  <a:gd name="T7" fmla="*/ 749 h 73"/>
                  <a:gd name="T8" fmla="*/ 666 w 67"/>
                  <a:gd name="T9" fmla="*/ 959 h 73"/>
                  <a:gd name="T10" fmla="*/ 882 w 67"/>
                  <a:gd name="T11" fmla="*/ 1236 h 73"/>
                  <a:gd name="T12" fmla="*/ 1037 w 67"/>
                  <a:gd name="T13" fmla="*/ 1371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73">
                    <a:moveTo>
                      <a:pt x="0" y="0"/>
                    </a:moveTo>
                    <a:cubicBezTo>
                      <a:pt x="1" y="7"/>
                      <a:pt x="1" y="12"/>
                      <a:pt x="5" y="18"/>
                    </a:cubicBezTo>
                    <a:cubicBezTo>
                      <a:pt x="10" y="24"/>
                      <a:pt x="15" y="23"/>
                      <a:pt x="22" y="26"/>
                    </a:cubicBezTo>
                    <a:cubicBezTo>
                      <a:pt x="28" y="30"/>
                      <a:pt x="28" y="35"/>
                      <a:pt x="32" y="40"/>
                    </a:cubicBezTo>
                    <a:cubicBezTo>
                      <a:pt x="35" y="46"/>
                      <a:pt x="38" y="48"/>
                      <a:pt x="43" y="51"/>
                    </a:cubicBezTo>
                    <a:cubicBezTo>
                      <a:pt x="50" y="55"/>
                      <a:pt x="51" y="61"/>
                      <a:pt x="57" y="66"/>
                    </a:cubicBezTo>
                    <a:cubicBezTo>
                      <a:pt x="60" y="69"/>
                      <a:pt x="63" y="71"/>
                      <a:pt x="6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6" name="Freeform 1761">
                <a:extLst>
                  <a:ext uri="{FF2B5EF4-FFF2-40B4-BE49-F238E27FC236}">
                    <a16:creationId xmlns:a16="http://schemas.microsoft.com/office/drawing/2014/main" id="{6F029F6C-33D4-4D54-AF24-8C723BF8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816"/>
                <a:ext cx="267" cy="93"/>
              </a:xfrm>
              <a:custGeom>
                <a:avLst/>
                <a:gdLst>
                  <a:gd name="T0" fmla="*/ 0 w 107"/>
                  <a:gd name="T1" fmla="*/ 635 h 35"/>
                  <a:gd name="T2" fmla="*/ 312 w 107"/>
                  <a:gd name="T3" fmla="*/ 486 h 35"/>
                  <a:gd name="T4" fmla="*/ 636 w 107"/>
                  <a:gd name="T5" fmla="*/ 508 h 35"/>
                  <a:gd name="T6" fmla="*/ 841 w 107"/>
                  <a:gd name="T7" fmla="*/ 303 h 35"/>
                  <a:gd name="T8" fmla="*/ 1103 w 107"/>
                  <a:gd name="T9" fmla="*/ 319 h 35"/>
                  <a:gd name="T10" fmla="*/ 1462 w 107"/>
                  <a:gd name="T11" fmla="*/ 77 h 35"/>
                  <a:gd name="T12" fmla="*/ 1662 w 10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35">
                    <a:moveTo>
                      <a:pt x="0" y="34"/>
                    </a:moveTo>
                    <a:cubicBezTo>
                      <a:pt x="9" y="35"/>
                      <a:pt x="12" y="28"/>
                      <a:pt x="20" y="26"/>
                    </a:cubicBezTo>
                    <a:cubicBezTo>
                      <a:pt x="27" y="24"/>
                      <a:pt x="33" y="30"/>
                      <a:pt x="41" y="27"/>
                    </a:cubicBezTo>
                    <a:cubicBezTo>
                      <a:pt x="47" y="25"/>
                      <a:pt x="49" y="19"/>
                      <a:pt x="54" y="16"/>
                    </a:cubicBezTo>
                    <a:cubicBezTo>
                      <a:pt x="60" y="13"/>
                      <a:pt x="66" y="16"/>
                      <a:pt x="71" y="17"/>
                    </a:cubicBezTo>
                    <a:cubicBezTo>
                      <a:pt x="85" y="18"/>
                      <a:pt x="85" y="11"/>
                      <a:pt x="94" y="4"/>
                    </a:cubicBezTo>
                    <a:cubicBezTo>
                      <a:pt x="98" y="0"/>
                      <a:pt x="101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7" name="Freeform 1762">
                <a:extLst>
                  <a:ext uri="{FF2B5EF4-FFF2-40B4-BE49-F238E27FC236}">
                    <a16:creationId xmlns:a16="http://schemas.microsoft.com/office/drawing/2014/main" id="{D45A5402-9E80-48C7-AB17-E24E13CF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875"/>
                <a:ext cx="240" cy="136"/>
              </a:xfrm>
              <a:custGeom>
                <a:avLst/>
                <a:gdLst>
                  <a:gd name="T0" fmla="*/ 0 w 96"/>
                  <a:gd name="T1" fmla="*/ 968 h 51"/>
                  <a:gd name="T2" fmla="*/ 300 w 96"/>
                  <a:gd name="T3" fmla="*/ 776 h 51"/>
                  <a:gd name="T4" fmla="*/ 688 w 96"/>
                  <a:gd name="T5" fmla="*/ 760 h 51"/>
                  <a:gd name="T6" fmla="*/ 1175 w 96"/>
                  <a:gd name="T7" fmla="*/ 456 h 51"/>
                  <a:gd name="T8" fmla="*/ 1363 w 96"/>
                  <a:gd name="T9" fmla="*/ 149 h 51"/>
                  <a:gd name="T10" fmla="*/ 1500 w 96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1">
                    <a:moveTo>
                      <a:pt x="0" y="51"/>
                    </a:moveTo>
                    <a:cubicBezTo>
                      <a:pt x="7" y="50"/>
                      <a:pt x="12" y="44"/>
                      <a:pt x="19" y="41"/>
                    </a:cubicBezTo>
                    <a:cubicBezTo>
                      <a:pt x="27" y="38"/>
                      <a:pt x="35" y="41"/>
                      <a:pt x="44" y="40"/>
                    </a:cubicBezTo>
                    <a:cubicBezTo>
                      <a:pt x="56" y="37"/>
                      <a:pt x="64" y="28"/>
                      <a:pt x="75" y="24"/>
                    </a:cubicBezTo>
                    <a:cubicBezTo>
                      <a:pt x="85" y="19"/>
                      <a:pt x="83" y="17"/>
                      <a:pt x="87" y="8"/>
                    </a:cubicBezTo>
                    <a:cubicBezTo>
                      <a:pt x="89" y="5"/>
                      <a:pt x="93" y="2"/>
                      <a:pt x="9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8" name="Freeform 1763">
                <a:extLst>
                  <a:ext uri="{FF2B5EF4-FFF2-40B4-BE49-F238E27FC236}">
                    <a16:creationId xmlns:a16="http://schemas.microsoft.com/office/drawing/2014/main" id="{A70DC6E6-20E0-4B6B-AE02-F733E2E9F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720"/>
                <a:ext cx="122" cy="187"/>
              </a:xfrm>
              <a:custGeom>
                <a:avLst/>
                <a:gdLst>
                  <a:gd name="T0" fmla="*/ 757 w 49"/>
                  <a:gd name="T1" fmla="*/ 0 h 70"/>
                  <a:gd name="T2" fmla="*/ 603 w 49"/>
                  <a:gd name="T3" fmla="*/ 251 h 70"/>
                  <a:gd name="T4" fmla="*/ 508 w 49"/>
                  <a:gd name="T5" fmla="*/ 649 h 70"/>
                  <a:gd name="T6" fmla="*/ 229 w 49"/>
                  <a:gd name="T7" fmla="*/ 956 h 70"/>
                  <a:gd name="T8" fmla="*/ 0 w 49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70">
                    <a:moveTo>
                      <a:pt x="49" y="0"/>
                    </a:moveTo>
                    <a:cubicBezTo>
                      <a:pt x="45" y="3"/>
                      <a:pt x="41" y="7"/>
                      <a:pt x="39" y="13"/>
                    </a:cubicBezTo>
                    <a:cubicBezTo>
                      <a:pt x="36" y="20"/>
                      <a:pt x="38" y="27"/>
                      <a:pt x="33" y="34"/>
                    </a:cubicBezTo>
                    <a:cubicBezTo>
                      <a:pt x="28" y="41"/>
                      <a:pt x="20" y="44"/>
                      <a:pt x="15" y="50"/>
                    </a:cubicBezTo>
                    <a:cubicBezTo>
                      <a:pt x="9" y="56"/>
                      <a:pt x="8" y="67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9" name="Freeform 1764">
                <a:extLst>
                  <a:ext uri="{FF2B5EF4-FFF2-40B4-BE49-F238E27FC236}">
                    <a16:creationId xmlns:a16="http://schemas.microsoft.com/office/drawing/2014/main" id="{157AD0AF-8C4E-49FF-9F44-6EF02320A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821"/>
                <a:ext cx="167" cy="75"/>
              </a:xfrm>
              <a:custGeom>
                <a:avLst/>
                <a:gdLst>
                  <a:gd name="T0" fmla="*/ 0 w 67"/>
                  <a:gd name="T1" fmla="*/ 388 h 28"/>
                  <a:gd name="T2" fmla="*/ 386 w 67"/>
                  <a:gd name="T3" fmla="*/ 346 h 28"/>
                  <a:gd name="T4" fmla="*/ 508 w 67"/>
                  <a:gd name="T5" fmla="*/ 193 h 28"/>
                  <a:gd name="T6" fmla="*/ 666 w 67"/>
                  <a:gd name="T7" fmla="*/ 150 h 28"/>
                  <a:gd name="T8" fmla="*/ 1037 w 67"/>
                  <a:gd name="T9" fmla="*/ 0 h 28"/>
                  <a:gd name="T10" fmla="*/ 882 w 67"/>
                  <a:gd name="T11" fmla="*/ 252 h 28"/>
                  <a:gd name="T12" fmla="*/ 653 w 67"/>
                  <a:gd name="T13" fmla="*/ 53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8">
                    <a:moveTo>
                      <a:pt x="0" y="20"/>
                    </a:moveTo>
                    <a:cubicBezTo>
                      <a:pt x="8" y="22"/>
                      <a:pt x="18" y="23"/>
                      <a:pt x="25" y="18"/>
                    </a:cubicBezTo>
                    <a:cubicBezTo>
                      <a:pt x="28" y="16"/>
                      <a:pt x="29" y="12"/>
                      <a:pt x="33" y="10"/>
                    </a:cubicBezTo>
                    <a:cubicBezTo>
                      <a:pt x="36" y="9"/>
                      <a:pt x="40" y="9"/>
                      <a:pt x="43" y="8"/>
                    </a:cubicBezTo>
                    <a:cubicBezTo>
                      <a:pt x="52" y="7"/>
                      <a:pt x="59" y="2"/>
                      <a:pt x="67" y="0"/>
                    </a:cubicBezTo>
                    <a:cubicBezTo>
                      <a:pt x="63" y="4"/>
                      <a:pt x="59" y="8"/>
                      <a:pt x="57" y="13"/>
                    </a:cubicBezTo>
                    <a:cubicBezTo>
                      <a:pt x="55" y="22"/>
                      <a:pt x="51" y="26"/>
                      <a:pt x="42" y="2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0" name="Freeform 1765">
                <a:extLst>
                  <a:ext uri="{FF2B5EF4-FFF2-40B4-BE49-F238E27FC236}">
                    <a16:creationId xmlns:a16="http://schemas.microsoft.com/office/drawing/2014/main" id="{8937DF5C-1509-4C13-8F7B-7C6199A1D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72"/>
                <a:ext cx="143" cy="328"/>
              </a:xfrm>
              <a:custGeom>
                <a:avLst/>
                <a:gdLst>
                  <a:gd name="T0" fmla="*/ 901 w 57"/>
                  <a:gd name="T1" fmla="*/ 0 h 123"/>
                  <a:gd name="T2" fmla="*/ 680 w 57"/>
                  <a:gd name="T3" fmla="*/ 363 h 123"/>
                  <a:gd name="T4" fmla="*/ 534 w 57"/>
                  <a:gd name="T5" fmla="*/ 1024 h 123"/>
                  <a:gd name="T6" fmla="*/ 251 w 57"/>
                  <a:gd name="T7" fmla="*/ 1592 h 123"/>
                  <a:gd name="T8" fmla="*/ 251 w 57"/>
                  <a:gd name="T9" fmla="*/ 1899 h 123"/>
                  <a:gd name="T10" fmla="*/ 0 w 57"/>
                  <a:gd name="T11" fmla="*/ 233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23">
                    <a:moveTo>
                      <a:pt x="57" y="0"/>
                    </a:moveTo>
                    <a:cubicBezTo>
                      <a:pt x="51" y="5"/>
                      <a:pt x="47" y="11"/>
                      <a:pt x="43" y="19"/>
                    </a:cubicBezTo>
                    <a:cubicBezTo>
                      <a:pt x="38" y="30"/>
                      <a:pt x="37" y="42"/>
                      <a:pt x="34" y="54"/>
                    </a:cubicBezTo>
                    <a:cubicBezTo>
                      <a:pt x="30" y="65"/>
                      <a:pt x="18" y="72"/>
                      <a:pt x="16" y="84"/>
                    </a:cubicBezTo>
                    <a:cubicBezTo>
                      <a:pt x="16" y="90"/>
                      <a:pt x="18" y="95"/>
                      <a:pt x="16" y="100"/>
                    </a:cubicBezTo>
                    <a:cubicBezTo>
                      <a:pt x="13" y="109"/>
                      <a:pt x="5" y="116"/>
                      <a:pt x="0" y="12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1" name="Freeform 1766">
                <a:extLst>
                  <a:ext uri="{FF2B5EF4-FFF2-40B4-BE49-F238E27FC236}">
                    <a16:creationId xmlns:a16="http://schemas.microsoft.com/office/drawing/2014/main" id="{74D06391-B11C-4F4E-BCB8-9FFB41153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395"/>
                <a:ext cx="305" cy="90"/>
              </a:xfrm>
              <a:custGeom>
                <a:avLst/>
                <a:gdLst>
                  <a:gd name="T0" fmla="*/ 0 w 122"/>
                  <a:gd name="T1" fmla="*/ 0 h 34"/>
                  <a:gd name="T2" fmla="*/ 250 w 122"/>
                  <a:gd name="T3" fmla="*/ 225 h 34"/>
                  <a:gd name="T4" fmla="*/ 438 w 122"/>
                  <a:gd name="T5" fmla="*/ 259 h 34"/>
                  <a:gd name="T6" fmla="*/ 613 w 122"/>
                  <a:gd name="T7" fmla="*/ 463 h 34"/>
                  <a:gd name="T8" fmla="*/ 958 w 122"/>
                  <a:gd name="T9" fmla="*/ 574 h 34"/>
                  <a:gd name="T10" fmla="*/ 1220 w 122"/>
                  <a:gd name="T11" fmla="*/ 553 h 34"/>
                  <a:gd name="T12" fmla="*/ 1408 w 122"/>
                  <a:gd name="T13" fmla="*/ 408 h 34"/>
                  <a:gd name="T14" fmla="*/ 1563 w 122"/>
                  <a:gd name="T15" fmla="*/ 183 h 34"/>
                  <a:gd name="T16" fmla="*/ 1738 w 122"/>
                  <a:gd name="T17" fmla="*/ 204 h 34"/>
                  <a:gd name="T18" fmla="*/ 1908 w 122"/>
                  <a:gd name="T19" fmla="*/ 183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34">
                    <a:moveTo>
                      <a:pt x="0" y="0"/>
                    </a:moveTo>
                    <a:cubicBezTo>
                      <a:pt x="4" y="6"/>
                      <a:pt x="8" y="10"/>
                      <a:pt x="16" y="12"/>
                    </a:cubicBezTo>
                    <a:cubicBezTo>
                      <a:pt x="20" y="13"/>
                      <a:pt x="24" y="13"/>
                      <a:pt x="28" y="14"/>
                    </a:cubicBezTo>
                    <a:cubicBezTo>
                      <a:pt x="33" y="16"/>
                      <a:pt x="35" y="21"/>
                      <a:pt x="39" y="25"/>
                    </a:cubicBezTo>
                    <a:cubicBezTo>
                      <a:pt x="46" y="33"/>
                      <a:pt x="51" y="34"/>
                      <a:pt x="61" y="31"/>
                    </a:cubicBezTo>
                    <a:cubicBezTo>
                      <a:pt x="68" y="29"/>
                      <a:pt x="71" y="30"/>
                      <a:pt x="78" y="30"/>
                    </a:cubicBezTo>
                    <a:cubicBezTo>
                      <a:pt x="86" y="31"/>
                      <a:pt x="87" y="30"/>
                      <a:pt x="90" y="22"/>
                    </a:cubicBezTo>
                    <a:cubicBezTo>
                      <a:pt x="91" y="16"/>
                      <a:pt x="93" y="11"/>
                      <a:pt x="100" y="10"/>
                    </a:cubicBezTo>
                    <a:cubicBezTo>
                      <a:pt x="103" y="9"/>
                      <a:pt x="107" y="11"/>
                      <a:pt x="111" y="11"/>
                    </a:cubicBezTo>
                    <a:cubicBezTo>
                      <a:pt x="115" y="11"/>
                      <a:pt x="118" y="9"/>
                      <a:pt x="122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2" name="Freeform 1767">
                <a:extLst>
                  <a:ext uri="{FF2B5EF4-FFF2-40B4-BE49-F238E27FC236}">
                    <a16:creationId xmlns:a16="http://schemas.microsoft.com/office/drawing/2014/main" id="{5D40831E-4FD6-4F18-9878-99CD95B7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459"/>
                <a:ext cx="155" cy="29"/>
              </a:xfrm>
              <a:custGeom>
                <a:avLst/>
                <a:gdLst>
                  <a:gd name="T0" fmla="*/ 970 w 62"/>
                  <a:gd name="T1" fmla="*/ 90 h 11"/>
                  <a:gd name="T2" fmla="*/ 720 w 62"/>
                  <a:gd name="T3" fmla="*/ 90 h 11"/>
                  <a:gd name="T4" fmla="*/ 520 w 62"/>
                  <a:gd name="T5" fmla="*/ 182 h 11"/>
                  <a:gd name="T6" fmla="*/ 300 w 62"/>
                  <a:gd name="T7" fmla="*/ 34 h 11"/>
                  <a:gd name="T8" fmla="*/ 0 w 62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1">
                    <a:moveTo>
                      <a:pt x="62" y="5"/>
                    </a:moveTo>
                    <a:cubicBezTo>
                      <a:pt x="57" y="4"/>
                      <a:pt x="51" y="3"/>
                      <a:pt x="46" y="5"/>
                    </a:cubicBezTo>
                    <a:cubicBezTo>
                      <a:pt x="41" y="7"/>
                      <a:pt x="39" y="11"/>
                      <a:pt x="33" y="10"/>
                    </a:cubicBezTo>
                    <a:cubicBezTo>
                      <a:pt x="26" y="10"/>
                      <a:pt x="24" y="4"/>
                      <a:pt x="19" y="2"/>
                    </a:cubicBezTo>
                    <a:cubicBezTo>
                      <a:pt x="12" y="0"/>
                      <a:pt x="6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3" name="Freeform 1768">
                <a:extLst>
                  <a:ext uri="{FF2B5EF4-FFF2-40B4-BE49-F238E27FC236}">
                    <a16:creationId xmlns:a16="http://schemas.microsoft.com/office/drawing/2014/main" id="{4F29E0D6-19CD-4713-A3AC-E45EFD02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480"/>
                <a:ext cx="117" cy="40"/>
              </a:xfrm>
              <a:custGeom>
                <a:avLst/>
                <a:gdLst>
                  <a:gd name="T0" fmla="*/ 0 w 47"/>
                  <a:gd name="T1" fmla="*/ 0 h 15"/>
                  <a:gd name="T2" fmla="*/ 187 w 47"/>
                  <a:gd name="T3" fmla="*/ 136 h 15"/>
                  <a:gd name="T4" fmla="*/ 433 w 47"/>
                  <a:gd name="T5" fmla="*/ 149 h 15"/>
                  <a:gd name="T6" fmla="*/ 724 w 47"/>
                  <a:gd name="T7" fmla="*/ 26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5" y="4"/>
                      <a:pt x="5" y="9"/>
                      <a:pt x="12" y="7"/>
                    </a:cubicBezTo>
                    <a:cubicBezTo>
                      <a:pt x="20" y="6"/>
                      <a:pt x="20" y="4"/>
                      <a:pt x="28" y="8"/>
                    </a:cubicBezTo>
                    <a:cubicBezTo>
                      <a:pt x="33" y="10"/>
                      <a:pt x="42" y="15"/>
                      <a:pt x="47" y="1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4" name="Freeform 1769">
                <a:extLst>
                  <a:ext uri="{FF2B5EF4-FFF2-40B4-BE49-F238E27FC236}">
                    <a16:creationId xmlns:a16="http://schemas.microsoft.com/office/drawing/2014/main" id="{51E18423-1FA4-4190-8852-9F320C38B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104"/>
                <a:ext cx="30" cy="93"/>
              </a:xfrm>
              <a:custGeom>
                <a:avLst/>
                <a:gdLst>
                  <a:gd name="T0" fmla="*/ 0 w 12"/>
                  <a:gd name="T1" fmla="*/ 656 h 35"/>
                  <a:gd name="T2" fmla="*/ 113 w 12"/>
                  <a:gd name="T3" fmla="*/ 508 h 35"/>
                  <a:gd name="T4" fmla="*/ 113 w 12"/>
                  <a:gd name="T5" fmla="*/ 282 h 35"/>
                  <a:gd name="T6" fmla="*/ 175 w 12"/>
                  <a:gd name="T7" fmla="*/ 133 h 35"/>
                  <a:gd name="T8" fmla="*/ 188 w 1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5">
                    <a:moveTo>
                      <a:pt x="0" y="35"/>
                    </a:moveTo>
                    <a:cubicBezTo>
                      <a:pt x="2" y="33"/>
                      <a:pt x="7" y="30"/>
                      <a:pt x="7" y="27"/>
                    </a:cubicBezTo>
                    <a:cubicBezTo>
                      <a:pt x="8" y="23"/>
                      <a:pt x="6" y="19"/>
                      <a:pt x="7" y="15"/>
                    </a:cubicBezTo>
                    <a:cubicBezTo>
                      <a:pt x="8" y="12"/>
                      <a:pt x="10" y="10"/>
                      <a:pt x="11" y="7"/>
                    </a:cubicBezTo>
                    <a:cubicBezTo>
                      <a:pt x="12" y="3"/>
                      <a:pt x="8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5" name="Freeform 1770">
                <a:extLst>
                  <a:ext uri="{FF2B5EF4-FFF2-40B4-BE49-F238E27FC236}">
                    <a16:creationId xmlns:a16="http://schemas.microsoft.com/office/drawing/2014/main" id="{D9F24FE1-6989-4B41-98B4-34271C356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19"/>
                <a:ext cx="122" cy="128"/>
              </a:xfrm>
              <a:custGeom>
                <a:avLst/>
                <a:gdLst>
                  <a:gd name="T0" fmla="*/ 12 w 49"/>
                  <a:gd name="T1" fmla="*/ 0 h 48"/>
                  <a:gd name="T2" fmla="*/ 199 w 49"/>
                  <a:gd name="T3" fmla="*/ 307 h 48"/>
                  <a:gd name="T4" fmla="*/ 446 w 49"/>
                  <a:gd name="T5" fmla="*/ 605 h 48"/>
                  <a:gd name="T6" fmla="*/ 632 w 49"/>
                  <a:gd name="T7" fmla="*/ 739 h 48"/>
                  <a:gd name="T8" fmla="*/ 757 w 49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1" y="0"/>
                    </a:moveTo>
                    <a:cubicBezTo>
                      <a:pt x="0" y="10"/>
                      <a:pt x="4" y="13"/>
                      <a:pt x="13" y="16"/>
                    </a:cubicBezTo>
                    <a:cubicBezTo>
                      <a:pt x="22" y="19"/>
                      <a:pt x="21" y="27"/>
                      <a:pt x="29" y="32"/>
                    </a:cubicBezTo>
                    <a:cubicBezTo>
                      <a:pt x="33" y="35"/>
                      <a:pt x="38" y="34"/>
                      <a:pt x="41" y="39"/>
                    </a:cubicBezTo>
                    <a:cubicBezTo>
                      <a:pt x="44" y="42"/>
                      <a:pt x="44" y="47"/>
                      <a:pt x="49" y="4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6" name="Freeform 1771">
                <a:extLst>
                  <a:ext uri="{FF2B5EF4-FFF2-40B4-BE49-F238E27FC236}">
                    <a16:creationId xmlns:a16="http://schemas.microsoft.com/office/drawing/2014/main" id="{DB6B2EA1-1450-4EA3-865E-5AECD4015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621"/>
                <a:ext cx="62" cy="16"/>
              </a:xfrm>
              <a:custGeom>
                <a:avLst/>
                <a:gdLst>
                  <a:gd name="T0" fmla="*/ 0 w 25"/>
                  <a:gd name="T1" fmla="*/ 56 h 6"/>
                  <a:gd name="T2" fmla="*/ 92 w 25"/>
                  <a:gd name="T3" fmla="*/ 93 h 6"/>
                  <a:gd name="T4" fmla="*/ 216 w 25"/>
                  <a:gd name="T5" fmla="*/ 35 h 6"/>
                  <a:gd name="T6" fmla="*/ 382 w 25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3"/>
                    </a:moveTo>
                    <a:cubicBezTo>
                      <a:pt x="3" y="0"/>
                      <a:pt x="4" y="5"/>
                      <a:pt x="6" y="5"/>
                    </a:cubicBezTo>
                    <a:cubicBezTo>
                      <a:pt x="9" y="6"/>
                      <a:pt x="11" y="2"/>
                      <a:pt x="14" y="2"/>
                    </a:cubicBezTo>
                    <a:cubicBezTo>
                      <a:pt x="18" y="2"/>
                      <a:pt x="21" y="5"/>
                      <a:pt x="25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7" name="Freeform 1772">
                <a:extLst>
                  <a:ext uri="{FF2B5EF4-FFF2-40B4-BE49-F238E27FC236}">
                    <a16:creationId xmlns:a16="http://schemas.microsoft.com/office/drawing/2014/main" id="{991429E2-5D96-4968-AC3F-54145DAE6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717"/>
                <a:ext cx="12" cy="99"/>
              </a:xfrm>
              <a:custGeom>
                <a:avLst/>
                <a:gdLst>
                  <a:gd name="T0" fmla="*/ 41 w 5"/>
                  <a:gd name="T1" fmla="*/ 0 h 37"/>
                  <a:gd name="T2" fmla="*/ 58 w 5"/>
                  <a:gd name="T3" fmla="*/ 342 h 37"/>
                  <a:gd name="T4" fmla="*/ 29 w 5"/>
                  <a:gd name="T5" fmla="*/ 70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7">
                    <a:moveTo>
                      <a:pt x="3" y="0"/>
                    </a:moveTo>
                    <a:cubicBezTo>
                      <a:pt x="0" y="6"/>
                      <a:pt x="5" y="11"/>
                      <a:pt x="4" y="18"/>
                    </a:cubicBezTo>
                    <a:cubicBezTo>
                      <a:pt x="3" y="25"/>
                      <a:pt x="0" y="30"/>
                      <a:pt x="2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8" name="Freeform 1773">
                <a:extLst>
                  <a:ext uri="{FF2B5EF4-FFF2-40B4-BE49-F238E27FC236}">
                    <a16:creationId xmlns:a16="http://schemas.microsoft.com/office/drawing/2014/main" id="{7AD1051A-C5FF-43F3-994A-F9E795B8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579"/>
                <a:ext cx="267" cy="53"/>
              </a:xfrm>
              <a:custGeom>
                <a:avLst/>
                <a:gdLst>
                  <a:gd name="T0" fmla="*/ 0 w 107"/>
                  <a:gd name="T1" fmla="*/ 239 h 20"/>
                  <a:gd name="T2" fmla="*/ 217 w 107"/>
                  <a:gd name="T3" fmla="*/ 352 h 20"/>
                  <a:gd name="T4" fmla="*/ 354 w 107"/>
                  <a:gd name="T5" fmla="*/ 294 h 20"/>
                  <a:gd name="T6" fmla="*/ 499 w 107"/>
                  <a:gd name="T7" fmla="*/ 337 h 20"/>
                  <a:gd name="T8" fmla="*/ 696 w 107"/>
                  <a:gd name="T9" fmla="*/ 315 h 20"/>
                  <a:gd name="T10" fmla="*/ 966 w 107"/>
                  <a:gd name="T11" fmla="*/ 337 h 20"/>
                  <a:gd name="T12" fmla="*/ 1133 w 107"/>
                  <a:gd name="T13" fmla="*/ 204 h 20"/>
                  <a:gd name="T14" fmla="*/ 1350 w 107"/>
                  <a:gd name="T15" fmla="*/ 204 h 20"/>
                  <a:gd name="T16" fmla="*/ 1525 w 107"/>
                  <a:gd name="T17" fmla="*/ 111 h 20"/>
                  <a:gd name="T18" fmla="*/ 1600 w 107"/>
                  <a:gd name="T19" fmla="*/ 34 h 20"/>
                  <a:gd name="T20" fmla="*/ 1662 w 107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7" h="20">
                    <a:moveTo>
                      <a:pt x="0" y="13"/>
                    </a:moveTo>
                    <a:cubicBezTo>
                      <a:pt x="1" y="18"/>
                      <a:pt x="10" y="20"/>
                      <a:pt x="14" y="19"/>
                    </a:cubicBezTo>
                    <a:cubicBezTo>
                      <a:pt x="17" y="18"/>
                      <a:pt x="20" y="16"/>
                      <a:pt x="23" y="16"/>
                    </a:cubicBezTo>
                    <a:cubicBezTo>
                      <a:pt x="26" y="15"/>
                      <a:pt x="29" y="17"/>
                      <a:pt x="32" y="18"/>
                    </a:cubicBezTo>
                    <a:cubicBezTo>
                      <a:pt x="38" y="20"/>
                      <a:pt x="40" y="18"/>
                      <a:pt x="45" y="17"/>
                    </a:cubicBezTo>
                    <a:cubicBezTo>
                      <a:pt x="51" y="16"/>
                      <a:pt x="56" y="20"/>
                      <a:pt x="62" y="18"/>
                    </a:cubicBezTo>
                    <a:cubicBezTo>
                      <a:pt x="66" y="16"/>
                      <a:pt x="68" y="11"/>
                      <a:pt x="73" y="11"/>
                    </a:cubicBezTo>
                    <a:cubicBezTo>
                      <a:pt x="78" y="10"/>
                      <a:pt x="82" y="13"/>
                      <a:pt x="87" y="11"/>
                    </a:cubicBezTo>
                    <a:cubicBezTo>
                      <a:pt x="91" y="10"/>
                      <a:pt x="95" y="8"/>
                      <a:pt x="98" y="6"/>
                    </a:cubicBezTo>
                    <a:cubicBezTo>
                      <a:pt x="100" y="4"/>
                      <a:pt x="102" y="5"/>
                      <a:pt x="103" y="2"/>
                    </a:cubicBezTo>
                    <a:cubicBezTo>
                      <a:pt x="103" y="2"/>
                      <a:pt x="106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9" name="Freeform 1774">
                <a:extLst>
                  <a:ext uri="{FF2B5EF4-FFF2-40B4-BE49-F238E27FC236}">
                    <a16:creationId xmlns:a16="http://schemas.microsoft.com/office/drawing/2014/main" id="{951799EE-56EB-46A1-BA36-9C1E5967E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640"/>
                <a:ext cx="53" cy="24"/>
              </a:xfrm>
              <a:custGeom>
                <a:avLst/>
                <a:gdLst>
                  <a:gd name="T0" fmla="*/ 0 w 21"/>
                  <a:gd name="T1" fmla="*/ 0 h 9"/>
                  <a:gd name="T2" fmla="*/ 222 w 21"/>
                  <a:gd name="T3" fmla="*/ 21 h 9"/>
                  <a:gd name="T4" fmla="*/ 338 w 21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0"/>
                    </a:moveTo>
                    <a:cubicBezTo>
                      <a:pt x="2" y="9"/>
                      <a:pt x="9" y="0"/>
                      <a:pt x="14" y="1"/>
                    </a:cubicBezTo>
                    <a:cubicBezTo>
                      <a:pt x="16" y="1"/>
                      <a:pt x="19" y="4"/>
                      <a:pt x="21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0" name="Freeform 1775">
                <a:extLst>
                  <a:ext uri="{FF2B5EF4-FFF2-40B4-BE49-F238E27FC236}">
                    <a16:creationId xmlns:a16="http://schemas.microsoft.com/office/drawing/2014/main" id="{83521720-FFDA-462F-B6E2-70D23812F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741"/>
                <a:ext cx="77" cy="94"/>
              </a:xfrm>
              <a:custGeom>
                <a:avLst/>
                <a:gdLst>
                  <a:gd name="T0" fmla="*/ 0 w 31"/>
                  <a:gd name="T1" fmla="*/ 0 h 35"/>
                  <a:gd name="T2" fmla="*/ 0 w 31"/>
                  <a:gd name="T3" fmla="*/ 150 h 35"/>
                  <a:gd name="T4" fmla="*/ 30 w 31"/>
                  <a:gd name="T5" fmla="*/ 252 h 35"/>
                  <a:gd name="T6" fmla="*/ 92 w 31"/>
                  <a:gd name="T7" fmla="*/ 274 h 35"/>
                  <a:gd name="T8" fmla="*/ 154 w 31"/>
                  <a:gd name="T9" fmla="*/ 403 h 35"/>
                  <a:gd name="T10" fmla="*/ 216 w 31"/>
                  <a:gd name="T11" fmla="*/ 505 h 35"/>
                  <a:gd name="T12" fmla="*/ 320 w 31"/>
                  <a:gd name="T13" fmla="*/ 642 h 35"/>
                  <a:gd name="T14" fmla="*/ 474 w 31"/>
                  <a:gd name="T15" fmla="*/ 642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5">
                    <a:moveTo>
                      <a:pt x="0" y="0"/>
                    </a:moveTo>
                    <a:cubicBezTo>
                      <a:pt x="1" y="2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8" y="16"/>
                      <a:pt x="8" y="18"/>
                      <a:pt x="10" y="21"/>
                    </a:cubicBezTo>
                    <a:cubicBezTo>
                      <a:pt x="11" y="25"/>
                      <a:pt x="11" y="24"/>
                      <a:pt x="14" y="26"/>
                    </a:cubicBezTo>
                    <a:cubicBezTo>
                      <a:pt x="17" y="28"/>
                      <a:pt x="18" y="32"/>
                      <a:pt x="21" y="33"/>
                    </a:cubicBezTo>
                    <a:cubicBezTo>
                      <a:pt x="24" y="35"/>
                      <a:pt x="29" y="32"/>
                      <a:pt x="31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1" name="Freeform 1776">
                <a:extLst>
                  <a:ext uri="{FF2B5EF4-FFF2-40B4-BE49-F238E27FC236}">
                    <a16:creationId xmlns:a16="http://schemas.microsoft.com/office/drawing/2014/main" id="{5950F76C-9214-44BE-905E-4AC51564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2821"/>
                <a:ext cx="85" cy="14"/>
              </a:xfrm>
              <a:custGeom>
                <a:avLst/>
                <a:gdLst>
                  <a:gd name="T0" fmla="*/ 0 w 34"/>
                  <a:gd name="T1" fmla="*/ 0 h 5"/>
                  <a:gd name="T2" fmla="*/ 175 w 34"/>
                  <a:gd name="T3" fmla="*/ 62 h 5"/>
                  <a:gd name="T4" fmla="*/ 238 w 34"/>
                  <a:gd name="T5" fmla="*/ 22 h 5"/>
                  <a:gd name="T6" fmla="*/ 333 w 34"/>
                  <a:gd name="T7" fmla="*/ 62 h 5"/>
                  <a:gd name="T8" fmla="*/ 438 w 34"/>
                  <a:gd name="T9" fmla="*/ 22 h 5"/>
                  <a:gd name="T10" fmla="*/ 533 w 3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">
                    <a:moveTo>
                      <a:pt x="0" y="0"/>
                    </a:moveTo>
                    <a:cubicBezTo>
                      <a:pt x="2" y="3"/>
                      <a:pt x="7" y="5"/>
                      <a:pt x="11" y="3"/>
                    </a:cubicBezTo>
                    <a:cubicBezTo>
                      <a:pt x="13" y="2"/>
                      <a:pt x="13" y="1"/>
                      <a:pt x="15" y="1"/>
                    </a:cubicBezTo>
                    <a:cubicBezTo>
                      <a:pt x="18" y="1"/>
                      <a:pt x="19" y="3"/>
                      <a:pt x="21" y="3"/>
                    </a:cubicBezTo>
                    <a:cubicBezTo>
                      <a:pt x="24" y="4"/>
                      <a:pt x="25" y="2"/>
                      <a:pt x="28" y="1"/>
                    </a:cubicBezTo>
                    <a:cubicBezTo>
                      <a:pt x="30" y="0"/>
                      <a:pt x="32" y="0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2" name="Freeform 1777">
                <a:extLst>
                  <a:ext uri="{FF2B5EF4-FFF2-40B4-BE49-F238E27FC236}">
                    <a16:creationId xmlns:a16="http://schemas.microsoft.com/office/drawing/2014/main" id="{068A5485-276B-466F-8CB2-B67355CB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936"/>
                <a:ext cx="232" cy="93"/>
              </a:xfrm>
              <a:custGeom>
                <a:avLst/>
                <a:gdLst>
                  <a:gd name="T0" fmla="*/ 0 w 93"/>
                  <a:gd name="T1" fmla="*/ 656 h 35"/>
                  <a:gd name="T2" fmla="*/ 230 w 93"/>
                  <a:gd name="T3" fmla="*/ 622 h 35"/>
                  <a:gd name="T4" fmla="*/ 499 w 93"/>
                  <a:gd name="T5" fmla="*/ 452 h 35"/>
                  <a:gd name="T6" fmla="*/ 758 w 93"/>
                  <a:gd name="T7" fmla="*/ 452 h 35"/>
                  <a:gd name="T8" fmla="*/ 965 w 93"/>
                  <a:gd name="T9" fmla="*/ 319 h 35"/>
                  <a:gd name="T10" fmla="*/ 1153 w 93"/>
                  <a:gd name="T11" fmla="*/ 205 h 35"/>
                  <a:gd name="T12" fmla="*/ 1287 w 93"/>
                  <a:gd name="T13" fmla="*/ 133 h 35"/>
                  <a:gd name="T14" fmla="*/ 1370 w 93"/>
                  <a:gd name="T15" fmla="*/ 21 h 35"/>
                  <a:gd name="T16" fmla="*/ 1444 w 93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35">
                    <a:moveTo>
                      <a:pt x="0" y="35"/>
                    </a:moveTo>
                    <a:cubicBezTo>
                      <a:pt x="5" y="35"/>
                      <a:pt x="10" y="35"/>
                      <a:pt x="15" y="33"/>
                    </a:cubicBezTo>
                    <a:cubicBezTo>
                      <a:pt x="21" y="30"/>
                      <a:pt x="25" y="26"/>
                      <a:pt x="32" y="24"/>
                    </a:cubicBezTo>
                    <a:cubicBezTo>
                      <a:pt x="37" y="23"/>
                      <a:pt x="43" y="24"/>
                      <a:pt x="49" y="24"/>
                    </a:cubicBezTo>
                    <a:cubicBezTo>
                      <a:pt x="54" y="23"/>
                      <a:pt x="57" y="21"/>
                      <a:pt x="62" y="17"/>
                    </a:cubicBezTo>
                    <a:cubicBezTo>
                      <a:pt x="65" y="14"/>
                      <a:pt x="69" y="12"/>
                      <a:pt x="74" y="11"/>
                    </a:cubicBezTo>
                    <a:cubicBezTo>
                      <a:pt x="78" y="11"/>
                      <a:pt x="81" y="11"/>
                      <a:pt x="83" y="7"/>
                    </a:cubicBezTo>
                    <a:cubicBezTo>
                      <a:pt x="85" y="4"/>
                      <a:pt x="84" y="3"/>
                      <a:pt x="88" y="1"/>
                    </a:cubicBezTo>
                    <a:cubicBezTo>
                      <a:pt x="90" y="1"/>
                      <a:pt x="92" y="1"/>
                      <a:pt x="9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3" name="Freeform 1778">
                <a:extLst>
                  <a:ext uri="{FF2B5EF4-FFF2-40B4-BE49-F238E27FC236}">
                    <a16:creationId xmlns:a16="http://schemas.microsoft.com/office/drawing/2014/main" id="{46E80B8C-ED49-4EED-A8DD-58A693D67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672"/>
                <a:ext cx="73" cy="53"/>
              </a:xfrm>
              <a:custGeom>
                <a:avLst/>
                <a:gdLst>
                  <a:gd name="T0" fmla="*/ 0 w 29"/>
                  <a:gd name="T1" fmla="*/ 239 h 20"/>
                  <a:gd name="T2" fmla="*/ 176 w 29"/>
                  <a:gd name="T3" fmla="*/ 191 h 20"/>
                  <a:gd name="T4" fmla="*/ 242 w 29"/>
                  <a:gd name="T5" fmla="*/ 90 h 20"/>
                  <a:gd name="T6" fmla="*/ 317 w 29"/>
                  <a:gd name="T7" fmla="*/ 111 h 20"/>
                  <a:gd name="T8" fmla="*/ 463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0" y="13"/>
                    </a:moveTo>
                    <a:cubicBezTo>
                      <a:pt x="2" y="20"/>
                      <a:pt x="9" y="12"/>
                      <a:pt x="11" y="10"/>
                    </a:cubicBezTo>
                    <a:cubicBezTo>
                      <a:pt x="12" y="8"/>
                      <a:pt x="14" y="6"/>
                      <a:pt x="15" y="5"/>
                    </a:cubicBezTo>
                    <a:cubicBezTo>
                      <a:pt x="16" y="5"/>
                      <a:pt x="18" y="6"/>
                      <a:pt x="20" y="6"/>
                    </a:cubicBezTo>
                    <a:cubicBezTo>
                      <a:pt x="23" y="5"/>
                      <a:pt x="26" y="2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4" name="Freeform 1779">
                <a:extLst>
                  <a:ext uri="{FF2B5EF4-FFF2-40B4-BE49-F238E27FC236}">
                    <a16:creationId xmlns:a16="http://schemas.microsoft.com/office/drawing/2014/main" id="{F8F87319-961B-4014-AA1B-CA2AA461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891"/>
                <a:ext cx="150" cy="85"/>
              </a:xfrm>
              <a:custGeom>
                <a:avLst/>
                <a:gdLst>
                  <a:gd name="T0" fmla="*/ 0 w 60"/>
                  <a:gd name="T1" fmla="*/ 0 h 32"/>
                  <a:gd name="T2" fmla="*/ 283 w 60"/>
                  <a:gd name="T3" fmla="*/ 260 h 32"/>
                  <a:gd name="T4" fmla="*/ 408 w 60"/>
                  <a:gd name="T5" fmla="*/ 409 h 32"/>
                  <a:gd name="T6" fmla="*/ 563 w 60"/>
                  <a:gd name="T7" fmla="*/ 430 h 32"/>
                  <a:gd name="T8" fmla="*/ 800 w 60"/>
                  <a:gd name="T9" fmla="*/ 545 h 32"/>
                  <a:gd name="T10" fmla="*/ 938 w 60"/>
                  <a:gd name="T11" fmla="*/ 486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2">
                    <a:moveTo>
                      <a:pt x="0" y="0"/>
                    </a:moveTo>
                    <a:cubicBezTo>
                      <a:pt x="2" y="10"/>
                      <a:pt x="11" y="10"/>
                      <a:pt x="18" y="14"/>
                    </a:cubicBezTo>
                    <a:cubicBezTo>
                      <a:pt x="22" y="16"/>
                      <a:pt x="23" y="19"/>
                      <a:pt x="26" y="22"/>
                    </a:cubicBezTo>
                    <a:cubicBezTo>
                      <a:pt x="29" y="25"/>
                      <a:pt x="32" y="23"/>
                      <a:pt x="36" y="23"/>
                    </a:cubicBezTo>
                    <a:cubicBezTo>
                      <a:pt x="43" y="23"/>
                      <a:pt x="44" y="32"/>
                      <a:pt x="51" y="29"/>
                    </a:cubicBezTo>
                    <a:cubicBezTo>
                      <a:pt x="54" y="28"/>
                      <a:pt x="57" y="24"/>
                      <a:pt x="60" y="2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5" name="Freeform 1780">
                <a:extLst>
                  <a:ext uri="{FF2B5EF4-FFF2-40B4-BE49-F238E27FC236}">
                    <a16:creationId xmlns:a16="http://schemas.microsoft.com/office/drawing/2014/main" id="{66E80F58-1E71-4F2C-9F4E-49368D18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517"/>
                <a:ext cx="178" cy="67"/>
              </a:xfrm>
              <a:custGeom>
                <a:avLst/>
                <a:gdLst>
                  <a:gd name="T0" fmla="*/ 0 w 71"/>
                  <a:gd name="T1" fmla="*/ 0 h 25"/>
                  <a:gd name="T2" fmla="*/ 158 w 71"/>
                  <a:gd name="T3" fmla="*/ 252 h 25"/>
                  <a:gd name="T4" fmla="*/ 346 w 71"/>
                  <a:gd name="T5" fmla="*/ 346 h 25"/>
                  <a:gd name="T6" fmla="*/ 504 w 71"/>
                  <a:gd name="T7" fmla="*/ 389 h 25"/>
                  <a:gd name="T8" fmla="*/ 629 w 71"/>
                  <a:gd name="T9" fmla="*/ 423 h 25"/>
                  <a:gd name="T10" fmla="*/ 772 w 71"/>
                  <a:gd name="T11" fmla="*/ 423 h 25"/>
                  <a:gd name="T12" fmla="*/ 913 w 71"/>
                  <a:gd name="T13" fmla="*/ 423 h 25"/>
                  <a:gd name="T14" fmla="*/ 1118 w 71"/>
                  <a:gd name="T15" fmla="*/ 40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5">
                    <a:moveTo>
                      <a:pt x="0" y="0"/>
                    </a:moveTo>
                    <a:cubicBezTo>
                      <a:pt x="2" y="7"/>
                      <a:pt x="3" y="11"/>
                      <a:pt x="10" y="13"/>
                    </a:cubicBezTo>
                    <a:cubicBezTo>
                      <a:pt x="17" y="14"/>
                      <a:pt x="17" y="13"/>
                      <a:pt x="22" y="18"/>
                    </a:cubicBezTo>
                    <a:cubicBezTo>
                      <a:pt x="26" y="22"/>
                      <a:pt x="27" y="20"/>
                      <a:pt x="32" y="20"/>
                    </a:cubicBezTo>
                    <a:cubicBezTo>
                      <a:pt x="36" y="19"/>
                      <a:pt x="37" y="21"/>
                      <a:pt x="40" y="22"/>
                    </a:cubicBezTo>
                    <a:cubicBezTo>
                      <a:pt x="45" y="25"/>
                      <a:pt x="44" y="23"/>
                      <a:pt x="49" y="22"/>
                    </a:cubicBezTo>
                    <a:cubicBezTo>
                      <a:pt x="52" y="21"/>
                      <a:pt x="55" y="22"/>
                      <a:pt x="58" y="22"/>
                    </a:cubicBezTo>
                    <a:cubicBezTo>
                      <a:pt x="61" y="23"/>
                      <a:pt x="67" y="22"/>
                      <a:pt x="71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6" name="Freeform 1781">
                <a:extLst>
                  <a:ext uri="{FF2B5EF4-FFF2-40B4-BE49-F238E27FC236}">
                    <a16:creationId xmlns:a16="http://schemas.microsoft.com/office/drawing/2014/main" id="{F9139CB4-7757-48FD-93DC-4A5AC65B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640"/>
                <a:ext cx="170" cy="80"/>
              </a:xfrm>
              <a:custGeom>
                <a:avLst/>
                <a:gdLst>
                  <a:gd name="T0" fmla="*/ 0 w 68"/>
                  <a:gd name="T1" fmla="*/ 456 h 30"/>
                  <a:gd name="T2" fmla="*/ 283 w 68"/>
                  <a:gd name="T3" fmla="*/ 435 h 30"/>
                  <a:gd name="T4" fmla="*/ 408 w 68"/>
                  <a:gd name="T5" fmla="*/ 192 h 30"/>
                  <a:gd name="T6" fmla="*/ 533 w 68"/>
                  <a:gd name="T7" fmla="*/ 136 h 30"/>
                  <a:gd name="T8" fmla="*/ 645 w 68"/>
                  <a:gd name="T9" fmla="*/ 77 h 30"/>
                  <a:gd name="T10" fmla="*/ 750 w 68"/>
                  <a:gd name="T11" fmla="*/ 35 h 30"/>
                  <a:gd name="T12" fmla="*/ 875 w 68"/>
                  <a:gd name="T13" fmla="*/ 0 h 30"/>
                  <a:gd name="T14" fmla="*/ 1063 w 68"/>
                  <a:gd name="T15" fmla="*/ 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30">
                    <a:moveTo>
                      <a:pt x="0" y="24"/>
                    </a:moveTo>
                    <a:cubicBezTo>
                      <a:pt x="5" y="30"/>
                      <a:pt x="13" y="27"/>
                      <a:pt x="18" y="23"/>
                    </a:cubicBezTo>
                    <a:cubicBezTo>
                      <a:pt x="22" y="19"/>
                      <a:pt x="22" y="13"/>
                      <a:pt x="26" y="10"/>
                    </a:cubicBezTo>
                    <a:cubicBezTo>
                      <a:pt x="28" y="9"/>
                      <a:pt x="31" y="9"/>
                      <a:pt x="34" y="7"/>
                    </a:cubicBezTo>
                    <a:cubicBezTo>
                      <a:pt x="37" y="5"/>
                      <a:pt x="36" y="3"/>
                      <a:pt x="41" y="4"/>
                    </a:cubicBezTo>
                    <a:cubicBezTo>
                      <a:pt x="46" y="4"/>
                      <a:pt x="44" y="5"/>
                      <a:pt x="48" y="2"/>
                    </a:cubicBezTo>
                    <a:cubicBezTo>
                      <a:pt x="52" y="0"/>
                      <a:pt x="52" y="0"/>
                      <a:pt x="56" y="0"/>
                    </a:cubicBezTo>
                    <a:cubicBezTo>
                      <a:pt x="59" y="1"/>
                      <a:pt x="66" y="2"/>
                      <a:pt x="68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7" name="Freeform 1782">
                <a:extLst>
                  <a:ext uri="{FF2B5EF4-FFF2-40B4-BE49-F238E27FC236}">
                    <a16:creationId xmlns:a16="http://schemas.microsoft.com/office/drawing/2014/main" id="{11363439-E2D2-45B1-8D7D-F6E902CC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651"/>
                <a:ext cx="58" cy="34"/>
              </a:xfrm>
              <a:custGeom>
                <a:avLst/>
                <a:gdLst>
                  <a:gd name="T0" fmla="*/ 0 w 23"/>
                  <a:gd name="T1" fmla="*/ 178 h 13"/>
                  <a:gd name="T2" fmla="*/ 222 w 23"/>
                  <a:gd name="T3" fmla="*/ 21 h 13"/>
                  <a:gd name="T4" fmla="*/ 368 w 23"/>
                  <a:gd name="T5" fmla="*/ 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0"/>
                    </a:moveTo>
                    <a:cubicBezTo>
                      <a:pt x="6" y="13"/>
                      <a:pt x="9" y="3"/>
                      <a:pt x="14" y="1"/>
                    </a:cubicBezTo>
                    <a:cubicBezTo>
                      <a:pt x="17" y="0"/>
                      <a:pt x="19" y="2"/>
                      <a:pt x="23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8" name="Freeform 1783">
                <a:extLst>
                  <a:ext uri="{FF2B5EF4-FFF2-40B4-BE49-F238E27FC236}">
                    <a16:creationId xmlns:a16="http://schemas.microsoft.com/office/drawing/2014/main" id="{ED0947AC-161F-43F3-989D-4B2B3C29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536"/>
                <a:ext cx="23" cy="141"/>
              </a:xfrm>
              <a:custGeom>
                <a:avLst/>
                <a:gdLst>
                  <a:gd name="T0" fmla="*/ 130 w 9"/>
                  <a:gd name="T1" fmla="*/ 0 h 53"/>
                  <a:gd name="T2" fmla="*/ 118 w 9"/>
                  <a:gd name="T3" fmla="*/ 341 h 53"/>
                  <a:gd name="T4" fmla="*/ 66 w 9"/>
                  <a:gd name="T5" fmla="*/ 601 h 53"/>
                  <a:gd name="T6" fmla="*/ 66 w 9"/>
                  <a:gd name="T7" fmla="*/ 793 h 53"/>
                  <a:gd name="T8" fmla="*/ 0 w 9"/>
                  <a:gd name="T9" fmla="*/ 99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3">
                    <a:moveTo>
                      <a:pt x="8" y="0"/>
                    </a:moveTo>
                    <a:cubicBezTo>
                      <a:pt x="4" y="6"/>
                      <a:pt x="6" y="11"/>
                      <a:pt x="7" y="18"/>
                    </a:cubicBezTo>
                    <a:cubicBezTo>
                      <a:pt x="9" y="24"/>
                      <a:pt x="5" y="26"/>
                      <a:pt x="4" y="32"/>
                    </a:cubicBezTo>
                    <a:cubicBezTo>
                      <a:pt x="3" y="35"/>
                      <a:pt x="5" y="38"/>
                      <a:pt x="4" y="42"/>
                    </a:cubicBezTo>
                    <a:cubicBezTo>
                      <a:pt x="4" y="46"/>
                      <a:pt x="1" y="49"/>
                      <a:pt x="0" y="5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9" name="Freeform 1784">
                <a:extLst>
                  <a:ext uri="{FF2B5EF4-FFF2-40B4-BE49-F238E27FC236}">
                    <a16:creationId xmlns:a16="http://schemas.microsoft.com/office/drawing/2014/main" id="{627B2C1F-8C1C-449D-8262-F5182F1EA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851"/>
                <a:ext cx="117" cy="98"/>
              </a:xfrm>
              <a:custGeom>
                <a:avLst/>
                <a:gdLst>
                  <a:gd name="T0" fmla="*/ 0 w 47"/>
                  <a:gd name="T1" fmla="*/ 689 h 37"/>
                  <a:gd name="T2" fmla="*/ 229 w 47"/>
                  <a:gd name="T3" fmla="*/ 408 h 37"/>
                  <a:gd name="T4" fmla="*/ 353 w 47"/>
                  <a:gd name="T5" fmla="*/ 315 h 37"/>
                  <a:gd name="T6" fmla="*/ 433 w 47"/>
                  <a:gd name="T7" fmla="*/ 183 h 37"/>
                  <a:gd name="T8" fmla="*/ 724 w 4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0" y="37"/>
                    </a:moveTo>
                    <a:cubicBezTo>
                      <a:pt x="9" y="35"/>
                      <a:pt x="9" y="27"/>
                      <a:pt x="15" y="22"/>
                    </a:cubicBezTo>
                    <a:cubicBezTo>
                      <a:pt x="18" y="20"/>
                      <a:pt x="21" y="20"/>
                      <a:pt x="23" y="17"/>
                    </a:cubicBezTo>
                    <a:cubicBezTo>
                      <a:pt x="25" y="15"/>
                      <a:pt x="26" y="12"/>
                      <a:pt x="28" y="10"/>
                    </a:cubicBezTo>
                    <a:cubicBezTo>
                      <a:pt x="33" y="4"/>
                      <a:pt x="41" y="4"/>
                      <a:pt x="4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0" name="Freeform 1785">
                <a:extLst>
                  <a:ext uri="{FF2B5EF4-FFF2-40B4-BE49-F238E27FC236}">
                    <a16:creationId xmlns:a16="http://schemas.microsoft.com/office/drawing/2014/main" id="{5EF31738-5EED-4F4F-A151-462D5F2AF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827"/>
                <a:ext cx="50" cy="40"/>
              </a:xfrm>
              <a:custGeom>
                <a:avLst/>
                <a:gdLst>
                  <a:gd name="T0" fmla="*/ 0 w 20"/>
                  <a:gd name="T1" fmla="*/ 171 h 15"/>
                  <a:gd name="T2" fmla="*/ 313 w 20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5">
                    <a:moveTo>
                      <a:pt x="0" y="9"/>
                    </a:moveTo>
                    <a:cubicBezTo>
                      <a:pt x="6" y="0"/>
                      <a:pt x="13" y="15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1" name="Freeform 1786">
                <a:extLst>
                  <a:ext uri="{FF2B5EF4-FFF2-40B4-BE49-F238E27FC236}">
                    <a16:creationId xmlns:a16="http://schemas.microsoft.com/office/drawing/2014/main" id="{8AA13E80-2695-4B1E-A5FE-E674537D8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17"/>
                <a:ext cx="110" cy="75"/>
              </a:xfrm>
              <a:custGeom>
                <a:avLst/>
                <a:gdLst>
                  <a:gd name="T0" fmla="*/ 0 w 44"/>
                  <a:gd name="T1" fmla="*/ 367 h 28"/>
                  <a:gd name="T2" fmla="*/ 270 w 44"/>
                  <a:gd name="T3" fmla="*/ 273 h 28"/>
                  <a:gd name="T4" fmla="*/ 395 w 44"/>
                  <a:gd name="T5" fmla="*/ 252 h 28"/>
                  <a:gd name="T6" fmla="*/ 470 w 44"/>
                  <a:gd name="T7" fmla="*/ 137 h 28"/>
                  <a:gd name="T8" fmla="*/ 595 w 44"/>
                  <a:gd name="T9" fmla="*/ 21 h 28"/>
                  <a:gd name="T10" fmla="*/ 688 w 4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8">
                    <a:moveTo>
                      <a:pt x="0" y="19"/>
                    </a:moveTo>
                    <a:cubicBezTo>
                      <a:pt x="6" y="28"/>
                      <a:pt x="12" y="18"/>
                      <a:pt x="17" y="14"/>
                    </a:cubicBezTo>
                    <a:cubicBezTo>
                      <a:pt x="20" y="12"/>
                      <a:pt x="21" y="14"/>
                      <a:pt x="25" y="13"/>
                    </a:cubicBezTo>
                    <a:cubicBezTo>
                      <a:pt x="29" y="12"/>
                      <a:pt x="29" y="10"/>
                      <a:pt x="30" y="7"/>
                    </a:cubicBezTo>
                    <a:cubicBezTo>
                      <a:pt x="33" y="2"/>
                      <a:pt x="33" y="2"/>
                      <a:pt x="38" y="1"/>
                    </a:cubicBezTo>
                    <a:cubicBezTo>
                      <a:pt x="39" y="1"/>
                      <a:pt x="43" y="0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2" name="Freeform 1787">
                <a:extLst>
                  <a:ext uri="{FF2B5EF4-FFF2-40B4-BE49-F238E27FC236}">
                    <a16:creationId xmlns:a16="http://schemas.microsoft.com/office/drawing/2014/main" id="{B37754C6-6377-43A2-803D-4C204D14D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68"/>
                <a:ext cx="73" cy="53"/>
              </a:xfrm>
              <a:custGeom>
                <a:avLst/>
                <a:gdLst>
                  <a:gd name="T0" fmla="*/ 0 w 29"/>
                  <a:gd name="T1" fmla="*/ 21 h 20"/>
                  <a:gd name="T2" fmla="*/ 126 w 29"/>
                  <a:gd name="T3" fmla="*/ 34 h 20"/>
                  <a:gd name="T4" fmla="*/ 176 w 29"/>
                  <a:gd name="T5" fmla="*/ 148 h 20"/>
                  <a:gd name="T6" fmla="*/ 317 w 29"/>
                  <a:gd name="T7" fmla="*/ 260 h 20"/>
                  <a:gd name="T8" fmla="*/ 380 w 29"/>
                  <a:gd name="T9" fmla="*/ 337 h 20"/>
                  <a:gd name="T10" fmla="*/ 463 w 29"/>
                  <a:gd name="T11" fmla="*/ 37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">
                    <a:moveTo>
                      <a:pt x="0" y="1"/>
                    </a:moveTo>
                    <a:cubicBezTo>
                      <a:pt x="2" y="2"/>
                      <a:pt x="6" y="0"/>
                      <a:pt x="8" y="2"/>
                    </a:cubicBezTo>
                    <a:cubicBezTo>
                      <a:pt x="10" y="4"/>
                      <a:pt x="10" y="6"/>
                      <a:pt x="11" y="8"/>
                    </a:cubicBezTo>
                    <a:cubicBezTo>
                      <a:pt x="14" y="12"/>
                      <a:pt x="17" y="11"/>
                      <a:pt x="20" y="14"/>
                    </a:cubicBezTo>
                    <a:cubicBezTo>
                      <a:pt x="22" y="16"/>
                      <a:pt x="21" y="17"/>
                      <a:pt x="24" y="18"/>
                    </a:cubicBezTo>
                    <a:cubicBezTo>
                      <a:pt x="25" y="19"/>
                      <a:pt x="27" y="19"/>
                      <a:pt x="29" y="2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3" name="Freeform 1788">
                <a:extLst>
                  <a:ext uri="{FF2B5EF4-FFF2-40B4-BE49-F238E27FC236}">
                    <a16:creationId xmlns:a16="http://schemas.microsoft.com/office/drawing/2014/main" id="{67AFEDA3-5AEA-482D-83D0-613B7F28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944"/>
                <a:ext cx="217" cy="27"/>
              </a:xfrm>
              <a:custGeom>
                <a:avLst/>
                <a:gdLst>
                  <a:gd name="T0" fmla="*/ 0 w 87"/>
                  <a:gd name="T1" fmla="*/ 197 h 10"/>
                  <a:gd name="T2" fmla="*/ 105 w 87"/>
                  <a:gd name="T3" fmla="*/ 138 h 10"/>
                  <a:gd name="T4" fmla="*/ 292 w 87"/>
                  <a:gd name="T5" fmla="*/ 116 h 10"/>
                  <a:gd name="T6" fmla="*/ 559 w 87"/>
                  <a:gd name="T7" fmla="*/ 81 h 10"/>
                  <a:gd name="T8" fmla="*/ 683 w 87"/>
                  <a:gd name="T9" fmla="*/ 0 h 10"/>
                  <a:gd name="T10" fmla="*/ 808 w 87"/>
                  <a:gd name="T11" fmla="*/ 59 h 10"/>
                  <a:gd name="T12" fmla="*/ 995 w 87"/>
                  <a:gd name="T13" fmla="*/ 0 h 10"/>
                  <a:gd name="T14" fmla="*/ 1225 w 87"/>
                  <a:gd name="T15" fmla="*/ 59 h 10"/>
                  <a:gd name="T16" fmla="*/ 1349 w 87"/>
                  <a:gd name="T17" fmla="*/ 159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10">
                    <a:moveTo>
                      <a:pt x="0" y="10"/>
                    </a:moveTo>
                    <a:cubicBezTo>
                      <a:pt x="3" y="10"/>
                      <a:pt x="5" y="8"/>
                      <a:pt x="7" y="7"/>
                    </a:cubicBezTo>
                    <a:cubicBezTo>
                      <a:pt x="11" y="5"/>
                      <a:pt x="15" y="5"/>
                      <a:pt x="19" y="6"/>
                    </a:cubicBezTo>
                    <a:cubicBezTo>
                      <a:pt x="25" y="7"/>
                      <a:pt x="31" y="7"/>
                      <a:pt x="36" y="4"/>
                    </a:cubicBezTo>
                    <a:cubicBezTo>
                      <a:pt x="38" y="2"/>
                      <a:pt x="41" y="0"/>
                      <a:pt x="44" y="0"/>
                    </a:cubicBezTo>
                    <a:cubicBezTo>
                      <a:pt x="48" y="0"/>
                      <a:pt x="49" y="2"/>
                      <a:pt x="52" y="3"/>
                    </a:cubicBezTo>
                    <a:cubicBezTo>
                      <a:pt x="57" y="4"/>
                      <a:pt x="60" y="0"/>
                      <a:pt x="64" y="0"/>
                    </a:cubicBezTo>
                    <a:cubicBezTo>
                      <a:pt x="70" y="0"/>
                      <a:pt x="74" y="1"/>
                      <a:pt x="79" y="3"/>
                    </a:cubicBezTo>
                    <a:cubicBezTo>
                      <a:pt x="82" y="5"/>
                      <a:pt x="84" y="7"/>
                      <a:pt x="87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4" name="Freeform 1789">
                <a:extLst>
                  <a:ext uri="{FF2B5EF4-FFF2-40B4-BE49-F238E27FC236}">
                    <a16:creationId xmlns:a16="http://schemas.microsoft.com/office/drawing/2014/main" id="{478E46DA-5E53-4AFE-A9A3-167158EB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59"/>
                <a:ext cx="35" cy="58"/>
              </a:xfrm>
              <a:custGeom>
                <a:avLst/>
                <a:gdLst>
                  <a:gd name="T0" fmla="*/ 0 w 14"/>
                  <a:gd name="T1" fmla="*/ 0 h 22"/>
                  <a:gd name="T2" fmla="*/ 220 w 14"/>
                  <a:gd name="T3" fmla="*/ 40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4" y="3"/>
                      <a:pt x="4" y="18"/>
                      <a:pt x="14" y="22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5" name="Freeform 1790">
                <a:extLst>
                  <a:ext uri="{FF2B5EF4-FFF2-40B4-BE49-F238E27FC236}">
                    <a16:creationId xmlns:a16="http://schemas.microsoft.com/office/drawing/2014/main" id="{E5697917-24D9-4642-831F-BBDBF083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656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158 w 12"/>
                  <a:gd name="T3" fmla="*/ 197 h 13"/>
                  <a:gd name="T4" fmla="*/ 50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1" y="7"/>
                      <a:pt x="8" y="13"/>
                      <a:pt x="10" y="10"/>
                    </a:cubicBezTo>
                    <a:cubicBezTo>
                      <a:pt x="12" y="7"/>
                      <a:pt x="5" y="2"/>
                      <a:pt x="3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6" name="Freeform 1791">
                <a:extLst>
                  <a:ext uri="{FF2B5EF4-FFF2-40B4-BE49-F238E27FC236}">
                    <a16:creationId xmlns:a16="http://schemas.microsoft.com/office/drawing/2014/main" id="{CADC99D3-DAEC-4AE3-A6A0-9051A1060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691"/>
                <a:ext cx="7" cy="24"/>
              </a:xfrm>
              <a:custGeom>
                <a:avLst/>
                <a:gdLst>
                  <a:gd name="T0" fmla="*/ 0 w 3"/>
                  <a:gd name="T1" fmla="*/ 0 h 9"/>
                  <a:gd name="T2" fmla="*/ 37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7" name="Freeform 1792">
                <a:extLst>
                  <a:ext uri="{FF2B5EF4-FFF2-40B4-BE49-F238E27FC236}">
                    <a16:creationId xmlns:a16="http://schemas.microsoft.com/office/drawing/2014/main" id="{38C2CB1F-E750-4797-BCB5-1E5397D59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776"/>
                <a:ext cx="42" cy="32"/>
              </a:xfrm>
              <a:custGeom>
                <a:avLst/>
                <a:gdLst>
                  <a:gd name="T0" fmla="*/ 62 w 17"/>
                  <a:gd name="T1" fmla="*/ 171 h 12"/>
                  <a:gd name="T2" fmla="*/ 257 w 17"/>
                  <a:gd name="T3" fmla="*/ 115 h 12"/>
                  <a:gd name="T4" fmla="*/ 0 w 17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4" y="9"/>
                    </a:moveTo>
                    <a:cubicBezTo>
                      <a:pt x="7" y="12"/>
                      <a:pt x="14" y="9"/>
                      <a:pt x="17" y="6"/>
                    </a:cubicBezTo>
                    <a:cubicBezTo>
                      <a:pt x="14" y="0"/>
                      <a:pt x="5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8" name="Freeform 1793">
                <a:extLst>
                  <a:ext uri="{FF2B5EF4-FFF2-40B4-BE49-F238E27FC236}">
                    <a16:creationId xmlns:a16="http://schemas.microsoft.com/office/drawing/2014/main" id="{8926D322-7DF3-4AC4-89D2-979762EB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16"/>
                <a:ext cx="48" cy="45"/>
              </a:xfrm>
              <a:custGeom>
                <a:avLst/>
                <a:gdLst>
                  <a:gd name="T0" fmla="*/ 0 w 19"/>
                  <a:gd name="T1" fmla="*/ 148 h 17"/>
                  <a:gd name="T2" fmla="*/ 222 w 19"/>
                  <a:gd name="T3" fmla="*/ 56 h 17"/>
                  <a:gd name="T4" fmla="*/ 96 w 19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8"/>
                    </a:moveTo>
                    <a:cubicBezTo>
                      <a:pt x="3" y="6"/>
                      <a:pt x="11" y="0"/>
                      <a:pt x="14" y="3"/>
                    </a:cubicBezTo>
                    <a:cubicBezTo>
                      <a:pt x="19" y="7"/>
                      <a:pt x="9" y="16"/>
                      <a:pt x="6" y="1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9" name="Freeform 1794">
                <a:extLst>
                  <a:ext uri="{FF2B5EF4-FFF2-40B4-BE49-F238E27FC236}">
                    <a16:creationId xmlns:a16="http://schemas.microsoft.com/office/drawing/2014/main" id="{D0077FB9-19DD-4DC8-BFFE-72301CDC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52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4"/>
                      <a:pt x="1" y="9"/>
                      <a:pt x="2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0" name="Freeform 1795">
                <a:extLst>
                  <a:ext uri="{FF2B5EF4-FFF2-40B4-BE49-F238E27FC236}">
                    <a16:creationId xmlns:a16="http://schemas.microsoft.com/office/drawing/2014/main" id="{6426B305-839B-42A3-ABF8-BD689F73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819"/>
                <a:ext cx="40" cy="37"/>
              </a:xfrm>
              <a:custGeom>
                <a:avLst/>
                <a:gdLst>
                  <a:gd name="T0" fmla="*/ 0 w 16"/>
                  <a:gd name="T1" fmla="*/ 90 h 14"/>
                  <a:gd name="T2" fmla="*/ 188 w 16"/>
                  <a:gd name="T3" fmla="*/ 56 h 14"/>
                  <a:gd name="T4" fmla="*/ 95 w 1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5"/>
                    </a:moveTo>
                    <a:cubicBezTo>
                      <a:pt x="3" y="3"/>
                      <a:pt x="9" y="0"/>
                      <a:pt x="12" y="3"/>
                    </a:cubicBezTo>
                    <a:cubicBezTo>
                      <a:pt x="16" y="6"/>
                      <a:pt x="8" y="12"/>
                      <a:pt x="6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1" name="Freeform 1796">
                <a:extLst>
                  <a:ext uri="{FF2B5EF4-FFF2-40B4-BE49-F238E27FC236}">
                    <a16:creationId xmlns:a16="http://schemas.microsoft.com/office/drawing/2014/main" id="{AA7032C9-3C66-49B0-B6BE-96F73C30B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707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2"/>
                      <a:pt x="4" y="4"/>
                      <a:pt x="7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2" name="Freeform 1797">
                <a:extLst>
                  <a:ext uri="{FF2B5EF4-FFF2-40B4-BE49-F238E27FC236}">
                    <a16:creationId xmlns:a16="http://schemas.microsoft.com/office/drawing/2014/main" id="{E2BB0FA5-54A6-4A7F-A8E5-F061C0ED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" cy="26"/>
              </a:xfrm>
              <a:custGeom>
                <a:avLst/>
                <a:gdLst>
                  <a:gd name="T0" fmla="*/ 0 w 6"/>
                  <a:gd name="T1" fmla="*/ 177 h 10"/>
                  <a:gd name="T2" fmla="*/ 95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6"/>
                      <a:pt x="4" y="3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3" name="Freeform 1798">
                <a:extLst>
                  <a:ext uri="{FF2B5EF4-FFF2-40B4-BE49-F238E27FC236}">
                    <a16:creationId xmlns:a16="http://schemas.microsoft.com/office/drawing/2014/main" id="{15174B9A-9364-4821-A59F-9DF1AF35C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483"/>
                <a:ext cx="38" cy="32"/>
              </a:xfrm>
              <a:custGeom>
                <a:avLst/>
                <a:gdLst>
                  <a:gd name="T0" fmla="*/ 96 w 15"/>
                  <a:gd name="T1" fmla="*/ 21 h 12"/>
                  <a:gd name="T2" fmla="*/ 20 w 15"/>
                  <a:gd name="T3" fmla="*/ 115 h 12"/>
                  <a:gd name="T4" fmla="*/ 243 w 15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6" y="1"/>
                    </a:moveTo>
                    <a:cubicBezTo>
                      <a:pt x="3" y="0"/>
                      <a:pt x="0" y="3"/>
                      <a:pt x="1" y="6"/>
                    </a:cubicBezTo>
                    <a:cubicBezTo>
                      <a:pt x="2" y="12"/>
                      <a:pt x="13" y="8"/>
                      <a:pt x="15" y="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4" name="Freeform 1799">
                <a:extLst>
                  <a:ext uri="{FF2B5EF4-FFF2-40B4-BE49-F238E27FC236}">
                    <a16:creationId xmlns:a16="http://schemas.microsoft.com/office/drawing/2014/main" id="{A579B45F-681D-46B2-9DD4-C35C91D4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81"/>
                <a:ext cx="8" cy="19"/>
              </a:xfrm>
              <a:custGeom>
                <a:avLst/>
                <a:gdLst>
                  <a:gd name="T0" fmla="*/ 56 w 3"/>
                  <a:gd name="T1" fmla="*/ 0 h 7"/>
                  <a:gd name="T2" fmla="*/ 0 w 3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1" y="5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5" name="Freeform 1800">
                <a:extLst>
                  <a:ext uri="{FF2B5EF4-FFF2-40B4-BE49-F238E27FC236}">
                    <a16:creationId xmlns:a16="http://schemas.microsoft.com/office/drawing/2014/main" id="{C03645DE-E128-46AE-80AE-097F68A6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92"/>
                <a:ext cx="30" cy="40"/>
              </a:xfrm>
              <a:custGeom>
                <a:avLst/>
                <a:gdLst>
                  <a:gd name="T0" fmla="*/ 125 w 12"/>
                  <a:gd name="T1" fmla="*/ 0 h 15"/>
                  <a:gd name="T2" fmla="*/ 20 w 12"/>
                  <a:gd name="T3" fmla="*/ 136 h 15"/>
                  <a:gd name="T4" fmla="*/ 188 w 12"/>
                  <a:gd name="T5" fmla="*/ 1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5" y="0"/>
                      <a:pt x="1" y="3"/>
                      <a:pt x="1" y="7"/>
                    </a:cubicBezTo>
                    <a:cubicBezTo>
                      <a:pt x="0" y="15"/>
                      <a:pt x="9" y="9"/>
                      <a:pt x="12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6" name="Freeform 1801">
                <a:extLst>
                  <a:ext uri="{FF2B5EF4-FFF2-40B4-BE49-F238E27FC236}">
                    <a16:creationId xmlns:a16="http://schemas.microsoft.com/office/drawing/2014/main" id="{6D774440-D808-47D2-9580-990AB265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123"/>
                <a:ext cx="3" cy="29"/>
              </a:xfrm>
              <a:custGeom>
                <a:avLst/>
                <a:gdLst>
                  <a:gd name="T0" fmla="*/ 0 w 1"/>
                  <a:gd name="T1" fmla="*/ 0 h 11"/>
                  <a:gd name="T2" fmla="*/ 27 w 1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7" name="Freeform 1802">
                <a:extLst>
                  <a:ext uri="{FF2B5EF4-FFF2-40B4-BE49-F238E27FC236}">
                    <a16:creationId xmlns:a16="http://schemas.microsoft.com/office/drawing/2014/main" id="{4A259997-50E4-425D-A866-FE9D8717D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173"/>
                <a:ext cx="40" cy="35"/>
              </a:xfrm>
              <a:custGeom>
                <a:avLst/>
                <a:gdLst>
                  <a:gd name="T0" fmla="*/ 0 w 16"/>
                  <a:gd name="T1" fmla="*/ 81 h 13"/>
                  <a:gd name="T2" fmla="*/ 188 w 16"/>
                  <a:gd name="T3" fmla="*/ 175 h 13"/>
                  <a:gd name="T4" fmla="*/ 33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4"/>
                    </a:moveTo>
                    <a:cubicBezTo>
                      <a:pt x="1" y="9"/>
                      <a:pt x="8" y="13"/>
                      <a:pt x="12" y="9"/>
                    </a:cubicBezTo>
                    <a:cubicBezTo>
                      <a:pt x="16" y="4"/>
                      <a:pt x="6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8" name="Freeform 1803">
                <a:extLst>
                  <a:ext uri="{FF2B5EF4-FFF2-40B4-BE49-F238E27FC236}">
                    <a16:creationId xmlns:a16="http://schemas.microsoft.com/office/drawing/2014/main" id="{E26CF71C-0BB5-4A7E-8198-46AB44B0F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136"/>
                <a:ext cx="10" cy="29"/>
              </a:xfrm>
              <a:custGeom>
                <a:avLst/>
                <a:gdLst>
                  <a:gd name="T0" fmla="*/ 63 w 4"/>
                  <a:gd name="T1" fmla="*/ 0 h 11"/>
                  <a:gd name="T2" fmla="*/ 0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2" y="3"/>
                      <a:pt x="1" y="7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9" name="Freeform 1804">
                <a:extLst>
                  <a:ext uri="{FF2B5EF4-FFF2-40B4-BE49-F238E27FC236}">
                    <a16:creationId xmlns:a16="http://schemas.microsoft.com/office/drawing/2014/main" id="{2F444CF6-DE4D-4FA4-9BB5-B5622FEF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387"/>
                <a:ext cx="28" cy="42"/>
              </a:xfrm>
              <a:custGeom>
                <a:avLst/>
                <a:gdLst>
                  <a:gd name="T0" fmla="*/ 0 w 11"/>
                  <a:gd name="T1" fmla="*/ 165 h 16"/>
                  <a:gd name="T2" fmla="*/ 130 w 11"/>
                  <a:gd name="T3" fmla="*/ 76 h 16"/>
                  <a:gd name="T4" fmla="*/ 64 w 11"/>
                  <a:gd name="T5" fmla="*/ 28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0" y="9"/>
                    </a:moveTo>
                    <a:cubicBezTo>
                      <a:pt x="1" y="7"/>
                      <a:pt x="5" y="0"/>
                      <a:pt x="8" y="4"/>
                    </a:cubicBezTo>
                    <a:cubicBezTo>
                      <a:pt x="11" y="6"/>
                      <a:pt x="6" y="13"/>
                      <a:pt x="4" y="1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0" name="Freeform 1805">
                <a:extLst>
                  <a:ext uri="{FF2B5EF4-FFF2-40B4-BE49-F238E27FC236}">
                    <a16:creationId xmlns:a16="http://schemas.microsoft.com/office/drawing/2014/main" id="{CAAD3685-E191-43BD-ABE0-5751E6E6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45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1" name="Freeform 1806">
                <a:extLst>
                  <a:ext uri="{FF2B5EF4-FFF2-40B4-BE49-F238E27FC236}">
                    <a16:creationId xmlns:a16="http://schemas.microsoft.com/office/drawing/2014/main" id="{972E4A2F-7050-4CB4-9B8D-1F75F8D08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20"/>
                <a:ext cx="38" cy="35"/>
              </a:xfrm>
              <a:custGeom>
                <a:avLst/>
                <a:gdLst>
                  <a:gd name="T0" fmla="*/ 0 w 15"/>
                  <a:gd name="T1" fmla="*/ 81 h 13"/>
                  <a:gd name="T2" fmla="*/ 160 w 15"/>
                  <a:gd name="T3" fmla="*/ 35 h 13"/>
                  <a:gd name="T4" fmla="*/ 63 w 15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4"/>
                    </a:moveTo>
                    <a:cubicBezTo>
                      <a:pt x="3" y="3"/>
                      <a:pt x="8" y="0"/>
                      <a:pt x="10" y="2"/>
                    </a:cubicBezTo>
                    <a:cubicBezTo>
                      <a:pt x="15" y="6"/>
                      <a:pt x="8" y="12"/>
                      <a:pt x="4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2" name="Freeform 1807">
                <a:extLst>
                  <a:ext uri="{FF2B5EF4-FFF2-40B4-BE49-F238E27FC236}">
                    <a16:creationId xmlns:a16="http://schemas.microsoft.com/office/drawing/2014/main" id="{166042D2-D918-44E0-8DB7-9EA7F15C3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03"/>
                <a:ext cx="17" cy="32"/>
              </a:xfrm>
              <a:custGeom>
                <a:avLst/>
                <a:gdLst>
                  <a:gd name="T0" fmla="*/ 0 w 7"/>
                  <a:gd name="T1" fmla="*/ 227 h 12"/>
                  <a:gd name="T2" fmla="*/ 100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1" y="8"/>
                      <a:pt x="4" y="3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3" name="Freeform 1808">
                <a:extLst>
                  <a:ext uri="{FF2B5EF4-FFF2-40B4-BE49-F238E27FC236}">
                    <a16:creationId xmlns:a16="http://schemas.microsoft.com/office/drawing/2014/main" id="{EBA2EF05-0F48-44C3-9265-F000242B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63"/>
                <a:ext cx="2" cy="18"/>
              </a:xfrm>
              <a:custGeom>
                <a:avLst/>
                <a:gdLst>
                  <a:gd name="T0" fmla="*/ 0 w 1"/>
                  <a:gd name="T1" fmla="*/ 118 h 7"/>
                  <a:gd name="T2" fmla="*/ 8 w 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4" name="Freeform 1809">
                <a:extLst>
                  <a:ext uri="{FF2B5EF4-FFF2-40B4-BE49-F238E27FC236}">
                    <a16:creationId xmlns:a16="http://schemas.microsoft.com/office/drawing/2014/main" id="{522E4C99-2621-451B-A68C-56CFE4FF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68"/>
                <a:ext cx="7" cy="24"/>
              </a:xfrm>
              <a:custGeom>
                <a:avLst/>
                <a:gdLst>
                  <a:gd name="T0" fmla="*/ 37 w 3"/>
                  <a:gd name="T1" fmla="*/ 0 h 9"/>
                  <a:gd name="T2" fmla="*/ 0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5" name="Freeform 1810">
                <a:extLst>
                  <a:ext uri="{FF2B5EF4-FFF2-40B4-BE49-F238E27FC236}">
                    <a16:creationId xmlns:a16="http://schemas.microsoft.com/office/drawing/2014/main" id="{70A434E1-559D-400A-BD07-AA86D58F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80"/>
                <a:ext cx="25" cy="35"/>
              </a:xfrm>
              <a:custGeom>
                <a:avLst/>
                <a:gdLst>
                  <a:gd name="T0" fmla="*/ 0 w 10"/>
                  <a:gd name="T1" fmla="*/ 175 h 13"/>
                  <a:gd name="T2" fmla="*/ 145 w 10"/>
                  <a:gd name="T3" fmla="*/ 0 h 13"/>
                  <a:gd name="T4" fmla="*/ 83 w 10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9"/>
                    </a:moveTo>
                    <a:cubicBezTo>
                      <a:pt x="1" y="5"/>
                      <a:pt x="5" y="0"/>
                      <a:pt x="9" y="0"/>
                    </a:cubicBezTo>
                    <a:cubicBezTo>
                      <a:pt x="10" y="5"/>
                      <a:pt x="8" y="10"/>
                      <a:pt x="5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6" name="Freeform 1811">
                <a:extLst>
                  <a:ext uri="{FF2B5EF4-FFF2-40B4-BE49-F238E27FC236}">
                    <a16:creationId xmlns:a16="http://schemas.microsoft.com/office/drawing/2014/main" id="{3F849B07-A984-4DCF-BB53-4F241A01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696"/>
                <a:ext cx="8" cy="40"/>
              </a:xfrm>
              <a:custGeom>
                <a:avLst/>
                <a:gdLst>
                  <a:gd name="T0" fmla="*/ 56 w 3"/>
                  <a:gd name="T1" fmla="*/ 0 h 15"/>
                  <a:gd name="T2" fmla="*/ 0 w 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2" y="5"/>
                      <a:pt x="0" y="10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7" name="Freeform 1812">
                <a:extLst>
                  <a:ext uri="{FF2B5EF4-FFF2-40B4-BE49-F238E27FC236}">
                    <a16:creationId xmlns:a16="http://schemas.microsoft.com/office/drawing/2014/main" id="{23676E8C-9803-46CE-B1E3-E0F7E8E4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47"/>
                <a:ext cx="27" cy="10"/>
              </a:xfrm>
              <a:custGeom>
                <a:avLst/>
                <a:gdLst>
                  <a:gd name="T0" fmla="*/ 0 w 11"/>
                  <a:gd name="T1" fmla="*/ 50 h 4"/>
                  <a:gd name="T2" fmla="*/ 162 w 1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3" y="4"/>
                      <a:pt x="8" y="1"/>
                      <a:pt x="1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068" name="Freeform 1813">
              <a:extLst>
                <a:ext uri="{FF2B5EF4-FFF2-40B4-BE49-F238E27FC236}">
                  <a16:creationId xmlns:a16="http://schemas.microsoft.com/office/drawing/2014/main" id="{86692D59-EBF1-4D97-B8A7-91548292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792"/>
              <a:ext cx="40" cy="48"/>
            </a:xfrm>
            <a:custGeom>
              <a:avLst/>
              <a:gdLst>
                <a:gd name="T0" fmla="*/ 95 w 16"/>
                <a:gd name="T1" fmla="*/ 0 h 18"/>
                <a:gd name="T2" fmla="*/ 50 w 16"/>
                <a:gd name="T3" fmla="*/ 227 h 18"/>
                <a:gd name="T4" fmla="*/ 188 w 16"/>
                <a:gd name="T5" fmla="*/ 77 h 18"/>
                <a:gd name="T6" fmla="*/ 208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6" y="2"/>
                    <a:pt x="0" y="9"/>
                    <a:pt x="3" y="12"/>
                  </a:cubicBezTo>
                  <a:cubicBezTo>
                    <a:pt x="7" y="14"/>
                    <a:pt x="10" y="6"/>
                    <a:pt x="12" y="4"/>
                  </a:cubicBezTo>
                  <a:cubicBezTo>
                    <a:pt x="16" y="7"/>
                    <a:pt x="14" y="13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Freeform 1814">
              <a:extLst>
                <a:ext uri="{FF2B5EF4-FFF2-40B4-BE49-F238E27FC236}">
                  <a16:creationId xmlns:a16="http://schemas.microsoft.com/office/drawing/2014/main" id="{DA2C4BD4-320E-4BB0-B530-8900B58B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883"/>
              <a:ext cx="30" cy="42"/>
            </a:xfrm>
            <a:custGeom>
              <a:avLst/>
              <a:gdLst>
                <a:gd name="T0" fmla="*/ 0 w 12"/>
                <a:gd name="T1" fmla="*/ 110 h 16"/>
                <a:gd name="T2" fmla="*/ 125 w 12"/>
                <a:gd name="T3" fmla="*/ 234 h 16"/>
                <a:gd name="T4" fmla="*/ 11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9"/>
                    <a:pt x="4" y="16"/>
                    <a:pt x="8" y="13"/>
                  </a:cubicBezTo>
                  <a:cubicBezTo>
                    <a:pt x="12" y="10"/>
                    <a:pt x="7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Freeform 1815">
              <a:extLst>
                <a:ext uri="{FF2B5EF4-FFF2-40B4-BE49-F238E27FC236}">
                  <a16:creationId xmlns:a16="http://schemas.microsoft.com/office/drawing/2014/main" id="{19B608AE-F7C2-4414-A428-3C215E4A6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63"/>
              <a:ext cx="32" cy="34"/>
            </a:xfrm>
            <a:custGeom>
              <a:avLst/>
              <a:gdLst>
                <a:gd name="T0" fmla="*/ 0 w 13"/>
                <a:gd name="T1" fmla="*/ 68 h 13"/>
                <a:gd name="T2" fmla="*/ 162 w 13"/>
                <a:gd name="T3" fmla="*/ 55 h 13"/>
                <a:gd name="T4" fmla="*/ 12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4"/>
                  </a:moveTo>
                  <a:cubicBezTo>
                    <a:pt x="2" y="3"/>
                    <a:pt x="9" y="0"/>
                    <a:pt x="11" y="3"/>
                  </a:cubicBezTo>
                  <a:cubicBezTo>
                    <a:pt x="13" y="8"/>
                    <a:pt x="4" y="12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Freeform 1816">
              <a:extLst>
                <a:ext uri="{FF2B5EF4-FFF2-40B4-BE49-F238E27FC236}">
                  <a16:creationId xmlns:a16="http://schemas.microsoft.com/office/drawing/2014/main" id="{D024C072-6B66-47EC-B282-D93DE418C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819"/>
              <a:ext cx="8" cy="18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Freeform 1817">
              <a:extLst>
                <a:ext uri="{FF2B5EF4-FFF2-40B4-BE49-F238E27FC236}">
                  <a16:creationId xmlns:a16="http://schemas.microsoft.com/office/drawing/2014/main" id="{8A3574D3-015A-4772-B75B-D1EA36C0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896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Freeform 1818">
              <a:extLst>
                <a:ext uri="{FF2B5EF4-FFF2-40B4-BE49-F238E27FC236}">
                  <a16:creationId xmlns:a16="http://schemas.microsoft.com/office/drawing/2014/main" id="{63B68BFD-E299-4567-ADC1-7A205388F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861"/>
              <a:ext cx="30" cy="32"/>
            </a:xfrm>
            <a:custGeom>
              <a:avLst/>
              <a:gdLst>
                <a:gd name="T0" fmla="*/ 50 w 12"/>
                <a:gd name="T1" fmla="*/ 56 h 12"/>
                <a:gd name="T2" fmla="*/ 63 w 12"/>
                <a:gd name="T3" fmla="*/ 227 h 12"/>
                <a:gd name="T4" fmla="*/ 158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3" y="3"/>
                  </a:moveTo>
                  <a:cubicBezTo>
                    <a:pt x="0" y="5"/>
                    <a:pt x="0" y="12"/>
                    <a:pt x="4" y="12"/>
                  </a:cubicBezTo>
                  <a:cubicBezTo>
                    <a:pt x="11" y="12"/>
                    <a:pt x="12" y="4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Freeform 1819">
              <a:extLst>
                <a:ext uri="{FF2B5EF4-FFF2-40B4-BE49-F238E27FC236}">
                  <a16:creationId xmlns:a16="http://schemas.microsoft.com/office/drawing/2014/main" id="{73C2FF21-1208-4732-9231-CBABDF35D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88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Freeform 1820">
              <a:extLst>
                <a:ext uri="{FF2B5EF4-FFF2-40B4-BE49-F238E27FC236}">
                  <a16:creationId xmlns:a16="http://schemas.microsoft.com/office/drawing/2014/main" id="{7590AB6B-A5B2-4B88-AF5A-71185598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896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Freeform 1821">
              <a:extLst>
                <a:ext uri="{FF2B5EF4-FFF2-40B4-BE49-F238E27FC236}">
                  <a16:creationId xmlns:a16="http://schemas.microsoft.com/office/drawing/2014/main" id="{12A2DE3D-ABC2-4B8E-B95E-53F11EE0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776"/>
              <a:ext cx="28" cy="35"/>
            </a:xfrm>
            <a:custGeom>
              <a:avLst/>
              <a:gdLst>
                <a:gd name="T0" fmla="*/ 0 w 11"/>
                <a:gd name="T1" fmla="*/ 94 h 13"/>
                <a:gd name="T2" fmla="*/ 130 w 11"/>
                <a:gd name="T3" fmla="*/ 159 h 13"/>
                <a:gd name="T4" fmla="*/ 5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1" y="8"/>
                    <a:pt x="5" y="13"/>
                    <a:pt x="8" y="8"/>
                  </a:cubicBezTo>
                  <a:cubicBezTo>
                    <a:pt x="11" y="4"/>
                    <a:pt x="5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Freeform 1822">
              <a:extLst>
                <a:ext uri="{FF2B5EF4-FFF2-40B4-BE49-F238E27FC236}">
                  <a16:creationId xmlns:a16="http://schemas.microsoft.com/office/drawing/2014/main" id="{5A8EE245-923A-47F2-8B71-0BD41C42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3000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Freeform 1823">
              <a:extLst>
                <a:ext uri="{FF2B5EF4-FFF2-40B4-BE49-F238E27FC236}">
                  <a16:creationId xmlns:a16="http://schemas.microsoft.com/office/drawing/2014/main" id="{D3AF3BC3-BC14-4691-975F-57528CEF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861"/>
              <a:ext cx="32" cy="35"/>
            </a:xfrm>
            <a:custGeom>
              <a:avLst/>
              <a:gdLst>
                <a:gd name="T0" fmla="*/ 153 w 13"/>
                <a:gd name="T1" fmla="*/ 0 h 13"/>
                <a:gd name="T2" fmla="*/ 194 w 13"/>
                <a:gd name="T3" fmla="*/ 13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0" y="1"/>
                    <a:pt x="7" y="13"/>
                    <a:pt x="13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Freeform 1824">
              <a:extLst>
                <a:ext uri="{FF2B5EF4-FFF2-40B4-BE49-F238E27FC236}">
                  <a16:creationId xmlns:a16="http://schemas.microsoft.com/office/drawing/2014/main" id="{70EC0A0D-6DF1-42D3-A162-9C6BC502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160"/>
              <a:ext cx="63" cy="40"/>
            </a:xfrm>
            <a:custGeom>
              <a:avLst/>
              <a:gdLst>
                <a:gd name="T0" fmla="*/ 401 w 25"/>
                <a:gd name="T1" fmla="*/ 115 h 15"/>
                <a:gd name="T2" fmla="*/ 146 w 25"/>
                <a:gd name="T3" fmla="*/ 248 h 15"/>
                <a:gd name="T4" fmla="*/ 33 w 25"/>
                <a:gd name="T5" fmla="*/ 248 h 15"/>
                <a:gd name="T6" fmla="*/ 0 w 25"/>
                <a:gd name="T7" fmla="*/ 24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5" y="6"/>
                  </a:moveTo>
                  <a:cubicBezTo>
                    <a:pt x="20" y="0"/>
                    <a:pt x="13" y="11"/>
                    <a:pt x="9" y="13"/>
                  </a:cubicBezTo>
                  <a:cubicBezTo>
                    <a:pt x="6" y="15"/>
                    <a:pt x="5" y="14"/>
                    <a:pt x="2" y="13"/>
                  </a:cubicBezTo>
                  <a:cubicBezTo>
                    <a:pt x="1" y="13"/>
                    <a:pt x="1" y="12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Freeform 1825">
              <a:extLst>
                <a:ext uri="{FF2B5EF4-FFF2-40B4-BE49-F238E27FC236}">
                  <a16:creationId xmlns:a16="http://schemas.microsoft.com/office/drawing/2014/main" id="{E43CB495-5A38-42A1-80D8-45C17A2CA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245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209 w 25"/>
                <a:gd name="T3" fmla="*/ 115 h 18"/>
                <a:gd name="T4" fmla="*/ 63 w 25"/>
                <a:gd name="T5" fmla="*/ 77 h 18"/>
                <a:gd name="T6" fmla="*/ 0 w 2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7"/>
                    <a:pt x="19" y="7"/>
                    <a:pt x="13" y="6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Freeform 1826">
              <a:extLst>
                <a:ext uri="{FF2B5EF4-FFF2-40B4-BE49-F238E27FC236}">
                  <a16:creationId xmlns:a16="http://schemas.microsoft.com/office/drawing/2014/main" id="{D281DEDF-E284-49F1-9A38-76DA6F77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131"/>
              <a:ext cx="60" cy="37"/>
            </a:xfrm>
            <a:custGeom>
              <a:avLst/>
              <a:gdLst>
                <a:gd name="T0" fmla="*/ 375 w 24"/>
                <a:gd name="T1" fmla="*/ 90 h 14"/>
                <a:gd name="T2" fmla="*/ 113 w 24"/>
                <a:gd name="T3" fmla="*/ 148 h 14"/>
                <a:gd name="T4" fmla="*/ 50 w 24"/>
                <a:gd name="T5" fmla="*/ 238 h 14"/>
                <a:gd name="T6" fmla="*/ 0 w 24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9" y="0"/>
                    <a:pt x="10" y="4"/>
                    <a:pt x="7" y="8"/>
                  </a:cubicBezTo>
                  <a:cubicBezTo>
                    <a:pt x="6" y="10"/>
                    <a:pt x="5" y="12"/>
                    <a:pt x="3" y="13"/>
                  </a:cubicBezTo>
                  <a:cubicBezTo>
                    <a:pt x="2" y="14"/>
                    <a:pt x="0" y="14"/>
                    <a:pt x="0" y="14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Freeform 1827">
              <a:extLst>
                <a:ext uri="{FF2B5EF4-FFF2-40B4-BE49-F238E27FC236}">
                  <a16:creationId xmlns:a16="http://schemas.microsoft.com/office/drawing/2014/main" id="{51F7251A-039C-4032-B919-6FA62DD18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248"/>
              <a:ext cx="292" cy="112"/>
            </a:xfrm>
            <a:custGeom>
              <a:avLst/>
              <a:gdLst>
                <a:gd name="T0" fmla="*/ 0 w 117"/>
                <a:gd name="T1" fmla="*/ 0 h 42"/>
                <a:gd name="T2" fmla="*/ 75 w 117"/>
                <a:gd name="T3" fmla="*/ 56 h 42"/>
                <a:gd name="T4" fmla="*/ 217 w 117"/>
                <a:gd name="T5" fmla="*/ 285 h 42"/>
                <a:gd name="T6" fmla="*/ 417 w 117"/>
                <a:gd name="T7" fmla="*/ 419 h 42"/>
                <a:gd name="T8" fmla="*/ 654 w 117"/>
                <a:gd name="T9" fmla="*/ 363 h 42"/>
                <a:gd name="T10" fmla="*/ 841 w 117"/>
                <a:gd name="T11" fmla="*/ 704 h 42"/>
                <a:gd name="T12" fmla="*/ 1166 w 117"/>
                <a:gd name="T13" fmla="*/ 648 h 42"/>
                <a:gd name="T14" fmla="*/ 1370 w 117"/>
                <a:gd name="T15" fmla="*/ 739 h 42"/>
                <a:gd name="T16" fmla="*/ 1557 w 117"/>
                <a:gd name="T17" fmla="*/ 739 h 42"/>
                <a:gd name="T18" fmla="*/ 1819 w 117"/>
                <a:gd name="T19" fmla="*/ 704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42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6"/>
                    <a:pt x="11" y="10"/>
                    <a:pt x="14" y="15"/>
                  </a:cubicBezTo>
                  <a:cubicBezTo>
                    <a:pt x="17" y="20"/>
                    <a:pt x="21" y="22"/>
                    <a:pt x="27" y="22"/>
                  </a:cubicBezTo>
                  <a:cubicBezTo>
                    <a:pt x="31" y="22"/>
                    <a:pt x="38" y="17"/>
                    <a:pt x="42" y="19"/>
                  </a:cubicBezTo>
                  <a:cubicBezTo>
                    <a:pt x="48" y="21"/>
                    <a:pt x="48" y="33"/>
                    <a:pt x="54" y="37"/>
                  </a:cubicBezTo>
                  <a:cubicBezTo>
                    <a:pt x="62" y="42"/>
                    <a:pt x="68" y="37"/>
                    <a:pt x="75" y="34"/>
                  </a:cubicBezTo>
                  <a:cubicBezTo>
                    <a:pt x="83" y="31"/>
                    <a:pt x="82" y="34"/>
                    <a:pt x="88" y="39"/>
                  </a:cubicBezTo>
                  <a:cubicBezTo>
                    <a:pt x="92" y="42"/>
                    <a:pt x="95" y="40"/>
                    <a:pt x="100" y="39"/>
                  </a:cubicBezTo>
                  <a:cubicBezTo>
                    <a:pt x="106" y="39"/>
                    <a:pt x="111" y="38"/>
                    <a:pt x="1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Freeform 1828">
              <a:extLst>
                <a:ext uri="{FF2B5EF4-FFF2-40B4-BE49-F238E27FC236}">
                  <a16:creationId xmlns:a16="http://schemas.microsoft.com/office/drawing/2014/main" id="{431A124D-8DFE-4278-BBC5-9979A6493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112"/>
              <a:ext cx="252" cy="203"/>
            </a:xfrm>
            <a:custGeom>
              <a:avLst/>
              <a:gdLst>
                <a:gd name="T0" fmla="*/ 1569 w 101"/>
                <a:gd name="T1" fmla="*/ 1413 h 76"/>
                <a:gd name="T2" fmla="*/ 1382 w 101"/>
                <a:gd name="T3" fmla="*/ 1084 h 76"/>
                <a:gd name="T4" fmla="*/ 1337 w 101"/>
                <a:gd name="T5" fmla="*/ 956 h 76"/>
                <a:gd name="T6" fmla="*/ 1400 w 101"/>
                <a:gd name="T7" fmla="*/ 841 h 76"/>
                <a:gd name="T8" fmla="*/ 1275 w 101"/>
                <a:gd name="T9" fmla="*/ 401 h 76"/>
                <a:gd name="T10" fmla="*/ 1258 w 101"/>
                <a:gd name="T11" fmla="*/ 321 h 76"/>
                <a:gd name="T12" fmla="*/ 1215 w 101"/>
                <a:gd name="T13" fmla="*/ 321 h 76"/>
                <a:gd name="T14" fmla="*/ 1120 w 101"/>
                <a:gd name="T15" fmla="*/ 264 h 76"/>
                <a:gd name="T16" fmla="*/ 966 w 101"/>
                <a:gd name="T17" fmla="*/ 115 h 76"/>
                <a:gd name="T18" fmla="*/ 684 w 101"/>
                <a:gd name="T19" fmla="*/ 171 h 76"/>
                <a:gd name="T20" fmla="*/ 374 w 101"/>
                <a:gd name="T21" fmla="*/ 286 h 76"/>
                <a:gd name="T22" fmla="*/ 200 w 101"/>
                <a:gd name="T23" fmla="*/ 115 h 76"/>
                <a:gd name="T24" fmla="*/ 92 w 101"/>
                <a:gd name="T25" fmla="*/ 93 h 76"/>
                <a:gd name="T26" fmla="*/ 0 w 101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" h="76">
                  <a:moveTo>
                    <a:pt x="101" y="74"/>
                  </a:moveTo>
                  <a:cubicBezTo>
                    <a:pt x="93" y="76"/>
                    <a:pt x="91" y="62"/>
                    <a:pt x="89" y="57"/>
                  </a:cubicBezTo>
                  <a:cubicBezTo>
                    <a:pt x="88" y="55"/>
                    <a:pt x="86" y="52"/>
                    <a:pt x="86" y="50"/>
                  </a:cubicBezTo>
                  <a:cubicBezTo>
                    <a:pt x="86" y="46"/>
                    <a:pt x="89" y="47"/>
                    <a:pt x="90" y="44"/>
                  </a:cubicBezTo>
                  <a:cubicBezTo>
                    <a:pt x="95" y="34"/>
                    <a:pt x="84" y="28"/>
                    <a:pt x="82" y="21"/>
                  </a:cubicBezTo>
                  <a:cubicBezTo>
                    <a:pt x="81" y="18"/>
                    <a:pt x="84" y="19"/>
                    <a:pt x="81" y="17"/>
                  </a:cubicBezTo>
                  <a:cubicBezTo>
                    <a:pt x="80" y="17"/>
                    <a:pt x="78" y="17"/>
                    <a:pt x="78" y="17"/>
                  </a:cubicBezTo>
                  <a:cubicBezTo>
                    <a:pt x="75" y="16"/>
                    <a:pt x="74" y="15"/>
                    <a:pt x="72" y="14"/>
                  </a:cubicBezTo>
                  <a:cubicBezTo>
                    <a:pt x="69" y="11"/>
                    <a:pt x="66" y="9"/>
                    <a:pt x="62" y="6"/>
                  </a:cubicBezTo>
                  <a:cubicBezTo>
                    <a:pt x="55" y="2"/>
                    <a:pt x="51" y="5"/>
                    <a:pt x="44" y="9"/>
                  </a:cubicBezTo>
                  <a:cubicBezTo>
                    <a:pt x="37" y="13"/>
                    <a:pt x="32" y="16"/>
                    <a:pt x="24" y="15"/>
                  </a:cubicBezTo>
                  <a:cubicBezTo>
                    <a:pt x="17" y="13"/>
                    <a:pt x="17" y="9"/>
                    <a:pt x="13" y="6"/>
                  </a:cubicBezTo>
                  <a:cubicBezTo>
                    <a:pt x="10" y="5"/>
                    <a:pt x="8" y="6"/>
                    <a:pt x="6" y="5"/>
                  </a:cubicBezTo>
                  <a:cubicBezTo>
                    <a:pt x="3" y="4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Freeform 1829">
              <a:extLst>
                <a:ext uri="{FF2B5EF4-FFF2-40B4-BE49-F238E27FC236}">
                  <a16:creationId xmlns:a16="http://schemas.microsoft.com/office/drawing/2014/main" id="{423E4838-BFEB-45F3-9BCC-2FE7A78E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136"/>
              <a:ext cx="80" cy="101"/>
            </a:xfrm>
            <a:custGeom>
              <a:avLst/>
              <a:gdLst>
                <a:gd name="T0" fmla="*/ 0 w 32"/>
                <a:gd name="T1" fmla="*/ 601 h 38"/>
                <a:gd name="T2" fmla="*/ 270 w 32"/>
                <a:gd name="T3" fmla="*/ 545 h 38"/>
                <a:gd name="T4" fmla="*/ 470 w 32"/>
                <a:gd name="T5" fmla="*/ 375 h 38"/>
                <a:gd name="T6" fmla="*/ 470 w 32"/>
                <a:gd name="T7" fmla="*/ 149 h 38"/>
                <a:gd name="T8" fmla="*/ 470 w 32"/>
                <a:gd name="T9" fmla="*/ 21 h 38"/>
                <a:gd name="T10" fmla="*/ 500 w 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6" y="38"/>
                    <a:pt x="12" y="31"/>
                    <a:pt x="17" y="29"/>
                  </a:cubicBezTo>
                  <a:cubicBezTo>
                    <a:pt x="22" y="27"/>
                    <a:pt x="29" y="28"/>
                    <a:pt x="30" y="20"/>
                  </a:cubicBezTo>
                  <a:cubicBezTo>
                    <a:pt x="31" y="16"/>
                    <a:pt x="29" y="12"/>
                    <a:pt x="30" y="8"/>
                  </a:cubicBezTo>
                  <a:cubicBezTo>
                    <a:pt x="30" y="5"/>
                    <a:pt x="32" y="4"/>
                    <a:pt x="30" y="1"/>
                  </a:cubicBezTo>
                  <a:cubicBezTo>
                    <a:pt x="31" y="1"/>
                    <a:pt x="32" y="0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Freeform 1830">
              <a:extLst>
                <a:ext uri="{FF2B5EF4-FFF2-40B4-BE49-F238E27FC236}">
                  <a16:creationId xmlns:a16="http://schemas.microsoft.com/office/drawing/2014/main" id="{1E000935-768A-4B25-A624-20C999A5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83"/>
              <a:ext cx="48" cy="53"/>
            </a:xfrm>
            <a:custGeom>
              <a:avLst/>
              <a:gdLst>
                <a:gd name="T0" fmla="*/ 0 w 19"/>
                <a:gd name="T1" fmla="*/ 0 h 20"/>
                <a:gd name="T2" fmla="*/ 129 w 19"/>
                <a:gd name="T3" fmla="*/ 56 h 20"/>
                <a:gd name="T4" fmla="*/ 159 w 19"/>
                <a:gd name="T5" fmla="*/ 260 h 20"/>
                <a:gd name="T6" fmla="*/ 243 w 19"/>
                <a:gd name="T7" fmla="*/ 281 h 20"/>
                <a:gd name="T8" fmla="*/ 255 w 19"/>
                <a:gd name="T9" fmla="*/ 315 h 20"/>
                <a:gd name="T10" fmla="*/ 306 w 19"/>
                <a:gd name="T11" fmla="*/ 37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0" y="4"/>
                    <a:pt x="6" y="0"/>
                    <a:pt x="8" y="3"/>
                  </a:cubicBezTo>
                  <a:cubicBezTo>
                    <a:pt x="10" y="6"/>
                    <a:pt x="7" y="10"/>
                    <a:pt x="10" y="14"/>
                  </a:cubicBezTo>
                  <a:cubicBezTo>
                    <a:pt x="12" y="15"/>
                    <a:pt x="13" y="14"/>
                    <a:pt x="15" y="15"/>
                  </a:cubicBezTo>
                  <a:cubicBezTo>
                    <a:pt x="16" y="16"/>
                    <a:pt x="15" y="17"/>
                    <a:pt x="16" y="17"/>
                  </a:cubicBezTo>
                  <a:cubicBezTo>
                    <a:pt x="17" y="18"/>
                    <a:pt x="18" y="20"/>
                    <a:pt x="19" y="2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Freeform 1831">
              <a:extLst>
                <a:ext uri="{FF2B5EF4-FFF2-40B4-BE49-F238E27FC236}">
                  <a16:creationId xmlns:a16="http://schemas.microsoft.com/office/drawing/2014/main" id="{030E1B11-391B-4CC7-9E1C-A2D13CCC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92"/>
              <a:ext cx="133" cy="155"/>
            </a:xfrm>
            <a:custGeom>
              <a:avLst/>
              <a:gdLst>
                <a:gd name="T0" fmla="*/ 838 w 53"/>
                <a:gd name="T1" fmla="*/ 957 h 58"/>
                <a:gd name="T2" fmla="*/ 555 w 53"/>
                <a:gd name="T3" fmla="*/ 786 h 58"/>
                <a:gd name="T4" fmla="*/ 492 w 53"/>
                <a:gd name="T5" fmla="*/ 379 h 58"/>
                <a:gd name="T6" fmla="*/ 251 w 53"/>
                <a:gd name="T7" fmla="*/ 342 h 58"/>
                <a:gd name="T8" fmla="*/ 176 w 53"/>
                <a:gd name="T9" fmla="*/ 150 h 58"/>
                <a:gd name="T10" fmla="*/ 0 w 53"/>
                <a:gd name="T11" fmla="*/ 7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53" y="50"/>
                  </a:moveTo>
                  <a:cubicBezTo>
                    <a:pt x="47" y="58"/>
                    <a:pt x="37" y="47"/>
                    <a:pt x="35" y="41"/>
                  </a:cubicBezTo>
                  <a:cubicBezTo>
                    <a:pt x="34" y="35"/>
                    <a:pt x="37" y="24"/>
                    <a:pt x="31" y="20"/>
                  </a:cubicBezTo>
                  <a:cubicBezTo>
                    <a:pt x="26" y="17"/>
                    <a:pt x="21" y="21"/>
                    <a:pt x="16" y="18"/>
                  </a:cubicBezTo>
                  <a:cubicBezTo>
                    <a:pt x="13" y="17"/>
                    <a:pt x="12" y="11"/>
                    <a:pt x="11" y="8"/>
                  </a:cubicBezTo>
                  <a:cubicBezTo>
                    <a:pt x="8" y="0"/>
                    <a:pt x="6" y="5"/>
                    <a:pt x="0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Freeform 1832">
              <a:extLst>
                <a:ext uri="{FF2B5EF4-FFF2-40B4-BE49-F238E27FC236}">
                  <a16:creationId xmlns:a16="http://schemas.microsoft.com/office/drawing/2014/main" id="{3D0339B7-5BBF-4014-A528-ED272B12A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352"/>
              <a:ext cx="70" cy="48"/>
            </a:xfrm>
            <a:custGeom>
              <a:avLst/>
              <a:gdLst>
                <a:gd name="T0" fmla="*/ 0 w 28"/>
                <a:gd name="T1" fmla="*/ 264 h 18"/>
                <a:gd name="T2" fmla="*/ 188 w 28"/>
                <a:gd name="T3" fmla="*/ 285 h 18"/>
                <a:gd name="T4" fmla="*/ 283 w 28"/>
                <a:gd name="T5" fmla="*/ 136 h 18"/>
                <a:gd name="T6" fmla="*/ 395 w 28"/>
                <a:gd name="T7" fmla="*/ 77 h 18"/>
                <a:gd name="T8" fmla="*/ 438 w 2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14"/>
                  </a:moveTo>
                  <a:cubicBezTo>
                    <a:pt x="4" y="16"/>
                    <a:pt x="8" y="18"/>
                    <a:pt x="12" y="15"/>
                  </a:cubicBezTo>
                  <a:cubicBezTo>
                    <a:pt x="15" y="13"/>
                    <a:pt x="14" y="9"/>
                    <a:pt x="18" y="7"/>
                  </a:cubicBezTo>
                  <a:cubicBezTo>
                    <a:pt x="20" y="6"/>
                    <a:pt x="22" y="6"/>
                    <a:pt x="25" y="4"/>
                  </a:cubicBezTo>
                  <a:cubicBezTo>
                    <a:pt x="26" y="3"/>
                    <a:pt x="25" y="1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Freeform 1833">
              <a:extLst>
                <a:ext uri="{FF2B5EF4-FFF2-40B4-BE49-F238E27FC236}">
                  <a16:creationId xmlns:a16="http://schemas.microsoft.com/office/drawing/2014/main" id="{1974AF93-C6F5-40F7-B129-56E0A720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23"/>
              <a:ext cx="45" cy="104"/>
            </a:xfrm>
            <a:custGeom>
              <a:avLst/>
              <a:gdLst>
                <a:gd name="T0" fmla="*/ 283 w 18"/>
                <a:gd name="T1" fmla="*/ 0 h 39"/>
                <a:gd name="T2" fmla="*/ 188 w 18"/>
                <a:gd name="T3" fmla="*/ 205 h 39"/>
                <a:gd name="T4" fmla="*/ 220 w 18"/>
                <a:gd name="T5" fmla="*/ 285 h 39"/>
                <a:gd name="T6" fmla="*/ 145 w 18"/>
                <a:gd name="T7" fmla="*/ 419 h 39"/>
                <a:gd name="T8" fmla="*/ 0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18" y="0"/>
                  </a:moveTo>
                  <a:cubicBezTo>
                    <a:pt x="14" y="3"/>
                    <a:pt x="12" y="6"/>
                    <a:pt x="12" y="11"/>
                  </a:cubicBezTo>
                  <a:cubicBezTo>
                    <a:pt x="12" y="12"/>
                    <a:pt x="14" y="13"/>
                    <a:pt x="14" y="15"/>
                  </a:cubicBezTo>
                  <a:cubicBezTo>
                    <a:pt x="13" y="18"/>
                    <a:pt x="10" y="20"/>
                    <a:pt x="9" y="22"/>
                  </a:cubicBezTo>
                  <a:cubicBezTo>
                    <a:pt x="4" y="27"/>
                    <a:pt x="6" y="33"/>
                    <a:pt x="0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Freeform 1834">
              <a:extLst>
                <a:ext uri="{FF2B5EF4-FFF2-40B4-BE49-F238E27FC236}">
                  <a16:creationId xmlns:a16="http://schemas.microsoft.com/office/drawing/2014/main" id="{BD378D55-E688-4F5D-B00E-8B74267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299"/>
              <a:ext cx="25" cy="56"/>
            </a:xfrm>
            <a:custGeom>
              <a:avLst/>
              <a:gdLst>
                <a:gd name="T0" fmla="*/ 158 w 10"/>
                <a:gd name="T1" fmla="*/ 0 h 21"/>
                <a:gd name="T2" fmla="*/ 83 w 10"/>
                <a:gd name="T3" fmla="*/ 227 h 21"/>
                <a:gd name="T4" fmla="*/ 20 w 10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2" y="2"/>
                    <a:pt x="5" y="7"/>
                    <a:pt x="5" y="12"/>
                  </a:cubicBezTo>
                  <a:cubicBezTo>
                    <a:pt x="5" y="17"/>
                    <a:pt x="0" y="17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Freeform 1835">
              <a:extLst>
                <a:ext uri="{FF2B5EF4-FFF2-40B4-BE49-F238E27FC236}">
                  <a16:creationId xmlns:a16="http://schemas.microsoft.com/office/drawing/2014/main" id="{40DF5DE2-89D6-44A0-B531-408FD232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25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95 w 10"/>
                <a:gd name="T3" fmla="*/ 35 h 6"/>
                <a:gd name="T4" fmla="*/ 158 w 1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5"/>
                    <a:pt x="4" y="2"/>
                    <a:pt x="6" y="2"/>
                  </a:cubicBezTo>
                  <a:cubicBezTo>
                    <a:pt x="7" y="3"/>
                    <a:pt x="9" y="5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Freeform 1836">
              <a:extLst>
                <a:ext uri="{FF2B5EF4-FFF2-40B4-BE49-F238E27FC236}">
                  <a16:creationId xmlns:a16="http://schemas.microsoft.com/office/drawing/2014/main" id="{516BE740-0939-4066-B091-A481F5D7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128"/>
              <a:ext cx="42" cy="160"/>
            </a:xfrm>
            <a:custGeom>
              <a:avLst/>
              <a:gdLst>
                <a:gd name="T0" fmla="*/ 121 w 17"/>
                <a:gd name="T1" fmla="*/ 1139 h 60"/>
                <a:gd name="T2" fmla="*/ 225 w 17"/>
                <a:gd name="T3" fmla="*/ 683 h 60"/>
                <a:gd name="T4" fmla="*/ 153 w 17"/>
                <a:gd name="T5" fmla="*/ 376 h 60"/>
                <a:gd name="T6" fmla="*/ 245 w 17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0">
                  <a:moveTo>
                    <a:pt x="8" y="60"/>
                  </a:moveTo>
                  <a:cubicBezTo>
                    <a:pt x="0" y="50"/>
                    <a:pt x="15" y="45"/>
                    <a:pt x="15" y="36"/>
                  </a:cubicBezTo>
                  <a:cubicBezTo>
                    <a:pt x="15" y="31"/>
                    <a:pt x="10" y="25"/>
                    <a:pt x="10" y="20"/>
                  </a:cubicBezTo>
                  <a:cubicBezTo>
                    <a:pt x="9" y="12"/>
                    <a:pt x="17" y="7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Freeform 1837">
              <a:extLst>
                <a:ext uri="{FF2B5EF4-FFF2-40B4-BE49-F238E27FC236}">
                  <a16:creationId xmlns:a16="http://schemas.microsoft.com/office/drawing/2014/main" id="{17CE47A5-84CE-45F7-B2E4-849768BF0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187"/>
              <a:ext cx="28" cy="42"/>
            </a:xfrm>
            <a:custGeom>
              <a:avLst/>
              <a:gdLst>
                <a:gd name="T0" fmla="*/ 0 w 11"/>
                <a:gd name="T1" fmla="*/ 289 h 16"/>
                <a:gd name="T2" fmla="*/ 84 w 11"/>
                <a:gd name="T3" fmla="*/ 123 h 16"/>
                <a:gd name="T4" fmla="*/ 163 w 11"/>
                <a:gd name="T5" fmla="*/ 110 h 16"/>
                <a:gd name="T6" fmla="*/ 163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3" y="13"/>
                    <a:pt x="2" y="9"/>
                    <a:pt x="5" y="7"/>
                  </a:cubicBezTo>
                  <a:cubicBezTo>
                    <a:pt x="6" y="6"/>
                    <a:pt x="9" y="7"/>
                    <a:pt x="10" y="6"/>
                  </a:cubicBezTo>
                  <a:cubicBezTo>
                    <a:pt x="11" y="4"/>
                    <a:pt x="9" y="2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Freeform 1838">
              <a:extLst>
                <a:ext uri="{FF2B5EF4-FFF2-40B4-BE49-F238E27FC236}">
                  <a16:creationId xmlns:a16="http://schemas.microsoft.com/office/drawing/2014/main" id="{B7640731-2118-4F96-9FAF-CE6D1648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97"/>
              <a:ext cx="52" cy="99"/>
            </a:xfrm>
            <a:custGeom>
              <a:avLst/>
              <a:gdLst>
                <a:gd name="T0" fmla="*/ 0 w 21"/>
                <a:gd name="T1" fmla="*/ 0 h 37"/>
                <a:gd name="T2" fmla="*/ 104 w 21"/>
                <a:gd name="T3" fmla="*/ 209 h 37"/>
                <a:gd name="T4" fmla="*/ 258 w 21"/>
                <a:gd name="T5" fmla="*/ 342 h 37"/>
                <a:gd name="T6" fmla="*/ 275 w 21"/>
                <a:gd name="T7" fmla="*/ 674 h 37"/>
                <a:gd name="T8" fmla="*/ 258 w 21"/>
                <a:gd name="T9" fmla="*/ 70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7">
                  <a:moveTo>
                    <a:pt x="0" y="0"/>
                  </a:moveTo>
                  <a:cubicBezTo>
                    <a:pt x="7" y="1"/>
                    <a:pt x="6" y="6"/>
                    <a:pt x="7" y="11"/>
                  </a:cubicBezTo>
                  <a:cubicBezTo>
                    <a:pt x="9" y="18"/>
                    <a:pt x="13" y="15"/>
                    <a:pt x="17" y="18"/>
                  </a:cubicBezTo>
                  <a:cubicBezTo>
                    <a:pt x="21" y="22"/>
                    <a:pt x="17" y="30"/>
                    <a:pt x="18" y="35"/>
                  </a:cubicBezTo>
                  <a:cubicBezTo>
                    <a:pt x="17" y="36"/>
                    <a:pt x="17" y="37"/>
                    <a:pt x="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Freeform 1839">
              <a:extLst>
                <a:ext uri="{FF2B5EF4-FFF2-40B4-BE49-F238E27FC236}">
                  <a16:creationId xmlns:a16="http://schemas.microsoft.com/office/drawing/2014/main" id="{DEBB36DC-B947-4175-BD7F-2D6D18B3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208"/>
              <a:ext cx="12" cy="45"/>
            </a:xfrm>
            <a:custGeom>
              <a:avLst/>
              <a:gdLst>
                <a:gd name="T0" fmla="*/ 0 w 5"/>
                <a:gd name="T1" fmla="*/ 0 h 17"/>
                <a:gd name="T2" fmla="*/ 58 w 5"/>
                <a:gd name="T3" fmla="*/ 204 h 17"/>
                <a:gd name="T4" fmla="*/ 70 w 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cubicBezTo>
                    <a:pt x="2" y="5"/>
                    <a:pt x="4" y="6"/>
                    <a:pt x="4" y="11"/>
                  </a:cubicBezTo>
                  <a:cubicBezTo>
                    <a:pt x="4" y="13"/>
                    <a:pt x="4" y="14"/>
                    <a:pt x="5" y="1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Freeform 1840">
              <a:extLst>
                <a:ext uri="{FF2B5EF4-FFF2-40B4-BE49-F238E27FC236}">
                  <a16:creationId xmlns:a16="http://schemas.microsoft.com/office/drawing/2014/main" id="{54B7A976-B1C2-4424-8505-485EF9EA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405"/>
              <a:ext cx="90" cy="142"/>
            </a:xfrm>
            <a:custGeom>
              <a:avLst/>
              <a:gdLst>
                <a:gd name="T0" fmla="*/ 0 w 36"/>
                <a:gd name="T1" fmla="*/ 997 h 53"/>
                <a:gd name="T2" fmla="*/ 188 w 36"/>
                <a:gd name="T3" fmla="*/ 769 h 53"/>
                <a:gd name="T4" fmla="*/ 300 w 36"/>
                <a:gd name="T5" fmla="*/ 388 h 53"/>
                <a:gd name="T6" fmla="*/ 375 w 36"/>
                <a:gd name="T7" fmla="*/ 273 h 53"/>
                <a:gd name="T8" fmla="*/ 438 w 36"/>
                <a:gd name="T9" fmla="*/ 137 h 53"/>
                <a:gd name="T10" fmla="*/ 563 w 36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3">
                  <a:moveTo>
                    <a:pt x="0" y="52"/>
                  </a:moveTo>
                  <a:cubicBezTo>
                    <a:pt x="7" y="53"/>
                    <a:pt x="12" y="47"/>
                    <a:pt x="12" y="40"/>
                  </a:cubicBezTo>
                  <a:cubicBezTo>
                    <a:pt x="12" y="32"/>
                    <a:pt x="11" y="26"/>
                    <a:pt x="19" y="20"/>
                  </a:cubicBezTo>
                  <a:cubicBezTo>
                    <a:pt x="22" y="18"/>
                    <a:pt x="22" y="18"/>
                    <a:pt x="24" y="14"/>
                  </a:cubicBezTo>
                  <a:cubicBezTo>
                    <a:pt x="25" y="11"/>
                    <a:pt x="25" y="10"/>
                    <a:pt x="28" y="7"/>
                  </a:cubicBezTo>
                  <a:cubicBezTo>
                    <a:pt x="31" y="5"/>
                    <a:pt x="35" y="3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Freeform 1841">
              <a:extLst>
                <a:ext uri="{FF2B5EF4-FFF2-40B4-BE49-F238E27FC236}">
                  <a16:creationId xmlns:a16="http://schemas.microsoft.com/office/drawing/2014/main" id="{9DAE7430-FDCC-4021-896E-C554D0BFB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397"/>
              <a:ext cx="37" cy="126"/>
            </a:xfrm>
            <a:custGeom>
              <a:avLst/>
              <a:gdLst>
                <a:gd name="T0" fmla="*/ 91 w 15"/>
                <a:gd name="T1" fmla="*/ 0 h 47"/>
                <a:gd name="T2" fmla="*/ 195 w 15"/>
                <a:gd name="T3" fmla="*/ 402 h 47"/>
                <a:gd name="T4" fmla="*/ 165 w 15"/>
                <a:gd name="T5" fmla="*/ 619 h 47"/>
                <a:gd name="T6" fmla="*/ 212 w 15"/>
                <a:gd name="T7" fmla="*/ 710 h 47"/>
                <a:gd name="T8" fmla="*/ 153 w 15"/>
                <a:gd name="T9" fmla="*/ 90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7">
                  <a:moveTo>
                    <a:pt x="6" y="0"/>
                  </a:moveTo>
                  <a:cubicBezTo>
                    <a:pt x="0" y="8"/>
                    <a:pt x="11" y="14"/>
                    <a:pt x="13" y="21"/>
                  </a:cubicBezTo>
                  <a:cubicBezTo>
                    <a:pt x="13" y="25"/>
                    <a:pt x="10" y="28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5" y="42"/>
                    <a:pt x="13" y="44"/>
                    <a:pt x="1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Freeform 1842">
              <a:extLst>
                <a:ext uri="{FF2B5EF4-FFF2-40B4-BE49-F238E27FC236}">
                  <a16:creationId xmlns:a16="http://schemas.microsoft.com/office/drawing/2014/main" id="{7C2A41B1-3922-4475-8CE3-2D61AD14B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368"/>
              <a:ext cx="32" cy="56"/>
            </a:xfrm>
            <a:custGeom>
              <a:avLst/>
              <a:gdLst>
                <a:gd name="T0" fmla="*/ 194 w 13"/>
                <a:gd name="T1" fmla="*/ 0 h 21"/>
                <a:gd name="T2" fmla="*/ 121 w 13"/>
                <a:gd name="T3" fmla="*/ 93 h 21"/>
                <a:gd name="T4" fmla="*/ 91 w 13"/>
                <a:gd name="T5" fmla="*/ 227 h 21"/>
                <a:gd name="T6" fmla="*/ 0 w 13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1" y="2"/>
                    <a:pt x="9" y="3"/>
                    <a:pt x="8" y="5"/>
                  </a:cubicBezTo>
                  <a:cubicBezTo>
                    <a:pt x="6" y="8"/>
                    <a:pt x="7" y="9"/>
                    <a:pt x="6" y="12"/>
                  </a:cubicBezTo>
                  <a:cubicBezTo>
                    <a:pt x="5" y="16"/>
                    <a:pt x="1" y="17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Freeform 1843">
              <a:extLst>
                <a:ext uri="{FF2B5EF4-FFF2-40B4-BE49-F238E27FC236}">
                  <a16:creationId xmlns:a16="http://schemas.microsoft.com/office/drawing/2014/main" id="{12A83F7E-A4D0-4588-81A8-CAEEB84E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339"/>
              <a:ext cx="90" cy="58"/>
            </a:xfrm>
            <a:custGeom>
              <a:avLst/>
              <a:gdLst>
                <a:gd name="T0" fmla="*/ 0 w 36"/>
                <a:gd name="T1" fmla="*/ 403 h 22"/>
                <a:gd name="T2" fmla="*/ 208 w 36"/>
                <a:gd name="T3" fmla="*/ 221 h 22"/>
                <a:gd name="T4" fmla="*/ 345 w 36"/>
                <a:gd name="T5" fmla="*/ 111 h 22"/>
                <a:gd name="T6" fmla="*/ 488 w 36"/>
                <a:gd name="T7" fmla="*/ 0 h 22"/>
                <a:gd name="T8" fmla="*/ 563 w 36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5" y="19"/>
                    <a:pt x="7" y="14"/>
                    <a:pt x="13" y="12"/>
                  </a:cubicBezTo>
                  <a:cubicBezTo>
                    <a:pt x="17" y="10"/>
                    <a:pt x="19" y="10"/>
                    <a:pt x="22" y="6"/>
                  </a:cubicBezTo>
                  <a:cubicBezTo>
                    <a:pt x="25" y="4"/>
                    <a:pt x="27" y="0"/>
                    <a:pt x="31" y="0"/>
                  </a:cubicBezTo>
                  <a:cubicBezTo>
                    <a:pt x="33" y="1"/>
                    <a:pt x="33" y="4"/>
                    <a:pt x="36" y="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Freeform 1844">
              <a:extLst>
                <a:ext uri="{FF2B5EF4-FFF2-40B4-BE49-F238E27FC236}">
                  <a16:creationId xmlns:a16="http://schemas.microsoft.com/office/drawing/2014/main" id="{0F2E145E-AA83-44C9-8F08-7579EC740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07"/>
              <a:ext cx="30" cy="40"/>
            </a:xfrm>
            <a:custGeom>
              <a:avLst/>
              <a:gdLst>
                <a:gd name="T0" fmla="*/ 20 w 12"/>
                <a:gd name="T1" fmla="*/ 0 h 15"/>
                <a:gd name="T2" fmla="*/ 0 w 12"/>
                <a:gd name="T3" fmla="*/ 115 h 15"/>
                <a:gd name="T4" fmla="*/ 95 w 12"/>
                <a:gd name="T5" fmla="*/ 205 h 15"/>
                <a:gd name="T6" fmla="*/ 113 w 12"/>
                <a:gd name="T7" fmla="*/ 264 h 15"/>
                <a:gd name="T8" fmla="*/ 188 w 1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5" y="9"/>
                    <a:pt x="6" y="11"/>
                  </a:cubicBezTo>
                  <a:cubicBezTo>
                    <a:pt x="7" y="12"/>
                    <a:pt x="6" y="14"/>
                    <a:pt x="7" y="14"/>
                  </a:cubicBezTo>
                  <a:cubicBezTo>
                    <a:pt x="8" y="15"/>
                    <a:pt x="11" y="15"/>
                    <a:pt x="12" y="1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Freeform 1845">
              <a:extLst>
                <a:ext uri="{FF2B5EF4-FFF2-40B4-BE49-F238E27FC236}">
                  <a16:creationId xmlns:a16="http://schemas.microsoft.com/office/drawing/2014/main" id="{B88B6ABD-2EF8-4C89-990E-1BBE60CF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392"/>
              <a:ext cx="152" cy="149"/>
            </a:xfrm>
            <a:custGeom>
              <a:avLst/>
              <a:gdLst>
                <a:gd name="T0" fmla="*/ 0 w 61"/>
                <a:gd name="T1" fmla="*/ 907 h 56"/>
                <a:gd name="T2" fmla="*/ 187 w 61"/>
                <a:gd name="T3" fmla="*/ 849 h 56"/>
                <a:gd name="T4" fmla="*/ 354 w 61"/>
                <a:gd name="T5" fmla="*/ 490 h 56"/>
                <a:gd name="T6" fmla="*/ 446 w 61"/>
                <a:gd name="T7" fmla="*/ 418 h 56"/>
                <a:gd name="T8" fmla="*/ 478 w 61"/>
                <a:gd name="T9" fmla="*/ 282 h 56"/>
                <a:gd name="T10" fmla="*/ 591 w 61"/>
                <a:gd name="T11" fmla="*/ 247 h 56"/>
                <a:gd name="T12" fmla="*/ 758 w 61"/>
                <a:gd name="T13" fmla="*/ 56 h 56"/>
                <a:gd name="T14" fmla="*/ 944 w 61"/>
                <a:gd name="T15" fmla="*/ 35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6">
                  <a:moveTo>
                    <a:pt x="0" y="48"/>
                  </a:moveTo>
                  <a:cubicBezTo>
                    <a:pt x="4" y="56"/>
                    <a:pt x="10" y="50"/>
                    <a:pt x="12" y="45"/>
                  </a:cubicBezTo>
                  <a:cubicBezTo>
                    <a:pt x="15" y="39"/>
                    <a:pt x="17" y="31"/>
                    <a:pt x="23" y="26"/>
                  </a:cubicBezTo>
                  <a:cubicBezTo>
                    <a:pt x="25" y="25"/>
                    <a:pt x="27" y="25"/>
                    <a:pt x="29" y="22"/>
                  </a:cubicBezTo>
                  <a:cubicBezTo>
                    <a:pt x="31" y="20"/>
                    <a:pt x="30" y="18"/>
                    <a:pt x="31" y="15"/>
                  </a:cubicBezTo>
                  <a:cubicBezTo>
                    <a:pt x="34" y="9"/>
                    <a:pt x="34" y="13"/>
                    <a:pt x="38" y="13"/>
                  </a:cubicBezTo>
                  <a:cubicBezTo>
                    <a:pt x="45" y="13"/>
                    <a:pt x="44" y="7"/>
                    <a:pt x="49" y="3"/>
                  </a:cubicBezTo>
                  <a:cubicBezTo>
                    <a:pt x="52" y="0"/>
                    <a:pt x="56" y="2"/>
                    <a:pt x="61" y="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Freeform 1846">
              <a:extLst>
                <a:ext uri="{FF2B5EF4-FFF2-40B4-BE49-F238E27FC236}">
                  <a16:creationId xmlns:a16="http://schemas.microsoft.com/office/drawing/2014/main" id="{160A8EE4-03BF-4A73-A6AF-BDDA75F8B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040"/>
              <a:ext cx="73" cy="96"/>
            </a:xfrm>
            <a:custGeom>
              <a:avLst/>
              <a:gdLst>
                <a:gd name="T0" fmla="*/ 463 w 29"/>
                <a:gd name="T1" fmla="*/ 683 h 36"/>
                <a:gd name="T2" fmla="*/ 368 w 29"/>
                <a:gd name="T3" fmla="*/ 397 h 36"/>
                <a:gd name="T4" fmla="*/ 159 w 29"/>
                <a:gd name="T5" fmla="*/ 248 h 36"/>
                <a:gd name="T6" fmla="*/ 83 w 29"/>
                <a:gd name="T7" fmla="*/ 56 h 36"/>
                <a:gd name="T8" fmla="*/ 0 w 2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cubicBezTo>
                    <a:pt x="28" y="31"/>
                    <a:pt x="26" y="25"/>
                    <a:pt x="23" y="21"/>
                  </a:cubicBezTo>
                  <a:cubicBezTo>
                    <a:pt x="19" y="15"/>
                    <a:pt x="15" y="17"/>
                    <a:pt x="10" y="13"/>
                  </a:cubicBezTo>
                  <a:cubicBezTo>
                    <a:pt x="7" y="10"/>
                    <a:pt x="9" y="6"/>
                    <a:pt x="5" y="3"/>
                  </a:cubicBezTo>
                  <a:cubicBezTo>
                    <a:pt x="3" y="1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Freeform 1847">
              <a:extLst>
                <a:ext uri="{FF2B5EF4-FFF2-40B4-BE49-F238E27FC236}">
                  <a16:creationId xmlns:a16="http://schemas.microsoft.com/office/drawing/2014/main" id="{67ECF2CE-6B61-462E-80B8-17A63789F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053"/>
              <a:ext cx="97" cy="115"/>
            </a:xfrm>
            <a:custGeom>
              <a:avLst/>
              <a:gdLst>
                <a:gd name="T0" fmla="*/ 0 w 39"/>
                <a:gd name="T1" fmla="*/ 516 h 43"/>
                <a:gd name="T2" fmla="*/ 154 w 39"/>
                <a:gd name="T3" fmla="*/ 559 h 43"/>
                <a:gd name="T4" fmla="*/ 199 w 39"/>
                <a:gd name="T5" fmla="*/ 628 h 43"/>
                <a:gd name="T6" fmla="*/ 259 w 39"/>
                <a:gd name="T7" fmla="*/ 594 h 43"/>
                <a:gd name="T8" fmla="*/ 341 w 39"/>
                <a:gd name="T9" fmla="*/ 824 h 43"/>
                <a:gd name="T10" fmla="*/ 403 w 39"/>
                <a:gd name="T11" fmla="*/ 628 h 43"/>
                <a:gd name="T12" fmla="*/ 445 w 39"/>
                <a:gd name="T13" fmla="*/ 457 h 43"/>
                <a:gd name="T14" fmla="*/ 525 w 39"/>
                <a:gd name="T15" fmla="*/ 380 h 43"/>
                <a:gd name="T16" fmla="*/ 507 w 39"/>
                <a:gd name="T17" fmla="*/ 209 h 43"/>
                <a:gd name="T18" fmla="*/ 557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27"/>
                  </a:moveTo>
                  <a:cubicBezTo>
                    <a:pt x="4" y="26"/>
                    <a:pt x="7" y="27"/>
                    <a:pt x="10" y="29"/>
                  </a:cubicBezTo>
                  <a:cubicBezTo>
                    <a:pt x="11" y="31"/>
                    <a:pt x="11" y="33"/>
                    <a:pt x="13" y="33"/>
                  </a:cubicBezTo>
                  <a:cubicBezTo>
                    <a:pt x="15" y="34"/>
                    <a:pt x="15" y="31"/>
                    <a:pt x="17" y="31"/>
                  </a:cubicBezTo>
                  <a:cubicBezTo>
                    <a:pt x="22" y="32"/>
                    <a:pt x="22" y="39"/>
                    <a:pt x="22" y="43"/>
                  </a:cubicBezTo>
                  <a:cubicBezTo>
                    <a:pt x="23" y="39"/>
                    <a:pt x="25" y="36"/>
                    <a:pt x="26" y="33"/>
                  </a:cubicBezTo>
                  <a:cubicBezTo>
                    <a:pt x="27" y="30"/>
                    <a:pt x="27" y="27"/>
                    <a:pt x="29" y="24"/>
                  </a:cubicBezTo>
                  <a:cubicBezTo>
                    <a:pt x="31" y="22"/>
                    <a:pt x="33" y="22"/>
                    <a:pt x="34" y="20"/>
                  </a:cubicBezTo>
                  <a:cubicBezTo>
                    <a:pt x="35" y="17"/>
                    <a:pt x="33" y="14"/>
                    <a:pt x="33" y="11"/>
                  </a:cubicBezTo>
                  <a:cubicBezTo>
                    <a:pt x="34" y="5"/>
                    <a:pt x="39" y="7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Freeform 1848">
              <a:extLst>
                <a:ext uri="{FF2B5EF4-FFF2-40B4-BE49-F238E27FC236}">
                  <a16:creationId xmlns:a16="http://schemas.microsoft.com/office/drawing/2014/main" id="{5B1733C7-2636-4715-8F64-0B1F7B13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45"/>
              <a:ext cx="30" cy="30"/>
            </a:xfrm>
            <a:custGeom>
              <a:avLst/>
              <a:gdLst>
                <a:gd name="T0" fmla="*/ 33 w 12"/>
                <a:gd name="T1" fmla="*/ 224 h 11"/>
                <a:gd name="T2" fmla="*/ 125 w 12"/>
                <a:gd name="T3" fmla="*/ 104 h 11"/>
                <a:gd name="T4" fmla="*/ 188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6"/>
                    <a:pt x="5" y="7"/>
                    <a:pt x="8" y="5"/>
                  </a:cubicBezTo>
                  <a:cubicBezTo>
                    <a:pt x="10" y="4"/>
                    <a:pt x="11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Freeform 1849">
              <a:extLst>
                <a:ext uri="{FF2B5EF4-FFF2-40B4-BE49-F238E27FC236}">
                  <a16:creationId xmlns:a16="http://schemas.microsoft.com/office/drawing/2014/main" id="{3C74A457-CEDD-4448-989B-E464C1CA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139"/>
              <a:ext cx="33" cy="120"/>
            </a:xfrm>
            <a:custGeom>
              <a:avLst/>
              <a:gdLst>
                <a:gd name="T0" fmla="*/ 160 w 13"/>
                <a:gd name="T1" fmla="*/ 853 h 45"/>
                <a:gd name="T2" fmla="*/ 147 w 13"/>
                <a:gd name="T3" fmla="*/ 605 h 45"/>
                <a:gd name="T4" fmla="*/ 160 w 13"/>
                <a:gd name="T5" fmla="*/ 376 h 45"/>
                <a:gd name="T6" fmla="*/ 20 w 13"/>
                <a:gd name="T7" fmla="*/ 205 h 45"/>
                <a:gd name="T8" fmla="*/ 0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0" y="45"/>
                  </a:moveTo>
                  <a:cubicBezTo>
                    <a:pt x="9" y="41"/>
                    <a:pt x="8" y="36"/>
                    <a:pt x="9" y="32"/>
                  </a:cubicBezTo>
                  <a:cubicBezTo>
                    <a:pt x="10" y="27"/>
                    <a:pt x="13" y="26"/>
                    <a:pt x="10" y="20"/>
                  </a:cubicBezTo>
                  <a:cubicBezTo>
                    <a:pt x="7" y="17"/>
                    <a:pt x="2" y="15"/>
                    <a:pt x="1" y="11"/>
                  </a:cubicBezTo>
                  <a:cubicBezTo>
                    <a:pt x="0" y="7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Freeform 1850">
              <a:extLst>
                <a:ext uri="{FF2B5EF4-FFF2-40B4-BE49-F238E27FC236}">
                  <a16:creationId xmlns:a16="http://schemas.microsoft.com/office/drawing/2014/main" id="{E1E859AC-3C57-490A-A57A-368DCB2B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395"/>
              <a:ext cx="90" cy="18"/>
            </a:xfrm>
            <a:custGeom>
              <a:avLst/>
              <a:gdLst>
                <a:gd name="T0" fmla="*/ 0 w 36"/>
                <a:gd name="T1" fmla="*/ 0 h 7"/>
                <a:gd name="T2" fmla="*/ 208 w 36"/>
                <a:gd name="T3" fmla="*/ 100 h 7"/>
                <a:gd name="T4" fmla="*/ 375 w 36"/>
                <a:gd name="T5" fmla="*/ 21 h 7"/>
                <a:gd name="T6" fmla="*/ 563 w 3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2" y="4"/>
                    <a:pt x="9" y="7"/>
                    <a:pt x="13" y="6"/>
                  </a:cubicBezTo>
                  <a:cubicBezTo>
                    <a:pt x="17" y="5"/>
                    <a:pt x="19" y="1"/>
                    <a:pt x="24" y="1"/>
                  </a:cubicBezTo>
                  <a:cubicBezTo>
                    <a:pt x="28" y="1"/>
                    <a:pt x="32" y="5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Freeform 1851">
              <a:extLst>
                <a:ext uri="{FF2B5EF4-FFF2-40B4-BE49-F238E27FC236}">
                  <a16:creationId xmlns:a16="http://schemas.microsoft.com/office/drawing/2014/main" id="{A1D00009-0BB2-4895-B1EC-1470C7F6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29"/>
              <a:ext cx="28" cy="107"/>
            </a:xfrm>
            <a:custGeom>
              <a:avLst/>
              <a:gdLst>
                <a:gd name="T0" fmla="*/ 64 w 11"/>
                <a:gd name="T1" fmla="*/ 0 h 40"/>
                <a:gd name="T2" fmla="*/ 51 w 11"/>
                <a:gd name="T3" fmla="*/ 230 h 40"/>
                <a:gd name="T4" fmla="*/ 64 w 11"/>
                <a:gd name="T5" fmla="*/ 342 h 40"/>
                <a:gd name="T6" fmla="*/ 150 w 11"/>
                <a:gd name="T7" fmla="*/ 500 h 40"/>
                <a:gd name="T8" fmla="*/ 117 w 11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4" y="0"/>
                  </a:moveTo>
                  <a:cubicBezTo>
                    <a:pt x="0" y="4"/>
                    <a:pt x="3" y="8"/>
                    <a:pt x="3" y="12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5" y="21"/>
                    <a:pt x="7" y="23"/>
                    <a:pt x="9" y="26"/>
                  </a:cubicBezTo>
                  <a:cubicBezTo>
                    <a:pt x="11" y="32"/>
                    <a:pt x="8" y="35"/>
                    <a:pt x="7" y="4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Freeform 1852">
              <a:extLst>
                <a:ext uri="{FF2B5EF4-FFF2-40B4-BE49-F238E27FC236}">
                  <a16:creationId xmlns:a16="http://schemas.microsoft.com/office/drawing/2014/main" id="{F1847333-42FE-4529-B2A8-94E117601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544"/>
              <a:ext cx="58" cy="123"/>
            </a:xfrm>
            <a:custGeom>
              <a:avLst/>
              <a:gdLst>
                <a:gd name="T0" fmla="*/ 368 w 23"/>
                <a:gd name="T1" fmla="*/ 0 h 46"/>
                <a:gd name="T2" fmla="*/ 159 w 23"/>
                <a:gd name="T3" fmla="*/ 401 h 46"/>
                <a:gd name="T4" fmla="*/ 33 w 23"/>
                <a:gd name="T5" fmla="*/ 594 h 46"/>
                <a:gd name="T6" fmla="*/ 0 w 23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16" y="6"/>
                    <a:pt x="16" y="16"/>
                    <a:pt x="10" y="21"/>
                  </a:cubicBezTo>
                  <a:cubicBezTo>
                    <a:pt x="6" y="24"/>
                    <a:pt x="3" y="24"/>
                    <a:pt x="2" y="31"/>
                  </a:cubicBezTo>
                  <a:cubicBezTo>
                    <a:pt x="1" y="36"/>
                    <a:pt x="6" y="44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Freeform 1853">
              <a:extLst>
                <a:ext uri="{FF2B5EF4-FFF2-40B4-BE49-F238E27FC236}">
                  <a16:creationId xmlns:a16="http://schemas.microsoft.com/office/drawing/2014/main" id="{BF9FB268-83FA-4932-AF72-E9FBE1FC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504"/>
              <a:ext cx="20" cy="67"/>
            </a:xfrm>
            <a:custGeom>
              <a:avLst/>
              <a:gdLst>
                <a:gd name="T0" fmla="*/ 50 w 8"/>
                <a:gd name="T1" fmla="*/ 0 h 25"/>
                <a:gd name="T2" fmla="*/ 20 w 8"/>
                <a:gd name="T3" fmla="*/ 230 h 25"/>
                <a:gd name="T4" fmla="*/ 83 w 8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5">
                  <a:moveTo>
                    <a:pt x="3" y="0"/>
                  </a:moveTo>
                  <a:cubicBezTo>
                    <a:pt x="3" y="3"/>
                    <a:pt x="0" y="8"/>
                    <a:pt x="1" y="12"/>
                  </a:cubicBezTo>
                  <a:cubicBezTo>
                    <a:pt x="2" y="17"/>
                    <a:pt x="8" y="19"/>
                    <a:pt x="5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Freeform 1854">
              <a:extLst>
                <a:ext uri="{FF2B5EF4-FFF2-40B4-BE49-F238E27FC236}">
                  <a16:creationId xmlns:a16="http://schemas.microsoft.com/office/drawing/2014/main" id="{1A273EAB-A7F0-4BF3-9D58-20733BFF9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984"/>
              <a:ext cx="33" cy="101"/>
            </a:xfrm>
            <a:custGeom>
              <a:avLst/>
              <a:gdLst>
                <a:gd name="T0" fmla="*/ 117 w 13"/>
                <a:gd name="T1" fmla="*/ 712 h 38"/>
                <a:gd name="T2" fmla="*/ 63 w 13"/>
                <a:gd name="T3" fmla="*/ 508 h 38"/>
                <a:gd name="T4" fmla="*/ 147 w 13"/>
                <a:gd name="T5" fmla="*/ 465 h 38"/>
                <a:gd name="T6" fmla="*/ 96 w 13"/>
                <a:gd name="T7" fmla="*/ 375 h 38"/>
                <a:gd name="T8" fmla="*/ 63 w 13"/>
                <a:gd name="T9" fmla="*/ 282 h 38"/>
                <a:gd name="T10" fmla="*/ 160 w 13"/>
                <a:gd name="T11" fmla="*/ 247 h 38"/>
                <a:gd name="T12" fmla="*/ 84 w 13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38">
                  <a:moveTo>
                    <a:pt x="7" y="38"/>
                  </a:moveTo>
                  <a:cubicBezTo>
                    <a:pt x="3" y="34"/>
                    <a:pt x="0" y="32"/>
                    <a:pt x="4" y="27"/>
                  </a:cubicBezTo>
                  <a:cubicBezTo>
                    <a:pt x="5" y="26"/>
                    <a:pt x="8" y="27"/>
                    <a:pt x="9" y="25"/>
                  </a:cubicBezTo>
                  <a:cubicBezTo>
                    <a:pt x="10" y="23"/>
                    <a:pt x="7" y="21"/>
                    <a:pt x="6" y="20"/>
                  </a:cubicBezTo>
                  <a:cubicBezTo>
                    <a:pt x="5" y="18"/>
                    <a:pt x="3" y="17"/>
                    <a:pt x="4" y="15"/>
                  </a:cubicBezTo>
                  <a:cubicBezTo>
                    <a:pt x="6" y="12"/>
                    <a:pt x="9" y="14"/>
                    <a:pt x="10" y="13"/>
                  </a:cubicBezTo>
                  <a:cubicBezTo>
                    <a:pt x="13" y="9"/>
                    <a:pt x="8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Freeform 1855">
              <a:extLst>
                <a:ext uri="{FF2B5EF4-FFF2-40B4-BE49-F238E27FC236}">
                  <a16:creationId xmlns:a16="http://schemas.microsoft.com/office/drawing/2014/main" id="{F1C25E83-1A08-4300-96B5-071D6A85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019"/>
              <a:ext cx="82" cy="53"/>
            </a:xfrm>
            <a:custGeom>
              <a:avLst/>
              <a:gdLst>
                <a:gd name="T0" fmla="*/ 0 w 33"/>
                <a:gd name="T1" fmla="*/ 281 h 20"/>
                <a:gd name="T2" fmla="*/ 124 w 33"/>
                <a:gd name="T3" fmla="*/ 294 h 20"/>
                <a:gd name="T4" fmla="*/ 199 w 33"/>
                <a:gd name="T5" fmla="*/ 90 h 20"/>
                <a:gd name="T6" fmla="*/ 321 w 33"/>
                <a:gd name="T7" fmla="*/ 148 h 20"/>
                <a:gd name="T8" fmla="*/ 340 w 33"/>
                <a:gd name="T9" fmla="*/ 21 h 20"/>
                <a:gd name="T10" fmla="*/ 445 w 33"/>
                <a:gd name="T11" fmla="*/ 111 h 20"/>
                <a:gd name="T12" fmla="*/ 507 w 33"/>
                <a:gd name="T13" fmla="*/ 5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" y="20"/>
                    <a:pt x="6" y="20"/>
                    <a:pt x="8" y="16"/>
                  </a:cubicBezTo>
                  <a:cubicBezTo>
                    <a:pt x="11" y="12"/>
                    <a:pt x="7" y="6"/>
                    <a:pt x="13" y="5"/>
                  </a:cubicBezTo>
                  <a:cubicBezTo>
                    <a:pt x="17" y="4"/>
                    <a:pt x="17" y="10"/>
                    <a:pt x="21" y="8"/>
                  </a:cubicBezTo>
                  <a:cubicBezTo>
                    <a:pt x="24" y="7"/>
                    <a:pt x="23" y="2"/>
                    <a:pt x="22" y="1"/>
                  </a:cubicBezTo>
                  <a:cubicBezTo>
                    <a:pt x="26" y="0"/>
                    <a:pt x="27" y="3"/>
                    <a:pt x="29" y="6"/>
                  </a:cubicBezTo>
                  <a:cubicBezTo>
                    <a:pt x="30" y="5"/>
                    <a:pt x="32" y="4"/>
                    <a:pt x="33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Freeform 1856">
              <a:extLst>
                <a:ext uri="{FF2B5EF4-FFF2-40B4-BE49-F238E27FC236}">
                  <a16:creationId xmlns:a16="http://schemas.microsoft.com/office/drawing/2014/main" id="{8D5F51B6-7BE3-405D-AFC0-E575B6A9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55"/>
              <a:ext cx="63" cy="72"/>
            </a:xfrm>
            <a:custGeom>
              <a:avLst/>
              <a:gdLst>
                <a:gd name="T0" fmla="*/ 0 w 25"/>
                <a:gd name="T1" fmla="*/ 341 h 27"/>
                <a:gd name="T2" fmla="*/ 113 w 25"/>
                <a:gd name="T3" fmla="*/ 248 h 27"/>
                <a:gd name="T4" fmla="*/ 209 w 25"/>
                <a:gd name="T5" fmla="*/ 192 h 27"/>
                <a:gd name="T6" fmla="*/ 305 w 25"/>
                <a:gd name="T7" fmla="*/ 115 h 27"/>
                <a:gd name="T8" fmla="*/ 381 w 25"/>
                <a:gd name="T9" fmla="*/ 56 h 27"/>
                <a:gd name="T10" fmla="*/ 401 w 25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0" y="18"/>
                  </a:moveTo>
                  <a:cubicBezTo>
                    <a:pt x="2" y="27"/>
                    <a:pt x="6" y="15"/>
                    <a:pt x="7" y="13"/>
                  </a:cubicBezTo>
                  <a:cubicBezTo>
                    <a:pt x="9" y="7"/>
                    <a:pt x="8" y="10"/>
                    <a:pt x="13" y="10"/>
                  </a:cubicBezTo>
                  <a:cubicBezTo>
                    <a:pt x="19" y="9"/>
                    <a:pt x="15" y="10"/>
                    <a:pt x="19" y="6"/>
                  </a:cubicBezTo>
                  <a:cubicBezTo>
                    <a:pt x="20" y="4"/>
                    <a:pt x="20" y="1"/>
                    <a:pt x="24" y="3"/>
                  </a:cubicBezTo>
                  <a:cubicBezTo>
                    <a:pt x="24" y="2"/>
                    <a:pt x="25" y="1"/>
                    <a:pt x="2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Freeform 1857">
              <a:extLst>
                <a:ext uri="{FF2B5EF4-FFF2-40B4-BE49-F238E27FC236}">
                  <a16:creationId xmlns:a16="http://schemas.microsoft.com/office/drawing/2014/main" id="{79D79E07-8E1A-481E-B2BC-A3EDF458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261"/>
              <a:ext cx="70" cy="72"/>
            </a:xfrm>
            <a:custGeom>
              <a:avLst/>
              <a:gdLst>
                <a:gd name="T0" fmla="*/ 20 w 28"/>
                <a:gd name="T1" fmla="*/ 77 h 27"/>
                <a:gd name="T2" fmla="*/ 188 w 28"/>
                <a:gd name="T3" fmla="*/ 264 h 27"/>
                <a:gd name="T4" fmla="*/ 220 w 28"/>
                <a:gd name="T5" fmla="*/ 491 h 27"/>
                <a:gd name="T6" fmla="*/ 363 w 28"/>
                <a:gd name="T7" fmla="*/ 477 h 27"/>
                <a:gd name="T8" fmla="*/ 438 w 28"/>
                <a:gd name="T9" fmla="*/ 4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4"/>
                  </a:moveTo>
                  <a:cubicBezTo>
                    <a:pt x="9" y="0"/>
                    <a:pt x="0" y="25"/>
                    <a:pt x="12" y="14"/>
                  </a:cubicBezTo>
                  <a:cubicBezTo>
                    <a:pt x="13" y="17"/>
                    <a:pt x="11" y="25"/>
                    <a:pt x="14" y="26"/>
                  </a:cubicBezTo>
                  <a:cubicBezTo>
                    <a:pt x="19" y="27"/>
                    <a:pt x="18" y="16"/>
                    <a:pt x="23" y="25"/>
                  </a:cubicBezTo>
                  <a:cubicBezTo>
                    <a:pt x="24" y="24"/>
                    <a:pt x="27" y="24"/>
                    <a:pt x="28" y="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Freeform 1858">
              <a:extLst>
                <a:ext uri="{FF2B5EF4-FFF2-40B4-BE49-F238E27FC236}">
                  <a16:creationId xmlns:a16="http://schemas.microsoft.com/office/drawing/2014/main" id="{A0CDD58F-BB0B-4905-A3DC-8FC7018AB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04"/>
              <a:ext cx="90" cy="56"/>
            </a:xfrm>
            <a:custGeom>
              <a:avLst/>
              <a:gdLst>
                <a:gd name="T0" fmla="*/ 0 w 36"/>
                <a:gd name="T1" fmla="*/ 248 h 21"/>
                <a:gd name="T2" fmla="*/ 125 w 36"/>
                <a:gd name="T3" fmla="*/ 363 h 21"/>
                <a:gd name="T4" fmla="*/ 188 w 36"/>
                <a:gd name="T5" fmla="*/ 192 h 21"/>
                <a:gd name="T6" fmla="*/ 283 w 36"/>
                <a:gd name="T7" fmla="*/ 307 h 21"/>
                <a:gd name="T8" fmla="*/ 345 w 36"/>
                <a:gd name="T9" fmla="*/ 192 h 21"/>
                <a:gd name="T10" fmla="*/ 500 w 36"/>
                <a:gd name="T11" fmla="*/ 205 h 21"/>
                <a:gd name="T12" fmla="*/ 520 w 36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1">
                  <a:moveTo>
                    <a:pt x="0" y="13"/>
                  </a:moveTo>
                  <a:cubicBezTo>
                    <a:pt x="1" y="16"/>
                    <a:pt x="4" y="21"/>
                    <a:pt x="8" y="19"/>
                  </a:cubicBezTo>
                  <a:cubicBezTo>
                    <a:pt x="10" y="17"/>
                    <a:pt x="9" y="10"/>
                    <a:pt x="12" y="10"/>
                  </a:cubicBezTo>
                  <a:cubicBezTo>
                    <a:pt x="15" y="9"/>
                    <a:pt x="16" y="15"/>
                    <a:pt x="18" y="16"/>
                  </a:cubicBezTo>
                  <a:cubicBezTo>
                    <a:pt x="23" y="16"/>
                    <a:pt x="21" y="11"/>
                    <a:pt x="22" y="10"/>
                  </a:cubicBezTo>
                  <a:cubicBezTo>
                    <a:pt x="27" y="6"/>
                    <a:pt x="28" y="14"/>
                    <a:pt x="32" y="11"/>
                  </a:cubicBezTo>
                  <a:cubicBezTo>
                    <a:pt x="36" y="8"/>
                    <a:pt x="30" y="3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Freeform 1859">
              <a:extLst>
                <a:ext uri="{FF2B5EF4-FFF2-40B4-BE49-F238E27FC236}">
                  <a16:creationId xmlns:a16="http://schemas.microsoft.com/office/drawing/2014/main" id="{ECCD47F0-8589-4607-96E2-7546B8726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21"/>
              <a:ext cx="87" cy="70"/>
            </a:xfrm>
            <a:custGeom>
              <a:avLst/>
              <a:gdLst>
                <a:gd name="T0" fmla="*/ 0 w 35"/>
                <a:gd name="T1" fmla="*/ 334 h 26"/>
                <a:gd name="T2" fmla="*/ 216 w 35"/>
                <a:gd name="T3" fmla="*/ 369 h 26"/>
                <a:gd name="T4" fmla="*/ 259 w 35"/>
                <a:gd name="T5" fmla="*/ 312 h 26"/>
                <a:gd name="T6" fmla="*/ 341 w 35"/>
                <a:gd name="T7" fmla="*/ 334 h 26"/>
                <a:gd name="T8" fmla="*/ 495 w 35"/>
                <a:gd name="T9" fmla="*/ 218 h 26"/>
                <a:gd name="T10" fmla="*/ 524 w 35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0" y="17"/>
                  </a:moveTo>
                  <a:cubicBezTo>
                    <a:pt x="7" y="23"/>
                    <a:pt x="7" y="26"/>
                    <a:pt x="14" y="19"/>
                  </a:cubicBezTo>
                  <a:cubicBezTo>
                    <a:pt x="15" y="18"/>
                    <a:pt x="14" y="16"/>
                    <a:pt x="17" y="16"/>
                  </a:cubicBezTo>
                  <a:cubicBezTo>
                    <a:pt x="19" y="15"/>
                    <a:pt x="20" y="19"/>
                    <a:pt x="22" y="17"/>
                  </a:cubicBezTo>
                  <a:cubicBezTo>
                    <a:pt x="27" y="14"/>
                    <a:pt x="25" y="0"/>
                    <a:pt x="32" y="11"/>
                  </a:cubicBezTo>
                  <a:cubicBezTo>
                    <a:pt x="35" y="9"/>
                    <a:pt x="34" y="6"/>
                    <a:pt x="34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Freeform 1860">
              <a:extLst>
                <a:ext uri="{FF2B5EF4-FFF2-40B4-BE49-F238E27FC236}">
                  <a16:creationId xmlns:a16="http://schemas.microsoft.com/office/drawing/2014/main" id="{31C11488-BCA5-41F8-9579-C1391F7E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424"/>
              <a:ext cx="50" cy="80"/>
            </a:xfrm>
            <a:custGeom>
              <a:avLst/>
              <a:gdLst>
                <a:gd name="T0" fmla="*/ 313 w 20"/>
                <a:gd name="T1" fmla="*/ 0 h 30"/>
                <a:gd name="T2" fmla="*/ 238 w 20"/>
                <a:gd name="T3" fmla="*/ 77 h 30"/>
                <a:gd name="T4" fmla="*/ 250 w 20"/>
                <a:gd name="T5" fmla="*/ 171 h 30"/>
                <a:gd name="T6" fmla="*/ 238 w 20"/>
                <a:gd name="T7" fmla="*/ 227 h 30"/>
                <a:gd name="T8" fmla="*/ 158 w 20"/>
                <a:gd name="T9" fmla="*/ 307 h 30"/>
                <a:gd name="T10" fmla="*/ 158 w 20"/>
                <a:gd name="T11" fmla="*/ 435 h 30"/>
                <a:gd name="T12" fmla="*/ 0 w 20"/>
                <a:gd name="T13" fmla="*/ 56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19" y="1"/>
                    <a:pt x="15" y="3"/>
                    <a:pt x="15" y="4"/>
                  </a:cubicBezTo>
                  <a:cubicBezTo>
                    <a:pt x="14" y="7"/>
                    <a:pt x="16" y="7"/>
                    <a:pt x="16" y="9"/>
                  </a:cubicBezTo>
                  <a:cubicBezTo>
                    <a:pt x="15" y="11"/>
                    <a:pt x="17" y="10"/>
                    <a:pt x="15" y="12"/>
                  </a:cubicBezTo>
                  <a:cubicBezTo>
                    <a:pt x="14" y="14"/>
                    <a:pt x="11" y="14"/>
                    <a:pt x="10" y="16"/>
                  </a:cubicBezTo>
                  <a:cubicBezTo>
                    <a:pt x="7" y="20"/>
                    <a:pt x="11" y="18"/>
                    <a:pt x="10" y="23"/>
                  </a:cubicBezTo>
                  <a:cubicBezTo>
                    <a:pt x="10" y="28"/>
                    <a:pt x="4" y="27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Freeform 1861">
              <a:extLst>
                <a:ext uri="{FF2B5EF4-FFF2-40B4-BE49-F238E27FC236}">
                  <a16:creationId xmlns:a16="http://schemas.microsoft.com/office/drawing/2014/main" id="{DD9051E6-07BE-45E8-B2F9-738D4E2C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469"/>
              <a:ext cx="60" cy="56"/>
            </a:xfrm>
            <a:custGeom>
              <a:avLst/>
              <a:gdLst>
                <a:gd name="T0" fmla="*/ 0 w 24"/>
                <a:gd name="T1" fmla="*/ 397 h 21"/>
                <a:gd name="T2" fmla="*/ 50 w 24"/>
                <a:gd name="T3" fmla="*/ 205 h 21"/>
                <a:gd name="T4" fmla="*/ 125 w 24"/>
                <a:gd name="T5" fmla="*/ 248 h 21"/>
                <a:gd name="T6" fmla="*/ 188 w 24"/>
                <a:gd name="T7" fmla="*/ 35 h 21"/>
                <a:gd name="T8" fmla="*/ 345 w 24"/>
                <a:gd name="T9" fmla="*/ 21 h 21"/>
                <a:gd name="T10" fmla="*/ 375 w 24"/>
                <a:gd name="T11" fmla="*/ 2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0" y="21"/>
                  </a:moveTo>
                  <a:cubicBezTo>
                    <a:pt x="1" y="17"/>
                    <a:pt x="2" y="14"/>
                    <a:pt x="3" y="11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13" y="11"/>
                    <a:pt x="9" y="4"/>
                    <a:pt x="12" y="2"/>
                  </a:cubicBezTo>
                  <a:cubicBezTo>
                    <a:pt x="16" y="0"/>
                    <a:pt x="19" y="8"/>
                    <a:pt x="22" y="1"/>
                  </a:cubicBezTo>
                  <a:cubicBezTo>
                    <a:pt x="24" y="2"/>
                    <a:pt x="24" y="1"/>
                    <a:pt x="24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Freeform 1862">
              <a:extLst>
                <a:ext uri="{FF2B5EF4-FFF2-40B4-BE49-F238E27FC236}">
                  <a16:creationId xmlns:a16="http://schemas.microsoft.com/office/drawing/2014/main" id="{7C9FFCF8-9F42-487C-A5ED-F7CAE7DF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096"/>
              <a:ext cx="75" cy="45"/>
            </a:xfrm>
            <a:custGeom>
              <a:avLst/>
              <a:gdLst>
                <a:gd name="T0" fmla="*/ 0 w 30"/>
                <a:gd name="T1" fmla="*/ 77 h 17"/>
                <a:gd name="T2" fmla="*/ 188 w 30"/>
                <a:gd name="T3" fmla="*/ 238 h 17"/>
                <a:gd name="T4" fmla="*/ 283 w 30"/>
                <a:gd name="T5" fmla="*/ 183 h 17"/>
                <a:gd name="T6" fmla="*/ 333 w 30"/>
                <a:gd name="T7" fmla="*/ 281 h 17"/>
                <a:gd name="T8" fmla="*/ 470 w 30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4"/>
                  </a:moveTo>
                  <a:cubicBezTo>
                    <a:pt x="0" y="17"/>
                    <a:pt x="11" y="0"/>
                    <a:pt x="12" y="13"/>
                  </a:cubicBezTo>
                  <a:cubicBezTo>
                    <a:pt x="14" y="13"/>
                    <a:pt x="17" y="10"/>
                    <a:pt x="18" y="10"/>
                  </a:cubicBezTo>
                  <a:cubicBezTo>
                    <a:pt x="23" y="10"/>
                    <a:pt x="19" y="13"/>
                    <a:pt x="21" y="15"/>
                  </a:cubicBezTo>
                  <a:cubicBezTo>
                    <a:pt x="23" y="17"/>
                    <a:pt x="27" y="16"/>
                    <a:pt x="30" y="1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Freeform 1863">
              <a:extLst>
                <a:ext uri="{FF2B5EF4-FFF2-40B4-BE49-F238E27FC236}">
                  <a16:creationId xmlns:a16="http://schemas.microsoft.com/office/drawing/2014/main" id="{1432DA52-82D1-48ED-B8D0-59C727FA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55"/>
              <a:ext cx="47" cy="104"/>
            </a:xfrm>
            <a:custGeom>
              <a:avLst/>
              <a:gdLst>
                <a:gd name="T0" fmla="*/ 30 w 19"/>
                <a:gd name="T1" fmla="*/ 0 h 39"/>
                <a:gd name="T2" fmla="*/ 121 w 19"/>
                <a:gd name="T3" fmla="*/ 205 h 39"/>
                <a:gd name="T4" fmla="*/ 121 w 19"/>
                <a:gd name="T5" fmla="*/ 320 h 39"/>
                <a:gd name="T6" fmla="*/ 183 w 19"/>
                <a:gd name="T7" fmla="*/ 397 h 39"/>
                <a:gd name="T8" fmla="*/ 183 w 19"/>
                <a:gd name="T9" fmla="*/ 477 h 39"/>
                <a:gd name="T10" fmla="*/ 215 w 19"/>
                <a:gd name="T11" fmla="*/ 547 h 39"/>
                <a:gd name="T12" fmla="*/ 257 w 19"/>
                <a:gd name="T13" fmla="*/ 73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9">
                  <a:moveTo>
                    <a:pt x="2" y="0"/>
                  </a:moveTo>
                  <a:cubicBezTo>
                    <a:pt x="0" y="10"/>
                    <a:pt x="5" y="4"/>
                    <a:pt x="8" y="11"/>
                  </a:cubicBezTo>
                  <a:cubicBezTo>
                    <a:pt x="9" y="13"/>
                    <a:pt x="7" y="15"/>
                    <a:pt x="8" y="17"/>
                  </a:cubicBezTo>
                  <a:cubicBezTo>
                    <a:pt x="9" y="19"/>
                    <a:pt x="11" y="20"/>
                    <a:pt x="12" y="21"/>
                  </a:cubicBezTo>
                  <a:cubicBezTo>
                    <a:pt x="13" y="22"/>
                    <a:pt x="11" y="24"/>
                    <a:pt x="12" y="25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5" y="31"/>
                    <a:pt x="19" y="36"/>
                    <a:pt x="17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Freeform 1864">
              <a:extLst>
                <a:ext uri="{FF2B5EF4-FFF2-40B4-BE49-F238E27FC236}">
                  <a16:creationId xmlns:a16="http://schemas.microsoft.com/office/drawing/2014/main" id="{A00D2204-B204-48D8-AC54-CE325BBA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277"/>
              <a:ext cx="60" cy="24"/>
            </a:xfrm>
            <a:custGeom>
              <a:avLst/>
              <a:gdLst>
                <a:gd name="T0" fmla="*/ 20 w 24"/>
                <a:gd name="T1" fmla="*/ 21 h 9"/>
                <a:gd name="T2" fmla="*/ 95 w 24"/>
                <a:gd name="T3" fmla="*/ 21 h 9"/>
                <a:gd name="T4" fmla="*/ 208 w 24"/>
                <a:gd name="T5" fmla="*/ 136 h 9"/>
                <a:gd name="T6" fmla="*/ 375 w 24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1" y="1"/>
                  </a:moveTo>
                  <a:cubicBezTo>
                    <a:pt x="0" y="9"/>
                    <a:pt x="5" y="2"/>
                    <a:pt x="6" y="1"/>
                  </a:cubicBezTo>
                  <a:cubicBezTo>
                    <a:pt x="13" y="0"/>
                    <a:pt x="9" y="5"/>
                    <a:pt x="13" y="7"/>
                  </a:cubicBezTo>
                  <a:cubicBezTo>
                    <a:pt x="17" y="8"/>
                    <a:pt x="19" y="3"/>
                    <a:pt x="24" y="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Freeform 1865">
              <a:extLst>
                <a:ext uri="{FF2B5EF4-FFF2-40B4-BE49-F238E27FC236}">
                  <a16:creationId xmlns:a16="http://schemas.microsoft.com/office/drawing/2014/main" id="{58E6D548-5085-4C5E-8FCE-9B9E017FC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211"/>
              <a:ext cx="33" cy="66"/>
            </a:xfrm>
            <a:custGeom>
              <a:avLst/>
              <a:gdLst>
                <a:gd name="T0" fmla="*/ 51 w 13"/>
                <a:gd name="T1" fmla="*/ 459 h 25"/>
                <a:gd name="T2" fmla="*/ 84 w 13"/>
                <a:gd name="T3" fmla="*/ 293 h 25"/>
                <a:gd name="T4" fmla="*/ 147 w 13"/>
                <a:gd name="T5" fmla="*/ 182 h 25"/>
                <a:gd name="T6" fmla="*/ 213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0" y="20"/>
                    <a:pt x="2" y="19"/>
                    <a:pt x="5" y="16"/>
                  </a:cubicBezTo>
                  <a:cubicBezTo>
                    <a:pt x="8" y="13"/>
                    <a:pt x="8" y="15"/>
                    <a:pt x="9" y="10"/>
                  </a:cubicBezTo>
                  <a:cubicBezTo>
                    <a:pt x="10" y="5"/>
                    <a:pt x="11" y="4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Freeform 1866">
              <a:extLst>
                <a:ext uri="{FF2B5EF4-FFF2-40B4-BE49-F238E27FC236}">
                  <a16:creationId xmlns:a16="http://schemas.microsoft.com/office/drawing/2014/main" id="{BBA296B6-3485-4EFD-AACF-D9945B42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47"/>
              <a:ext cx="83" cy="133"/>
            </a:xfrm>
            <a:custGeom>
              <a:avLst/>
              <a:gdLst>
                <a:gd name="T0" fmla="*/ 335 w 33"/>
                <a:gd name="T1" fmla="*/ 0 h 50"/>
                <a:gd name="T2" fmla="*/ 146 w 33"/>
                <a:gd name="T3" fmla="*/ 511 h 50"/>
                <a:gd name="T4" fmla="*/ 254 w 33"/>
                <a:gd name="T5" fmla="*/ 737 h 50"/>
                <a:gd name="T6" fmla="*/ 176 w 33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0">
                  <a:moveTo>
                    <a:pt x="21" y="0"/>
                  </a:moveTo>
                  <a:cubicBezTo>
                    <a:pt x="0" y="7"/>
                    <a:pt x="33" y="29"/>
                    <a:pt x="9" y="27"/>
                  </a:cubicBezTo>
                  <a:cubicBezTo>
                    <a:pt x="10" y="32"/>
                    <a:pt x="12" y="36"/>
                    <a:pt x="16" y="39"/>
                  </a:cubicBezTo>
                  <a:cubicBezTo>
                    <a:pt x="12" y="42"/>
                    <a:pt x="12" y="45"/>
                    <a:pt x="11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Freeform 1867">
              <a:extLst>
                <a:ext uri="{FF2B5EF4-FFF2-40B4-BE49-F238E27FC236}">
                  <a16:creationId xmlns:a16="http://schemas.microsoft.com/office/drawing/2014/main" id="{5A4A93D9-7BED-4A64-B9C6-A8E9AD2EF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731"/>
              <a:ext cx="48" cy="69"/>
            </a:xfrm>
            <a:custGeom>
              <a:avLst/>
              <a:gdLst>
                <a:gd name="T0" fmla="*/ 83 w 19"/>
                <a:gd name="T1" fmla="*/ 0 h 26"/>
                <a:gd name="T2" fmla="*/ 0 w 19"/>
                <a:gd name="T3" fmla="*/ 204 h 26"/>
                <a:gd name="T4" fmla="*/ 210 w 19"/>
                <a:gd name="T5" fmla="*/ 170 h 26"/>
                <a:gd name="T6" fmla="*/ 179 w 19"/>
                <a:gd name="T7" fmla="*/ 353 h 26"/>
                <a:gd name="T8" fmla="*/ 306 w 1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5" y="0"/>
                  </a:moveTo>
                  <a:cubicBezTo>
                    <a:pt x="2" y="2"/>
                    <a:pt x="1" y="7"/>
                    <a:pt x="0" y="11"/>
                  </a:cubicBezTo>
                  <a:cubicBezTo>
                    <a:pt x="4" y="10"/>
                    <a:pt x="9" y="10"/>
                    <a:pt x="13" y="9"/>
                  </a:cubicBezTo>
                  <a:cubicBezTo>
                    <a:pt x="14" y="14"/>
                    <a:pt x="15" y="16"/>
                    <a:pt x="11" y="19"/>
                  </a:cubicBezTo>
                  <a:cubicBezTo>
                    <a:pt x="14" y="21"/>
                    <a:pt x="16" y="25"/>
                    <a:pt x="19" y="2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Freeform 1868">
              <a:extLst>
                <a:ext uri="{FF2B5EF4-FFF2-40B4-BE49-F238E27FC236}">
                  <a16:creationId xmlns:a16="http://schemas.microsoft.com/office/drawing/2014/main" id="{D36180AB-6BA1-47AF-A1F5-5BEF2816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008"/>
              <a:ext cx="35" cy="149"/>
            </a:xfrm>
            <a:custGeom>
              <a:avLst/>
              <a:gdLst>
                <a:gd name="T0" fmla="*/ 83 w 14"/>
                <a:gd name="T1" fmla="*/ 1054 h 56"/>
                <a:gd name="T2" fmla="*/ 175 w 14"/>
                <a:gd name="T3" fmla="*/ 772 h 56"/>
                <a:gd name="T4" fmla="*/ 95 w 14"/>
                <a:gd name="T5" fmla="*/ 532 h 56"/>
                <a:gd name="T6" fmla="*/ 220 w 14"/>
                <a:gd name="T7" fmla="*/ 396 h 56"/>
                <a:gd name="T8" fmla="*/ 33 w 1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6">
                  <a:moveTo>
                    <a:pt x="5" y="56"/>
                  </a:moveTo>
                  <a:cubicBezTo>
                    <a:pt x="1" y="49"/>
                    <a:pt x="3" y="42"/>
                    <a:pt x="11" y="41"/>
                  </a:cubicBezTo>
                  <a:cubicBezTo>
                    <a:pt x="10" y="37"/>
                    <a:pt x="5" y="32"/>
                    <a:pt x="6" y="28"/>
                  </a:cubicBezTo>
                  <a:cubicBezTo>
                    <a:pt x="6" y="24"/>
                    <a:pt x="14" y="22"/>
                    <a:pt x="14" y="21"/>
                  </a:cubicBezTo>
                  <a:cubicBezTo>
                    <a:pt x="14" y="11"/>
                    <a:pt x="0" y="1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Freeform 1869">
              <a:extLst>
                <a:ext uri="{FF2B5EF4-FFF2-40B4-BE49-F238E27FC236}">
                  <a16:creationId xmlns:a16="http://schemas.microsoft.com/office/drawing/2014/main" id="{55C3F783-FBBC-4B36-B076-C0F63F93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952"/>
              <a:ext cx="72" cy="133"/>
            </a:xfrm>
            <a:custGeom>
              <a:avLst/>
              <a:gdLst>
                <a:gd name="T0" fmla="*/ 432 w 29"/>
                <a:gd name="T1" fmla="*/ 21 h 50"/>
                <a:gd name="T2" fmla="*/ 228 w 29"/>
                <a:gd name="T3" fmla="*/ 170 h 50"/>
                <a:gd name="T4" fmla="*/ 246 w 29"/>
                <a:gd name="T5" fmla="*/ 678 h 50"/>
                <a:gd name="T6" fmla="*/ 30 w 29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0">
                  <a:moveTo>
                    <a:pt x="28" y="1"/>
                  </a:moveTo>
                  <a:cubicBezTo>
                    <a:pt x="22" y="0"/>
                    <a:pt x="17" y="4"/>
                    <a:pt x="15" y="9"/>
                  </a:cubicBezTo>
                  <a:cubicBezTo>
                    <a:pt x="29" y="16"/>
                    <a:pt x="0" y="23"/>
                    <a:pt x="16" y="36"/>
                  </a:cubicBezTo>
                  <a:cubicBezTo>
                    <a:pt x="12" y="41"/>
                    <a:pt x="2" y="42"/>
                    <a:pt x="2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Freeform 1870">
              <a:extLst>
                <a:ext uri="{FF2B5EF4-FFF2-40B4-BE49-F238E27FC236}">
                  <a16:creationId xmlns:a16="http://schemas.microsoft.com/office/drawing/2014/main" id="{FB74952F-6B5D-410D-BAB1-C5CDB18AB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808"/>
              <a:ext cx="58" cy="165"/>
            </a:xfrm>
            <a:custGeom>
              <a:avLst/>
              <a:gdLst>
                <a:gd name="T0" fmla="*/ 209 w 23"/>
                <a:gd name="T1" fmla="*/ 0 h 62"/>
                <a:gd name="T2" fmla="*/ 242 w 23"/>
                <a:gd name="T3" fmla="*/ 375 h 62"/>
                <a:gd name="T4" fmla="*/ 242 w 23"/>
                <a:gd name="T5" fmla="*/ 660 h 62"/>
                <a:gd name="T6" fmla="*/ 368 w 23"/>
                <a:gd name="T7" fmla="*/ 921 h 62"/>
                <a:gd name="T8" fmla="*/ 338 w 23"/>
                <a:gd name="T9" fmla="*/ 116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2">
                  <a:moveTo>
                    <a:pt x="13" y="0"/>
                  </a:moveTo>
                  <a:cubicBezTo>
                    <a:pt x="0" y="17"/>
                    <a:pt x="6" y="8"/>
                    <a:pt x="15" y="20"/>
                  </a:cubicBezTo>
                  <a:cubicBezTo>
                    <a:pt x="22" y="30"/>
                    <a:pt x="14" y="25"/>
                    <a:pt x="15" y="35"/>
                  </a:cubicBezTo>
                  <a:cubicBezTo>
                    <a:pt x="16" y="40"/>
                    <a:pt x="22" y="42"/>
                    <a:pt x="23" y="49"/>
                  </a:cubicBezTo>
                  <a:cubicBezTo>
                    <a:pt x="23" y="53"/>
                    <a:pt x="18" y="56"/>
                    <a:pt x="21" y="6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Freeform 1871">
              <a:extLst>
                <a:ext uri="{FF2B5EF4-FFF2-40B4-BE49-F238E27FC236}">
                  <a16:creationId xmlns:a16="http://schemas.microsoft.com/office/drawing/2014/main" id="{A2729E8C-7FB5-4488-82E7-E5F657DA1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61"/>
              <a:ext cx="32" cy="72"/>
            </a:xfrm>
            <a:custGeom>
              <a:avLst/>
              <a:gdLst>
                <a:gd name="T0" fmla="*/ 182 w 13"/>
                <a:gd name="T1" fmla="*/ 0 h 27"/>
                <a:gd name="T2" fmla="*/ 194 w 13"/>
                <a:gd name="T3" fmla="*/ 285 h 27"/>
                <a:gd name="T4" fmla="*/ 74 w 13"/>
                <a:gd name="T5" fmla="*/ 435 h 27"/>
                <a:gd name="T6" fmla="*/ 133 w 13"/>
                <a:gd name="T7" fmla="*/ 51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12" y="0"/>
                  </a:moveTo>
                  <a:cubicBezTo>
                    <a:pt x="0" y="4"/>
                    <a:pt x="4" y="12"/>
                    <a:pt x="13" y="15"/>
                  </a:cubicBezTo>
                  <a:cubicBezTo>
                    <a:pt x="11" y="16"/>
                    <a:pt x="8" y="22"/>
                    <a:pt x="5" y="23"/>
                  </a:cubicBezTo>
                  <a:cubicBezTo>
                    <a:pt x="6" y="25"/>
                    <a:pt x="7" y="26"/>
                    <a:pt x="9" y="2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Freeform 1872">
              <a:extLst>
                <a:ext uri="{FF2B5EF4-FFF2-40B4-BE49-F238E27FC236}">
                  <a16:creationId xmlns:a16="http://schemas.microsoft.com/office/drawing/2014/main" id="{1763503B-F589-4EE9-9395-BE5FDF51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512"/>
              <a:ext cx="60" cy="88"/>
            </a:xfrm>
            <a:custGeom>
              <a:avLst/>
              <a:gdLst>
                <a:gd name="T0" fmla="*/ 0 w 24"/>
                <a:gd name="T1" fmla="*/ 477 h 33"/>
                <a:gd name="T2" fmla="*/ 175 w 24"/>
                <a:gd name="T3" fmla="*/ 307 h 33"/>
                <a:gd name="T4" fmla="*/ 300 w 24"/>
                <a:gd name="T5" fmla="*/ 341 h 33"/>
                <a:gd name="T6" fmla="*/ 270 w 24"/>
                <a:gd name="T7" fmla="*/ 192 h 33"/>
                <a:gd name="T8" fmla="*/ 363 w 2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25"/>
                  </a:moveTo>
                  <a:cubicBezTo>
                    <a:pt x="6" y="33"/>
                    <a:pt x="7" y="17"/>
                    <a:pt x="11" y="16"/>
                  </a:cubicBezTo>
                  <a:cubicBezTo>
                    <a:pt x="14" y="16"/>
                    <a:pt x="16" y="22"/>
                    <a:pt x="19" y="18"/>
                  </a:cubicBezTo>
                  <a:cubicBezTo>
                    <a:pt x="20" y="16"/>
                    <a:pt x="18" y="12"/>
                    <a:pt x="17" y="10"/>
                  </a:cubicBezTo>
                  <a:cubicBezTo>
                    <a:pt x="24" y="10"/>
                    <a:pt x="23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Freeform 1873">
              <a:extLst>
                <a:ext uri="{FF2B5EF4-FFF2-40B4-BE49-F238E27FC236}">
                  <a16:creationId xmlns:a16="http://schemas.microsoft.com/office/drawing/2014/main" id="{7CCFDD94-2E02-4ED3-A482-70879584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133"/>
              <a:ext cx="90" cy="155"/>
            </a:xfrm>
            <a:custGeom>
              <a:avLst/>
              <a:gdLst>
                <a:gd name="T0" fmla="*/ 550 w 36"/>
                <a:gd name="T1" fmla="*/ 0 h 58"/>
                <a:gd name="T2" fmla="*/ 500 w 36"/>
                <a:gd name="T3" fmla="*/ 171 h 58"/>
                <a:gd name="T4" fmla="*/ 500 w 36"/>
                <a:gd name="T5" fmla="*/ 422 h 58"/>
                <a:gd name="T6" fmla="*/ 313 w 36"/>
                <a:gd name="T7" fmla="*/ 492 h 58"/>
                <a:gd name="T8" fmla="*/ 345 w 36"/>
                <a:gd name="T9" fmla="*/ 671 h 58"/>
                <a:gd name="T10" fmla="*/ 113 w 36"/>
                <a:gd name="T11" fmla="*/ 799 h 58"/>
                <a:gd name="T12" fmla="*/ 175 w 36"/>
                <a:gd name="T13" fmla="*/ 991 h 58"/>
                <a:gd name="T14" fmla="*/ 0 w 36"/>
                <a:gd name="T15" fmla="*/ 110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8">
                  <a:moveTo>
                    <a:pt x="35" y="0"/>
                  </a:moveTo>
                  <a:cubicBezTo>
                    <a:pt x="34" y="3"/>
                    <a:pt x="32" y="5"/>
                    <a:pt x="32" y="9"/>
                  </a:cubicBezTo>
                  <a:cubicBezTo>
                    <a:pt x="32" y="13"/>
                    <a:pt x="36" y="18"/>
                    <a:pt x="32" y="22"/>
                  </a:cubicBezTo>
                  <a:cubicBezTo>
                    <a:pt x="30" y="25"/>
                    <a:pt x="23" y="22"/>
                    <a:pt x="20" y="26"/>
                  </a:cubicBezTo>
                  <a:cubicBezTo>
                    <a:pt x="18" y="31"/>
                    <a:pt x="22" y="31"/>
                    <a:pt x="22" y="35"/>
                  </a:cubicBezTo>
                  <a:cubicBezTo>
                    <a:pt x="22" y="46"/>
                    <a:pt x="9" y="31"/>
                    <a:pt x="7" y="42"/>
                  </a:cubicBezTo>
                  <a:cubicBezTo>
                    <a:pt x="7" y="45"/>
                    <a:pt x="13" y="48"/>
                    <a:pt x="11" y="52"/>
                  </a:cubicBezTo>
                  <a:cubicBezTo>
                    <a:pt x="9" y="55"/>
                    <a:pt x="2" y="53"/>
                    <a:pt x="0" y="5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Freeform 1874">
              <a:extLst>
                <a:ext uri="{FF2B5EF4-FFF2-40B4-BE49-F238E27FC236}">
                  <a16:creationId xmlns:a16="http://schemas.microsoft.com/office/drawing/2014/main" id="{74EE5E20-DD83-4862-8ED8-792A879BD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483"/>
              <a:ext cx="138" cy="141"/>
            </a:xfrm>
            <a:custGeom>
              <a:avLst/>
              <a:gdLst>
                <a:gd name="T0" fmla="*/ 0 w 55"/>
                <a:gd name="T1" fmla="*/ 0 h 53"/>
                <a:gd name="T2" fmla="*/ 238 w 55"/>
                <a:gd name="T3" fmla="*/ 93 h 53"/>
                <a:gd name="T4" fmla="*/ 346 w 55"/>
                <a:gd name="T5" fmla="*/ 341 h 53"/>
                <a:gd name="T6" fmla="*/ 504 w 55"/>
                <a:gd name="T7" fmla="*/ 396 h 53"/>
                <a:gd name="T8" fmla="*/ 567 w 55"/>
                <a:gd name="T9" fmla="*/ 567 h 53"/>
                <a:gd name="T10" fmla="*/ 647 w 55"/>
                <a:gd name="T11" fmla="*/ 623 h 53"/>
                <a:gd name="T12" fmla="*/ 647 w 55"/>
                <a:gd name="T13" fmla="*/ 737 h 53"/>
                <a:gd name="T14" fmla="*/ 755 w 55"/>
                <a:gd name="T15" fmla="*/ 849 h 53"/>
                <a:gd name="T16" fmla="*/ 868 w 55"/>
                <a:gd name="T17" fmla="*/ 998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3">
                  <a:moveTo>
                    <a:pt x="0" y="0"/>
                  </a:moveTo>
                  <a:cubicBezTo>
                    <a:pt x="3" y="11"/>
                    <a:pt x="8" y="2"/>
                    <a:pt x="15" y="5"/>
                  </a:cubicBezTo>
                  <a:cubicBezTo>
                    <a:pt x="22" y="7"/>
                    <a:pt x="16" y="15"/>
                    <a:pt x="22" y="18"/>
                  </a:cubicBezTo>
                  <a:cubicBezTo>
                    <a:pt x="27" y="21"/>
                    <a:pt x="28" y="13"/>
                    <a:pt x="32" y="21"/>
                  </a:cubicBezTo>
                  <a:cubicBezTo>
                    <a:pt x="34" y="26"/>
                    <a:pt x="32" y="26"/>
                    <a:pt x="36" y="30"/>
                  </a:cubicBezTo>
                  <a:cubicBezTo>
                    <a:pt x="37" y="31"/>
                    <a:pt x="39" y="31"/>
                    <a:pt x="41" y="33"/>
                  </a:cubicBezTo>
                  <a:cubicBezTo>
                    <a:pt x="42" y="35"/>
                    <a:pt x="40" y="37"/>
                    <a:pt x="41" y="39"/>
                  </a:cubicBezTo>
                  <a:cubicBezTo>
                    <a:pt x="43" y="41"/>
                    <a:pt x="46" y="43"/>
                    <a:pt x="48" y="45"/>
                  </a:cubicBezTo>
                  <a:cubicBezTo>
                    <a:pt x="52" y="48"/>
                    <a:pt x="49" y="50"/>
                    <a:pt x="55" y="5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Freeform 1875">
              <a:extLst>
                <a:ext uri="{FF2B5EF4-FFF2-40B4-BE49-F238E27FC236}">
                  <a16:creationId xmlns:a16="http://schemas.microsoft.com/office/drawing/2014/main" id="{3D7A3239-A6D0-47FC-AA7A-3C56D696F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485"/>
              <a:ext cx="78" cy="38"/>
            </a:xfrm>
            <a:custGeom>
              <a:avLst/>
              <a:gdLst>
                <a:gd name="T0" fmla="*/ 0 w 31"/>
                <a:gd name="T1" fmla="*/ 117 h 14"/>
                <a:gd name="T2" fmla="*/ 83 w 31"/>
                <a:gd name="T3" fmla="*/ 244 h 14"/>
                <a:gd name="T4" fmla="*/ 189 w 31"/>
                <a:gd name="T5" fmla="*/ 198 h 14"/>
                <a:gd name="T6" fmla="*/ 221 w 31"/>
                <a:gd name="T7" fmla="*/ 117 h 14"/>
                <a:gd name="T8" fmla="*/ 317 w 31"/>
                <a:gd name="T9" fmla="*/ 176 h 14"/>
                <a:gd name="T10" fmla="*/ 493 w 3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0" y="6"/>
                  </a:moveTo>
                  <a:cubicBezTo>
                    <a:pt x="1" y="8"/>
                    <a:pt x="3" y="12"/>
                    <a:pt x="5" y="12"/>
                  </a:cubicBezTo>
                  <a:cubicBezTo>
                    <a:pt x="10" y="14"/>
                    <a:pt x="9" y="11"/>
                    <a:pt x="12" y="10"/>
                  </a:cubicBezTo>
                  <a:cubicBezTo>
                    <a:pt x="13" y="9"/>
                    <a:pt x="12" y="7"/>
                    <a:pt x="14" y="6"/>
                  </a:cubicBezTo>
                  <a:cubicBezTo>
                    <a:pt x="16" y="6"/>
                    <a:pt x="18" y="9"/>
                    <a:pt x="20" y="9"/>
                  </a:cubicBezTo>
                  <a:cubicBezTo>
                    <a:pt x="26" y="7"/>
                    <a:pt x="23" y="0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Freeform 1876">
              <a:extLst>
                <a:ext uri="{FF2B5EF4-FFF2-40B4-BE49-F238E27FC236}">
                  <a16:creationId xmlns:a16="http://schemas.microsoft.com/office/drawing/2014/main" id="{687B077B-C3D4-4601-B01A-CD69BFBC8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51"/>
              <a:ext cx="143" cy="202"/>
            </a:xfrm>
            <a:custGeom>
              <a:avLst/>
              <a:gdLst>
                <a:gd name="T0" fmla="*/ 83 w 57"/>
                <a:gd name="T1" fmla="*/ 0 h 76"/>
                <a:gd name="T2" fmla="*/ 20 w 57"/>
                <a:gd name="T3" fmla="*/ 226 h 76"/>
                <a:gd name="T4" fmla="*/ 158 w 57"/>
                <a:gd name="T5" fmla="*/ 361 h 76"/>
                <a:gd name="T6" fmla="*/ 158 w 57"/>
                <a:gd name="T7" fmla="*/ 678 h 76"/>
                <a:gd name="T8" fmla="*/ 251 w 57"/>
                <a:gd name="T9" fmla="*/ 861 h 76"/>
                <a:gd name="T10" fmla="*/ 238 w 57"/>
                <a:gd name="T11" fmla="*/ 1018 h 76"/>
                <a:gd name="T12" fmla="*/ 366 w 57"/>
                <a:gd name="T13" fmla="*/ 1087 h 76"/>
                <a:gd name="T14" fmla="*/ 409 w 57"/>
                <a:gd name="T15" fmla="*/ 1278 h 76"/>
                <a:gd name="T16" fmla="*/ 597 w 57"/>
                <a:gd name="T17" fmla="*/ 1257 h 76"/>
                <a:gd name="T18" fmla="*/ 755 w 57"/>
                <a:gd name="T19" fmla="*/ 1334 h 76"/>
                <a:gd name="T20" fmla="*/ 901 w 57"/>
                <a:gd name="T21" fmla="*/ 1236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76">
                  <a:moveTo>
                    <a:pt x="5" y="0"/>
                  </a:moveTo>
                  <a:cubicBezTo>
                    <a:pt x="3" y="4"/>
                    <a:pt x="0" y="8"/>
                    <a:pt x="1" y="12"/>
                  </a:cubicBezTo>
                  <a:cubicBezTo>
                    <a:pt x="3" y="17"/>
                    <a:pt x="7" y="16"/>
                    <a:pt x="10" y="19"/>
                  </a:cubicBezTo>
                  <a:cubicBezTo>
                    <a:pt x="15" y="25"/>
                    <a:pt x="7" y="30"/>
                    <a:pt x="10" y="36"/>
                  </a:cubicBezTo>
                  <a:cubicBezTo>
                    <a:pt x="13" y="42"/>
                    <a:pt x="16" y="38"/>
                    <a:pt x="16" y="46"/>
                  </a:cubicBezTo>
                  <a:cubicBezTo>
                    <a:pt x="16" y="48"/>
                    <a:pt x="13" y="51"/>
                    <a:pt x="15" y="54"/>
                  </a:cubicBezTo>
                  <a:cubicBezTo>
                    <a:pt x="17" y="59"/>
                    <a:pt x="20" y="56"/>
                    <a:pt x="23" y="58"/>
                  </a:cubicBezTo>
                  <a:cubicBezTo>
                    <a:pt x="27" y="61"/>
                    <a:pt x="24" y="63"/>
                    <a:pt x="26" y="68"/>
                  </a:cubicBezTo>
                  <a:cubicBezTo>
                    <a:pt x="30" y="76"/>
                    <a:pt x="34" y="67"/>
                    <a:pt x="38" y="67"/>
                  </a:cubicBezTo>
                  <a:cubicBezTo>
                    <a:pt x="43" y="67"/>
                    <a:pt x="42" y="71"/>
                    <a:pt x="48" y="71"/>
                  </a:cubicBezTo>
                  <a:cubicBezTo>
                    <a:pt x="50" y="70"/>
                    <a:pt x="54" y="67"/>
                    <a:pt x="57" y="6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Freeform 1877">
              <a:extLst>
                <a:ext uri="{FF2B5EF4-FFF2-40B4-BE49-F238E27FC236}">
                  <a16:creationId xmlns:a16="http://schemas.microsoft.com/office/drawing/2014/main" id="{43B19FA4-5E78-40A5-AA54-B1647AE0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272"/>
              <a:ext cx="113" cy="93"/>
            </a:xfrm>
            <a:custGeom>
              <a:avLst/>
              <a:gdLst>
                <a:gd name="T0" fmla="*/ 20 w 45"/>
                <a:gd name="T1" fmla="*/ 0 h 35"/>
                <a:gd name="T2" fmla="*/ 176 w 45"/>
                <a:gd name="T3" fmla="*/ 247 h 35"/>
                <a:gd name="T4" fmla="*/ 251 w 45"/>
                <a:gd name="T5" fmla="*/ 508 h 35"/>
                <a:gd name="T6" fmla="*/ 555 w 45"/>
                <a:gd name="T7" fmla="*/ 622 h 35"/>
                <a:gd name="T8" fmla="*/ 713 w 45"/>
                <a:gd name="T9" fmla="*/ 56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5">
                  <a:moveTo>
                    <a:pt x="1" y="0"/>
                  </a:moveTo>
                  <a:cubicBezTo>
                    <a:pt x="0" y="9"/>
                    <a:pt x="7" y="8"/>
                    <a:pt x="11" y="13"/>
                  </a:cubicBezTo>
                  <a:cubicBezTo>
                    <a:pt x="15" y="17"/>
                    <a:pt x="13" y="22"/>
                    <a:pt x="16" y="27"/>
                  </a:cubicBezTo>
                  <a:cubicBezTo>
                    <a:pt x="19" y="33"/>
                    <a:pt x="29" y="35"/>
                    <a:pt x="35" y="33"/>
                  </a:cubicBezTo>
                  <a:cubicBezTo>
                    <a:pt x="39" y="32"/>
                    <a:pt x="42" y="28"/>
                    <a:pt x="45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Freeform 1878">
              <a:extLst>
                <a:ext uri="{FF2B5EF4-FFF2-40B4-BE49-F238E27FC236}">
                  <a16:creationId xmlns:a16="http://schemas.microsoft.com/office/drawing/2014/main" id="{4C9635ED-90B1-40BA-A855-DADA22C6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555"/>
              <a:ext cx="190" cy="48"/>
            </a:xfrm>
            <a:custGeom>
              <a:avLst/>
              <a:gdLst>
                <a:gd name="T0" fmla="*/ 0 w 76"/>
                <a:gd name="T1" fmla="*/ 35 h 18"/>
                <a:gd name="T2" fmla="*/ 50 w 76"/>
                <a:gd name="T3" fmla="*/ 171 h 18"/>
                <a:gd name="T4" fmla="*/ 145 w 76"/>
                <a:gd name="T5" fmla="*/ 192 h 18"/>
                <a:gd name="T6" fmla="*/ 238 w 76"/>
                <a:gd name="T7" fmla="*/ 192 h 18"/>
                <a:gd name="T8" fmla="*/ 313 w 76"/>
                <a:gd name="T9" fmla="*/ 307 h 18"/>
                <a:gd name="T10" fmla="*/ 438 w 76"/>
                <a:gd name="T11" fmla="*/ 205 h 18"/>
                <a:gd name="T12" fmla="*/ 583 w 76"/>
                <a:gd name="T13" fmla="*/ 205 h 18"/>
                <a:gd name="T14" fmla="*/ 708 w 76"/>
                <a:gd name="T15" fmla="*/ 171 h 18"/>
                <a:gd name="T16" fmla="*/ 875 w 76"/>
                <a:gd name="T17" fmla="*/ 77 h 18"/>
                <a:gd name="T18" fmla="*/ 1000 w 76"/>
                <a:gd name="T19" fmla="*/ 77 h 18"/>
                <a:gd name="T20" fmla="*/ 1125 w 76"/>
                <a:gd name="T21" fmla="*/ 0 h 18"/>
                <a:gd name="T22" fmla="*/ 1188 w 76"/>
                <a:gd name="T23" fmla="*/ 5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18">
                  <a:moveTo>
                    <a:pt x="0" y="2"/>
                  </a:moveTo>
                  <a:cubicBezTo>
                    <a:pt x="0" y="4"/>
                    <a:pt x="1" y="8"/>
                    <a:pt x="3" y="9"/>
                  </a:cubicBezTo>
                  <a:cubicBezTo>
                    <a:pt x="6" y="12"/>
                    <a:pt x="6" y="10"/>
                    <a:pt x="9" y="10"/>
                  </a:cubicBezTo>
                  <a:cubicBezTo>
                    <a:pt x="12" y="11"/>
                    <a:pt x="12" y="9"/>
                    <a:pt x="15" y="10"/>
                  </a:cubicBezTo>
                  <a:cubicBezTo>
                    <a:pt x="17" y="11"/>
                    <a:pt x="18" y="15"/>
                    <a:pt x="20" y="16"/>
                  </a:cubicBezTo>
                  <a:cubicBezTo>
                    <a:pt x="26" y="18"/>
                    <a:pt x="24" y="14"/>
                    <a:pt x="28" y="11"/>
                  </a:cubicBezTo>
                  <a:cubicBezTo>
                    <a:pt x="33" y="8"/>
                    <a:pt x="33" y="10"/>
                    <a:pt x="37" y="11"/>
                  </a:cubicBezTo>
                  <a:cubicBezTo>
                    <a:pt x="43" y="12"/>
                    <a:pt x="39" y="13"/>
                    <a:pt x="45" y="9"/>
                  </a:cubicBezTo>
                  <a:cubicBezTo>
                    <a:pt x="48" y="7"/>
                    <a:pt x="51" y="4"/>
                    <a:pt x="56" y="4"/>
                  </a:cubicBezTo>
                  <a:cubicBezTo>
                    <a:pt x="59" y="4"/>
                    <a:pt x="61" y="5"/>
                    <a:pt x="64" y="4"/>
                  </a:cubicBezTo>
                  <a:cubicBezTo>
                    <a:pt x="67" y="3"/>
                    <a:pt x="68" y="1"/>
                    <a:pt x="72" y="0"/>
                  </a:cubicBezTo>
                  <a:cubicBezTo>
                    <a:pt x="73" y="2"/>
                    <a:pt x="75" y="2"/>
                    <a:pt x="76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Freeform 1879">
              <a:extLst>
                <a:ext uri="{FF2B5EF4-FFF2-40B4-BE49-F238E27FC236}">
                  <a16:creationId xmlns:a16="http://schemas.microsoft.com/office/drawing/2014/main" id="{CBA8FA51-4CED-49C3-89B3-36900839B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683"/>
              <a:ext cx="38" cy="88"/>
            </a:xfrm>
            <a:custGeom>
              <a:avLst/>
              <a:gdLst>
                <a:gd name="T0" fmla="*/ 243 w 15"/>
                <a:gd name="T1" fmla="*/ 627 h 33"/>
                <a:gd name="T2" fmla="*/ 147 w 15"/>
                <a:gd name="T3" fmla="*/ 307 h 33"/>
                <a:gd name="T4" fmla="*/ 20 w 15"/>
                <a:gd name="T5" fmla="*/ 192 h 33"/>
                <a:gd name="T6" fmla="*/ 20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15" y="33"/>
                  </a:moveTo>
                  <a:cubicBezTo>
                    <a:pt x="11" y="27"/>
                    <a:pt x="14" y="21"/>
                    <a:pt x="9" y="16"/>
                  </a:cubicBezTo>
                  <a:cubicBezTo>
                    <a:pt x="7" y="13"/>
                    <a:pt x="3" y="14"/>
                    <a:pt x="1" y="10"/>
                  </a:cubicBezTo>
                  <a:cubicBezTo>
                    <a:pt x="0" y="6"/>
                    <a:pt x="4" y="4"/>
                    <a:pt x="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Freeform 1880">
              <a:extLst>
                <a:ext uri="{FF2B5EF4-FFF2-40B4-BE49-F238E27FC236}">
                  <a16:creationId xmlns:a16="http://schemas.microsoft.com/office/drawing/2014/main" id="{369D8F3B-733A-4FF6-B77A-AB4FB6D0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496"/>
              <a:ext cx="60" cy="80"/>
            </a:xfrm>
            <a:custGeom>
              <a:avLst/>
              <a:gdLst>
                <a:gd name="T0" fmla="*/ 63 w 24"/>
                <a:gd name="T1" fmla="*/ 0 h 30"/>
                <a:gd name="T2" fmla="*/ 95 w 24"/>
                <a:gd name="T3" fmla="*/ 264 h 30"/>
                <a:gd name="T4" fmla="*/ 238 w 24"/>
                <a:gd name="T5" fmla="*/ 435 h 30"/>
                <a:gd name="T6" fmla="*/ 375 w 24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4" y="0"/>
                  </a:moveTo>
                  <a:cubicBezTo>
                    <a:pt x="1" y="7"/>
                    <a:pt x="0" y="11"/>
                    <a:pt x="6" y="14"/>
                  </a:cubicBezTo>
                  <a:cubicBezTo>
                    <a:pt x="11" y="17"/>
                    <a:pt x="16" y="15"/>
                    <a:pt x="15" y="23"/>
                  </a:cubicBezTo>
                  <a:cubicBezTo>
                    <a:pt x="21" y="23"/>
                    <a:pt x="19" y="29"/>
                    <a:pt x="24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Freeform 1881">
              <a:extLst>
                <a:ext uri="{FF2B5EF4-FFF2-40B4-BE49-F238E27FC236}">
                  <a16:creationId xmlns:a16="http://schemas.microsoft.com/office/drawing/2014/main" id="{D716C606-437E-42E9-9134-B65414FE6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741"/>
              <a:ext cx="45" cy="134"/>
            </a:xfrm>
            <a:custGeom>
              <a:avLst/>
              <a:gdLst>
                <a:gd name="T0" fmla="*/ 63 w 18"/>
                <a:gd name="T1" fmla="*/ 0 h 50"/>
                <a:gd name="T2" fmla="*/ 0 w 18"/>
                <a:gd name="T3" fmla="*/ 209 h 50"/>
                <a:gd name="T4" fmla="*/ 113 w 18"/>
                <a:gd name="T5" fmla="*/ 346 h 50"/>
                <a:gd name="T6" fmla="*/ 125 w 18"/>
                <a:gd name="T7" fmla="*/ 632 h 50"/>
                <a:gd name="T8" fmla="*/ 208 w 18"/>
                <a:gd name="T9" fmla="*/ 689 h 50"/>
                <a:gd name="T10" fmla="*/ 188 w 18"/>
                <a:gd name="T11" fmla="*/ 825 h 50"/>
                <a:gd name="T12" fmla="*/ 283 w 18"/>
                <a:gd name="T13" fmla="*/ 96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0">
                  <a:moveTo>
                    <a:pt x="4" y="0"/>
                  </a:moveTo>
                  <a:cubicBezTo>
                    <a:pt x="2" y="3"/>
                    <a:pt x="0" y="8"/>
                    <a:pt x="0" y="11"/>
                  </a:cubicBezTo>
                  <a:cubicBezTo>
                    <a:pt x="1" y="16"/>
                    <a:pt x="4" y="15"/>
                    <a:pt x="7" y="18"/>
                  </a:cubicBezTo>
                  <a:cubicBezTo>
                    <a:pt x="11" y="23"/>
                    <a:pt x="5" y="27"/>
                    <a:pt x="8" y="33"/>
                  </a:cubicBezTo>
                  <a:cubicBezTo>
                    <a:pt x="9" y="35"/>
                    <a:pt x="12" y="34"/>
                    <a:pt x="13" y="36"/>
                  </a:cubicBezTo>
                  <a:cubicBezTo>
                    <a:pt x="14" y="38"/>
                    <a:pt x="11" y="41"/>
                    <a:pt x="12" y="43"/>
                  </a:cubicBezTo>
                  <a:cubicBezTo>
                    <a:pt x="12" y="45"/>
                    <a:pt x="16" y="48"/>
                    <a:pt x="18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Freeform 1882">
              <a:extLst>
                <a:ext uri="{FF2B5EF4-FFF2-40B4-BE49-F238E27FC236}">
                  <a16:creationId xmlns:a16="http://schemas.microsoft.com/office/drawing/2014/main" id="{CE20FB51-8276-4696-92F3-0CB73A0F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17"/>
              <a:ext cx="43" cy="128"/>
            </a:xfrm>
            <a:custGeom>
              <a:avLst/>
              <a:gdLst>
                <a:gd name="T0" fmla="*/ 0 w 17"/>
                <a:gd name="T1" fmla="*/ 0 h 48"/>
                <a:gd name="T2" fmla="*/ 147 w 17"/>
                <a:gd name="T3" fmla="*/ 376 h 48"/>
                <a:gd name="T4" fmla="*/ 243 w 17"/>
                <a:gd name="T5" fmla="*/ 568 h 48"/>
                <a:gd name="T6" fmla="*/ 276 w 17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8">
                  <a:moveTo>
                    <a:pt x="0" y="0"/>
                  </a:moveTo>
                  <a:cubicBezTo>
                    <a:pt x="11" y="4"/>
                    <a:pt x="4" y="13"/>
                    <a:pt x="9" y="20"/>
                  </a:cubicBezTo>
                  <a:cubicBezTo>
                    <a:pt x="11" y="24"/>
                    <a:pt x="13" y="25"/>
                    <a:pt x="15" y="30"/>
                  </a:cubicBezTo>
                  <a:cubicBezTo>
                    <a:pt x="16" y="35"/>
                    <a:pt x="16" y="43"/>
                    <a:pt x="17" y="4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Freeform 1883">
              <a:extLst>
                <a:ext uri="{FF2B5EF4-FFF2-40B4-BE49-F238E27FC236}">
                  <a16:creationId xmlns:a16="http://schemas.microsoft.com/office/drawing/2014/main" id="{1F0BADFF-9EBC-44AF-9CF9-E1CD9099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48"/>
              <a:ext cx="15" cy="35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6"/>
                    <a:pt x="6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Freeform 1884">
              <a:extLst>
                <a:ext uri="{FF2B5EF4-FFF2-40B4-BE49-F238E27FC236}">
                  <a16:creationId xmlns:a16="http://schemas.microsoft.com/office/drawing/2014/main" id="{408A6F62-2262-4DDB-89A1-22D0E8C8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216"/>
              <a:ext cx="62" cy="27"/>
            </a:xfrm>
            <a:custGeom>
              <a:avLst/>
              <a:gdLst>
                <a:gd name="T0" fmla="*/ 0 w 25"/>
                <a:gd name="T1" fmla="*/ 22 h 10"/>
                <a:gd name="T2" fmla="*/ 166 w 25"/>
                <a:gd name="T3" fmla="*/ 81 h 10"/>
                <a:gd name="T4" fmla="*/ 382 w 25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1"/>
                  </a:moveTo>
                  <a:cubicBezTo>
                    <a:pt x="7" y="0"/>
                    <a:pt x="4" y="0"/>
                    <a:pt x="11" y="4"/>
                  </a:cubicBezTo>
                  <a:cubicBezTo>
                    <a:pt x="15" y="6"/>
                    <a:pt x="20" y="10"/>
                    <a:pt x="25" y="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Freeform 1885">
              <a:extLst>
                <a:ext uri="{FF2B5EF4-FFF2-40B4-BE49-F238E27FC236}">
                  <a16:creationId xmlns:a16="http://schemas.microsoft.com/office/drawing/2014/main" id="{8C741765-2E0A-4879-801A-40E389A3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320"/>
              <a:ext cx="95" cy="40"/>
            </a:xfrm>
            <a:custGeom>
              <a:avLst/>
              <a:gdLst>
                <a:gd name="T0" fmla="*/ 0 w 38"/>
                <a:gd name="T1" fmla="*/ 285 h 15"/>
                <a:gd name="T2" fmla="*/ 363 w 38"/>
                <a:gd name="T3" fmla="*/ 264 h 15"/>
                <a:gd name="T4" fmla="*/ 425 w 38"/>
                <a:gd name="T5" fmla="*/ 205 h 15"/>
                <a:gd name="T6" fmla="*/ 470 w 38"/>
                <a:gd name="T7" fmla="*/ 248 h 15"/>
                <a:gd name="T8" fmla="*/ 595 w 38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0" y="15"/>
                  </a:moveTo>
                  <a:cubicBezTo>
                    <a:pt x="8" y="0"/>
                    <a:pt x="14" y="15"/>
                    <a:pt x="23" y="14"/>
                  </a:cubicBezTo>
                  <a:cubicBezTo>
                    <a:pt x="24" y="14"/>
                    <a:pt x="26" y="11"/>
                    <a:pt x="27" y="11"/>
                  </a:cubicBezTo>
                  <a:cubicBezTo>
                    <a:pt x="28" y="11"/>
                    <a:pt x="30" y="13"/>
                    <a:pt x="30" y="13"/>
                  </a:cubicBezTo>
                  <a:cubicBezTo>
                    <a:pt x="33" y="13"/>
                    <a:pt x="35" y="13"/>
                    <a:pt x="38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Freeform 1886">
              <a:extLst>
                <a:ext uri="{FF2B5EF4-FFF2-40B4-BE49-F238E27FC236}">
                  <a16:creationId xmlns:a16="http://schemas.microsoft.com/office/drawing/2014/main" id="{B3C97B70-C763-407E-8FD0-CDD8E3E3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65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95 w 12"/>
                <a:gd name="T3" fmla="*/ 136 h 12"/>
                <a:gd name="T4" fmla="*/ 188 w 12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0" y="5"/>
                    <a:pt x="0" y="11"/>
                    <a:pt x="6" y="7"/>
                  </a:cubicBezTo>
                  <a:cubicBezTo>
                    <a:pt x="7" y="10"/>
                    <a:pt x="9" y="12"/>
                    <a:pt x="12" y="1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Freeform 1887">
              <a:extLst>
                <a:ext uri="{FF2B5EF4-FFF2-40B4-BE49-F238E27FC236}">
                  <a16:creationId xmlns:a16="http://schemas.microsoft.com/office/drawing/2014/main" id="{A8C8C345-E3FA-4D78-8BBA-03CD9EB5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109"/>
              <a:ext cx="45" cy="99"/>
            </a:xfrm>
            <a:custGeom>
              <a:avLst/>
              <a:gdLst>
                <a:gd name="T0" fmla="*/ 158 w 18"/>
                <a:gd name="T1" fmla="*/ 709 h 37"/>
                <a:gd name="T2" fmla="*/ 250 w 18"/>
                <a:gd name="T3" fmla="*/ 479 h 37"/>
                <a:gd name="T4" fmla="*/ 145 w 18"/>
                <a:gd name="T5" fmla="*/ 193 h 37"/>
                <a:gd name="T6" fmla="*/ 188 w 18"/>
                <a:gd name="T7" fmla="*/ 171 h 37"/>
                <a:gd name="T8" fmla="*/ 0 w 1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0" y="37"/>
                  </a:moveTo>
                  <a:cubicBezTo>
                    <a:pt x="8" y="28"/>
                    <a:pt x="13" y="31"/>
                    <a:pt x="16" y="25"/>
                  </a:cubicBezTo>
                  <a:cubicBezTo>
                    <a:pt x="18" y="18"/>
                    <a:pt x="11" y="15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8" y="3"/>
                    <a:pt x="1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Freeform 1888">
              <a:extLst>
                <a:ext uri="{FF2B5EF4-FFF2-40B4-BE49-F238E27FC236}">
                  <a16:creationId xmlns:a16="http://schemas.microsoft.com/office/drawing/2014/main" id="{9B71120D-F25F-43AC-B07B-8F362028A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037"/>
              <a:ext cx="45" cy="67"/>
            </a:xfrm>
            <a:custGeom>
              <a:avLst/>
              <a:gdLst>
                <a:gd name="T0" fmla="*/ 33 w 18"/>
                <a:gd name="T1" fmla="*/ 0 h 25"/>
                <a:gd name="T2" fmla="*/ 33 w 18"/>
                <a:gd name="T3" fmla="*/ 230 h 25"/>
                <a:gd name="T4" fmla="*/ 113 w 18"/>
                <a:gd name="T5" fmla="*/ 273 h 25"/>
                <a:gd name="T6" fmla="*/ 125 w 18"/>
                <a:gd name="T7" fmla="*/ 346 h 25"/>
                <a:gd name="T8" fmla="*/ 283 w 18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5"/>
                    <a:pt x="0" y="8"/>
                    <a:pt x="2" y="12"/>
                  </a:cubicBezTo>
                  <a:cubicBezTo>
                    <a:pt x="3" y="14"/>
                    <a:pt x="6" y="13"/>
                    <a:pt x="7" y="14"/>
                  </a:cubicBezTo>
                  <a:cubicBezTo>
                    <a:pt x="8" y="15"/>
                    <a:pt x="8" y="18"/>
                    <a:pt x="8" y="18"/>
                  </a:cubicBezTo>
                  <a:cubicBezTo>
                    <a:pt x="11" y="22"/>
                    <a:pt x="14" y="24"/>
                    <a:pt x="18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Freeform 1889">
              <a:extLst>
                <a:ext uri="{FF2B5EF4-FFF2-40B4-BE49-F238E27FC236}">
                  <a16:creationId xmlns:a16="http://schemas.microsoft.com/office/drawing/2014/main" id="{8FD70421-0B3C-456F-9569-10C4CD103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744"/>
              <a:ext cx="67" cy="35"/>
            </a:xfrm>
            <a:custGeom>
              <a:avLst/>
              <a:gdLst>
                <a:gd name="T0" fmla="*/ 0 w 27"/>
                <a:gd name="T1" fmla="*/ 0 h 13"/>
                <a:gd name="T2" fmla="*/ 104 w 27"/>
                <a:gd name="T3" fmla="*/ 175 h 13"/>
                <a:gd name="T4" fmla="*/ 184 w 27"/>
                <a:gd name="T5" fmla="*/ 159 h 13"/>
                <a:gd name="T6" fmla="*/ 228 w 27"/>
                <a:gd name="T7" fmla="*/ 232 h 13"/>
                <a:gd name="T8" fmla="*/ 412 w 27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6"/>
                    <a:pt x="3" y="7"/>
                    <a:pt x="7" y="9"/>
                  </a:cubicBezTo>
                  <a:cubicBezTo>
                    <a:pt x="9" y="10"/>
                    <a:pt x="11" y="8"/>
                    <a:pt x="12" y="8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9" y="13"/>
                    <a:pt x="23" y="12"/>
                    <a:pt x="27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Freeform 1890">
              <a:extLst>
                <a:ext uri="{FF2B5EF4-FFF2-40B4-BE49-F238E27FC236}">
                  <a16:creationId xmlns:a16="http://schemas.microsoft.com/office/drawing/2014/main" id="{70253E21-A590-40D5-916C-FCABE3C4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11"/>
              <a:ext cx="27" cy="96"/>
            </a:xfrm>
            <a:custGeom>
              <a:avLst/>
              <a:gdLst>
                <a:gd name="T0" fmla="*/ 133 w 11"/>
                <a:gd name="T1" fmla="*/ 0 h 36"/>
                <a:gd name="T2" fmla="*/ 42 w 11"/>
                <a:gd name="T3" fmla="*/ 264 h 36"/>
                <a:gd name="T4" fmla="*/ 61 w 11"/>
                <a:gd name="T5" fmla="*/ 435 h 36"/>
                <a:gd name="T6" fmla="*/ 61 w 11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6">
                  <a:moveTo>
                    <a:pt x="9" y="0"/>
                  </a:moveTo>
                  <a:cubicBezTo>
                    <a:pt x="11" y="7"/>
                    <a:pt x="5" y="8"/>
                    <a:pt x="3" y="14"/>
                  </a:cubicBezTo>
                  <a:cubicBezTo>
                    <a:pt x="1" y="18"/>
                    <a:pt x="4" y="19"/>
                    <a:pt x="4" y="23"/>
                  </a:cubicBezTo>
                  <a:cubicBezTo>
                    <a:pt x="4" y="28"/>
                    <a:pt x="0" y="31"/>
                    <a:pt x="4" y="3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Freeform 1891">
              <a:extLst>
                <a:ext uri="{FF2B5EF4-FFF2-40B4-BE49-F238E27FC236}">
                  <a16:creationId xmlns:a16="http://schemas.microsoft.com/office/drawing/2014/main" id="{E14C9531-BC0A-4BA4-AD68-FC3D3EC9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16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Freeform 1892">
              <a:extLst>
                <a:ext uri="{FF2B5EF4-FFF2-40B4-BE49-F238E27FC236}">
                  <a16:creationId xmlns:a16="http://schemas.microsoft.com/office/drawing/2014/main" id="{FF67C925-9919-45AD-B615-2D7973D9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49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2"/>
                    <a:pt x="6" y="3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Freeform 1893">
              <a:extLst>
                <a:ext uri="{FF2B5EF4-FFF2-40B4-BE49-F238E27FC236}">
                  <a16:creationId xmlns:a16="http://schemas.microsoft.com/office/drawing/2014/main" id="{1B5D66D4-AC7A-4F5F-B340-59165781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816"/>
              <a:ext cx="43" cy="24"/>
            </a:xfrm>
            <a:custGeom>
              <a:avLst/>
              <a:gdLst>
                <a:gd name="T0" fmla="*/ 276 w 17"/>
                <a:gd name="T1" fmla="*/ 77 h 9"/>
                <a:gd name="T2" fmla="*/ 129 w 17"/>
                <a:gd name="T3" fmla="*/ 0 h 9"/>
                <a:gd name="T4" fmla="*/ 276 w 17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7" y="4"/>
                  </a:moveTo>
                  <a:cubicBezTo>
                    <a:pt x="14" y="3"/>
                    <a:pt x="10" y="2"/>
                    <a:pt x="8" y="0"/>
                  </a:cubicBezTo>
                  <a:cubicBezTo>
                    <a:pt x="0" y="7"/>
                    <a:pt x="11" y="9"/>
                    <a:pt x="17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Freeform 1894">
              <a:extLst>
                <a:ext uri="{FF2B5EF4-FFF2-40B4-BE49-F238E27FC236}">
                  <a16:creationId xmlns:a16="http://schemas.microsoft.com/office/drawing/2014/main" id="{0941993F-9508-465B-AE0C-01EFB5FE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95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Freeform 1895">
              <a:extLst>
                <a:ext uri="{FF2B5EF4-FFF2-40B4-BE49-F238E27FC236}">
                  <a16:creationId xmlns:a16="http://schemas.microsoft.com/office/drawing/2014/main" id="{4ACC989B-B200-455D-A8C6-5547037A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196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3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Freeform 1896">
              <a:extLst>
                <a:ext uri="{FF2B5EF4-FFF2-40B4-BE49-F238E27FC236}">
                  <a16:creationId xmlns:a16="http://schemas.microsoft.com/office/drawing/2014/main" id="{D7F65429-E476-4765-91F5-A2EEDCBE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2168"/>
              <a:ext cx="55" cy="72"/>
            </a:xfrm>
            <a:custGeom>
              <a:avLst/>
              <a:gdLst>
                <a:gd name="T0" fmla="*/ 220 w 22"/>
                <a:gd name="T1" fmla="*/ 512 h 27"/>
                <a:gd name="T2" fmla="*/ 345 w 22"/>
                <a:gd name="T3" fmla="*/ 363 h 27"/>
                <a:gd name="T4" fmla="*/ 113 w 22"/>
                <a:gd name="T5" fmla="*/ 397 h 27"/>
                <a:gd name="T6" fmla="*/ 283 w 22"/>
                <a:gd name="T7" fmla="*/ 77 h 27"/>
                <a:gd name="T8" fmla="*/ 0 w 22"/>
                <a:gd name="T9" fmla="*/ 20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14" y="27"/>
                  </a:moveTo>
                  <a:cubicBezTo>
                    <a:pt x="17" y="25"/>
                    <a:pt x="21" y="23"/>
                    <a:pt x="22" y="19"/>
                  </a:cubicBezTo>
                  <a:cubicBezTo>
                    <a:pt x="17" y="15"/>
                    <a:pt x="12" y="19"/>
                    <a:pt x="7" y="21"/>
                  </a:cubicBezTo>
                  <a:cubicBezTo>
                    <a:pt x="7" y="14"/>
                    <a:pt x="17" y="11"/>
                    <a:pt x="18" y="4"/>
                  </a:cubicBezTo>
                  <a:cubicBezTo>
                    <a:pt x="12" y="0"/>
                    <a:pt x="4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Freeform 1897">
              <a:extLst>
                <a:ext uri="{FF2B5EF4-FFF2-40B4-BE49-F238E27FC236}">
                  <a16:creationId xmlns:a16="http://schemas.microsoft.com/office/drawing/2014/main" id="{D6FF7D5F-6DD4-4F06-BCB4-3D189F3A4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64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0"/>
                    <a:pt x="6" y="2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Freeform 1898">
              <a:extLst>
                <a:ext uri="{FF2B5EF4-FFF2-40B4-BE49-F238E27FC236}">
                  <a16:creationId xmlns:a16="http://schemas.microsoft.com/office/drawing/2014/main" id="{F2113FEC-F950-4AA4-AC86-23829ECB1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280"/>
              <a:ext cx="33" cy="32"/>
            </a:xfrm>
            <a:custGeom>
              <a:avLst/>
              <a:gdLst>
                <a:gd name="T0" fmla="*/ 0 w 13"/>
                <a:gd name="T1" fmla="*/ 136 h 12"/>
                <a:gd name="T2" fmla="*/ 180 w 13"/>
                <a:gd name="T3" fmla="*/ 21 h 12"/>
                <a:gd name="T4" fmla="*/ 84 w 1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7"/>
                  </a:moveTo>
                  <a:cubicBezTo>
                    <a:pt x="3" y="4"/>
                    <a:pt x="7" y="0"/>
                    <a:pt x="11" y="1"/>
                  </a:cubicBezTo>
                  <a:cubicBezTo>
                    <a:pt x="13" y="5"/>
                    <a:pt x="8" y="9"/>
                    <a:pt x="5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Freeform 1899">
              <a:extLst>
                <a:ext uri="{FF2B5EF4-FFF2-40B4-BE49-F238E27FC236}">
                  <a16:creationId xmlns:a16="http://schemas.microsoft.com/office/drawing/2014/main" id="{34680D87-C037-40BE-8B08-FB8B40D2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347"/>
              <a:ext cx="23" cy="21"/>
            </a:xfrm>
            <a:custGeom>
              <a:avLst/>
              <a:gdLst>
                <a:gd name="T0" fmla="*/ 0 w 9"/>
                <a:gd name="T1" fmla="*/ 21 h 8"/>
                <a:gd name="T2" fmla="*/ 151 w 9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4" y="0"/>
                    <a:pt x="7" y="4"/>
                    <a:pt x="9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Freeform 1900">
              <a:extLst>
                <a:ext uri="{FF2B5EF4-FFF2-40B4-BE49-F238E27FC236}">
                  <a16:creationId xmlns:a16="http://schemas.microsoft.com/office/drawing/2014/main" id="{66C6693A-8179-4A44-A9AC-53565EE9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245"/>
              <a:ext cx="25" cy="32"/>
            </a:xfrm>
            <a:custGeom>
              <a:avLst/>
              <a:gdLst>
                <a:gd name="T0" fmla="*/ 0 w 10"/>
                <a:gd name="T1" fmla="*/ 136 h 12"/>
                <a:gd name="T2" fmla="*/ 145 w 10"/>
                <a:gd name="T3" fmla="*/ 21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7"/>
                  </a:moveTo>
                  <a:cubicBezTo>
                    <a:pt x="2" y="4"/>
                    <a:pt x="5" y="0"/>
                    <a:pt x="9" y="1"/>
                  </a:cubicBezTo>
                  <a:cubicBezTo>
                    <a:pt x="10" y="5"/>
                    <a:pt x="9" y="9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Freeform 1901">
              <a:extLst>
                <a:ext uri="{FF2B5EF4-FFF2-40B4-BE49-F238E27FC236}">
                  <a16:creationId xmlns:a16="http://schemas.microsoft.com/office/drawing/2014/main" id="{845E1B36-A241-4A3F-A6AA-97014C19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68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Freeform 1902">
              <a:extLst>
                <a:ext uri="{FF2B5EF4-FFF2-40B4-BE49-F238E27FC236}">
                  <a16:creationId xmlns:a16="http://schemas.microsoft.com/office/drawing/2014/main" id="{C316D107-F6C1-4B5B-8D71-44E51D776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744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3" y="6"/>
                    <a:pt x="4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Freeform 1903">
              <a:extLst>
                <a:ext uri="{FF2B5EF4-FFF2-40B4-BE49-F238E27FC236}">
                  <a16:creationId xmlns:a16="http://schemas.microsoft.com/office/drawing/2014/main" id="{AA58491C-14E7-4A16-A5BF-D7380836A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571"/>
              <a:ext cx="27" cy="13"/>
            </a:xfrm>
            <a:custGeom>
              <a:avLst/>
              <a:gdLst>
                <a:gd name="T0" fmla="*/ 0 w 11"/>
                <a:gd name="T1" fmla="*/ 68 h 5"/>
                <a:gd name="T2" fmla="*/ 162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4" y="5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Freeform 1904">
              <a:extLst>
                <a:ext uri="{FF2B5EF4-FFF2-40B4-BE49-F238E27FC236}">
                  <a16:creationId xmlns:a16="http://schemas.microsoft.com/office/drawing/2014/main" id="{6D494094-162D-4557-94FA-430C9A26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485"/>
              <a:ext cx="10" cy="22"/>
            </a:xfrm>
            <a:custGeom>
              <a:avLst/>
              <a:gdLst>
                <a:gd name="T0" fmla="*/ 63 w 4"/>
                <a:gd name="T1" fmla="*/ 0 h 8"/>
                <a:gd name="T2" fmla="*/ 0 w 4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Freeform 1905">
              <a:extLst>
                <a:ext uri="{FF2B5EF4-FFF2-40B4-BE49-F238E27FC236}">
                  <a16:creationId xmlns:a16="http://schemas.microsoft.com/office/drawing/2014/main" id="{DC2C73E5-BE69-49F7-8DA7-1063E7EA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221"/>
              <a:ext cx="8" cy="16"/>
            </a:xfrm>
            <a:custGeom>
              <a:avLst/>
              <a:gdLst>
                <a:gd name="T0" fmla="*/ 56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Freeform 1906">
              <a:extLst>
                <a:ext uri="{FF2B5EF4-FFF2-40B4-BE49-F238E27FC236}">
                  <a16:creationId xmlns:a16="http://schemas.microsoft.com/office/drawing/2014/main" id="{4BAA064E-C995-4DC5-B100-960783AC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704"/>
              <a:ext cx="5" cy="27"/>
            </a:xfrm>
            <a:custGeom>
              <a:avLst/>
              <a:gdLst>
                <a:gd name="T0" fmla="*/ 33 w 2"/>
                <a:gd name="T1" fmla="*/ 0 h 10"/>
                <a:gd name="T2" fmla="*/ 0 w 2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Freeform 1907">
              <a:extLst>
                <a:ext uri="{FF2B5EF4-FFF2-40B4-BE49-F238E27FC236}">
                  <a16:creationId xmlns:a16="http://schemas.microsoft.com/office/drawing/2014/main" id="{BB090A8F-7D7D-4D12-B4E8-81DAAB39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57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2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Freeform 1908">
              <a:extLst>
                <a:ext uri="{FF2B5EF4-FFF2-40B4-BE49-F238E27FC236}">
                  <a16:creationId xmlns:a16="http://schemas.microsoft.com/office/drawing/2014/main" id="{24D74ED3-F596-4B5C-946D-1B1563265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64"/>
              <a:ext cx="13" cy="21"/>
            </a:xfrm>
            <a:custGeom>
              <a:avLst/>
              <a:gdLst>
                <a:gd name="T0" fmla="*/ 88 w 5"/>
                <a:gd name="T1" fmla="*/ 0 h 8"/>
                <a:gd name="T2" fmla="*/ 0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Freeform 1909">
              <a:extLst>
                <a:ext uri="{FF2B5EF4-FFF2-40B4-BE49-F238E27FC236}">
                  <a16:creationId xmlns:a16="http://schemas.microsoft.com/office/drawing/2014/main" id="{A561E27A-9129-40E0-AC91-3AA45A68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339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3"/>
                    <a:pt x="1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Freeform 1910">
              <a:extLst>
                <a:ext uri="{FF2B5EF4-FFF2-40B4-BE49-F238E27FC236}">
                  <a16:creationId xmlns:a16="http://schemas.microsoft.com/office/drawing/2014/main" id="{1DC06AB2-D46C-4A79-83EE-E30E983B6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744"/>
              <a:ext cx="25" cy="91"/>
            </a:xfrm>
            <a:custGeom>
              <a:avLst/>
              <a:gdLst>
                <a:gd name="T0" fmla="*/ 83 w 10"/>
                <a:gd name="T1" fmla="*/ 0 h 34"/>
                <a:gd name="T2" fmla="*/ 33 w 10"/>
                <a:gd name="T3" fmla="*/ 230 h 34"/>
                <a:gd name="T4" fmla="*/ 95 w 10"/>
                <a:gd name="T5" fmla="*/ 308 h 34"/>
                <a:gd name="T6" fmla="*/ 63 w 10"/>
                <a:gd name="T7" fmla="*/ 401 h 34"/>
                <a:gd name="T8" fmla="*/ 145 w 10"/>
                <a:gd name="T9" fmla="*/ 559 h 34"/>
                <a:gd name="T10" fmla="*/ 158 w 10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cubicBezTo>
                    <a:pt x="2" y="4"/>
                    <a:pt x="0" y="8"/>
                    <a:pt x="2" y="12"/>
                  </a:cubicBezTo>
                  <a:cubicBezTo>
                    <a:pt x="3" y="14"/>
                    <a:pt x="6" y="12"/>
                    <a:pt x="6" y="16"/>
                  </a:cubicBezTo>
                  <a:cubicBezTo>
                    <a:pt x="7" y="18"/>
                    <a:pt x="4" y="19"/>
                    <a:pt x="4" y="21"/>
                  </a:cubicBezTo>
                  <a:cubicBezTo>
                    <a:pt x="5" y="24"/>
                    <a:pt x="8" y="26"/>
                    <a:pt x="9" y="29"/>
                  </a:cubicBezTo>
                  <a:cubicBezTo>
                    <a:pt x="9" y="31"/>
                    <a:pt x="5" y="33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Freeform 1911">
              <a:extLst>
                <a:ext uri="{FF2B5EF4-FFF2-40B4-BE49-F238E27FC236}">
                  <a16:creationId xmlns:a16="http://schemas.microsoft.com/office/drawing/2014/main" id="{753CFC98-6357-4A8E-B89A-05F76E51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880"/>
              <a:ext cx="30" cy="80"/>
            </a:xfrm>
            <a:custGeom>
              <a:avLst/>
              <a:gdLst>
                <a:gd name="T0" fmla="*/ 0 w 12"/>
                <a:gd name="T1" fmla="*/ 568 h 30"/>
                <a:gd name="T2" fmla="*/ 50 w 12"/>
                <a:gd name="T3" fmla="*/ 363 h 30"/>
                <a:gd name="T4" fmla="*/ 188 w 12"/>
                <a:gd name="T5" fmla="*/ 227 h 30"/>
                <a:gd name="T6" fmla="*/ 145 w 12"/>
                <a:gd name="T7" fmla="*/ 77 h 30"/>
                <a:gd name="T8" fmla="*/ 175 w 1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0">
                  <a:moveTo>
                    <a:pt x="0" y="30"/>
                  </a:moveTo>
                  <a:cubicBezTo>
                    <a:pt x="1" y="27"/>
                    <a:pt x="0" y="22"/>
                    <a:pt x="3" y="19"/>
                  </a:cubicBezTo>
                  <a:cubicBezTo>
                    <a:pt x="5" y="16"/>
                    <a:pt x="12" y="18"/>
                    <a:pt x="12" y="12"/>
                  </a:cubicBezTo>
                  <a:cubicBezTo>
                    <a:pt x="11" y="9"/>
                    <a:pt x="8" y="9"/>
                    <a:pt x="9" y="4"/>
                  </a:cubicBezTo>
                  <a:cubicBezTo>
                    <a:pt x="9" y="2"/>
                    <a:pt x="11" y="2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Freeform 1912">
              <a:extLst>
                <a:ext uri="{FF2B5EF4-FFF2-40B4-BE49-F238E27FC236}">
                  <a16:creationId xmlns:a16="http://schemas.microsoft.com/office/drawing/2014/main" id="{DF980BA6-CB72-4951-A95B-493A9360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91"/>
              <a:ext cx="65" cy="48"/>
            </a:xfrm>
            <a:custGeom>
              <a:avLst/>
              <a:gdLst>
                <a:gd name="T0" fmla="*/ 0 w 26"/>
                <a:gd name="T1" fmla="*/ 0 h 18"/>
                <a:gd name="T2" fmla="*/ 175 w 26"/>
                <a:gd name="T3" fmla="*/ 149 h 18"/>
                <a:gd name="T4" fmla="*/ 313 w 26"/>
                <a:gd name="T5" fmla="*/ 248 h 18"/>
                <a:gd name="T6" fmla="*/ 408 w 26"/>
                <a:gd name="T7" fmla="*/ 28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0" y="7"/>
                    <a:pt x="5" y="13"/>
                    <a:pt x="11" y="8"/>
                  </a:cubicBezTo>
                  <a:cubicBezTo>
                    <a:pt x="12" y="13"/>
                    <a:pt x="16" y="15"/>
                    <a:pt x="20" y="13"/>
                  </a:cubicBezTo>
                  <a:cubicBezTo>
                    <a:pt x="21" y="16"/>
                    <a:pt x="23" y="18"/>
                    <a:pt x="26" y="1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Freeform 1913">
              <a:extLst>
                <a:ext uri="{FF2B5EF4-FFF2-40B4-BE49-F238E27FC236}">
                  <a16:creationId xmlns:a16="http://schemas.microsoft.com/office/drawing/2014/main" id="{E06629B4-FC75-453E-B89C-73451C36E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973"/>
              <a:ext cx="55" cy="62"/>
            </a:xfrm>
            <a:custGeom>
              <a:avLst/>
              <a:gdLst>
                <a:gd name="T0" fmla="*/ 50 w 22"/>
                <a:gd name="T1" fmla="*/ 450 h 23"/>
                <a:gd name="T2" fmla="*/ 175 w 22"/>
                <a:gd name="T3" fmla="*/ 291 h 23"/>
                <a:gd name="T4" fmla="*/ 270 w 22"/>
                <a:gd name="T5" fmla="*/ 175 h 23"/>
                <a:gd name="T6" fmla="*/ 313 w 22"/>
                <a:gd name="T7" fmla="*/ 59 h 23"/>
                <a:gd name="T8" fmla="*/ 345 w 22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3" y="23"/>
                  </a:moveTo>
                  <a:cubicBezTo>
                    <a:pt x="0" y="19"/>
                    <a:pt x="7" y="17"/>
                    <a:pt x="11" y="15"/>
                  </a:cubicBezTo>
                  <a:cubicBezTo>
                    <a:pt x="16" y="13"/>
                    <a:pt x="16" y="14"/>
                    <a:pt x="17" y="9"/>
                  </a:cubicBezTo>
                  <a:cubicBezTo>
                    <a:pt x="18" y="5"/>
                    <a:pt x="17" y="6"/>
                    <a:pt x="20" y="3"/>
                  </a:cubicBezTo>
                  <a:cubicBezTo>
                    <a:pt x="20" y="2"/>
                    <a:pt x="21" y="1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Freeform 1914">
              <a:extLst>
                <a:ext uri="{FF2B5EF4-FFF2-40B4-BE49-F238E27FC236}">
                  <a16:creationId xmlns:a16="http://schemas.microsoft.com/office/drawing/2014/main" id="{484F0F5C-90C0-40EC-AE53-FE53AD46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60"/>
              <a:ext cx="45" cy="104"/>
            </a:xfrm>
            <a:custGeom>
              <a:avLst/>
              <a:gdLst>
                <a:gd name="T0" fmla="*/ 0 w 18"/>
                <a:gd name="T1" fmla="*/ 0 h 39"/>
                <a:gd name="T2" fmla="*/ 83 w 18"/>
                <a:gd name="T3" fmla="*/ 227 h 39"/>
                <a:gd name="T4" fmla="*/ 158 w 18"/>
                <a:gd name="T5" fmla="*/ 456 h 39"/>
                <a:gd name="T6" fmla="*/ 208 w 18"/>
                <a:gd name="T7" fmla="*/ 627 h 39"/>
                <a:gd name="T8" fmla="*/ 283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0" y="0"/>
                  </a:moveTo>
                  <a:cubicBezTo>
                    <a:pt x="1" y="5"/>
                    <a:pt x="2" y="9"/>
                    <a:pt x="5" y="12"/>
                  </a:cubicBezTo>
                  <a:cubicBezTo>
                    <a:pt x="9" y="16"/>
                    <a:pt x="11" y="17"/>
                    <a:pt x="10" y="24"/>
                  </a:cubicBezTo>
                  <a:cubicBezTo>
                    <a:pt x="9" y="30"/>
                    <a:pt x="7" y="30"/>
                    <a:pt x="13" y="33"/>
                  </a:cubicBezTo>
                  <a:cubicBezTo>
                    <a:pt x="16" y="35"/>
                    <a:pt x="18" y="33"/>
                    <a:pt x="18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Freeform 1915">
              <a:extLst>
                <a:ext uri="{FF2B5EF4-FFF2-40B4-BE49-F238E27FC236}">
                  <a16:creationId xmlns:a16="http://schemas.microsoft.com/office/drawing/2014/main" id="{B1D84A50-E29F-4C51-97A7-B63A8853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720"/>
              <a:ext cx="25" cy="48"/>
            </a:xfrm>
            <a:custGeom>
              <a:avLst/>
              <a:gdLst>
                <a:gd name="T0" fmla="*/ 0 w 10"/>
                <a:gd name="T1" fmla="*/ 0 h 18"/>
                <a:gd name="T2" fmla="*/ 95 w 10"/>
                <a:gd name="T3" fmla="*/ 136 h 18"/>
                <a:gd name="T4" fmla="*/ 145 w 10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1" y="3"/>
                    <a:pt x="1" y="11"/>
                    <a:pt x="6" y="7"/>
                  </a:cubicBezTo>
                  <a:cubicBezTo>
                    <a:pt x="10" y="9"/>
                    <a:pt x="9" y="15"/>
                    <a:pt x="9" y="1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Freeform 1916">
              <a:extLst>
                <a:ext uri="{FF2B5EF4-FFF2-40B4-BE49-F238E27FC236}">
                  <a16:creationId xmlns:a16="http://schemas.microsoft.com/office/drawing/2014/main" id="{2C6191D6-4C78-4CF9-A99F-D8C50AA9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576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113 w 10"/>
                <a:gd name="T3" fmla="*/ 0 h 4"/>
                <a:gd name="T4" fmla="*/ 158 w 10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4"/>
                    <a:pt x="5" y="4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Freeform 1917">
              <a:extLst>
                <a:ext uri="{FF2B5EF4-FFF2-40B4-BE49-F238E27FC236}">
                  <a16:creationId xmlns:a16="http://schemas.microsoft.com/office/drawing/2014/main" id="{D3710532-E3E3-44E8-AE86-A3D520C0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61"/>
              <a:ext cx="33" cy="24"/>
            </a:xfrm>
            <a:custGeom>
              <a:avLst/>
              <a:gdLst>
                <a:gd name="T0" fmla="*/ 0 w 13"/>
                <a:gd name="T1" fmla="*/ 21 h 9"/>
                <a:gd name="T2" fmla="*/ 33 w 13"/>
                <a:gd name="T3" fmla="*/ 93 h 9"/>
                <a:gd name="T4" fmla="*/ 129 w 13"/>
                <a:gd name="T5" fmla="*/ 171 h 9"/>
                <a:gd name="T6" fmla="*/ 180 w 13"/>
                <a:gd name="T7" fmla="*/ 136 h 9"/>
                <a:gd name="T8" fmla="*/ 213 w 13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6" y="0"/>
                    <a:pt x="7" y="5"/>
                    <a:pt x="8" y="9"/>
                  </a:cubicBezTo>
                  <a:cubicBezTo>
                    <a:pt x="8" y="8"/>
                    <a:pt x="11" y="8"/>
                    <a:pt x="11" y="7"/>
                  </a:cubicBezTo>
                  <a:cubicBezTo>
                    <a:pt x="12" y="8"/>
                    <a:pt x="12" y="9"/>
                    <a:pt x="13" y="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Freeform 1918">
              <a:extLst>
                <a:ext uri="{FF2B5EF4-FFF2-40B4-BE49-F238E27FC236}">
                  <a16:creationId xmlns:a16="http://schemas.microsoft.com/office/drawing/2014/main" id="{5D169B76-24DC-457B-AB21-89D9E6D9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79"/>
              <a:ext cx="13" cy="80"/>
            </a:xfrm>
            <a:custGeom>
              <a:avLst/>
              <a:gdLst>
                <a:gd name="T0" fmla="*/ 34 w 5"/>
                <a:gd name="T1" fmla="*/ 568 h 30"/>
                <a:gd name="T2" fmla="*/ 21 w 5"/>
                <a:gd name="T3" fmla="*/ 419 h 30"/>
                <a:gd name="T4" fmla="*/ 68 w 5"/>
                <a:gd name="T5" fmla="*/ 264 h 30"/>
                <a:gd name="T6" fmla="*/ 68 w 5"/>
                <a:gd name="T7" fmla="*/ 171 h 30"/>
                <a:gd name="T8" fmla="*/ 55 w 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cubicBezTo>
                    <a:pt x="3" y="27"/>
                    <a:pt x="1" y="25"/>
                    <a:pt x="1" y="22"/>
                  </a:cubicBezTo>
                  <a:cubicBezTo>
                    <a:pt x="0" y="16"/>
                    <a:pt x="2" y="18"/>
                    <a:pt x="4" y="14"/>
                  </a:cubicBezTo>
                  <a:cubicBezTo>
                    <a:pt x="5" y="11"/>
                    <a:pt x="5" y="13"/>
                    <a:pt x="4" y="9"/>
                  </a:cubicBezTo>
                  <a:cubicBezTo>
                    <a:pt x="4" y="6"/>
                    <a:pt x="1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Freeform 1919">
              <a:extLst>
                <a:ext uri="{FF2B5EF4-FFF2-40B4-BE49-F238E27FC236}">
                  <a16:creationId xmlns:a16="http://schemas.microsoft.com/office/drawing/2014/main" id="{F0B3F636-FFBC-4769-ADD9-109C0DDD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597"/>
              <a:ext cx="127" cy="70"/>
            </a:xfrm>
            <a:custGeom>
              <a:avLst/>
              <a:gdLst>
                <a:gd name="T0" fmla="*/ 0 w 51"/>
                <a:gd name="T1" fmla="*/ 0 h 26"/>
                <a:gd name="T2" fmla="*/ 167 w 51"/>
                <a:gd name="T3" fmla="*/ 232 h 26"/>
                <a:gd name="T4" fmla="*/ 321 w 51"/>
                <a:gd name="T5" fmla="*/ 253 h 26"/>
                <a:gd name="T6" fmla="*/ 558 w 51"/>
                <a:gd name="T7" fmla="*/ 412 h 26"/>
                <a:gd name="T8" fmla="*/ 787 w 51"/>
                <a:gd name="T9" fmla="*/ 47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6" y="2"/>
                    <a:pt x="5" y="11"/>
                    <a:pt x="11" y="12"/>
                  </a:cubicBezTo>
                  <a:cubicBezTo>
                    <a:pt x="16" y="14"/>
                    <a:pt x="17" y="10"/>
                    <a:pt x="21" y="13"/>
                  </a:cubicBezTo>
                  <a:cubicBezTo>
                    <a:pt x="28" y="18"/>
                    <a:pt x="25" y="26"/>
                    <a:pt x="36" y="21"/>
                  </a:cubicBezTo>
                  <a:cubicBezTo>
                    <a:pt x="38" y="26"/>
                    <a:pt x="47" y="25"/>
                    <a:pt x="51" y="2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Freeform 1920">
              <a:extLst>
                <a:ext uri="{FF2B5EF4-FFF2-40B4-BE49-F238E27FC236}">
                  <a16:creationId xmlns:a16="http://schemas.microsoft.com/office/drawing/2014/main" id="{C1DA4033-94FF-4832-BB64-ED45940D4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07"/>
              <a:ext cx="27" cy="61"/>
            </a:xfrm>
            <a:custGeom>
              <a:avLst/>
              <a:gdLst>
                <a:gd name="T0" fmla="*/ 12 w 11"/>
                <a:gd name="T1" fmla="*/ 430 h 23"/>
                <a:gd name="T2" fmla="*/ 0 w 11"/>
                <a:gd name="T3" fmla="*/ 430 h 23"/>
                <a:gd name="T4" fmla="*/ 120 w 11"/>
                <a:gd name="T5" fmla="*/ 191 h 23"/>
                <a:gd name="T6" fmla="*/ 162 w 1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1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18"/>
                    <a:pt x="1" y="9"/>
                    <a:pt x="8" y="10"/>
                  </a:cubicBezTo>
                  <a:cubicBezTo>
                    <a:pt x="5" y="6"/>
                    <a:pt x="4" y="1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Freeform 1921">
              <a:extLst>
                <a:ext uri="{FF2B5EF4-FFF2-40B4-BE49-F238E27FC236}">
                  <a16:creationId xmlns:a16="http://schemas.microsoft.com/office/drawing/2014/main" id="{65D53CA9-7DF4-4F97-86B9-186FBE30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80"/>
              <a:ext cx="35" cy="101"/>
            </a:xfrm>
            <a:custGeom>
              <a:avLst/>
              <a:gdLst>
                <a:gd name="T0" fmla="*/ 0 w 14"/>
                <a:gd name="T1" fmla="*/ 622 h 38"/>
                <a:gd name="T2" fmla="*/ 125 w 14"/>
                <a:gd name="T3" fmla="*/ 452 h 38"/>
                <a:gd name="T4" fmla="*/ 188 w 14"/>
                <a:gd name="T5" fmla="*/ 260 h 38"/>
                <a:gd name="T6" fmla="*/ 220 w 1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33"/>
                  </a:moveTo>
                  <a:cubicBezTo>
                    <a:pt x="6" y="38"/>
                    <a:pt x="8" y="27"/>
                    <a:pt x="8" y="24"/>
                  </a:cubicBezTo>
                  <a:cubicBezTo>
                    <a:pt x="9" y="19"/>
                    <a:pt x="10" y="18"/>
                    <a:pt x="12" y="14"/>
                  </a:cubicBezTo>
                  <a:cubicBezTo>
                    <a:pt x="14" y="10"/>
                    <a:pt x="10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Freeform 1922">
              <a:extLst>
                <a:ext uri="{FF2B5EF4-FFF2-40B4-BE49-F238E27FC236}">
                  <a16:creationId xmlns:a16="http://schemas.microsoft.com/office/drawing/2014/main" id="{F57FD81F-1AFD-4329-BA61-193FEBEB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587"/>
              <a:ext cx="40" cy="66"/>
            </a:xfrm>
            <a:custGeom>
              <a:avLst/>
              <a:gdLst>
                <a:gd name="T0" fmla="*/ 33 w 16"/>
                <a:gd name="T1" fmla="*/ 0 h 25"/>
                <a:gd name="T2" fmla="*/ 50 w 16"/>
                <a:gd name="T3" fmla="*/ 222 h 25"/>
                <a:gd name="T4" fmla="*/ 125 w 16"/>
                <a:gd name="T5" fmla="*/ 314 h 25"/>
                <a:gd name="T6" fmla="*/ 145 w 16"/>
                <a:gd name="T7" fmla="*/ 383 h 25"/>
                <a:gd name="T8" fmla="*/ 208 w 16"/>
                <a:gd name="T9" fmla="*/ 404 h 25"/>
                <a:gd name="T10" fmla="*/ 250 w 16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3" y="4"/>
                    <a:pt x="0" y="8"/>
                    <a:pt x="3" y="12"/>
                  </a:cubicBezTo>
                  <a:cubicBezTo>
                    <a:pt x="5" y="15"/>
                    <a:pt x="7" y="14"/>
                    <a:pt x="8" y="17"/>
                  </a:cubicBezTo>
                  <a:cubicBezTo>
                    <a:pt x="9" y="18"/>
                    <a:pt x="8" y="20"/>
                    <a:pt x="9" y="21"/>
                  </a:cubicBezTo>
                  <a:cubicBezTo>
                    <a:pt x="10" y="22"/>
                    <a:pt x="12" y="22"/>
                    <a:pt x="13" y="22"/>
                  </a:cubicBezTo>
                  <a:cubicBezTo>
                    <a:pt x="14" y="23"/>
                    <a:pt x="15" y="24"/>
                    <a:pt x="16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Freeform 1923">
              <a:extLst>
                <a:ext uri="{FF2B5EF4-FFF2-40B4-BE49-F238E27FC236}">
                  <a16:creationId xmlns:a16="http://schemas.microsoft.com/office/drawing/2014/main" id="{FEB27C6D-9853-4CCF-B430-021E7E27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576"/>
              <a:ext cx="108" cy="32"/>
            </a:xfrm>
            <a:custGeom>
              <a:avLst/>
              <a:gdLst>
                <a:gd name="T0" fmla="*/ 0 w 43"/>
                <a:gd name="T1" fmla="*/ 171 h 12"/>
                <a:gd name="T2" fmla="*/ 239 w 43"/>
                <a:gd name="T3" fmla="*/ 205 h 12"/>
                <a:gd name="T4" fmla="*/ 442 w 43"/>
                <a:gd name="T5" fmla="*/ 56 h 12"/>
                <a:gd name="T6" fmla="*/ 555 w 43"/>
                <a:gd name="T7" fmla="*/ 56 h 12"/>
                <a:gd name="T8" fmla="*/ 681 w 43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">
                  <a:moveTo>
                    <a:pt x="0" y="9"/>
                  </a:moveTo>
                  <a:cubicBezTo>
                    <a:pt x="4" y="0"/>
                    <a:pt x="9" y="11"/>
                    <a:pt x="15" y="11"/>
                  </a:cubicBezTo>
                  <a:cubicBezTo>
                    <a:pt x="21" y="12"/>
                    <a:pt x="23" y="6"/>
                    <a:pt x="28" y="3"/>
                  </a:cubicBezTo>
                  <a:cubicBezTo>
                    <a:pt x="33" y="0"/>
                    <a:pt x="31" y="3"/>
                    <a:pt x="35" y="3"/>
                  </a:cubicBezTo>
                  <a:cubicBezTo>
                    <a:pt x="38" y="4"/>
                    <a:pt x="41" y="2"/>
                    <a:pt x="43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Freeform 1924">
              <a:extLst>
                <a:ext uri="{FF2B5EF4-FFF2-40B4-BE49-F238E27FC236}">
                  <a16:creationId xmlns:a16="http://schemas.microsoft.com/office/drawing/2014/main" id="{A305563F-B797-4148-8027-8D05D103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592"/>
              <a:ext cx="42" cy="125"/>
            </a:xfrm>
            <a:custGeom>
              <a:avLst/>
              <a:gdLst>
                <a:gd name="T0" fmla="*/ 257 w 17"/>
                <a:gd name="T1" fmla="*/ 0 h 47"/>
                <a:gd name="T2" fmla="*/ 121 w 17"/>
                <a:gd name="T3" fmla="*/ 247 h 47"/>
                <a:gd name="T4" fmla="*/ 133 w 17"/>
                <a:gd name="T5" fmla="*/ 396 h 47"/>
                <a:gd name="T6" fmla="*/ 74 w 17"/>
                <a:gd name="T7" fmla="*/ 468 h 47"/>
                <a:gd name="T8" fmla="*/ 30 w 17"/>
                <a:gd name="T9" fmla="*/ 678 h 47"/>
                <a:gd name="T10" fmla="*/ 62 w 17"/>
                <a:gd name="T11" fmla="*/ 737 h 47"/>
                <a:gd name="T12" fmla="*/ 0 w 17"/>
                <a:gd name="T13" fmla="*/ 88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4" y="4"/>
                    <a:pt x="8" y="8"/>
                    <a:pt x="8" y="13"/>
                  </a:cubicBezTo>
                  <a:cubicBezTo>
                    <a:pt x="7" y="16"/>
                    <a:pt x="10" y="18"/>
                    <a:pt x="9" y="21"/>
                  </a:cubicBezTo>
                  <a:cubicBezTo>
                    <a:pt x="8" y="25"/>
                    <a:pt x="8" y="23"/>
                    <a:pt x="5" y="25"/>
                  </a:cubicBezTo>
                  <a:cubicBezTo>
                    <a:pt x="0" y="29"/>
                    <a:pt x="0" y="30"/>
                    <a:pt x="2" y="36"/>
                  </a:cubicBezTo>
                  <a:cubicBezTo>
                    <a:pt x="3" y="37"/>
                    <a:pt x="4" y="38"/>
                    <a:pt x="4" y="39"/>
                  </a:cubicBezTo>
                  <a:cubicBezTo>
                    <a:pt x="4" y="41"/>
                    <a:pt x="0" y="44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Freeform 1925">
              <a:extLst>
                <a:ext uri="{FF2B5EF4-FFF2-40B4-BE49-F238E27FC236}">
                  <a16:creationId xmlns:a16="http://schemas.microsoft.com/office/drawing/2014/main" id="{F1A8AD80-3B41-4D6C-AC43-5BB28BFE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60"/>
              <a:ext cx="50" cy="61"/>
            </a:xfrm>
            <a:custGeom>
              <a:avLst/>
              <a:gdLst>
                <a:gd name="T0" fmla="*/ 0 w 20"/>
                <a:gd name="T1" fmla="*/ 374 h 23"/>
                <a:gd name="T2" fmla="*/ 188 w 20"/>
                <a:gd name="T3" fmla="*/ 90 h 23"/>
                <a:gd name="T4" fmla="*/ 250 w 20"/>
                <a:gd name="T5" fmla="*/ 77 h 23"/>
                <a:gd name="T6" fmla="*/ 313 w 2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0" y="20"/>
                  </a:moveTo>
                  <a:cubicBezTo>
                    <a:pt x="11" y="23"/>
                    <a:pt x="8" y="10"/>
                    <a:pt x="12" y="5"/>
                  </a:cubicBezTo>
                  <a:cubicBezTo>
                    <a:pt x="13" y="5"/>
                    <a:pt x="15" y="5"/>
                    <a:pt x="16" y="4"/>
                  </a:cubicBezTo>
                  <a:cubicBezTo>
                    <a:pt x="17" y="3"/>
                    <a:pt x="19" y="1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Freeform 1926">
              <a:extLst>
                <a:ext uri="{FF2B5EF4-FFF2-40B4-BE49-F238E27FC236}">
                  <a16:creationId xmlns:a16="http://schemas.microsoft.com/office/drawing/2014/main" id="{E2D1C695-A2E4-4ABB-9199-B7C0EE6E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048"/>
              <a:ext cx="50" cy="56"/>
            </a:xfrm>
            <a:custGeom>
              <a:avLst/>
              <a:gdLst>
                <a:gd name="T0" fmla="*/ 33 w 20"/>
                <a:gd name="T1" fmla="*/ 0 h 21"/>
                <a:gd name="T2" fmla="*/ 145 w 20"/>
                <a:gd name="T3" fmla="*/ 205 h 21"/>
                <a:gd name="T4" fmla="*/ 220 w 20"/>
                <a:gd name="T5" fmla="*/ 341 h 21"/>
                <a:gd name="T6" fmla="*/ 313 w 20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2" y="0"/>
                  </a:moveTo>
                  <a:cubicBezTo>
                    <a:pt x="0" y="5"/>
                    <a:pt x="2" y="14"/>
                    <a:pt x="9" y="11"/>
                  </a:cubicBezTo>
                  <a:cubicBezTo>
                    <a:pt x="9" y="14"/>
                    <a:pt x="12" y="17"/>
                    <a:pt x="14" y="18"/>
                  </a:cubicBezTo>
                  <a:cubicBezTo>
                    <a:pt x="17" y="20"/>
                    <a:pt x="16" y="20"/>
                    <a:pt x="2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Freeform 1927">
              <a:extLst>
                <a:ext uri="{FF2B5EF4-FFF2-40B4-BE49-F238E27FC236}">
                  <a16:creationId xmlns:a16="http://schemas.microsoft.com/office/drawing/2014/main" id="{FEEC7D2C-71DD-4BE0-9613-52CD07BD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15"/>
              <a:ext cx="102" cy="104"/>
            </a:xfrm>
            <a:custGeom>
              <a:avLst/>
              <a:gdLst>
                <a:gd name="T0" fmla="*/ 62 w 41"/>
                <a:gd name="T1" fmla="*/ 0 h 39"/>
                <a:gd name="T2" fmla="*/ 308 w 41"/>
                <a:gd name="T3" fmla="*/ 248 h 39"/>
                <a:gd name="T4" fmla="*/ 383 w 41"/>
                <a:gd name="T5" fmla="*/ 397 h 39"/>
                <a:gd name="T6" fmla="*/ 525 w 41"/>
                <a:gd name="T7" fmla="*/ 456 h 39"/>
                <a:gd name="T8" fmla="*/ 537 w 41"/>
                <a:gd name="T9" fmla="*/ 589 h 39"/>
                <a:gd name="T10" fmla="*/ 570 w 41"/>
                <a:gd name="T11" fmla="*/ 605 h 39"/>
                <a:gd name="T12" fmla="*/ 570 w 41"/>
                <a:gd name="T13" fmla="*/ 648 h 39"/>
                <a:gd name="T14" fmla="*/ 619 w 41"/>
                <a:gd name="T15" fmla="*/ 704 h 39"/>
                <a:gd name="T16" fmla="*/ 632 w 41"/>
                <a:gd name="T17" fmla="*/ 7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9">
                  <a:moveTo>
                    <a:pt x="4" y="0"/>
                  </a:moveTo>
                  <a:cubicBezTo>
                    <a:pt x="0" y="9"/>
                    <a:pt x="16" y="9"/>
                    <a:pt x="20" y="13"/>
                  </a:cubicBezTo>
                  <a:cubicBezTo>
                    <a:pt x="23" y="15"/>
                    <a:pt x="20" y="19"/>
                    <a:pt x="25" y="21"/>
                  </a:cubicBezTo>
                  <a:cubicBezTo>
                    <a:pt x="28" y="22"/>
                    <a:pt x="33" y="21"/>
                    <a:pt x="34" y="24"/>
                  </a:cubicBezTo>
                  <a:cubicBezTo>
                    <a:pt x="34" y="27"/>
                    <a:pt x="32" y="29"/>
                    <a:pt x="35" y="31"/>
                  </a:cubicBezTo>
                  <a:cubicBezTo>
                    <a:pt x="36" y="31"/>
                    <a:pt x="37" y="31"/>
                    <a:pt x="37" y="32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6"/>
                    <a:pt x="39" y="36"/>
                    <a:pt x="40" y="37"/>
                  </a:cubicBezTo>
                  <a:cubicBezTo>
                    <a:pt x="40" y="38"/>
                    <a:pt x="40" y="39"/>
                    <a:pt x="41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Freeform 1928">
              <a:extLst>
                <a:ext uri="{FF2B5EF4-FFF2-40B4-BE49-F238E27FC236}">
                  <a16:creationId xmlns:a16="http://schemas.microsoft.com/office/drawing/2014/main" id="{CA3446C6-165D-45DE-BE5D-4948504C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87"/>
              <a:ext cx="85" cy="45"/>
            </a:xfrm>
            <a:custGeom>
              <a:avLst/>
              <a:gdLst>
                <a:gd name="T0" fmla="*/ 0 w 34"/>
                <a:gd name="T1" fmla="*/ 0 h 17"/>
                <a:gd name="T2" fmla="*/ 33 w 34"/>
                <a:gd name="T3" fmla="*/ 132 h 17"/>
                <a:gd name="T4" fmla="*/ 125 w 34"/>
                <a:gd name="T5" fmla="*/ 169 h 17"/>
                <a:gd name="T6" fmla="*/ 238 w 34"/>
                <a:gd name="T7" fmla="*/ 238 h 17"/>
                <a:gd name="T8" fmla="*/ 363 w 34"/>
                <a:gd name="T9" fmla="*/ 169 h 17"/>
                <a:gd name="T10" fmla="*/ 488 w 34"/>
                <a:gd name="T11" fmla="*/ 259 h 17"/>
                <a:gd name="T12" fmla="*/ 500 w 34"/>
                <a:gd name="T13" fmla="*/ 238 h 17"/>
                <a:gd name="T14" fmla="*/ 533 w 34"/>
                <a:gd name="T15" fmla="*/ 225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1" y="2"/>
                    <a:pt x="0" y="5"/>
                    <a:pt x="2" y="7"/>
                  </a:cubicBezTo>
                  <a:cubicBezTo>
                    <a:pt x="3" y="9"/>
                    <a:pt x="6" y="7"/>
                    <a:pt x="8" y="9"/>
                  </a:cubicBezTo>
                  <a:cubicBezTo>
                    <a:pt x="10" y="12"/>
                    <a:pt x="11" y="14"/>
                    <a:pt x="15" y="13"/>
                  </a:cubicBezTo>
                  <a:cubicBezTo>
                    <a:pt x="18" y="12"/>
                    <a:pt x="20" y="10"/>
                    <a:pt x="23" y="9"/>
                  </a:cubicBezTo>
                  <a:cubicBezTo>
                    <a:pt x="27" y="8"/>
                    <a:pt x="28" y="17"/>
                    <a:pt x="31" y="14"/>
                  </a:cubicBezTo>
                  <a:cubicBezTo>
                    <a:pt x="32" y="14"/>
                    <a:pt x="31" y="13"/>
                    <a:pt x="32" y="13"/>
                  </a:cubicBezTo>
                  <a:cubicBezTo>
                    <a:pt x="33" y="12"/>
                    <a:pt x="34" y="13"/>
                    <a:pt x="34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Freeform 1929">
              <a:extLst>
                <a:ext uri="{FF2B5EF4-FFF2-40B4-BE49-F238E27FC236}">
                  <a16:creationId xmlns:a16="http://schemas.microsoft.com/office/drawing/2014/main" id="{FE538B80-4B02-4AFB-8D19-12EBCC6A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045"/>
              <a:ext cx="20" cy="94"/>
            </a:xfrm>
            <a:custGeom>
              <a:avLst/>
              <a:gdLst>
                <a:gd name="T0" fmla="*/ 63 w 8"/>
                <a:gd name="T1" fmla="*/ 677 h 35"/>
                <a:gd name="T2" fmla="*/ 63 w 8"/>
                <a:gd name="T3" fmla="*/ 561 h 35"/>
                <a:gd name="T4" fmla="*/ 95 w 8"/>
                <a:gd name="T5" fmla="*/ 346 h 35"/>
                <a:gd name="T6" fmla="*/ 20 w 8"/>
                <a:gd name="T7" fmla="*/ 172 h 35"/>
                <a:gd name="T8" fmla="*/ 0 w 8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4" y="33"/>
                    <a:pt x="3" y="31"/>
                    <a:pt x="4" y="29"/>
                  </a:cubicBezTo>
                  <a:cubicBezTo>
                    <a:pt x="5" y="25"/>
                    <a:pt x="8" y="22"/>
                    <a:pt x="6" y="18"/>
                  </a:cubicBezTo>
                  <a:cubicBezTo>
                    <a:pt x="4" y="15"/>
                    <a:pt x="0" y="14"/>
                    <a:pt x="1" y="9"/>
                  </a:cubicBezTo>
                  <a:cubicBezTo>
                    <a:pt x="2" y="5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Freeform 1930">
              <a:extLst>
                <a:ext uri="{FF2B5EF4-FFF2-40B4-BE49-F238E27FC236}">
                  <a16:creationId xmlns:a16="http://schemas.microsoft.com/office/drawing/2014/main" id="{B6F90E62-CD77-4915-8B46-C81DDC3D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23"/>
              <a:ext cx="72" cy="13"/>
            </a:xfrm>
            <a:custGeom>
              <a:avLst/>
              <a:gdLst>
                <a:gd name="T0" fmla="*/ 0 w 29"/>
                <a:gd name="T1" fmla="*/ 0 h 5"/>
                <a:gd name="T2" fmla="*/ 42 w 29"/>
                <a:gd name="T3" fmla="*/ 21 h 5"/>
                <a:gd name="T4" fmla="*/ 137 w 29"/>
                <a:gd name="T5" fmla="*/ 88 h 5"/>
                <a:gd name="T6" fmla="*/ 196 w 29"/>
                <a:gd name="T7" fmla="*/ 21 h 5"/>
                <a:gd name="T8" fmla="*/ 278 w 29"/>
                <a:gd name="T9" fmla="*/ 55 h 5"/>
                <a:gd name="T10" fmla="*/ 382 w 29"/>
                <a:gd name="T11" fmla="*/ 68 h 5"/>
                <a:gd name="T12" fmla="*/ 444 w 29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2"/>
                    <a:pt x="6" y="5"/>
                    <a:pt x="9" y="5"/>
                  </a:cubicBezTo>
                  <a:cubicBezTo>
                    <a:pt x="11" y="4"/>
                    <a:pt x="11" y="2"/>
                    <a:pt x="13" y="1"/>
                  </a:cubicBezTo>
                  <a:cubicBezTo>
                    <a:pt x="16" y="0"/>
                    <a:pt x="16" y="2"/>
                    <a:pt x="18" y="3"/>
                  </a:cubicBezTo>
                  <a:cubicBezTo>
                    <a:pt x="19" y="4"/>
                    <a:pt x="23" y="4"/>
                    <a:pt x="25" y="4"/>
                  </a:cubicBezTo>
                  <a:cubicBezTo>
                    <a:pt x="26" y="3"/>
                    <a:pt x="27" y="2"/>
                    <a:pt x="29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Freeform 1931">
              <a:extLst>
                <a:ext uri="{FF2B5EF4-FFF2-40B4-BE49-F238E27FC236}">
                  <a16:creationId xmlns:a16="http://schemas.microsoft.com/office/drawing/2014/main" id="{A424EB7B-3572-43D9-A32B-36F8E7E4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8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Freeform 1932">
              <a:extLst>
                <a:ext uri="{FF2B5EF4-FFF2-40B4-BE49-F238E27FC236}">
                  <a16:creationId xmlns:a16="http://schemas.microsoft.com/office/drawing/2014/main" id="{501ED615-6D05-40B2-829A-FE3EC4B4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15"/>
              <a:ext cx="10" cy="18"/>
            </a:xfrm>
            <a:custGeom>
              <a:avLst/>
              <a:gdLst>
                <a:gd name="T0" fmla="*/ 0 w 4"/>
                <a:gd name="T1" fmla="*/ 118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Freeform 1933">
              <a:extLst>
                <a:ext uri="{FF2B5EF4-FFF2-40B4-BE49-F238E27FC236}">
                  <a16:creationId xmlns:a16="http://schemas.microsoft.com/office/drawing/2014/main" id="{30A5B6F0-379A-4E31-A105-DD217EBA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048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Freeform 1934">
              <a:extLst>
                <a:ext uri="{FF2B5EF4-FFF2-40B4-BE49-F238E27FC236}">
                  <a16:creationId xmlns:a16="http://schemas.microsoft.com/office/drawing/2014/main" id="{A833073E-702A-4AD6-9519-9D545B99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000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8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0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Freeform 1935">
              <a:extLst>
                <a:ext uri="{FF2B5EF4-FFF2-40B4-BE49-F238E27FC236}">
                  <a16:creationId xmlns:a16="http://schemas.microsoft.com/office/drawing/2014/main" id="{7C48A036-1988-4F03-9EF0-A70F2D3AB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051"/>
              <a:ext cx="17" cy="2"/>
            </a:xfrm>
            <a:custGeom>
              <a:avLst/>
              <a:gdLst>
                <a:gd name="T0" fmla="*/ 12 w 7"/>
                <a:gd name="T1" fmla="*/ 0 h 1"/>
                <a:gd name="T2" fmla="*/ 0 w 7"/>
                <a:gd name="T3" fmla="*/ 8 h 1"/>
                <a:gd name="T4" fmla="*/ 100 w 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Freeform 1936">
              <a:extLst>
                <a:ext uri="{FF2B5EF4-FFF2-40B4-BE49-F238E27FC236}">
                  <a16:creationId xmlns:a16="http://schemas.microsoft.com/office/drawing/2014/main" id="{EAC69561-AAE2-42C1-8164-50462468B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3019"/>
              <a:ext cx="3" cy="21"/>
            </a:xfrm>
            <a:custGeom>
              <a:avLst/>
              <a:gdLst>
                <a:gd name="T0" fmla="*/ 0 w 1"/>
                <a:gd name="T1" fmla="*/ 144 h 8"/>
                <a:gd name="T2" fmla="*/ 27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Freeform 1937">
              <a:extLst>
                <a:ext uri="{FF2B5EF4-FFF2-40B4-BE49-F238E27FC236}">
                  <a16:creationId xmlns:a16="http://schemas.microsoft.com/office/drawing/2014/main" id="{4A9B6992-8F28-4E31-A4DC-E2316EDA7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891"/>
              <a:ext cx="30" cy="18"/>
            </a:xfrm>
            <a:custGeom>
              <a:avLst/>
              <a:gdLst>
                <a:gd name="T0" fmla="*/ 0 w 12"/>
                <a:gd name="T1" fmla="*/ 118 h 7"/>
                <a:gd name="T2" fmla="*/ 18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Freeform 1938">
              <a:extLst>
                <a:ext uri="{FF2B5EF4-FFF2-40B4-BE49-F238E27FC236}">
                  <a16:creationId xmlns:a16="http://schemas.microsoft.com/office/drawing/2014/main" id="{669CCDBD-130D-4A7C-80D4-EE2017A2F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60"/>
              <a:ext cx="35" cy="1"/>
            </a:xfrm>
            <a:custGeom>
              <a:avLst/>
              <a:gdLst>
                <a:gd name="T0" fmla="*/ 0 w 14"/>
                <a:gd name="T1" fmla="*/ 0 h 1"/>
                <a:gd name="T2" fmla="*/ 220 w 1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5" y="0"/>
                    <a:pt x="9" y="0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4" name="Freeform 1939">
              <a:extLst>
                <a:ext uri="{FF2B5EF4-FFF2-40B4-BE49-F238E27FC236}">
                  <a16:creationId xmlns:a16="http://schemas.microsoft.com/office/drawing/2014/main" id="{1FFAD115-35A9-43F7-B57D-874EFD23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747"/>
              <a:ext cx="23" cy="2"/>
            </a:xfrm>
            <a:custGeom>
              <a:avLst/>
              <a:gdLst>
                <a:gd name="T0" fmla="*/ 0 w 9"/>
                <a:gd name="T1" fmla="*/ 0 h 1"/>
                <a:gd name="T2" fmla="*/ 151 w 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Freeform 1940">
              <a:extLst>
                <a:ext uri="{FF2B5EF4-FFF2-40B4-BE49-F238E27FC236}">
                  <a16:creationId xmlns:a16="http://schemas.microsoft.com/office/drawing/2014/main" id="{A78059B5-7D28-4FFC-AAFC-9C017BD6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851"/>
              <a:ext cx="20" cy="16"/>
            </a:xfrm>
            <a:custGeom>
              <a:avLst/>
              <a:gdLst>
                <a:gd name="T0" fmla="*/ 83 w 8"/>
                <a:gd name="T1" fmla="*/ 56 h 6"/>
                <a:gd name="T2" fmla="*/ 125 w 8"/>
                <a:gd name="T3" fmla="*/ 0 h 6"/>
                <a:gd name="T4" fmla="*/ 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3"/>
                  </a:moveTo>
                  <a:cubicBezTo>
                    <a:pt x="7" y="1"/>
                    <a:pt x="8" y="1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Freeform 1941">
              <a:extLst>
                <a:ext uri="{FF2B5EF4-FFF2-40B4-BE49-F238E27FC236}">
                  <a16:creationId xmlns:a16="http://schemas.microsoft.com/office/drawing/2014/main" id="{5B1F1FCB-63A9-41F2-9290-D4E14892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44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9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Freeform 1942">
              <a:extLst>
                <a:ext uri="{FF2B5EF4-FFF2-40B4-BE49-F238E27FC236}">
                  <a16:creationId xmlns:a16="http://schemas.microsoft.com/office/drawing/2014/main" id="{4467A6DE-1E7A-4EA5-8F28-F6373E03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645"/>
              <a:ext cx="27" cy="11"/>
            </a:xfrm>
            <a:custGeom>
              <a:avLst/>
              <a:gdLst>
                <a:gd name="T0" fmla="*/ 162 w 11"/>
                <a:gd name="T1" fmla="*/ 83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Freeform 1943">
              <a:extLst>
                <a:ext uri="{FF2B5EF4-FFF2-40B4-BE49-F238E27FC236}">
                  <a16:creationId xmlns:a16="http://schemas.microsoft.com/office/drawing/2014/main" id="{4FFA26E2-4433-4241-9B39-C3F73BFD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9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Freeform 1944">
              <a:extLst>
                <a:ext uri="{FF2B5EF4-FFF2-40B4-BE49-F238E27FC236}">
                  <a16:creationId xmlns:a16="http://schemas.microsoft.com/office/drawing/2014/main" id="{7CD10613-698E-4A13-9CCE-58313E37E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520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2" y="4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Freeform 1945">
              <a:extLst>
                <a:ext uri="{FF2B5EF4-FFF2-40B4-BE49-F238E27FC236}">
                  <a16:creationId xmlns:a16="http://schemas.microsoft.com/office/drawing/2014/main" id="{0233DB2E-D009-4BD7-8D57-F3D23808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384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Freeform 1946">
              <a:extLst>
                <a:ext uri="{FF2B5EF4-FFF2-40B4-BE49-F238E27FC236}">
                  <a16:creationId xmlns:a16="http://schemas.microsoft.com/office/drawing/2014/main" id="{FC875715-A17A-431D-BD82-75C335FD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53"/>
              <a:ext cx="37" cy="32"/>
            </a:xfrm>
            <a:custGeom>
              <a:avLst/>
              <a:gdLst>
                <a:gd name="T0" fmla="*/ 0 w 15"/>
                <a:gd name="T1" fmla="*/ 115 h 12"/>
                <a:gd name="T2" fmla="*/ 153 w 15"/>
                <a:gd name="T3" fmla="*/ 227 h 12"/>
                <a:gd name="T4" fmla="*/ 62 w 1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0" y="6"/>
                  </a:moveTo>
                  <a:cubicBezTo>
                    <a:pt x="4" y="6"/>
                    <a:pt x="6" y="11"/>
                    <a:pt x="10" y="12"/>
                  </a:cubicBezTo>
                  <a:cubicBezTo>
                    <a:pt x="15" y="8"/>
                    <a:pt x="6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Freeform 1947">
              <a:extLst>
                <a:ext uri="{FF2B5EF4-FFF2-40B4-BE49-F238E27FC236}">
                  <a16:creationId xmlns:a16="http://schemas.microsoft.com/office/drawing/2014/main" id="{CBFEFBAF-C86B-4728-BE26-96CB00BC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53"/>
              <a:ext cx="30" cy="16"/>
            </a:xfrm>
            <a:custGeom>
              <a:avLst/>
              <a:gdLst>
                <a:gd name="T0" fmla="*/ 0 w 12"/>
                <a:gd name="T1" fmla="*/ 115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Freeform 1948">
              <a:extLst>
                <a:ext uri="{FF2B5EF4-FFF2-40B4-BE49-F238E27FC236}">
                  <a16:creationId xmlns:a16="http://schemas.microsoft.com/office/drawing/2014/main" id="{FBA999EB-F5B5-4EA3-9455-EDA893B0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867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Freeform 1949">
              <a:extLst>
                <a:ext uri="{FF2B5EF4-FFF2-40B4-BE49-F238E27FC236}">
                  <a16:creationId xmlns:a16="http://schemas.microsoft.com/office/drawing/2014/main" id="{0FA3B744-8AEF-4C06-9BCC-691B8C9F4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600"/>
              <a:ext cx="43" cy="5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0 h 2"/>
                <a:gd name="T4" fmla="*/ 276 w 17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6" y="2"/>
                    <a:pt x="12" y="1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Freeform 1950">
              <a:extLst>
                <a:ext uri="{FF2B5EF4-FFF2-40B4-BE49-F238E27FC236}">
                  <a16:creationId xmlns:a16="http://schemas.microsoft.com/office/drawing/2014/main" id="{2174AE72-F8E1-4605-B6B2-525C72759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0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0 w 14"/>
                <a:gd name="T3" fmla="*/ 77 h 14"/>
                <a:gd name="T4" fmla="*/ 220 w 14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0" y="1"/>
                    <a:pt x="3" y="0"/>
                    <a:pt x="0" y="4"/>
                  </a:cubicBezTo>
                  <a:cubicBezTo>
                    <a:pt x="4" y="8"/>
                    <a:pt x="10" y="10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Freeform 1951">
              <a:extLst>
                <a:ext uri="{FF2B5EF4-FFF2-40B4-BE49-F238E27FC236}">
                  <a16:creationId xmlns:a16="http://schemas.microsoft.com/office/drawing/2014/main" id="{76683612-3971-4D90-BF43-8D10D360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600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Freeform 1952">
              <a:extLst>
                <a:ext uri="{FF2B5EF4-FFF2-40B4-BE49-F238E27FC236}">
                  <a16:creationId xmlns:a16="http://schemas.microsoft.com/office/drawing/2014/main" id="{369ECD72-9725-43D0-8F6F-2F9D1296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744"/>
              <a:ext cx="28" cy="21"/>
            </a:xfrm>
            <a:custGeom>
              <a:avLst/>
              <a:gdLst>
                <a:gd name="T0" fmla="*/ 0 w 11"/>
                <a:gd name="T1" fmla="*/ 0 h 8"/>
                <a:gd name="T2" fmla="*/ 181 w 1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4"/>
                    <a:pt x="7" y="6"/>
                    <a:pt x="11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1953">
            <a:extLst>
              <a:ext uri="{FF2B5EF4-FFF2-40B4-BE49-F238E27FC236}">
                <a16:creationId xmlns:a16="http://schemas.microsoft.com/office/drawing/2014/main" id="{6C208A0F-7CE7-4F86-8F95-DBF96DF9BB2E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151063"/>
            <a:ext cx="2952750" cy="3149600"/>
            <a:chOff x="3218" y="1296"/>
            <a:chExt cx="1860" cy="1984"/>
          </a:xfrm>
        </p:grpSpPr>
        <p:grpSp>
          <p:nvGrpSpPr>
            <p:cNvPr id="38916" name="Group 1954">
              <a:extLst>
                <a:ext uri="{FF2B5EF4-FFF2-40B4-BE49-F238E27FC236}">
                  <a16:creationId xmlns:a16="http://schemas.microsoft.com/office/drawing/2014/main" id="{488391AD-DEDA-489C-94ED-54F31A5C0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8" y="1296"/>
              <a:ext cx="1860" cy="1984"/>
              <a:chOff x="3218" y="1296"/>
              <a:chExt cx="1860" cy="1984"/>
            </a:xfrm>
          </p:grpSpPr>
          <p:sp>
            <p:nvSpPr>
              <p:cNvPr id="68859" name="Rectangle 1955">
                <a:extLst>
                  <a:ext uri="{FF2B5EF4-FFF2-40B4-BE49-F238E27FC236}">
                    <a16:creationId xmlns:a16="http://schemas.microsoft.com/office/drawing/2014/main" id="{508F2744-AB67-402D-998A-9E04DFC58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296"/>
                <a:ext cx="1860" cy="19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0" name="Oval 1956">
                <a:extLst>
                  <a:ext uri="{FF2B5EF4-FFF2-40B4-BE49-F238E27FC236}">
                    <a16:creationId xmlns:a16="http://schemas.microsoft.com/office/drawing/2014/main" id="{0BD7AEE7-014D-4A45-BF32-54ED8C90D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7"/>
                <a:ext cx="1592" cy="1734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1" name="Oval 1957">
                <a:extLst>
                  <a:ext uri="{FF2B5EF4-FFF2-40B4-BE49-F238E27FC236}">
                    <a16:creationId xmlns:a16="http://schemas.microsoft.com/office/drawing/2014/main" id="{EB033D48-1C59-407B-9023-A97FE2FF5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5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2" name="Oval 1958">
                <a:extLst>
                  <a:ext uri="{FF2B5EF4-FFF2-40B4-BE49-F238E27FC236}">
                    <a16:creationId xmlns:a16="http://schemas.microsoft.com/office/drawing/2014/main" id="{49113D5E-6DD9-4764-97BE-13351856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2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3" name="Freeform 1959">
                <a:extLst>
                  <a:ext uri="{FF2B5EF4-FFF2-40B4-BE49-F238E27FC236}">
                    <a16:creationId xmlns:a16="http://schemas.microsoft.com/office/drawing/2014/main" id="{21F66E4E-0052-464C-91BE-844B27B8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451"/>
                <a:ext cx="1555" cy="1696"/>
              </a:xfrm>
              <a:custGeom>
                <a:avLst/>
                <a:gdLst>
                  <a:gd name="T0" fmla="*/ 9720 w 622"/>
                  <a:gd name="T1" fmla="*/ 6008 h 636"/>
                  <a:gd name="T2" fmla="*/ 4895 w 622"/>
                  <a:gd name="T3" fmla="*/ 12040 h 636"/>
                  <a:gd name="T4" fmla="*/ 20 w 622"/>
                  <a:gd name="T5" fmla="*/ 6067 h 636"/>
                  <a:gd name="T6" fmla="*/ 4845 w 622"/>
                  <a:gd name="T7" fmla="*/ 21 h 636"/>
                  <a:gd name="T8" fmla="*/ 9720 w 622"/>
                  <a:gd name="T9" fmla="*/ 6008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6">
                    <a:moveTo>
                      <a:pt x="622" y="317"/>
                    </a:moveTo>
                    <a:cubicBezTo>
                      <a:pt x="622" y="492"/>
                      <a:pt x="484" y="634"/>
                      <a:pt x="313" y="635"/>
                    </a:cubicBezTo>
                    <a:cubicBezTo>
                      <a:pt x="142" y="636"/>
                      <a:pt x="2" y="495"/>
                      <a:pt x="1" y="320"/>
                    </a:cubicBezTo>
                    <a:cubicBezTo>
                      <a:pt x="0" y="145"/>
                      <a:pt x="139" y="2"/>
                      <a:pt x="310" y="1"/>
                    </a:cubicBezTo>
                    <a:cubicBezTo>
                      <a:pt x="481" y="0"/>
                      <a:pt x="621" y="142"/>
                      <a:pt x="622" y="317"/>
                    </a:cubicBezTo>
                    <a:close/>
                  </a:path>
                </a:pathLst>
              </a:custGeom>
              <a:solidFill>
                <a:srgbClr val="E99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Freeform 1960">
                <a:extLst>
                  <a:ext uri="{FF2B5EF4-FFF2-40B4-BE49-F238E27FC236}">
                    <a16:creationId xmlns:a16="http://schemas.microsoft.com/office/drawing/2014/main" id="{CA557E5B-9438-45EB-814C-0FEEFFC3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472"/>
                <a:ext cx="1520" cy="1656"/>
              </a:xfrm>
              <a:custGeom>
                <a:avLst/>
                <a:gdLst>
                  <a:gd name="T0" fmla="*/ 9470 w 608"/>
                  <a:gd name="T1" fmla="*/ 5824 h 621"/>
                  <a:gd name="T2" fmla="*/ 4813 w 608"/>
                  <a:gd name="T3" fmla="*/ 11741 h 621"/>
                  <a:gd name="T4" fmla="*/ 33 w 608"/>
                  <a:gd name="T5" fmla="*/ 5952 h 621"/>
                  <a:gd name="T6" fmla="*/ 4708 w 608"/>
                  <a:gd name="T7" fmla="*/ 35 h 621"/>
                  <a:gd name="T8" fmla="*/ 9470 w 608"/>
                  <a:gd name="T9" fmla="*/ 5824 h 6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621">
                    <a:moveTo>
                      <a:pt x="606" y="307"/>
                    </a:moveTo>
                    <a:cubicBezTo>
                      <a:pt x="608" y="477"/>
                      <a:pt x="474" y="617"/>
                      <a:pt x="308" y="619"/>
                    </a:cubicBezTo>
                    <a:cubicBezTo>
                      <a:pt x="141" y="621"/>
                      <a:pt x="4" y="484"/>
                      <a:pt x="2" y="314"/>
                    </a:cubicBezTo>
                    <a:cubicBezTo>
                      <a:pt x="0" y="143"/>
                      <a:pt x="134" y="4"/>
                      <a:pt x="301" y="2"/>
                    </a:cubicBezTo>
                    <a:cubicBezTo>
                      <a:pt x="468" y="0"/>
                      <a:pt x="604" y="136"/>
                      <a:pt x="606" y="307"/>
                    </a:cubicBezTo>
                    <a:close/>
                  </a:path>
                </a:pathLst>
              </a:custGeom>
              <a:solidFill>
                <a:srgbClr val="E99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5" name="Freeform 1961">
                <a:extLst>
                  <a:ext uri="{FF2B5EF4-FFF2-40B4-BE49-F238E27FC236}">
                    <a16:creationId xmlns:a16="http://schemas.microsoft.com/office/drawing/2014/main" id="{7F298445-66DA-404B-9292-3A5571DB1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491"/>
                <a:ext cx="1483" cy="1616"/>
              </a:xfrm>
              <a:custGeom>
                <a:avLst/>
                <a:gdLst>
                  <a:gd name="T0" fmla="*/ 9226 w 593"/>
                  <a:gd name="T1" fmla="*/ 5653 h 606"/>
                  <a:gd name="T2" fmla="*/ 4709 w 593"/>
                  <a:gd name="T3" fmla="*/ 11435 h 606"/>
                  <a:gd name="T4" fmla="*/ 33 w 593"/>
                  <a:gd name="T5" fmla="*/ 5837 h 606"/>
                  <a:gd name="T6" fmla="*/ 4554 w 593"/>
                  <a:gd name="T7" fmla="*/ 56 h 606"/>
                  <a:gd name="T8" fmla="*/ 9226 w 593"/>
                  <a:gd name="T9" fmla="*/ 5653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3" h="606">
                    <a:moveTo>
                      <a:pt x="590" y="298"/>
                    </a:moveTo>
                    <a:cubicBezTo>
                      <a:pt x="593" y="464"/>
                      <a:pt x="463" y="601"/>
                      <a:pt x="301" y="603"/>
                    </a:cubicBezTo>
                    <a:cubicBezTo>
                      <a:pt x="139" y="606"/>
                      <a:pt x="5" y="474"/>
                      <a:pt x="2" y="308"/>
                    </a:cubicBezTo>
                    <a:cubicBezTo>
                      <a:pt x="0" y="142"/>
                      <a:pt x="129" y="6"/>
                      <a:pt x="291" y="3"/>
                    </a:cubicBezTo>
                    <a:cubicBezTo>
                      <a:pt x="453" y="0"/>
                      <a:pt x="587" y="132"/>
                      <a:pt x="590" y="298"/>
                    </a:cubicBezTo>
                    <a:close/>
                  </a:path>
                </a:pathLst>
              </a:custGeom>
              <a:solidFill>
                <a:srgbClr val="EA9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6" name="Freeform 1962">
                <a:extLst>
                  <a:ext uri="{FF2B5EF4-FFF2-40B4-BE49-F238E27FC236}">
                    <a16:creationId xmlns:a16="http://schemas.microsoft.com/office/drawing/2014/main" id="{5C9E97AF-FE38-42CB-8F80-8A5B6775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512"/>
                <a:ext cx="1445" cy="1576"/>
              </a:xfrm>
              <a:custGeom>
                <a:avLst/>
                <a:gdLst>
                  <a:gd name="T0" fmla="*/ 8988 w 578"/>
                  <a:gd name="T1" fmla="*/ 5483 h 591"/>
                  <a:gd name="T2" fmla="*/ 4613 w 578"/>
                  <a:gd name="T3" fmla="*/ 11128 h 591"/>
                  <a:gd name="T4" fmla="*/ 50 w 578"/>
                  <a:gd name="T5" fmla="*/ 5725 h 591"/>
                  <a:gd name="T6" fmla="*/ 4408 w 578"/>
                  <a:gd name="T7" fmla="*/ 56 h 591"/>
                  <a:gd name="T8" fmla="*/ 8988 w 578"/>
                  <a:gd name="T9" fmla="*/ 5483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8" h="591">
                    <a:moveTo>
                      <a:pt x="575" y="289"/>
                    </a:moveTo>
                    <a:cubicBezTo>
                      <a:pt x="578" y="450"/>
                      <a:pt x="453" y="583"/>
                      <a:pt x="295" y="587"/>
                    </a:cubicBezTo>
                    <a:cubicBezTo>
                      <a:pt x="138" y="591"/>
                      <a:pt x="7" y="463"/>
                      <a:pt x="3" y="302"/>
                    </a:cubicBezTo>
                    <a:cubicBezTo>
                      <a:pt x="0" y="141"/>
                      <a:pt x="125" y="7"/>
                      <a:pt x="282" y="3"/>
                    </a:cubicBezTo>
                    <a:cubicBezTo>
                      <a:pt x="440" y="0"/>
                      <a:pt x="571" y="127"/>
                      <a:pt x="575" y="289"/>
                    </a:cubicBezTo>
                    <a:close/>
                  </a:path>
                </a:pathLst>
              </a:custGeom>
              <a:solidFill>
                <a:srgbClr val="EA9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7" name="Freeform 1963">
                <a:extLst>
                  <a:ext uri="{FF2B5EF4-FFF2-40B4-BE49-F238E27FC236}">
                    <a16:creationId xmlns:a16="http://schemas.microsoft.com/office/drawing/2014/main" id="{E51F877C-F4B5-4AA4-9BB9-842BF912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531"/>
                <a:ext cx="1410" cy="1536"/>
              </a:xfrm>
              <a:custGeom>
                <a:avLst/>
                <a:gdLst>
                  <a:gd name="T0" fmla="*/ 8738 w 564"/>
                  <a:gd name="T1" fmla="*/ 5312 h 576"/>
                  <a:gd name="T2" fmla="*/ 4533 w 564"/>
                  <a:gd name="T3" fmla="*/ 10845 h 576"/>
                  <a:gd name="T4" fmla="*/ 63 w 564"/>
                  <a:gd name="T5" fmla="*/ 5611 h 576"/>
                  <a:gd name="T6" fmla="*/ 4270 w 564"/>
                  <a:gd name="T7" fmla="*/ 93 h 576"/>
                  <a:gd name="T8" fmla="*/ 8738 w 564"/>
                  <a:gd name="T9" fmla="*/ 5312 h 5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576">
                    <a:moveTo>
                      <a:pt x="559" y="280"/>
                    </a:moveTo>
                    <a:cubicBezTo>
                      <a:pt x="564" y="436"/>
                      <a:pt x="443" y="567"/>
                      <a:pt x="290" y="572"/>
                    </a:cubicBezTo>
                    <a:cubicBezTo>
                      <a:pt x="137" y="576"/>
                      <a:pt x="9" y="453"/>
                      <a:pt x="4" y="296"/>
                    </a:cubicBezTo>
                    <a:cubicBezTo>
                      <a:pt x="0" y="140"/>
                      <a:pt x="120" y="9"/>
                      <a:pt x="273" y="5"/>
                    </a:cubicBezTo>
                    <a:cubicBezTo>
                      <a:pt x="427" y="0"/>
                      <a:pt x="555" y="123"/>
                      <a:pt x="559" y="280"/>
                    </a:cubicBezTo>
                    <a:close/>
                  </a:path>
                </a:pathLst>
              </a:custGeom>
              <a:solidFill>
                <a:srgbClr val="EA9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8" name="Freeform 1964">
                <a:extLst>
                  <a:ext uri="{FF2B5EF4-FFF2-40B4-BE49-F238E27FC236}">
                    <a16:creationId xmlns:a16="http://schemas.microsoft.com/office/drawing/2014/main" id="{1352735F-7A69-446B-A999-13F4AB13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549"/>
                <a:ext cx="1373" cy="1499"/>
              </a:xfrm>
              <a:custGeom>
                <a:avLst/>
                <a:gdLst>
                  <a:gd name="T0" fmla="*/ 8506 w 549"/>
                  <a:gd name="T1" fmla="*/ 5142 h 562"/>
                  <a:gd name="T2" fmla="*/ 4442 w 549"/>
                  <a:gd name="T3" fmla="*/ 10552 h 562"/>
                  <a:gd name="T4" fmla="*/ 83 w 549"/>
                  <a:gd name="T5" fmla="*/ 5521 h 562"/>
                  <a:gd name="T6" fmla="*/ 4147 w 549"/>
                  <a:gd name="T7" fmla="*/ 115 h 562"/>
                  <a:gd name="T8" fmla="*/ 8506 w 549"/>
                  <a:gd name="T9" fmla="*/ 5142 h 5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9" h="562">
                    <a:moveTo>
                      <a:pt x="544" y="271"/>
                    </a:moveTo>
                    <a:cubicBezTo>
                      <a:pt x="549" y="423"/>
                      <a:pt x="433" y="551"/>
                      <a:pt x="284" y="556"/>
                    </a:cubicBezTo>
                    <a:cubicBezTo>
                      <a:pt x="135" y="562"/>
                      <a:pt x="11" y="443"/>
                      <a:pt x="5" y="291"/>
                    </a:cubicBezTo>
                    <a:cubicBezTo>
                      <a:pt x="0" y="139"/>
                      <a:pt x="116" y="12"/>
                      <a:pt x="265" y="6"/>
                    </a:cubicBezTo>
                    <a:cubicBezTo>
                      <a:pt x="413" y="0"/>
                      <a:pt x="538" y="119"/>
                      <a:pt x="544" y="271"/>
                    </a:cubicBezTo>
                    <a:close/>
                  </a:path>
                </a:pathLst>
              </a:custGeom>
              <a:solidFill>
                <a:srgbClr val="EA9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9" name="Freeform 1965">
                <a:extLst>
                  <a:ext uri="{FF2B5EF4-FFF2-40B4-BE49-F238E27FC236}">
                    <a16:creationId xmlns:a16="http://schemas.microsoft.com/office/drawing/2014/main" id="{B1D01540-33DA-4371-9E34-B12E9693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571"/>
                <a:ext cx="1338" cy="1456"/>
              </a:xfrm>
              <a:custGeom>
                <a:avLst/>
                <a:gdLst>
                  <a:gd name="T0" fmla="*/ 8256 w 535"/>
                  <a:gd name="T1" fmla="*/ 4949 h 546"/>
                  <a:gd name="T2" fmla="*/ 4367 w 535"/>
                  <a:gd name="T3" fmla="*/ 10240 h 546"/>
                  <a:gd name="T4" fmla="*/ 95 w 535"/>
                  <a:gd name="T5" fmla="*/ 5405 h 546"/>
                  <a:gd name="T6" fmla="*/ 4004 w 535"/>
                  <a:gd name="T7" fmla="*/ 115 h 546"/>
                  <a:gd name="T8" fmla="*/ 8256 w 535"/>
                  <a:gd name="T9" fmla="*/ 4949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46">
                    <a:moveTo>
                      <a:pt x="528" y="261"/>
                    </a:moveTo>
                    <a:cubicBezTo>
                      <a:pt x="535" y="409"/>
                      <a:pt x="423" y="533"/>
                      <a:pt x="279" y="540"/>
                    </a:cubicBezTo>
                    <a:cubicBezTo>
                      <a:pt x="134" y="546"/>
                      <a:pt x="12" y="432"/>
                      <a:pt x="6" y="285"/>
                    </a:cubicBezTo>
                    <a:cubicBezTo>
                      <a:pt x="0" y="137"/>
                      <a:pt x="112" y="13"/>
                      <a:pt x="256" y="6"/>
                    </a:cubicBezTo>
                    <a:cubicBezTo>
                      <a:pt x="400" y="0"/>
                      <a:pt x="522" y="114"/>
                      <a:pt x="528" y="261"/>
                    </a:cubicBezTo>
                    <a:close/>
                  </a:path>
                </a:pathLst>
              </a:custGeom>
              <a:solidFill>
                <a:srgbClr val="EAA0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0" name="Freeform 1966">
                <a:extLst>
                  <a:ext uri="{FF2B5EF4-FFF2-40B4-BE49-F238E27FC236}">
                    <a16:creationId xmlns:a16="http://schemas.microsoft.com/office/drawing/2014/main" id="{937B694D-5BB1-47AD-BC7B-7A943427B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589"/>
                <a:ext cx="1300" cy="1419"/>
              </a:xfrm>
              <a:custGeom>
                <a:avLst/>
                <a:gdLst>
                  <a:gd name="T0" fmla="*/ 8020 w 520"/>
                  <a:gd name="T1" fmla="*/ 4801 h 532"/>
                  <a:gd name="T2" fmla="*/ 4270 w 520"/>
                  <a:gd name="T3" fmla="*/ 9960 h 532"/>
                  <a:gd name="T4" fmla="*/ 113 w 520"/>
                  <a:gd name="T5" fmla="*/ 5292 h 532"/>
                  <a:gd name="T6" fmla="*/ 3863 w 520"/>
                  <a:gd name="T7" fmla="*/ 149 h 532"/>
                  <a:gd name="T8" fmla="*/ 8020 w 520"/>
                  <a:gd name="T9" fmla="*/ 4801 h 5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0" h="532">
                    <a:moveTo>
                      <a:pt x="513" y="253"/>
                    </a:moveTo>
                    <a:cubicBezTo>
                      <a:pt x="520" y="396"/>
                      <a:pt x="413" y="517"/>
                      <a:pt x="273" y="525"/>
                    </a:cubicBezTo>
                    <a:cubicBezTo>
                      <a:pt x="133" y="532"/>
                      <a:pt x="14" y="422"/>
                      <a:pt x="7" y="279"/>
                    </a:cubicBezTo>
                    <a:cubicBezTo>
                      <a:pt x="0" y="137"/>
                      <a:pt x="107" y="15"/>
                      <a:pt x="247" y="8"/>
                    </a:cubicBezTo>
                    <a:cubicBezTo>
                      <a:pt x="387" y="0"/>
                      <a:pt x="506" y="110"/>
                      <a:pt x="513" y="253"/>
                    </a:cubicBezTo>
                    <a:close/>
                  </a:path>
                </a:pathLst>
              </a:custGeom>
              <a:solidFill>
                <a:srgbClr val="EA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1" name="Freeform 1967">
                <a:extLst>
                  <a:ext uri="{FF2B5EF4-FFF2-40B4-BE49-F238E27FC236}">
                    <a16:creationId xmlns:a16="http://schemas.microsoft.com/office/drawing/2014/main" id="{D384CD06-036E-4D46-9247-18F73B89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611"/>
                <a:ext cx="1265" cy="1376"/>
              </a:xfrm>
              <a:custGeom>
                <a:avLst/>
                <a:gdLst>
                  <a:gd name="T0" fmla="*/ 7783 w 506"/>
                  <a:gd name="T1" fmla="*/ 4608 h 516"/>
                  <a:gd name="T2" fmla="*/ 4188 w 506"/>
                  <a:gd name="T3" fmla="*/ 9635 h 516"/>
                  <a:gd name="T4" fmla="*/ 125 w 506"/>
                  <a:gd name="T5" fmla="*/ 5176 h 516"/>
                  <a:gd name="T6" fmla="*/ 3720 w 506"/>
                  <a:gd name="T7" fmla="*/ 149 h 516"/>
                  <a:gd name="T8" fmla="*/ 7783 w 506"/>
                  <a:gd name="T9" fmla="*/ 4608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6" h="516">
                    <a:moveTo>
                      <a:pt x="498" y="243"/>
                    </a:moveTo>
                    <a:cubicBezTo>
                      <a:pt x="506" y="381"/>
                      <a:pt x="403" y="500"/>
                      <a:pt x="268" y="508"/>
                    </a:cubicBezTo>
                    <a:cubicBezTo>
                      <a:pt x="132" y="516"/>
                      <a:pt x="16" y="411"/>
                      <a:pt x="8" y="273"/>
                    </a:cubicBezTo>
                    <a:cubicBezTo>
                      <a:pt x="0" y="135"/>
                      <a:pt x="103" y="16"/>
                      <a:pt x="238" y="8"/>
                    </a:cubicBezTo>
                    <a:cubicBezTo>
                      <a:pt x="373" y="0"/>
                      <a:pt x="490" y="105"/>
                      <a:pt x="498" y="243"/>
                    </a:cubicBezTo>
                    <a:close/>
                  </a:path>
                </a:pathLst>
              </a:custGeom>
              <a:solidFill>
                <a:srgbClr val="EAA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2" name="Freeform 1968">
                <a:extLst>
                  <a:ext uri="{FF2B5EF4-FFF2-40B4-BE49-F238E27FC236}">
                    <a16:creationId xmlns:a16="http://schemas.microsoft.com/office/drawing/2014/main" id="{C0A1FCAC-B35F-4CEB-84D4-5CEFE8AEC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629"/>
                <a:ext cx="1228" cy="1339"/>
              </a:xfrm>
              <a:custGeom>
                <a:avLst/>
                <a:gdLst>
                  <a:gd name="T0" fmla="*/ 7538 w 491"/>
                  <a:gd name="T1" fmla="*/ 4438 h 502"/>
                  <a:gd name="T2" fmla="*/ 4097 w 491"/>
                  <a:gd name="T3" fmla="*/ 9357 h 502"/>
                  <a:gd name="T4" fmla="*/ 145 w 491"/>
                  <a:gd name="T5" fmla="*/ 5087 h 502"/>
                  <a:gd name="T6" fmla="*/ 3584 w 491"/>
                  <a:gd name="T7" fmla="*/ 171 h 502"/>
                  <a:gd name="T8" fmla="*/ 7538 w 491"/>
                  <a:gd name="T9" fmla="*/ 4438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502">
                    <a:moveTo>
                      <a:pt x="482" y="234"/>
                    </a:moveTo>
                    <a:cubicBezTo>
                      <a:pt x="491" y="368"/>
                      <a:pt x="393" y="484"/>
                      <a:pt x="262" y="493"/>
                    </a:cubicBezTo>
                    <a:cubicBezTo>
                      <a:pt x="131" y="502"/>
                      <a:pt x="18" y="401"/>
                      <a:pt x="9" y="268"/>
                    </a:cubicBezTo>
                    <a:cubicBezTo>
                      <a:pt x="0" y="134"/>
                      <a:pt x="99" y="18"/>
                      <a:pt x="229" y="9"/>
                    </a:cubicBezTo>
                    <a:cubicBezTo>
                      <a:pt x="360" y="0"/>
                      <a:pt x="473" y="101"/>
                      <a:pt x="482" y="234"/>
                    </a:cubicBezTo>
                    <a:close/>
                  </a:path>
                </a:pathLst>
              </a:custGeom>
              <a:solidFill>
                <a:srgbClr val="EAA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3" name="Freeform 1969">
                <a:extLst>
                  <a:ext uri="{FF2B5EF4-FFF2-40B4-BE49-F238E27FC236}">
                    <a16:creationId xmlns:a16="http://schemas.microsoft.com/office/drawing/2014/main" id="{CB1C3DE8-5DBF-47E9-B7B0-C64EA68DB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8"/>
                <a:ext cx="1193" cy="1301"/>
              </a:xfrm>
              <a:custGeom>
                <a:avLst/>
                <a:gdLst>
                  <a:gd name="T0" fmla="*/ 7306 w 477"/>
                  <a:gd name="T1" fmla="*/ 4287 h 488"/>
                  <a:gd name="T2" fmla="*/ 4004 w 477"/>
                  <a:gd name="T3" fmla="*/ 9040 h 488"/>
                  <a:gd name="T4" fmla="*/ 158 w 477"/>
                  <a:gd name="T5" fmla="*/ 4961 h 488"/>
                  <a:gd name="T6" fmla="*/ 3459 w 477"/>
                  <a:gd name="T7" fmla="*/ 205 h 488"/>
                  <a:gd name="T8" fmla="*/ 7306 w 477"/>
                  <a:gd name="T9" fmla="*/ 4287 h 4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488">
                    <a:moveTo>
                      <a:pt x="467" y="226"/>
                    </a:moveTo>
                    <a:cubicBezTo>
                      <a:pt x="477" y="355"/>
                      <a:pt x="383" y="467"/>
                      <a:pt x="256" y="477"/>
                    </a:cubicBezTo>
                    <a:cubicBezTo>
                      <a:pt x="130" y="488"/>
                      <a:pt x="20" y="391"/>
                      <a:pt x="10" y="262"/>
                    </a:cubicBezTo>
                    <a:cubicBezTo>
                      <a:pt x="0" y="133"/>
                      <a:pt x="94" y="21"/>
                      <a:pt x="221" y="11"/>
                    </a:cubicBezTo>
                    <a:cubicBezTo>
                      <a:pt x="347" y="0"/>
                      <a:pt x="457" y="97"/>
                      <a:pt x="467" y="226"/>
                    </a:cubicBezTo>
                    <a:close/>
                  </a:path>
                </a:pathLst>
              </a:custGeom>
              <a:solidFill>
                <a:srgbClr val="EAA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4" name="Freeform 1970">
                <a:extLst>
                  <a:ext uri="{FF2B5EF4-FFF2-40B4-BE49-F238E27FC236}">
                    <a16:creationId xmlns:a16="http://schemas.microsoft.com/office/drawing/2014/main" id="{7A1148B2-B8F1-42B2-8562-514D3DF2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69"/>
                <a:ext cx="1155" cy="1259"/>
              </a:xfrm>
              <a:custGeom>
                <a:avLst/>
                <a:gdLst>
                  <a:gd name="T0" fmla="*/ 7063 w 462"/>
                  <a:gd name="T1" fmla="*/ 4097 h 472"/>
                  <a:gd name="T2" fmla="*/ 3925 w 462"/>
                  <a:gd name="T3" fmla="*/ 8752 h 472"/>
                  <a:gd name="T4" fmla="*/ 175 w 462"/>
                  <a:gd name="T5" fmla="*/ 4860 h 472"/>
                  <a:gd name="T6" fmla="*/ 3313 w 462"/>
                  <a:gd name="T7" fmla="*/ 205 h 472"/>
                  <a:gd name="T8" fmla="*/ 7063 w 462"/>
                  <a:gd name="T9" fmla="*/ 4097 h 4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472">
                    <a:moveTo>
                      <a:pt x="452" y="216"/>
                    </a:moveTo>
                    <a:cubicBezTo>
                      <a:pt x="462" y="340"/>
                      <a:pt x="373" y="450"/>
                      <a:pt x="251" y="461"/>
                    </a:cubicBezTo>
                    <a:cubicBezTo>
                      <a:pt x="129" y="472"/>
                      <a:pt x="22" y="380"/>
                      <a:pt x="11" y="256"/>
                    </a:cubicBezTo>
                    <a:cubicBezTo>
                      <a:pt x="0" y="132"/>
                      <a:pt x="90" y="22"/>
                      <a:pt x="212" y="11"/>
                    </a:cubicBezTo>
                    <a:cubicBezTo>
                      <a:pt x="333" y="0"/>
                      <a:pt x="441" y="92"/>
                      <a:pt x="452" y="216"/>
                    </a:cubicBezTo>
                    <a:close/>
                  </a:path>
                </a:pathLst>
              </a:custGeom>
              <a:solidFill>
                <a:srgbClr val="EAA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5" name="Freeform 1971">
                <a:extLst>
                  <a:ext uri="{FF2B5EF4-FFF2-40B4-BE49-F238E27FC236}">
                    <a16:creationId xmlns:a16="http://schemas.microsoft.com/office/drawing/2014/main" id="{72330F2B-EC02-452A-B1B0-7C2FA319B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688"/>
                <a:ext cx="1120" cy="1221"/>
              </a:xfrm>
              <a:custGeom>
                <a:avLst/>
                <a:gdLst>
                  <a:gd name="T0" fmla="*/ 6813 w 448"/>
                  <a:gd name="T1" fmla="*/ 3924 h 458"/>
                  <a:gd name="T2" fmla="*/ 3833 w 448"/>
                  <a:gd name="T3" fmla="*/ 8451 h 458"/>
                  <a:gd name="T4" fmla="*/ 188 w 448"/>
                  <a:gd name="T5" fmla="*/ 4756 h 458"/>
                  <a:gd name="T6" fmla="*/ 3175 w 448"/>
                  <a:gd name="T7" fmla="*/ 227 h 458"/>
                  <a:gd name="T8" fmla="*/ 6813 w 448"/>
                  <a:gd name="T9" fmla="*/ 3924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8" h="458">
                    <a:moveTo>
                      <a:pt x="436" y="207"/>
                    </a:moveTo>
                    <a:cubicBezTo>
                      <a:pt x="448" y="327"/>
                      <a:pt x="362" y="434"/>
                      <a:pt x="245" y="446"/>
                    </a:cubicBezTo>
                    <a:cubicBezTo>
                      <a:pt x="128" y="458"/>
                      <a:pt x="24" y="370"/>
                      <a:pt x="12" y="251"/>
                    </a:cubicBezTo>
                    <a:cubicBezTo>
                      <a:pt x="0" y="131"/>
                      <a:pt x="86" y="24"/>
                      <a:pt x="203" y="12"/>
                    </a:cubicBezTo>
                    <a:cubicBezTo>
                      <a:pt x="320" y="0"/>
                      <a:pt x="425" y="88"/>
                      <a:pt x="436" y="207"/>
                    </a:cubicBezTo>
                    <a:close/>
                  </a:path>
                </a:pathLst>
              </a:custGeom>
              <a:solidFill>
                <a:srgbClr val="EBA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6" name="Freeform 1972">
                <a:extLst>
                  <a:ext uri="{FF2B5EF4-FFF2-40B4-BE49-F238E27FC236}">
                    <a16:creationId xmlns:a16="http://schemas.microsoft.com/office/drawing/2014/main" id="{3710760B-1A04-49FB-8962-CBF8AC1C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09"/>
                <a:ext cx="1085" cy="1179"/>
              </a:xfrm>
              <a:custGeom>
                <a:avLst/>
                <a:gdLst>
                  <a:gd name="T0" fmla="*/ 6583 w 434"/>
                  <a:gd name="T1" fmla="*/ 3756 h 442"/>
                  <a:gd name="T2" fmla="*/ 3750 w 434"/>
                  <a:gd name="T3" fmla="*/ 8141 h 442"/>
                  <a:gd name="T4" fmla="*/ 208 w 434"/>
                  <a:gd name="T5" fmla="*/ 4631 h 442"/>
                  <a:gd name="T6" fmla="*/ 3033 w 434"/>
                  <a:gd name="T7" fmla="*/ 248 h 442"/>
                  <a:gd name="T8" fmla="*/ 6583 w 434"/>
                  <a:gd name="T9" fmla="*/ 3756 h 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4" h="442">
                    <a:moveTo>
                      <a:pt x="421" y="198"/>
                    </a:moveTo>
                    <a:cubicBezTo>
                      <a:pt x="434" y="313"/>
                      <a:pt x="352" y="417"/>
                      <a:pt x="240" y="429"/>
                    </a:cubicBezTo>
                    <a:cubicBezTo>
                      <a:pt x="127" y="442"/>
                      <a:pt x="25" y="359"/>
                      <a:pt x="13" y="244"/>
                    </a:cubicBezTo>
                    <a:cubicBezTo>
                      <a:pt x="0" y="129"/>
                      <a:pt x="81" y="25"/>
                      <a:pt x="194" y="13"/>
                    </a:cubicBezTo>
                    <a:cubicBezTo>
                      <a:pt x="307" y="0"/>
                      <a:pt x="408" y="83"/>
                      <a:pt x="421" y="198"/>
                    </a:cubicBezTo>
                    <a:close/>
                  </a:path>
                </a:pathLst>
              </a:custGeom>
              <a:solidFill>
                <a:srgbClr val="EBA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7" name="Freeform 1973">
                <a:extLst>
                  <a:ext uri="{FF2B5EF4-FFF2-40B4-BE49-F238E27FC236}">
                    <a16:creationId xmlns:a16="http://schemas.microsoft.com/office/drawing/2014/main" id="{EC10062A-0826-4632-802D-CAD4EA7D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728"/>
                <a:ext cx="1048" cy="1141"/>
              </a:xfrm>
              <a:custGeom>
                <a:avLst/>
                <a:gdLst>
                  <a:gd name="T0" fmla="*/ 6351 w 419"/>
                  <a:gd name="T1" fmla="*/ 3583 h 428"/>
                  <a:gd name="T2" fmla="*/ 3659 w 419"/>
                  <a:gd name="T3" fmla="*/ 7846 h 428"/>
                  <a:gd name="T4" fmla="*/ 220 w 419"/>
                  <a:gd name="T5" fmla="*/ 4527 h 428"/>
                  <a:gd name="T6" fmla="*/ 2896 w 419"/>
                  <a:gd name="T7" fmla="*/ 264 h 428"/>
                  <a:gd name="T8" fmla="*/ 6351 w 419"/>
                  <a:gd name="T9" fmla="*/ 3583 h 4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9" h="428">
                    <a:moveTo>
                      <a:pt x="406" y="189"/>
                    </a:moveTo>
                    <a:cubicBezTo>
                      <a:pt x="419" y="300"/>
                      <a:pt x="342" y="400"/>
                      <a:pt x="234" y="414"/>
                    </a:cubicBezTo>
                    <a:cubicBezTo>
                      <a:pt x="126" y="428"/>
                      <a:pt x="27" y="349"/>
                      <a:pt x="14" y="239"/>
                    </a:cubicBezTo>
                    <a:cubicBezTo>
                      <a:pt x="0" y="128"/>
                      <a:pt x="77" y="28"/>
                      <a:pt x="185" y="14"/>
                    </a:cubicBezTo>
                    <a:cubicBezTo>
                      <a:pt x="293" y="0"/>
                      <a:pt x="392" y="78"/>
                      <a:pt x="406" y="189"/>
                    </a:cubicBezTo>
                    <a:close/>
                  </a:path>
                </a:pathLst>
              </a:custGeom>
              <a:solidFill>
                <a:srgbClr val="EBA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8" name="Freeform 1974">
                <a:extLst>
                  <a:ext uri="{FF2B5EF4-FFF2-40B4-BE49-F238E27FC236}">
                    <a16:creationId xmlns:a16="http://schemas.microsoft.com/office/drawing/2014/main" id="{13D89999-EFBF-4FB0-B5C0-01E7A87F8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747"/>
                <a:ext cx="1013" cy="1101"/>
              </a:xfrm>
              <a:custGeom>
                <a:avLst/>
                <a:gdLst>
                  <a:gd name="T0" fmla="*/ 6101 w 405"/>
                  <a:gd name="T1" fmla="*/ 3412 h 413"/>
                  <a:gd name="T2" fmla="*/ 3584 w 405"/>
                  <a:gd name="T3" fmla="*/ 7560 h 413"/>
                  <a:gd name="T4" fmla="*/ 238 w 405"/>
                  <a:gd name="T5" fmla="*/ 4433 h 413"/>
                  <a:gd name="T6" fmla="*/ 2754 w 405"/>
                  <a:gd name="T7" fmla="*/ 285 h 413"/>
                  <a:gd name="T8" fmla="*/ 6101 w 405"/>
                  <a:gd name="T9" fmla="*/ 3412 h 4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5" h="413">
                    <a:moveTo>
                      <a:pt x="390" y="180"/>
                    </a:moveTo>
                    <a:cubicBezTo>
                      <a:pt x="405" y="286"/>
                      <a:pt x="332" y="384"/>
                      <a:pt x="229" y="399"/>
                    </a:cubicBezTo>
                    <a:cubicBezTo>
                      <a:pt x="125" y="413"/>
                      <a:pt x="29" y="340"/>
                      <a:pt x="15" y="234"/>
                    </a:cubicBezTo>
                    <a:cubicBezTo>
                      <a:pt x="0" y="128"/>
                      <a:pt x="73" y="30"/>
                      <a:pt x="176" y="15"/>
                    </a:cubicBezTo>
                    <a:cubicBezTo>
                      <a:pt x="280" y="0"/>
                      <a:pt x="376" y="74"/>
                      <a:pt x="390" y="180"/>
                    </a:cubicBezTo>
                    <a:close/>
                  </a:path>
                </a:pathLst>
              </a:custGeom>
              <a:solidFill>
                <a:srgbClr val="EBA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9" name="Freeform 1975">
                <a:extLst>
                  <a:ext uri="{FF2B5EF4-FFF2-40B4-BE49-F238E27FC236}">
                    <a16:creationId xmlns:a16="http://schemas.microsoft.com/office/drawing/2014/main" id="{1D8B23EE-256D-46E5-8044-DD489357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768"/>
                <a:ext cx="975" cy="1061"/>
              </a:xfrm>
              <a:custGeom>
                <a:avLst/>
                <a:gdLst>
                  <a:gd name="T0" fmla="*/ 5863 w 390"/>
                  <a:gd name="T1" fmla="*/ 3242 h 398"/>
                  <a:gd name="T2" fmla="*/ 3488 w 390"/>
                  <a:gd name="T3" fmla="*/ 7235 h 398"/>
                  <a:gd name="T4" fmla="*/ 250 w 390"/>
                  <a:gd name="T5" fmla="*/ 4300 h 398"/>
                  <a:gd name="T6" fmla="*/ 2625 w 390"/>
                  <a:gd name="T7" fmla="*/ 307 h 398"/>
                  <a:gd name="T8" fmla="*/ 5863 w 390"/>
                  <a:gd name="T9" fmla="*/ 3242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8">
                    <a:moveTo>
                      <a:pt x="375" y="171"/>
                    </a:moveTo>
                    <a:cubicBezTo>
                      <a:pt x="390" y="272"/>
                      <a:pt x="322" y="367"/>
                      <a:pt x="223" y="382"/>
                    </a:cubicBezTo>
                    <a:cubicBezTo>
                      <a:pt x="124" y="398"/>
                      <a:pt x="31" y="329"/>
                      <a:pt x="16" y="227"/>
                    </a:cubicBezTo>
                    <a:cubicBezTo>
                      <a:pt x="0" y="126"/>
                      <a:pt x="68" y="31"/>
                      <a:pt x="168" y="16"/>
                    </a:cubicBezTo>
                    <a:cubicBezTo>
                      <a:pt x="267" y="0"/>
                      <a:pt x="360" y="69"/>
                      <a:pt x="375" y="17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0" name="Freeform 1976">
                <a:extLst>
                  <a:ext uri="{FF2B5EF4-FFF2-40B4-BE49-F238E27FC236}">
                    <a16:creationId xmlns:a16="http://schemas.microsoft.com/office/drawing/2014/main" id="{1868C5D2-C08C-412C-81EC-CE935D9FE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787"/>
                <a:ext cx="940" cy="1024"/>
              </a:xfrm>
              <a:custGeom>
                <a:avLst/>
                <a:gdLst>
                  <a:gd name="T0" fmla="*/ 5613 w 376"/>
                  <a:gd name="T1" fmla="*/ 3072 h 384"/>
                  <a:gd name="T2" fmla="*/ 3395 w 376"/>
                  <a:gd name="T3" fmla="*/ 6963 h 384"/>
                  <a:gd name="T4" fmla="*/ 270 w 376"/>
                  <a:gd name="T5" fmla="*/ 4211 h 384"/>
                  <a:gd name="T6" fmla="*/ 2488 w 376"/>
                  <a:gd name="T7" fmla="*/ 320 h 384"/>
                  <a:gd name="T8" fmla="*/ 5613 w 376"/>
                  <a:gd name="T9" fmla="*/ 3072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6" h="384">
                    <a:moveTo>
                      <a:pt x="359" y="162"/>
                    </a:moveTo>
                    <a:cubicBezTo>
                      <a:pt x="376" y="259"/>
                      <a:pt x="312" y="350"/>
                      <a:pt x="217" y="367"/>
                    </a:cubicBezTo>
                    <a:cubicBezTo>
                      <a:pt x="123" y="384"/>
                      <a:pt x="33" y="319"/>
                      <a:pt x="17" y="222"/>
                    </a:cubicBezTo>
                    <a:cubicBezTo>
                      <a:pt x="0" y="125"/>
                      <a:pt x="64" y="33"/>
                      <a:pt x="159" y="17"/>
                    </a:cubicBezTo>
                    <a:cubicBezTo>
                      <a:pt x="253" y="0"/>
                      <a:pt x="343" y="65"/>
                      <a:pt x="359" y="162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1" name="Freeform 1977">
                <a:extLst>
                  <a:ext uri="{FF2B5EF4-FFF2-40B4-BE49-F238E27FC236}">
                    <a16:creationId xmlns:a16="http://schemas.microsoft.com/office/drawing/2014/main" id="{0298A421-E7DA-448A-8CB8-C9EC4DF05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808"/>
                <a:ext cx="903" cy="981"/>
              </a:xfrm>
              <a:custGeom>
                <a:avLst/>
                <a:gdLst>
                  <a:gd name="T0" fmla="*/ 5380 w 361"/>
                  <a:gd name="T1" fmla="*/ 2879 h 368"/>
                  <a:gd name="T2" fmla="*/ 3317 w 361"/>
                  <a:gd name="T3" fmla="*/ 6651 h 368"/>
                  <a:gd name="T4" fmla="*/ 283 w 361"/>
                  <a:gd name="T5" fmla="*/ 4092 h 368"/>
                  <a:gd name="T6" fmla="*/ 2346 w 361"/>
                  <a:gd name="T7" fmla="*/ 320 h 368"/>
                  <a:gd name="T8" fmla="*/ 5380 w 361"/>
                  <a:gd name="T9" fmla="*/ 2879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368">
                    <a:moveTo>
                      <a:pt x="344" y="152"/>
                    </a:moveTo>
                    <a:cubicBezTo>
                      <a:pt x="361" y="244"/>
                      <a:pt x="302" y="333"/>
                      <a:pt x="212" y="351"/>
                    </a:cubicBezTo>
                    <a:cubicBezTo>
                      <a:pt x="122" y="368"/>
                      <a:pt x="35" y="308"/>
                      <a:pt x="18" y="216"/>
                    </a:cubicBezTo>
                    <a:cubicBezTo>
                      <a:pt x="0" y="123"/>
                      <a:pt x="60" y="35"/>
                      <a:pt x="150" y="17"/>
                    </a:cubicBezTo>
                    <a:cubicBezTo>
                      <a:pt x="240" y="0"/>
                      <a:pt x="327" y="60"/>
                      <a:pt x="344" y="152"/>
                    </a:cubicBezTo>
                    <a:close/>
                  </a:path>
                </a:pathLst>
              </a:custGeom>
              <a:solidFill>
                <a:srgbClr val="ECA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2" name="Freeform 1978">
                <a:extLst>
                  <a:ext uri="{FF2B5EF4-FFF2-40B4-BE49-F238E27FC236}">
                    <a16:creationId xmlns:a16="http://schemas.microsoft.com/office/drawing/2014/main" id="{5B0843B0-F450-4C8A-8EFB-2CA4092A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27"/>
                <a:ext cx="865" cy="944"/>
              </a:xfrm>
              <a:custGeom>
                <a:avLst/>
                <a:gdLst>
                  <a:gd name="T0" fmla="*/ 5125 w 346"/>
                  <a:gd name="T1" fmla="*/ 2731 h 354"/>
                  <a:gd name="T2" fmla="*/ 3208 w 346"/>
                  <a:gd name="T3" fmla="*/ 6349 h 354"/>
                  <a:gd name="T4" fmla="*/ 283 w 346"/>
                  <a:gd name="T5" fmla="*/ 3981 h 354"/>
                  <a:gd name="T6" fmla="*/ 2188 w 346"/>
                  <a:gd name="T7" fmla="*/ 341 h 354"/>
                  <a:gd name="T8" fmla="*/ 5125 w 346"/>
                  <a:gd name="T9" fmla="*/ 2731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354">
                    <a:moveTo>
                      <a:pt x="328" y="144"/>
                    </a:moveTo>
                    <a:cubicBezTo>
                      <a:pt x="346" y="231"/>
                      <a:pt x="291" y="317"/>
                      <a:pt x="205" y="335"/>
                    </a:cubicBezTo>
                    <a:cubicBezTo>
                      <a:pt x="120" y="354"/>
                      <a:pt x="36" y="298"/>
                      <a:pt x="18" y="210"/>
                    </a:cubicBezTo>
                    <a:cubicBezTo>
                      <a:pt x="0" y="123"/>
                      <a:pt x="54" y="37"/>
                      <a:pt x="140" y="18"/>
                    </a:cubicBezTo>
                    <a:cubicBezTo>
                      <a:pt x="226" y="0"/>
                      <a:pt x="310" y="56"/>
                      <a:pt x="328" y="144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3" name="Freeform 1979">
                <a:extLst>
                  <a:ext uri="{FF2B5EF4-FFF2-40B4-BE49-F238E27FC236}">
                    <a16:creationId xmlns:a16="http://schemas.microsoft.com/office/drawing/2014/main" id="{A180B340-8584-4FC1-9076-D3ED626E9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845"/>
                <a:ext cx="827" cy="904"/>
              </a:xfrm>
              <a:custGeom>
                <a:avLst/>
                <a:gdLst>
                  <a:gd name="T0" fmla="*/ 4870 w 331"/>
                  <a:gd name="T1" fmla="*/ 2560 h 339"/>
                  <a:gd name="T2" fmla="*/ 3121 w 331"/>
                  <a:gd name="T3" fmla="*/ 6067 h 339"/>
                  <a:gd name="T4" fmla="*/ 292 w 331"/>
                  <a:gd name="T5" fmla="*/ 3891 h 339"/>
                  <a:gd name="T6" fmla="*/ 2041 w 331"/>
                  <a:gd name="T7" fmla="*/ 376 h 339"/>
                  <a:gd name="T8" fmla="*/ 4870 w 331"/>
                  <a:gd name="T9" fmla="*/ 2560 h 3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1" h="339">
                    <a:moveTo>
                      <a:pt x="312" y="135"/>
                    </a:moveTo>
                    <a:cubicBezTo>
                      <a:pt x="331" y="218"/>
                      <a:pt x="281" y="301"/>
                      <a:pt x="200" y="320"/>
                    </a:cubicBezTo>
                    <a:cubicBezTo>
                      <a:pt x="119" y="339"/>
                      <a:pt x="37" y="288"/>
                      <a:pt x="19" y="205"/>
                    </a:cubicBezTo>
                    <a:cubicBezTo>
                      <a:pt x="0" y="122"/>
                      <a:pt x="50" y="39"/>
                      <a:pt x="131" y="20"/>
                    </a:cubicBezTo>
                    <a:cubicBezTo>
                      <a:pt x="212" y="0"/>
                      <a:pt x="293" y="52"/>
                      <a:pt x="312" y="135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4" name="Freeform 1980">
                <a:extLst>
                  <a:ext uri="{FF2B5EF4-FFF2-40B4-BE49-F238E27FC236}">
                    <a16:creationId xmlns:a16="http://schemas.microsoft.com/office/drawing/2014/main" id="{603FA88F-59E3-4C46-A969-9B0ACF17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867"/>
                <a:ext cx="792" cy="864"/>
              </a:xfrm>
              <a:custGeom>
                <a:avLst/>
                <a:gdLst>
                  <a:gd name="T0" fmla="*/ 4632 w 317"/>
                  <a:gd name="T1" fmla="*/ 2368 h 324"/>
                  <a:gd name="T2" fmla="*/ 3028 w 317"/>
                  <a:gd name="T3" fmla="*/ 5768 h 324"/>
                  <a:gd name="T4" fmla="*/ 312 w 317"/>
                  <a:gd name="T5" fmla="*/ 3776 h 324"/>
                  <a:gd name="T6" fmla="*/ 1904 w 317"/>
                  <a:gd name="T7" fmla="*/ 376 h 324"/>
                  <a:gd name="T8" fmla="*/ 4632 w 317"/>
                  <a:gd name="T9" fmla="*/ 2368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7" h="324">
                    <a:moveTo>
                      <a:pt x="297" y="125"/>
                    </a:moveTo>
                    <a:cubicBezTo>
                      <a:pt x="317" y="204"/>
                      <a:pt x="271" y="283"/>
                      <a:pt x="194" y="304"/>
                    </a:cubicBezTo>
                    <a:cubicBezTo>
                      <a:pt x="118" y="324"/>
                      <a:pt x="39" y="277"/>
                      <a:pt x="20" y="199"/>
                    </a:cubicBezTo>
                    <a:cubicBezTo>
                      <a:pt x="0" y="120"/>
                      <a:pt x="46" y="40"/>
                      <a:pt x="122" y="20"/>
                    </a:cubicBezTo>
                    <a:cubicBezTo>
                      <a:pt x="199" y="0"/>
                      <a:pt x="277" y="47"/>
                      <a:pt x="297" y="125"/>
                    </a:cubicBezTo>
                    <a:close/>
                  </a:path>
                </a:pathLst>
              </a:custGeom>
              <a:solidFill>
                <a:srgbClr val="ECA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5" name="Freeform 1981">
                <a:extLst>
                  <a:ext uri="{FF2B5EF4-FFF2-40B4-BE49-F238E27FC236}">
                    <a16:creationId xmlns:a16="http://schemas.microsoft.com/office/drawing/2014/main" id="{BECCCE4D-6A7B-4B65-8E30-A44FD1054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885"/>
                <a:ext cx="755" cy="824"/>
              </a:xfrm>
              <a:custGeom>
                <a:avLst/>
                <a:gdLst>
                  <a:gd name="T0" fmla="*/ 4408 w 302"/>
                  <a:gd name="T1" fmla="*/ 2219 h 309"/>
                  <a:gd name="T2" fmla="*/ 2958 w 302"/>
                  <a:gd name="T3" fmla="*/ 5461 h 309"/>
                  <a:gd name="T4" fmla="*/ 313 w 302"/>
                  <a:gd name="T5" fmla="*/ 3661 h 309"/>
                  <a:gd name="T6" fmla="*/ 1783 w 302"/>
                  <a:gd name="T7" fmla="*/ 397 h 309"/>
                  <a:gd name="T8" fmla="*/ 4408 w 302"/>
                  <a:gd name="T9" fmla="*/ 2219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09">
                    <a:moveTo>
                      <a:pt x="282" y="117"/>
                    </a:moveTo>
                    <a:cubicBezTo>
                      <a:pt x="302" y="190"/>
                      <a:pt x="261" y="267"/>
                      <a:pt x="189" y="288"/>
                    </a:cubicBezTo>
                    <a:cubicBezTo>
                      <a:pt x="116" y="309"/>
                      <a:pt x="41" y="267"/>
                      <a:pt x="20" y="193"/>
                    </a:cubicBezTo>
                    <a:cubicBezTo>
                      <a:pt x="0" y="120"/>
                      <a:pt x="41" y="43"/>
                      <a:pt x="114" y="21"/>
                    </a:cubicBezTo>
                    <a:cubicBezTo>
                      <a:pt x="186" y="0"/>
                      <a:pt x="261" y="43"/>
                      <a:pt x="282" y="117"/>
                    </a:cubicBezTo>
                    <a:close/>
                  </a:path>
                </a:pathLst>
              </a:custGeom>
              <a:solidFill>
                <a:srgbClr val="ECA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6" name="Freeform 1982">
                <a:extLst>
                  <a:ext uri="{FF2B5EF4-FFF2-40B4-BE49-F238E27FC236}">
                    <a16:creationId xmlns:a16="http://schemas.microsoft.com/office/drawing/2014/main" id="{14C84BDD-401F-4396-A86F-226BA9DF6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907"/>
                <a:ext cx="720" cy="784"/>
              </a:xfrm>
              <a:custGeom>
                <a:avLst/>
                <a:gdLst>
                  <a:gd name="T0" fmla="*/ 4158 w 288"/>
                  <a:gd name="T1" fmla="*/ 2027 h 294"/>
                  <a:gd name="T2" fmla="*/ 2863 w 288"/>
                  <a:gd name="T3" fmla="*/ 5155 h 294"/>
                  <a:gd name="T4" fmla="*/ 333 w 288"/>
                  <a:gd name="T5" fmla="*/ 3549 h 294"/>
                  <a:gd name="T6" fmla="*/ 1645 w 288"/>
                  <a:gd name="T7" fmla="*/ 419 h 294"/>
                  <a:gd name="T8" fmla="*/ 4158 w 288"/>
                  <a:gd name="T9" fmla="*/ 2027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8" h="294">
                    <a:moveTo>
                      <a:pt x="266" y="107"/>
                    </a:moveTo>
                    <a:cubicBezTo>
                      <a:pt x="288" y="176"/>
                      <a:pt x="251" y="250"/>
                      <a:pt x="183" y="272"/>
                    </a:cubicBezTo>
                    <a:cubicBezTo>
                      <a:pt x="115" y="294"/>
                      <a:pt x="43" y="256"/>
                      <a:pt x="21" y="187"/>
                    </a:cubicBezTo>
                    <a:cubicBezTo>
                      <a:pt x="0" y="118"/>
                      <a:pt x="37" y="44"/>
                      <a:pt x="105" y="22"/>
                    </a:cubicBezTo>
                    <a:cubicBezTo>
                      <a:pt x="172" y="0"/>
                      <a:pt x="245" y="38"/>
                      <a:pt x="266" y="107"/>
                    </a:cubicBezTo>
                    <a:close/>
                  </a:path>
                </a:pathLst>
              </a:custGeom>
              <a:solidFill>
                <a:srgbClr val="ECA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7" name="Freeform 1983">
                <a:extLst>
                  <a:ext uri="{FF2B5EF4-FFF2-40B4-BE49-F238E27FC236}">
                    <a16:creationId xmlns:a16="http://schemas.microsoft.com/office/drawing/2014/main" id="{76C4D99C-9E22-4AAD-B985-2B4F0A9CE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925"/>
                <a:ext cx="682" cy="747"/>
              </a:xfrm>
              <a:custGeom>
                <a:avLst/>
                <a:gdLst>
                  <a:gd name="T0" fmla="*/ 3912 w 273"/>
                  <a:gd name="T1" fmla="*/ 1857 h 280"/>
                  <a:gd name="T2" fmla="*/ 2758 w 273"/>
                  <a:gd name="T3" fmla="*/ 4882 h 280"/>
                  <a:gd name="T4" fmla="*/ 342 w 273"/>
                  <a:gd name="T5" fmla="*/ 3439 h 280"/>
                  <a:gd name="T6" fmla="*/ 1499 w 273"/>
                  <a:gd name="T7" fmla="*/ 435 h 280"/>
                  <a:gd name="T8" fmla="*/ 3912 w 273"/>
                  <a:gd name="T9" fmla="*/ 1857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80">
                    <a:moveTo>
                      <a:pt x="251" y="98"/>
                    </a:moveTo>
                    <a:cubicBezTo>
                      <a:pt x="273" y="163"/>
                      <a:pt x="241" y="234"/>
                      <a:pt x="177" y="257"/>
                    </a:cubicBezTo>
                    <a:cubicBezTo>
                      <a:pt x="114" y="280"/>
                      <a:pt x="45" y="246"/>
                      <a:pt x="22" y="181"/>
                    </a:cubicBezTo>
                    <a:cubicBezTo>
                      <a:pt x="0" y="117"/>
                      <a:pt x="33" y="46"/>
                      <a:pt x="96" y="23"/>
                    </a:cubicBezTo>
                    <a:cubicBezTo>
                      <a:pt x="159" y="0"/>
                      <a:pt x="228" y="34"/>
                      <a:pt x="251" y="98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8" name="Freeform 1984">
                <a:extLst>
                  <a:ext uri="{FF2B5EF4-FFF2-40B4-BE49-F238E27FC236}">
                    <a16:creationId xmlns:a16="http://schemas.microsoft.com/office/drawing/2014/main" id="{206D79DF-9CEB-4FB8-B905-2FE96F362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947"/>
                <a:ext cx="647" cy="704"/>
              </a:xfrm>
              <a:custGeom>
                <a:avLst/>
                <a:gdLst>
                  <a:gd name="T0" fmla="*/ 3682 w 259"/>
                  <a:gd name="T1" fmla="*/ 1685 h 264"/>
                  <a:gd name="T2" fmla="*/ 2683 w 259"/>
                  <a:gd name="T3" fmla="*/ 4552 h 264"/>
                  <a:gd name="T4" fmla="*/ 355 w 259"/>
                  <a:gd name="T5" fmla="*/ 3320 h 264"/>
                  <a:gd name="T6" fmla="*/ 1354 w 259"/>
                  <a:gd name="T7" fmla="*/ 435 h 264"/>
                  <a:gd name="T8" fmla="*/ 3682 w 259"/>
                  <a:gd name="T9" fmla="*/ 1685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64">
                    <a:moveTo>
                      <a:pt x="236" y="89"/>
                    </a:moveTo>
                    <a:cubicBezTo>
                      <a:pt x="259" y="148"/>
                      <a:pt x="230" y="216"/>
                      <a:pt x="172" y="240"/>
                    </a:cubicBezTo>
                    <a:cubicBezTo>
                      <a:pt x="113" y="264"/>
                      <a:pt x="47" y="235"/>
                      <a:pt x="23" y="175"/>
                    </a:cubicBezTo>
                    <a:cubicBezTo>
                      <a:pt x="0" y="115"/>
                      <a:pt x="28" y="47"/>
                      <a:pt x="87" y="23"/>
                    </a:cubicBezTo>
                    <a:cubicBezTo>
                      <a:pt x="146" y="0"/>
                      <a:pt x="212" y="29"/>
                      <a:pt x="236" y="89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9" name="Freeform 1985">
                <a:extLst>
                  <a:ext uri="{FF2B5EF4-FFF2-40B4-BE49-F238E27FC236}">
                    <a16:creationId xmlns:a16="http://schemas.microsoft.com/office/drawing/2014/main" id="{EB1AD607-C3E0-4997-807E-22B3430F1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965"/>
                <a:ext cx="612" cy="667"/>
              </a:xfrm>
              <a:custGeom>
                <a:avLst/>
                <a:gdLst>
                  <a:gd name="T0" fmla="*/ 3432 w 245"/>
                  <a:gd name="T1" fmla="*/ 1515 h 250"/>
                  <a:gd name="T2" fmla="*/ 2590 w 245"/>
                  <a:gd name="T3" fmla="*/ 4271 h 250"/>
                  <a:gd name="T4" fmla="*/ 375 w 245"/>
                  <a:gd name="T5" fmla="*/ 3231 h 250"/>
                  <a:gd name="T6" fmla="*/ 1217 w 245"/>
                  <a:gd name="T7" fmla="*/ 478 h 250"/>
                  <a:gd name="T8" fmla="*/ 3432 w 245"/>
                  <a:gd name="T9" fmla="*/ 1515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250">
                    <a:moveTo>
                      <a:pt x="220" y="80"/>
                    </a:moveTo>
                    <a:cubicBezTo>
                      <a:pt x="245" y="135"/>
                      <a:pt x="220" y="200"/>
                      <a:pt x="166" y="225"/>
                    </a:cubicBezTo>
                    <a:cubicBezTo>
                      <a:pt x="112" y="250"/>
                      <a:pt x="49" y="225"/>
                      <a:pt x="24" y="170"/>
                    </a:cubicBezTo>
                    <a:cubicBezTo>
                      <a:pt x="0" y="115"/>
                      <a:pt x="24" y="50"/>
                      <a:pt x="78" y="25"/>
                    </a:cubicBezTo>
                    <a:cubicBezTo>
                      <a:pt x="132" y="0"/>
                      <a:pt x="196" y="25"/>
                      <a:pt x="220" y="80"/>
                    </a:cubicBezTo>
                    <a:close/>
                  </a:path>
                </a:pathLst>
              </a:custGeom>
              <a:solidFill>
                <a:srgbClr val="EDA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0" name="Freeform 1986">
                <a:extLst>
                  <a:ext uri="{FF2B5EF4-FFF2-40B4-BE49-F238E27FC236}">
                    <a16:creationId xmlns:a16="http://schemas.microsoft.com/office/drawing/2014/main" id="{3754F52A-6E22-4FDF-8266-8D942005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984"/>
                <a:ext cx="575" cy="627"/>
              </a:xfrm>
              <a:custGeom>
                <a:avLst/>
                <a:gdLst>
                  <a:gd name="T0" fmla="*/ 3208 w 230"/>
                  <a:gd name="T1" fmla="*/ 1345 h 235"/>
                  <a:gd name="T2" fmla="*/ 2520 w 230"/>
                  <a:gd name="T3" fmla="*/ 3973 h 235"/>
                  <a:gd name="T4" fmla="*/ 395 w 230"/>
                  <a:gd name="T5" fmla="*/ 3119 h 235"/>
                  <a:gd name="T6" fmla="*/ 1083 w 230"/>
                  <a:gd name="T7" fmla="*/ 491 h 235"/>
                  <a:gd name="T8" fmla="*/ 3208 w 230"/>
                  <a:gd name="T9" fmla="*/ 134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35">
                    <a:moveTo>
                      <a:pt x="205" y="71"/>
                    </a:moveTo>
                    <a:cubicBezTo>
                      <a:pt x="230" y="122"/>
                      <a:pt x="210" y="184"/>
                      <a:pt x="161" y="209"/>
                    </a:cubicBezTo>
                    <a:cubicBezTo>
                      <a:pt x="111" y="235"/>
                      <a:pt x="51" y="215"/>
                      <a:pt x="25" y="164"/>
                    </a:cubicBezTo>
                    <a:cubicBezTo>
                      <a:pt x="0" y="114"/>
                      <a:pt x="20" y="52"/>
                      <a:pt x="69" y="26"/>
                    </a:cubicBezTo>
                    <a:cubicBezTo>
                      <a:pt x="119" y="0"/>
                      <a:pt x="180" y="20"/>
                      <a:pt x="205" y="71"/>
                    </a:cubicBezTo>
                    <a:close/>
                  </a:path>
                </a:pathLst>
              </a:custGeom>
              <a:solidFill>
                <a:srgbClr val="EDA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1" name="Freeform 1987">
                <a:extLst>
                  <a:ext uri="{FF2B5EF4-FFF2-40B4-BE49-F238E27FC236}">
                    <a16:creationId xmlns:a16="http://schemas.microsoft.com/office/drawing/2014/main" id="{5B363D3D-6F67-454F-BD50-1E172B6C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05"/>
                <a:ext cx="540" cy="587"/>
              </a:xfrm>
              <a:custGeom>
                <a:avLst/>
                <a:gdLst>
                  <a:gd name="T0" fmla="*/ 2958 w 216"/>
                  <a:gd name="T1" fmla="*/ 1161 h 220"/>
                  <a:gd name="T2" fmla="*/ 2425 w 216"/>
                  <a:gd name="T3" fmla="*/ 3666 h 220"/>
                  <a:gd name="T4" fmla="*/ 408 w 216"/>
                  <a:gd name="T5" fmla="*/ 3004 h 220"/>
                  <a:gd name="T6" fmla="*/ 958 w 216"/>
                  <a:gd name="T7" fmla="*/ 491 h 220"/>
                  <a:gd name="T8" fmla="*/ 2958 w 216"/>
                  <a:gd name="T9" fmla="*/ 1161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220">
                    <a:moveTo>
                      <a:pt x="189" y="61"/>
                    </a:moveTo>
                    <a:cubicBezTo>
                      <a:pt x="216" y="108"/>
                      <a:pt x="200" y="166"/>
                      <a:pt x="155" y="193"/>
                    </a:cubicBezTo>
                    <a:cubicBezTo>
                      <a:pt x="110" y="220"/>
                      <a:pt x="52" y="204"/>
                      <a:pt x="26" y="158"/>
                    </a:cubicBezTo>
                    <a:cubicBezTo>
                      <a:pt x="0" y="112"/>
                      <a:pt x="15" y="53"/>
                      <a:pt x="61" y="26"/>
                    </a:cubicBezTo>
                    <a:cubicBezTo>
                      <a:pt x="106" y="0"/>
                      <a:pt x="163" y="15"/>
                      <a:pt x="189" y="61"/>
                    </a:cubicBezTo>
                    <a:close/>
                  </a:path>
                </a:pathLst>
              </a:custGeom>
              <a:solidFill>
                <a:srgbClr val="EEA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2" name="Freeform 1988">
                <a:extLst>
                  <a:ext uri="{FF2B5EF4-FFF2-40B4-BE49-F238E27FC236}">
                    <a16:creationId xmlns:a16="http://schemas.microsoft.com/office/drawing/2014/main" id="{A4CC3E1C-F90C-4410-B6D2-F98B85F3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4"/>
                <a:ext cx="502" cy="547"/>
              </a:xfrm>
              <a:custGeom>
                <a:avLst/>
                <a:gdLst>
                  <a:gd name="T0" fmla="*/ 2712 w 201"/>
                  <a:gd name="T1" fmla="*/ 1003 h 205"/>
                  <a:gd name="T2" fmla="*/ 2340 w 201"/>
                  <a:gd name="T3" fmla="*/ 3381 h 205"/>
                  <a:gd name="T4" fmla="*/ 417 w 201"/>
                  <a:gd name="T5" fmla="*/ 2906 h 205"/>
                  <a:gd name="T6" fmla="*/ 812 w 201"/>
                  <a:gd name="T7" fmla="*/ 534 h 205"/>
                  <a:gd name="T8" fmla="*/ 2712 w 201"/>
                  <a:gd name="T9" fmla="*/ 1003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5">
                    <a:moveTo>
                      <a:pt x="174" y="53"/>
                    </a:moveTo>
                    <a:cubicBezTo>
                      <a:pt x="201" y="94"/>
                      <a:pt x="190" y="150"/>
                      <a:pt x="150" y="178"/>
                    </a:cubicBezTo>
                    <a:cubicBezTo>
                      <a:pt x="109" y="205"/>
                      <a:pt x="54" y="194"/>
                      <a:pt x="27" y="153"/>
                    </a:cubicBezTo>
                    <a:cubicBezTo>
                      <a:pt x="0" y="111"/>
                      <a:pt x="11" y="55"/>
                      <a:pt x="52" y="28"/>
                    </a:cubicBezTo>
                    <a:cubicBezTo>
                      <a:pt x="92" y="0"/>
                      <a:pt x="147" y="11"/>
                      <a:pt x="174" y="53"/>
                    </a:cubicBezTo>
                    <a:close/>
                  </a:path>
                </a:pathLst>
              </a:custGeom>
              <a:solidFill>
                <a:srgbClr val="E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3" name="Freeform 1989">
                <a:extLst>
                  <a:ext uri="{FF2B5EF4-FFF2-40B4-BE49-F238E27FC236}">
                    <a16:creationId xmlns:a16="http://schemas.microsoft.com/office/drawing/2014/main" id="{16D9D523-AACE-42AE-8BA5-89D29F48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45"/>
                <a:ext cx="467" cy="507"/>
              </a:xfrm>
              <a:custGeom>
                <a:avLst/>
                <a:gdLst>
                  <a:gd name="T0" fmla="*/ 2475 w 187"/>
                  <a:gd name="T1" fmla="*/ 819 h 190"/>
                  <a:gd name="T2" fmla="*/ 2245 w 187"/>
                  <a:gd name="T3" fmla="*/ 3061 h 190"/>
                  <a:gd name="T4" fmla="*/ 437 w 187"/>
                  <a:gd name="T5" fmla="*/ 2778 h 190"/>
                  <a:gd name="T6" fmla="*/ 667 w 187"/>
                  <a:gd name="T7" fmla="*/ 534 h 190"/>
                  <a:gd name="T8" fmla="*/ 2475 w 187"/>
                  <a:gd name="T9" fmla="*/ 819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90">
                    <a:moveTo>
                      <a:pt x="159" y="43"/>
                    </a:moveTo>
                    <a:cubicBezTo>
                      <a:pt x="187" y="80"/>
                      <a:pt x="180" y="133"/>
                      <a:pt x="144" y="161"/>
                    </a:cubicBezTo>
                    <a:cubicBezTo>
                      <a:pt x="108" y="190"/>
                      <a:pt x="56" y="183"/>
                      <a:pt x="28" y="146"/>
                    </a:cubicBezTo>
                    <a:cubicBezTo>
                      <a:pt x="0" y="110"/>
                      <a:pt x="7" y="57"/>
                      <a:pt x="43" y="28"/>
                    </a:cubicBezTo>
                    <a:cubicBezTo>
                      <a:pt x="79" y="0"/>
                      <a:pt x="131" y="6"/>
                      <a:pt x="159" y="43"/>
                    </a:cubicBezTo>
                    <a:close/>
                  </a:path>
                </a:pathLst>
              </a:custGeom>
              <a:solidFill>
                <a:srgbClr val="EEA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4" name="Freeform 1990">
                <a:extLst>
                  <a:ext uri="{FF2B5EF4-FFF2-40B4-BE49-F238E27FC236}">
                    <a16:creationId xmlns:a16="http://schemas.microsoft.com/office/drawing/2014/main" id="{3EF4D913-99CF-4086-8E60-D997AF0CF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64"/>
                <a:ext cx="430" cy="469"/>
              </a:xfrm>
              <a:custGeom>
                <a:avLst/>
                <a:gdLst>
                  <a:gd name="T0" fmla="*/ 2238 w 172"/>
                  <a:gd name="T1" fmla="*/ 645 h 176"/>
                  <a:gd name="T2" fmla="*/ 2158 w 172"/>
                  <a:gd name="T3" fmla="*/ 2763 h 176"/>
                  <a:gd name="T4" fmla="*/ 458 w 172"/>
                  <a:gd name="T5" fmla="*/ 2670 h 176"/>
                  <a:gd name="T6" fmla="*/ 533 w 172"/>
                  <a:gd name="T7" fmla="*/ 546 h 176"/>
                  <a:gd name="T8" fmla="*/ 2238 w 172"/>
                  <a:gd name="T9" fmla="*/ 645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76">
                    <a:moveTo>
                      <a:pt x="143" y="34"/>
                    </a:moveTo>
                    <a:cubicBezTo>
                      <a:pt x="172" y="67"/>
                      <a:pt x="170" y="117"/>
                      <a:pt x="138" y="146"/>
                    </a:cubicBezTo>
                    <a:cubicBezTo>
                      <a:pt x="107" y="176"/>
                      <a:pt x="58" y="173"/>
                      <a:pt x="29" y="141"/>
                    </a:cubicBezTo>
                    <a:cubicBezTo>
                      <a:pt x="0" y="109"/>
                      <a:pt x="3" y="59"/>
                      <a:pt x="34" y="29"/>
                    </a:cubicBezTo>
                    <a:cubicBezTo>
                      <a:pt x="66" y="0"/>
                      <a:pt x="115" y="2"/>
                      <a:pt x="143" y="34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Freeform 1991">
                <a:extLst>
                  <a:ext uri="{FF2B5EF4-FFF2-40B4-BE49-F238E27FC236}">
                    <a16:creationId xmlns:a16="http://schemas.microsoft.com/office/drawing/2014/main" id="{51A07E0F-2562-4C58-91B9-D728EADBC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77"/>
                <a:ext cx="405" cy="440"/>
              </a:xfrm>
              <a:custGeom>
                <a:avLst/>
                <a:gdLst>
                  <a:gd name="T0" fmla="*/ 2033 w 162"/>
                  <a:gd name="T1" fmla="*/ 533 h 165"/>
                  <a:gd name="T2" fmla="*/ 2113 w 162"/>
                  <a:gd name="T3" fmla="*/ 2525 h 165"/>
                  <a:gd name="T4" fmla="*/ 500 w 162"/>
                  <a:gd name="T5" fmla="*/ 2616 h 165"/>
                  <a:gd name="T6" fmla="*/ 425 w 162"/>
                  <a:gd name="T7" fmla="*/ 627 h 165"/>
                  <a:gd name="T8" fmla="*/ 2033 w 162"/>
                  <a:gd name="T9" fmla="*/ 533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65">
                    <a:moveTo>
                      <a:pt x="130" y="28"/>
                    </a:moveTo>
                    <a:cubicBezTo>
                      <a:pt x="160" y="55"/>
                      <a:pt x="162" y="102"/>
                      <a:pt x="135" y="133"/>
                    </a:cubicBezTo>
                    <a:cubicBezTo>
                      <a:pt x="108" y="163"/>
                      <a:pt x="62" y="165"/>
                      <a:pt x="32" y="138"/>
                    </a:cubicBezTo>
                    <a:cubicBezTo>
                      <a:pt x="2" y="110"/>
                      <a:pt x="0" y="63"/>
                      <a:pt x="27" y="33"/>
                    </a:cubicBezTo>
                    <a:cubicBezTo>
                      <a:pt x="54" y="2"/>
                      <a:pt x="100" y="0"/>
                      <a:pt x="130" y="28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6" name="Freeform 1992">
                <a:extLst>
                  <a:ext uri="{FF2B5EF4-FFF2-40B4-BE49-F238E27FC236}">
                    <a16:creationId xmlns:a16="http://schemas.microsoft.com/office/drawing/2014/main" id="{0BBD208D-6B60-4F09-BBCD-B00C32A9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85"/>
                <a:ext cx="390" cy="424"/>
              </a:xfrm>
              <a:custGeom>
                <a:avLst/>
                <a:gdLst>
                  <a:gd name="T0" fmla="*/ 1863 w 156"/>
                  <a:gd name="T1" fmla="*/ 435 h 159"/>
                  <a:gd name="T2" fmla="*/ 2083 w 156"/>
                  <a:gd name="T3" fmla="*/ 2296 h 159"/>
                  <a:gd name="T4" fmla="*/ 583 w 156"/>
                  <a:gd name="T5" fmla="*/ 2581 h 159"/>
                  <a:gd name="T6" fmla="*/ 345 w 156"/>
                  <a:gd name="T7" fmla="*/ 717 h 159"/>
                  <a:gd name="T8" fmla="*/ 1863 w 156"/>
                  <a:gd name="T9" fmla="*/ 435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159">
                    <a:moveTo>
                      <a:pt x="119" y="23"/>
                    </a:moveTo>
                    <a:cubicBezTo>
                      <a:pt x="149" y="46"/>
                      <a:pt x="156" y="90"/>
                      <a:pt x="133" y="121"/>
                    </a:cubicBezTo>
                    <a:cubicBezTo>
                      <a:pt x="111" y="153"/>
                      <a:pt x="68" y="159"/>
                      <a:pt x="37" y="136"/>
                    </a:cubicBezTo>
                    <a:cubicBezTo>
                      <a:pt x="6" y="113"/>
                      <a:pt x="0" y="69"/>
                      <a:pt x="22" y="38"/>
                    </a:cubicBezTo>
                    <a:cubicBezTo>
                      <a:pt x="45" y="7"/>
                      <a:pt x="88" y="0"/>
                      <a:pt x="119" y="23"/>
                    </a:cubicBezTo>
                    <a:close/>
                  </a:path>
                </a:pathLst>
              </a:custGeom>
              <a:solidFill>
                <a:srgbClr val="EEB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7" name="Freeform 1993">
                <a:extLst>
                  <a:ext uri="{FF2B5EF4-FFF2-40B4-BE49-F238E27FC236}">
                    <a16:creationId xmlns:a16="http://schemas.microsoft.com/office/drawing/2014/main" id="{A7846402-3FE5-46AC-AE4B-74167C7B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93"/>
                <a:ext cx="375" cy="408"/>
              </a:xfrm>
              <a:custGeom>
                <a:avLst/>
                <a:gdLst>
                  <a:gd name="T0" fmla="*/ 1675 w 150"/>
                  <a:gd name="T1" fmla="*/ 341 h 153"/>
                  <a:gd name="T2" fmla="*/ 2063 w 150"/>
                  <a:gd name="T3" fmla="*/ 2083 h 153"/>
                  <a:gd name="T4" fmla="*/ 658 w 150"/>
                  <a:gd name="T5" fmla="*/ 2560 h 153"/>
                  <a:gd name="T6" fmla="*/ 283 w 150"/>
                  <a:gd name="T7" fmla="*/ 819 h 153"/>
                  <a:gd name="T8" fmla="*/ 1675 w 150"/>
                  <a:gd name="T9" fmla="*/ 341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153">
                    <a:moveTo>
                      <a:pt x="107" y="18"/>
                    </a:moveTo>
                    <a:cubicBezTo>
                      <a:pt x="139" y="37"/>
                      <a:pt x="150" y="78"/>
                      <a:pt x="132" y="110"/>
                    </a:cubicBezTo>
                    <a:cubicBezTo>
                      <a:pt x="114" y="142"/>
                      <a:pt x="74" y="153"/>
                      <a:pt x="42" y="135"/>
                    </a:cubicBezTo>
                    <a:cubicBezTo>
                      <a:pt x="10" y="117"/>
                      <a:pt x="0" y="76"/>
                      <a:pt x="18" y="43"/>
                    </a:cubicBezTo>
                    <a:cubicBezTo>
                      <a:pt x="36" y="11"/>
                      <a:pt x="76" y="0"/>
                      <a:pt x="107" y="18"/>
                    </a:cubicBezTo>
                    <a:close/>
                  </a:path>
                </a:pathLst>
              </a:custGeom>
              <a:solidFill>
                <a:srgbClr val="EEB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8" name="Freeform 1994">
                <a:extLst>
                  <a:ext uri="{FF2B5EF4-FFF2-40B4-BE49-F238E27FC236}">
                    <a16:creationId xmlns:a16="http://schemas.microsoft.com/office/drawing/2014/main" id="{F1BC8242-384A-4AD9-8037-6CE53D735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101"/>
                <a:ext cx="363" cy="392"/>
              </a:xfrm>
              <a:custGeom>
                <a:avLst/>
                <a:gdLst>
                  <a:gd name="T0" fmla="*/ 1522 w 145"/>
                  <a:gd name="T1" fmla="*/ 264 h 147"/>
                  <a:gd name="T2" fmla="*/ 2055 w 145"/>
                  <a:gd name="T3" fmla="*/ 1877 h 147"/>
                  <a:gd name="T4" fmla="*/ 751 w 145"/>
                  <a:gd name="T5" fmla="*/ 2539 h 147"/>
                  <a:gd name="T6" fmla="*/ 220 w 145"/>
                  <a:gd name="T7" fmla="*/ 931 h 147"/>
                  <a:gd name="T8" fmla="*/ 1522 w 145"/>
                  <a:gd name="T9" fmla="*/ 264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47">
                    <a:moveTo>
                      <a:pt x="97" y="14"/>
                    </a:moveTo>
                    <a:cubicBezTo>
                      <a:pt x="129" y="27"/>
                      <a:pt x="145" y="66"/>
                      <a:pt x="131" y="99"/>
                    </a:cubicBezTo>
                    <a:cubicBezTo>
                      <a:pt x="118" y="132"/>
                      <a:pt x="80" y="147"/>
                      <a:pt x="48" y="134"/>
                    </a:cubicBezTo>
                    <a:cubicBezTo>
                      <a:pt x="16" y="120"/>
                      <a:pt x="0" y="82"/>
                      <a:pt x="14" y="49"/>
                    </a:cubicBezTo>
                    <a:cubicBezTo>
                      <a:pt x="27" y="16"/>
                      <a:pt x="65" y="0"/>
                      <a:pt x="97" y="14"/>
                    </a:cubicBezTo>
                    <a:close/>
                  </a:path>
                </a:pathLst>
              </a:custGeom>
              <a:solidFill>
                <a:srgbClr val="EE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9" name="Freeform 1995">
                <a:extLst>
                  <a:ext uri="{FF2B5EF4-FFF2-40B4-BE49-F238E27FC236}">
                    <a16:creationId xmlns:a16="http://schemas.microsoft.com/office/drawing/2014/main" id="{CDA4343A-F91B-46AC-96D4-F31721A29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109"/>
                <a:ext cx="348" cy="379"/>
              </a:xfrm>
              <a:custGeom>
                <a:avLst/>
                <a:gdLst>
                  <a:gd name="T0" fmla="*/ 1347 w 139"/>
                  <a:gd name="T1" fmla="*/ 171 h 142"/>
                  <a:gd name="T2" fmla="*/ 2038 w 139"/>
                  <a:gd name="T3" fmla="*/ 1652 h 142"/>
                  <a:gd name="T4" fmla="*/ 834 w 139"/>
                  <a:gd name="T5" fmla="*/ 2506 h 142"/>
                  <a:gd name="T6" fmla="*/ 145 w 139"/>
                  <a:gd name="T7" fmla="*/ 1025 h 142"/>
                  <a:gd name="T8" fmla="*/ 1347 w 139"/>
                  <a:gd name="T9" fmla="*/ 171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142">
                    <a:moveTo>
                      <a:pt x="86" y="9"/>
                    </a:moveTo>
                    <a:cubicBezTo>
                      <a:pt x="119" y="18"/>
                      <a:pt x="139" y="53"/>
                      <a:pt x="130" y="87"/>
                    </a:cubicBezTo>
                    <a:cubicBezTo>
                      <a:pt x="121" y="121"/>
                      <a:pt x="86" y="142"/>
                      <a:pt x="53" y="132"/>
                    </a:cubicBezTo>
                    <a:cubicBezTo>
                      <a:pt x="20" y="123"/>
                      <a:pt x="0" y="88"/>
                      <a:pt x="9" y="54"/>
                    </a:cubicBezTo>
                    <a:cubicBezTo>
                      <a:pt x="18" y="20"/>
                      <a:pt x="52" y="0"/>
                      <a:pt x="86" y="9"/>
                    </a:cubicBezTo>
                    <a:close/>
                  </a:path>
                </a:pathLst>
              </a:custGeom>
              <a:solidFill>
                <a:srgbClr val="EE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0" name="Freeform 1996">
                <a:extLst>
                  <a:ext uri="{FF2B5EF4-FFF2-40B4-BE49-F238E27FC236}">
                    <a16:creationId xmlns:a16="http://schemas.microsoft.com/office/drawing/2014/main" id="{8058DA99-51CD-4CB1-A54F-467B7CAF9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117"/>
                <a:ext cx="333" cy="363"/>
              </a:xfrm>
              <a:custGeom>
                <a:avLst/>
                <a:gdLst>
                  <a:gd name="T0" fmla="*/ 1159 w 133"/>
                  <a:gd name="T1" fmla="*/ 77 h 136"/>
                  <a:gd name="T2" fmla="*/ 2006 w 133"/>
                  <a:gd name="T3" fmla="*/ 1447 h 136"/>
                  <a:gd name="T4" fmla="*/ 909 w 133"/>
                  <a:gd name="T5" fmla="*/ 2493 h 136"/>
                  <a:gd name="T6" fmla="*/ 63 w 133"/>
                  <a:gd name="T7" fmla="*/ 1118 h 136"/>
                  <a:gd name="T8" fmla="*/ 1159 w 133"/>
                  <a:gd name="T9" fmla="*/ 77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6">
                    <a:moveTo>
                      <a:pt x="74" y="4"/>
                    </a:moveTo>
                    <a:cubicBezTo>
                      <a:pt x="108" y="9"/>
                      <a:pt x="133" y="41"/>
                      <a:pt x="128" y="76"/>
                    </a:cubicBezTo>
                    <a:cubicBezTo>
                      <a:pt x="124" y="111"/>
                      <a:pt x="92" y="136"/>
                      <a:pt x="58" y="131"/>
                    </a:cubicBezTo>
                    <a:cubicBezTo>
                      <a:pt x="24" y="126"/>
                      <a:pt x="0" y="94"/>
                      <a:pt x="4" y="59"/>
                    </a:cubicBezTo>
                    <a:cubicBezTo>
                      <a:pt x="9" y="24"/>
                      <a:pt x="40" y="0"/>
                      <a:pt x="74" y="4"/>
                    </a:cubicBezTo>
                    <a:close/>
                  </a:path>
                </a:pathLst>
              </a:custGeom>
              <a:solidFill>
                <a:srgbClr val="EEB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1" name="Oval 1997">
                <a:extLst>
                  <a:ext uri="{FF2B5EF4-FFF2-40B4-BE49-F238E27FC236}">
                    <a16:creationId xmlns:a16="http://schemas.microsoft.com/office/drawing/2014/main" id="{4F26FFB4-3F46-45CA-9C90-207374C9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2125"/>
                <a:ext cx="317" cy="34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2" name="Oval 1998">
                <a:extLst>
                  <a:ext uri="{FF2B5EF4-FFF2-40B4-BE49-F238E27FC236}">
                    <a16:creationId xmlns:a16="http://schemas.microsoft.com/office/drawing/2014/main" id="{4D045490-51F4-4CDA-B76F-1D3026B1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440"/>
                <a:ext cx="1592" cy="1733"/>
              </a:xfrm>
              <a:prstGeom prst="ellipse">
                <a:avLst/>
              </a:prstGeom>
              <a:noFill/>
              <a:ln w="1111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3" name="Oval 1999">
                <a:extLst>
                  <a:ext uri="{FF2B5EF4-FFF2-40B4-BE49-F238E27FC236}">
                    <a16:creationId xmlns:a16="http://schemas.microsoft.com/office/drawing/2014/main" id="{ECFC1C6B-23A6-4D32-91C2-50406FA4E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" y="2165"/>
                <a:ext cx="238" cy="25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4" name="Freeform 2000">
                <a:extLst>
                  <a:ext uri="{FF2B5EF4-FFF2-40B4-BE49-F238E27FC236}">
                    <a16:creationId xmlns:a16="http://schemas.microsoft.com/office/drawing/2014/main" id="{3DE61B7A-77C2-4B9C-B6A2-BAB04E35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68"/>
                <a:ext cx="232" cy="251"/>
              </a:xfrm>
              <a:custGeom>
                <a:avLst/>
                <a:gdLst>
                  <a:gd name="T0" fmla="*/ 1444 w 93"/>
                  <a:gd name="T1" fmla="*/ 892 h 94"/>
                  <a:gd name="T2" fmla="*/ 716 w 93"/>
                  <a:gd name="T3" fmla="*/ 1789 h 94"/>
                  <a:gd name="T4" fmla="*/ 0 w 93"/>
                  <a:gd name="T5" fmla="*/ 892 h 94"/>
                  <a:gd name="T6" fmla="*/ 728 w 93"/>
                  <a:gd name="T7" fmla="*/ 0 h 94"/>
                  <a:gd name="T8" fmla="*/ 1444 w 93"/>
                  <a:gd name="T9" fmla="*/ 892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4">
                    <a:moveTo>
                      <a:pt x="93" y="47"/>
                    </a:moveTo>
                    <a:cubicBezTo>
                      <a:pt x="93" y="73"/>
                      <a:pt x="72" y="94"/>
                      <a:pt x="46" y="94"/>
                    </a:cubicBezTo>
                    <a:cubicBezTo>
                      <a:pt x="20" y="93"/>
                      <a:pt x="0" y="72"/>
                      <a:pt x="0" y="47"/>
                    </a:cubicBezTo>
                    <a:cubicBezTo>
                      <a:pt x="0" y="21"/>
                      <a:pt x="21" y="0"/>
                      <a:pt x="47" y="0"/>
                    </a:cubicBezTo>
                    <a:cubicBezTo>
                      <a:pt x="73" y="0"/>
                      <a:pt x="93" y="21"/>
                      <a:pt x="93" y="47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5" name="Freeform 2001">
                <a:extLst>
                  <a:ext uri="{FF2B5EF4-FFF2-40B4-BE49-F238E27FC236}">
                    <a16:creationId xmlns:a16="http://schemas.microsoft.com/office/drawing/2014/main" id="{D805A42D-04B9-4F4E-A322-DDD411493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71"/>
                <a:ext cx="232" cy="245"/>
              </a:xfrm>
              <a:custGeom>
                <a:avLst/>
                <a:gdLst>
                  <a:gd name="T0" fmla="*/ 1432 w 93"/>
                  <a:gd name="T1" fmla="*/ 873 h 92"/>
                  <a:gd name="T2" fmla="*/ 716 w 93"/>
                  <a:gd name="T3" fmla="*/ 1736 h 92"/>
                  <a:gd name="T4" fmla="*/ 12 w 93"/>
                  <a:gd name="T5" fmla="*/ 873 h 92"/>
                  <a:gd name="T6" fmla="*/ 728 w 93"/>
                  <a:gd name="T7" fmla="*/ 0 h 92"/>
                  <a:gd name="T8" fmla="*/ 1432 w 93"/>
                  <a:gd name="T9" fmla="*/ 87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2">
                    <a:moveTo>
                      <a:pt x="92" y="46"/>
                    </a:moveTo>
                    <a:cubicBezTo>
                      <a:pt x="92" y="71"/>
                      <a:pt x="71" y="92"/>
                      <a:pt x="46" y="92"/>
                    </a:cubicBezTo>
                    <a:cubicBezTo>
                      <a:pt x="21" y="91"/>
                      <a:pt x="0" y="71"/>
                      <a:pt x="1" y="46"/>
                    </a:cubicBezTo>
                    <a:cubicBezTo>
                      <a:pt x="1" y="20"/>
                      <a:pt x="21" y="0"/>
                      <a:pt x="47" y="0"/>
                    </a:cubicBezTo>
                    <a:cubicBezTo>
                      <a:pt x="72" y="0"/>
                      <a:pt x="93" y="21"/>
                      <a:pt x="92" y="46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6" name="Freeform 2002">
                <a:extLst>
                  <a:ext uri="{FF2B5EF4-FFF2-40B4-BE49-F238E27FC236}">
                    <a16:creationId xmlns:a16="http://schemas.microsoft.com/office/drawing/2014/main" id="{9E46F6FB-683D-4515-A49D-E15FBD9E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173"/>
                <a:ext cx="228" cy="240"/>
              </a:xfrm>
              <a:custGeom>
                <a:avLst/>
                <a:gdLst>
                  <a:gd name="T0" fmla="*/ 1413 w 91"/>
                  <a:gd name="T1" fmla="*/ 853 h 90"/>
                  <a:gd name="T2" fmla="*/ 709 w 91"/>
                  <a:gd name="T3" fmla="*/ 1707 h 90"/>
                  <a:gd name="T4" fmla="*/ 20 w 91"/>
                  <a:gd name="T5" fmla="*/ 832 h 90"/>
                  <a:gd name="T6" fmla="*/ 722 w 91"/>
                  <a:gd name="T7" fmla="*/ 0 h 90"/>
                  <a:gd name="T8" fmla="*/ 1413 w 91"/>
                  <a:gd name="T9" fmla="*/ 853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0">
                    <a:moveTo>
                      <a:pt x="90" y="45"/>
                    </a:moveTo>
                    <a:cubicBezTo>
                      <a:pt x="90" y="70"/>
                      <a:pt x="70" y="90"/>
                      <a:pt x="45" y="90"/>
                    </a:cubicBezTo>
                    <a:cubicBezTo>
                      <a:pt x="20" y="89"/>
                      <a:pt x="0" y="69"/>
                      <a:pt x="1" y="44"/>
                    </a:cubicBezTo>
                    <a:cubicBezTo>
                      <a:pt x="1" y="20"/>
                      <a:pt x="21" y="0"/>
                      <a:pt x="46" y="0"/>
                    </a:cubicBezTo>
                    <a:cubicBezTo>
                      <a:pt x="71" y="0"/>
                      <a:pt x="91" y="21"/>
                      <a:pt x="90" y="45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7" name="Freeform 2003">
                <a:extLst>
                  <a:ext uri="{FF2B5EF4-FFF2-40B4-BE49-F238E27FC236}">
                    <a16:creationId xmlns:a16="http://schemas.microsoft.com/office/drawing/2014/main" id="{B5DE73B7-90AD-494F-A5F3-4B0A460EF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176"/>
                <a:ext cx="222" cy="235"/>
              </a:xfrm>
              <a:custGeom>
                <a:avLst/>
                <a:gdLst>
                  <a:gd name="T0" fmla="*/ 1369 w 89"/>
                  <a:gd name="T1" fmla="*/ 841 h 88"/>
                  <a:gd name="T2" fmla="*/ 683 w 89"/>
                  <a:gd name="T3" fmla="*/ 1677 h 88"/>
                  <a:gd name="T4" fmla="*/ 12 w 89"/>
                  <a:gd name="T5" fmla="*/ 820 h 88"/>
                  <a:gd name="T6" fmla="*/ 696 w 89"/>
                  <a:gd name="T7" fmla="*/ 0 h 88"/>
                  <a:gd name="T8" fmla="*/ 1369 w 89"/>
                  <a:gd name="T9" fmla="*/ 84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8">
                    <a:moveTo>
                      <a:pt x="88" y="44"/>
                    </a:moveTo>
                    <a:cubicBezTo>
                      <a:pt x="88" y="69"/>
                      <a:pt x="68" y="88"/>
                      <a:pt x="44" y="88"/>
                    </a:cubicBezTo>
                    <a:cubicBezTo>
                      <a:pt x="20" y="87"/>
                      <a:pt x="0" y="67"/>
                      <a:pt x="1" y="43"/>
                    </a:cubicBezTo>
                    <a:cubicBezTo>
                      <a:pt x="1" y="19"/>
                      <a:pt x="21" y="0"/>
                      <a:pt x="45" y="0"/>
                    </a:cubicBezTo>
                    <a:cubicBezTo>
                      <a:pt x="69" y="0"/>
                      <a:pt x="89" y="20"/>
                      <a:pt x="88" y="44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8" name="Freeform 2004">
                <a:extLst>
                  <a:ext uri="{FF2B5EF4-FFF2-40B4-BE49-F238E27FC236}">
                    <a16:creationId xmlns:a16="http://schemas.microsoft.com/office/drawing/2014/main" id="{262DB4EB-B143-4E86-AA07-9E2435F1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179"/>
                <a:ext cx="218" cy="229"/>
              </a:xfrm>
              <a:custGeom>
                <a:avLst/>
                <a:gdLst>
                  <a:gd name="T0" fmla="*/ 1351 w 87"/>
                  <a:gd name="T1" fmla="*/ 831 h 86"/>
                  <a:gd name="T2" fmla="*/ 679 w 87"/>
                  <a:gd name="T3" fmla="*/ 1624 h 86"/>
                  <a:gd name="T4" fmla="*/ 20 w 87"/>
                  <a:gd name="T5" fmla="*/ 794 h 86"/>
                  <a:gd name="T6" fmla="*/ 692 w 87"/>
                  <a:gd name="T7" fmla="*/ 0 h 86"/>
                  <a:gd name="T8" fmla="*/ 1351 w 87"/>
                  <a:gd name="T9" fmla="*/ 831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86">
                    <a:moveTo>
                      <a:pt x="86" y="44"/>
                    </a:moveTo>
                    <a:cubicBezTo>
                      <a:pt x="86" y="67"/>
                      <a:pt x="66" y="86"/>
                      <a:pt x="43" y="86"/>
                    </a:cubicBezTo>
                    <a:cubicBezTo>
                      <a:pt x="19" y="85"/>
                      <a:pt x="0" y="66"/>
                      <a:pt x="1" y="42"/>
                    </a:cubicBezTo>
                    <a:cubicBezTo>
                      <a:pt x="1" y="18"/>
                      <a:pt x="21" y="0"/>
                      <a:pt x="44" y="0"/>
                    </a:cubicBezTo>
                    <a:cubicBezTo>
                      <a:pt x="68" y="0"/>
                      <a:pt x="87" y="20"/>
                      <a:pt x="86" y="44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9" name="Freeform 2005">
                <a:extLst>
                  <a:ext uri="{FF2B5EF4-FFF2-40B4-BE49-F238E27FC236}">
                    <a16:creationId xmlns:a16="http://schemas.microsoft.com/office/drawing/2014/main" id="{25AA5FBE-664D-4E32-B05C-10D907594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179"/>
                <a:ext cx="212" cy="226"/>
              </a:xfrm>
              <a:custGeom>
                <a:avLst/>
                <a:gdLst>
                  <a:gd name="T0" fmla="*/ 1307 w 85"/>
                  <a:gd name="T1" fmla="*/ 827 h 85"/>
                  <a:gd name="T2" fmla="*/ 634 w 85"/>
                  <a:gd name="T3" fmla="*/ 1598 h 85"/>
                  <a:gd name="T4" fmla="*/ 0 w 85"/>
                  <a:gd name="T5" fmla="*/ 792 h 85"/>
                  <a:gd name="T6" fmla="*/ 666 w 85"/>
                  <a:gd name="T7" fmla="*/ 21 h 85"/>
                  <a:gd name="T8" fmla="*/ 1307 w 85"/>
                  <a:gd name="T9" fmla="*/ 82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5">
                    <a:moveTo>
                      <a:pt x="84" y="44"/>
                    </a:moveTo>
                    <a:cubicBezTo>
                      <a:pt x="84" y="67"/>
                      <a:pt x="65" y="85"/>
                      <a:pt x="41" y="85"/>
                    </a:cubicBezTo>
                    <a:cubicBezTo>
                      <a:pt x="18" y="84"/>
                      <a:pt x="0" y="65"/>
                      <a:pt x="0" y="42"/>
                    </a:cubicBezTo>
                    <a:cubicBezTo>
                      <a:pt x="1" y="19"/>
                      <a:pt x="20" y="0"/>
                      <a:pt x="43" y="1"/>
                    </a:cubicBezTo>
                    <a:cubicBezTo>
                      <a:pt x="67" y="2"/>
                      <a:pt x="85" y="21"/>
                      <a:pt x="84" y="44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0" name="Freeform 2006">
                <a:extLst>
                  <a:ext uri="{FF2B5EF4-FFF2-40B4-BE49-F238E27FC236}">
                    <a16:creationId xmlns:a16="http://schemas.microsoft.com/office/drawing/2014/main" id="{E26B69D5-EC64-4923-AB3B-9AB5CE12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181"/>
                <a:ext cx="208" cy="222"/>
              </a:xfrm>
              <a:custGeom>
                <a:avLst/>
                <a:gdLst>
                  <a:gd name="T0" fmla="*/ 1288 w 83"/>
                  <a:gd name="T1" fmla="*/ 824 h 83"/>
                  <a:gd name="T2" fmla="*/ 629 w 83"/>
                  <a:gd name="T3" fmla="*/ 1589 h 83"/>
                  <a:gd name="T4" fmla="*/ 0 w 83"/>
                  <a:gd name="T5" fmla="*/ 786 h 83"/>
                  <a:gd name="T6" fmla="*/ 679 w 83"/>
                  <a:gd name="T7" fmla="*/ 21 h 83"/>
                  <a:gd name="T8" fmla="*/ 1288 w 83"/>
                  <a:gd name="T9" fmla="*/ 82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82" y="43"/>
                    </a:moveTo>
                    <a:cubicBezTo>
                      <a:pt x="82" y="66"/>
                      <a:pt x="63" y="83"/>
                      <a:pt x="40" y="83"/>
                    </a:cubicBezTo>
                    <a:cubicBezTo>
                      <a:pt x="18" y="82"/>
                      <a:pt x="0" y="63"/>
                      <a:pt x="0" y="41"/>
                    </a:cubicBezTo>
                    <a:cubicBezTo>
                      <a:pt x="1" y="18"/>
                      <a:pt x="20" y="0"/>
                      <a:pt x="43" y="1"/>
                    </a:cubicBezTo>
                    <a:cubicBezTo>
                      <a:pt x="65" y="2"/>
                      <a:pt x="83" y="20"/>
                      <a:pt x="82" y="43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1" name="Freeform 2007">
                <a:extLst>
                  <a:ext uri="{FF2B5EF4-FFF2-40B4-BE49-F238E27FC236}">
                    <a16:creationId xmlns:a16="http://schemas.microsoft.com/office/drawing/2014/main" id="{A658F8EE-497C-4822-A22E-BBEDD491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184"/>
                <a:ext cx="202" cy="216"/>
              </a:xfrm>
              <a:custGeom>
                <a:avLst/>
                <a:gdLst>
                  <a:gd name="T0" fmla="*/ 1244 w 81"/>
                  <a:gd name="T1" fmla="*/ 797 h 81"/>
                  <a:gd name="T2" fmla="*/ 604 w 81"/>
                  <a:gd name="T3" fmla="*/ 1536 h 81"/>
                  <a:gd name="T4" fmla="*/ 0 w 81"/>
                  <a:gd name="T5" fmla="*/ 739 h 81"/>
                  <a:gd name="T6" fmla="*/ 653 w 81"/>
                  <a:gd name="T7" fmla="*/ 21 h 81"/>
                  <a:gd name="T8" fmla="*/ 1244 w 81"/>
                  <a:gd name="T9" fmla="*/ 79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1">
                    <a:moveTo>
                      <a:pt x="80" y="42"/>
                    </a:moveTo>
                    <a:cubicBezTo>
                      <a:pt x="80" y="64"/>
                      <a:pt x="61" y="81"/>
                      <a:pt x="39" y="81"/>
                    </a:cubicBezTo>
                    <a:cubicBezTo>
                      <a:pt x="17" y="80"/>
                      <a:pt x="0" y="61"/>
                      <a:pt x="0" y="39"/>
                    </a:cubicBezTo>
                    <a:cubicBezTo>
                      <a:pt x="1" y="17"/>
                      <a:pt x="20" y="0"/>
                      <a:pt x="42" y="1"/>
                    </a:cubicBezTo>
                    <a:cubicBezTo>
                      <a:pt x="64" y="2"/>
                      <a:pt x="81" y="20"/>
                      <a:pt x="80" y="42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2" name="Freeform 2008">
                <a:extLst>
                  <a:ext uri="{FF2B5EF4-FFF2-40B4-BE49-F238E27FC236}">
                    <a16:creationId xmlns:a16="http://schemas.microsoft.com/office/drawing/2014/main" id="{2E6F2C4A-46E4-48E5-A3D3-F6F6FA202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7"/>
                <a:ext cx="198" cy="210"/>
              </a:xfrm>
              <a:custGeom>
                <a:avLst/>
                <a:gdLst>
                  <a:gd name="T0" fmla="*/ 1226 w 79"/>
                  <a:gd name="T1" fmla="*/ 771 h 79"/>
                  <a:gd name="T2" fmla="*/ 597 w 79"/>
                  <a:gd name="T3" fmla="*/ 1483 h 79"/>
                  <a:gd name="T4" fmla="*/ 0 w 79"/>
                  <a:gd name="T5" fmla="*/ 712 h 79"/>
                  <a:gd name="T6" fmla="*/ 647 w 79"/>
                  <a:gd name="T7" fmla="*/ 21 h 79"/>
                  <a:gd name="T8" fmla="*/ 1226 w 79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9">
                    <a:moveTo>
                      <a:pt x="78" y="41"/>
                    </a:moveTo>
                    <a:cubicBezTo>
                      <a:pt x="78" y="63"/>
                      <a:pt x="59" y="79"/>
                      <a:pt x="38" y="79"/>
                    </a:cubicBezTo>
                    <a:cubicBezTo>
                      <a:pt x="16" y="78"/>
                      <a:pt x="0" y="60"/>
                      <a:pt x="0" y="38"/>
                    </a:cubicBezTo>
                    <a:cubicBezTo>
                      <a:pt x="1" y="17"/>
                      <a:pt x="19" y="0"/>
                      <a:pt x="41" y="1"/>
                    </a:cubicBezTo>
                    <a:cubicBezTo>
                      <a:pt x="62" y="2"/>
                      <a:pt x="79" y="20"/>
                      <a:pt x="78" y="41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3" name="Freeform 2009">
                <a:extLst>
                  <a:ext uri="{FF2B5EF4-FFF2-40B4-BE49-F238E27FC236}">
                    <a16:creationId xmlns:a16="http://schemas.microsoft.com/office/drawing/2014/main" id="{27B29FCA-2D3B-44C5-AEEF-91655F4D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9"/>
                <a:ext cx="195" cy="208"/>
              </a:xfrm>
              <a:custGeom>
                <a:avLst/>
                <a:gdLst>
                  <a:gd name="T0" fmla="*/ 1208 w 78"/>
                  <a:gd name="T1" fmla="*/ 760 h 78"/>
                  <a:gd name="T2" fmla="*/ 595 w 78"/>
                  <a:gd name="T3" fmla="*/ 1459 h 78"/>
                  <a:gd name="T4" fmla="*/ 20 w 78"/>
                  <a:gd name="T5" fmla="*/ 704 h 78"/>
                  <a:gd name="T6" fmla="*/ 645 w 78"/>
                  <a:gd name="T7" fmla="*/ 21 h 78"/>
                  <a:gd name="T8" fmla="*/ 1208 w 78"/>
                  <a:gd name="T9" fmla="*/ 76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8">
                    <a:moveTo>
                      <a:pt x="77" y="40"/>
                    </a:moveTo>
                    <a:cubicBezTo>
                      <a:pt x="77" y="61"/>
                      <a:pt x="59" y="78"/>
                      <a:pt x="38" y="77"/>
                    </a:cubicBezTo>
                    <a:cubicBezTo>
                      <a:pt x="17" y="76"/>
                      <a:pt x="0" y="58"/>
                      <a:pt x="1" y="37"/>
                    </a:cubicBezTo>
                    <a:cubicBezTo>
                      <a:pt x="2" y="16"/>
                      <a:pt x="20" y="0"/>
                      <a:pt x="41" y="1"/>
                    </a:cubicBezTo>
                    <a:cubicBezTo>
                      <a:pt x="62" y="2"/>
                      <a:pt x="78" y="19"/>
                      <a:pt x="77" y="40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4" name="Freeform 2010">
                <a:extLst>
                  <a:ext uri="{FF2B5EF4-FFF2-40B4-BE49-F238E27FC236}">
                    <a16:creationId xmlns:a16="http://schemas.microsoft.com/office/drawing/2014/main" id="{137D6AF5-0925-4CB1-AB33-091FA76D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192"/>
                <a:ext cx="190" cy="203"/>
              </a:xfrm>
              <a:custGeom>
                <a:avLst/>
                <a:gdLst>
                  <a:gd name="T0" fmla="*/ 1175 w 76"/>
                  <a:gd name="T1" fmla="*/ 764 h 76"/>
                  <a:gd name="T2" fmla="*/ 583 w 76"/>
                  <a:gd name="T3" fmla="*/ 1426 h 76"/>
                  <a:gd name="T4" fmla="*/ 20 w 76"/>
                  <a:gd name="T5" fmla="*/ 684 h 76"/>
                  <a:gd name="T6" fmla="*/ 625 w 76"/>
                  <a:gd name="T7" fmla="*/ 21 h 76"/>
                  <a:gd name="T8" fmla="*/ 1175 w 76"/>
                  <a:gd name="T9" fmla="*/ 764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75" y="40"/>
                    </a:moveTo>
                    <a:cubicBezTo>
                      <a:pt x="74" y="60"/>
                      <a:pt x="57" y="76"/>
                      <a:pt x="37" y="75"/>
                    </a:cubicBezTo>
                    <a:cubicBezTo>
                      <a:pt x="16" y="74"/>
                      <a:pt x="0" y="56"/>
                      <a:pt x="1" y="36"/>
                    </a:cubicBezTo>
                    <a:cubicBezTo>
                      <a:pt x="2" y="15"/>
                      <a:pt x="20" y="0"/>
                      <a:pt x="40" y="1"/>
                    </a:cubicBezTo>
                    <a:cubicBezTo>
                      <a:pt x="61" y="2"/>
                      <a:pt x="76" y="19"/>
                      <a:pt x="75" y="40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5" name="Freeform 2011">
                <a:extLst>
                  <a:ext uri="{FF2B5EF4-FFF2-40B4-BE49-F238E27FC236}">
                    <a16:creationId xmlns:a16="http://schemas.microsoft.com/office/drawing/2014/main" id="{C746D540-F00B-4904-AF9B-290E13B5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95"/>
                <a:ext cx="188" cy="197"/>
              </a:xfrm>
              <a:custGeom>
                <a:avLst/>
                <a:gdLst>
                  <a:gd name="T0" fmla="*/ 1151 w 75"/>
                  <a:gd name="T1" fmla="*/ 737 h 74"/>
                  <a:gd name="T2" fmla="*/ 554 w 75"/>
                  <a:gd name="T3" fmla="*/ 1374 h 74"/>
                  <a:gd name="T4" fmla="*/ 20 w 75"/>
                  <a:gd name="T5" fmla="*/ 660 h 74"/>
                  <a:gd name="T6" fmla="*/ 617 w 75"/>
                  <a:gd name="T7" fmla="*/ 21 h 74"/>
                  <a:gd name="T8" fmla="*/ 1151 w 75"/>
                  <a:gd name="T9" fmla="*/ 737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73" y="39"/>
                    </a:moveTo>
                    <a:cubicBezTo>
                      <a:pt x="72" y="59"/>
                      <a:pt x="55" y="74"/>
                      <a:pt x="35" y="73"/>
                    </a:cubicBezTo>
                    <a:cubicBezTo>
                      <a:pt x="15" y="72"/>
                      <a:pt x="0" y="55"/>
                      <a:pt x="1" y="35"/>
                    </a:cubicBezTo>
                    <a:cubicBezTo>
                      <a:pt x="2" y="15"/>
                      <a:pt x="19" y="0"/>
                      <a:pt x="39" y="1"/>
                    </a:cubicBezTo>
                    <a:cubicBezTo>
                      <a:pt x="59" y="2"/>
                      <a:pt x="75" y="19"/>
                      <a:pt x="73" y="39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6" name="Freeform 2012">
                <a:extLst>
                  <a:ext uri="{FF2B5EF4-FFF2-40B4-BE49-F238E27FC236}">
                    <a16:creationId xmlns:a16="http://schemas.microsoft.com/office/drawing/2014/main" id="{B31E44AC-F5F1-4464-8A6A-64A25A92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195"/>
                <a:ext cx="182" cy="194"/>
              </a:xfrm>
              <a:custGeom>
                <a:avLst/>
                <a:gdLst>
                  <a:gd name="T0" fmla="*/ 1099 w 73"/>
                  <a:gd name="T1" fmla="*/ 733 h 73"/>
                  <a:gd name="T2" fmla="*/ 529 w 73"/>
                  <a:gd name="T3" fmla="*/ 1350 h 73"/>
                  <a:gd name="T4" fmla="*/ 12 w 73"/>
                  <a:gd name="T5" fmla="*/ 656 h 73"/>
                  <a:gd name="T6" fmla="*/ 603 w 73"/>
                  <a:gd name="T7" fmla="*/ 35 h 73"/>
                  <a:gd name="T8" fmla="*/ 1099 w 73"/>
                  <a:gd name="T9" fmla="*/ 73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1" y="39"/>
                    </a:moveTo>
                    <a:cubicBezTo>
                      <a:pt x="70" y="58"/>
                      <a:pt x="54" y="73"/>
                      <a:pt x="34" y="72"/>
                    </a:cubicBezTo>
                    <a:cubicBezTo>
                      <a:pt x="15" y="70"/>
                      <a:pt x="0" y="54"/>
                      <a:pt x="1" y="35"/>
                    </a:cubicBezTo>
                    <a:cubicBezTo>
                      <a:pt x="2" y="15"/>
                      <a:pt x="19" y="0"/>
                      <a:pt x="39" y="2"/>
                    </a:cubicBezTo>
                    <a:cubicBezTo>
                      <a:pt x="58" y="3"/>
                      <a:pt x="73" y="19"/>
                      <a:pt x="71" y="39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7" name="Freeform 2013">
                <a:extLst>
                  <a:ext uri="{FF2B5EF4-FFF2-40B4-BE49-F238E27FC236}">
                    <a16:creationId xmlns:a16="http://schemas.microsoft.com/office/drawing/2014/main" id="{9EDE1FB0-5BC9-4154-A386-CA739102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7"/>
                <a:ext cx="178" cy="190"/>
              </a:xfrm>
              <a:custGeom>
                <a:avLst/>
                <a:gdLst>
                  <a:gd name="T0" fmla="*/ 1088 w 71"/>
                  <a:gd name="T1" fmla="*/ 731 h 71"/>
                  <a:gd name="T2" fmla="*/ 521 w 71"/>
                  <a:gd name="T3" fmla="*/ 1338 h 71"/>
                  <a:gd name="T4" fmla="*/ 20 w 71"/>
                  <a:gd name="T5" fmla="*/ 629 h 71"/>
                  <a:gd name="T6" fmla="*/ 597 w 71"/>
                  <a:gd name="T7" fmla="*/ 35 h 71"/>
                  <a:gd name="T8" fmla="*/ 1088 w 71"/>
                  <a:gd name="T9" fmla="*/ 73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69" y="38"/>
                    </a:moveTo>
                    <a:cubicBezTo>
                      <a:pt x="68" y="57"/>
                      <a:pt x="52" y="71"/>
                      <a:pt x="33" y="70"/>
                    </a:cubicBezTo>
                    <a:cubicBezTo>
                      <a:pt x="14" y="68"/>
                      <a:pt x="0" y="52"/>
                      <a:pt x="1" y="33"/>
                    </a:cubicBezTo>
                    <a:cubicBezTo>
                      <a:pt x="2" y="15"/>
                      <a:pt x="19" y="0"/>
                      <a:pt x="38" y="2"/>
                    </a:cubicBezTo>
                    <a:cubicBezTo>
                      <a:pt x="57" y="3"/>
                      <a:pt x="71" y="19"/>
                      <a:pt x="69" y="38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8" name="Freeform 2014">
                <a:extLst>
                  <a:ext uri="{FF2B5EF4-FFF2-40B4-BE49-F238E27FC236}">
                    <a16:creationId xmlns:a16="http://schemas.microsoft.com/office/drawing/2014/main" id="{DEE1642F-71E0-4237-A1C7-D65EEE80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00"/>
                <a:ext cx="172" cy="184"/>
              </a:xfrm>
              <a:custGeom>
                <a:avLst/>
                <a:gdLst>
                  <a:gd name="T0" fmla="*/ 1057 w 69"/>
                  <a:gd name="T1" fmla="*/ 704 h 69"/>
                  <a:gd name="T2" fmla="*/ 496 w 69"/>
                  <a:gd name="T3" fmla="*/ 1288 h 69"/>
                  <a:gd name="T4" fmla="*/ 12 w 69"/>
                  <a:gd name="T5" fmla="*/ 605 h 69"/>
                  <a:gd name="T6" fmla="*/ 571 w 69"/>
                  <a:gd name="T7" fmla="*/ 35 h 69"/>
                  <a:gd name="T8" fmla="*/ 1057 w 69"/>
                  <a:gd name="T9" fmla="*/ 70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7"/>
                    </a:moveTo>
                    <a:cubicBezTo>
                      <a:pt x="66" y="55"/>
                      <a:pt x="50" y="69"/>
                      <a:pt x="32" y="68"/>
                    </a:cubicBezTo>
                    <a:cubicBezTo>
                      <a:pt x="14" y="66"/>
                      <a:pt x="0" y="50"/>
                      <a:pt x="1" y="32"/>
                    </a:cubicBezTo>
                    <a:cubicBezTo>
                      <a:pt x="3" y="14"/>
                      <a:pt x="19" y="0"/>
                      <a:pt x="37" y="2"/>
                    </a:cubicBezTo>
                    <a:cubicBezTo>
                      <a:pt x="55" y="3"/>
                      <a:pt x="69" y="19"/>
                      <a:pt x="68" y="37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9" name="Freeform 2015">
                <a:extLst>
                  <a:ext uri="{FF2B5EF4-FFF2-40B4-BE49-F238E27FC236}">
                    <a16:creationId xmlns:a16="http://schemas.microsoft.com/office/drawing/2014/main" id="{E67EB1F0-DFA0-4C7C-8374-FB4AB0209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203"/>
                <a:ext cx="168" cy="178"/>
              </a:xfrm>
              <a:custGeom>
                <a:avLst/>
                <a:gdLst>
                  <a:gd name="T0" fmla="*/ 1038 w 67"/>
                  <a:gd name="T1" fmla="*/ 677 h 67"/>
                  <a:gd name="T2" fmla="*/ 491 w 67"/>
                  <a:gd name="T3" fmla="*/ 1235 h 67"/>
                  <a:gd name="T4" fmla="*/ 20 w 67"/>
                  <a:gd name="T5" fmla="*/ 579 h 67"/>
                  <a:gd name="T6" fmla="*/ 567 w 67"/>
                  <a:gd name="T7" fmla="*/ 35 h 67"/>
                  <a:gd name="T8" fmla="*/ 1038 w 67"/>
                  <a:gd name="T9" fmla="*/ 67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6"/>
                    </a:moveTo>
                    <a:cubicBezTo>
                      <a:pt x="64" y="54"/>
                      <a:pt x="48" y="67"/>
                      <a:pt x="31" y="66"/>
                    </a:cubicBezTo>
                    <a:cubicBezTo>
                      <a:pt x="13" y="64"/>
                      <a:pt x="0" y="49"/>
                      <a:pt x="1" y="31"/>
                    </a:cubicBezTo>
                    <a:cubicBezTo>
                      <a:pt x="3" y="13"/>
                      <a:pt x="18" y="0"/>
                      <a:pt x="36" y="2"/>
                    </a:cubicBezTo>
                    <a:cubicBezTo>
                      <a:pt x="54" y="3"/>
                      <a:pt x="67" y="19"/>
                      <a:pt x="66" y="36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0" name="Freeform 2016">
                <a:extLst>
                  <a:ext uri="{FF2B5EF4-FFF2-40B4-BE49-F238E27FC236}">
                    <a16:creationId xmlns:a16="http://schemas.microsoft.com/office/drawing/2014/main" id="{BC257294-0978-489A-8811-918747CF6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5"/>
                <a:ext cx="162" cy="174"/>
              </a:xfrm>
              <a:custGeom>
                <a:avLst/>
                <a:gdLst>
                  <a:gd name="T0" fmla="*/ 994 w 65"/>
                  <a:gd name="T1" fmla="*/ 675 h 65"/>
                  <a:gd name="T2" fmla="*/ 446 w 65"/>
                  <a:gd name="T3" fmla="*/ 1226 h 65"/>
                  <a:gd name="T4" fmla="*/ 12 w 65"/>
                  <a:gd name="T5" fmla="*/ 573 h 65"/>
                  <a:gd name="T6" fmla="*/ 541 w 65"/>
                  <a:gd name="T7" fmla="*/ 21 h 65"/>
                  <a:gd name="T8" fmla="*/ 994 w 65"/>
                  <a:gd name="T9" fmla="*/ 67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5"/>
                    </a:moveTo>
                    <a:cubicBezTo>
                      <a:pt x="62" y="53"/>
                      <a:pt x="47" y="65"/>
                      <a:pt x="29" y="64"/>
                    </a:cubicBezTo>
                    <a:cubicBezTo>
                      <a:pt x="12" y="62"/>
                      <a:pt x="0" y="47"/>
                      <a:pt x="1" y="30"/>
                    </a:cubicBezTo>
                    <a:cubicBezTo>
                      <a:pt x="3" y="13"/>
                      <a:pt x="18" y="0"/>
                      <a:pt x="35" y="1"/>
                    </a:cubicBezTo>
                    <a:cubicBezTo>
                      <a:pt x="52" y="3"/>
                      <a:pt x="65" y="18"/>
                      <a:pt x="64" y="35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1" name="Freeform 2017">
                <a:extLst>
                  <a:ext uri="{FF2B5EF4-FFF2-40B4-BE49-F238E27FC236}">
                    <a16:creationId xmlns:a16="http://schemas.microsoft.com/office/drawing/2014/main" id="{993CC20D-0F41-426A-A442-F3582CC6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8"/>
                <a:ext cx="160" cy="168"/>
              </a:xfrm>
              <a:custGeom>
                <a:avLst/>
                <a:gdLst>
                  <a:gd name="T0" fmla="*/ 988 w 64"/>
                  <a:gd name="T1" fmla="*/ 661 h 63"/>
                  <a:gd name="T2" fmla="*/ 458 w 64"/>
                  <a:gd name="T3" fmla="*/ 1173 h 63"/>
                  <a:gd name="T4" fmla="*/ 33 w 64"/>
                  <a:gd name="T5" fmla="*/ 547 h 63"/>
                  <a:gd name="T6" fmla="*/ 550 w 64"/>
                  <a:gd name="T7" fmla="*/ 21 h 63"/>
                  <a:gd name="T8" fmla="*/ 988 w 64"/>
                  <a:gd name="T9" fmla="*/ 6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3">
                    <a:moveTo>
                      <a:pt x="63" y="35"/>
                    </a:moveTo>
                    <a:cubicBezTo>
                      <a:pt x="61" y="51"/>
                      <a:pt x="46" y="63"/>
                      <a:pt x="29" y="62"/>
                    </a:cubicBezTo>
                    <a:cubicBezTo>
                      <a:pt x="13" y="60"/>
                      <a:pt x="0" y="45"/>
                      <a:pt x="2" y="29"/>
                    </a:cubicBezTo>
                    <a:cubicBezTo>
                      <a:pt x="4" y="12"/>
                      <a:pt x="19" y="0"/>
                      <a:pt x="35" y="1"/>
                    </a:cubicBezTo>
                    <a:cubicBezTo>
                      <a:pt x="52" y="3"/>
                      <a:pt x="64" y="18"/>
                      <a:pt x="63" y="35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2" name="Freeform 2018">
                <a:extLst>
                  <a:ext uri="{FF2B5EF4-FFF2-40B4-BE49-F238E27FC236}">
                    <a16:creationId xmlns:a16="http://schemas.microsoft.com/office/drawing/2014/main" id="{DF0333B7-E305-461E-9E41-E79F8EED0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211"/>
                <a:ext cx="155" cy="162"/>
              </a:xfrm>
              <a:custGeom>
                <a:avLst/>
                <a:gdLst>
                  <a:gd name="T0" fmla="*/ 958 w 62"/>
                  <a:gd name="T1" fmla="*/ 635 h 61"/>
                  <a:gd name="T2" fmla="*/ 438 w 62"/>
                  <a:gd name="T3" fmla="*/ 1121 h 61"/>
                  <a:gd name="T4" fmla="*/ 33 w 62"/>
                  <a:gd name="T5" fmla="*/ 507 h 61"/>
                  <a:gd name="T6" fmla="*/ 533 w 62"/>
                  <a:gd name="T7" fmla="*/ 21 h 61"/>
                  <a:gd name="T8" fmla="*/ 958 w 62"/>
                  <a:gd name="T9" fmla="*/ 63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1">
                    <a:moveTo>
                      <a:pt x="61" y="34"/>
                    </a:moveTo>
                    <a:cubicBezTo>
                      <a:pt x="59" y="50"/>
                      <a:pt x="44" y="61"/>
                      <a:pt x="28" y="60"/>
                    </a:cubicBezTo>
                    <a:cubicBezTo>
                      <a:pt x="12" y="58"/>
                      <a:pt x="0" y="44"/>
                      <a:pt x="2" y="27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51" y="3"/>
                      <a:pt x="62" y="18"/>
                      <a:pt x="61" y="34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3" name="Freeform 2019">
                <a:extLst>
                  <a:ext uri="{FF2B5EF4-FFF2-40B4-BE49-F238E27FC236}">
                    <a16:creationId xmlns:a16="http://schemas.microsoft.com/office/drawing/2014/main" id="{15CBDD5C-7193-40E1-A2D3-FFB953A07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13"/>
                <a:ext cx="150" cy="160"/>
              </a:xfrm>
              <a:custGeom>
                <a:avLst/>
                <a:gdLst>
                  <a:gd name="T0" fmla="*/ 925 w 60"/>
                  <a:gd name="T1" fmla="*/ 627 h 60"/>
                  <a:gd name="T2" fmla="*/ 425 w 60"/>
                  <a:gd name="T3" fmla="*/ 1101 h 60"/>
                  <a:gd name="T4" fmla="*/ 33 w 60"/>
                  <a:gd name="T5" fmla="*/ 491 h 60"/>
                  <a:gd name="T6" fmla="*/ 533 w 60"/>
                  <a:gd name="T7" fmla="*/ 21 h 60"/>
                  <a:gd name="T8" fmla="*/ 925 w 60"/>
                  <a:gd name="T9" fmla="*/ 62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3"/>
                    </a:moveTo>
                    <a:cubicBezTo>
                      <a:pt x="57" y="48"/>
                      <a:pt x="43" y="60"/>
                      <a:pt x="27" y="58"/>
                    </a:cubicBezTo>
                    <a:cubicBezTo>
                      <a:pt x="11" y="56"/>
                      <a:pt x="0" y="42"/>
                      <a:pt x="2" y="26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49" y="3"/>
                      <a:pt x="60" y="17"/>
                      <a:pt x="59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4" name="Freeform 2020">
                <a:extLst>
                  <a:ext uri="{FF2B5EF4-FFF2-40B4-BE49-F238E27FC236}">
                    <a16:creationId xmlns:a16="http://schemas.microsoft.com/office/drawing/2014/main" id="{ACFB3F99-5508-416C-B121-322CAD0A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213"/>
                <a:ext cx="148" cy="158"/>
              </a:xfrm>
              <a:custGeom>
                <a:avLst/>
                <a:gdLst>
                  <a:gd name="T0" fmla="*/ 901 w 59"/>
                  <a:gd name="T1" fmla="*/ 632 h 59"/>
                  <a:gd name="T2" fmla="*/ 409 w 59"/>
                  <a:gd name="T3" fmla="*/ 1098 h 59"/>
                  <a:gd name="T4" fmla="*/ 33 w 59"/>
                  <a:gd name="T5" fmla="*/ 501 h 59"/>
                  <a:gd name="T6" fmla="*/ 522 w 59"/>
                  <a:gd name="T7" fmla="*/ 35 h 59"/>
                  <a:gd name="T8" fmla="*/ 901 w 59"/>
                  <a:gd name="T9" fmla="*/ 6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57" y="33"/>
                    </a:moveTo>
                    <a:cubicBezTo>
                      <a:pt x="55" y="48"/>
                      <a:pt x="41" y="59"/>
                      <a:pt x="26" y="57"/>
                    </a:cubicBezTo>
                    <a:cubicBezTo>
                      <a:pt x="11" y="55"/>
                      <a:pt x="0" y="41"/>
                      <a:pt x="2" y="26"/>
                    </a:cubicBezTo>
                    <a:cubicBezTo>
                      <a:pt x="4" y="11"/>
                      <a:pt x="18" y="0"/>
                      <a:pt x="33" y="2"/>
                    </a:cubicBezTo>
                    <a:cubicBezTo>
                      <a:pt x="48" y="4"/>
                      <a:pt x="59" y="18"/>
                      <a:pt x="57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5" name="Freeform 2021">
                <a:extLst>
                  <a:ext uri="{FF2B5EF4-FFF2-40B4-BE49-F238E27FC236}">
                    <a16:creationId xmlns:a16="http://schemas.microsoft.com/office/drawing/2014/main" id="{34FCC6F0-5C01-4878-B881-589E71200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216"/>
                <a:ext cx="142" cy="152"/>
              </a:xfrm>
              <a:custGeom>
                <a:avLst/>
                <a:gdLst>
                  <a:gd name="T0" fmla="*/ 850 w 57"/>
                  <a:gd name="T1" fmla="*/ 605 h 57"/>
                  <a:gd name="T2" fmla="*/ 384 w 57"/>
                  <a:gd name="T3" fmla="*/ 1045 h 57"/>
                  <a:gd name="T4" fmla="*/ 30 w 57"/>
                  <a:gd name="T5" fmla="*/ 477 h 57"/>
                  <a:gd name="T6" fmla="*/ 496 w 57"/>
                  <a:gd name="T7" fmla="*/ 35 h 57"/>
                  <a:gd name="T8" fmla="*/ 850 w 57"/>
                  <a:gd name="T9" fmla="*/ 605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2"/>
                    </a:moveTo>
                    <a:cubicBezTo>
                      <a:pt x="53" y="47"/>
                      <a:pt x="39" y="57"/>
                      <a:pt x="25" y="55"/>
                    </a:cubicBezTo>
                    <a:cubicBezTo>
                      <a:pt x="10" y="53"/>
                      <a:pt x="0" y="39"/>
                      <a:pt x="2" y="25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4"/>
                      <a:pt x="57" y="18"/>
                      <a:pt x="55" y="32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6" name="Freeform 2022">
                <a:extLst>
                  <a:ext uri="{FF2B5EF4-FFF2-40B4-BE49-F238E27FC236}">
                    <a16:creationId xmlns:a16="http://schemas.microsoft.com/office/drawing/2014/main" id="{8F16515B-C4C4-4BE7-8379-021EF434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219"/>
                <a:ext cx="138" cy="146"/>
              </a:xfrm>
              <a:custGeom>
                <a:avLst/>
                <a:gdLst>
                  <a:gd name="T0" fmla="*/ 838 w 55"/>
                  <a:gd name="T1" fmla="*/ 579 h 55"/>
                  <a:gd name="T2" fmla="*/ 366 w 55"/>
                  <a:gd name="T3" fmla="*/ 993 h 55"/>
                  <a:gd name="T4" fmla="*/ 33 w 55"/>
                  <a:gd name="T5" fmla="*/ 451 h 55"/>
                  <a:gd name="T6" fmla="*/ 492 w 55"/>
                  <a:gd name="T7" fmla="*/ 35 h 55"/>
                  <a:gd name="T8" fmla="*/ 838 w 55"/>
                  <a:gd name="T9" fmla="*/ 57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1"/>
                    </a:moveTo>
                    <a:cubicBezTo>
                      <a:pt x="50" y="45"/>
                      <a:pt x="37" y="55"/>
                      <a:pt x="23" y="53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10"/>
                      <a:pt x="17" y="0"/>
                      <a:pt x="31" y="2"/>
                    </a:cubicBezTo>
                    <a:cubicBezTo>
                      <a:pt x="45" y="4"/>
                      <a:pt x="55" y="17"/>
                      <a:pt x="53" y="31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7" name="Freeform 2023">
                <a:extLst>
                  <a:ext uri="{FF2B5EF4-FFF2-40B4-BE49-F238E27FC236}">
                    <a16:creationId xmlns:a16="http://schemas.microsoft.com/office/drawing/2014/main" id="{3039DDCF-5DA0-4802-A659-BD3BD5E5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221"/>
                <a:ext cx="132" cy="142"/>
              </a:xfrm>
              <a:custGeom>
                <a:avLst/>
                <a:gdLst>
                  <a:gd name="T0" fmla="*/ 787 w 53"/>
                  <a:gd name="T1" fmla="*/ 573 h 53"/>
                  <a:gd name="T2" fmla="*/ 341 w 53"/>
                  <a:gd name="T3" fmla="*/ 983 h 53"/>
                  <a:gd name="T4" fmla="*/ 30 w 53"/>
                  <a:gd name="T5" fmla="*/ 423 h 53"/>
                  <a:gd name="T6" fmla="*/ 466 w 53"/>
                  <a:gd name="T7" fmla="*/ 35 h 53"/>
                  <a:gd name="T8" fmla="*/ 787 w 53"/>
                  <a:gd name="T9" fmla="*/ 573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30"/>
                    </a:moveTo>
                    <a:cubicBezTo>
                      <a:pt x="48" y="44"/>
                      <a:pt x="36" y="53"/>
                      <a:pt x="22" y="51"/>
                    </a:cubicBezTo>
                    <a:cubicBezTo>
                      <a:pt x="9" y="49"/>
                      <a:pt x="0" y="36"/>
                      <a:pt x="2" y="22"/>
                    </a:cubicBezTo>
                    <a:cubicBezTo>
                      <a:pt x="4" y="9"/>
                      <a:pt x="17" y="0"/>
                      <a:pt x="30" y="2"/>
                    </a:cubicBezTo>
                    <a:cubicBezTo>
                      <a:pt x="44" y="4"/>
                      <a:pt x="53" y="17"/>
                      <a:pt x="51" y="30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8" name="Freeform 2024">
                <a:extLst>
                  <a:ext uri="{FF2B5EF4-FFF2-40B4-BE49-F238E27FC236}">
                    <a16:creationId xmlns:a16="http://schemas.microsoft.com/office/drawing/2014/main" id="{70184803-36C2-40E8-A201-022DE8D4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4"/>
                <a:ext cx="128" cy="136"/>
              </a:xfrm>
              <a:custGeom>
                <a:avLst/>
                <a:gdLst>
                  <a:gd name="T0" fmla="*/ 776 w 51"/>
                  <a:gd name="T1" fmla="*/ 568 h 51"/>
                  <a:gd name="T2" fmla="*/ 334 w 51"/>
                  <a:gd name="T3" fmla="*/ 931 h 51"/>
                  <a:gd name="T4" fmla="*/ 33 w 51"/>
                  <a:gd name="T5" fmla="*/ 397 h 51"/>
                  <a:gd name="T6" fmla="*/ 459 w 51"/>
                  <a:gd name="T7" fmla="*/ 35 h 51"/>
                  <a:gd name="T8" fmla="*/ 776 w 51"/>
                  <a:gd name="T9" fmla="*/ 56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30"/>
                    </a:moveTo>
                    <a:cubicBezTo>
                      <a:pt x="46" y="43"/>
                      <a:pt x="34" y="51"/>
                      <a:pt x="21" y="49"/>
                    </a:cubicBezTo>
                    <a:cubicBezTo>
                      <a:pt x="8" y="47"/>
                      <a:pt x="0" y="34"/>
                      <a:pt x="2" y="21"/>
                    </a:cubicBezTo>
                    <a:cubicBezTo>
                      <a:pt x="4" y="8"/>
                      <a:pt x="16" y="0"/>
                      <a:pt x="29" y="2"/>
                    </a:cubicBezTo>
                    <a:cubicBezTo>
                      <a:pt x="42" y="4"/>
                      <a:pt x="51" y="17"/>
                      <a:pt x="49" y="30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9" name="Freeform 2025">
                <a:extLst>
                  <a:ext uri="{FF2B5EF4-FFF2-40B4-BE49-F238E27FC236}">
                    <a16:creationId xmlns:a16="http://schemas.microsoft.com/office/drawing/2014/main" id="{C458E42D-5525-4AF6-9A5C-C74BE05DE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7"/>
                <a:ext cx="125" cy="130"/>
              </a:xfrm>
              <a:custGeom>
                <a:avLst/>
                <a:gdLst>
                  <a:gd name="T0" fmla="*/ 750 w 50"/>
                  <a:gd name="T1" fmla="*/ 541 h 49"/>
                  <a:gd name="T2" fmla="*/ 333 w 50"/>
                  <a:gd name="T3" fmla="*/ 881 h 49"/>
                  <a:gd name="T4" fmla="*/ 50 w 50"/>
                  <a:gd name="T5" fmla="*/ 374 h 49"/>
                  <a:gd name="T6" fmla="*/ 470 w 50"/>
                  <a:gd name="T7" fmla="*/ 34 h 49"/>
                  <a:gd name="T8" fmla="*/ 750 w 50"/>
                  <a:gd name="T9" fmla="*/ 54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8" y="29"/>
                    </a:moveTo>
                    <a:cubicBezTo>
                      <a:pt x="45" y="41"/>
                      <a:pt x="33" y="49"/>
                      <a:pt x="21" y="47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7" y="0"/>
                      <a:pt x="30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0" name="Freeform 2026">
                <a:extLst>
                  <a:ext uri="{FF2B5EF4-FFF2-40B4-BE49-F238E27FC236}">
                    <a16:creationId xmlns:a16="http://schemas.microsoft.com/office/drawing/2014/main" id="{48A0CB2B-C4DF-4454-AC94-48CCA2469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229"/>
                <a:ext cx="120" cy="126"/>
              </a:xfrm>
              <a:custGeom>
                <a:avLst/>
                <a:gdLst>
                  <a:gd name="T0" fmla="*/ 720 w 48"/>
                  <a:gd name="T1" fmla="*/ 539 h 47"/>
                  <a:gd name="T2" fmla="*/ 313 w 48"/>
                  <a:gd name="T3" fmla="*/ 869 h 47"/>
                  <a:gd name="T4" fmla="*/ 50 w 48"/>
                  <a:gd name="T5" fmla="*/ 367 h 47"/>
                  <a:gd name="T6" fmla="*/ 458 w 48"/>
                  <a:gd name="T7" fmla="*/ 35 h 47"/>
                  <a:gd name="T8" fmla="*/ 720 w 48"/>
                  <a:gd name="T9" fmla="*/ 539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7">
                    <a:moveTo>
                      <a:pt x="46" y="28"/>
                    </a:moveTo>
                    <a:cubicBezTo>
                      <a:pt x="43" y="40"/>
                      <a:pt x="32" y="47"/>
                      <a:pt x="20" y="45"/>
                    </a:cubicBezTo>
                    <a:cubicBezTo>
                      <a:pt x="8" y="42"/>
                      <a:pt x="0" y="31"/>
                      <a:pt x="3" y="19"/>
                    </a:cubicBezTo>
                    <a:cubicBezTo>
                      <a:pt x="5" y="7"/>
                      <a:pt x="17" y="0"/>
                      <a:pt x="29" y="2"/>
                    </a:cubicBezTo>
                    <a:cubicBezTo>
                      <a:pt x="41" y="5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1" name="Freeform 2027">
                <a:extLst>
                  <a:ext uri="{FF2B5EF4-FFF2-40B4-BE49-F238E27FC236}">
                    <a16:creationId xmlns:a16="http://schemas.microsoft.com/office/drawing/2014/main" id="{78917B4E-C526-4BBF-8188-EE2D16C9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229"/>
                <a:ext cx="115" cy="123"/>
              </a:xfrm>
              <a:custGeom>
                <a:avLst/>
                <a:gdLst>
                  <a:gd name="T0" fmla="*/ 688 w 46"/>
                  <a:gd name="T1" fmla="*/ 537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56 h 46"/>
                  <a:gd name="T8" fmla="*/ 688 w 46"/>
                  <a:gd name="T9" fmla="*/ 537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8"/>
                    </a:moveTo>
                    <a:cubicBezTo>
                      <a:pt x="41" y="39"/>
                      <a:pt x="30" y="46"/>
                      <a:pt x="19" y="44"/>
                    </a:cubicBezTo>
                    <a:cubicBezTo>
                      <a:pt x="7" y="41"/>
                      <a:pt x="0" y="30"/>
                      <a:pt x="3" y="19"/>
                    </a:cubicBezTo>
                    <a:cubicBezTo>
                      <a:pt x="5" y="7"/>
                      <a:pt x="17" y="0"/>
                      <a:pt x="28" y="3"/>
                    </a:cubicBezTo>
                    <a:cubicBezTo>
                      <a:pt x="39" y="6"/>
                      <a:pt x="46" y="17"/>
                      <a:pt x="44" y="28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2" name="Freeform 2028">
                <a:extLst>
                  <a:ext uri="{FF2B5EF4-FFF2-40B4-BE49-F238E27FC236}">
                    <a16:creationId xmlns:a16="http://schemas.microsoft.com/office/drawing/2014/main" id="{6B65163F-1D10-4031-92E4-631E47FF2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32"/>
                <a:ext cx="110" cy="120"/>
              </a:xfrm>
              <a:custGeom>
                <a:avLst/>
                <a:gdLst>
                  <a:gd name="T0" fmla="*/ 658 w 44"/>
                  <a:gd name="T1" fmla="*/ 512 h 45"/>
                  <a:gd name="T2" fmla="*/ 270 w 44"/>
                  <a:gd name="T3" fmla="*/ 797 h 45"/>
                  <a:gd name="T4" fmla="*/ 50 w 44"/>
                  <a:gd name="T5" fmla="*/ 341 h 45"/>
                  <a:gd name="T6" fmla="*/ 425 w 44"/>
                  <a:gd name="T7" fmla="*/ 56 h 45"/>
                  <a:gd name="T8" fmla="*/ 658 w 44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2" y="27"/>
                    </a:moveTo>
                    <a:cubicBezTo>
                      <a:pt x="39" y="38"/>
                      <a:pt x="28" y="45"/>
                      <a:pt x="17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6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3" name="Freeform 2029">
                <a:extLst>
                  <a:ext uri="{FF2B5EF4-FFF2-40B4-BE49-F238E27FC236}">
                    <a16:creationId xmlns:a16="http://schemas.microsoft.com/office/drawing/2014/main" id="{B9A0B386-1843-490E-BF1F-B8ED2312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235"/>
                <a:ext cx="105" cy="114"/>
              </a:xfrm>
              <a:custGeom>
                <a:avLst/>
                <a:gdLst>
                  <a:gd name="T0" fmla="*/ 625 w 42"/>
                  <a:gd name="T1" fmla="*/ 485 h 43"/>
                  <a:gd name="T2" fmla="*/ 250 w 42"/>
                  <a:gd name="T3" fmla="*/ 745 h 43"/>
                  <a:gd name="T4" fmla="*/ 50 w 42"/>
                  <a:gd name="T5" fmla="*/ 294 h 43"/>
                  <a:gd name="T6" fmla="*/ 408 w 42"/>
                  <a:gd name="T7" fmla="*/ 56 h 43"/>
                  <a:gd name="T8" fmla="*/ 625 w 42"/>
                  <a:gd name="T9" fmla="*/ 48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0" y="26"/>
                    </a:moveTo>
                    <a:cubicBezTo>
                      <a:pt x="37" y="37"/>
                      <a:pt x="26" y="43"/>
                      <a:pt x="16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3"/>
                    </a:cubicBezTo>
                    <a:cubicBezTo>
                      <a:pt x="36" y="6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4" name="Freeform 2030">
                <a:extLst>
                  <a:ext uri="{FF2B5EF4-FFF2-40B4-BE49-F238E27FC236}">
                    <a16:creationId xmlns:a16="http://schemas.microsoft.com/office/drawing/2014/main" id="{B3147986-FEDD-4CE1-91B3-5D30F1872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237"/>
                <a:ext cx="102" cy="110"/>
              </a:xfrm>
              <a:custGeom>
                <a:avLst/>
                <a:gdLst>
                  <a:gd name="T0" fmla="*/ 587 w 41"/>
                  <a:gd name="T1" fmla="*/ 504 h 41"/>
                  <a:gd name="T2" fmla="*/ 229 w 41"/>
                  <a:gd name="T3" fmla="*/ 735 h 41"/>
                  <a:gd name="T4" fmla="*/ 42 w 41"/>
                  <a:gd name="T5" fmla="*/ 287 h 41"/>
                  <a:gd name="T6" fmla="*/ 383 w 41"/>
                  <a:gd name="T7" fmla="*/ 56 h 41"/>
                  <a:gd name="T8" fmla="*/ 587 w 41"/>
                  <a:gd name="T9" fmla="*/ 50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6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5" y="35"/>
                      <a:pt x="0" y="25"/>
                      <a:pt x="3" y="15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5" name="Freeform 2031">
                <a:extLst>
                  <a:ext uri="{FF2B5EF4-FFF2-40B4-BE49-F238E27FC236}">
                    <a16:creationId xmlns:a16="http://schemas.microsoft.com/office/drawing/2014/main" id="{655E3064-8AAF-402D-97B7-C0FB3B82E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0"/>
                <a:ext cx="98" cy="104"/>
              </a:xfrm>
              <a:custGeom>
                <a:avLst/>
                <a:gdLst>
                  <a:gd name="T0" fmla="*/ 568 w 39"/>
                  <a:gd name="T1" fmla="*/ 477 h 39"/>
                  <a:gd name="T2" fmla="*/ 221 w 39"/>
                  <a:gd name="T3" fmla="*/ 683 h 39"/>
                  <a:gd name="T4" fmla="*/ 50 w 39"/>
                  <a:gd name="T5" fmla="*/ 264 h 39"/>
                  <a:gd name="T6" fmla="*/ 379 w 39"/>
                  <a:gd name="T7" fmla="*/ 56 h 39"/>
                  <a:gd name="T8" fmla="*/ 568 w 39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5"/>
                    </a:moveTo>
                    <a:cubicBezTo>
                      <a:pt x="33" y="34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6" name="Freeform 2032">
                <a:extLst>
                  <a:ext uri="{FF2B5EF4-FFF2-40B4-BE49-F238E27FC236}">
                    <a16:creationId xmlns:a16="http://schemas.microsoft.com/office/drawing/2014/main" id="{E2D1F3AF-2142-4F49-8265-45DFDEBCE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3"/>
                <a:ext cx="95" cy="98"/>
              </a:xfrm>
              <a:custGeom>
                <a:avLst/>
                <a:gdLst>
                  <a:gd name="T0" fmla="*/ 550 w 38"/>
                  <a:gd name="T1" fmla="*/ 450 h 37"/>
                  <a:gd name="T2" fmla="*/ 220 w 38"/>
                  <a:gd name="T3" fmla="*/ 630 h 37"/>
                  <a:gd name="T4" fmla="*/ 63 w 38"/>
                  <a:gd name="T5" fmla="*/ 238 h 37"/>
                  <a:gd name="T6" fmla="*/ 395 w 38"/>
                  <a:gd name="T7" fmla="*/ 56 h 37"/>
                  <a:gd name="T8" fmla="*/ 550 w 38"/>
                  <a:gd name="T9" fmla="*/ 45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5" y="24"/>
                    </a:moveTo>
                    <a:cubicBezTo>
                      <a:pt x="32" y="32"/>
                      <a:pt x="22" y="37"/>
                      <a:pt x="14" y="34"/>
                    </a:cubicBezTo>
                    <a:cubicBezTo>
                      <a:pt x="5" y="31"/>
                      <a:pt x="0" y="21"/>
                      <a:pt x="4" y="13"/>
                    </a:cubicBezTo>
                    <a:cubicBezTo>
                      <a:pt x="7" y="4"/>
                      <a:pt x="16" y="0"/>
                      <a:pt x="25" y="3"/>
                    </a:cubicBezTo>
                    <a:cubicBezTo>
                      <a:pt x="33" y="6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7" name="Freeform 2033">
                <a:extLst>
                  <a:ext uri="{FF2B5EF4-FFF2-40B4-BE49-F238E27FC236}">
                    <a16:creationId xmlns:a16="http://schemas.microsoft.com/office/drawing/2014/main" id="{5191997A-460F-48A7-8305-48F5A0F26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45"/>
                <a:ext cx="90" cy="94"/>
              </a:xfrm>
              <a:custGeom>
                <a:avLst/>
                <a:gdLst>
                  <a:gd name="T0" fmla="*/ 520 w 36"/>
                  <a:gd name="T1" fmla="*/ 449 h 35"/>
                  <a:gd name="T2" fmla="*/ 188 w 36"/>
                  <a:gd name="T3" fmla="*/ 620 h 35"/>
                  <a:gd name="T4" fmla="*/ 50 w 36"/>
                  <a:gd name="T5" fmla="*/ 231 h 35"/>
                  <a:gd name="T6" fmla="*/ 375 w 36"/>
                  <a:gd name="T7" fmla="*/ 56 h 35"/>
                  <a:gd name="T8" fmla="*/ 520 w 36"/>
                  <a:gd name="T9" fmla="*/ 44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3" y="23"/>
                    </a:moveTo>
                    <a:cubicBezTo>
                      <a:pt x="30" y="31"/>
                      <a:pt x="21" y="35"/>
                      <a:pt x="12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5"/>
                      <a:pt x="33" y="23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8" name="Freeform 2034">
                <a:extLst>
                  <a:ext uri="{FF2B5EF4-FFF2-40B4-BE49-F238E27FC236}">
                    <a16:creationId xmlns:a16="http://schemas.microsoft.com/office/drawing/2014/main" id="{C036644D-A291-463F-9C5C-C34CFFD9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245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50 w 34"/>
                  <a:gd name="T5" fmla="*/ 209 h 34"/>
                  <a:gd name="T6" fmla="*/ 363 w 34"/>
                  <a:gd name="T7" fmla="*/ 78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9" name="Freeform 2035">
                <a:extLst>
                  <a:ext uri="{FF2B5EF4-FFF2-40B4-BE49-F238E27FC236}">
                    <a16:creationId xmlns:a16="http://schemas.microsoft.com/office/drawing/2014/main" id="{BCB6C5E6-AE8B-4F1E-8C10-C906A025F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248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50 w 32"/>
                  <a:gd name="T5" fmla="*/ 191 h 32"/>
                  <a:gd name="T6" fmla="*/ 345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5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0" name="Freeform 2036">
                <a:extLst>
                  <a:ext uri="{FF2B5EF4-FFF2-40B4-BE49-F238E27FC236}">
                    <a16:creationId xmlns:a16="http://schemas.microsoft.com/office/drawing/2014/main" id="{BCBC1A84-B2D3-48AF-9AC0-22A9D9CF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251"/>
                <a:ext cx="75" cy="80"/>
              </a:xfrm>
              <a:custGeom>
                <a:avLst/>
                <a:gdLst>
                  <a:gd name="T0" fmla="*/ 425 w 30"/>
                  <a:gd name="T1" fmla="*/ 397 h 30"/>
                  <a:gd name="T2" fmla="*/ 145 w 30"/>
                  <a:gd name="T3" fmla="*/ 512 h 30"/>
                  <a:gd name="T4" fmla="*/ 50 w 30"/>
                  <a:gd name="T5" fmla="*/ 171 h 30"/>
                  <a:gd name="T6" fmla="*/ 333 w 30"/>
                  <a:gd name="T7" fmla="*/ 77 h 30"/>
                  <a:gd name="T8" fmla="*/ 425 w 30"/>
                  <a:gd name="T9" fmla="*/ 39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1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7"/>
                      <a:pt x="30" y="15"/>
                      <a:pt x="27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1" name="Freeform 2037">
                <a:extLst>
                  <a:ext uri="{FF2B5EF4-FFF2-40B4-BE49-F238E27FC236}">
                    <a16:creationId xmlns:a16="http://schemas.microsoft.com/office/drawing/2014/main" id="{C70F01DB-574D-42BE-BB5A-DF9ADC0F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53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79 h 28"/>
                  <a:gd name="T4" fmla="*/ 50 w 28"/>
                  <a:gd name="T5" fmla="*/ 150 h 28"/>
                  <a:gd name="T6" fmla="*/ 31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6"/>
                      <a:pt x="14" y="28"/>
                      <a:pt x="8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7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2" name="Freeform 2038">
                <a:extLst>
                  <a:ext uri="{FF2B5EF4-FFF2-40B4-BE49-F238E27FC236}">
                    <a16:creationId xmlns:a16="http://schemas.microsoft.com/office/drawing/2014/main" id="{75A25F39-4EEC-4260-BCD2-7A00B8F1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256"/>
                <a:ext cx="65" cy="72"/>
              </a:xfrm>
              <a:custGeom>
                <a:avLst/>
                <a:gdLst>
                  <a:gd name="T0" fmla="*/ 363 w 26"/>
                  <a:gd name="T1" fmla="*/ 376 h 27"/>
                  <a:gd name="T2" fmla="*/ 113 w 26"/>
                  <a:gd name="T3" fmla="*/ 435 h 27"/>
                  <a:gd name="T4" fmla="*/ 50 w 26"/>
                  <a:gd name="T5" fmla="*/ 136 h 27"/>
                  <a:gd name="T6" fmla="*/ 313 w 26"/>
                  <a:gd name="T7" fmla="*/ 77 h 27"/>
                  <a:gd name="T8" fmla="*/ 363 w 26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3" y="20"/>
                    </a:moveTo>
                    <a:cubicBezTo>
                      <a:pt x="19" y="25"/>
                      <a:pt x="12" y="27"/>
                      <a:pt x="7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1"/>
                      <a:pt x="14" y="0"/>
                      <a:pt x="20" y="4"/>
                    </a:cubicBezTo>
                    <a:cubicBezTo>
                      <a:pt x="25" y="7"/>
                      <a:pt x="26" y="14"/>
                      <a:pt x="23" y="20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3" name="Freeform 2039">
                <a:extLst>
                  <a:ext uri="{FF2B5EF4-FFF2-40B4-BE49-F238E27FC236}">
                    <a16:creationId xmlns:a16="http://schemas.microsoft.com/office/drawing/2014/main" id="{3666366D-AB94-41C8-8230-685ECA29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59"/>
                <a:ext cx="62" cy="66"/>
              </a:xfrm>
              <a:custGeom>
                <a:avLst/>
                <a:gdLst>
                  <a:gd name="T0" fmla="*/ 320 w 25"/>
                  <a:gd name="T1" fmla="*/ 348 h 25"/>
                  <a:gd name="T2" fmla="*/ 74 w 25"/>
                  <a:gd name="T3" fmla="*/ 383 h 25"/>
                  <a:gd name="T4" fmla="*/ 42 w 25"/>
                  <a:gd name="T5" fmla="*/ 111 h 25"/>
                  <a:gd name="T6" fmla="*/ 290 w 25"/>
                  <a:gd name="T7" fmla="*/ 55 h 25"/>
                  <a:gd name="T8" fmla="*/ 320 w 25"/>
                  <a:gd name="T9" fmla="*/ 34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1" y="17"/>
                      <a:pt x="0" y="10"/>
                      <a:pt x="3" y="6"/>
                    </a:cubicBezTo>
                    <a:cubicBezTo>
                      <a:pt x="7" y="1"/>
                      <a:pt x="14" y="0"/>
                      <a:pt x="19" y="3"/>
                    </a:cubicBezTo>
                    <a:cubicBezTo>
                      <a:pt x="24" y="7"/>
                      <a:pt x="25" y="14"/>
                      <a:pt x="21" y="19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4" name="Freeform 2040">
                <a:extLst>
                  <a:ext uri="{FF2B5EF4-FFF2-40B4-BE49-F238E27FC236}">
                    <a16:creationId xmlns:a16="http://schemas.microsoft.com/office/drawing/2014/main" id="{4F204346-0DAC-44D2-9444-6D4A2AF8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61"/>
                <a:ext cx="60" cy="62"/>
              </a:xfrm>
              <a:custGeom>
                <a:avLst/>
                <a:gdLst>
                  <a:gd name="T0" fmla="*/ 313 w 24"/>
                  <a:gd name="T1" fmla="*/ 356 h 23"/>
                  <a:gd name="T2" fmla="*/ 83 w 24"/>
                  <a:gd name="T3" fmla="*/ 369 h 23"/>
                  <a:gd name="T4" fmla="*/ 63 w 24"/>
                  <a:gd name="T5" fmla="*/ 81 h 23"/>
                  <a:gd name="T6" fmla="*/ 300 w 24"/>
                  <a:gd name="T7" fmla="*/ 59 h 23"/>
                  <a:gd name="T8" fmla="*/ 313 w 24"/>
                  <a:gd name="T9" fmla="*/ 35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0" y="18"/>
                    </a:moveTo>
                    <a:cubicBezTo>
                      <a:pt x="16" y="22"/>
                      <a:pt x="10" y="23"/>
                      <a:pt x="5" y="19"/>
                    </a:cubicBezTo>
                    <a:cubicBezTo>
                      <a:pt x="1" y="15"/>
                      <a:pt x="0" y="9"/>
                      <a:pt x="4" y="4"/>
                    </a:cubicBezTo>
                    <a:cubicBezTo>
                      <a:pt x="8" y="0"/>
                      <a:pt x="15" y="0"/>
                      <a:pt x="19" y="3"/>
                    </a:cubicBezTo>
                    <a:cubicBezTo>
                      <a:pt x="23" y="7"/>
                      <a:pt x="24" y="14"/>
                      <a:pt x="20" y="18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5" name="Freeform 2041">
                <a:extLst>
                  <a:ext uri="{FF2B5EF4-FFF2-40B4-BE49-F238E27FC236}">
                    <a16:creationId xmlns:a16="http://schemas.microsoft.com/office/drawing/2014/main" id="{F8373961-C197-4542-AFBF-0B88F818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261"/>
                <a:ext cx="55" cy="59"/>
              </a:xfrm>
              <a:custGeom>
                <a:avLst/>
                <a:gdLst>
                  <a:gd name="T0" fmla="*/ 283 w 22"/>
                  <a:gd name="T1" fmla="*/ 346 h 22"/>
                  <a:gd name="T2" fmla="*/ 63 w 22"/>
                  <a:gd name="T3" fmla="*/ 346 h 22"/>
                  <a:gd name="T4" fmla="*/ 63 w 22"/>
                  <a:gd name="T5" fmla="*/ 80 h 22"/>
                  <a:gd name="T6" fmla="*/ 283 w 22"/>
                  <a:gd name="T7" fmla="*/ 80 h 22"/>
                  <a:gd name="T8" fmla="*/ 283 w 22"/>
                  <a:gd name="T9" fmla="*/ 34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18"/>
                    </a:move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8" y="4"/>
                    </a:cubicBezTo>
                    <a:cubicBezTo>
                      <a:pt x="22" y="8"/>
                      <a:pt x="22" y="14"/>
                      <a:pt x="18" y="18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6" name="Freeform 2042">
                <a:extLst>
                  <a:ext uri="{FF2B5EF4-FFF2-40B4-BE49-F238E27FC236}">
                    <a16:creationId xmlns:a16="http://schemas.microsoft.com/office/drawing/2014/main" id="{995D07DA-C503-4E90-B994-6F76662F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6"/>
              </a:xfrm>
              <a:custGeom>
                <a:avLst/>
                <a:gdLst>
                  <a:gd name="T0" fmla="*/ 250 w 20"/>
                  <a:gd name="T1" fmla="*/ 320 h 21"/>
                  <a:gd name="T2" fmla="*/ 50 w 20"/>
                  <a:gd name="T3" fmla="*/ 307 h 21"/>
                  <a:gd name="T4" fmla="*/ 63 w 20"/>
                  <a:gd name="T5" fmla="*/ 56 h 21"/>
                  <a:gd name="T6" fmla="*/ 270 w 20"/>
                  <a:gd name="T7" fmla="*/ 77 h 21"/>
                  <a:gd name="T8" fmla="*/ 250 w 20"/>
                  <a:gd name="T9" fmla="*/ 32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6" y="17"/>
                    </a:moveTo>
                    <a:cubicBezTo>
                      <a:pt x="12" y="21"/>
                      <a:pt x="6" y="20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4" y="0"/>
                      <a:pt x="17" y="4"/>
                    </a:cubicBezTo>
                    <a:cubicBezTo>
                      <a:pt x="20" y="8"/>
                      <a:pt x="20" y="14"/>
                      <a:pt x="16" y="17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7" name="Freeform 2043">
                <a:extLst>
                  <a:ext uri="{FF2B5EF4-FFF2-40B4-BE49-F238E27FC236}">
                    <a16:creationId xmlns:a16="http://schemas.microsoft.com/office/drawing/2014/main" id="{E31634A5-E77A-469F-8319-A929BC3D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38 w 20"/>
                  <a:gd name="T1" fmla="*/ 315 h 20"/>
                  <a:gd name="T2" fmla="*/ 50 w 20"/>
                  <a:gd name="T3" fmla="*/ 281 h 20"/>
                  <a:gd name="T4" fmla="*/ 83 w 20"/>
                  <a:gd name="T5" fmla="*/ 56 h 20"/>
                  <a:gd name="T6" fmla="*/ 270 w 20"/>
                  <a:gd name="T7" fmla="*/ 90 h 20"/>
                  <a:gd name="T8" fmla="*/ 238 w 20"/>
                  <a:gd name="T9" fmla="*/ 31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5" y="17"/>
                    </a:moveTo>
                    <a:cubicBezTo>
                      <a:pt x="11" y="20"/>
                      <a:pt x="5" y="19"/>
                      <a:pt x="3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9"/>
                      <a:pt x="19" y="15"/>
                      <a:pt x="15" y="17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8" name="Freeform 2044">
                <a:extLst>
                  <a:ext uri="{FF2B5EF4-FFF2-40B4-BE49-F238E27FC236}">
                    <a16:creationId xmlns:a16="http://schemas.microsoft.com/office/drawing/2014/main" id="{C41332E1-7D43-42C3-B67D-A2A160E7E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20 w 20"/>
                  <a:gd name="T1" fmla="*/ 337 h 20"/>
                  <a:gd name="T2" fmla="*/ 33 w 20"/>
                  <a:gd name="T3" fmla="*/ 260 h 20"/>
                  <a:gd name="T4" fmla="*/ 95 w 20"/>
                  <a:gd name="T5" fmla="*/ 56 h 20"/>
                  <a:gd name="T6" fmla="*/ 283 w 20"/>
                  <a:gd name="T7" fmla="*/ 111 h 20"/>
                  <a:gd name="T8" fmla="*/ 220 w 20"/>
                  <a:gd name="T9" fmla="*/ 33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4" y="18"/>
                    </a:moveTo>
                    <a:cubicBezTo>
                      <a:pt x="10" y="20"/>
                      <a:pt x="5" y="18"/>
                      <a:pt x="2" y="14"/>
                    </a:cubicBezTo>
                    <a:cubicBezTo>
                      <a:pt x="0" y="10"/>
                      <a:pt x="2" y="5"/>
                      <a:pt x="6" y="3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0" y="10"/>
                      <a:pt x="18" y="15"/>
                      <a:pt x="14" y="18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9" name="Freeform 2045">
                <a:extLst>
                  <a:ext uri="{FF2B5EF4-FFF2-40B4-BE49-F238E27FC236}">
                    <a16:creationId xmlns:a16="http://schemas.microsoft.com/office/drawing/2014/main" id="{57BC82F5-B9F9-4409-95F4-68EA6EDEF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88 w 18"/>
                  <a:gd name="T1" fmla="*/ 320 h 18"/>
                  <a:gd name="T2" fmla="*/ 20 w 18"/>
                  <a:gd name="T3" fmla="*/ 227 h 18"/>
                  <a:gd name="T4" fmla="*/ 95 w 18"/>
                  <a:gd name="T5" fmla="*/ 21 h 18"/>
                  <a:gd name="T6" fmla="*/ 270 w 18"/>
                  <a:gd name="T7" fmla="*/ 115 h 18"/>
                  <a:gd name="T8" fmla="*/ 188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2" y="17"/>
                    </a:moveTo>
                    <a:cubicBezTo>
                      <a:pt x="8" y="18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1"/>
                    </a:cubicBezTo>
                    <a:cubicBezTo>
                      <a:pt x="10" y="0"/>
                      <a:pt x="15" y="2"/>
                      <a:pt x="17" y="6"/>
                    </a:cubicBezTo>
                    <a:cubicBezTo>
                      <a:pt x="18" y="10"/>
                      <a:pt x="16" y="15"/>
                      <a:pt x="12" y="17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0" name="Freeform 2046">
                <a:extLst>
                  <a:ext uri="{FF2B5EF4-FFF2-40B4-BE49-F238E27FC236}">
                    <a16:creationId xmlns:a16="http://schemas.microsoft.com/office/drawing/2014/main" id="{8D10B4E7-4362-4911-B9CD-C272ED0AF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75 w 18"/>
                  <a:gd name="T1" fmla="*/ 320 h 18"/>
                  <a:gd name="T2" fmla="*/ 20 w 18"/>
                  <a:gd name="T3" fmla="*/ 205 h 18"/>
                  <a:gd name="T4" fmla="*/ 113 w 18"/>
                  <a:gd name="T5" fmla="*/ 21 h 18"/>
                  <a:gd name="T6" fmla="*/ 270 w 18"/>
                  <a:gd name="T7" fmla="*/ 136 h 18"/>
                  <a:gd name="T8" fmla="*/ 175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1" y="17"/>
                    </a:moveTo>
                    <a:cubicBezTo>
                      <a:pt x="7" y="18"/>
                      <a:pt x="2" y="15"/>
                      <a:pt x="1" y="11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7"/>
                    </a:cubicBezTo>
                    <a:cubicBezTo>
                      <a:pt x="18" y="11"/>
                      <a:pt x="15" y="16"/>
                      <a:pt x="11" y="17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1" name="Freeform 2047">
                <a:extLst>
                  <a:ext uri="{FF2B5EF4-FFF2-40B4-BE49-F238E27FC236}">
                    <a16:creationId xmlns:a16="http://schemas.microsoft.com/office/drawing/2014/main" id="{F49A41F7-983A-4D33-A394-A9EBC065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9"/>
                <a:ext cx="45" cy="46"/>
              </a:xfrm>
              <a:custGeom>
                <a:avLst/>
                <a:gdLst>
                  <a:gd name="T0" fmla="*/ 158 w 18"/>
                  <a:gd name="T1" fmla="*/ 314 h 17"/>
                  <a:gd name="T2" fmla="*/ 20 w 18"/>
                  <a:gd name="T3" fmla="*/ 176 h 17"/>
                  <a:gd name="T4" fmla="*/ 125 w 18"/>
                  <a:gd name="T5" fmla="*/ 0 h 17"/>
                  <a:gd name="T6" fmla="*/ 270 w 18"/>
                  <a:gd name="T7" fmla="*/ 138 h 17"/>
                  <a:gd name="T8" fmla="*/ 158 w 18"/>
                  <a:gd name="T9" fmla="*/ 31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0" y="16"/>
                    </a:moveTo>
                    <a:cubicBezTo>
                      <a:pt x="6" y="17"/>
                      <a:pt x="1" y="13"/>
                      <a:pt x="1" y="9"/>
                    </a:cubicBezTo>
                    <a:cubicBezTo>
                      <a:pt x="0" y="5"/>
                      <a:pt x="4" y="1"/>
                      <a:pt x="8" y="0"/>
                    </a:cubicBezTo>
                    <a:cubicBezTo>
                      <a:pt x="12" y="0"/>
                      <a:pt x="16" y="3"/>
                      <a:pt x="17" y="7"/>
                    </a:cubicBezTo>
                    <a:cubicBezTo>
                      <a:pt x="18" y="12"/>
                      <a:pt x="14" y="16"/>
                      <a:pt x="10" y="16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2" name="Oval 2048">
                <a:extLst>
                  <a:ext uri="{FF2B5EF4-FFF2-40B4-BE49-F238E27FC236}">
                    <a16:creationId xmlns:a16="http://schemas.microsoft.com/office/drawing/2014/main" id="{3E86051F-C78C-4A39-B95A-C473E514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2269"/>
                <a:ext cx="40" cy="43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53" name="Oval 2049">
                <a:extLst>
                  <a:ext uri="{FF2B5EF4-FFF2-40B4-BE49-F238E27FC236}">
                    <a16:creationId xmlns:a16="http://schemas.microsoft.com/office/drawing/2014/main" id="{AA609C63-4023-4E96-8728-3D3E80531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2195"/>
                <a:ext cx="187" cy="19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54" name="Freeform 2050">
                <a:extLst>
                  <a:ext uri="{FF2B5EF4-FFF2-40B4-BE49-F238E27FC236}">
                    <a16:creationId xmlns:a16="http://schemas.microsoft.com/office/drawing/2014/main" id="{FF7EAD56-5CA7-4338-9293-EC1295910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195"/>
                <a:ext cx="185" cy="197"/>
              </a:xfrm>
              <a:custGeom>
                <a:avLst/>
                <a:gdLst>
                  <a:gd name="T0" fmla="*/ 1158 w 74"/>
                  <a:gd name="T1" fmla="*/ 703 h 74"/>
                  <a:gd name="T2" fmla="*/ 583 w 74"/>
                  <a:gd name="T3" fmla="*/ 1395 h 74"/>
                  <a:gd name="T4" fmla="*/ 0 w 74"/>
                  <a:gd name="T5" fmla="*/ 703 h 74"/>
                  <a:gd name="T6" fmla="*/ 583 w 74"/>
                  <a:gd name="T7" fmla="*/ 0 h 74"/>
                  <a:gd name="T8" fmla="*/ 1158 w 74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cubicBezTo>
                      <a:pt x="74" y="58"/>
                      <a:pt x="58" y="74"/>
                      <a:pt x="37" y="74"/>
                    </a:cubicBezTo>
                    <a:cubicBezTo>
                      <a:pt x="17" y="74"/>
                      <a:pt x="0" y="57"/>
                      <a:pt x="0" y="37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8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rgbClr val="EEB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5" name="Freeform 2051">
                <a:extLst>
                  <a:ext uri="{FF2B5EF4-FFF2-40B4-BE49-F238E27FC236}">
                    <a16:creationId xmlns:a16="http://schemas.microsoft.com/office/drawing/2014/main" id="{AA6124DE-0AB9-44DB-91B9-309880B74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5"/>
                <a:ext cx="183" cy="197"/>
              </a:xfrm>
              <a:custGeom>
                <a:avLst/>
                <a:gdLst>
                  <a:gd name="T0" fmla="*/ 1151 w 73"/>
                  <a:gd name="T1" fmla="*/ 703 h 74"/>
                  <a:gd name="T2" fmla="*/ 567 w 73"/>
                  <a:gd name="T3" fmla="*/ 1395 h 74"/>
                  <a:gd name="T4" fmla="*/ 0 w 73"/>
                  <a:gd name="T5" fmla="*/ 703 h 74"/>
                  <a:gd name="T6" fmla="*/ 584 w 73"/>
                  <a:gd name="T7" fmla="*/ 21 h 74"/>
                  <a:gd name="T8" fmla="*/ 1151 w 73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4">
                    <a:moveTo>
                      <a:pt x="73" y="37"/>
                    </a:moveTo>
                    <a:cubicBezTo>
                      <a:pt x="73" y="58"/>
                      <a:pt x="56" y="74"/>
                      <a:pt x="36" y="74"/>
                    </a:cubicBezTo>
                    <a:cubicBezTo>
                      <a:pt x="16" y="74"/>
                      <a:pt x="0" y="57"/>
                      <a:pt x="0" y="37"/>
                    </a:cubicBezTo>
                    <a:cubicBezTo>
                      <a:pt x="0" y="17"/>
                      <a:pt x="16" y="0"/>
                      <a:pt x="37" y="1"/>
                    </a:cubicBezTo>
                    <a:cubicBezTo>
                      <a:pt x="57" y="1"/>
                      <a:pt x="73" y="17"/>
                      <a:pt x="73" y="37"/>
                    </a:cubicBezTo>
                    <a:close/>
                  </a:path>
                </a:pathLst>
              </a:custGeom>
              <a:solidFill>
                <a:srgbClr val="EFB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6" name="Freeform 2052">
                <a:extLst>
                  <a:ext uri="{FF2B5EF4-FFF2-40B4-BE49-F238E27FC236}">
                    <a16:creationId xmlns:a16="http://schemas.microsoft.com/office/drawing/2014/main" id="{A7595918-6B49-416B-9DEA-4BB0E9F19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3" cy="192"/>
              </a:xfrm>
              <a:custGeom>
                <a:avLst/>
                <a:gdLst>
                  <a:gd name="T0" fmla="*/ 1151 w 73"/>
                  <a:gd name="T1" fmla="*/ 683 h 72"/>
                  <a:gd name="T2" fmla="*/ 567 w 73"/>
                  <a:gd name="T3" fmla="*/ 1365 h 72"/>
                  <a:gd name="T4" fmla="*/ 0 w 73"/>
                  <a:gd name="T5" fmla="*/ 683 h 72"/>
                  <a:gd name="T6" fmla="*/ 584 w 73"/>
                  <a:gd name="T7" fmla="*/ 0 h 72"/>
                  <a:gd name="T8" fmla="*/ 1151 w 73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2">
                    <a:moveTo>
                      <a:pt x="73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3" y="16"/>
                      <a:pt x="73" y="36"/>
                    </a:cubicBezTo>
                    <a:close/>
                  </a:path>
                </a:pathLst>
              </a:custGeom>
              <a:solidFill>
                <a:srgbClr val="EF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7" name="Freeform 2053">
                <a:extLst>
                  <a:ext uri="{FF2B5EF4-FFF2-40B4-BE49-F238E27FC236}">
                    <a16:creationId xmlns:a16="http://schemas.microsoft.com/office/drawing/2014/main" id="{83ECD623-C545-4F2F-92F2-A0ED1523B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0" cy="192"/>
              </a:xfrm>
              <a:custGeom>
                <a:avLst/>
                <a:gdLst>
                  <a:gd name="T0" fmla="*/ 1125 w 72"/>
                  <a:gd name="T1" fmla="*/ 683 h 72"/>
                  <a:gd name="T2" fmla="*/ 563 w 72"/>
                  <a:gd name="T3" fmla="*/ 1365 h 72"/>
                  <a:gd name="T4" fmla="*/ 20 w 72"/>
                  <a:gd name="T5" fmla="*/ 683 h 72"/>
                  <a:gd name="T6" fmla="*/ 583 w 72"/>
                  <a:gd name="T7" fmla="*/ 0 h 72"/>
                  <a:gd name="T8" fmla="*/ 1125 w 72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1" y="36"/>
                    </a:cubicBezTo>
                    <a:cubicBezTo>
                      <a:pt x="1" y="16"/>
                      <a:pt x="17" y="0"/>
                      <a:pt x="37" y="0"/>
                    </a:cubicBezTo>
                    <a:cubicBezTo>
                      <a:pt x="57" y="0"/>
                      <a:pt x="72" y="17"/>
                      <a:pt x="72" y="36"/>
                    </a:cubicBezTo>
                    <a:close/>
                  </a:path>
                </a:pathLst>
              </a:custGeom>
              <a:solidFill>
                <a:srgbClr val="EFB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8" name="Freeform 2054">
                <a:extLst>
                  <a:ext uri="{FF2B5EF4-FFF2-40B4-BE49-F238E27FC236}">
                    <a16:creationId xmlns:a16="http://schemas.microsoft.com/office/drawing/2014/main" id="{AF37B8C8-4361-44AD-8BE6-057EBDC3D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197"/>
                <a:ext cx="177" cy="192"/>
              </a:xfrm>
              <a:custGeom>
                <a:avLst/>
                <a:gdLst>
                  <a:gd name="T0" fmla="*/ 1099 w 71"/>
                  <a:gd name="T1" fmla="*/ 704 h 72"/>
                  <a:gd name="T2" fmla="*/ 541 w 71"/>
                  <a:gd name="T3" fmla="*/ 1365 h 72"/>
                  <a:gd name="T4" fmla="*/ 0 w 71"/>
                  <a:gd name="T5" fmla="*/ 683 h 72"/>
                  <a:gd name="T6" fmla="*/ 558 w 71"/>
                  <a:gd name="T7" fmla="*/ 21 h 72"/>
                  <a:gd name="T8" fmla="*/ 1099 w 71"/>
                  <a:gd name="T9" fmla="*/ 70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2">
                    <a:moveTo>
                      <a:pt x="71" y="37"/>
                    </a:moveTo>
                    <a:cubicBezTo>
                      <a:pt x="71" y="56"/>
                      <a:pt x="55" y="72"/>
                      <a:pt x="35" y="72"/>
                    </a:cubicBezTo>
                    <a:cubicBezTo>
                      <a:pt x="15" y="71"/>
                      <a:pt x="0" y="55"/>
                      <a:pt x="0" y="36"/>
                    </a:cubicBezTo>
                    <a:cubicBezTo>
                      <a:pt x="0" y="16"/>
                      <a:pt x="16" y="0"/>
                      <a:pt x="36" y="1"/>
                    </a:cubicBezTo>
                    <a:cubicBezTo>
                      <a:pt x="55" y="1"/>
                      <a:pt x="71" y="17"/>
                      <a:pt x="71" y="37"/>
                    </a:cubicBezTo>
                    <a:close/>
                  </a:path>
                </a:pathLst>
              </a:custGeom>
              <a:solidFill>
                <a:srgbClr val="EF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9" name="Freeform 2055">
                <a:extLst>
                  <a:ext uri="{FF2B5EF4-FFF2-40B4-BE49-F238E27FC236}">
                    <a16:creationId xmlns:a16="http://schemas.microsoft.com/office/drawing/2014/main" id="{4DAB7C97-F081-41BE-9D41-68918ABC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7" cy="189"/>
              </a:xfrm>
              <a:custGeom>
                <a:avLst/>
                <a:gdLst>
                  <a:gd name="T0" fmla="*/ 1087 w 71"/>
                  <a:gd name="T1" fmla="*/ 681 h 71"/>
                  <a:gd name="T2" fmla="*/ 541 w 71"/>
                  <a:gd name="T3" fmla="*/ 1318 h 71"/>
                  <a:gd name="T4" fmla="*/ 0 w 71"/>
                  <a:gd name="T5" fmla="*/ 660 h 71"/>
                  <a:gd name="T6" fmla="*/ 558 w 71"/>
                  <a:gd name="T7" fmla="*/ 0 h 71"/>
                  <a:gd name="T8" fmla="*/ 1087 w 71"/>
                  <a:gd name="T9" fmla="*/ 68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0" y="36"/>
                    </a:moveTo>
                    <a:cubicBezTo>
                      <a:pt x="70" y="55"/>
                      <a:pt x="54" y="71"/>
                      <a:pt x="35" y="70"/>
                    </a:cubicBezTo>
                    <a:cubicBezTo>
                      <a:pt x="15" y="70"/>
                      <a:pt x="0" y="54"/>
                      <a:pt x="0" y="35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0"/>
                      <a:pt x="71" y="16"/>
                      <a:pt x="70" y="36"/>
                    </a:cubicBezTo>
                    <a:close/>
                  </a:path>
                </a:pathLst>
              </a:custGeom>
              <a:solidFill>
                <a:srgbClr val="F0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0" name="Freeform 2056">
                <a:extLst>
                  <a:ext uri="{FF2B5EF4-FFF2-40B4-BE49-F238E27FC236}">
                    <a16:creationId xmlns:a16="http://schemas.microsoft.com/office/drawing/2014/main" id="{3F80D8D4-C447-4466-A67B-5E0B8336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5" cy="187"/>
              </a:xfrm>
              <a:custGeom>
                <a:avLst/>
                <a:gdLst>
                  <a:gd name="T0" fmla="*/ 1095 w 70"/>
                  <a:gd name="T1" fmla="*/ 684 h 70"/>
                  <a:gd name="T2" fmla="*/ 550 w 70"/>
                  <a:gd name="T3" fmla="*/ 1336 h 70"/>
                  <a:gd name="T4" fmla="*/ 20 w 70"/>
                  <a:gd name="T5" fmla="*/ 649 h 70"/>
                  <a:gd name="T6" fmla="*/ 563 w 70"/>
                  <a:gd name="T7" fmla="*/ 0 h 70"/>
                  <a:gd name="T8" fmla="*/ 1095 w 70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70" y="36"/>
                    </a:moveTo>
                    <a:cubicBezTo>
                      <a:pt x="70" y="55"/>
                      <a:pt x="54" y="70"/>
                      <a:pt x="35" y="70"/>
                    </a:cubicBezTo>
                    <a:cubicBezTo>
                      <a:pt x="16" y="69"/>
                      <a:pt x="0" y="54"/>
                      <a:pt x="1" y="34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1"/>
                      <a:pt x="70" y="17"/>
                      <a:pt x="70" y="36"/>
                    </a:cubicBezTo>
                    <a:close/>
                  </a:path>
                </a:pathLst>
              </a:custGeom>
              <a:solidFill>
                <a:srgbClr val="F0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1" name="Freeform 2057">
                <a:extLst>
                  <a:ext uri="{FF2B5EF4-FFF2-40B4-BE49-F238E27FC236}">
                    <a16:creationId xmlns:a16="http://schemas.microsoft.com/office/drawing/2014/main" id="{A2E3D7DE-0FE7-452B-B969-8B49B5A0D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0"/>
                <a:ext cx="173" cy="187"/>
              </a:xfrm>
              <a:custGeom>
                <a:avLst/>
                <a:gdLst>
                  <a:gd name="T0" fmla="*/ 1088 w 69"/>
                  <a:gd name="T1" fmla="*/ 684 h 70"/>
                  <a:gd name="T2" fmla="*/ 534 w 69"/>
                  <a:gd name="T3" fmla="*/ 1314 h 70"/>
                  <a:gd name="T4" fmla="*/ 0 w 69"/>
                  <a:gd name="T5" fmla="*/ 649 h 70"/>
                  <a:gd name="T6" fmla="*/ 554 w 69"/>
                  <a:gd name="T7" fmla="*/ 21 h 70"/>
                  <a:gd name="T8" fmla="*/ 1088 w 69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0">
                    <a:moveTo>
                      <a:pt x="69" y="36"/>
                    </a:moveTo>
                    <a:cubicBezTo>
                      <a:pt x="68" y="55"/>
                      <a:pt x="53" y="70"/>
                      <a:pt x="34" y="69"/>
                    </a:cubicBezTo>
                    <a:cubicBezTo>
                      <a:pt x="15" y="69"/>
                      <a:pt x="0" y="53"/>
                      <a:pt x="0" y="34"/>
                    </a:cubicBezTo>
                    <a:cubicBezTo>
                      <a:pt x="0" y="15"/>
                      <a:pt x="16" y="0"/>
                      <a:pt x="35" y="1"/>
                    </a:cubicBezTo>
                    <a:cubicBezTo>
                      <a:pt x="54" y="1"/>
                      <a:pt x="69" y="17"/>
                      <a:pt x="69" y="36"/>
                    </a:cubicBezTo>
                    <a:close/>
                  </a:path>
                </a:pathLst>
              </a:custGeom>
              <a:solidFill>
                <a:srgbClr val="F0B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2" name="Freeform 2058">
                <a:extLst>
                  <a:ext uri="{FF2B5EF4-FFF2-40B4-BE49-F238E27FC236}">
                    <a16:creationId xmlns:a16="http://schemas.microsoft.com/office/drawing/2014/main" id="{DEF8DAB1-843D-4144-AD3F-524C21A0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4"/>
              </a:xfrm>
              <a:custGeom>
                <a:avLst/>
                <a:gdLst>
                  <a:gd name="T0" fmla="*/ 1068 w 69"/>
                  <a:gd name="T1" fmla="*/ 661 h 69"/>
                  <a:gd name="T2" fmla="*/ 534 w 69"/>
                  <a:gd name="T3" fmla="*/ 1288 h 69"/>
                  <a:gd name="T4" fmla="*/ 0 w 69"/>
                  <a:gd name="T5" fmla="*/ 627 h 69"/>
                  <a:gd name="T6" fmla="*/ 554 w 69"/>
                  <a:gd name="T7" fmla="*/ 0 h 69"/>
                  <a:gd name="T8" fmla="*/ 1068 w 69"/>
                  <a:gd name="T9" fmla="*/ 66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5"/>
                    </a:moveTo>
                    <a:cubicBezTo>
                      <a:pt x="68" y="54"/>
                      <a:pt x="52" y="69"/>
                      <a:pt x="34" y="68"/>
                    </a:cubicBezTo>
                    <a:cubicBezTo>
                      <a:pt x="15" y="68"/>
                      <a:pt x="0" y="52"/>
                      <a:pt x="0" y="33"/>
                    </a:cubicBezTo>
                    <a:cubicBezTo>
                      <a:pt x="1" y="15"/>
                      <a:pt x="16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3" name="Freeform 2059">
                <a:extLst>
                  <a:ext uri="{FF2B5EF4-FFF2-40B4-BE49-F238E27FC236}">
                    <a16:creationId xmlns:a16="http://schemas.microsoft.com/office/drawing/2014/main" id="{BAC9489B-539F-4240-AEB6-0CD70E7C7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1"/>
              </a:xfrm>
              <a:custGeom>
                <a:avLst/>
                <a:gdLst>
                  <a:gd name="T0" fmla="*/ 1068 w 69"/>
                  <a:gd name="T1" fmla="*/ 660 h 68"/>
                  <a:gd name="T2" fmla="*/ 522 w 69"/>
                  <a:gd name="T3" fmla="*/ 1283 h 68"/>
                  <a:gd name="T4" fmla="*/ 20 w 69"/>
                  <a:gd name="T5" fmla="*/ 623 h 68"/>
                  <a:gd name="T6" fmla="*/ 554 w 69"/>
                  <a:gd name="T7" fmla="*/ 0 h 68"/>
                  <a:gd name="T8" fmla="*/ 1068 w 69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8">
                    <a:moveTo>
                      <a:pt x="68" y="35"/>
                    </a:moveTo>
                    <a:cubicBezTo>
                      <a:pt x="67" y="54"/>
                      <a:pt x="52" y="68"/>
                      <a:pt x="33" y="68"/>
                    </a:cubicBezTo>
                    <a:cubicBezTo>
                      <a:pt x="15" y="67"/>
                      <a:pt x="0" y="52"/>
                      <a:pt x="1" y="33"/>
                    </a:cubicBezTo>
                    <a:cubicBezTo>
                      <a:pt x="1" y="15"/>
                      <a:pt x="17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4" name="Freeform 2060">
                <a:extLst>
                  <a:ext uri="{FF2B5EF4-FFF2-40B4-BE49-F238E27FC236}">
                    <a16:creationId xmlns:a16="http://schemas.microsoft.com/office/drawing/2014/main" id="{D2EC9089-5A12-4A10-A914-656B7179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3"/>
                <a:ext cx="167" cy="181"/>
              </a:xfrm>
              <a:custGeom>
                <a:avLst/>
                <a:gdLst>
                  <a:gd name="T0" fmla="*/ 1037 w 67"/>
                  <a:gd name="T1" fmla="*/ 660 h 68"/>
                  <a:gd name="T2" fmla="*/ 496 w 67"/>
                  <a:gd name="T3" fmla="*/ 1262 h 68"/>
                  <a:gd name="T4" fmla="*/ 0 w 67"/>
                  <a:gd name="T5" fmla="*/ 623 h 68"/>
                  <a:gd name="T6" fmla="*/ 528 w 67"/>
                  <a:gd name="T7" fmla="*/ 21 h 68"/>
                  <a:gd name="T8" fmla="*/ 1037 w 67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cubicBezTo>
                      <a:pt x="66" y="54"/>
                      <a:pt x="51" y="68"/>
                      <a:pt x="32" y="67"/>
                    </a:cubicBezTo>
                    <a:cubicBezTo>
                      <a:pt x="14" y="67"/>
                      <a:pt x="0" y="51"/>
                      <a:pt x="0" y="33"/>
                    </a:cubicBezTo>
                    <a:cubicBezTo>
                      <a:pt x="1" y="15"/>
                      <a:pt x="16" y="0"/>
                      <a:pt x="34" y="1"/>
                    </a:cubicBezTo>
                    <a:cubicBezTo>
                      <a:pt x="53" y="1"/>
                      <a:pt x="67" y="17"/>
                      <a:pt x="67" y="35"/>
                    </a:cubicBezTo>
                    <a:close/>
                  </a:path>
                </a:pathLst>
              </a:custGeom>
              <a:solidFill>
                <a:srgbClr val="F1B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5" name="Freeform 2061">
                <a:extLst>
                  <a:ext uri="{FF2B5EF4-FFF2-40B4-BE49-F238E27FC236}">
                    <a16:creationId xmlns:a16="http://schemas.microsoft.com/office/drawing/2014/main" id="{6B9EF5D7-3E6E-4D48-A503-420C8752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9"/>
              </a:xfrm>
              <a:custGeom>
                <a:avLst/>
                <a:gdLst>
                  <a:gd name="T0" fmla="*/ 1024 w 67"/>
                  <a:gd name="T1" fmla="*/ 649 h 67"/>
                  <a:gd name="T2" fmla="*/ 496 w 67"/>
                  <a:gd name="T3" fmla="*/ 1256 h 67"/>
                  <a:gd name="T4" fmla="*/ 0 w 67"/>
                  <a:gd name="T5" fmla="*/ 606 h 67"/>
                  <a:gd name="T6" fmla="*/ 528 w 67"/>
                  <a:gd name="T7" fmla="*/ 0 h 67"/>
                  <a:gd name="T8" fmla="*/ 1024 w 67"/>
                  <a:gd name="T9" fmla="*/ 649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52"/>
                      <a:pt x="50" y="67"/>
                      <a:pt x="32" y="66"/>
                    </a:cubicBezTo>
                    <a:cubicBezTo>
                      <a:pt x="14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0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6" name="Freeform 2062">
                <a:extLst>
                  <a:ext uri="{FF2B5EF4-FFF2-40B4-BE49-F238E27FC236}">
                    <a16:creationId xmlns:a16="http://schemas.microsoft.com/office/drawing/2014/main" id="{1696BA5C-B042-469C-95FA-5E971AAAD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6"/>
              </a:xfrm>
              <a:custGeom>
                <a:avLst/>
                <a:gdLst>
                  <a:gd name="T0" fmla="*/ 1024 w 67"/>
                  <a:gd name="T1" fmla="*/ 648 h 66"/>
                  <a:gd name="T2" fmla="*/ 496 w 67"/>
                  <a:gd name="T3" fmla="*/ 1251 h 66"/>
                  <a:gd name="T4" fmla="*/ 12 w 67"/>
                  <a:gd name="T5" fmla="*/ 605 h 66"/>
                  <a:gd name="T6" fmla="*/ 541 w 67"/>
                  <a:gd name="T7" fmla="*/ 21 h 66"/>
                  <a:gd name="T8" fmla="*/ 1024 w 67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6">
                    <a:moveTo>
                      <a:pt x="66" y="34"/>
                    </a:moveTo>
                    <a:cubicBezTo>
                      <a:pt x="65" y="52"/>
                      <a:pt x="50" y="66"/>
                      <a:pt x="32" y="66"/>
                    </a:cubicBezTo>
                    <a:cubicBezTo>
                      <a:pt x="14" y="65"/>
                      <a:pt x="0" y="50"/>
                      <a:pt x="1" y="32"/>
                    </a:cubicBezTo>
                    <a:cubicBezTo>
                      <a:pt x="2" y="14"/>
                      <a:pt x="17" y="0"/>
                      <a:pt x="35" y="1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7" name="Freeform 2063">
                <a:extLst>
                  <a:ext uri="{FF2B5EF4-FFF2-40B4-BE49-F238E27FC236}">
                    <a16:creationId xmlns:a16="http://schemas.microsoft.com/office/drawing/2014/main" id="{54BB8D43-6BEA-430B-9392-408693790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5"/>
                <a:ext cx="163" cy="176"/>
              </a:xfrm>
              <a:custGeom>
                <a:avLst/>
                <a:gdLst>
                  <a:gd name="T0" fmla="*/ 1026 w 65"/>
                  <a:gd name="T1" fmla="*/ 648 h 66"/>
                  <a:gd name="T2" fmla="*/ 492 w 65"/>
                  <a:gd name="T3" fmla="*/ 1229 h 66"/>
                  <a:gd name="T4" fmla="*/ 0 w 65"/>
                  <a:gd name="T5" fmla="*/ 605 h 66"/>
                  <a:gd name="T6" fmla="*/ 534 w 65"/>
                  <a:gd name="T7" fmla="*/ 21 h 66"/>
                  <a:gd name="T8" fmla="*/ 1026 w 65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6">
                    <a:moveTo>
                      <a:pt x="65" y="34"/>
                    </a:moveTo>
                    <a:cubicBezTo>
                      <a:pt x="64" y="52"/>
                      <a:pt x="49" y="66"/>
                      <a:pt x="31" y="65"/>
                    </a:cubicBezTo>
                    <a:cubicBezTo>
                      <a:pt x="13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1"/>
                    </a:cubicBezTo>
                    <a:cubicBezTo>
                      <a:pt x="51" y="2"/>
                      <a:pt x="65" y="17"/>
                      <a:pt x="65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8" name="Freeform 2064">
                <a:extLst>
                  <a:ext uri="{FF2B5EF4-FFF2-40B4-BE49-F238E27FC236}">
                    <a16:creationId xmlns:a16="http://schemas.microsoft.com/office/drawing/2014/main" id="{997C5C1D-E424-46AE-A408-BE1BF853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3"/>
              </a:xfrm>
              <a:custGeom>
                <a:avLst/>
                <a:gdLst>
                  <a:gd name="T0" fmla="*/ 1006 w 65"/>
                  <a:gd name="T1" fmla="*/ 639 h 65"/>
                  <a:gd name="T2" fmla="*/ 492 w 65"/>
                  <a:gd name="T3" fmla="*/ 1203 h 65"/>
                  <a:gd name="T4" fmla="*/ 20 w 65"/>
                  <a:gd name="T5" fmla="*/ 588 h 65"/>
                  <a:gd name="T6" fmla="*/ 534 w 65"/>
                  <a:gd name="T7" fmla="*/ 0 h 65"/>
                  <a:gd name="T8" fmla="*/ 1006 w 65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4"/>
                    </a:moveTo>
                    <a:cubicBezTo>
                      <a:pt x="63" y="51"/>
                      <a:pt x="49" y="65"/>
                      <a:pt x="31" y="64"/>
                    </a:cubicBezTo>
                    <a:cubicBezTo>
                      <a:pt x="13" y="63"/>
                      <a:pt x="0" y="48"/>
                      <a:pt x="1" y="31"/>
                    </a:cubicBezTo>
                    <a:cubicBezTo>
                      <a:pt x="1" y="13"/>
                      <a:pt x="16" y="0"/>
                      <a:pt x="34" y="0"/>
                    </a:cubicBezTo>
                    <a:cubicBezTo>
                      <a:pt x="51" y="1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9" name="Freeform 2065">
                <a:extLst>
                  <a:ext uri="{FF2B5EF4-FFF2-40B4-BE49-F238E27FC236}">
                    <a16:creationId xmlns:a16="http://schemas.microsoft.com/office/drawing/2014/main" id="{4076A7D7-D843-4AC8-9C9A-4FA76D6D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1"/>
              </a:xfrm>
              <a:custGeom>
                <a:avLst/>
                <a:gdLst>
                  <a:gd name="T0" fmla="*/ 1006 w 65"/>
                  <a:gd name="T1" fmla="*/ 649 h 64"/>
                  <a:gd name="T2" fmla="*/ 492 w 65"/>
                  <a:gd name="T3" fmla="*/ 1221 h 64"/>
                  <a:gd name="T4" fmla="*/ 20 w 65"/>
                  <a:gd name="T5" fmla="*/ 593 h 64"/>
                  <a:gd name="T6" fmla="*/ 534 w 65"/>
                  <a:gd name="T7" fmla="*/ 21 h 64"/>
                  <a:gd name="T8" fmla="*/ 1006 w 65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4">
                    <a:moveTo>
                      <a:pt x="64" y="34"/>
                    </a:moveTo>
                    <a:cubicBezTo>
                      <a:pt x="63" y="51"/>
                      <a:pt x="48" y="64"/>
                      <a:pt x="31" y="64"/>
                    </a:cubicBezTo>
                    <a:cubicBezTo>
                      <a:pt x="14" y="63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0" name="Freeform 2066">
                <a:extLst>
                  <a:ext uri="{FF2B5EF4-FFF2-40B4-BE49-F238E27FC236}">
                    <a16:creationId xmlns:a16="http://schemas.microsoft.com/office/drawing/2014/main" id="{3E6AFA6A-DB87-4EC8-8ABF-2265360F4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0" cy="171"/>
              </a:xfrm>
              <a:custGeom>
                <a:avLst/>
                <a:gdLst>
                  <a:gd name="T0" fmla="*/ 988 w 64"/>
                  <a:gd name="T1" fmla="*/ 649 h 64"/>
                  <a:gd name="T2" fmla="*/ 488 w 64"/>
                  <a:gd name="T3" fmla="*/ 1200 h 64"/>
                  <a:gd name="T4" fmla="*/ 20 w 64"/>
                  <a:gd name="T5" fmla="*/ 593 h 64"/>
                  <a:gd name="T6" fmla="*/ 533 w 64"/>
                  <a:gd name="T7" fmla="*/ 21 h 64"/>
                  <a:gd name="T8" fmla="*/ 988 w 64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3" y="34"/>
                    </a:moveTo>
                    <a:cubicBezTo>
                      <a:pt x="63" y="51"/>
                      <a:pt x="48" y="64"/>
                      <a:pt x="31" y="63"/>
                    </a:cubicBezTo>
                    <a:cubicBezTo>
                      <a:pt x="14" y="62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4" y="17"/>
                      <a:pt x="63" y="34"/>
                    </a:cubicBezTo>
                    <a:close/>
                  </a:path>
                </a:pathLst>
              </a:custGeom>
              <a:solidFill>
                <a:srgbClr val="F1B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1" name="Freeform 2067">
                <a:extLst>
                  <a:ext uri="{FF2B5EF4-FFF2-40B4-BE49-F238E27FC236}">
                    <a16:creationId xmlns:a16="http://schemas.microsoft.com/office/drawing/2014/main" id="{8EBAF023-69B5-44AA-BCC7-3A6ABC3D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8"/>
              </a:xfrm>
              <a:custGeom>
                <a:avLst/>
                <a:gdLst>
                  <a:gd name="T0" fmla="*/ 962 w 63"/>
                  <a:gd name="T1" fmla="*/ 627 h 63"/>
                  <a:gd name="T2" fmla="*/ 466 w 63"/>
                  <a:gd name="T3" fmla="*/ 1173 h 63"/>
                  <a:gd name="T4" fmla="*/ 12 w 63"/>
                  <a:gd name="T5" fmla="*/ 547 h 63"/>
                  <a:gd name="T6" fmla="*/ 508 w 63"/>
                  <a:gd name="T7" fmla="*/ 0 h 63"/>
                  <a:gd name="T8" fmla="*/ 962 w 63"/>
                  <a:gd name="T9" fmla="*/ 62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62" y="33"/>
                    </a:moveTo>
                    <a:cubicBezTo>
                      <a:pt x="61" y="50"/>
                      <a:pt x="47" y="63"/>
                      <a:pt x="30" y="62"/>
                    </a:cubicBezTo>
                    <a:cubicBezTo>
                      <a:pt x="13" y="61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0"/>
                    </a:cubicBezTo>
                    <a:cubicBezTo>
                      <a:pt x="50" y="1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2B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2" name="Freeform 2068">
                <a:extLst>
                  <a:ext uri="{FF2B5EF4-FFF2-40B4-BE49-F238E27FC236}">
                    <a16:creationId xmlns:a16="http://schemas.microsoft.com/office/drawing/2014/main" id="{14E01CCD-03C9-41B5-8B9A-9E3C4C795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5"/>
              </a:xfrm>
              <a:custGeom>
                <a:avLst/>
                <a:gdLst>
                  <a:gd name="T0" fmla="*/ 962 w 63"/>
                  <a:gd name="T1" fmla="*/ 623 h 62"/>
                  <a:gd name="T2" fmla="*/ 466 w 63"/>
                  <a:gd name="T3" fmla="*/ 1147 h 62"/>
                  <a:gd name="T4" fmla="*/ 12 w 63"/>
                  <a:gd name="T5" fmla="*/ 546 h 62"/>
                  <a:gd name="T6" fmla="*/ 508 w 63"/>
                  <a:gd name="T7" fmla="*/ 21 h 62"/>
                  <a:gd name="T8" fmla="*/ 962 w 63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62" y="33"/>
                    </a:moveTo>
                    <a:cubicBezTo>
                      <a:pt x="61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1"/>
                    </a:cubicBezTo>
                    <a:cubicBezTo>
                      <a:pt x="50" y="2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3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3" name="Freeform 2069">
                <a:extLst>
                  <a:ext uri="{FF2B5EF4-FFF2-40B4-BE49-F238E27FC236}">
                    <a16:creationId xmlns:a16="http://schemas.microsoft.com/office/drawing/2014/main" id="{B42E4686-D4D6-45D3-A424-FDC753A0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5" cy="165"/>
              </a:xfrm>
              <a:custGeom>
                <a:avLst/>
                <a:gdLst>
                  <a:gd name="T0" fmla="*/ 958 w 62"/>
                  <a:gd name="T1" fmla="*/ 623 h 62"/>
                  <a:gd name="T2" fmla="*/ 470 w 62"/>
                  <a:gd name="T3" fmla="*/ 1147 h 62"/>
                  <a:gd name="T4" fmla="*/ 20 w 62"/>
                  <a:gd name="T5" fmla="*/ 546 h 62"/>
                  <a:gd name="T6" fmla="*/ 520 w 62"/>
                  <a:gd name="T7" fmla="*/ 21 h 62"/>
                  <a:gd name="T8" fmla="*/ 958 w 62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61" y="33"/>
                    </a:moveTo>
                    <a:cubicBezTo>
                      <a:pt x="60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7" y="0"/>
                      <a:pt x="33" y="1"/>
                    </a:cubicBezTo>
                    <a:cubicBezTo>
                      <a:pt x="50" y="2"/>
                      <a:pt x="62" y="16"/>
                      <a:pt x="61" y="33"/>
                    </a:cubicBezTo>
                    <a:close/>
                  </a:path>
                </a:pathLst>
              </a:custGeom>
              <a:solidFill>
                <a:srgbClr val="F3B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4" name="Freeform 2070">
                <a:extLst>
                  <a:ext uri="{FF2B5EF4-FFF2-40B4-BE49-F238E27FC236}">
                    <a16:creationId xmlns:a16="http://schemas.microsoft.com/office/drawing/2014/main" id="{6CA0D5B1-9942-42A5-8BC9-F0232F7FE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1"/>
                <a:ext cx="153" cy="165"/>
              </a:xfrm>
              <a:custGeom>
                <a:avLst/>
                <a:gdLst>
                  <a:gd name="T0" fmla="*/ 943 w 61"/>
                  <a:gd name="T1" fmla="*/ 623 h 62"/>
                  <a:gd name="T2" fmla="*/ 441 w 61"/>
                  <a:gd name="T3" fmla="*/ 1147 h 62"/>
                  <a:gd name="T4" fmla="*/ 20 w 61"/>
                  <a:gd name="T5" fmla="*/ 546 h 62"/>
                  <a:gd name="T6" fmla="*/ 504 w 61"/>
                  <a:gd name="T7" fmla="*/ 35 h 62"/>
                  <a:gd name="T8" fmla="*/ 943 w 61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60" y="33"/>
                    </a:moveTo>
                    <a:cubicBezTo>
                      <a:pt x="59" y="49"/>
                      <a:pt x="45" y="62"/>
                      <a:pt x="28" y="61"/>
                    </a:cubicBezTo>
                    <a:cubicBezTo>
                      <a:pt x="12" y="60"/>
                      <a:pt x="0" y="45"/>
                      <a:pt x="1" y="29"/>
                    </a:cubicBezTo>
                    <a:cubicBezTo>
                      <a:pt x="2" y="13"/>
                      <a:pt x="16" y="0"/>
                      <a:pt x="32" y="2"/>
                    </a:cubicBezTo>
                    <a:cubicBezTo>
                      <a:pt x="49" y="3"/>
                      <a:pt x="61" y="17"/>
                      <a:pt x="60" y="33"/>
                    </a:cubicBezTo>
                    <a:close/>
                  </a:path>
                </a:pathLst>
              </a:custGeom>
              <a:solidFill>
                <a:srgbClr val="F3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5" name="Freeform 2071">
                <a:extLst>
                  <a:ext uri="{FF2B5EF4-FFF2-40B4-BE49-F238E27FC236}">
                    <a16:creationId xmlns:a16="http://schemas.microsoft.com/office/drawing/2014/main" id="{B0AACE7A-37F0-4FF5-ADDD-CC4C4D47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3" cy="160"/>
              </a:xfrm>
              <a:custGeom>
                <a:avLst/>
                <a:gdLst>
                  <a:gd name="T0" fmla="*/ 943 w 61"/>
                  <a:gd name="T1" fmla="*/ 605 h 60"/>
                  <a:gd name="T2" fmla="*/ 441 w 61"/>
                  <a:gd name="T3" fmla="*/ 1117 h 60"/>
                  <a:gd name="T4" fmla="*/ 20 w 61"/>
                  <a:gd name="T5" fmla="*/ 533 h 60"/>
                  <a:gd name="T6" fmla="*/ 504 w 61"/>
                  <a:gd name="T7" fmla="*/ 21 h 60"/>
                  <a:gd name="T8" fmla="*/ 943 w 61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0">
                    <a:moveTo>
                      <a:pt x="60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1"/>
                    </a:cubicBezTo>
                    <a:cubicBezTo>
                      <a:pt x="49" y="2"/>
                      <a:pt x="61" y="16"/>
                      <a:pt x="60" y="32"/>
                    </a:cubicBezTo>
                    <a:close/>
                  </a:path>
                </a:pathLst>
              </a:custGeom>
              <a:solidFill>
                <a:srgbClr val="F3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6" name="Freeform 2072">
                <a:extLst>
                  <a:ext uri="{FF2B5EF4-FFF2-40B4-BE49-F238E27FC236}">
                    <a16:creationId xmlns:a16="http://schemas.microsoft.com/office/drawing/2014/main" id="{7C3C3260-C270-4D77-965E-2084D794B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0" cy="160"/>
              </a:xfrm>
              <a:custGeom>
                <a:avLst/>
                <a:gdLst>
                  <a:gd name="T0" fmla="*/ 925 w 60"/>
                  <a:gd name="T1" fmla="*/ 605 h 60"/>
                  <a:gd name="T2" fmla="*/ 438 w 60"/>
                  <a:gd name="T3" fmla="*/ 1117 h 60"/>
                  <a:gd name="T4" fmla="*/ 33 w 60"/>
                  <a:gd name="T5" fmla="*/ 533 h 60"/>
                  <a:gd name="T6" fmla="*/ 520 w 60"/>
                  <a:gd name="T7" fmla="*/ 21 h 60"/>
                  <a:gd name="T8" fmla="*/ 925 w 60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2" y="28"/>
                    </a:cubicBezTo>
                    <a:cubicBezTo>
                      <a:pt x="3" y="12"/>
                      <a:pt x="17" y="0"/>
                      <a:pt x="33" y="1"/>
                    </a:cubicBezTo>
                    <a:cubicBezTo>
                      <a:pt x="48" y="2"/>
                      <a:pt x="60" y="16"/>
                      <a:pt x="59" y="32"/>
                    </a:cubicBezTo>
                    <a:close/>
                  </a:path>
                </a:pathLst>
              </a:custGeom>
              <a:solidFill>
                <a:srgbClr val="F3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7" name="Freeform 2073">
                <a:extLst>
                  <a:ext uri="{FF2B5EF4-FFF2-40B4-BE49-F238E27FC236}">
                    <a16:creationId xmlns:a16="http://schemas.microsoft.com/office/drawing/2014/main" id="{ACB32363-9DEA-40F5-9125-3EABEFDE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3"/>
                <a:ext cx="147" cy="160"/>
              </a:xfrm>
              <a:custGeom>
                <a:avLst/>
                <a:gdLst>
                  <a:gd name="T0" fmla="*/ 899 w 59"/>
                  <a:gd name="T1" fmla="*/ 605 h 60"/>
                  <a:gd name="T2" fmla="*/ 416 w 59"/>
                  <a:gd name="T3" fmla="*/ 1117 h 60"/>
                  <a:gd name="T4" fmla="*/ 12 w 59"/>
                  <a:gd name="T5" fmla="*/ 533 h 60"/>
                  <a:gd name="T6" fmla="*/ 496 w 59"/>
                  <a:gd name="T7" fmla="*/ 35 h 60"/>
                  <a:gd name="T8" fmla="*/ 899 w 59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58" y="32"/>
                    </a:moveTo>
                    <a:cubicBezTo>
                      <a:pt x="57" y="48"/>
                      <a:pt x="43" y="60"/>
                      <a:pt x="27" y="59"/>
                    </a:cubicBezTo>
                    <a:cubicBezTo>
                      <a:pt x="11" y="57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2"/>
                    </a:cubicBezTo>
                    <a:cubicBezTo>
                      <a:pt x="47" y="3"/>
                      <a:pt x="59" y="17"/>
                      <a:pt x="58" y="32"/>
                    </a:cubicBezTo>
                    <a:close/>
                  </a:path>
                </a:pathLst>
              </a:custGeom>
              <a:solidFill>
                <a:srgbClr val="F3B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8" name="Freeform 2074">
                <a:extLst>
                  <a:ext uri="{FF2B5EF4-FFF2-40B4-BE49-F238E27FC236}">
                    <a16:creationId xmlns:a16="http://schemas.microsoft.com/office/drawing/2014/main" id="{103F6764-B968-498B-891B-E3B08E09B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7" cy="155"/>
              </a:xfrm>
              <a:custGeom>
                <a:avLst/>
                <a:gdLst>
                  <a:gd name="T0" fmla="*/ 882 w 59"/>
                  <a:gd name="T1" fmla="*/ 593 h 58"/>
                  <a:gd name="T2" fmla="*/ 416 w 59"/>
                  <a:gd name="T3" fmla="*/ 1085 h 58"/>
                  <a:gd name="T4" fmla="*/ 12 w 59"/>
                  <a:gd name="T5" fmla="*/ 513 h 58"/>
                  <a:gd name="T6" fmla="*/ 496 w 59"/>
                  <a:gd name="T7" fmla="*/ 21 h 58"/>
                  <a:gd name="T8" fmla="*/ 882 w 59"/>
                  <a:gd name="T9" fmla="*/ 59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8">
                    <a:moveTo>
                      <a:pt x="57" y="31"/>
                    </a:moveTo>
                    <a:cubicBezTo>
                      <a:pt x="56" y="47"/>
                      <a:pt x="43" y="58"/>
                      <a:pt x="27" y="57"/>
                    </a:cubicBezTo>
                    <a:cubicBezTo>
                      <a:pt x="12" y="56"/>
                      <a:pt x="0" y="42"/>
                      <a:pt x="1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2"/>
                      <a:pt x="59" y="16"/>
                      <a:pt x="57" y="31"/>
                    </a:cubicBezTo>
                    <a:close/>
                  </a:path>
                </a:pathLst>
              </a:custGeom>
              <a:solidFill>
                <a:srgbClr val="F3B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9" name="Freeform 2075">
                <a:extLst>
                  <a:ext uri="{FF2B5EF4-FFF2-40B4-BE49-F238E27FC236}">
                    <a16:creationId xmlns:a16="http://schemas.microsoft.com/office/drawing/2014/main" id="{7AD51009-FF15-498C-BE52-82C5AB2F0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5" cy="155"/>
              </a:xfrm>
              <a:custGeom>
                <a:avLst/>
                <a:gdLst>
                  <a:gd name="T0" fmla="*/ 895 w 58"/>
                  <a:gd name="T1" fmla="*/ 615 h 58"/>
                  <a:gd name="T2" fmla="*/ 425 w 58"/>
                  <a:gd name="T3" fmla="*/ 1085 h 58"/>
                  <a:gd name="T4" fmla="*/ 33 w 58"/>
                  <a:gd name="T5" fmla="*/ 513 h 58"/>
                  <a:gd name="T6" fmla="*/ 500 w 58"/>
                  <a:gd name="T7" fmla="*/ 21 h 58"/>
                  <a:gd name="T8" fmla="*/ 895 w 58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32"/>
                    </a:moveTo>
                    <a:cubicBezTo>
                      <a:pt x="56" y="47"/>
                      <a:pt x="42" y="58"/>
                      <a:pt x="27" y="57"/>
                    </a:cubicBezTo>
                    <a:cubicBezTo>
                      <a:pt x="12" y="55"/>
                      <a:pt x="0" y="42"/>
                      <a:pt x="2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3"/>
                      <a:pt x="58" y="16"/>
                      <a:pt x="57" y="32"/>
                    </a:cubicBezTo>
                    <a:close/>
                  </a:path>
                </a:pathLst>
              </a:custGeom>
              <a:solidFill>
                <a:srgbClr val="F3C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0" name="Freeform 2076">
                <a:extLst>
                  <a:ext uri="{FF2B5EF4-FFF2-40B4-BE49-F238E27FC236}">
                    <a16:creationId xmlns:a16="http://schemas.microsoft.com/office/drawing/2014/main" id="{1CC2D808-83B2-4413-8C53-36ACBB49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6"/>
                <a:ext cx="143" cy="155"/>
              </a:xfrm>
              <a:custGeom>
                <a:avLst/>
                <a:gdLst>
                  <a:gd name="T0" fmla="*/ 881 w 57"/>
                  <a:gd name="T1" fmla="*/ 615 h 58"/>
                  <a:gd name="T2" fmla="*/ 409 w 57"/>
                  <a:gd name="T3" fmla="*/ 1072 h 58"/>
                  <a:gd name="T4" fmla="*/ 20 w 57"/>
                  <a:gd name="T5" fmla="*/ 513 h 58"/>
                  <a:gd name="T6" fmla="*/ 492 w 57"/>
                  <a:gd name="T7" fmla="*/ 35 h 58"/>
                  <a:gd name="T8" fmla="*/ 881 w 57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56" y="32"/>
                    </a:moveTo>
                    <a:cubicBezTo>
                      <a:pt x="54" y="47"/>
                      <a:pt x="41" y="58"/>
                      <a:pt x="26" y="56"/>
                    </a:cubicBezTo>
                    <a:cubicBezTo>
                      <a:pt x="11" y="55"/>
                      <a:pt x="0" y="42"/>
                      <a:pt x="1" y="27"/>
                    </a:cubicBezTo>
                    <a:cubicBezTo>
                      <a:pt x="2" y="12"/>
                      <a:pt x="16" y="0"/>
                      <a:pt x="31" y="2"/>
                    </a:cubicBezTo>
                    <a:cubicBezTo>
                      <a:pt x="46" y="3"/>
                      <a:pt x="57" y="17"/>
                      <a:pt x="56" y="32"/>
                    </a:cubicBezTo>
                    <a:close/>
                  </a:path>
                </a:pathLst>
              </a:custGeom>
              <a:solidFill>
                <a:srgbClr val="F4C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1" name="Freeform 2077">
                <a:extLst>
                  <a:ext uri="{FF2B5EF4-FFF2-40B4-BE49-F238E27FC236}">
                    <a16:creationId xmlns:a16="http://schemas.microsoft.com/office/drawing/2014/main" id="{BFF78E9C-B2A6-42E5-870E-148A4EF7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3" cy="152"/>
              </a:xfrm>
              <a:custGeom>
                <a:avLst/>
                <a:gdLst>
                  <a:gd name="T0" fmla="*/ 868 w 57"/>
                  <a:gd name="T1" fmla="*/ 589 h 57"/>
                  <a:gd name="T2" fmla="*/ 409 w 57"/>
                  <a:gd name="T3" fmla="*/ 1045 h 57"/>
                  <a:gd name="T4" fmla="*/ 20 w 57"/>
                  <a:gd name="T5" fmla="*/ 491 h 57"/>
                  <a:gd name="T6" fmla="*/ 492 w 57"/>
                  <a:gd name="T7" fmla="*/ 21 h 57"/>
                  <a:gd name="T8" fmla="*/ 868 w 57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1"/>
                    </a:moveTo>
                    <a:cubicBezTo>
                      <a:pt x="54" y="46"/>
                      <a:pt x="41" y="57"/>
                      <a:pt x="26" y="55"/>
                    </a:cubicBezTo>
                    <a:cubicBezTo>
                      <a:pt x="11" y="54"/>
                      <a:pt x="0" y="40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cubicBezTo>
                      <a:pt x="46" y="3"/>
                      <a:pt x="57" y="16"/>
                      <a:pt x="55" y="31"/>
                    </a:cubicBezTo>
                    <a:close/>
                  </a:path>
                </a:pathLst>
              </a:custGeom>
              <a:solidFill>
                <a:srgbClr val="F4C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2" name="Freeform 2078">
                <a:extLst>
                  <a:ext uri="{FF2B5EF4-FFF2-40B4-BE49-F238E27FC236}">
                    <a16:creationId xmlns:a16="http://schemas.microsoft.com/office/drawing/2014/main" id="{4CFDD92A-81AD-4008-88D7-09FCDA21F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0" cy="149"/>
              </a:xfrm>
              <a:custGeom>
                <a:avLst/>
                <a:gdLst>
                  <a:gd name="T0" fmla="*/ 863 w 56"/>
                  <a:gd name="T1" fmla="*/ 580 h 56"/>
                  <a:gd name="T2" fmla="*/ 408 w 56"/>
                  <a:gd name="T3" fmla="*/ 1032 h 56"/>
                  <a:gd name="T4" fmla="*/ 33 w 56"/>
                  <a:gd name="T5" fmla="*/ 474 h 56"/>
                  <a:gd name="T6" fmla="*/ 488 w 56"/>
                  <a:gd name="T7" fmla="*/ 35 h 56"/>
                  <a:gd name="T8" fmla="*/ 863 w 56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5" y="31"/>
                    </a:moveTo>
                    <a:cubicBezTo>
                      <a:pt x="54" y="46"/>
                      <a:pt x="40" y="56"/>
                      <a:pt x="26" y="55"/>
                    </a:cubicBezTo>
                    <a:cubicBezTo>
                      <a:pt x="11" y="53"/>
                      <a:pt x="0" y="40"/>
                      <a:pt x="2" y="25"/>
                    </a:cubicBezTo>
                    <a:cubicBezTo>
                      <a:pt x="3" y="11"/>
                      <a:pt x="16" y="0"/>
                      <a:pt x="31" y="2"/>
                    </a:cubicBezTo>
                    <a:cubicBezTo>
                      <a:pt x="46" y="3"/>
                      <a:pt x="56" y="16"/>
                      <a:pt x="55" y="31"/>
                    </a:cubicBezTo>
                    <a:close/>
                  </a:path>
                </a:pathLst>
              </a:custGeom>
              <a:solidFill>
                <a:srgbClr val="F4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3" name="Freeform 2079">
                <a:extLst>
                  <a:ext uri="{FF2B5EF4-FFF2-40B4-BE49-F238E27FC236}">
                    <a16:creationId xmlns:a16="http://schemas.microsoft.com/office/drawing/2014/main" id="{57ED555E-32DA-4FA9-A81F-3C58940E0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19"/>
                <a:ext cx="137" cy="149"/>
              </a:xfrm>
              <a:custGeom>
                <a:avLst/>
                <a:gdLst>
                  <a:gd name="T0" fmla="*/ 837 w 55"/>
                  <a:gd name="T1" fmla="*/ 580 h 56"/>
                  <a:gd name="T2" fmla="*/ 384 w 55"/>
                  <a:gd name="T3" fmla="*/ 1019 h 56"/>
                  <a:gd name="T4" fmla="*/ 12 w 55"/>
                  <a:gd name="T5" fmla="*/ 474 h 56"/>
                  <a:gd name="T6" fmla="*/ 466 w 55"/>
                  <a:gd name="T7" fmla="*/ 35 h 56"/>
                  <a:gd name="T8" fmla="*/ 837 w 55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54" y="31"/>
                    </a:moveTo>
                    <a:cubicBezTo>
                      <a:pt x="52" y="45"/>
                      <a:pt x="39" y="56"/>
                      <a:pt x="25" y="54"/>
                    </a:cubicBezTo>
                    <a:cubicBezTo>
                      <a:pt x="10" y="53"/>
                      <a:pt x="0" y="40"/>
                      <a:pt x="1" y="25"/>
                    </a:cubicBezTo>
                    <a:cubicBezTo>
                      <a:pt x="3" y="11"/>
                      <a:pt x="16" y="0"/>
                      <a:pt x="30" y="2"/>
                    </a:cubicBezTo>
                    <a:cubicBezTo>
                      <a:pt x="45" y="3"/>
                      <a:pt x="55" y="16"/>
                      <a:pt x="54" y="31"/>
                    </a:cubicBezTo>
                    <a:close/>
                  </a:path>
                </a:pathLst>
              </a:custGeom>
              <a:solidFill>
                <a:srgbClr val="F4C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4" name="Freeform 2080">
                <a:extLst>
                  <a:ext uri="{FF2B5EF4-FFF2-40B4-BE49-F238E27FC236}">
                    <a16:creationId xmlns:a16="http://schemas.microsoft.com/office/drawing/2014/main" id="{E5A62737-1C9A-4575-8DD5-AEE574069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7"/>
              </a:xfrm>
              <a:custGeom>
                <a:avLst/>
                <a:gdLst>
                  <a:gd name="T0" fmla="*/ 820 w 55"/>
                  <a:gd name="T1" fmla="*/ 572 h 55"/>
                  <a:gd name="T2" fmla="*/ 384 w 55"/>
                  <a:gd name="T3" fmla="*/ 1016 h 55"/>
                  <a:gd name="T4" fmla="*/ 30 w 55"/>
                  <a:gd name="T5" fmla="*/ 457 h 55"/>
                  <a:gd name="T6" fmla="*/ 466 w 55"/>
                  <a:gd name="T7" fmla="*/ 21 h 55"/>
                  <a:gd name="T8" fmla="*/ 820 w 55"/>
                  <a:gd name="T9" fmla="*/ 5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0"/>
                    </a:moveTo>
                    <a:cubicBezTo>
                      <a:pt x="52" y="44"/>
                      <a:pt x="39" y="55"/>
                      <a:pt x="25" y="53"/>
                    </a:cubicBezTo>
                    <a:cubicBezTo>
                      <a:pt x="10" y="51"/>
                      <a:pt x="0" y="39"/>
                      <a:pt x="2" y="24"/>
                    </a:cubicBezTo>
                    <a:cubicBezTo>
                      <a:pt x="3" y="10"/>
                      <a:pt x="16" y="0"/>
                      <a:pt x="30" y="1"/>
                    </a:cubicBezTo>
                    <a:cubicBezTo>
                      <a:pt x="45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5" name="Freeform 2081">
                <a:extLst>
                  <a:ext uri="{FF2B5EF4-FFF2-40B4-BE49-F238E27FC236}">
                    <a16:creationId xmlns:a16="http://schemas.microsoft.com/office/drawing/2014/main" id="{DA38D289-45AF-4A1E-B649-EB6D597A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4"/>
              </a:xfrm>
              <a:custGeom>
                <a:avLst/>
                <a:gdLst>
                  <a:gd name="T0" fmla="*/ 820 w 55"/>
                  <a:gd name="T1" fmla="*/ 568 h 54"/>
                  <a:gd name="T2" fmla="*/ 371 w 55"/>
                  <a:gd name="T3" fmla="*/ 1003 h 54"/>
                  <a:gd name="T4" fmla="*/ 30 w 55"/>
                  <a:gd name="T5" fmla="*/ 456 h 54"/>
                  <a:gd name="T6" fmla="*/ 466 w 55"/>
                  <a:gd name="T7" fmla="*/ 35 h 54"/>
                  <a:gd name="T8" fmla="*/ 820 w 55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4">
                    <a:moveTo>
                      <a:pt x="53" y="30"/>
                    </a:moveTo>
                    <a:cubicBezTo>
                      <a:pt x="51" y="44"/>
                      <a:pt x="38" y="54"/>
                      <a:pt x="24" y="53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10"/>
                      <a:pt x="16" y="0"/>
                      <a:pt x="30" y="2"/>
                    </a:cubicBezTo>
                    <a:cubicBezTo>
                      <a:pt x="44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6" name="Freeform 2082">
                <a:extLst>
                  <a:ext uri="{FF2B5EF4-FFF2-40B4-BE49-F238E27FC236}">
                    <a16:creationId xmlns:a16="http://schemas.microsoft.com/office/drawing/2014/main" id="{4D22ABCB-00E4-40CF-B6E5-AEAA5D9CC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1"/>
                <a:ext cx="133" cy="144"/>
              </a:xfrm>
              <a:custGeom>
                <a:avLst/>
                <a:gdLst>
                  <a:gd name="T0" fmla="*/ 818 w 53"/>
                  <a:gd name="T1" fmla="*/ 568 h 54"/>
                  <a:gd name="T2" fmla="*/ 366 w 53"/>
                  <a:gd name="T3" fmla="*/ 989 h 54"/>
                  <a:gd name="T4" fmla="*/ 20 w 53"/>
                  <a:gd name="T5" fmla="*/ 456 h 54"/>
                  <a:gd name="T6" fmla="*/ 459 w 53"/>
                  <a:gd name="T7" fmla="*/ 35 h 54"/>
                  <a:gd name="T8" fmla="*/ 818 w 53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4">
                    <a:moveTo>
                      <a:pt x="52" y="30"/>
                    </a:moveTo>
                    <a:cubicBezTo>
                      <a:pt x="50" y="44"/>
                      <a:pt x="37" y="54"/>
                      <a:pt x="23" y="52"/>
                    </a:cubicBezTo>
                    <a:cubicBezTo>
                      <a:pt x="9" y="51"/>
                      <a:pt x="0" y="38"/>
                      <a:pt x="1" y="24"/>
                    </a:cubicBezTo>
                    <a:cubicBezTo>
                      <a:pt x="3" y="10"/>
                      <a:pt x="16" y="0"/>
                      <a:pt x="29" y="2"/>
                    </a:cubicBezTo>
                    <a:cubicBezTo>
                      <a:pt x="43" y="4"/>
                      <a:pt x="53" y="16"/>
                      <a:pt x="52" y="30"/>
                    </a:cubicBezTo>
                    <a:close/>
                  </a:path>
                </a:pathLst>
              </a:custGeom>
              <a:solidFill>
                <a:srgbClr val="F4C4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7" name="Freeform 2083">
                <a:extLst>
                  <a:ext uri="{FF2B5EF4-FFF2-40B4-BE49-F238E27FC236}">
                    <a16:creationId xmlns:a16="http://schemas.microsoft.com/office/drawing/2014/main" id="{742A81D6-94C6-459C-8C98-38191E46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41"/>
              </a:xfrm>
              <a:custGeom>
                <a:avLst/>
                <a:gdLst>
                  <a:gd name="T0" fmla="*/ 806 w 53"/>
                  <a:gd name="T1" fmla="*/ 545 h 53"/>
                  <a:gd name="T2" fmla="*/ 366 w 53"/>
                  <a:gd name="T3" fmla="*/ 963 h 53"/>
                  <a:gd name="T4" fmla="*/ 33 w 53"/>
                  <a:gd name="T5" fmla="*/ 431 h 53"/>
                  <a:gd name="T6" fmla="*/ 472 w 53"/>
                  <a:gd name="T7" fmla="*/ 21 h 53"/>
                  <a:gd name="T8" fmla="*/ 806 w 53"/>
                  <a:gd name="T9" fmla="*/ 545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29"/>
                    </a:moveTo>
                    <a:cubicBezTo>
                      <a:pt x="49" y="43"/>
                      <a:pt x="37" y="53"/>
                      <a:pt x="23" y="51"/>
                    </a:cubicBezTo>
                    <a:cubicBezTo>
                      <a:pt x="10" y="49"/>
                      <a:pt x="0" y="37"/>
                      <a:pt x="2" y="23"/>
                    </a:cubicBezTo>
                    <a:cubicBezTo>
                      <a:pt x="3" y="9"/>
                      <a:pt x="16" y="0"/>
                      <a:pt x="30" y="1"/>
                    </a:cubicBezTo>
                    <a:cubicBezTo>
                      <a:pt x="43" y="3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4C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8" name="Freeform 2084">
                <a:extLst>
                  <a:ext uri="{FF2B5EF4-FFF2-40B4-BE49-F238E27FC236}">
                    <a16:creationId xmlns:a16="http://schemas.microsoft.com/office/drawing/2014/main" id="{00F1E6A7-7C00-4E4B-B4A8-C5C0E3C7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39"/>
              </a:xfrm>
              <a:custGeom>
                <a:avLst/>
                <a:gdLst>
                  <a:gd name="T0" fmla="*/ 806 w 53"/>
                  <a:gd name="T1" fmla="*/ 559 h 52"/>
                  <a:gd name="T2" fmla="*/ 366 w 53"/>
                  <a:gd name="T3" fmla="*/ 973 h 52"/>
                  <a:gd name="T4" fmla="*/ 33 w 53"/>
                  <a:gd name="T5" fmla="*/ 436 h 52"/>
                  <a:gd name="T6" fmla="*/ 472 w 53"/>
                  <a:gd name="T7" fmla="*/ 35 h 52"/>
                  <a:gd name="T8" fmla="*/ 806 w 53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51" y="29"/>
                    </a:moveTo>
                    <a:cubicBezTo>
                      <a:pt x="49" y="43"/>
                      <a:pt x="37" y="52"/>
                      <a:pt x="23" y="51"/>
                    </a:cubicBezTo>
                    <a:cubicBezTo>
                      <a:pt x="10" y="49"/>
                      <a:pt x="0" y="36"/>
                      <a:pt x="2" y="23"/>
                    </a:cubicBezTo>
                    <a:cubicBezTo>
                      <a:pt x="4" y="9"/>
                      <a:pt x="16" y="0"/>
                      <a:pt x="30" y="2"/>
                    </a:cubicBezTo>
                    <a:cubicBezTo>
                      <a:pt x="43" y="4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5C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9" name="Freeform 2085">
                <a:extLst>
                  <a:ext uri="{FF2B5EF4-FFF2-40B4-BE49-F238E27FC236}">
                    <a16:creationId xmlns:a16="http://schemas.microsoft.com/office/drawing/2014/main" id="{6157B1D8-2B17-45F7-B17E-D52238674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4"/>
                <a:ext cx="127" cy="139"/>
              </a:xfrm>
              <a:custGeom>
                <a:avLst/>
                <a:gdLst>
                  <a:gd name="T0" fmla="*/ 757 w 51"/>
                  <a:gd name="T1" fmla="*/ 559 h 52"/>
                  <a:gd name="T2" fmla="*/ 341 w 51"/>
                  <a:gd name="T3" fmla="*/ 957 h 52"/>
                  <a:gd name="T4" fmla="*/ 12 w 51"/>
                  <a:gd name="T5" fmla="*/ 436 h 52"/>
                  <a:gd name="T6" fmla="*/ 446 w 51"/>
                  <a:gd name="T7" fmla="*/ 35 h 52"/>
                  <a:gd name="T8" fmla="*/ 757 w 51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9" y="29"/>
                    </a:moveTo>
                    <a:cubicBezTo>
                      <a:pt x="48" y="43"/>
                      <a:pt x="35" y="52"/>
                      <a:pt x="22" y="50"/>
                    </a:cubicBezTo>
                    <a:cubicBezTo>
                      <a:pt x="9" y="48"/>
                      <a:pt x="0" y="36"/>
                      <a:pt x="1" y="23"/>
                    </a:cubicBezTo>
                    <a:cubicBezTo>
                      <a:pt x="3" y="10"/>
                      <a:pt x="15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0" name="Freeform 2086">
                <a:extLst>
                  <a:ext uri="{FF2B5EF4-FFF2-40B4-BE49-F238E27FC236}">
                    <a16:creationId xmlns:a16="http://schemas.microsoft.com/office/drawing/2014/main" id="{93C443F7-895B-46CD-863A-123CC523E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6"/>
              </a:xfrm>
              <a:custGeom>
                <a:avLst/>
                <a:gdLst>
                  <a:gd name="T0" fmla="*/ 757 w 51"/>
                  <a:gd name="T1" fmla="*/ 547 h 51"/>
                  <a:gd name="T2" fmla="*/ 341 w 51"/>
                  <a:gd name="T3" fmla="*/ 931 h 51"/>
                  <a:gd name="T4" fmla="*/ 30 w 51"/>
                  <a:gd name="T5" fmla="*/ 419 h 51"/>
                  <a:gd name="T6" fmla="*/ 446 w 51"/>
                  <a:gd name="T7" fmla="*/ 21 h 51"/>
                  <a:gd name="T8" fmla="*/ 757 w 51"/>
                  <a:gd name="T9" fmla="*/ 5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29"/>
                    </a:moveTo>
                    <a:cubicBezTo>
                      <a:pt x="47" y="42"/>
                      <a:pt x="35" y="51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1"/>
                    </a:cubicBezTo>
                    <a:cubicBezTo>
                      <a:pt x="42" y="3"/>
                      <a:pt x="51" y="15"/>
                      <a:pt x="49" y="29"/>
                    </a:cubicBezTo>
                    <a:close/>
                  </a:path>
                </a:pathLst>
              </a:custGeom>
              <a:solidFill>
                <a:srgbClr val="F5C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1" name="Freeform 2087">
                <a:extLst>
                  <a:ext uri="{FF2B5EF4-FFF2-40B4-BE49-F238E27FC236}">
                    <a16:creationId xmlns:a16="http://schemas.microsoft.com/office/drawing/2014/main" id="{4756CFB9-C04E-4EA9-A593-ADA06456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3"/>
              </a:xfrm>
              <a:custGeom>
                <a:avLst/>
                <a:gdLst>
                  <a:gd name="T0" fmla="*/ 757 w 51"/>
                  <a:gd name="T1" fmla="*/ 545 h 50"/>
                  <a:gd name="T2" fmla="*/ 341 w 51"/>
                  <a:gd name="T3" fmla="*/ 904 h 50"/>
                  <a:gd name="T4" fmla="*/ 30 w 51"/>
                  <a:gd name="T5" fmla="*/ 418 h 50"/>
                  <a:gd name="T6" fmla="*/ 446 w 51"/>
                  <a:gd name="T7" fmla="*/ 35 h 50"/>
                  <a:gd name="T8" fmla="*/ 757 w 51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49" y="29"/>
                    </a:moveTo>
                    <a:cubicBezTo>
                      <a:pt x="47" y="42"/>
                      <a:pt x="35" y="50"/>
                      <a:pt x="22" y="48"/>
                    </a:cubicBezTo>
                    <a:cubicBezTo>
                      <a:pt x="9" y="46"/>
                      <a:pt x="0" y="34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2" name="Freeform 2088">
                <a:extLst>
                  <a:ext uri="{FF2B5EF4-FFF2-40B4-BE49-F238E27FC236}">
                    <a16:creationId xmlns:a16="http://schemas.microsoft.com/office/drawing/2014/main" id="{54FD1A2E-2DB0-4B69-945A-D2892943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5" cy="133"/>
              </a:xfrm>
              <a:custGeom>
                <a:avLst/>
                <a:gdLst>
                  <a:gd name="T0" fmla="*/ 750 w 50"/>
                  <a:gd name="T1" fmla="*/ 545 h 50"/>
                  <a:gd name="T2" fmla="*/ 345 w 50"/>
                  <a:gd name="T3" fmla="*/ 904 h 50"/>
                  <a:gd name="T4" fmla="*/ 33 w 50"/>
                  <a:gd name="T5" fmla="*/ 396 h 50"/>
                  <a:gd name="T6" fmla="*/ 458 w 50"/>
                  <a:gd name="T7" fmla="*/ 35 h 50"/>
                  <a:gd name="T8" fmla="*/ 750 w 50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8" y="29"/>
                    </a:moveTo>
                    <a:cubicBezTo>
                      <a:pt x="46" y="41"/>
                      <a:pt x="34" y="50"/>
                      <a:pt x="22" y="48"/>
                    </a:cubicBezTo>
                    <a:cubicBezTo>
                      <a:pt x="9" y="46"/>
                      <a:pt x="0" y="34"/>
                      <a:pt x="2" y="21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F5C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3" name="Freeform 2089">
                <a:extLst>
                  <a:ext uri="{FF2B5EF4-FFF2-40B4-BE49-F238E27FC236}">
                    <a16:creationId xmlns:a16="http://schemas.microsoft.com/office/drawing/2014/main" id="{A7F9D58C-510E-4A7C-832C-932BF9498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31"/>
              </a:xfrm>
              <a:custGeom>
                <a:avLst/>
                <a:gdLst>
                  <a:gd name="T0" fmla="*/ 743 w 49"/>
                  <a:gd name="T1" fmla="*/ 537 h 49"/>
                  <a:gd name="T2" fmla="*/ 334 w 49"/>
                  <a:gd name="T3" fmla="*/ 901 h 49"/>
                  <a:gd name="T4" fmla="*/ 33 w 49"/>
                  <a:gd name="T5" fmla="*/ 380 h 49"/>
                  <a:gd name="T6" fmla="*/ 442 w 49"/>
                  <a:gd name="T7" fmla="*/ 35 h 49"/>
                  <a:gd name="T8" fmla="*/ 743 w 49"/>
                  <a:gd name="T9" fmla="*/ 5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7" y="28"/>
                    </a:moveTo>
                    <a:cubicBezTo>
                      <a:pt x="45" y="40"/>
                      <a:pt x="33" y="49"/>
                      <a:pt x="21" y="47"/>
                    </a:cubicBezTo>
                    <a:cubicBezTo>
                      <a:pt x="8" y="45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1" y="4"/>
                      <a:pt x="49" y="15"/>
                      <a:pt x="47" y="28"/>
                    </a:cubicBezTo>
                    <a:close/>
                  </a:path>
                </a:pathLst>
              </a:custGeom>
              <a:solidFill>
                <a:srgbClr val="F5C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4" name="Freeform 2090">
                <a:extLst>
                  <a:ext uri="{FF2B5EF4-FFF2-40B4-BE49-F238E27FC236}">
                    <a16:creationId xmlns:a16="http://schemas.microsoft.com/office/drawing/2014/main" id="{6C6D3EB6-66C8-4D16-B1BA-F10C34A5E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28"/>
              </a:xfrm>
              <a:custGeom>
                <a:avLst/>
                <a:gdLst>
                  <a:gd name="T0" fmla="*/ 743 w 49"/>
                  <a:gd name="T1" fmla="*/ 533 h 48"/>
                  <a:gd name="T2" fmla="*/ 334 w 49"/>
                  <a:gd name="T3" fmla="*/ 875 h 48"/>
                  <a:gd name="T4" fmla="*/ 33 w 49"/>
                  <a:gd name="T5" fmla="*/ 376 h 48"/>
                  <a:gd name="T6" fmla="*/ 442 w 49"/>
                  <a:gd name="T7" fmla="*/ 35 h 48"/>
                  <a:gd name="T8" fmla="*/ 743 w 49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47" y="28"/>
                    </a:moveTo>
                    <a:cubicBezTo>
                      <a:pt x="44" y="40"/>
                      <a:pt x="33" y="48"/>
                      <a:pt x="21" y="46"/>
                    </a:cubicBezTo>
                    <a:cubicBezTo>
                      <a:pt x="8" y="44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0" y="4"/>
                      <a:pt x="49" y="16"/>
                      <a:pt x="47" y="28"/>
                    </a:cubicBezTo>
                    <a:close/>
                  </a:path>
                </a:pathLst>
              </a:custGeom>
              <a:solidFill>
                <a:srgbClr val="F6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5" name="Freeform 2091">
                <a:extLst>
                  <a:ext uri="{FF2B5EF4-FFF2-40B4-BE49-F238E27FC236}">
                    <a16:creationId xmlns:a16="http://schemas.microsoft.com/office/drawing/2014/main" id="{20352286-5F45-416D-9925-F03E6DFD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0" cy="128"/>
              </a:xfrm>
              <a:custGeom>
                <a:avLst/>
                <a:gdLst>
                  <a:gd name="T0" fmla="*/ 720 w 48"/>
                  <a:gd name="T1" fmla="*/ 533 h 48"/>
                  <a:gd name="T2" fmla="*/ 313 w 48"/>
                  <a:gd name="T3" fmla="*/ 875 h 48"/>
                  <a:gd name="T4" fmla="*/ 50 w 48"/>
                  <a:gd name="T5" fmla="*/ 376 h 48"/>
                  <a:gd name="T6" fmla="*/ 438 w 48"/>
                  <a:gd name="T7" fmla="*/ 35 h 48"/>
                  <a:gd name="T8" fmla="*/ 720 w 48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8"/>
                    </a:moveTo>
                    <a:cubicBezTo>
                      <a:pt x="44" y="40"/>
                      <a:pt x="33" y="48"/>
                      <a:pt x="20" y="46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40" y="4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F6C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6" name="Freeform 2092">
                <a:extLst>
                  <a:ext uri="{FF2B5EF4-FFF2-40B4-BE49-F238E27FC236}">
                    <a16:creationId xmlns:a16="http://schemas.microsoft.com/office/drawing/2014/main" id="{0502B62F-4C08-4384-9922-F3183EC14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29"/>
                <a:ext cx="117" cy="128"/>
              </a:xfrm>
              <a:custGeom>
                <a:avLst/>
                <a:gdLst>
                  <a:gd name="T0" fmla="*/ 695 w 47"/>
                  <a:gd name="T1" fmla="*/ 533 h 48"/>
                  <a:gd name="T2" fmla="*/ 291 w 47"/>
                  <a:gd name="T3" fmla="*/ 875 h 48"/>
                  <a:gd name="T4" fmla="*/ 30 w 47"/>
                  <a:gd name="T5" fmla="*/ 376 h 48"/>
                  <a:gd name="T6" fmla="*/ 416 w 47"/>
                  <a:gd name="T7" fmla="*/ 56 h 48"/>
                  <a:gd name="T8" fmla="*/ 695 w 47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45" y="28"/>
                    </a:moveTo>
                    <a:cubicBezTo>
                      <a:pt x="43" y="40"/>
                      <a:pt x="31" y="48"/>
                      <a:pt x="19" y="46"/>
                    </a:cubicBezTo>
                    <a:cubicBezTo>
                      <a:pt x="8" y="43"/>
                      <a:pt x="0" y="32"/>
                      <a:pt x="2" y="20"/>
                    </a:cubicBezTo>
                    <a:cubicBezTo>
                      <a:pt x="4" y="8"/>
                      <a:pt x="16" y="0"/>
                      <a:pt x="27" y="3"/>
                    </a:cubicBezTo>
                    <a:cubicBezTo>
                      <a:pt x="39" y="5"/>
                      <a:pt x="47" y="16"/>
                      <a:pt x="45" y="28"/>
                    </a:cubicBezTo>
                    <a:close/>
                  </a:path>
                </a:pathLst>
              </a:custGeom>
              <a:solidFill>
                <a:srgbClr val="F6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7" name="Freeform 2093">
                <a:extLst>
                  <a:ext uri="{FF2B5EF4-FFF2-40B4-BE49-F238E27FC236}">
                    <a16:creationId xmlns:a16="http://schemas.microsoft.com/office/drawing/2014/main" id="{6D9633DA-F44E-44F3-B79B-E4EF57542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7" cy="123"/>
              </a:xfrm>
              <a:custGeom>
                <a:avLst/>
                <a:gdLst>
                  <a:gd name="T0" fmla="*/ 682 w 47"/>
                  <a:gd name="T1" fmla="*/ 516 h 46"/>
                  <a:gd name="T2" fmla="*/ 291 w 47"/>
                  <a:gd name="T3" fmla="*/ 845 h 46"/>
                  <a:gd name="T4" fmla="*/ 30 w 47"/>
                  <a:gd name="T5" fmla="*/ 364 h 46"/>
                  <a:gd name="T6" fmla="*/ 416 w 47"/>
                  <a:gd name="T7" fmla="*/ 35 h 46"/>
                  <a:gd name="T8" fmla="*/ 682 w 47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1"/>
                      <a:pt x="2" y="19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9" y="4"/>
                      <a:pt x="47" y="16"/>
                      <a:pt x="44" y="27"/>
                    </a:cubicBezTo>
                    <a:close/>
                  </a:path>
                </a:pathLst>
              </a:custGeom>
              <a:solidFill>
                <a:srgbClr val="F6C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8" name="Freeform 2094">
                <a:extLst>
                  <a:ext uri="{FF2B5EF4-FFF2-40B4-BE49-F238E27FC236}">
                    <a16:creationId xmlns:a16="http://schemas.microsoft.com/office/drawing/2014/main" id="{5A730D0F-7944-44DF-9788-C8835F1A3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5" cy="123"/>
              </a:xfrm>
              <a:custGeom>
                <a:avLst/>
                <a:gdLst>
                  <a:gd name="T0" fmla="*/ 688 w 46"/>
                  <a:gd name="T1" fmla="*/ 516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35 h 46"/>
                  <a:gd name="T8" fmla="*/ 688 w 46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0"/>
                      <a:pt x="3" y="19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39" y="5"/>
                      <a:pt x="46" y="16"/>
                      <a:pt x="44" y="27"/>
                    </a:cubicBezTo>
                    <a:close/>
                  </a:path>
                </a:pathLst>
              </a:custGeom>
              <a:solidFill>
                <a:srgbClr val="F6C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9" name="Freeform 2095">
                <a:extLst>
                  <a:ext uri="{FF2B5EF4-FFF2-40B4-BE49-F238E27FC236}">
                    <a16:creationId xmlns:a16="http://schemas.microsoft.com/office/drawing/2014/main" id="{00B5F21F-DDDF-41B2-97B6-10D9232A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2"/>
                <a:ext cx="113" cy="123"/>
              </a:xfrm>
              <a:custGeom>
                <a:avLst/>
                <a:gdLst>
                  <a:gd name="T0" fmla="*/ 681 w 45"/>
                  <a:gd name="T1" fmla="*/ 516 h 46"/>
                  <a:gd name="T2" fmla="*/ 284 w 45"/>
                  <a:gd name="T3" fmla="*/ 824 h 46"/>
                  <a:gd name="T4" fmla="*/ 33 w 45"/>
                  <a:gd name="T5" fmla="*/ 364 h 46"/>
                  <a:gd name="T6" fmla="*/ 429 w 45"/>
                  <a:gd name="T7" fmla="*/ 56 h 46"/>
                  <a:gd name="T8" fmla="*/ 681 w 45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43" y="27"/>
                    </a:moveTo>
                    <a:cubicBezTo>
                      <a:pt x="40" y="39"/>
                      <a:pt x="29" y="46"/>
                      <a:pt x="18" y="43"/>
                    </a:cubicBezTo>
                    <a:cubicBezTo>
                      <a:pt x="7" y="41"/>
                      <a:pt x="0" y="30"/>
                      <a:pt x="2" y="19"/>
                    </a:cubicBezTo>
                    <a:cubicBezTo>
                      <a:pt x="4" y="8"/>
                      <a:pt x="15" y="0"/>
                      <a:pt x="27" y="3"/>
                    </a:cubicBezTo>
                    <a:cubicBezTo>
                      <a:pt x="38" y="5"/>
                      <a:pt x="45" y="16"/>
                      <a:pt x="43" y="27"/>
                    </a:cubicBezTo>
                    <a:close/>
                  </a:path>
                </a:pathLst>
              </a:custGeom>
              <a:solidFill>
                <a:srgbClr val="F7C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0" name="Freeform 2096">
                <a:extLst>
                  <a:ext uri="{FF2B5EF4-FFF2-40B4-BE49-F238E27FC236}">
                    <a16:creationId xmlns:a16="http://schemas.microsoft.com/office/drawing/2014/main" id="{4A3C81AE-8F0E-498C-8C32-7D3C8B0E6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3" cy="117"/>
              </a:xfrm>
              <a:custGeom>
                <a:avLst/>
                <a:gdLst>
                  <a:gd name="T0" fmla="*/ 663 w 45"/>
                  <a:gd name="T1" fmla="*/ 487 h 44"/>
                  <a:gd name="T2" fmla="*/ 284 w 45"/>
                  <a:gd name="T3" fmla="*/ 792 h 44"/>
                  <a:gd name="T4" fmla="*/ 33 w 45"/>
                  <a:gd name="T5" fmla="*/ 340 h 44"/>
                  <a:gd name="T6" fmla="*/ 429 w 45"/>
                  <a:gd name="T7" fmla="*/ 35 h 44"/>
                  <a:gd name="T8" fmla="*/ 663 w 45"/>
                  <a:gd name="T9" fmla="*/ 4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2" y="26"/>
                    </a:moveTo>
                    <a:cubicBezTo>
                      <a:pt x="40" y="38"/>
                      <a:pt x="29" y="44"/>
                      <a:pt x="18" y="42"/>
                    </a:cubicBezTo>
                    <a:cubicBezTo>
                      <a:pt x="7" y="40"/>
                      <a:pt x="0" y="29"/>
                      <a:pt x="2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8" y="5"/>
                      <a:pt x="45" y="15"/>
                      <a:pt x="42" y="26"/>
                    </a:cubicBezTo>
                    <a:close/>
                  </a:path>
                </a:pathLst>
              </a:custGeom>
              <a:solidFill>
                <a:srgbClr val="F7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1" name="Freeform 2097">
                <a:extLst>
                  <a:ext uri="{FF2B5EF4-FFF2-40B4-BE49-F238E27FC236}">
                    <a16:creationId xmlns:a16="http://schemas.microsoft.com/office/drawing/2014/main" id="{823DE722-332A-43BA-86D7-E5DF91C7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0" cy="117"/>
              </a:xfrm>
              <a:custGeom>
                <a:avLst/>
                <a:gdLst>
                  <a:gd name="T0" fmla="*/ 658 w 44"/>
                  <a:gd name="T1" fmla="*/ 508 h 44"/>
                  <a:gd name="T2" fmla="*/ 283 w 44"/>
                  <a:gd name="T3" fmla="*/ 792 h 44"/>
                  <a:gd name="T4" fmla="*/ 50 w 44"/>
                  <a:gd name="T5" fmla="*/ 340 h 44"/>
                  <a:gd name="T6" fmla="*/ 425 w 44"/>
                  <a:gd name="T7" fmla="*/ 56 h 44"/>
                  <a:gd name="T8" fmla="*/ 658 w 44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2" y="27"/>
                    </a:moveTo>
                    <a:cubicBezTo>
                      <a:pt x="40" y="37"/>
                      <a:pt x="29" y="44"/>
                      <a:pt x="18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5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F7C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2" name="Freeform 2098">
                <a:extLst>
                  <a:ext uri="{FF2B5EF4-FFF2-40B4-BE49-F238E27FC236}">
                    <a16:creationId xmlns:a16="http://schemas.microsoft.com/office/drawing/2014/main" id="{B6D14F57-EF56-403F-A3A9-EA6A08A3A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5"/>
                <a:ext cx="107" cy="117"/>
              </a:xfrm>
              <a:custGeom>
                <a:avLst/>
                <a:gdLst>
                  <a:gd name="T0" fmla="*/ 632 w 43"/>
                  <a:gd name="T1" fmla="*/ 508 h 44"/>
                  <a:gd name="T2" fmla="*/ 261 w 43"/>
                  <a:gd name="T3" fmla="*/ 771 h 44"/>
                  <a:gd name="T4" fmla="*/ 30 w 43"/>
                  <a:gd name="T5" fmla="*/ 340 h 44"/>
                  <a:gd name="T6" fmla="*/ 403 w 43"/>
                  <a:gd name="T7" fmla="*/ 56 h 44"/>
                  <a:gd name="T8" fmla="*/ 632 w 43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41" y="27"/>
                    </a:moveTo>
                    <a:cubicBezTo>
                      <a:pt x="38" y="37"/>
                      <a:pt x="27" y="44"/>
                      <a:pt x="17" y="41"/>
                    </a:cubicBezTo>
                    <a:cubicBezTo>
                      <a:pt x="6" y="39"/>
                      <a:pt x="0" y="28"/>
                      <a:pt x="2" y="18"/>
                    </a:cubicBezTo>
                    <a:cubicBezTo>
                      <a:pt x="5" y="7"/>
                      <a:pt x="15" y="0"/>
                      <a:pt x="26" y="3"/>
                    </a:cubicBezTo>
                    <a:cubicBezTo>
                      <a:pt x="37" y="5"/>
                      <a:pt x="43" y="16"/>
                      <a:pt x="41" y="27"/>
                    </a:cubicBezTo>
                    <a:close/>
                  </a:path>
                </a:pathLst>
              </a:custGeom>
              <a:solidFill>
                <a:srgbClr val="F7C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3" name="Freeform 2099">
                <a:extLst>
                  <a:ext uri="{FF2B5EF4-FFF2-40B4-BE49-F238E27FC236}">
                    <a16:creationId xmlns:a16="http://schemas.microsoft.com/office/drawing/2014/main" id="{8A27FEB2-7755-4530-9C67-B66E8F2E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7" cy="115"/>
              </a:xfrm>
              <a:custGeom>
                <a:avLst/>
                <a:gdLst>
                  <a:gd name="T0" fmla="*/ 620 w 43"/>
                  <a:gd name="T1" fmla="*/ 500 h 43"/>
                  <a:gd name="T2" fmla="*/ 261 w 43"/>
                  <a:gd name="T3" fmla="*/ 765 h 43"/>
                  <a:gd name="T4" fmla="*/ 42 w 43"/>
                  <a:gd name="T5" fmla="*/ 308 h 43"/>
                  <a:gd name="T6" fmla="*/ 403 w 43"/>
                  <a:gd name="T7" fmla="*/ 35 h 43"/>
                  <a:gd name="T8" fmla="*/ 620 w 43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0" y="26"/>
                    </a:moveTo>
                    <a:cubicBezTo>
                      <a:pt x="38" y="36"/>
                      <a:pt x="27" y="43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6" y="5"/>
                      <a:pt x="43" y="15"/>
                      <a:pt x="40" y="26"/>
                    </a:cubicBezTo>
                    <a:close/>
                  </a:path>
                </a:pathLst>
              </a:custGeom>
              <a:solidFill>
                <a:srgbClr val="F7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4" name="Freeform 2100">
                <a:extLst>
                  <a:ext uri="{FF2B5EF4-FFF2-40B4-BE49-F238E27FC236}">
                    <a16:creationId xmlns:a16="http://schemas.microsoft.com/office/drawing/2014/main" id="{7E020E72-5D5C-43E6-B3A2-F9AABC46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5" cy="112"/>
              </a:xfrm>
              <a:custGeom>
                <a:avLst/>
                <a:gdLst>
                  <a:gd name="T0" fmla="*/ 625 w 42"/>
                  <a:gd name="T1" fmla="*/ 491 h 42"/>
                  <a:gd name="T2" fmla="*/ 270 w 42"/>
                  <a:gd name="T3" fmla="*/ 760 h 42"/>
                  <a:gd name="T4" fmla="*/ 50 w 42"/>
                  <a:gd name="T5" fmla="*/ 307 h 42"/>
                  <a:gd name="T6" fmla="*/ 408 w 42"/>
                  <a:gd name="T7" fmla="*/ 56 h 42"/>
                  <a:gd name="T8" fmla="*/ 625 w 42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40" y="26"/>
                    </a:moveTo>
                    <a:cubicBezTo>
                      <a:pt x="37" y="36"/>
                      <a:pt x="27" y="42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6" y="6"/>
                      <a:pt x="16" y="0"/>
                      <a:pt x="26" y="3"/>
                    </a:cubicBezTo>
                    <a:cubicBezTo>
                      <a:pt x="36" y="5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F8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5" name="Freeform 2101">
                <a:extLst>
                  <a:ext uri="{FF2B5EF4-FFF2-40B4-BE49-F238E27FC236}">
                    <a16:creationId xmlns:a16="http://schemas.microsoft.com/office/drawing/2014/main" id="{322898A4-0793-4C97-B48C-A7EC91363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37"/>
                <a:ext cx="103" cy="112"/>
              </a:xfrm>
              <a:custGeom>
                <a:avLst/>
                <a:gdLst>
                  <a:gd name="T0" fmla="*/ 600 w 41"/>
                  <a:gd name="T1" fmla="*/ 491 h 42"/>
                  <a:gd name="T2" fmla="*/ 251 w 41"/>
                  <a:gd name="T3" fmla="*/ 739 h 42"/>
                  <a:gd name="T4" fmla="*/ 33 w 41"/>
                  <a:gd name="T5" fmla="*/ 307 h 42"/>
                  <a:gd name="T6" fmla="*/ 397 w 41"/>
                  <a:gd name="T7" fmla="*/ 56 h 42"/>
                  <a:gd name="T8" fmla="*/ 600 w 41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8" y="26"/>
                    </a:moveTo>
                    <a:cubicBezTo>
                      <a:pt x="36" y="36"/>
                      <a:pt x="26" y="42"/>
                      <a:pt x="16" y="39"/>
                    </a:cubicBezTo>
                    <a:cubicBezTo>
                      <a:pt x="6" y="37"/>
                      <a:pt x="0" y="26"/>
                      <a:pt x="2" y="16"/>
                    </a:cubicBezTo>
                    <a:cubicBezTo>
                      <a:pt x="5" y="6"/>
                      <a:pt x="15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F8C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6" name="Freeform 2102">
                <a:extLst>
                  <a:ext uri="{FF2B5EF4-FFF2-40B4-BE49-F238E27FC236}">
                    <a16:creationId xmlns:a16="http://schemas.microsoft.com/office/drawing/2014/main" id="{18931F8A-A412-4AF9-9776-46315839F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9"/>
              </a:xfrm>
              <a:custGeom>
                <a:avLst/>
                <a:gdLst>
                  <a:gd name="T0" fmla="*/ 600 w 41"/>
                  <a:gd name="T1" fmla="*/ 465 h 41"/>
                  <a:gd name="T2" fmla="*/ 239 w 41"/>
                  <a:gd name="T3" fmla="*/ 715 h 41"/>
                  <a:gd name="T4" fmla="*/ 50 w 41"/>
                  <a:gd name="T5" fmla="*/ 282 h 41"/>
                  <a:gd name="T6" fmla="*/ 397 w 41"/>
                  <a:gd name="T7" fmla="*/ 35 h 41"/>
                  <a:gd name="T8" fmla="*/ 600 w 41"/>
                  <a:gd name="T9" fmla="*/ 46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5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5" y="5"/>
                      <a:pt x="16" y="0"/>
                      <a:pt x="25" y="2"/>
                    </a:cubicBezTo>
                    <a:cubicBezTo>
                      <a:pt x="35" y="5"/>
                      <a:pt x="41" y="15"/>
                      <a:pt x="38" y="25"/>
                    </a:cubicBezTo>
                    <a:close/>
                  </a:path>
                </a:pathLst>
              </a:custGeom>
              <a:solidFill>
                <a:srgbClr val="F8C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7" name="Freeform 2103">
                <a:extLst>
                  <a:ext uri="{FF2B5EF4-FFF2-40B4-BE49-F238E27FC236}">
                    <a16:creationId xmlns:a16="http://schemas.microsoft.com/office/drawing/2014/main" id="{1C8601C9-5A5F-45EB-BFB3-CFE0052C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7"/>
              </a:xfrm>
              <a:custGeom>
                <a:avLst/>
                <a:gdLst>
                  <a:gd name="T0" fmla="*/ 600 w 41"/>
                  <a:gd name="T1" fmla="*/ 479 h 40"/>
                  <a:gd name="T2" fmla="*/ 239 w 41"/>
                  <a:gd name="T3" fmla="*/ 709 h 40"/>
                  <a:gd name="T4" fmla="*/ 50 w 41"/>
                  <a:gd name="T5" fmla="*/ 286 h 40"/>
                  <a:gd name="T6" fmla="*/ 397 w 41"/>
                  <a:gd name="T7" fmla="*/ 56 h 40"/>
                  <a:gd name="T8" fmla="*/ 600 w 41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25"/>
                    </a:moveTo>
                    <a:cubicBezTo>
                      <a:pt x="35" y="35"/>
                      <a:pt x="25" y="40"/>
                      <a:pt x="15" y="37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6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5"/>
                    </a:cubicBezTo>
                    <a:close/>
                  </a:path>
                </a:pathLst>
              </a:custGeom>
              <a:solidFill>
                <a:srgbClr val="F8C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8" name="Freeform 2104">
                <a:extLst>
                  <a:ext uri="{FF2B5EF4-FFF2-40B4-BE49-F238E27FC236}">
                    <a16:creationId xmlns:a16="http://schemas.microsoft.com/office/drawing/2014/main" id="{8BD38634-A290-449B-9AD6-7021ADD25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0"/>
                <a:ext cx="97" cy="107"/>
              </a:xfrm>
              <a:custGeom>
                <a:avLst/>
                <a:gdLst>
                  <a:gd name="T0" fmla="*/ 557 w 39"/>
                  <a:gd name="T1" fmla="*/ 479 h 40"/>
                  <a:gd name="T2" fmla="*/ 216 w 39"/>
                  <a:gd name="T3" fmla="*/ 709 h 40"/>
                  <a:gd name="T4" fmla="*/ 30 w 39"/>
                  <a:gd name="T5" fmla="*/ 286 h 40"/>
                  <a:gd name="T6" fmla="*/ 371 w 39"/>
                  <a:gd name="T7" fmla="*/ 56 h 40"/>
                  <a:gd name="T8" fmla="*/ 557 w 39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6" y="25"/>
                    </a:moveTo>
                    <a:cubicBezTo>
                      <a:pt x="34" y="35"/>
                      <a:pt x="24" y="40"/>
                      <a:pt x="14" y="37"/>
                    </a:cubicBezTo>
                    <a:cubicBezTo>
                      <a:pt x="5" y="34"/>
                      <a:pt x="0" y="24"/>
                      <a:pt x="2" y="15"/>
                    </a:cubicBezTo>
                    <a:cubicBezTo>
                      <a:pt x="5" y="6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F8C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9" name="Freeform 2105">
                <a:extLst>
                  <a:ext uri="{FF2B5EF4-FFF2-40B4-BE49-F238E27FC236}">
                    <a16:creationId xmlns:a16="http://schemas.microsoft.com/office/drawing/2014/main" id="{0BC07226-7BCA-404F-8D71-C37CF3A08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4"/>
              </a:xfrm>
              <a:custGeom>
                <a:avLst/>
                <a:gdLst>
                  <a:gd name="T0" fmla="*/ 557 w 39"/>
                  <a:gd name="T1" fmla="*/ 456 h 39"/>
                  <a:gd name="T2" fmla="*/ 216 w 39"/>
                  <a:gd name="T3" fmla="*/ 683 h 39"/>
                  <a:gd name="T4" fmla="*/ 42 w 39"/>
                  <a:gd name="T5" fmla="*/ 264 h 39"/>
                  <a:gd name="T6" fmla="*/ 383 w 39"/>
                  <a:gd name="T7" fmla="*/ 35 h 39"/>
                  <a:gd name="T8" fmla="*/ 557 w 39"/>
                  <a:gd name="T9" fmla="*/ 45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4"/>
                    </a:moveTo>
                    <a:cubicBezTo>
                      <a:pt x="33" y="33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5" y="2"/>
                    </a:cubicBezTo>
                    <a:cubicBezTo>
                      <a:pt x="34" y="5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CF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0" name="Freeform 2106">
                <a:extLst>
                  <a:ext uri="{FF2B5EF4-FFF2-40B4-BE49-F238E27FC236}">
                    <a16:creationId xmlns:a16="http://schemas.microsoft.com/office/drawing/2014/main" id="{D6B6D123-F89A-4684-BB17-05596C7F6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1"/>
              </a:xfrm>
              <a:custGeom>
                <a:avLst/>
                <a:gdLst>
                  <a:gd name="T0" fmla="*/ 557 w 39"/>
                  <a:gd name="T1" fmla="*/ 452 h 38"/>
                  <a:gd name="T2" fmla="*/ 216 w 39"/>
                  <a:gd name="T3" fmla="*/ 657 h 38"/>
                  <a:gd name="T4" fmla="*/ 42 w 39"/>
                  <a:gd name="T5" fmla="*/ 260 h 38"/>
                  <a:gd name="T6" fmla="*/ 383 w 39"/>
                  <a:gd name="T7" fmla="*/ 56 h 38"/>
                  <a:gd name="T8" fmla="*/ 557 w 39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6" y="24"/>
                    </a:moveTo>
                    <a:cubicBezTo>
                      <a:pt x="33" y="33"/>
                      <a:pt x="23" y="38"/>
                      <a:pt x="14" y="35"/>
                    </a:cubicBezTo>
                    <a:cubicBezTo>
                      <a:pt x="5" y="32"/>
                      <a:pt x="0" y="23"/>
                      <a:pt x="3" y="14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6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D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1" name="Freeform 2107">
                <a:extLst>
                  <a:ext uri="{FF2B5EF4-FFF2-40B4-BE49-F238E27FC236}">
                    <a16:creationId xmlns:a16="http://schemas.microsoft.com/office/drawing/2014/main" id="{6E130957-645B-40F9-8E56-8F3F19B83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3"/>
                <a:ext cx="93" cy="101"/>
              </a:xfrm>
              <a:custGeom>
                <a:avLst/>
                <a:gdLst>
                  <a:gd name="T0" fmla="*/ 538 w 37"/>
                  <a:gd name="T1" fmla="*/ 452 h 38"/>
                  <a:gd name="T2" fmla="*/ 209 w 37"/>
                  <a:gd name="T3" fmla="*/ 657 h 38"/>
                  <a:gd name="T4" fmla="*/ 33 w 37"/>
                  <a:gd name="T5" fmla="*/ 260 h 38"/>
                  <a:gd name="T6" fmla="*/ 380 w 37"/>
                  <a:gd name="T7" fmla="*/ 56 h 38"/>
                  <a:gd name="T8" fmla="*/ 538 w 37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4" y="24"/>
                    </a:moveTo>
                    <a:cubicBezTo>
                      <a:pt x="31" y="33"/>
                      <a:pt x="22" y="38"/>
                      <a:pt x="13" y="35"/>
                    </a:cubicBezTo>
                    <a:cubicBezTo>
                      <a:pt x="4" y="32"/>
                      <a:pt x="0" y="23"/>
                      <a:pt x="2" y="14"/>
                    </a:cubicBezTo>
                    <a:cubicBezTo>
                      <a:pt x="5" y="5"/>
                      <a:pt x="15" y="0"/>
                      <a:pt x="24" y="3"/>
                    </a:cubicBezTo>
                    <a:cubicBezTo>
                      <a:pt x="33" y="6"/>
                      <a:pt x="37" y="16"/>
                      <a:pt x="34" y="24"/>
                    </a:cubicBezTo>
                    <a:close/>
                  </a:path>
                </a:pathLst>
              </a:custGeom>
              <a:solidFill>
                <a:srgbClr val="F9D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2" name="Freeform 2108">
                <a:extLst>
                  <a:ext uri="{FF2B5EF4-FFF2-40B4-BE49-F238E27FC236}">
                    <a16:creationId xmlns:a16="http://schemas.microsoft.com/office/drawing/2014/main" id="{674BEFCF-4E36-4135-865D-7D75B236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9"/>
              </a:xfrm>
              <a:custGeom>
                <a:avLst/>
                <a:gdLst>
                  <a:gd name="T0" fmla="*/ 538 w 37"/>
                  <a:gd name="T1" fmla="*/ 458 h 37"/>
                  <a:gd name="T2" fmla="*/ 209 w 37"/>
                  <a:gd name="T3" fmla="*/ 650 h 37"/>
                  <a:gd name="T4" fmla="*/ 50 w 37"/>
                  <a:gd name="T5" fmla="*/ 252 h 37"/>
                  <a:gd name="T6" fmla="*/ 380 w 37"/>
                  <a:gd name="T7" fmla="*/ 56 h 37"/>
                  <a:gd name="T8" fmla="*/ 538 w 37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4" y="24"/>
                    </a:moveTo>
                    <a:cubicBezTo>
                      <a:pt x="31" y="32"/>
                      <a:pt x="21" y="37"/>
                      <a:pt x="13" y="34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6" y="4"/>
                      <a:pt x="15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3" name="Freeform 2109">
                <a:extLst>
                  <a:ext uri="{FF2B5EF4-FFF2-40B4-BE49-F238E27FC236}">
                    <a16:creationId xmlns:a16="http://schemas.microsoft.com/office/drawing/2014/main" id="{9823F143-B010-44DB-B40D-1C7EF3AEE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6"/>
              </a:xfrm>
              <a:custGeom>
                <a:avLst/>
                <a:gdLst>
                  <a:gd name="T0" fmla="*/ 538 w 37"/>
                  <a:gd name="T1" fmla="*/ 456 h 36"/>
                  <a:gd name="T2" fmla="*/ 209 w 37"/>
                  <a:gd name="T3" fmla="*/ 627 h 36"/>
                  <a:gd name="T4" fmla="*/ 50 w 37"/>
                  <a:gd name="T5" fmla="*/ 248 h 36"/>
                  <a:gd name="T6" fmla="*/ 380 w 37"/>
                  <a:gd name="T7" fmla="*/ 56 h 36"/>
                  <a:gd name="T8" fmla="*/ 538 w 37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4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4" y="30"/>
                      <a:pt x="0" y="21"/>
                      <a:pt x="3" y="13"/>
                    </a:cubicBezTo>
                    <a:cubicBezTo>
                      <a:pt x="6" y="4"/>
                      <a:pt x="16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4" name="Freeform 2110">
                <a:extLst>
                  <a:ext uri="{FF2B5EF4-FFF2-40B4-BE49-F238E27FC236}">
                    <a16:creationId xmlns:a16="http://schemas.microsoft.com/office/drawing/2014/main" id="{8E97ECEC-4562-4893-A183-5B40251BA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0" cy="96"/>
              </a:xfrm>
              <a:custGeom>
                <a:avLst/>
                <a:gdLst>
                  <a:gd name="T0" fmla="*/ 520 w 36"/>
                  <a:gd name="T1" fmla="*/ 456 h 36"/>
                  <a:gd name="T2" fmla="*/ 208 w 36"/>
                  <a:gd name="T3" fmla="*/ 627 h 36"/>
                  <a:gd name="T4" fmla="*/ 63 w 36"/>
                  <a:gd name="T5" fmla="*/ 227 h 36"/>
                  <a:gd name="T6" fmla="*/ 375 w 36"/>
                  <a:gd name="T7" fmla="*/ 56 h 36"/>
                  <a:gd name="T8" fmla="*/ 520 w 36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5" y="30"/>
                      <a:pt x="0" y="21"/>
                      <a:pt x="4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6"/>
                      <a:pt x="33" y="24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5" name="Freeform 2111">
                <a:extLst>
                  <a:ext uri="{FF2B5EF4-FFF2-40B4-BE49-F238E27FC236}">
                    <a16:creationId xmlns:a16="http://schemas.microsoft.com/office/drawing/2014/main" id="{CE9D752F-D829-47AA-9653-4D925F4AF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3"/>
              </a:xfrm>
              <a:custGeom>
                <a:avLst/>
                <a:gdLst>
                  <a:gd name="T0" fmla="*/ 495 w 35"/>
                  <a:gd name="T1" fmla="*/ 430 h 35"/>
                  <a:gd name="T2" fmla="*/ 186 w 35"/>
                  <a:gd name="T3" fmla="*/ 601 h 35"/>
                  <a:gd name="T4" fmla="*/ 42 w 35"/>
                  <a:gd name="T5" fmla="*/ 205 h 35"/>
                  <a:gd name="T6" fmla="*/ 353 w 35"/>
                  <a:gd name="T7" fmla="*/ 56 h 35"/>
                  <a:gd name="T8" fmla="*/ 495 w 35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32" y="23"/>
                    </a:moveTo>
                    <a:cubicBezTo>
                      <a:pt x="29" y="31"/>
                      <a:pt x="20" y="35"/>
                      <a:pt x="12" y="32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6" y="3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2" y="23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6" name="Freeform 2112">
                <a:extLst>
                  <a:ext uri="{FF2B5EF4-FFF2-40B4-BE49-F238E27FC236}">
                    <a16:creationId xmlns:a16="http://schemas.microsoft.com/office/drawing/2014/main" id="{D7E7B4A8-0597-47D7-9DD7-407DBCB7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1"/>
              </a:xfrm>
              <a:custGeom>
                <a:avLst/>
                <a:gdLst>
                  <a:gd name="T0" fmla="*/ 475 w 35"/>
                  <a:gd name="T1" fmla="*/ 444 h 34"/>
                  <a:gd name="T2" fmla="*/ 186 w 35"/>
                  <a:gd name="T3" fmla="*/ 594 h 34"/>
                  <a:gd name="T4" fmla="*/ 42 w 35"/>
                  <a:gd name="T5" fmla="*/ 209 h 34"/>
                  <a:gd name="T6" fmla="*/ 353 w 35"/>
                  <a:gd name="T7" fmla="*/ 56 h 34"/>
                  <a:gd name="T8" fmla="*/ 475 w 35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31" y="23"/>
                    </a:moveTo>
                    <a:cubicBezTo>
                      <a:pt x="28" y="31"/>
                      <a:pt x="19" y="34"/>
                      <a:pt x="12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1" y="23"/>
                    </a:cubicBezTo>
                    <a:close/>
                  </a:path>
                </a:pathLst>
              </a:custGeom>
              <a:solidFill>
                <a:srgbClr val="F9D3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7" name="Freeform 2113">
                <a:extLst>
                  <a:ext uri="{FF2B5EF4-FFF2-40B4-BE49-F238E27FC236}">
                    <a16:creationId xmlns:a16="http://schemas.microsoft.com/office/drawing/2014/main" id="{9B6F8340-BB89-4C0D-801B-FE675F7BE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63 w 34"/>
                  <a:gd name="T5" fmla="*/ 209 h 34"/>
                  <a:gd name="T6" fmla="*/ 363 w 34"/>
                  <a:gd name="T7" fmla="*/ 56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4" y="11"/>
                    </a:cubicBezTo>
                    <a:cubicBezTo>
                      <a:pt x="7" y="4"/>
                      <a:pt x="16" y="0"/>
                      <a:pt x="23" y="3"/>
                    </a:cubicBezTo>
                    <a:cubicBezTo>
                      <a:pt x="31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F9D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8" name="Freeform 2114">
                <a:extLst>
                  <a:ext uri="{FF2B5EF4-FFF2-40B4-BE49-F238E27FC236}">
                    <a16:creationId xmlns:a16="http://schemas.microsoft.com/office/drawing/2014/main" id="{BB022C9A-7BA0-4081-AA35-C26CA2A79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48"/>
                <a:ext cx="83" cy="91"/>
              </a:xfrm>
              <a:custGeom>
                <a:avLst/>
                <a:gdLst>
                  <a:gd name="T0" fmla="*/ 475 w 33"/>
                  <a:gd name="T1" fmla="*/ 444 h 34"/>
                  <a:gd name="T2" fmla="*/ 158 w 33"/>
                  <a:gd name="T3" fmla="*/ 573 h 34"/>
                  <a:gd name="T4" fmla="*/ 50 w 33"/>
                  <a:gd name="T5" fmla="*/ 209 h 34"/>
                  <a:gd name="T6" fmla="*/ 347 w 33"/>
                  <a:gd name="T7" fmla="*/ 78 h 34"/>
                  <a:gd name="T8" fmla="*/ 475 w 33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30" y="23"/>
                    </a:moveTo>
                    <a:cubicBezTo>
                      <a:pt x="26" y="30"/>
                      <a:pt x="18" y="34"/>
                      <a:pt x="10" y="30"/>
                    </a:cubicBezTo>
                    <a:cubicBezTo>
                      <a:pt x="3" y="27"/>
                      <a:pt x="0" y="18"/>
                      <a:pt x="3" y="11"/>
                    </a:cubicBezTo>
                    <a:cubicBezTo>
                      <a:pt x="6" y="4"/>
                      <a:pt x="15" y="0"/>
                      <a:pt x="22" y="4"/>
                    </a:cubicBezTo>
                    <a:cubicBezTo>
                      <a:pt x="30" y="7"/>
                      <a:pt x="33" y="16"/>
                      <a:pt x="30" y="23"/>
                    </a:cubicBezTo>
                    <a:close/>
                  </a:path>
                </a:pathLst>
              </a:custGeom>
              <a:solidFill>
                <a:srgbClr val="F9D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9" name="Freeform 2115">
                <a:extLst>
                  <a:ext uri="{FF2B5EF4-FFF2-40B4-BE49-F238E27FC236}">
                    <a16:creationId xmlns:a16="http://schemas.microsoft.com/office/drawing/2014/main" id="{0E3D8F50-0146-4258-A18F-19A69532E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3" cy="85"/>
              </a:xfrm>
              <a:custGeom>
                <a:avLst/>
                <a:gdLst>
                  <a:gd name="T0" fmla="*/ 463 w 33"/>
                  <a:gd name="T1" fmla="*/ 409 h 32"/>
                  <a:gd name="T2" fmla="*/ 158 w 33"/>
                  <a:gd name="T3" fmla="*/ 545 h 32"/>
                  <a:gd name="T4" fmla="*/ 50 w 33"/>
                  <a:gd name="T5" fmla="*/ 191 h 32"/>
                  <a:gd name="T6" fmla="*/ 367 w 33"/>
                  <a:gd name="T7" fmla="*/ 56 h 32"/>
                  <a:gd name="T8" fmla="*/ 463 w 33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3" y="3"/>
                    </a:cubicBezTo>
                    <a:cubicBezTo>
                      <a:pt x="30" y="7"/>
                      <a:pt x="33" y="15"/>
                      <a:pt x="29" y="22"/>
                    </a:cubicBezTo>
                    <a:close/>
                  </a:path>
                </a:pathLst>
              </a:custGeom>
              <a:solidFill>
                <a:srgbClr val="FAD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0" name="Freeform 2116">
                <a:extLst>
                  <a:ext uri="{FF2B5EF4-FFF2-40B4-BE49-F238E27FC236}">
                    <a16:creationId xmlns:a16="http://schemas.microsoft.com/office/drawing/2014/main" id="{D9D2BA2B-DB08-433A-9099-497DF1735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63 w 32"/>
                  <a:gd name="T5" fmla="*/ 191 h 32"/>
                  <a:gd name="T6" fmla="*/ 363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5"/>
                      <a:pt x="0" y="17"/>
                      <a:pt x="4" y="10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FAD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1" name="Freeform 2117">
                <a:extLst>
                  <a:ext uri="{FF2B5EF4-FFF2-40B4-BE49-F238E27FC236}">
                    <a16:creationId xmlns:a16="http://schemas.microsoft.com/office/drawing/2014/main" id="{0B369491-FFC2-470A-8A86-5FE9D33BD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1"/>
                <a:ext cx="77" cy="85"/>
              </a:xfrm>
              <a:custGeom>
                <a:avLst/>
                <a:gdLst>
                  <a:gd name="T0" fmla="*/ 432 w 31"/>
                  <a:gd name="T1" fmla="*/ 409 h 32"/>
                  <a:gd name="T2" fmla="*/ 137 w 31"/>
                  <a:gd name="T3" fmla="*/ 523 h 32"/>
                  <a:gd name="T4" fmla="*/ 42 w 31"/>
                  <a:gd name="T5" fmla="*/ 191 h 32"/>
                  <a:gd name="T6" fmla="*/ 340 w 31"/>
                  <a:gd name="T7" fmla="*/ 77 h 32"/>
                  <a:gd name="T8" fmla="*/ 432 w 31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8" y="22"/>
                    </a:moveTo>
                    <a:cubicBezTo>
                      <a:pt x="24" y="29"/>
                      <a:pt x="16" y="32"/>
                      <a:pt x="9" y="28"/>
                    </a:cubicBezTo>
                    <a:cubicBezTo>
                      <a:pt x="2" y="25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8" y="7"/>
                      <a:pt x="31" y="16"/>
                      <a:pt x="28" y="22"/>
                    </a:cubicBezTo>
                    <a:close/>
                  </a:path>
                </a:pathLst>
              </a:custGeom>
              <a:solidFill>
                <a:srgbClr val="FAD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2" name="Freeform 2118">
                <a:extLst>
                  <a:ext uri="{FF2B5EF4-FFF2-40B4-BE49-F238E27FC236}">
                    <a16:creationId xmlns:a16="http://schemas.microsoft.com/office/drawing/2014/main" id="{B7E0F947-E95D-45D4-A0E0-ED3FB6049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7" cy="80"/>
              </a:xfrm>
              <a:custGeom>
                <a:avLst/>
                <a:gdLst>
                  <a:gd name="T0" fmla="*/ 412 w 31"/>
                  <a:gd name="T1" fmla="*/ 419 h 30"/>
                  <a:gd name="T2" fmla="*/ 137 w 31"/>
                  <a:gd name="T3" fmla="*/ 512 h 30"/>
                  <a:gd name="T4" fmla="*/ 62 w 31"/>
                  <a:gd name="T5" fmla="*/ 171 h 30"/>
                  <a:gd name="T6" fmla="*/ 340 w 31"/>
                  <a:gd name="T7" fmla="*/ 56 h 30"/>
                  <a:gd name="T8" fmla="*/ 412 w 31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27" y="22"/>
                    </a:moveTo>
                    <a:cubicBezTo>
                      <a:pt x="24" y="28"/>
                      <a:pt x="16" y="30"/>
                      <a:pt x="9" y="27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7" y="2"/>
                      <a:pt x="15" y="0"/>
                      <a:pt x="22" y="3"/>
                    </a:cubicBezTo>
                    <a:cubicBezTo>
                      <a:pt x="28" y="7"/>
                      <a:pt x="31" y="15"/>
                      <a:pt x="27" y="22"/>
                    </a:cubicBezTo>
                    <a:close/>
                  </a:path>
                </a:pathLst>
              </a:custGeom>
              <a:solidFill>
                <a:srgbClr val="FAD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3" name="Freeform 2119">
                <a:extLst>
                  <a:ext uri="{FF2B5EF4-FFF2-40B4-BE49-F238E27FC236}">
                    <a16:creationId xmlns:a16="http://schemas.microsoft.com/office/drawing/2014/main" id="{C0C18C49-670C-4B12-9C87-AD14AE37A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5" cy="80"/>
              </a:xfrm>
              <a:custGeom>
                <a:avLst/>
                <a:gdLst>
                  <a:gd name="T0" fmla="*/ 425 w 30"/>
                  <a:gd name="T1" fmla="*/ 419 h 30"/>
                  <a:gd name="T2" fmla="*/ 145 w 30"/>
                  <a:gd name="T3" fmla="*/ 512 h 30"/>
                  <a:gd name="T4" fmla="*/ 63 w 30"/>
                  <a:gd name="T5" fmla="*/ 171 h 30"/>
                  <a:gd name="T6" fmla="*/ 345 w 30"/>
                  <a:gd name="T7" fmla="*/ 77 h 30"/>
                  <a:gd name="T8" fmla="*/ 425 w 30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2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3" y="23"/>
                      <a:pt x="0" y="15"/>
                      <a:pt x="4" y="9"/>
                    </a:cubicBezTo>
                    <a:cubicBezTo>
                      <a:pt x="8" y="2"/>
                      <a:pt x="16" y="0"/>
                      <a:pt x="22" y="4"/>
                    </a:cubicBezTo>
                    <a:cubicBezTo>
                      <a:pt x="28" y="7"/>
                      <a:pt x="30" y="15"/>
                      <a:pt x="27" y="22"/>
                    </a:cubicBezTo>
                    <a:close/>
                  </a:path>
                </a:pathLst>
              </a:custGeom>
              <a:solidFill>
                <a:srgbClr val="FAD7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4" name="Freeform 2120">
                <a:extLst>
                  <a:ext uri="{FF2B5EF4-FFF2-40B4-BE49-F238E27FC236}">
                    <a16:creationId xmlns:a16="http://schemas.microsoft.com/office/drawing/2014/main" id="{811C507F-EA35-4EA8-9480-435C73AD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3"/>
                <a:ext cx="73" cy="80"/>
              </a:xfrm>
              <a:custGeom>
                <a:avLst/>
                <a:gdLst>
                  <a:gd name="T0" fmla="*/ 400 w 29"/>
                  <a:gd name="T1" fmla="*/ 419 h 30"/>
                  <a:gd name="T2" fmla="*/ 126 w 29"/>
                  <a:gd name="T3" fmla="*/ 491 h 30"/>
                  <a:gd name="T4" fmla="*/ 50 w 29"/>
                  <a:gd name="T5" fmla="*/ 171 h 30"/>
                  <a:gd name="T6" fmla="*/ 335 w 29"/>
                  <a:gd name="T7" fmla="*/ 77 h 30"/>
                  <a:gd name="T8" fmla="*/ 400 w 2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5" y="22"/>
                    </a:moveTo>
                    <a:cubicBezTo>
                      <a:pt x="22" y="28"/>
                      <a:pt x="14" y="30"/>
                      <a:pt x="8" y="26"/>
                    </a:cubicBezTo>
                    <a:cubicBezTo>
                      <a:pt x="2" y="23"/>
                      <a:pt x="0" y="15"/>
                      <a:pt x="3" y="9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7" y="8"/>
                      <a:pt x="29" y="16"/>
                      <a:pt x="25" y="22"/>
                    </a:cubicBezTo>
                    <a:close/>
                  </a:path>
                </a:pathLst>
              </a:custGeom>
              <a:solidFill>
                <a:srgbClr val="FAD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5" name="Freeform 2121">
                <a:extLst>
                  <a:ext uri="{FF2B5EF4-FFF2-40B4-BE49-F238E27FC236}">
                    <a16:creationId xmlns:a16="http://schemas.microsoft.com/office/drawing/2014/main" id="{34C89B4F-CB8C-4404-AE7A-8D27E44B6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3" cy="77"/>
              </a:xfrm>
              <a:custGeom>
                <a:avLst/>
                <a:gdLst>
                  <a:gd name="T0" fmla="*/ 400 w 29"/>
                  <a:gd name="T1" fmla="*/ 396 h 29"/>
                  <a:gd name="T2" fmla="*/ 126 w 29"/>
                  <a:gd name="T3" fmla="*/ 465 h 29"/>
                  <a:gd name="T4" fmla="*/ 63 w 29"/>
                  <a:gd name="T5" fmla="*/ 133 h 29"/>
                  <a:gd name="T6" fmla="*/ 335 w 29"/>
                  <a:gd name="T7" fmla="*/ 56 h 29"/>
                  <a:gd name="T8" fmla="*/ 400 w 2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5" y="21"/>
                    </a:moveTo>
                    <a:cubicBezTo>
                      <a:pt x="21" y="27"/>
                      <a:pt x="14" y="29"/>
                      <a:pt x="8" y="25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7" y="2"/>
                      <a:pt x="15" y="0"/>
                      <a:pt x="21" y="3"/>
                    </a:cubicBezTo>
                    <a:cubicBezTo>
                      <a:pt x="27" y="7"/>
                      <a:pt x="29" y="15"/>
                      <a:pt x="25" y="21"/>
                    </a:cubicBezTo>
                    <a:close/>
                  </a:path>
                </a:pathLst>
              </a:custGeom>
              <a:solidFill>
                <a:srgbClr val="FA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6" name="Freeform 2122">
                <a:extLst>
                  <a:ext uri="{FF2B5EF4-FFF2-40B4-BE49-F238E27FC236}">
                    <a16:creationId xmlns:a16="http://schemas.microsoft.com/office/drawing/2014/main" id="{136F9F89-8C84-4B2B-A8EC-ED73D306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58 h 28"/>
                  <a:gd name="T4" fmla="*/ 63 w 28"/>
                  <a:gd name="T5" fmla="*/ 137 h 28"/>
                  <a:gd name="T6" fmla="*/ 33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7"/>
                      <a:pt x="13" y="28"/>
                      <a:pt x="8" y="24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8" y="2"/>
                      <a:pt x="15" y="0"/>
                      <a:pt x="21" y="4"/>
                    </a:cubicBezTo>
                    <a:cubicBezTo>
                      <a:pt x="27" y="8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FB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7" name="Freeform 2123">
                <a:extLst>
                  <a:ext uri="{FF2B5EF4-FFF2-40B4-BE49-F238E27FC236}">
                    <a16:creationId xmlns:a16="http://schemas.microsoft.com/office/drawing/2014/main" id="{B0E21E3C-D138-4451-B214-545196AA8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6"/>
                <a:ext cx="67" cy="75"/>
              </a:xfrm>
              <a:custGeom>
                <a:avLst/>
                <a:gdLst>
                  <a:gd name="T0" fmla="*/ 350 w 27"/>
                  <a:gd name="T1" fmla="*/ 402 h 28"/>
                  <a:gd name="T2" fmla="*/ 104 w 27"/>
                  <a:gd name="T3" fmla="*/ 458 h 28"/>
                  <a:gd name="T4" fmla="*/ 42 w 27"/>
                  <a:gd name="T5" fmla="*/ 137 h 28"/>
                  <a:gd name="T6" fmla="*/ 308 w 27"/>
                  <a:gd name="T7" fmla="*/ 78 h 28"/>
                  <a:gd name="T8" fmla="*/ 350 w 27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23" y="21"/>
                    </a:moveTo>
                    <a:cubicBezTo>
                      <a:pt x="20" y="26"/>
                      <a:pt x="12" y="28"/>
                      <a:pt x="7" y="24"/>
                    </a:cubicBezTo>
                    <a:cubicBezTo>
                      <a:pt x="1" y="20"/>
                      <a:pt x="0" y="13"/>
                      <a:pt x="3" y="7"/>
                    </a:cubicBezTo>
                    <a:cubicBezTo>
                      <a:pt x="7" y="2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1"/>
                    </a:cubicBezTo>
                    <a:close/>
                  </a:path>
                </a:pathLst>
              </a:custGeom>
              <a:solidFill>
                <a:srgbClr val="FC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8" name="Freeform 2124">
                <a:extLst>
                  <a:ext uri="{FF2B5EF4-FFF2-40B4-BE49-F238E27FC236}">
                    <a16:creationId xmlns:a16="http://schemas.microsoft.com/office/drawing/2014/main" id="{DBDC4842-A9D2-42C5-A68D-9A16ABD9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72"/>
              </a:xfrm>
              <a:custGeom>
                <a:avLst/>
                <a:gdLst>
                  <a:gd name="T0" fmla="*/ 350 w 27"/>
                  <a:gd name="T1" fmla="*/ 376 h 27"/>
                  <a:gd name="T2" fmla="*/ 92 w 27"/>
                  <a:gd name="T3" fmla="*/ 435 h 27"/>
                  <a:gd name="T4" fmla="*/ 62 w 27"/>
                  <a:gd name="T5" fmla="*/ 115 h 27"/>
                  <a:gd name="T6" fmla="*/ 308 w 27"/>
                  <a:gd name="T7" fmla="*/ 77 h 27"/>
                  <a:gd name="T8" fmla="*/ 350 w 27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3" y="20"/>
                    </a:moveTo>
                    <a:cubicBezTo>
                      <a:pt x="19" y="25"/>
                      <a:pt x="12" y="27"/>
                      <a:pt x="6" y="23"/>
                    </a:cubicBezTo>
                    <a:cubicBezTo>
                      <a:pt x="1" y="19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7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9" name="Freeform 2125">
                <a:extLst>
                  <a:ext uri="{FF2B5EF4-FFF2-40B4-BE49-F238E27FC236}">
                    <a16:creationId xmlns:a16="http://schemas.microsoft.com/office/drawing/2014/main" id="{9314B157-12DD-4AEE-BC73-A585B369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69"/>
              </a:xfrm>
              <a:custGeom>
                <a:avLst/>
                <a:gdLst>
                  <a:gd name="T0" fmla="*/ 350 w 27"/>
                  <a:gd name="T1" fmla="*/ 374 h 26"/>
                  <a:gd name="T2" fmla="*/ 92 w 27"/>
                  <a:gd name="T3" fmla="*/ 409 h 26"/>
                  <a:gd name="T4" fmla="*/ 62 w 27"/>
                  <a:gd name="T5" fmla="*/ 111 h 26"/>
                  <a:gd name="T6" fmla="*/ 308 w 27"/>
                  <a:gd name="T7" fmla="*/ 77 h 26"/>
                  <a:gd name="T8" fmla="*/ 350 w 27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3" y="20"/>
                    </a:moveTo>
                    <a:cubicBezTo>
                      <a:pt x="19" y="25"/>
                      <a:pt x="11" y="26"/>
                      <a:pt x="6" y="22"/>
                    </a:cubicBezTo>
                    <a:cubicBezTo>
                      <a:pt x="1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0" name="Freeform 2126">
                <a:extLst>
                  <a:ext uri="{FF2B5EF4-FFF2-40B4-BE49-F238E27FC236}">
                    <a16:creationId xmlns:a16="http://schemas.microsoft.com/office/drawing/2014/main" id="{8D47C816-70E6-47E5-A7F8-D4B3BBB1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59"/>
                <a:ext cx="63" cy="69"/>
              </a:xfrm>
              <a:custGeom>
                <a:avLst/>
                <a:gdLst>
                  <a:gd name="T0" fmla="*/ 338 w 25"/>
                  <a:gd name="T1" fmla="*/ 374 h 26"/>
                  <a:gd name="T2" fmla="*/ 83 w 25"/>
                  <a:gd name="T3" fmla="*/ 409 h 26"/>
                  <a:gd name="T4" fmla="*/ 63 w 25"/>
                  <a:gd name="T5" fmla="*/ 111 h 26"/>
                  <a:gd name="T6" fmla="*/ 318 w 25"/>
                  <a:gd name="T7" fmla="*/ 77 h 26"/>
                  <a:gd name="T8" fmla="*/ 338 w 25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1" y="20"/>
                    </a:moveTo>
                    <a:cubicBezTo>
                      <a:pt x="17" y="25"/>
                      <a:pt x="10" y="26"/>
                      <a:pt x="5" y="22"/>
                    </a:cubicBezTo>
                    <a:cubicBezTo>
                      <a:pt x="0" y="18"/>
                      <a:pt x="0" y="11"/>
                      <a:pt x="4" y="6"/>
                    </a:cubicBezTo>
                    <a:cubicBezTo>
                      <a:pt x="7" y="1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20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1" name="Freeform 2127">
                <a:extLst>
                  <a:ext uri="{FF2B5EF4-FFF2-40B4-BE49-F238E27FC236}">
                    <a16:creationId xmlns:a16="http://schemas.microsoft.com/office/drawing/2014/main" id="{58958E31-6013-49C4-90FA-9269966A9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7"/>
              </a:xfrm>
              <a:custGeom>
                <a:avLst/>
                <a:gdLst>
                  <a:gd name="T0" fmla="*/ 338 w 25"/>
                  <a:gd name="T1" fmla="*/ 367 h 25"/>
                  <a:gd name="T2" fmla="*/ 83 w 25"/>
                  <a:gd name="T3" fmla="*/ 402 h 25"/>
                  <a:gd name="T4" fmla="*/ 63 w 25"/>
                  <a:gd name="T5" fmla="*/ 94 h 25"/>
                  <a:gd name="T6" fmla="*/ 318 w 25"/>
                  <a:gd name="T7" fmla="*/ 78 h 25"/>
                  <a:gd name="T8" fmla="*/ 338 w 25"/>
                  <a:gd name="T9" fmla="*/ 36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2" name="Freeform 2128">
                <a:extLst>
                  <a:ext uri="{FF2B5EF4-FFF2-40B4-BE49-F238E27FC236}">
                    <a16:creationId xmlns:a16="http://schemas.microsoft.com/office/drawing/2014/main" id="{9ABEEFB4-FF58-4127-994F-1F5371FE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4"/>
              </a:xfrm>
              <a:custGeom>
                <a:avLst/>
                <a:gdLst>
                  <a:gd name="T0" fmla="*/ 338 w 25"/>
                  <a:gd name="T1" fmla="*/ 363 h 24"/>
                  <a:gd name="T2" fmla="*/ 83 w 25"/>
                  <a:gd name="T3" fmla="*/ 376 h 24"/>
                  <a:gd name="T4" fmla="*/ 63 w 25"/>
                  <a:gd name="T5" fmla="*/ 93 h 24"/>
                  <a:gd name="T6" fmla="*/ 318 w 25"/>
                  <a:gd name="T7" fmla="*/ 77 h 24"/>
                  <a:gd name="T8" fmla="*/ 338 w 25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1" y="19"/>
                    </a:moveTo>
                    <a:cubicBezTo>
                      <a:pt x="16" y="24"/>
                      <a:pt x="10" y="24"/>
                      <a:pt x="5" y="20"/>
                    </a:cubicBezTo>
                    <a:cubicBezTo>
                      <a:pt x="1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3" name="Freeform 2129">
                <a:extLst>
                  <a:ext uri="{FF2B5EF4-FFF2-40B4-BE49-F238E27FC236}">
                    <a16:creationId xmlns:a16="http://schemas.microsoft.com/office/drawing/2014/main" id="{5E711677-89C8-4EEF-A2C1-0A14EFA66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1"/>
                <a:ext cx="57" cy="64"/>
              </a:xfrm>
              <a:custGeom>
                <a:avLst/>
                <a:gdLst>
                  <a:gd name="T0" fmla="*/ 287 w 23"/>
                  <a:gd name="T1" fmla="*/ 376 h 24"/>
                  <a:gd name="T2" fmla="*/ 62 w 23"/>
                  <a:gd name="T3" fmla="*/ 376 h 24"/>
                  <a:gd name="T4" fmla="*/ 62 w 23"/>
                  <a:gd name="T5" fmla="*/ 93 h 24"/>
                  <a:gd name="T6" fmla="*/ 287 w 23"/>
                  <a:gd name="T7" fmla="*/ 77 h 24"/>
                  <a:gd name="T8" fmla="*/ 287 w 23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0"/>
                    </a:moveTo>
                    <a:cubicBezTo>
                      <a:pt x="15" y="24"/>
                      <a:pt x="8" y="24"/>
                      <a:pt x="4" y="20"/>
                    </a:cubicBezTo>
                    <a:cubicBezTo>
                      <a:pt x="0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20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4" name="Freeform 2130">
                <a:extLst>
                  <a:ext uri="{FF2B5EF4-FFF2-40B4-BE49-F238E27FC236}">
                    <a16:creationId xmlns:a16="http://schemas.microsoft.com/office/drawing/2014/main" id="{9C117344-ACFB-4D52-80C4-54B364C6B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87 w 23"/>
                  <a:gd name="T1" fmla="*/ 353 h 23"/>
                  <a:gd name="T2" fmla="*/ 62 w 23"/>
                  <a:gd name="T3" fmla="*/ 353 h 23"/>
                  <a:gd name="T4" fmla="*/ 62 w 23"/>
                  <a:gd name="T5" fmla="*/ 77 h 23"/>
                  <a:gd name="T6" fmla="*/ 287 w 23"/>
                  <a:gd name="T7" fmla="*/ 77 h 23"/>
                  <a:gd name="T8" fmla="*/ 287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9" y="19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19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5" name="Freeform 2131">
                <a:extLst>
                  <a:ext uri="{FF2B5EF4-FFF2-40B4-BE49-F238E27FC236}">
                    <a16:creationId xmlns:a16="http://schemas.microsoft.com/office/drawing/2014/main" id="{F81C975F-DE6E-4E4C-83C8-08DD7DE7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78 w 23"/>
                  <a:gd name="T1" fmla="*/ 353 h 23"/>
                  <a:gd name="T2" fmla="*/ 62 w 23"/>
                  <a:gd name="T3" fmla="*/ 337 h 23"/>
                  <a:gd name="T4" fmla="*/ 62 w 23"/>
                  <a:gd name="T5" fmla="*/ 77 h 23"/>
                  <a:gd name="T6" fmla="*/ 287 w 23"/>
                  <a:gd name="T7" fmla="*/ 77 h 23"/>
                  <a:gd name="T8" fmla="*/ 278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19"/>
                    </a:moveTo>
                    <a:cubicBezTo>
                      <a:pt x="14" y="23"/>
                      <a:pt x="8" y="22"/>
                      <a:pt x="4" y="18"/>
                    </a:cubicBezTo>
                    <a:cubicBezTo>
                      <a:pt x="0" y="14"/>
                      <a:pt x="0" y="7"/>
                      <a:pt x="4" y="4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8" y="19"/>
                    </a:cubicBezTo>
                    <a:close/>
                  </a:path>
                </a:pathLst>
              </a:custGeom>
              <a:solidFill>
                <a:srgbClr val="FDD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6" name="Freeform 2132">
                <a:extLst>
                  <a:ext uri="{FF2B5EF4-FFF2-40B4-BE49-F238E27FC236}">
                    <a16:creationId xmlns:a16="http://schemas.microsoft.com/office/drawing/2014/main" id="{87D8ED84-4A3D-42E6-B089-48FE59D33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46 h 22"/>
                  <a:gd name="T4" fmla="*/ 74 w 23"/>
                  <a:gd name="T5" fmla="*/ 56 h 22"/>
                  <a:gd name="T6" fmla="*/ 287 w 23"/>
                  <a:gd name="T7" fmla="*/ 80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4" y="22"/>
                      <a:pt x="7" y="22"/>
                      <a:pt x="4" y="18"/>
                    </a:cubicBezTo>
                    <a:cubicBezTo>
                      <a:pt x="0" y="14"/>
                      <a:pt x="0" y="7"/>
                      <a:pt x="5" y="3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7" name="Freeform 2133">
                <a:extLst>
                  <a:ext uri="{FF2B5EF4-FFF2-40B4-BE49-F238E27FC236}">
                    <a16:creationId xmlns:a16="http://schemas.microsoft.com/office/drawing/2014/main" id="{E1256858-EC94-40CA-9E01-B8829008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3" y="22"/>
                      <a:pt x="7" y="22"/>
                      <a:pt x="4" y="17"/>
                    </a:cubicBezTo>
                    <a:cubicBezTo>
                      <a:pt x="0" y="13"/>
                      <a:pt x="1" y="7"/>
                      <a:pt x="5" y="3"/>
                    </a:cubicBezTo>
                    <a:cubicBezTo>
                      <a:pt x="9" y="0"/>
                      <a:pt x="16" y="1"/>
                      <a:pt x="19" y="5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8" name="Freeform 2134">
                <a:extLst>
                  <a:ext uri="{FF2B5EF4-FFF2-40B4-BE49-F238E27FC236}">
                    <a16:creationId xmlns:a16="http://schemas.microsoft.com/office/drawing/2014/main" id="{92044262-84CF-4FB0-B56F-62F08133E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58 w 23"/>
                  <a:gd name="T1" fmla="*/ 367 h 22"/>
                  <a:gd name="T2" fmla="*/ 4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5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7" y="19"/>
                    </a:moveTo>
                    <a:cubicBezTo>
                      <a:pt x="13" y="22"/>
                      <a:pt x="7" y="21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3" y="10"/>
                      <a:pt x="22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9" name="Freeform 2135">
                <a:extLst>
                  <a:ext uri="{FF2B5EF4-FFF2-40B4-BE49-F238E27FC236}">
                    <a16:creationId xmlns:a16="http://schemas.microsoft.com/office/drawing/2014/main" id="{685858DD-221C-4B44-812A-EA30B01B5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30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3" y="22"/>
                      <a:pt x="6" y="21"/>
                      <a:pt x="3" y="17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0" y="0"/>
                      <a:pt x="16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0" name="Freeform 2136">
                <a:extLst>
                  <a:ext uri="{FF2B5EF4-FFF2-40B4-BE49-F238E27FC236}">
                    <a16:creationId xmlns:a16="http://schemas.microsoft.com/office/drawing/2014/main" id="{635B9658-EA65-46DE-ABE3-5380909C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08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2" y="22"/>
                      <a:pt x="6" y="21"/>
                      <a:pt x="3" y="16"/>
                    </a:cubicBezTo>
                    <a:cubicBezTo>
                      <a:pt x="0" y="12"/>
                      <a:pt x="2" y="6"/>
                      <a:pt x="6" y="3"/>
                    </a:cubicBezTo>
                    <a:cubicBezTo>
                      <a:pt x="11" y="0"/>
                      <a:pt x="17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1" name="Freeform 2137">
                <a:extLst>
                  <a:ext uri="{FF2B5EF4-FFF2-40B4-BE49-F238E27FC236}">
                    <a16:creationId xmlns:a16="http://schemas.microsoft.com/office/drawing/2014/main" id="{72284B09-5207-43A1-B7FD-2B85D61F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15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1" y="22"/>
                      <a:pt x="5" y="20"/>
                      <a:pt x="2" y="16"/>
                    </a:cubicBezTo>
                    <a:cubicBezTo>
                      <a:pt x="0" y="11"/>
                      <a:pt x="1" y="6"/>
                      <a:pt x="6" y="3"/>
                    </a:cubicBezTo>
                    <a:cubicBezTo>
                      <a:pt x="10" y="0"/>
                      <a:pt x="16" y="2"/>
                      <a:pt x="19" y="6"/>
                    </a:cubicBezTo>
                    <a:cubicBezTo>
                      <a:pt x="21" y="11"/>
                      <a:pt x="20" y="17"/>
                      <a:pt x="15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2" name="Freeform 2138">
                <a:extLst>
                  <a:ext uri="{FF2B5EF4-FFF2-40B4-BE49-F238E27FC236}">
                    <a16:creationId xmlns:a16="http://schemas.microsoft.com/office/drawing/2014/main" id="{6C75F4F3-787A-4190-B390-08C9FE36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37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0" y="22"/>
                      <a:pt x="5" y="20"/>
                      <a:pt x="2" y="16"/>
                    </a:cubicBezTo>
                    <a:cubicBezTo>
                      <a:pt x="0" y="11"/>
                      <a:pt x="1" y="5"/>
                      <a:pt x="6" y="3"/>
                    </a:cubicBezTo>
                    <a:cubicBezTo>
                      <a:pt x="11" y="0"/>
                      <a:pt x="16" y="2"/>
                      <a:pt x="19" y="7"/>
                    </a:cubicBezTo>
                    <a:cubicBezTo>
                      <a:pt x="21" y="11"/>
                      <a:pt x="19" y="17"/>
                      <a:pt x="15" y="19"/>
                    </a:cubicBezTo>
                    <a:close/>
                  </a:path>
                </a:pathLst>
              </a:custGeom>
              <a:solidFill>
                <a:srgbClr val="FDE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3" name="Freeform 2139">
                <a:extLst>
                  <a:ext uri="{FF2B5EF4-FFF2-40B4-BE49-F238E27FC236}">
                    <a16:creationId xmlns:a16="http://schemas.microsoft.com/office/drawing/2014/main" id="{FEC861AA-1407-4EDA-89D8-4C360D1E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41 h 21"/>
                  <a:gd name="T2" fmla="*/ 33 w 21"/>
                  <a:gd name="T3" fmla="*/ 264 h 21"/>
                  <a:gd name="T4" fmla="*/ 96 w 21"/>
                  <a:gd name="T5" fmla="*/ 35 h 21"/>
                  <a:gd name="T6" fmla="*/ 305 w 21"/>
                  <a:gd name="T7" fmla="*/ 115 h 21"/>
                  <a:gd name="T8" fmla="*/ 222 w 21"/>
                  <a:gd name="T9" fmla="*/ 34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8"/>
                    </a:moveTo>
                    <a:cubicBezTo>
                      <a:pt x="10" y="21"/>
                      <a:pt x="4" y="19"/>
                      <a:pt x="2" y="14"/>
                    </a:cubicBezTo>
                    <a:cubicBezTo>
                      <a:pt x="0" y="10"/>
                      <a:pt x="2" y="4"/>
                      <a:pt x="6" y="2"/>
                    </a:cubicBezTo>
                    <a:cubicBezTo>
                      <a:pt x="11" y="0"/>
                      <a:pt x="16" y="1"/>
                      <a:pt x="19" y="6"/>
                    </a:cubicBezTo>
                    <a:cubicBezTo>
                      <a:pt x="21" y="11"/>
                      <a:pt x="19" y="16"/>
                      <a:pt x="14" y="18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4" name="Freeform 2140">
                <a:extLst>
                  <a:ext uri="{FF2B5EF4-FFF2-40B4-BE49-F238E27FC236}">
                    <a16:creationId xmlns:a16="http://schemas.microsoft.com/office/drawing/2014/main" id="{3C5DDC0B-10DE-4491-B42B-9A381ADF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63 h 21"/>
                  <a:gd name="T2" fmla="*/ 33 w 21"/>
                  <a:gd name="T3" fmla="*/ 264 h 21"/>
                  <a:gd name="T4" fmla="*/ 114 w 21"/>
                  <a:gd name="T5" fmla="*/ 35 h 21"/>
                  <a:gd name="T6" fmla="*/ 305 w 21"/>
                  <a:gd name="T7" fmla="*/ 115 h 21"/>
                  <a:gd name="T8" fmla="*/ 222 w 21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9"/>
                    </a:moveTo>
                    <a:cubicBezTo>
                      <a:pt x="9" y="21"/>
                      <a:pt x="4" y="18"/>
                      <a:pt x="2" y="14"/>
                    </a:cubicBezTo>
                    <a:cubicBezTo>
                      <a:pt x="0" y="9"/>
                      <a:pt x="2" y="4"/>
                      <a:pt x="7" y="2"/>
                    </a:cubicBezTo>
                    <a:cubicBezTo>
                      <a:pt x="11" y="0"/>
                      <a:pt x="17" y="2"/>
                      <a:pt x="19" y="6"/>
                    </a:cubicBezTo>
                    <a:cubicBezTo>
                      <a:pt x="21" y="11"/>
                      <a:pt x="19" y="17"/>
                      <a:pt x="14" y="19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5" name="Freeform 2141">
                <a:extLst>
                  <a:ext uri="{FF2B5EF4-FFF2-40B4-BE49-F238E27FC236}">
                    <a16:creationId xmlns:a16="http://schemas.microsoft.com/office/drawing/2014/main" id="{62599BD1-1055-426F-B7AD-516A29E2F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22 w 21"/>
                  <a:gd name="T1" fmla="*/ 352 h 20"/>
                  <a:gd name="T2" fmla="*/ 33 w 21"/>
                  <a:gd name="T3" fmla="*/ 239 h 20"/>
                  <a:gd name="T4" fmla="*/ 114 w 21"/>
                  <a:gd name="T5" fmla="*/ 34 h 20"/>
                  <a:gd name="T6" fmla="*/ 305 w 21"/>
                  <a:gd name="T7" fmla="*/ 133 h 20"/>
                  <a:gd name="T8" fmla="*/ 222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4" y="19"/>
                    </a:moveTo>
                    <a:cubicBezTo>
                      <a:pt x="9" y="20"/>
                      <a:pt x="4" y="18"/>
                      <a:pt x="2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4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6" name="Freeform 2142">
                <a:extLst>
                  <a:ext uri="{FF2B5EF4-FFF2-40B4-BE49-F238E27FC236}">
                    <a16:creationId xmlns:a16="http://schemas.microsoft.com/office/drawing/2014/main" id="{104E3CFF-F9CC-4C93-9145-D98AD61A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14 w 21"/>
                  <a:gd name="T5" fmla="*/ 21 h 20"/>
                  <a:gd name="T6" fmla="*/ 305 w 21"/>
                  <a:gd name="T7" fmla="*/ 133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9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7" y="1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7" name="Freeform 2143">
                <a:extLst>
                  <a:ext uri="{FF2B5EF4-FFF2-40B4-BE49-F238E27FC236}">
                    <a16:creationId xmlns:a16="http://schemas.microsoft.com/office/drawing/2014/main" id="{9A6168C1-A413-4A3C-98A9-AFF52BCE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26 w 21"/>
                  <a:gd name="T5" fmla="*/ 21 h 20"/>
                  <a:gd name="T6" fmla="*/ 305 w 21"/>
                  <a:gd name="T7" fmla="*/ 148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8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8" name="Freeform 2144">
                <a:extLst>
                  <a:ext uri="{FF2B5EF4-FFF2-40B4-BE49-F238E27FC236}">
                    <a16:creationId xmlns:a16="http://schemas.microsoft.com/office/drawing/2014/main" id="{1F20C29D-5ADA-4585-BBB5-2A93BE0A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208 w 20"/>
                  <a:gd name="T1" fmla="*/ 352 h 20"/>
                  <a:gd name="T2" fmla="*/ 33 w 20"/>
                  <a:gd name="T3" fmla="*/ 225 h 20"/>
                  <a:gd name="T4" fmla="*/ 125 w 20"/>
                  <a:gd name="T5" fmla="*/ 21 h 20"/>
                  <a:gd name="T6" fmla="*/ 300 w 20"/>
                  <a:gd name="T7" fmla="*/ 148 h 20"/>
                  <a:gd name="T8" fmla="*/ 20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8" y="20"/>
                      <a:pt x="3" y="17"/>
                      <a:pt x="2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9" name="Freeform 2145">
                <a:extLst>
                  <a:ext uri="{FF2B5EF4-FFF2-40B4-BE49-F238E27FC236}">
                    <a16:creationId xmlns:a16="http://schemas.microsoft.com/office/drawing/2014/main" id="{B8F1DF09-CF07-48A7-9EBE-71817E09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25 h 20"/>
                  <a:gd name="T4" fmla="*/ 14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4" y="2"/>
                      <a:pt x="9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2" y="19"/>
                    </a:cubicBezTo>
                    <a:close/>
                  </a:path>
                </a:pathLst>
              </a:custGeom>
              <a:solidFill>
                <a:srgbClr val="FEE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0" name="Freeform 2146">
                <a:extLst>
                  <a:ext uri="{FF2B5EF4-FFF2-40B4-BE49-F238E27FC236}">
                    <a16:creationId xmlns:a16="http://schemas.microsoft.com/office/drawing/2014/main" id="{4F01B0F0-4B3E-4787-92E4-606A7642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66 w 19"/>
                  <a:gd name="T1" fmla="*/ 352 h 20"/>
                  <a:gd name="T2" fmla="*/ 0 w 19"/>
                  <a:gd name="T3" fmla="*/ 225 h 20"/>
                  <a:gd name="T4" fmla="*/ 121 w 19"/>
                  <a:gd name="T5" fmla="*/ 21 h 20"/>
                  <a:gd name="T6" fmla="*/ 275 w 19"/>
                  <a:gd name="T7" fmla="*/ 170 h 20"/>
                  <a:gd name="T8" fmla="*/ 166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1" y="19"/>
                    </a:moveTo>
                    <a:cubicBezTo>
                      <a:pt x="6" y="20"/>
                      <a:pt x="1" y="17"/>
                      <a:pt x="0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8"/>
                      <a:pt x="11" y="19"/>
                    </a:cubicBezTo>
                    <a:close/>
                  </a:path>
                </a:pathLst>
              </a:custGeom>
              <a:solidFill>
                <a:srgbClr val="FE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1" name="Freeform 2147">
                <a:extLst>
                  <a:ext uri="{FF2B5EF4-FFF2-40B4-BE49-F238E27FC236}">
                    <a16:creationId xmlns:a16="http://schemas.microsoft.com/office/drawing/2014/main" id="{B3624874-08D7-4BB2-A955-BF1655C6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53 w 19"/>
                  <a:gd name="T1" fmla="*/ 352 h 20"/>
                  <a:gd name="T2" fmla="*/ 0 w 19"/>
                  <a:gd name="T3" fmla="*/ 204 h 20"/>
                  <a:gd name="T4" fmla="*/ 121 w 19"/>
                  <a:gd name="T5" fmla="*/ 21 h 20"/>
                  <a:gd name="T6" fmla="*/ 275 w 19"/>
                  <a:gd name="T7" fmla="*/ 170 h 20"/>
                  <a:gd name="T8" fmla="*/ 153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5" y="20"/>
                      <a:pt x="1" y="16"/>
                      <a:pt x="0" y="11"/>
                    </a:cubicBezTo>
                    <a:cubicBezTo>
                      <a:pt x="0" y="6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9"/>
                      <a:pt x="10" y="19"/>
                    </a:cubicBezTo>
                    <a:close/>
                  </a:path>
                </a:pathLst>
              </a:custGeom>
              <a:solidFill>
                <a:srgbClr val="FF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2" name="Freeform 2148">
                <a:extLst>
                  <a:ext uri="{FF2B5EF4-FFF2-40B4-BE49-F238E27FC236}">
                    <a16:creationId xmlns:a16="http://schemas.microsoft.com/office/drawing/2014/main" id="{EBD6DB6F-CE62-40DC-9852-C7AB7DD2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93 h 19"/>
                  <a:gd name="T4" fmla="*/ 134 w 19"/>
                  <a:gd name="T5" fmla="*/ 0 h 19"/>
                  <a:gd name="T6" fmla="*/ 287 w 19"/>
                  <a:gd name="T7" fmla="*/ 150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1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4" y="0"/>
                      <a:pt x="18" y="3"/>
                      <a:pt x="19" y="8"/>
                    </a:cubicBezTo>
                    <a:cubicBezTo>
                      <a:pt x="19" y="13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3" name="Freeform 2149">
                <a:extLst>
                  <a:ext uri="{FF2B5EF4-FFF2-40B4-BE49-F238E27FC236}">
                    <a16:creationId xmlns:a16="http://schemas.microsoft.com/office/drawing/2014/main" id="{2420C05E-45CE-40AD-8849-3FF905B4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72 h 19"/>
                  <a:gd name="T4" fmla="*/ 134 w 19"/>
                  <a:gd name="T5" fmla="*/ 0 h 19"/>
                  <a:gd name="T6" fmla="*/ 287 w 19"/>
                  <a:gd name="T7" fmla="*/ 172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9" y="9"/>
                    </a:cubicBezTo>
                    <a:cubicBezTo>
                      <a:pt x="19" y="14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4" name="Oval 2150">
                <a:extLst>
                  <a:ext uri="{FF2B5EF4-FFF2-40B4-BE49-F238E27FC236}">
                    <a16:creationId xmlns:a16="http://schemas.microsoft.com/office/drawing/2014/main" id="{E4DA88A8-40F1-49C3-BAFA-CA06BF179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269"/>
                <a:ext cx="47" cy="48"/>
              </a:xfrm>
              <a:prstGeom prst="ellipse">
                <a:avLst/>
              </a:prstGeom>
              <a:solidFill>
                <a:srgbClr val="FFE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5" name="Freeform 2151">
                <a:extLst>
                  <a:ext uri="{FF2B5EF4-FFF2-40B4-BE49-F238E27FC236}">
                    <a16:creationId xmlns:a16="http://schemas.microsoft.com/office/drawing/2014/main" id="{48FB27DB-FBD9-4A90-8DB6-998AD6E03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61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6" name="Freeform 2152">
                <a:extLst>
                  <a:ext uri="{FF2B5EF4-FFF2-40B4-BE49-F238E27FC236}">
                    <a16:creationId xmlns:a16="http://schemas.microsoft.com/office/drawing/2014/main" id="{9C66DDAF-8661-4F10-A3CD-54E8E5BAD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53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7" name="Freeform 2153">
                <a:extLst>
                  <a:ext uri="{FF2B5EF4-FFF2-40B4-BE49-F238E27FC236}">
                    <a16:creationId xmlns:a16="http://schemas.microsoft.com/office/drawing/2014/main" id="{24B527FB-CF3C-4795-BE47-837DAD31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6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8" name="Freeform 2154">
                <a:extLst>
                  <a:ext uri="{FF2B5EF4-FFF2-40B4-BE49-F238E27FC236}">
                    <a16:creationId xmlns:a16="http://schemas.microsoft.com/office/drawing/2014/main" id="{7B81DFC4-0D3C-4EBB-8305-0414478A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45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7" name="Group 2155">
              <a:extLst>
                <a:ext uri="{FF2B5EF4-FFF2-40B4-BE49-F238E27FC236}">
                  <a16:creationId xmlns:a16="http://schemas.microsoft.com/office/drawing/2014/main" id="{15F0406B-A896-420A-8A1D-704FBC632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" y="1603"/>
              <a:ext cx="908" cy="776"/>
              <a:chOff x="3943" y="1603"/>
              <a:chExt cx="908" cy="776"/>
            </a:xfrm>
          </p:grpSpPr>
          <p:sp>
            <p:nvSpPr>
              <p:cNvPr id="68659" name="Freeform 2156">
                <a:extLst>
                  <a:ext uri="{FF2B5EF4-FFF2-40B4-BE49-F238E27FC236}">
                    <a16:creationId xmlns:a16="http://schemas.microsoft.com/office/drawing/2014/main" id="{C033087A-F075-4E98-AE21-AAF2042FE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6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0" name="Freeform 2157">
                <a:extLst>
                  <a:ext uri="{FF2B5EF4-FFF2-40B4-BE49-F238E27FC236}">
                    <a16:creationId xmlns:a16="http://schemas.microsoft.com/office/drawing/2014/main" id="{83E15414-4D10-4AD8-87B7-02EBF0BC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51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1" name="Freeform 2158">
                <a:extLst>
                  <a:ext uri="{FF2B5EF4-FFF2-40B4-BE49-F238E27FC236}">
                    <a16:creationId xmlns:a16="http://schemas.microsoft.com/office/drawing/2014/main" id="{F8A616AF-6C0E-425B-BA03-C5F53293C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68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2" name="Freeform 2159">
                <a:extLst>
                  <a:ext uri="{FF2B5EF4-FFF2-40B4-BE49-F238E27FC236}">
                    <a16:creationId xmlns:a16="http://schemas.microsoft.com/office/drawing/2014/main" id="{F6BBCD43-1227-456C-87AB-8B840B0B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8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3" name="Freeform 2160">
                <a:extLst>
                  <a:ext uri="{FF2B5EF4-FFF2-40B4-BE49-F238E27FC236}">
                    <a16:creationId xmlns:a16="http://schemas.microsoft.com/office/drawing/2014/main" id="{BA700ED9-0AE8-4785-A192-7800BD34D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64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4" name="Freeform 2161">
                <a:extLst>
                  <a:ext uri="{FF2B5EF4-FFF2-40B4-BE49-F238E27FC236}">
                    <a16:creationId xmlns:a16="http://schemas.microsoft.com/office/drawing/2014/main" id="{726606E0-B534-48E8-B854-3749465C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5" name="Freeform 2162">
                <a:extLst>
                  <a:ext uri="{FF2B5EF4-FFF2-40B4-BE49-F238E27FC236}">
                    <a16:creationId xmlns:a16="http://schemas.microsoft.com/office/drawing/2014/main" id="{DDBBA2A4-CE0F-48D5-84B4-5B051253A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5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6" name="Freeform 2163">
                <a:extLst>
                  <a:ext uri="{FF2B5EF4-FFF2-40B4-BE49-F238E27FC236}">
                    <a16:creationId xmlns:a16="http://schemas.microsoft.com/office/drawing/2014/main" id="{710F1383-ADA8-4B5E-823B-6810E430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635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7" name="Freeform 2164">
                <a:extLst>
                  <a:ext uri="{FF2B5EF4-FFF2-40B4-BE49-F238E27FC236}">
                    <a16:creationId xmlns:a16="http://schemas.microsoft.com/office/drawing/2014/main" id="{5CCDB793-C479-4715-8751-0EF1235DA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3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8" name="Freeform 2165">
                <a:extLst>
                  <a:ext uri="{FF2B5EF4-FFF2-40B4-BE49-F238E27FC236}">
                    <a16:creationId xmlns:a16="http://schemas.microsoft.com/office/drawing/2014/main" id="{4E9CEE5D-A745-4FBF-87EE-EFE2B7BBE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48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9" name="Freeform 2166">
                <a:extLst>
                  <a:ext uri="{FF2B5EF4-FFF2-40B4-BE49-F238E27FC236}">
                    <a16:creationId xmlns:a16="http://schemas.microsoft.com/office/drawing/2014/main" id="{7DEC9ED8-A860-4B17-A6BC-661EDF1F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3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0" name="Freeform 2167">
                <a:extLst>
                  <a:ext uri="{FF2B5EF4-FFF2-40B4-BE49-F238E27FC236}">
                    <a16:creationId xmlns:a16="http://schemas.microsoft.com/office/drawing/2014/main" id="{0EC2554F-0223-45B1-A212-B481A36D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3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1" name="Freeform 2168">
                <a:extLst>
                  <a:ext uri="{FF2B5EF4-FFF2-40B4-BE49-F238E27FC236}">
                    <a16:creationId xmlns:a16="http://schemas.microsoft.com/office/drawing/2014/main" id="{37043CDA-0904-4B73-B1A1-C255C3FC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53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2" name="Freeform 2169">
                <a:extLst>
                  <a:ext uri="{FF2B5EF4-FFF2-40B4-BE49-F238E27FC236}">
                    <a16:creationId xmlns:a16="http://schemas.microsoft.com/office/drawing/2014/main" id="{2896CB62-3D5D-48AD-9BD9-925BEC43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3" name="Freeform 2170">
                <a:extLst>
                  <a:ext uri="{FF2B5EF4-FFF2-40B4-BE49-F238E27FC236}">
                    <a16:creationId xmlns:a16="http://schemas.microsoft.com/office/drawing/2014/main" id="{CF4BC57F-0342-4624-A8CB-768B6BFA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24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4" name="Freeform 2171">
                <a:extLst>
                  <a:ext uri="{FF2B5EF4-FFF2-40B4-BE49-F238E27FC236}">
                    <a16:creationId xmlns:a16="http://schemas.microsoft.com/office/drawing/2014/main" id="{329440B9-A990-4CA4-98FD-6395607C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3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5" name="Freeform 2172">
                <a:extLst>
                  <a:ext uri="{FF2B5EF4-FFF2-40B4-BE49-F238E27FC236}">
                    <a16:creationId xmlns:a16="http://schemas.microsoft.com/office/drawing/2014/main" id="{DBD90399-9007-459A-B115-4F07CF5AE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3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6" name="Freeform 2173">
                <a:extLst>
                  <a:ext uri="{FF2B5EF4-FFF2-40B4-BE49-F238E27FC236}">
                    <a16:creationId xmlns:a16="http://schemas.microsoft.com/office/drawing/2014/main" id="{347A2C87-0D34-47AD-A2A7-1C0816EC5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43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7" name="Freeform 2174">
                <a:extLst>
                  <a:ext uri="{FF2B5EF4-FFF2-40B4-BE49-F238E27FC236}">
                    <a16:creationId xmlns:a16="http://schemas.microsoft.com/office/drawing/2014/main" id="{B6C66831-B555-4005-BEC4-3CA7A541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65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8" name="Freeform 2175">
                <a:extLst>
                  <a:ext uri="{FF2B5EF4-FFF2-40B4-BE49-F238E27FC236}">
                    <a16:creationId xmlns:a16="http://schemas.microsoft.com/office/drawing/2014/main" id="{6072CBB6-96E6-4580-8705-FDA93ED5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45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9" name="Freeform 2176">
                <a:extLst>
                  <a:ext uri="{FF2B5EF4-FFF2-40B4-BE49-F238E27FC236}">
                    <a16:creationId xmlns:a16="http://schemas.microsoft.com/office/drawing/2014/main" id="{AEF03D99-C092-45FD-8456-12ACC67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43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0" name="Freeform 2177">
                <a:extLst>
                  <a:ext uri="{FF2B5EF4-FFF2-40B4-BE49-F238E27FC236}">
                    <a16:creationId xmlns:a16="http://schemas.microsoft.com/office/drawing/2014/main" id="{3D8BC2AF-D3BF-4E56-B09C-F66F3093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1" name="Freeform 2178">
                <a:extLst>
                  <a:ext uri="{FF2B5EF4-FFF2-40B4-BE49-F238E27FC236}">
                    <a16:creationId xmlns:a16="http://schemas.microsoft.com/office/drawing/2014/main" id="{411DABC5-0FE9-46C8-90BA-971501D2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6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2" name="Freeform 2179">
                <a:extLst>
                  <a:ext uri="{FF2B5EF4-FFF2-40B4-BE49-F238E27FC236}">
                    <a16:creationId xmlns:a16="http://schemas.microsoft.com/office/drawing/2014/main" id="{A97DBA04-EC69-45AA-8994-F7227D335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3" name="Freeform 2180">
                <a:extLst>
                  <a:ext uri="{FF2B5EF4-FFF2-40B4-BE49-F238E27FC236}">
                    <a16:creationId xmlns:a16="http://schemas.microsoft.com/office/drawing/2014/main" id="{A3377386-3E4E-4C69-8122-6A5EBDE3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5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4" name="Freeform 2181">
                <a:extLst>
                  <a:ext uri="{FF2B5EF4-FFF2-40B4-BE49-F238E27FC236}">
                    <a16:creationId xmlns:a16="http://schemas.microsoft.com/office/drawing/2014/main" id="{4D74C5DE-F4CD-457D-9996-1EE5013CB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4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5" name="Freeform 2182">
                <a:extLst>
                  <a:ext uri="{FF2B5EF4-FFF2-40B4-BE49-F238E27FC236}">
                    <a16:creationId xmlns:a16="http://schemas.microsoft.com/office/drawing/2014/main" id="{8976222C-5EFB-41BB-9CD1-560024A5D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2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6" name="Freeform 2183">
                <a:extLst>
                  <a:ext uri="{FF2B5EF4-FFF2-40B4-BE49-F238E27FC236}">
                    <a16:creationId xmlns:a16="http://schemas.microsoft.com/office/drawing/2014/main" id="{F695B2A1-BD75-42E8-AF4B-2B996CD2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7" name="Freeform 2184">
                <a:extLst>
                  <a:ext uri="{FF2B5EF4-FFF2-40B4-BE49-F238E27FC236}">
                    <a16:creationId xmlns:a16="http://schemas.microsoft.com/office/drawing/2014/main" id="{47DD0D50-0F86-4D10-BC7E-8B110A7F8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0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8" name="Freeform 2185">
                <a:extLst>
                  <a:ext uri="{FF2B5EF4-FFF2-40B4-BE49-F238E27FC236}">
                    <a16:creationId xmlns:a16="http://schemas.microsoft.com/office/drawing/2014/main" id="{9B90E194-94CE-4645-A945-2B80CDD4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1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9" name="Freeform 2186">
                <a:extLst>
                  <a:ext uri="{FF2B5EF4-FFF2-40B4-BE49-F238E27FC236}">
                    <a16:creationId xmlns:a16="http://schemas.microsoft.com/office/drawing/2014/main" id="{D474DAE2-F6DF-4492-869B-3C82E54D5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0" name="Freeform 2187">
                <a:extLst>
                  <a:ext uri="{FF2B5EF4-FFF2-40B4-BE49-F238E27FC236}">
                    <a16:creationId xmlns:a16="http://schemas.microsoft.com/office/drawing/2014/main" id="{E0775471-8816-4664-B943-79425A99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62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1" name="Freeform 2188">
                <a:extLst>
                  <a:ext uri="{FF2B5EF4-FFF2-40B4-BE49-F238E27FC236}">
                    <a16:creationId xmlns:a16="http://schemas.microsoft.com/office/drawing/2014/main" id="{4B9C1D6C-45FE-4FAE-BD7B-B4088332A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2" name="Freeform 2189">
                <a:extLst>
                  <a:ext uri="{FF2B5EF4-FFF2-40B4-BE49-F238E27FC236}">
                    <a16:creationId xmlns:a16="http://schemas.microsoft.com/office/drawing/2014/main" id="{4AB39E13-81C2-4A35-A1BE-E432D6C8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2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3" name="Freeform 2190">
                <a:extLst>
                  <a:ext uri="{FF2B5EF4-FFF2-40B4-BE49-F238E27FC236}">
                    <a16:creationId xmlns:a16="http://schemas.microsoft.com/office/drawing/2014/main" id="{C81C4691-AB70-46A4-9753-C3B1F223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4" name="Freeform 2191">
                <a:extLst>
                  <a:ext uri="{FF2B5EF4-FFF2-40B4-BE49-F238E27FC236}">
                    <a16:creationId xmlns:a16="http://schemas.microsoft.com/office/drawing/2014/main" id="{ED0557C2-E925-4612-98CF-30E8F6F5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3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5" name="Freeform 2192">
                <a:extLst>
                  <a:ext uri="{FF2B5EF4-FFF2-40B4-BE49-F238E27FC236}">
                    <a16:creationId xmlns:a16="http://schemas.microsoft.com/office/drawing/2014/main" id="{48D2DDC7-D52A-4304-9D8C-C9B927D75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3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6" name="Freeform 2193">
                <a:extLst>
                  <a:ext uri="{FF2B5EF4-FFF2-40B4-BE49-F238E27FC236}">
                    <a16:creationId xmlns:a16="http://schemas.microsoft.com/office/drawing/2014/main" id="{617C1F7B-2F78-450E-B1B0-F5BDC68DD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7" name="Freeform 2194">
                <a:extLst>
                  <a:ext uri="{FF2B5EF4-FFF2-40B4-BE49-F238E27FC236}">
                    <a16:creationId xmlns:a16="http://schemas.microsoft.com/office/drawing/2014/main" id="{F01B0E79-5687-4873-9BFD-870E19B5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8" name="Freeform 2195">
                <a:extLst>
                  <a:ext uri="{FF2B5EF4-FFF2-40B4-BE49-F238E27FC236}">
                    <a16:creationId xmlns:a16="http://schemas.microsoft.com/office/drawing/2014/main" id="{F521F0F3-B229-4905-89FD-562180E25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9" name="Freeform 2196">
                <a:extLst>
                  <a:ext uri="{FF2B5EF4-FFF2-40B4-BE49-F238E27FC236}">
                    <a16:creationId xmlns:a16="http://schemas.microsoft.com/office/drawing/2014/main" id="{C76267A8-0FCA-4586-80F3-7266D295E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0" name="Freeform 2197">
                <a:extLst>
                  <a:ext uri="{FF2B5EF4-FFF2-40B4-BE49-F238E27FC236}">
                    <a16:creationId xmlns:a16="http://schemas.microsoft.com/office/drawing/2014/main" id="{D51FB2CE-A348-49CB-B4A7-BAFAA4D35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6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1" name="Freeform 2198">
                <a:extLst>
                  <a:ext uri="{FF2B5EF4-FFF2-40B4-BE49-F238E27FC236}">
                    <a16:creationId xmlns:a16="http://schemas.microsoft.com/office/drawing/2014/main" id="{9E095CCB-B750-44D0-A61E-96722260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85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2" name="Freeform 2199">
                <a:extLst>
                  <a:ext uri="{FF2B5EF4-FFF2-40B4-BE49-F238E27FC236}">
                    <a16:creationId xmlns:a16="http://schemas.microsoft.com/office/drawing/2014/main" id="{B40BD18D-85AA-439D-97D7-787174762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88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3" name="Freeform 2200">
                <a:extLst>
                  <a:ext uri="{FF2B5EF4-FFF2-40B4-BE49-F238E27FC236}">
                    <a16:creationId xmlns:a16="http://schemas.microsoft.com/office/drawing/2014/main" id="{F0D10DC7-E627-4208-B8AB-852C626D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9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4" name="Freeform 2201">
                <a:extLst>
                  <a:ext uri="{FF2B5EF4-FFF2-40B4-BE49-F238E27FC236}">
                    <a16:creationId xmlns:a16="http://schemas.microsoft.com/office/drawing/2014/main" id="{212CD790-266C-4188-BCE1-A44E02DE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5" name="Freeform 2202">
                <a:extLst>
                  <a:ext uri="{FF2B5EF4-FFF2-40B4-BE49-F238E27FC236}">
                    <a16:creationId xmlns:a16="http://schemas.microsoft.com/office/drawing/2014/main" id="{CD2B6FFA-2D19-4F06-BCB5-EF10FF21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64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6" name="Freeform 2203">
                <a:extLst>
                  <a:ext uri="{FF2B5EF4-FFF2-40B4-BE49-F238E27FC236}">
                    <a16:creationId xmlns:a16="http://schemas.microsoft.com/office/drawing/2014/main" id="{D89F95F5-B685-4A36-8BF7-3C78F50E2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8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7" name="Freeform 2204">
                <a:extLst>
                  <a:ext uri="{FF2B5EF4-FFF2-40B4-BE49-F238E27FC236}">
                    <a16:creationId xmlns:a16="http://schemas.microsoft.com/office/drawing/2014/main" id="{F6A8FF52-08A7-477C-BD4E-6EE98F647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77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8" name="Freeform 2205">
                <a:extLst>
                  <a:ext uri="{FF2B5EF4-FFF2-40B4-BE49-F238E27FC236}">
                    <a16:creationId xmlns:a16="http://schemas.microsoft.com/office/drawing/2014/main" id="{82523225-2B6E-4E13-82E7-532A9E95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9" name="Freeform 2206">
                <a:extLst>
                  <a:ext uri="{FF2B5EF4-FFF2-40B4-BE49-F238E27FC236}">
                    <a16:creationId xmlns:a16="http://schemas.microsoft.com/office/drawing/2014/main" id="{174DDB10-C6BF-4EFE-8929-3D838BA16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635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0" name="Freeform 2207">
                <a:extLst>
                  <a:ext uri="{FF2B5EF4-FFF2-40B4-BE49-F238E27FC236}">
                    <a16:creationId xmlns:a16="http://schemas.microsoft.com/office/drawing/2014/main" id="{47EDDE17-55DD-4E84-A5BA-3AF62F596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1" name="Freeform 2208">
                <a:extLst>
                  <a:ext uri="{FF2B5EF4-FFF2-40B4-BE49-F238E27FC236}">
                    <a16:creationId xmlns:a16="http://schemas.microsoft.com/office/drawing/2014/main" id="{BA2D9592-1E78-42FC-8A8E-1A6C6925C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6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2" name="Freeform 2209">
                <a:extLst>
                  <a:ext uri="{FF2B5EF4-FFF2-40B4-BE49-F238E27FC236}">
                    <a16:creationId xmlns:a16="http://schemas.microsoft.com/office/drawing/2014/main" id="{188F4F82-37BB-41C9-8FFB-64AE7C88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3" name="Freeform 2210">
                <a:extLst>
                  <a:ext uri="{FF2B5EF4-FFF2-40B4-BE49-F238E27FC236}">
                    <a16:creationId xmlns:a16="http://schemas.microsoft.com/office/drawing/2014/main" id="{F7DB3B9E-0AA5-4FAF-B945-133393D34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4" name="Freeform 2211">
                <a:extLst>
                  <a:ext uri="{FF2B5EF4-FFF2-40B4-BE49-F238E27FC236}">
                    <a16:creationId xmlns:a16="http://schemas.microsoft.com/office/drawing/2014/main" id="{DBAE8272-E98F-43C7-841D-E3E96B1C0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5" name="Freeform 2212">
                <a:extLst>
                  <a:ext uri="{FF2B5EF4-FFF2-40B4-BE49-F238E27FC236}">
                    <a16:creationId xmlns:a16="http://schemas.microsoft.com/office/drawing/2014/main" id="{ED99F685-0355-40C5-9BFB-999BCDCE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6" name="Freeform 2213">
                <a:extLst>
                  <a:ext uri="{FF2B5EF4-FFF2-40B4-BE49-F238E27FC236}">
                    <a16:creationId xmlns:a16="http://schemas.microsoft.com/office/drawing/2014/main" id="{28A58623-AB3A-4E15-B321-7320D046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6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7" name="Freeform 2214">
                <a:extLst>
                  <a:ext uri="{FF2B5EF4-FFF2-40B4-BE49-F238E27FC236}">
                    <a16:creationId xmlns:a16="http://schemas.microsoft.com/office/drawing/2014/main" id="{B56DC5EF-D5F5-49F6-AC67-D448557A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8" name="Freeform 2215">
                <a:extLst>
                  <a:ext uri="{FF2B5EF4-FFF2-40B4-BE49-F238E27FC236}">
                    <a16:creationId xmlns:a16="http://schemas.microsoft.com/office/drawing/2014/main" id="{6264173A-3389-4C80-9F18-4EB74A62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9" name="Freeform 2216">
                <a:extLst>
                  <a:ext uri="{FF2B5EF4-FFF2-40B4-BE49-F238E27FC236}">
                    <a16:creationId xmlns:a16="http://schemas.microsoft.com/office/drawing/2014/main" id="{AA040886-3EDC-4350-B05B-EE96DE13F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7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0" name="Freeform 2217">
                <a:extLst>
                  <a:ext uri="{FF2B5EF4-FFF2-40B4-BE49-F238E27FC236}">
                    <a16:creationId xmlns:a16="http://schemas.microsoft.com/office/drawing/2014/main" id="{7611D365-3F82-4493-B221-C521D471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1" name="Freeform 2218">
                <a:extLst>
                  <a:ext uri="{FF2B5EF4-FFF2-40B4-BE49-F238E27FC236}">
                    <a16:creationId xmlns:a16="http://schemas.microsoft.com/office/drawing/2014/main" id="{1A68FF65-1D9F-48FB-9232-AAC1E43D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2" name="Freeform 2219">
                <a:extLst>
                  <a:ext uri="{FF2B5EF4-FFF2-40B4-BE49-F238E27FC236}">
                    <a16:creationId xmlns:a16="http://schemas.microsoft.com/office/drawing/2014/main" id="{2AB27281-1B03-4282-9A25-78F648ED3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3" name="Freeform 2220">
                <a:extLst>
                  <a:ext uri="{FF2B5EF4-FFF2-40B4-BE49-F238E27FC236}">
                    <a16:creationId xmlns:a16="http://schemas.microsoft.com/office/drawing/2014/main" id="{B952A9CD-623C-45C5-90F6-31375F321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4" name="Freeform 2221">
                <a:extLst>
                  <a:ext uri="{FF2B5EF4-FFF2-40B4-BE49-F238E27FC236}">
                    <a16:creationId xmlns:a16="http://schemas.microsoft.com/office/drawing/2014/main" id="{A16B8512-C943-4013-BC20-45B0C868D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63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5" name="Freeform 2222">
                <a:extLst>
                  <a:ext uri="{FF2B5EF4-FFF2-40B4-BE49-F238E27FC236}">
                    <a16:creationId xmlns:a16="http://schemas.microsoft.com/office/drawing/2014/main" id="{4A5BBA5E-1728-4A88-AD81-66236733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6" name="Freeform 2223">
                <a:extLst>
                  <a:ext uri="{FF2B5EF4-FFF2-40B4-BE49-F238E27FC236}">
                    <a16:creationId xmlns:a16="http://schemas.microsoft.com/office/drawing/2014/main" id="{50271115-C954-4952-BA7F-D3100955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1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7" name="Freeform 2224">
                <a:extLst>
                  <a:ext uri="{FF2B5EF4-FFF2-40B4-BE49-F238E27FC236}">
                    <a16:creationId xmlns:a16="http://schemas.microsoft.com/office/drawing/2014/main" id="{B63ECE79-D9FF-4F37-ABE9-681F92B80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8" name="Freeform 2225">
                <a:extLst>
                  <a:ext uri="{FF2B5EF4-FFF2-40B4-BE49-F238E27FC236}">
                    <a16:creationId xmlns:a16="http://schemas.microsoft.com/office/drawing/2014/main" id="{4FF964BC-2D83-4F5D-B27D-D9B4544C5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9" name="Freeform 2226">
                <a:extLst>
                  <a:ext uri="{FF2B5EF4-FFF2-40B4-BE49-F238E27FC236}">
                    <a16:creationId xmlns:a16="http://schemas.microsoft.com/office/drawing/2014/main" id="{9F7CE70A-3F96-4613-A3C7-9B64371D5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0" name="Freeform 2227">
                <a:extLst>
                  <a:ext uri="{FF2B5EF4-FFF2-40B4-BE49-F238E27FC236}">
                    <a16:creationId xmlns:a16="http://schemas.microsoft.com/office/drawing/2014/main" id="{17F035DC-D073-4194-A8A5-F16AA259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1" name="Freeform 2228">
                <a:extLst>
                  <a:ext uri="{FF2B5EF4-FFF2-40B4-BE49-F238E27FC236}">
                    <a16:creationId xmlns:a16="http://schemas.microsoft.com/office/drawing/2014/main" id="{AD79D146-F658-41DB-98AB-CA6FDCF9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6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2" name="Freeform 2229">
                <a:extLst>
                  <a:ext uri="{FF2B5EF4-FFF2-40B4-BE49-F238E27FC236}">
                    <a16:creationId xmlns:a16="http://schemas.microsoft.com/office/drawing/2014/main" id="{FC063B92-3FAA-4BA7-BAB7-F1ADC6AEB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6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3" name="Freeform 2230">
                <a:extLst>
                  <a:ext uri="{FF2B5EF4-FFF2-40B4-BE49-F238E27FC236}">
                    <a16:creationId xmlns:a16="http://schemas.microsoft.com/office/drawing/2014/main" id="{E057A51C-FE5A-44B7-8DD5-7C544E9E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4" name="Freeform 2231">
                <a:extLst>
                  <a:ext uri="{FF2B5EF4-FFF2-40B4-BE49-F238E27FC236}">
                    <a16:creationId xmlns:a16="http://schemas.microsoft.com/office/drawing/2014/main" id="{A4CFAED5-4ADC-43D6-8E2C-4DA6B22FC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5" name="Freeform 2232">
                <a:extLst>
                  <a:ext uri="{FF2B5EF4-FFF2-40B4-BE49-F238E27FC236}">
                    <a16:creationId xmlns:a16="http://schemas.microsoft.com/office/drawing/2014/main" id="{52E5370F-3838-41E3-BA97-2F433A96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75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6" name="Freeform 2233">
                <a:extLst>
                  <a:ext uri="{FF2B5EF4-FFF2-40B4-BE49-F238E27FC236}">
                    <a16:creationId xmlns:a16="http://schemas.microsoft.com/office/drawing/2014/main" id="{AACC3F4D-F332-4099-83CB-7C333BCEF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7" name="Freeform 2234">
                <a:extLst>
                  <a:ext uri="{FF2B5EF4-FFF2-40B4-BE49-F238E27FC236}">
                    <a16:creationId xmlns:a16="http://schemas.microsoft.com/office/drawing/2014/main" id="{FCF5846C-8B17-428D-B39F-2BBA72FF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27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8" name="Freeform 2235">
                <a:extLst>
                  <a:ext uri="{FF2B5EF4-FFF2-40B4-BE49-F238E27FC236}">
                    <a16:creationId xmlns:a16="http://schemas.microsoft.com/office/drawing/2014/main" id="{3DF75CFE-F67C-4564-94A3-2E09CD92B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075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9" name="Freeform 2236">
                <a:extLst>
                  <a:ext uri="{FF2B5EF4-FFF2-40B4-BE49-F238E27FC236}">
                    <a16:creationId xmlns:a16="http://schemas.microsoft.com/office/drawing/2014/main" id="{71C67185-F981-4F19-8550-941DC31EE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5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0" name="Freeform 2237">
                <a:extLst>
                  <a:ext uri="{FF2B5EF4-FFF2-40B4-BE49-F238E27FC236}">
                    <a16:creationId xmlns:a16="http://schemas.microsoft.com/office/drawing/2014/main" id="{D1F6DE50-A497-4750-9E38-9648CE5F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083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1" name="Freeform 2238">
                <a:extLst>
                  <a:ext uri="{FF2B5EF4-FFF2-40B4-BE49-F238E27FC236}">
                    <a16:creationId xmlns:a16="http://schemas.microsoft.com/office/drawing/2014/main" id="{FB4D44AE-497E-4DB2-815C-FD4F241C4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2" name="Freeform 2239">
                <a:extLst>
                  <a:ext uri="{FF2B5EF4-FFF2-40B4-BE49-F238E27FC236}">
                    <a16:creationId xmlns:a16="http://schemas.microsoft.com/office/drawing/2014/main" id="{CC14F2B7-2E59-49E7-9519-855FDBEC2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88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3" name="Freeform 2240">
                <a:extLst>
                  <a:ext uri="{FF2B5EF4-FFF2-40B4-BE49-F238E27FC236}">
                    <a16:creationId xmlns:a16="http://schemas.microsoft.com/office/drawing/2014/main" id="{96634A79-C0C9-4E71-BD3D-BE603612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053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4" name="Freeform 2241">
                <a:extLst>
                  <a:ext uri="{FF2B5EF4-FFF2-40B4-BE49-F238E27FC236}">
                    <a16:creationId xmlns:a16="http://schemas.microsoft.com/office/drawing/2014/main" id="{EE2D7F70-46EE-47BA-8F57-8AE0C28A9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5" name="Freeform 2242">
                <a:extLst>
                  <a:ext uri="{FF2B5EF4-FFF2-40B4-BE49-F238E27FC236}">
                    <a16:creationId xmlns:a16="http://schemas.microsoft.com/office/drawing/2014/main" id="{91EE30AB-40C9-4F28-B14B-78F10251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1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6" name="Freeform 2243">
                <a:extLst>
                  <a:ext uri="{FF2B5EF4-FFF2-40B4-BE49-F238E27FC236}">
                    <a16:creationId xmlns:a16="http://schemas.microsoft.com/office/drawing/2014/main" id="{0E98C9DE-4B5D-4F06-8E86-F92D93C58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56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7" name="Freeform 2244">
                <a:extLst>
                  <a:ext uri="{FF2B5EF4-FFF2-40B4-BE49-F238E27FC236}">
                    <a16:creationId xmlns:a16="http://schemas.microsoft.com/office/drawing/2014/main" id="{1BB546C8-176C-4C05-8EF3-A6CBB8D3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88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8" name="Freeform 2245">
                <a:extLst>
                  <a:ext uri="{FF2B5EF4-FFF2-40B4-BE49-F238E27FC236}">
                    <a16:creationId xmlns:a16="http://schemas.microsoft.com/office/drawing/2014/main" id="{633C11BC-3104-4A3F-AD49-E7712D878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04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9" name="Freeform 2246">
                <a:extLst>
                  <a:ext uri="{FF2B5EF4-FFF2-40B4-BE49-F238E27FC236}">
                    <a16:creationId xmlns:a16="http://schemas.microsoft.com/office/drawing/2014/main" id="{EA7EDDBD-E0CF-42DC-BED2-F4AB4B40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056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0" name="Freeform 2247">
                <a:extLst>
                  <a:ext uri="{FF2B5EF4-FFF2-40B4-BE49-F238E27FC236}">
                    <a16:creationId xmlns:a16="http://schemas.microsoft.com/office/drawing/2014/main" id="{12CCCFA6-4752-4BEB-BE68-3F96EEE87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69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1" name="Freeform 2248">
                <a:extLst>
                  <a:ext uri="{FF2B5EF4-FFF2-40B4-BE49-F238E27FC236}">
                    <a16:creationId xmlns:a16="http://schemas.microsoft.com/office/drawing/2014/main" id="{3CD1F04E-C6CF-4D8C-8188-316719BD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04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60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2" name="Freeform 2249">
                <a:extLst>
                  <a:ext uri="{FF2B5EF4-FFF2-40B4-BE49-F238E27FC236}">
                    <a16:creationId xmlns:a16="http://schemas.microsoft.com/office/drawing/2014/main" id="{E4A11AF3-CBA5-474D-AFAC-6B1A74E9C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9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3" name="Freeform 2250">
                <a:extLst>
                  <a:ext uri="{FF2B5EF4-FFF2-40B4-BE49-F238E27FC236}">
                    <a16:creationId xmlns:a16="http://schemas.microsoft.com/office/drawing/2014/main" id="{377FB55E-1330-4026-A31F-1F953F8B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23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4" name="Freeform 2251">
                <a:extLst>
                  <a:ext uri="{FF2B5EF4-FFF2-40B4-BE49-F238E27FC236}">
                    <a16:creationId xmlns:a16="http://schemas.microsoft.com/office/drawing/2014/main" id="{B064737C-1345-4B56-BA96-2189DE8A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5" name="Freeform 2252">
                <a:extLst>
                  <a:ext uri="{FF2B5EF4-FFF2-40B4-BE49-F238E27FC236}">
                    <a16:creationId xmlns:a16="http://schemas.microsoft.com/office/drawing/2014/main" id="{C24D750C-232D-4F1F-8058-3784B126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6" name="Freeform 2253">
                <a:extLst>
                  <a:ext uri="{FF2B5EF4-FFF2-40B4-BE49-F238E27FC236}">
                    <a16:creationId xmlns:a16="http://schemas.microsoft.com/office/drawing/2014/main" id="{A3D377DC-5AA8-48A6-9127-CEBA7BF1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029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7" name="Freeform 2254">
                <a:extLst>
                  <a:ext uri="{FF2B5EF4-FFF2-40B4-BE49-F238E27FC236}">
                    <a16:creationId xmlns:a16="http://schemas.microsoft.com/office/drawing/2014/main" id="{2D8DA0BD-BEBF-4851-9EE0-2A3081AD3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27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8" name="Freeform 2255">
                <a:extLst>
                  <a:ext uri="{FF2B5EF4-FFF2-40B4-BE49-F238E27FC236}">
                    <a16:creationId xmlns:a16="http://schemas.microsoft.com/office/drawing/2014/main" id="{CAFE79CE-003F-494A-AD77-060391C8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3"/>
                <a:ext cx="12" cy="14"/>
              </a:xfrm>
              <a:custGeom>
                <a:avLst/>
                <a:gdLst>
                  <a:gd name="T0" fmla="*/ 12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58 w 5"/>
                  <a:gd name="T7" fmla="*/ 87 h 5"/>
                  <a:gd name="T8" fmla="*/ 12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9" name="Freeform 2256">
                <a:extLst>
                  <a:ext uri="{FF2B5EF4-FFF2-40B4-BE49-F238E27FC236}">
                    <a16:creationId xmlns:a16="http://schemas.microsoft.com/office/drawing/2014/main" id="{3FB6AC9E-63F3-42AC-916B-96F7B472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99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0" name="Freeform 2257">
                <a:extLst>
                  <a:ext uri="{FF2B5EF4-FFF2-40B4-BE49-F238E27FC236}">
                    <a16:creationId xmlns:a16="http://schemas.microsoft.com/office/drawing/2014/main" id="{EEB43AFA-361F-4852-AFB0-832436EE7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13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1" name="Freeform 2258">
                <a:extLst>
                  <a:ext uri="{FF2B5EF4-FFF2-40B4-BE49-F238E27FC236}">
                    <a16:creationId xmlns:a16="http://schemas.microsoft.com/office/drawing/2014/main" id="{A6AC1851-082C-4271-8B2D-23B88FA18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0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22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2" name="Freeform 2259">
                <a:extLst>
                  <a:ext uri="{FF2B5EF4-FFF2-40B4-BE49-F238E27FC236}">
                    <a16:creationId xmlns:a16="http://schemas.microsoft.com/office/drawing/2014/main" id="{FE3E79C4-EDFE-45B0-8D57-8D7105454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019"/>
                <a:ext cx="13" cy="13"/>
              </a:xfrm>
              <a:custGeom>
                <a:avLst/>
                <a:gdLst>
                  <a:gd name="T0" fmla="*/ 21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21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3" name="Freeform 2260">
                <a:extLst>
                  <a:ext uri="{FF2B5EF4-FFF2-40B4-BE49-F238E27FC236}">
                    <a16:creationId xmlns:a16="http://schemas.microsoft.com/office/drawing/2014/main" id="{B7437A60-3EAF-4561-A56F-C584F00C4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11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4" name="Freeform 2261">
                <a:extLst>
                  <a:ext uri="{FF2B5EF4-FFF2-40B4-BE49-F238E27FC236}">
                    <a16:creationId xmlns:a16="http://schemas.microsoft.com/office/drawing/2014/main" id="{9AB918FB-DF0A-4A05-87F2-225EFBDE7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072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5" name="Freeform 2262">
                <a:extLst>
                  <a:ext uri="{FF2B5EF4-FFF2-40B4-BE49-F238E27FC236}">
                    <a16:creationId xmlns:a16="http://schemas.microsoft.com/office/drawing/2014/main" id="{957C8818-A66A-47E1-A6FB-7C8F6ABFA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51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6" name="Freeform 2263">
                <a:extLst>
                  <a:ext uri="{FF2B5EF4-FFF2-40B4-BE49-F238E27FC236}">
                    <a16:creationId xmlns:a16="http://schemas.microsoft.com/office/drawing/2014/main" id="{96432343-E6B1-46F7-9F31-9D0399DC9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24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7" name="Freeform 2264">
                <a:extLst>
                  <a:ext uri="{FF2B5EF4-FFF2-40B4-BE49-F238E27FC236}">
                    <a16:creationId xmlns:a16="http://schemas.microsoft.com/office/drawing/2014/main" id="{441BA29A-27D0-455F-BF58-662E2F30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08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8" name="Freeform 2265">
                <a:extLst>
                  <a:ext uri="{FF2B5EF4-FFF2-40B4-BE49-F238E27FC236}">
                    <a16:creationId xmlns:a16="http://schemas.microsoft.com/office/drawing/2014/main" id="{0F65D664-BDEA-43D6-B090-FB8A799F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9" name="Freeform 2266">
                <a:extLst>
                  <a:ext uri="{FF2B5EF4-FFF2-40B4-BE49-F238E27FC236}">
                    <a16:creationId xmlns:a16="http://schemas.microsoft.com/office/drawing/2014/main" id="{93B9E430-F752-420A-8C58-FD7FC8127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03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0" name="Freeform 2267">
                <a:extLst>
                  <a:ext uri="{FF2B5EF4-FFF2-40B4-BE49-F238E27FC236}">
                    <a16:creationId xmlns:a16="http://schemas.microsoft.com/office/drawing/2014/main" id="{0C31314A-683E-4114-8BC7-F1544299B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05"/>
                <a:ext cx="15" cy="14"/>
              </a:xfrm>
              <a:custGeom>
                <a:avLst/>
                <a:gdLst>
                  <a:gd name="T0" fmla="*/ 33 w 6"/>
                  <a:gd name="T1" fmla="*/ 87 h 5"/>
                  <a:gd name="T2" fmla="*/ 20 w 6"/>
                  <a:gd name="T3" fmla="*/ 22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1" name="Freeform 2268">
                <a:extLst>
                  <a:ext uri="{FF2B5EF4-FFF2-40B4-BE49-F238E27FC236}">
                    <a16:creationId xmlns:a16="http://schemas.microsoft.com/office/drawing/2014/main" id="{A2DD6728-D3E5-4462-A02D-7F0064422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2" name="Freeform 2269">
                <a:extLst>
                  <a:ext uri="{FF2B5EF4-FFF2-40B4-BE49-F238E27FC236}">
                    <a16:creationId xmlns:a16="http://schemas.microsoft.com/office/drawing/2014/main" id="{15CB57F7-BFFF-471A-B3D3-4A8A48BB0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981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3" name="Freeform 2270">
                <a:extLst>
                  <a:ext uri="{FF2B5EF4-FFF2-40B4-BE49-F238E27FC236}">
                    <a16:creationId xmlns:a16="http://schemas.microsoft.com/office/drawing/2014/main" id="{044E0EBA-9276-48CD-84D7-D7368BE25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99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4" name="Freeform 2271">
                <a:extLst>
                  <a:ext uri="{FF2B5EF4-FFF2-40B4-BE49-F238E27FC236}">
                    <a16:creationId xmlns:a16="http://schemas.microsoft.com/office/drawing/2014/main" id="{2CAD8C12-69B5-4F2A-8ED9-1AA9DB00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32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5" name="Freeform 2272">
                <a:extLst>
                  <a:ext uri="{FF2B5EF4-FFF2-40B4-BE49-F238E27FC236}">
                    <a16:creationId xmlns:a16="http://schemas.microsoft.com/office/drawing/2014/main" id="{12046009-20B8-4D5F-8D3D-3D8E1A23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6" name="Freeform 2273">
                <a:extLst>
                  <a:ext uri="{FF2B5EF4-FFF2-40B4-BE49-F238E27FC236}">
                    <a16:creationId xmlns:a16="http://schemas.microsoft.com/office/drawing/2014/main" id="{B985EDDB-E2D2-4ED0-AE86-59C1489A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7" name="Freeform 2274">
                <a:extLst>
                  <a:ext uri="{FF2B5EF4-FFF2-40B4-BE49-F238E27FC236}">
                    <a16:creationId xmlns:a16="http://schemas.microsoft.com/office/drawing/2014/main" id="{CE205C7C-B081-467C-834D-E773D2DE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7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8" name="Freeform 2275">
                <a:extLst>
                  <a:ext uri="{FF2B5EF4-FFF2-40B4-BE49-F238E27FC236}">
                    <a16:creationId xmlns:a16="http://schemas.microsoft.com/office/drawing/2014/main" id="{087C16DA-52E3-4537-B45A-3B369860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9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9" name="Freeform 2276">
                <a:extLst>
                  <a:ext uri="{FF2B5EF4-FFF2-40B4-BE49-F238E27FC236}">
                    <a16:creationId xmlns:a16="http://schemas.microsoft.com/office/drawing/2014/main" id="{26725FA0-AE7C-4C92-B892-3A1530455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09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0" name="Freeform 2277">
                <a:extLst>
                  <a:ext uri="{FF2B5EF4-FFF2-40B4-BE49-F238E27FC236}">
                    <a16:creationId xmlns:a16="http://schemas.microsoft.com/office/drawing/2014/main" id="{348C072B-AF75-4265-BFE5-A38483AF2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123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1" name="Freeform 2278">
                <a:extLst>
                  <a:ext uri="{FF2B5EF4-FFF2-40B4-BE49-F238E27FC236}">
                    <a16:creationId xmlns:a16="http://schemas.microsoft.com/office/drawing/2014/main" id="{18E76C02-7228-4104-8D3D-84B93BA4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75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2" name="Freeform 2279">
                <a:extLst>
                  <a:ext uri="{FF2B5EF4-FFF2-40B4-BE49-F238E27FC236}">
                    <a16:creationId xmlns:a16="http://schemas.microsoft.com/office/drawing/2014/main" id="{95CC62C3-955F-4BAB-9370-74FA6D662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8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3" name="Freeform 2280">
                <a:extLst>
                  <a:ext uri="{FF2B5EF4-FFF2-40B4-BE49-F238E27FC236}">
                    <a16:creationId xmlns:a16="http://schemas.microsoft.com/office/drawing/2014/main" id="{B407E8A2-BAE3-435C-832E-B3DDA936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4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4" name="Freeform 2281">
                <a:extLst>
                  <a:ext uri="{FF2B5EF4-FFF2-40B4-BE49-F238E27FC236}">
                    <a16:creationId xmlns:a16="http://schemas.microsoft.com/office/drawing/2014/main" id="{0E00CAB1-D085-4FFA-BEB7-725743536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4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5" name="Freeform 2282">
                <a:extLst>
                  <a:ext uri="{FF2B5EF4-FFF2-40B4-BE49-F238E27FC236}">
                    <a16:creationId xmlns:a16="http://schemas.microsoft.com/office/drawing/2014/main" id="{8F4DE36E-6141-4D84-899F-F7E07200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75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6" name="Freeform 2283">
                <a:extLst>
                  <a:ext uri="{FF2B5EF4-FFF2-40B4-BE49-F238E27FC236}">
                    <a16:creationId xmlns:a16="http://schemas.microsoft.com/office/drawing/2014/main" id="{805BCAED-3C17-480F-BCED-BF088A6F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040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7" name="Freeform 2284">
                <a:extLst>
                  <a:ext uri="{FF2B5EF4-FFF2-40B4-BE49-F238E27FC236}">
                    <a16:creationId xmlns:a16="http://schemas.microsoft.com/office/drawing/2014/main" id="{7B2F7B9B-A6B7-4F52-9AF5-192BED373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2027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8" name="Freeform 2285">
                <a:extLst>
                  <a:ext uri="{FF2B5EF4-FFF2-40B4-BE49-F238E27FC236}">
                    <a16:creationId xmlns:a16="http://schemas.microsoft.com/office/drawing/2014/main" id="{5C773D31-6853-470B-82A8-D06A05C0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051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0 w 8"/>
                  <a:gd name="T3" fmla="*/ 33 h 7"/>
                  <a:gd name="T4" fmla="*/ 83 w 8"/>
                  <a:gd name="T5" fmla="*/ 0 h 7"/>
                  <a:gd name="T6" fmla="*/ 113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9" name="Freeform 2286">
                <a:extLst>
                  <a:ext uri="{FF2B5EF4-FFF2-40B4-BE49-F238E27FC236}">
                    <a16:creationId xmlns:a16="http://schemas.microsoft.com/office/drawing/2014/main" id="{6A648B26-278F-43B3-BB70-4055177C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1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0" name="Freeform 2287">
                <a:extLst>
                  <a:ext uri="{FF2B5EF4-FFF2-40B4-BE49-F238E27FC236}">
                    <a16:creationId xmlns:a16="http://schemas.microsoft.com/office/drawing/2014/main" id="{3622871E-1A9C-4662-946C-247F1E6C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0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1" name="Freeform 2288">
                <a:extLst>
                  <a:ext uri="{FF2B5EF4-FFF2-40B4-BE49-F238E27FC236}">
                    <a16:creationId xmlns:a16="http://schemas.microsoft.com/office/drawing/2014/main" id="{AA0528F5-698D-4224-BF14-838A950A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19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2" name="Freeform 2289">
                <a:extLst>
                  <a:ext uri="{FF2B5EF4-FFF2-40B4-BE49-F238E27FC236}">
                    <a16:creationId xmlns:a16="http://schemas.microsoft.com/office/drawing/2014/main" id="{A5287C70-4E9F-440A-82C4-D2314AA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01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3" name="Freeform 2290">
                <a:extLst>
                  <a:ext uri="{FF2B5EF4-FFF2-40B4-BE49-F238E27FC236}">
                    <a16:creationId xmlns:a16="http://schemas.microsoft.com/office/drawing/2014/main" id="{4F1C6804-A836-4EB9-A4F9-263B77FC9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4" name="Freeform 2291">
                <a:extLst>
                  <a:ext uri="{FF2B5EF4-FFF2-40B4-BE49-F238E27FC236}">
                    <a16:creationId xmlns:a16="http://schemas.microsoft.com/office/drawing/2014/main" id="{3212FFD4-6498-49C4-8BD2-A87C3B8C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98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5" name="Freeform 2292">
                <a:extLst>
                  <a:ext uri="{FF2B5EF4-FFF2-40B4-BE49-F238E27FC236}">
                    <a16:creationId xmlns:a16="http://schemas.microsoft.com/office/drawing/2014/main" id="{DCB41100-56C2-404A-824B-73E7515A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6" name="Freeform 2293">
                <a:extLst>
                  <a:ext uri="{FF2B5EF4-FFF2-40B4-BE49-F238E27FC236}">
                    <a16:creationId xmlns:a16="http://schemas.microsoft.com/office/drawing/2014/main" id="{0CDA6CFA-FFD0-41E3-BC51-07E07831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1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7" name="Freeform 2294">
                <a:extLst>
                  <a:ext uri="{FF2B5EF4-FFF2-40B4-BE49-F238E27FC236}">
                    <a16:creationId xmlns:a16="http://schemas.microsoft.com/office/drawing/2014/main" id="{00053296-2930-4728-8FE7-13D715C9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99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8" name="Freeform 2295">
                <a:extLst>
                  <a:ext uri="{FF2B5EF4-FFF2-40B4-BE49-F238E27FC236}">
                    <a16:creationId xmlns:a16="http://schemas.microsoft.com/office/drawing/2014/main" id="{CDE56797-1F85-41AC-A2CC-9981E3C1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4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9" name="Freeform 2296">
                <a:extLst>
                  <a:ext uri="{FF2B5EF4-FFF2-40B4-BE49-F238E27FC236}">
                    <a16:creationId xmlns:a16="http://schemas.microsoft.com/office/drawing/2014/main" id="{25D57840-C6FE-4EA5-8FF4-5BF070746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0" name="Freeform 2297">
                <a:extLst>
                  <a:ext uri="{FF2B5EF4-FFF2-40B4-BE49-F238E27FC236}">
                    <a16:creationId xmlns:a16="http://schemas.microsoft.com/office/drawing/2014/main" id="{C8E4224E-EE1E-4F2A-ABA0-DD677F3C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0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1" name="Freeform 2298">
                <a:extLst>
                  <a:ext uri="{FF2B5EF4-FFF2-40B4-BE49-F238E27FC236}">
                    <a16:creationId xmlns:a16="http://schemas.microsoft.com/office/drawing/2014/main" id="{A900BE9A-BC03-4BF7-92F7-85A7495BF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11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2" name="Freeform 2299">
                <a:extLst>
                  <a:ext uri="{FF2B5EF4-FFF2-40B4-BE49-F238E27FC236}">
                    <a16:creationId xmlns:a16="http://schemas.microsoft.com/office/drawing/2014/main" id="{3C562818-7580-4BCE-92CC-6CA44361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0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3" name="Freeform 2300">
                <a:extLst>
                  <a:ext uri="{FF2B5EF4-FFF2-40B4-BE49-F238E27FC236}">
                    <a16:creationId xmlns:a16="http://schemas.microsoft.com/office/drawing/2014/main" id="{A8977CFD-3E59-4AF0-9719-3F22A2FCA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2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4" name="Freeform 2301">
                <a:extLst>
                  <a:ext uri="{FF2B5EF4-FFF2-40B4-BE49-F238E27FC236}">
                    <a16:creationId xmlns:a16="http://schemas.microsoft.com/office/drawing/2014/main" id="{85A17D9B-196B-4DF4-8958-C34E13D1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1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5" name="Freeform 2302">
                <a:extLst>
                  <a:ext uri="{FF2B5EF4-FFF2-40B4-BE49-F238E27FC236}">
                    <a16:creationId xmlns:a16="http://schemas.microsoft.com/office/drawing/2014/main" id="{684A81F0-1904-4302-8BA3-91D8627BE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12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6" name="Freeform 2303">
                <a:extLst>
                  <a:ext uri="{FF2B5EF4-FFF2-40B4-BE49-F238E27FC236}">
                    <a16:creationId xmlns:a16="http://schemas.microsoft.com/office/drawing/2014/main" id="{391D96D5-E6C2-4E23-974B-33DD67B5F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7" name="Freeform 2304">
                <a:extLst>
                  <a:ext uri="{FF2B5EF4-FFF2-40B4-BE49-F238E27FC236}">
                    <a16:creationId xmlns:a16="http://schemas.microsoft.com/office/drawing/2014/main" id="{8AFF12C5-FCEE-4B12-80D1-10828B1BD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12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8" name="Freeform 2305">
                <a:extLst>
                  <a:ext uri="{FF2B5EF4-FFF2-40B4-BE49-F238E27FC236}">
                    <a16:creationId xmlns:a16="http://schemas.microsoft.com/office/drawing/2014/main" id="{52A2F5C0-B95B-4D43-9922-7459CF559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9" name="Freeform 2306">
                <a:extLst>
                  <a:ext uri="{FF2B5EF4-FFF2-40B4-BE49-F238E27FC236}">
                    <a16:creationId xmlns:a16="http://schemas.microsoft.com/office/drawing/2014/main" id="{55C07909-6F13-4F8A-A68D-AE5EC657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3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0" name="Freeform 2307">
                <a:extLst>
                  <a:ext uri="{FF2B5EF4-FFF2-40B4-BE49-F238E27FC236}">
                    <a16:creationId xmlns:a16="http://schemas.microsoft.com/office/drawing/2014/main" id="{A0EE9ACC-6A33-49F2-86D3-CD4F1A09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9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1" name="Freeform 2308">
                <a:extLst>
                  <a:ext uri="{FF2B5EF4-FFF2-40B4-BE49-F238E27FC236}">
                    <a16:creationId xmlns:a16="http://schemas.microsoft.com/office/drawing/2014/main" id="{A6BA7ABC-157D-4C58-8120-D8996F88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16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2" name="Freeform 2309">
                <a:extLst>
                  <a:ext uri="{FF2B5EF4-FFF2-40B4-BE49-F238E27FC236}">
                    <a16:creationId xmlns:a16="http://schemas.microsoft.com/office/drawing/2014/main" id="{032F0E29-DD7D-4C2F-86CA-DA337390B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3" name="Freeform 2310">
                <a:extLst>
                  <a:ext uri="{FF2B5EF4-FFF2-40B4-BE49-F238E27FC236}">
                    <a16:creationId xmlns:a16="http://schemas.microsoft.com/office/drawing/2014/main" id="{3A6DBFA0-E60E-4ACC-9A6B-43DC39C2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4" name="Freeform 2311">
                <a:extLst>
                  <a:ext uri="{FF2B5EF4-FFF2-40B4-BE49-F238E27FC236}">
                    <a16:creationId xmlns:a16="http://schemas.microsoft.com/office/drawing/2014/main" id="{3FEA1CE0-2ABC-43F8-9D1D-6F4C816FF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5" name="Freeform 2312">
                <a:extLst>
                  <a:ext uri="{FF2B5EF4-FFF2-40B4-BE49-F238E27FC236}">
                    <a16:creationId xmlns:a16="http://schemas.microsoft.com/office/drawing/2014/main" id="{79D329D6-4B82-41D6-B138-6A3DA712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0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6" name="Freeform 2313">
                <a:extLst>
                  <a:ext uri="{FF2B5EF4-FFF2-40B4-BE49-F238E27FC236}">
                    <a16:creationId xmlns:a16="http://schemas.microsoft.com/office/drawing/2014/main" id="{DD95AA09-7BF8-4979-AD7C-3C7DC088A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9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7" name="Freeform 2314">
                <a:extLst>
                  <a:ext uri="{FF2B5EF4-FFF2-40B4-BE49-F238E27FC236}">
                    <a16:creationId xmlns:a16="http://schemas.microsoft.com/office/drawing/2014/main" id="{27D7B407-AC71-47C1-8FC5-0597A266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8" name="Freeform 2315">
                <a:extLst>
                  <a:ext uri="{FF2B5EF4-FFF2-40B4-BE49-F238E27FC236}">
                    <a16:creationId xmlns:a16="http://schemas.microsoft.com/office/drawing/2014/main" id="{DD97DDC9-5637-4908-B879-28F619E81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99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9" name="Freeform 2316">
                <a:extLst>
                  <a:ext uri="{FF2B5EF4-FFF2-40B4-BE49-F238E27FC236}">
                    <a16:creationId xmlns:a16="http://schemas.microsoft.com/office/drawing/2014/main" id="{77A58DA3-354C-4040-B935-B5EF15EB4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2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0" name="Freeform 2317">
                <a:extLst>
                  <a:ext uri="{FF2B5EF4-FFF2-40B4-BE49-F238E27FC236}">
                    <a16:creationId xmlns:a16="http://schemas.microsoft.com/office/drawing/2014/main" id="{ECF6751B-659A-4DE7-A60E-A28C7C454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2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1" name="Freeform 2318">
                <a:extLst>
                  <a:ext uri="{FF2B5EF4-FFF2-40B4-BE49-F238E27FC236}">
                    <a16:creationId xmlns:a16="http://schemas.microsoft.com/office/drawing/2014/main" id="{A491A87B-BA7C-46EE-8ABE-CF6B0EEAB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2" name="Freeform 2319">
                <a:extLst>
                  <a:ext uri="{FF2B5EF4-FFF2-40B4-BE49-F238E27FC236}">
                    <a16:creationId xmlns:a16="http://schemas.microsoft.com/office/drawing/2014/main" id="{F4274209-6143-482F-B63A-A9B8CF93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3" name="Freeform 2320">
                <a:extLst>
                  <a:ext uri="{FF2B5EF4-FFF2-40B4-BE49-F238E27FC236}">
                    <a16:creationId xmlns:a16="http://schemas.microsoft.com/office/drawing/2014/main" id="{156477A7-44A5-4C3E-B2DB-6835F3F53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7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4" name="Freeform 2321">
                <a:extLst>
                  <a:ext uri="{FF2B5EF4-FFF2-40B4-BE49-F238E27FC236}">
                    <a16:creationId xmlns:a16="http://schemas.microsoft.com/office/drawing/2014/main" id="{2D66B34B-3BA7-40E2-B7EE-E67A9F540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7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5" name="Freeform 2322">
                <a:extLst>
                  <a:ext uri="{FF2B5EF4-FFF2-40B4-BE49-F238E27FC236}">
                    <a16:creationId xmlns:a16="http://schemas.microsoft.com/office/drawing/2014/main" id="{D7450656-9A2B-4918-9A76-08BA424B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1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6" name="Freeform 2323">
                <a:extLst>
                  <a:ext uri="{FF2B5EF4-FFF2-40B4-BE49-F238E27FC236}">
                    <a16:creationId xmlns:a16="http://schemas.microsoft.com/office/drawing/2014/main" id="{75696686-B952-4D73-B57B-F95F0EF39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7" name="Freeform 2324">
                <a:extLst>
                  <a:ext uri="{FF2B5EF4-FFF2-40B4-BE49-F238E27FC236}">
                    <a16:creationId xmlns:a16="http://schemas.microsoft.com/office/drawing/2014/main" id="{046AE249-F85A-41C0-913C-9B1D0386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8" name="Freeform 2325">
                <a:extLst>
                  <a:ext uri="{FF2B5EF4-FFF2-40B4-BE49-F238E27FC236}">
                    <a16:creationId xmlns:a16="http://schemas.microsoft.com/office/drawing/2014/main" id="{A7B4D771-50B6-4E44-8A69-D434E846A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99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9" name="Freeform 2326">
                <a:extLst>
                  <a:ext uri="{FF2B5EF4-FFF2-40B4-BE49-F238E27FC236}">
                    <a16:creationId xmlns:a16="http://schemas.microsoft.com/office/drawing/2014/main" id="{E6303456-129F-4D60-A0F5-61F4A235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1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0" name="Freeform 2327">
                <a:extLst>
                  <a:ext uri="{FF2B5EF4-FFF2-40B4-BE49-F238E27FC236}">
                    <a16:creationId xmlns:a16="http://schemas.microsoft.com/office/drawing/2014/main" id="{64BE628F-9184-4243-A966-298E0AA5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1" name="Freeform 2328">
                <a:extLst>
                  <a:ext uri="{FF2B5EF4-FFF2-40B4-BE49-F238E27FC236}">
                    <a16:creationId xmlns:a16="http://schemas.microsoft.com/office/drawing/2014/main" id="{C1CA8780-3B26-4F95-A0E7-ACE7190C4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2" name="Freeform 2329">
                <a:extLst>
                  <a:ext uri="{FF2B5EF4-FFF2-40B4-BE49-F238E27FC236}">
                    <a16:creationId xmlns:a16="http://schemas.microsoft.com/office/drawing/2014/main" id="{3CEB0E60-7656-4ABC-8944-2BC909FC7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3" name="Freeform 2330">
                <a:extLst>
                  <a:ext uri="{FF2B5EF4-FFF2-40B4-BE49-F238E27FC236}">
                    <a16:creationId xmlns:a16="http://schemas.microsoft.com/office/drawing/2014/main" id="{390DB7DF-EAF7-4F38-B19D-BCB6C3187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8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4" name="Freeform 2331">
                <a:extLst>
                  <a:ext uri="{FF2B5EF4-FFF2-40B4-BE49-F238E27FC236}">
                    <a16:creationId xmlns:a16="http://schemas.microsoft.com/office/drawing/2014/main" id="{695E59A0-EAD9-4890-A30F-FB97BD2F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0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5" name="Freeform 2332">
                <a:extLst>
                  <a:ext uri="{FF2B5EF4-FFF2-40B4-BE49-F238E27FC236}">
                    <a16:creationId xmlns:a16="http://schemas.microsoft.com/office/drawing/2014/main" id="{A6FEDD2C-1282-46D1-8C13-A801E6426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6" name="Freeform 2333">
                <a:extLst>
                  <a:ext uri="{FF2B5EF4-FFF2-40B4-BE49-F238E27FC236}">
                    <a16:creationId xmlns:a16="http://schemas.microsoft.com/office/drawing/2014/main" id="{4787416A-53EC-44FB-9E83-4545B878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7" name="Freeform 2334">
                <a:extLst>
                  <a:ext uri="{FF2B5EF4-FFF2-40B4-BE49-F238E27FC236}">
                    <a16:creationId xmlns:a16="http://schemas.microsoft.com/office/drawing/2014/main" id="{85009FD9-5E82-496C-B3BE-086C4B257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1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8" name="Freeform 2335">
                <a:extLst>
                  <a:ext uri="{FF2B5EF4-FFF2-40B4-BE49-F238E27FC236}">
                    <a16:creationId xmlns:a16="http://schemas.microsoft.com/office/drawing/2014/main" id="{69CAE263-BB9B-48B1-8257-7B97C1B88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9" name="Freeform 2336">
                <a:extLst>
                  <a:ext uri="{FF2B5EF4-FFF2-40B4-BE49-F238E27FC236}">
                    <a16:creationId xmlns:a16="http://schemas.microsoft.com/office/drawing/2014/main" id="{FD83364D-8E82-4BD2-A013-FD3A9F14C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16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Freeform 2337">
                <a:extLst>
                  <a:ext uri="{FF2B5EF4-FFF2-40B4-BE49-F238E27FC236}">
                    <a16:creationId xmlns:a16="http://schemas.microsoft.com/office/drawing/2014/main" id="{F625A106-A229-4F3C-9E76-B0C61F40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032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1" name="Freeform 2338">
                <a:extLst>
                  <a:ext uri="{FF2B5EF4-FFF2-40B4-BE49-F238E27FC236}">
                    <a16:creationId xmlns:a16="http://schemas.microsoft.com/office/drawing/2014/main" id="{C8C08490-483B-40EC-90E1-707F808A1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107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0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2" name="Freeform 2339">
                <a:extLst>
                  <a:ext uri="{FF2B5EF4-FFF2-40B4-BE49-F238E27FC236}">
                    <a16:creationId xmlns:a16="http://schemas.microsoft.com/office/drawing/2014/main" id="{9F345F95-7620-42A5-995E-82F6DD940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95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85 w 7"/>
                  <a:gd name="T5" fmla="*/ 0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3" name="Freeform 2340">
                <a:extLst>
                  <a:ext uri="{FF2B5EF4-FFF2-40B4-BE49-F238E27FC236}">
                    <a16:creationId xmlns:a16="http://schemas.microsoft.com/office/drawing/2014/main" id="{53070F74-0142-4DFE-BF96-EC2069D5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7"/>
                <a:ext cx="82" cy="93"/>
              </a:xfrm>
              <a:custGeom>
                <a:avLst/>
                <a:gdLst>
                  <a:gd name="T0" fmla="*/ 308 w 33"/>
                  <a:gd name="T1" fmla="*/ 77 h 35"/>
                  <a:gd name="T2" fmla="*/ 30 w 33"/>
                  <a:gd name="T3" fmla="*/ 247 h 35"/>
                  <a:gd name="T4" fmla="*/ 507 w 33"/>
                  <a:gd name="T5" fmla="*/ 40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4" name="Freeform 2341">
                <a:extLst>
                  <a:ext uri="{FF2B5EF4-FFF2-40B4-BE49-F238E27FC236}">
                    <a16:creationId xmlns:a16="http://schemas.microsoft.com/office/drawing/2014/main" id="{41D01CC0-DECC-4F73-955C-1BC92C35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19"/>
                <a:ext cx="97" cy="93"/>
              </a:xfrm>
              <a:custGeom>
                <a:avLst/>
                <a:gdLst>
                  <a:gd name="T0" fmla="*/ 371 w 39"/>
                  <a:gd name="T1" fmla="*/ 93 h 35"/>
                  <a:gd name="T2" fmla="*/ 167 w 39"/>
                  <a:gd name="T3" fmla="*/ 35 h 35"/>
                  <a:gd name="T4" fmla="*/ 62 w 39"/>
                  <a:gd name="T5" fmla="*/ 486 h 35"/>
                  <a:gd name="T6" fmla="*/ 415 w 39"/>
                  <a:gd name="T7" fmla="*/ 622 h 35"/>
                  <a:gd name="T8" fmla="*/ 495 w 39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5" name="Freeform 2342">
                <a:extLst>
                  <a:ext uri="{FF2B5EF4-FFF2-40B4-BE49-F238E27FC236}">
                    <a16:creationId xmlns:a16="http://schemas.microsoft.com/office/drawing/2014/main" id="{8756CA40-B144-43AD-9619-50AD5766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24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6" name="Freeform 2343">
                <a:extLst>
                  <a:ext uri="{FF2B5EF4-FFF2-40B4-BE49-F238E27FC236}">
                    <a16:creationId xmlns:a16="http://schemas.microsoft.com/office/drawing/2014/main" id="{8F8BDCC4-1EB2-440D-8568-842D19E89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27"/>
                <a:ext cx="60" cy="98"/>
              </a:xfrm>
              <a:custGeom>
                <a:avLst/>
                <a:gdLst>
                  <a:gd name="T0" fmla="*/ 313 w 24"/>
                  <a:gd name="T1" fmla="*/ 77 h 37"/>
                  <a:gd name="T2" fmla="*/ 95 w 24"/>
                  <a:gd name="T3" fmla="*/ 148 h 37"/>
                  <a:gd name="T4" fmla="*/ 50 w 24"/>
                  <a:gd name="T5" fmla="*/ 238 h 37"/>
                  <a:gd name="T6" fmla="*/ 33 w 24"/>
                  <a:gd name="T7" fmla="*/ 392 h 37"/>
                  <a:gd name="T8" fmla="*/ 20 w 24"/>
                  <a:gd name="T9" fmla="*/ 519 h 37"/>
                  <a:gd name="T10" fmla="*/ 145 w 24"/>
                  <a:gd name="T11" fmla="*/ 630 h 37"/>
                  <a:gd name="T12" fmla="*/ 238 w 24"/>
                  <a:gd name="T13" fmla="*/ 667 h 37"/>
                  <a:gd name="T14" fmla="*/ 283 w 24"/>
                  <a:gd name="T15" fmla="*/ 596 h 37"/>
                  <a:gd name="T16" fmla="*/ 375 w 24"/>
                  <a:gd name="T17" fmla="*/ 519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7" name="Freeform 2344">
                <a:extLst>
                  <a:ext uri="{FF2B5EF4-FFF2-40B4-BE49-F238E27FC236}">
                    <a16:creationId xmlns:a16="http://schemas.microsoft.com/office/drawing/2014/main" id="{FA987913-64A7-4B33-BFAD-EB2521A2A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8" name="Freeform 2345">
                <a:extLst>
                  <a:ext uri="{FF2B5EF4-FFF2-40B4-BE49-F238E27FC236}">
                    <a16:creationId xmlns:a16="http://schemas.microsoft.com/office/drawing/2014/main" id="{06F742B9-5B7B-4DAC-B689-017D2CCD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9" name="Freeform 2346">
                <a:extLst>
                  <a:ext uri="{FF2B5EF4-FFF2-40B4-BE49-F238E27FC236}">
                    <a16:creationId xmlns:a16="http://schemas.microsoft.com/office/drawing/2014/main" id="{8AAD111E-4E07-465B-B896-AA5862B5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0" name="Freeform 2347">
                <a:extLst>
                  <a:ext uri="{FF2B5EF4-FFF2-40B4-BE49-F238E27FC236}">
                    <a16:creationId xmlns:a16="http://schemas.microsoft.com/office/drawing/2014/main" id="{B3613A2D-8069-46EA-A814-434656B2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1" name="Freeform 2348">
                <a:extLst>
                  <a:ext uri="{FF2B5EF4-FFF2-40B4-BE49-F238E27FC236}">
                    <a16:creationId xmlns:a16="http://schemas.microsoft.com/office/drawing/2014/main" id="{E3B225D3-FAC3-4127-8E32-CFC88894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Freeform 2349">
                <a:extLst>
                  <a:ext uri="{FF2B5EF4-FFF2-40B4-BE49-F238E27FC236}">
                    <a16:creationId xmlns:a16="http://schemas.microsoft.com/office/drawing/2014/main" id="{E490550B-4F0E-4D11-B60E-A16C1F27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5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3" name="Freeform 2350">
                <a:extLst>
                  <a:ext uri="{FF2B5EF4-FFF2-40B4-BE49-F238E27FC236}">
                    <a16:creationId xmlns:a16="http://schemas.microsoft.com/office/drawing/2014/main" id="{BC148F2D-4925-4691-B053-215D15E69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4" name="Freeform 2351">
                <a:extLst>
                  <a:ext uri="{FF2B5EF4-FFF2-40B4-BE49-F238E27FC236}">
                    <a16:creationId xmlns:a16="http://schemas.microsoft.com/office/drawing/2014/main" id="{C67A4E0D-0A03-49B3-A0F0-1A6C93AD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35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5" name="Freeform 2352">
                <a:extLst>
                  <a:ext uri="{FF2B5EF4-FFF2-40B4-BE49-F238E27FC236}">
                    <a16:creationId xmlns:a16="http://schemas.microsoft.com/office/drawing/2014/main" id="{42920BD3-B466-408E-9916-A43D9065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4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6" name="Freeform 2353">
                <a:extLst>
                  <a:ext uri="{FF2B5EF4-FFF2-40B4-BE49-F238E27FC236}">
                    <a16:creationId xmlns:a16="http://schemas.microsoft.com/office/drawing/2014/main" id="{DA5DF123-F6EC-4084-9BA1-DF90D6F9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7" name="Freeform 2354">
                <a:extLst>
                  <a:ext uri="{FF2B5EF4-FFF2-40B4-BE49-F238E27FC236}">
                    <a16:creationId xmlns:a16="http://schemas.microsoft.com/office/drawing/2014/main" id="{B32E1EB9-68E1-4048-9F68-6C76C76B3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5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8" name="Freeform 2355">
                <a:extLst>
                  <a:ext uri="{FF2B5EF4-FFF2-40B4-BE49-F238E27FC236}">
                    <a16:creationId xmlns:a16="http://schemas.microsoft.com/office/drawing/2014/main" id="{AB51877D-6051-41C4-B4B4-44105D3C9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8" name="Group 2356">
              <a:extLst>
                <a:ext uri="{FF2B5EF4-FFF2-40B4-BE49-F238E27FC236}">
                  <a16:creationId xmlns:a16="http://schemas.microsoft.com/office/drawing/2014/main" id="{6FFAE885-DD8F-493B-9227-8EF42F1E0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3" y="1891"/>
              <a:ext cx="1285" cy="912"/>
              <a:chOff x="3583" y="1891"/>
              <a:chExt cx="1285" cy="912"/>
            </a:xfrm>
          </p:grpSpPr>
          <p:sp>
            <p:nvSpPr>
              <p:cNvPr id="68459" name="Freeform 2357">
                <a:extLst>
                  <a:ext uri="{FF2B5EF4-FFF2-40B4-BE49-F238E27FC236}">
                    <a16:creationId xmlns:a16="http://schemas.microsoft.com/office/drawing/2014/main" id="{8D2D02B1-B6E6-450A-BAD9-D14171A0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0" name="Freeform 2358">
                <a:extLst>
                  <a:ext uri="{FF2B5EF4-FFF2-40B4-BE49-F238E27FC236}">
                    <a16:creationId xmlns:a16="http://schemas.microsoft.com/office/drawing/2014/main" id="{2E3FB1EB-B4EF-40FB-A429-B0C9C71D8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1" name="Freeform 2359">
                <a:extLst>
                  <a:ext uri="{FF2B5EF4-FFF2-40B4-BE49-F238E27FC236}">
                    <a16:creationId xmlns:a16="http://schemas.microsoft.com/office/drawing/2014/main" id="{D8A1E67C-044F-4A3D-8689-B6FC6D199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4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2" name="Freeform 2360">
                <a:extLst>
                  <a:ext uri="{FF2B5EF4-FFF2-40B4-BE49-F238E27FC236}">
                    <a16:creationId xmlns:a16="http://schemas.microsoft.com/office/drawing/2014/main" id="{C5696389-DBB7-4062-9CC7-82286D877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3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3" name="Freeform 2361">
                <a:extLst>
                  <a:ext uri="{FF2B5EF4-FFF2-40B4-BE49-F238E27FC236}">
                    <a16:creationId xmlns:a16="http://schemas.microsoft.com/office/drawing/2014/main" id="{C2CFF48A-0D50-491B-B7E6-402778EB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4" name="Freeform 2362">
                <a:extLst>
                  <a:ext uri="{FF2B5EF4-FFF2-40B4-BE49-F238E27FC236}">
                    <a16:creationId xmlns:a16="http://schemas.microsoft.com/office/drawing/2014/main" id="{EBA84F1B-5B73-4AE7-BFC2-F336C0CC4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5" name="Freeform 2363">
                <a:extLst>
                  <a:ext uri="{FF2B5EF4-FFF2-40B4-BE49-F238E27FC236}">
                    <a16:creationId xmlns:a16="http://schemas.microsoft.com/office/drawing/2014/main" id="{035FFAB7-F38E-4C07-B99F-DD85EB88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6" name="Freeform 2364">
                <a:extLst>
                  <a:ext uri="{FF2B5EF4-FFF2-40B4-BE49-F238E27FC236}">
                    <a16:creationId xmlns:a16="http://schemas.microsoft.com/office/drawing/2014/main" id="{700BCF0B-90F2-43C9-A299-3F59DB3E3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7" name="Freeform 2365">
                <a:extLst>
                  <a:ext uri="{FF2B5EF4-FFF2-40B4-BE49-F238E27FC236}">
                    <a16:creationId xmlns:a16="http://schemas.microsoft.com/office/drawing/2014/main" id="{08EEFB2C-5B84-45EF-8256-4CE2181D6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8" name="Freeform 2366">
                <a:extLst>
                  <a:ext uri="{FF2B5EF4-FFF2-40B4-BE49-F238E27FC236}">
                    <a16:creationId xmlns:a16="http://schemas.microsoft.com/office/drawing/2014/main" id="{3DCCB580-0F65-4648-9133-A6F7C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4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9" name="Freeform 2367">
                <a:extLst>
                  <a:ext uri="{FF2B5EF4-FFF2-40B4-BE49-F238E27FC236}">
                    <a16:creationId xmlns:a16="http://schemas.microsoft.com/office/drawing/2014/main" id="{66A6B6BC-B0F2-4E89-8138-10B35B77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0" name="Freeform 2368">
                <a:extLst>
                  <a:ext uri="{FF2B5EF4-FFF2-40B4-BE49-F238E27FC236}">
                    <a16:creationId xmlns:a16="http://schemas.microsoft.com/office/drawing/2014/main" id="{CCEAC5D7-00A6-4647-966D-5CFCA57B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1" name="Freeform 2369">
                <a:extLst>
                  <a:ext uri="{FF2B5EF4-FFF2-40B4-BE49-F238E27FC236}">
                    <a16:creationId xmlns:a16="http://schemas.microsoft.com/office/drawing/2014/main" id="{3CB80ED8-6950-4B47-B118-7EBC7729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2" name="Freeform 2370">
                <a:extLst>
                  <a:ext uri="{FF2B5EF4-FFF2-40B4-BE49-F238E27FC236}">
                    <a16:creationId xmlns:a16="http://schemas.microsoft.com/office/drawing/2014/main" id="{C9A4E490-3947-416D-86BB-479BC6D4A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3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3" name="Freeform 2371">
                <a:extLst>
                  <a:ext uri="{FF2B5EF4-FFF2-40B4-BE49-F238E27FC236}">
                    <a16:creationId xmlns:a16="http://schemas.microsoft.com/office/drawing/2014/main" id="{6A111641-9553-47C2-B371-80187F17F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7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4" name="Freeform 2372">
                <a:extLst>
                  <a:ext uri="{FF2B5EF4-FFF2-40B4-BE49-F238E27FC236}">
                    <a16:creationId xmlns:a16="http://schemas.microsoft.com/office/drawing/2014/main" id="{C18213BD-85FB-48AE-A40C-3BD87F51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5" name="Freeform 2373">
                <a:extLst>
                  <a:ext uri="{FF2B5EF4-FFF2-40B4-BE49-F238E27FC236}">
                    <a16:creationId xmlns:a16="http://schemas.microsoft.com/office/drawing/2014/main" id="{E37FDF78-A255-4F54-B827-D61C52B6E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3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6" name="Freeform 2374">
                <a:extLst>
                  <a:ext uri="{FF2B5EF4-FFF2-40B4-BE49-F238E27FC236}">
                    <a16:creationId xmlns:a16="http://schemas.microsoft.com/office/drawing/2014/main" id="{B12ED6BA-EEAB-4693-9A18-1CC1C70A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3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7" name="Freeform 2375">
                <a:extLst>
                  <a:ext uri="{FF2B5EF4-FFF2-40B4-BE49-F238E27FC236}">
                    <a16:creationId xmlns:a16="http://schemas.microsoft.com/office/drawing/2014/main" id="{BDE8DC2A-E960-4044-8A87-EB8734DF8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3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8" name="Freeform 2376">
                <a:extLst>
                  <a:ext uri="{FF2B5EF4-FFF2-40B4-BE49-F238E27FC236}">
                    <a16:creationId xmlns:a16="http://schemas.microsoft.com/office/drawing/2014/main" id="{2CF59331-B2FE-434E-AB6B-FF106F583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4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9" name="Freeform 2377">
                <a:extLst>
                  <a:ext uri="{FF2B5EF4-FFF2-40B4-BE49-F238E27FC236}">
                    <a16:creationId xmlns:a16="http://schemas.microsoft.com/office/drawing/2014/main" id="{69D7A639-EADA-41B6-BB89-A0D20A35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52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55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23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3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7"/>
                      <a:pt x="7" y="8"/>
                      <a:pt x="7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0" name="Freeform 2378">
                <a:extLst>
                  <a:ext uri="{FF2B5EF4-FFF2-40B4-BE49-F238E27FC236}">
                    <a16:creationId xmlns:a16="http://schemas.microsoft.com/office/drawing/2014/main" id="{8534FC85-4CF8-4835-B2D3-1FD79FC30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1" name="Freeform 2379">
                <a:extLst>
                  <a:ext uri="{FF2B5EF4-FFF2-40B4-BE49-F238E27FC236}">
                    <a16:creationId xmlns:a16="http://schemas.microsoft.com/office/drawing/2014/main" id="{2E761C26-6599-4751-8978-54C02233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19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2" name="Freeform 2380">
                <a:extLst>
                  <a:ext uri="{FF2B5EF4-FFF2-40B4-BE49-F238E27FC236}">
                    <a16:creationId xmlns:a16="http://schemas.microsoft.com/office/drawing/2014/main" id="{E2C04E72-B477-454E-9C20-0CD353658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0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3" name="Freeform 2381">
                <a:extLst>
                  <a:ext uri="{FF2B5EF4-FFF2-40B4-BE49-F238E27FC236}">
                    <a16:creationId xmlns:a16="http://schemas.microsoft.com/office/drawing/2014/main" id="{9CE0F1B0-741A-4043-8507-93B30568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4" name="Freeform 2382">
                <a:extLst>
                  <a:ext uri="{FF2B5EF4-FFF2-40B4-BE49-F238E27FC236}">
                    <a16:creationId xmlns:a16="http://schemas.microsoft.com/office/drawing/2014/main" id="{E5C01BE5-7FC1-444A-866B-824A5799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9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5" name="Freeform 2383">
                <a:extLst>
                  <a:ext uri="{FF2B5EF4-FFF2-40B4-BE49-F238E27FC236}">
                    <a16:creationId xmlns:a16="http://schemas.microsoft.com/office/drawing/2014/main" id="{CF13ABC5-F62D-484C-A15E-7EF11F54D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6" name="Freeform 2384">
                <a:extLst>
                  <a:ext uri="{FF2B5EF4-FFF2-40B4-BE49-F238E27FC236}">
                    <a16:creationId xmlns:a16="http://schemas.microsoft.com/office/drawing/2014/main" id="{1A14C620-ED91-4149-9271-54322EC3D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7" name="Freeform 2385">
                <a:extLst>
                  <a:ext uri="{FF2B5EF4-FFF2-40B4-BE49-F238E27FC236}">
                    <a16:creationId xmlns:a16="http://schemas.microsoft.com/office/drawing/2014/main" id="{D56A1427-12CC-4F60-AE8A-E558E8545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1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8" name="Freeform 2386">
                <a:extLst>
                  <a:ext uri="{FF2B5EF4-FFF2-40B4-BE49-F238E27FC236}">
                    <a16:creationId xmlns:a16="http://schemas.microsoft.com/office/drawing/2014/main" id="{C4A4891B-B160-416C-9776-E53091DF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6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9" name="Freeform 2387">
                <a:extLst>
                  <a:ext uri="{FF2B5EF4-FFF2-40B4-BE49-F238E27FC236}">
                    <a16:creationId xmlns:a16="http://schemas.microsoft.com/office/drawing/2014/main" id="{E3AE140E-4B98-4233-BA98-7BEEA9F7D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0" name="Freeform 2388">
                <a:extLst>
                  <a:ext uri="{FF2B5EF4-FFF2-40B4-BE49-F238E27FC236}">
                    <a16:creationId xmlns:a16="http://schemas.microsoft.com/office/drawing/2014/main" id="{E383781F-8103-4BBF-A23F-EFDCF244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18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1" name="Freeform 2389">
                <a:extLst>
                  <a:ext uri="{FF2B5EF4-FFF2-40B4-BE49-F238E27FC236}">
                    <a16:creationId xmlns:a16="http://schemas.microsoft.com/office/drawing/2014/main" id="{373B27B4-FAF3-4F6E-AD81-1A3E9875D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92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2" name="Freeform 2390">
                <a:extLst>
                  <a:ext uri="{FF2B5EF4-FFF2-40B4-BE49-F238E27FC236}">
                    <a16:creationId xmlns:a16="http://schemas.microsoft.com/office/drawing/2014/main" id="{87ECEE27-5383-42F1-9D89-325D43287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3" name="Freeform 2391">
                <a:extLst>
                  <a:ext uri="{FF2B5EF4-FFF2-40B4-BE49-F238E27FC236}">
                    <a16:creationId xmlns:a16="http://schemas.microsoft.com/office/drawing/2014/main" id="{DAD0D935-E139-4AFB-AA56-2EA347AA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4" name="Freeform 2392">
                <a:extLst>
                  <a:ext uri="{FF2B5EF4-FFF2-40B4-BE49-F238E27FC236}">
                    <a16:creationId xmlns:a16="http://schemas.microsoft.com/office/drawing/2014/main" id="{7A2CDA26-1033-45D9-9B4E-ACCA36532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7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5" name="Freeform 2393">
                <a:extLst>
                  <a:ext uri="{FF2B5EF4-FFF2-40B4-BE49-F238E27FC236}">
                    <a16:creationId xmlns:a16="http://schemas.microsoft.com/office/drawing/2014/main" id="{3F324000-7101-4005-AB94-1D8E43BC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19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6" name="Freeform 2394">
                <a:extLst>
                  <a:ext uri="{FF2B5EF4-FFF2-40B4-BE49-F238E27FC236}">
                    <a16:creationId xmlns:a16="http://schemas.microsoft.com/office/drawing/2014/main" id="{7D0DE7A8-DC06-4388-90E5-4B86EBF5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7" name="Freeform 2395">
                <a:extLst>
                  <a:ext uri="{FF2B5EF4-FFF2-40B4-BE49-F238E27FC236}">
                    <a16:creationId xmlns:a16="http://schemas.microsoft.com/office/drawing/2014/main" id="{B2071557-FFCD-43A3-A1E3-6D3DD851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8" name="Freeform 2396">
                <a:extLst>
                  <a:ext uri="{FF2B5EF4-FFF2-40B4-BE49-F238E27FC236}">
                    <a16:creationId xmlns:a16="http://schemas.microsoft.com/office/drawing/2014/main" id="{F07E2B13-34E8-4818-A7AD-6DAD6432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8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9" name="Freeform 2397">
                <a:extLst>
                  <a:ext uri="{FF2B5EF4-FFF2-40B4-BE49-F238E27FC236}">
                    <a16:creationId xmlns:a16="http://schemas.microsoft.com/office/drawing/2014/main" id="{D76F243B-6702-4908-B9CC-7889E3D06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0" name="Freeform 2398">
                <a:extLst>
                  <a:ext uri="{FF2B5EF4-FFF2-40B4-BE49-F238E27FC236}">
                    <a16:creationId xmlns:a16="http://schemas.microsoft.com/office/drawing/2014/main" id="{A51A1FE4-3BB7-47D8-8406-46017D7DC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1" name="Freeform 2399">
                <a:extLst>
                  <a:ext uri="{FF2B5EF4-FFF2-40B4-BE49-F238E27FC236}">
                    <a16:creationId xmlns:a16="http://schemas.microsoft.com/office/drawing/2014/main" id="{F9E96FC8-A9CF-47F7-80BE-27054B9BF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2" name="Freeform 2400">
                <a:extLst>
                  <a:ext uri="{FF2B5EF4-FFF2-40B4-BE49-F238E27FC236}">
                    <a16:creationId xmlns:a16="http://schemas.microsoft.com/office/drawing/2014/main" id="{1B881A5D-8B75-4A0B-8F3D-E6AF6B69E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3" name="Freeform 2401">
                <a:extLst>
                  <a:ext uri="{FF2B5EF4-FFF2-40B4-BE49-F238E27FC236}">
                    <a16:creationId xmlns:a16="http://schemas.microsoft.com/office/drawing/2014/main" id="{7132966A-A48F-482A-8971-60006F13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7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4" name="Freeform 2402">
                <a:extLst>
                  <a:ext uri="{FF2B5EF4-FFF2-40B4-BE49-F238E27FC236}">
                    <a16:creationId xmlns:a16="http://schemas.microsoft.com/office/drawing/2014/main" id="{C85362C7-A6FC-4656-80B2-05E511CFF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5" name="Freeform 2403">
                <a:extLst>
                  <a:ext uri="{FF2B5EF4-FFF2-40B4-BE49-F238E27FC236}">
                    <a16:creationId xmlns:a16="http://schemas.microsoft.com/office/drawing/2014/main" id="{4C664C6A-FEDB-4502-B4F0-F093DBEA4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189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6" name="Freeform 2404">
                <a:extLst>
                  <a:ext uri="{FF2B5EF4-FFF2-40B4-BE49-F238E27FC236}">
                    <a16:creationId xmlns:a16="http://schemas.microsoft.com/office/drawing/2014/main" id="{B53DA061-E2C3-457E-87CC-7BFD3B25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7" name="Freeform 2405">
                <a:extLst>
                  <a:ext uri="{FF2B5EF4-FFF2-40B4-BE49-F238E27FC236}">
                    <a16:creationId xmlns:a16="http://schemas.microsoft.com/office/drawing/2014/main" id="{484DAF0D-260D-4CEC-9DDA-85135A339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8" name="Freeform 2406">
                <a:extLst>
                  <a:ext uri="{FF2B5EF4-FFF2-40B4-BE49-F238E27FC236}">
                    <a16:creationId xmlns:a16="http://schemas.microsoft.com/office/drawing/2014/main" id="{42FCD272-AC44-407C-BA8B-3C713C45F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9" name="Freeform 2407">
                <a:extLst>
                  <a:ext uri="{FF2B5EF4-FFF2-40B4-BE49-F238E27FC236}">
                    <a16:creationId xmlns:a16="http://schemas.microsoft.com/office/drawing/2014/main" id="{B0003A54-6EAC-4BA6-B337-51930B5DE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1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0" name="Freeform 2408">
                <a:extLst>
                  <a:ext uri="{FF2B5EF4-FFF2-40B4-BE49-F238E27FC236}">
                    <a16:creationId xmlns:a16="http://schemas.microsoft.com/office/drawing/2014/main" id="{3E819BFB-CE69-4E58-B5A8-A1CED9C38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20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1" name="Freeform 2409">
                <a:extLst>
                  <a:ext uri="{FF2B5EF4-FFF2-40B4-BE49-F238E27FC236}">
                    <a16:creationId xmlns:a16="http://schemas.microsoft.com/office/drawing/2014/main" id="{918C2CC3-5DD4-4969-AE81-E2135A92A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2" name="Freeform 2410">
                <a:extLst>
                  <a:ext uri="{FF2B5EF4-FFF2-40B4-BE49-F238E27FC236}">
                    <a16:creationId xmlns:a16="http://schemas.microsoft.com/office/drawing/2014/main" id="{672D0C47-66EB-4E7A-BDF1-CD9A21A98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81"/>
                <a:ext cx="22" cy="22"/>
              </a:xfrm>
              <a:custGeom>
                <a:avLst/>
                <a:gdLst>
                  <a:gd name="T0" fmla="*/ 59 w 9"/>
                  <a:gd name="T1" fmla="*/ 0 h 8"/>
                  <a:gd name="T2" fmla="*/ 29 w 9"/>
                  <a:gd name="T3" fmla="*/ 61 h 8"/>
                  <a:gd name="T4" fmla="*/ 71 w 9"/>
                  <a:gd name="T5" fmla="*/ 107 h 8"/>
                  <a:gd name="T6" fmla="*/ 71 w 9"/>
                  <a:gd name="T7" fmla="*/ 143 h 8"/>
                  <a:gd name="T8" fmla="*/ 120 w 9"/>
                  <a:gd name="T9" fmla="*/ 143 h 8"/>
                  <a:gd name="T10" fmla="*/ 103 w 9"/>
                  <a:gd name="T11" fmla="*/ 22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2" y="3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7"/>
                      <a:pt x="7" y="8"/>
                      <a:pt x="8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3" name="Freeform 2411">
                <a:extLst>
                  <a:ext uri="{FF2B5EF4-FFF2-40B4-BE49-F238E27FC236}">
                    <a16:creationId xmlns:a16="http://schemas.microsoft.com/office/drawing/2014/main" id="{F582C950-0E8D-41B1-9CCE-CF8756D7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4" name="Freeform 2412">
                <a:extLst>
                  <a:ext uri="{FF2B5EF4-FFF2-40B4-BE49-F238E27FC236}">
                    <a16:creationId xmlns:a16="http://schemas.microsoft.com/office/drawing/2014/main" id="{A69022F2-4A5E-41E6-BD65-5F9B85724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2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5" name="Freeform 2413">
                <a:extLst>
                  <a:ext uri="{FF2B5EF4-FFF2-40B4-BE49-F238E27FC236}">
                    <a16:creationId xmlns:a16="http://schemas.microsoft.com/office/drawing/2014/main" id="{1E850F76-6B40-48E5-9721-61B0F41C9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6" name="Freeform 2414">
                <a:extLst>
                  <a:ext uri="{FF2B5EF4-FFF2-40B4-BE49-F238E27FC236}">
                    <a16:creationId xmlns:a16="http://schemas.microsoft.com/office/drawing/2014/main" id="{337A6DA7-2512-4DB3-ADE1-365498879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7" name="Freeform 2415">
                <a:extLst>
                  <a:ext uri="{FF2B5EF4-FFF2-40B4-BE49-F238E27FC236}">
                    <a16:creationId xmlns:a16="http://schemas.microsoft.com/office/drawing/2014/main" id="{BAC089E5-2EA3-4F19-952F-FF430FFCE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8" name="Freeform 2416">
                <a:extLst>
                  <a:ext uri="{FF2B5EF4-FFF2-40B4-BE49-F238E27FC236}">
                    <a16:creationId xmlns:a16="http://schemas.microsoft.com/office/drawing/2014/main" id="{891BA2BC-96CE-4C30-B535-895294FC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0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9" name="Freeform 2417">
                <a:extLst>
                  <a:ext uri="{FF2B5EF4-FFF2-40B4-BE49-F238E27FC236}">
                    <a16:creationId xmlns:a16="http://schemas.microsoft.com/office/drawing/2014/main" id="{23A8BA4C-82FA-4328-A736-258B0726D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0" name="Freeform 2418">
                <a:extLst>
                  <a:ext uri="{FF2B5EF4-FFF2-40B4-BE49-F238E27FC236}">
                    <a16:creationId xmlns:a16="http://schemas.microsoft.com/office/drawing/2014/main" id="{700ED490-CA12-43E3-BC10-3F72B07D9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1" name="Freeform 2419">
                <a:extLst>
                  <a:ext uri="{FF2B5EF4-FFF2-40B4-BE49-F238E27FC236}">
                    <a16:creationId xmlns:a16="http://schemas.microsoft.com/office/drawing/2014/main" id="{889BDC8B-6C4A-4F0B-9420-738C3C828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2" name="Freeform 2420">
                <a:extLst>
                  <a:ext uri="{FF2B5EF4-FFF2-40B4-BE49-F238E27FC236}">
                    <a16:creationId xmlns:a16="http://schemas.microsoft.com/office/drawing/2014/main" id="{3C000D42-FCE4-47D0-B131-B4F3AFD0A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0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3" name="Freeform 2421">
                <a:extLst>
                  <a:ext uri="{FF2B5EF4-FFF2-40B4-BE49-F238E27FC236}">
                    <a16:creationId xmlns:a16="http://schemas.microsoft.com/office/drawing/2014/main" id="{FBA438C2-AAC1-4687-BE2E-D33FDB58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4" name="Freeform 2422">
                <a:extLst>
                  <a:ext uri="{FF2B5EF4-FFF2-40B4-BE49-F238E27FC236}">
                    <a16:creationId xmlns:a16="http://schemas.microsoft.com/office/drawing/2014/main" id="{FA238F4C-5BF3-4322-BEDB-2DF5C44CA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92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5" name="Freeform 2423">
                <a:extLst>
                  <a:ext uri="{FF2B5EF4-FFF2-40B4-BE49-F238E27FC236}">
                    <a16:creationId xmlns:a16="http://schemas.microsoft.com/office/drawing/2014/main" id="{76E6AFF6-3BE7-4B2C-B5D8-1E5AA87D7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6" name="Freeform 2424">
                <a:extLst>
                  <a:ext uri="{FF2B5EF4-FFF2-40B4-BE49-F238E27FC236}">
                    <a16:creationId xmlns:a16="http://schemas.microsoft.com/office/drawing/2014/main" id="{8C28B05C-5F60-4CE7-BB30-CFCE735B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7" name="Freeform 2425">
                <a:extLst>
                  <a:ext uri="{FF2B5EF4-FFF2-40B4-BE49-F238E27FC236}">
                    <a16:creationId xmlns:a16="http://schemas.microsoft.com/office/drawing/2014/main" id="{070B55D0-08D0-4A79-9979-976CEDD2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01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8" name="Freeform 2426">
                <a:extLst>
                  <a:ext uri="{FF2B5EF4-FFF2-40B4-BE49-F238E27FC236}">
                    <a16:creationId xmlns:a16="http://schemas.microsoft.com/office/drawing/2014/main" id="{8DB29BF8-F4CD-4172-B679-7083C6A5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9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9" name="Freeform 2427">
                <a:extLst>
                  <a:ext uri="{FF2B5EF4-FFF2-40B4-BE49-F238E27FC236}">
                    <a16:creationId xmlns:a16="http://schemas.microsoft.com/office/drawing/2014/main" id="{D963148D-C66B-4CAC-96B6-BD3A0ACAE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0" name="Freeform 2428">
                <a:extLst>
                  <a:ext uri="{FF2B5EF4-FFF2-40B4-BE49-F238E27FC236}">
                    <a16:creationId xmlns:a16="http://schemas.microsoft.com/office/drawing/2014/main" id="{775D2C80-0797-4E50-9C6B-668CCF468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1" name="Freeform 2429">
                <a:extLst>
                  <a:ext uri="{FF2B5EF4-FFF2-40B4-BE49-F238E27FC236}">
                    <a16:creationId xmlns:a16="http://schemas.microsoft.com/office/drawing/2014/main" id="{159B300B-CB9E-48B8-AD66-82BB6069C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9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2" name="Freeform 2430">
                <a:extLst>
                  <a:ext uri="{FF2B5EF4-FFF2-40B4-BE49-F238E27FC236}">
                    <a16:creationId xmlns:a16="http://schemas.microsoft.com/office/drawing/2014/main" id="{D7725493-26FD-42E2-98F4-A08BBAAC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9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3" name="Freeform 2431">
                <a:extLst>
                  <a:ext uri="{FF2B5EF4-FFF2-40B4-BE49-F238E27FC236}">
                    <a16:creationId xmlns:a16="http://schemas.microsoft.com/office/drawing/2014/main" id="{BD3475FC-82D2-4774-9187-BD6D55D82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4" name="Freeform 2432">
                <a:extLst>
                  <a:ext uri="{FF2B5EF4-FFF2-40B4-BE49-F238E27FC236}">
                    <a16:creationId xmlns:a16="http://schemas.microsoft.com/office/drawing/2014/main" id="{09436D68-8181-4C1B-8A36-F08D46BB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8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5" name="Freeform 2433">
                <a:extLst>
                  <a:ext uri="{FF2B5EF4-FFF2-40B4-BE49-F238E27FC236}">
                    <a16:creationId xmlns:a16="http://schemas.microsoft.com/office/drawing/2014/main" id="{6B9C3317-ED6D-4489-81B4-E6C15549C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6" name="Freeform 2434">
                <a:extLst>
                  <a:ext uri="{FF2B5EF4-FFF2-40B4-BE49-F238E27FC236}">
                    <a16:creationId xmlns:a16="http://schemas.microsoft.com/office/drawing/2014/main" id="{15C43CF4-C2EA-4807-85CA-7F0898B7C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7" name="Freeform 2435">
                <a:extLst>
                  <a:ext uri="{FF2B5EF4-FFF2-40B4-BE49-F238E27FC236}">
                    <a16:creationId xmlns:a16="http://schemas.microsoft.com/office/drawing/2014/main" id="{863D2AD4-0EFF-4369-A85A-D9BE6914E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0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8" name="Freeform 2436">
                <a:extLst>
                  <a:ext uri="{FF2B5EF4-FFF2-40B4-BE49-F238E27FC236}">
                    <a16:creationId xmlns:a16="http://schemas.microsoft.com/office/drawing/2014/main" id="{78792C0D-48C5-49A2-9FF7-824F2278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1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9" name="Freeform 2437">
                <a:extLst>
                  <a:ext uri="{FF2B5EF4-FFF2-40B4-BE49-F238E27FC236}">
                    <a16:creationId xmlns:a16="http://schemas.microsoft.com/office/drawing/2014/main" id="{DD637EE9-89E0-4EDA-A56D-AA0CEDEC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3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0" name="Freeform 2438">
                <a:extLst>
                  <a:ext uri="{FF2B5EF4-FFF2-40B4-BE49-F238E27FC236}">
                    <a16:creationId xmlns:a16="http://schemas.microsoft.com/office/drawing/2014/main" id="{5C4E45DF-84C5-4C9C-A493-AA8111810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0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1" name="Freeform 2439">
                <a:extLst>
                  <a:ext uri="{FF2B5EF4-FFF2-40B4-BE49-F238E27FC236}">
                    <a16:creationId xmlns:a16="http://schemas.microsoft.com/office/drawing/2014/main" id="{172105E9-2463-482F-ACF6-D05C86EB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9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2" name="Freeform 2440">
                <a:extLst>
                  <a:ext uri="{FF2B5EF4-FFF2-40B4-BE49-F238E27FC236}">
                    <a16:creationId xmlns:a16="http://schemas.microsoft.com/office/drawing/2014/main" id="{34ED7937-3D36-4022-B78E-F1454789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92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3" name="Freeform 2441">
                <a:extLst>
                  <a:ext uri="{FF2B5EF4-FFF2-40B4-BE49-F238E27FC236}">
                    <a16:creationId xmlns:a16="http://schemas.microsoft.com/office/drawing/2014/main" id="{63B20244-2EEA-4CB6-B8F6-439AC87FB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9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4" name="Freeform 2442">
                <a:extLst>
                  <a:ext uri="{FF2B5EF4-FFF2-40B4-BE49-F238E27FC236}">
                    <a16:creationId xmlns:a16="http://schemas.microsoft.com/office/drawing/2014/main" id="{3F581F96-F452-41A9-B593-1F7A009D9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5" name="Freeform 2443">
                <a:extLst>
                  <a:ext uri="{FF2B5EF4-FFF2-40B4-BE49-F238E27FC236}">
                    <a16:creationId xmlns:a16="http://schemas.microsoft.com/office/drawing/2014/main" id="{CBC32E52-8798-46EC-856D-8CFD048A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7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6" name="Freeform 2444">
                <a:extLst>
                  <a:ext uri="{FF2B5EF4-FFF2-40B4-BE49-F238E27FC236}">
                    <a16:creationId xmlns:a16="http://schemas.microsoft.com/office/drawing/2014/main" id="{B34490F0-D301-4B75-BEE2-2DFF54F3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80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7" name="Freeform 2445">
                <a:extLst>
                  <a:ext uri="{FF2B5EF4-FFF2-40B4-BE49-F238E27FC236}">
                    <a16:creationId xmlns:a16="http://schemas.microsoft.com/office/drawing/2014/main" id="{C270E018-7FC2-49B0-942F-E0773C35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0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8" name="Freeform 2446">
                <a:extLst>
                  <a:ext uri="{FF2B5EF4-FFF2-40B4-BE49-F238E27FC236}">
                    <a16:creationId xmlns:a16="http://schemas.microsoft.com/office/drawing/2014/main" id="{DF9990D9-C911-4B25-B2E2-74E95EC31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9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9" name="Freeform 2447">
                <a:extLst>
                  <a:ext uri="{FF2B5EF4-FFF2-40B4-BE49-F238E27FC236}">
                    <a16:creationId xmlns:a16="http://schemas.microsoft.com/office/drawing/2014/main" id="{4BD6B4DC-CCE3-434D-9868-F1E77D979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0" name="Freeform 2448">
                <a:extLst>
                  <a:ext uri="{FF2B5EF4-FFF2-40B4-BE49-F238E27FC236}">
                    <a16:creationId xmlns:a16="http://schemas.microsoft.com/office/drawing/2014/main" id="{A0E13868-9400-4FFD-9643-B21D373B2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9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1" name="Freeform 2449">
                <a:extLst>
                  <a:ext uri="{FF2B5EF4-FFF2-40B4-BE49-F238E27FC236}">
                    <a16:creationId xmlns:a16="http://schemas.microsoft.com/office/drawing/2014/main" id="{8AAC515D-1154-4689-8B18-9A23BE8EB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7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0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2" name="Freeform 2450">
                <a:extLst>
                  <a:ext uri="{FF2B5EF4-FFF2-40B4-BE49-F238E27FC236}">
                    <a16:creationId xmlns:a16="http://schemas.microsoft.com/office/drawing/2014/main" id="{7019C525-E7F6-4DDA-B061-CF62292A4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3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3" name="Freeform 2451">
                <a:extLst>
                  <a:ext uri="{FF2B5EF4-FFF2-40B4-BE49-F238E27FC236}">
                    <a16:creationId xmlns:a16="http://schemas.microsoft.com/office/drawing/2014/main" id="{D4FD27FA-ACBC-4555-A2F1-65EB6F14E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3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4" name="Freeform 2452">
                <a:extLst>
                  <a:ext uri="{FF2B5EF4-FFF2-40B4-BE49-F238E27FC236}">
                    <a16:creationId xmlns:a16="http://schemas.microsoft.com/office/drawing/2014/main" id="{2614930C-36CA-46AF-ABC4-14EF9427A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5" name="Freeform 2453">
                <a:extLst>
                  <a:ext uri="{FF2B5EF4-FFF2-40B4-BE49-F238E27FC236}">
                    <a16:creationId xmlns:a16="http://schemas.microsoft.com/office/drawing/2014/main" id="{BFD3B841-5AEC-49A9-B77A-A9C41956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47"/>
                <a:ext cx="45" cy="45"/>
              </a:xfrm>
              <a:custGeom>
                <a:avLst/>
                <a:gdLst>
                  <a:gd name="T0" fmla="*/ 95 w 18"/>
                  <a:gd name="T1" fmla="*/ 0 h 17"/>
                  <a:gd name="T2" fmla="*/ 20 w 18"/>
                  <a:gd name="T3" fmla="*/ 132 h 17"/>
                  <a:gd name="T4" fmla="*/ 125 w 18"/>
                  <a:gd name="T5" fmla="*/ 281 h 17"/>
                  <a:gd name="T6" fmla="*/ 113 w 1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6" y="0"/>
                    </a:moveTo>
                    <a:cubicBezTo>
                      <a:pt x="3" y="0"/>
                      <a:pt x="0" y="4"/>
                      <a:pt x="1" y="7"/>
                    </a:cubicBezTo>
                    <a:cubicBezTo>
                      <a:pt x="2" y="11"/>
                      <a:pt x="8" y="10"/>
                      <a:pt x="8" y="15"/>
                    </a:cubicBezTo>
                    <a:cubicBezTo>
                      <a:pt x="18" y="17"/>
                      <a:pt x="18" y="1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6" name="Freeform 2454">
                <a:extLst>
                  <a:ext uri="{FF2B5EF4-FFF2-40B4-BE49-F238E27FC236}">
                    <a16:creationId xmlns:a16="http://schemas.microsoft.com/office/drawing/2014/main" id="{22107DFB-227A-4465-84CC-496EA4C16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43"/>
                <a:ext cx="35" cy="42"/>
              </a:xfrm>
              <a:custGeom>
                <a:avLst/>
                <a:gdLst>
                  <a:gd name="T0" fmla="*/ 95 w 14"/>
                  <a:gd name="T1" fmla="*/ 55 h 16"/>
                  <a:gd name="T2" fmla="*/ 145 w 14"/>
                  <a:gd name="T3" fmla="*/ 221 h 16"/>
                  <a:gd name="T4" fmla="*/ 95 w 14"/>
                  <a:gd name="T5" fmla="*/ 7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6" y="3"/>
                    </a:moveTo>
                    <a:cubicBezTo>
                      <a:pt x="0" y="6"/>
                      <a:pt x="1" y="16"/>
                      <a:pt x="9" y="12"/>
                    </a:cubicBezTo>
                    <a:cubicBezTo>
                      <a:pt x="14" y="9"/>
                      <a:pt x="11" y="0"/>
                      <a:pt x="6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7" name="Freeform 2455">
                <a:extLst>
                  <a:ext uri="{FF2B5EF4-FFF2-40B4-BE49-F238E27FC236}">
                    <a16:creationId xmlns:a16="http://schemas.microsoft.com/office/drawing/2014/main" id="{6FCE8231-41E7-42F5-9BC1-A6541222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339"/>
                <a:ext cx="43" cy="29"/>
              </a:xfrm>
              <a:custGeom>
                <a:avLst/>
                <a:gdLst>
                  <a:gd name="T0" fmla="*/ 96 w 17"/>
                  <a:gd name="T1" fmla="*/ 0 h 11"/>
                  <a:gd name="T2" fmla="*/ 159 w 17"/>
                  <a:gd name="T3" fmla="*/ 200 h 11"/>
                  <a:gd name="T4" fmla="*/ 159 w 17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6" y="0"/>
                    </a:moveTo>
                    <a:cubicBezTo>
                      <a:pt x="0" y="2"/>
                      <a:pt x="5" y="11"/>
                      <a:pt x="10" y="11"/>
                    </a:cubicBezTo>
                    <a:cubicBezTo>
                      <a:pt x="17" y="11"/>
                      <a:pt x="15" y="3"/>
                      <a:pt x="10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8" name="Freeform 2456">
                <a:extLst>
                  <a:ext uri="{FF2B5EF4-FFF2-40B4-BE49-F238E27FC236}">
                    <a16:creationId xmlns:a16="http://schemas.microsoft.com/office/drawing/2014/main" id="{A956C09F-3002-49B1-AF25-9C48688F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43"/>
                <a:ext cx="45" cy="24"/>
              </a:xfrm>
              <a:custGeom>
                <a:avLst/>
                <a:gdLst>
                  <a:gd name="T0" fmla="*/ 113 w 18"/>
                  <a:gd name="T1" fmla="*/ 0 h 9"/>
                  <a:gd name="T2" fmla="*/ 145 w 18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9">
                    <a:moveTo>
                      <a:pt x="7" y="0"/>
                    </a:moveTo>
                    <a:cubicBezTo>
                      <a:pt x="0" y="9"/>
                      <a:pt x="18" y="5"/>
                      <a:pt x="9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9" name="Freeform 2457">
                <a:extLst>
                  <a:ext uri="{FF2B5EF4-FFF2-40B4-BE49-F238E27FC236}">
                    <a16:creationId xmlns:a16="http://schemas.microsoft.com/office/drawing/2014/main" id="{4CD37FAB-10E9-43B3-833B-6D8DD7C7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05"/>
                <a:ext cx="62" cy="43"/>
              </a:xfrm>
              <a:custGeom>
                <a:avLst/>
                <a:gdLst>
                  <a:gd name="T0" fmla="*/ 184 w 25"/>
                  <a:gd name="T1" fmla="*/ 35 h 16"/>
                  <a:gd name="T2" fmla="*/ 166 w 25"/>
                  <a:gd name="T3" fmla="*/ 312 h 16"/>
                  <a:gd name="T4" fmla="*/ 184 w 25"/>
                  <a:gd name="T5" fmla="*/ 3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2" y="2"/>
                    </a:moveTo>
                    <a:cubicBezTo>
                      <a:pt x="4" y="3"/>
                      <a:pt x="0" y="16"/>
                      <a:pt x="11" y="16"/>
                    </a:cubicBezTo>
                    <a:cubicBezTo>
                      <a:pt x="21" y="16"/>
                      <a:pt x="25" y="0"/>
                      <a:pt x="1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60" name="Oval 2458">
                <a:extLst>
                  <a:ext uri="{FF2B5EF4-FFF2-40B4-BE49-F238E27FC236}">
                    <a16:creationId xmlns:a16="http://schemas.microsoft.com/office/drawing/2014/main" id="{AB487319-7ABD-4959-B21A-BB37DA55C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39"/>
                <a:ext cx="15" cy="1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1" name="Oval 2459">
                <a:extLst>
                  <a:ext uri="{FF2B5EF4-FFF2-40B4-BE49-F238E27FC236}">
                    <a16:creationId xmlns:a16="http://schemas.microsoft.com/office/drawing/2014/main" id="{5BF46CA1-7592-4528-811A-97686E825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47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2" name="Oval 2460">
                <a:extLst>
                  <a:ext uri="{FF2B5EF4-FFF2-40B4-BE49-F238E27FC236}">
                    <a16:creationId xmlns:a16="http://schemas.microsoft.com/office/drawing/2014/main" id="{E708B3ED-5F07-4B2A-BF43-74C06872B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3" y="237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3" name="Oval 2461">
                <a:extLst>
                  <a:ext uri="{FF2B5EF4-FFF2-40B4-BE49-F238E27FC236}">
                    <a16:creationId xmlns:a16="http://schemas.microsoft.com/office/drawing/2014/main" id="{AF0197B1-F251-47A9-ABBE-8E19A35CE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8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4" name="Oval 2462">
                <a:extLst>
                  <a:ext uri="{FF2B5EF4-FFF2-40B4-BE49-F238E27FC236}">
                    <a16:creationId xmlns:a16="http://schemas.microsoft.com/office/drawing/2014/main" id="{1E91CB73-6D0D-49AE-B1C9-D2FB7A435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92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5" name="Oval 2463">
                <a:extLst>
                  <a:ext uri="{FF2B5EF4-FFF2-40B4-BE49-F238E27FC236}">
                    <a16:creationId xmlns:a16="http://schemas.microsoft.com/office/drawing/2014/main" id="{D590239B-9B34-459F-963B-DDDB7B184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6" name="Oval 2464">
                <a:extLst>
                  <a:ext uri="{FF2B5EF4-FFF2-40B4-BE49-F238E27FC236}">
                    <a16:creationId xmlns:a16="http://schemas.microsoft.com/office/drawing/2014/main" id="{A5069DBD-FE56-4DB6-817B-D701CAD77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2341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7" name="Oval 2465">
                <a:extLst>
                  <a:ext uri="{FF2B5EF4-FFF2-40B4-BE49-F238E27FC236}">
                    <a16:creationId xmlns:a16="http://schemas.microsoft.com/office/drawing/2014/main" id="{24B07F12-69E9-4791-875D-758175DB0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2347"/>
                <a:ext cx="8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8" name="Oval 2466">
                <a:extLst>
                  <a:ext uri="{FF2B5EF4-FFF2-40B4-BE49-F238E27FC236}">
                    <a16:creationId xmlns:a16="http://schemas.microsoft.com/office/drawing/2014/main" id="{6C85046D-89EB-4E3B-9D86-BAB49713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72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9" name="Oval 2467">
                <a:extLst>
                  <a:ext uri="{FF2B5EF4-FFF2-40B4-BE49-F238E27FC236}">
                    <a16:creationId xmlns:a16="http://schemas.microsoft.com/office/drawing/2014/main" id="{8D6E50A5-C2C7-43EF-A63F-BF470FD51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" y="2259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0" name="Oval 2468">
                <a:extLst>
                  <a:ext uri="{FF2B5EF4-FFF2-40B4-BE49-F238E27FC236}">
                    <a16:creationId xmlns:a16="http://schemas.microsoft.com/office/drawing/2014/main" id="{8D0B101F-4153-4921-A1BA-3255B082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1" name="Oval 2469">
                <a:extLst>
                  <a:ext uri="{FF2B5EF4-FFF2-40B4-BE49-F238E27FC236}">
                    <a16:creationId xmlns:a16="http://schemas.microsoft.com/office/drawing/2014/main" id="{EB91DEC2-4804-4C3D-AA85-5B388E001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2" name="Oval 2470">
                <a:extLst>
                  <a:ext uri="{FF2B5EF4-FFF2-40B4-BE49-F238E27FC236}">
                    <a16:creationId xmlns:a16="http://schemas.microsoft.com/office/drawing/2014/main" id="{56D1ED7E-A59D-4A76-8C89-D4CA21D2A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" y="225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3" name="Oval 2471">
                <a:extLst>
                  <a:ext uri="{FF2B5EF4-FFF2-40B4-BE49-F238E27FC236}">
                    <a16:creationId xmlns:a16="http://schemas.microsoft.com/office/drawing/2014/main" id="{453BBD44-3CA4-4AAA-8EB5-C98D635A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4" name="Oval 2472">
                <a:extLst>
                  <a:ext uri="{FF2B5EF4-FFF2-40B4-BE49-F238E27FC236}">
                    <a16:creationId xmlns:a16="http://schemas.microsoft.com/office/drawing/2014/main" id="{133798C6-7207-4FF3-A73F-AA436CBE1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5" name="Oval 2473">
                <a:extLst>
                  <a:ext uri="{FF2B5EF4-FFF2-40B4-BE49-F238E27FC236}">
                    <a16:creationId xmlns:a16="http://schemas.microsoft.com/office/drawing/2014/main" id="{F5EE8A83-1E49-4ADE-90B8-D3D80B9B0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2224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6" name="Oval 2474">
                <a:extLst>
                  <a:ext uri="{FF2B5EF4-FFF2-40B4-BE49-F238E27FC236}">
                    <a16:creationId xmlns:a16="http://schemas.microsoft.com/office/drawing/2014/main" id="{F4EBCE55-C97E-4455-ADDA-9109EE33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24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7" name="Oval 2475">
                <a:extLst>
                  <a:ext uri="{FF2B5EF4-FFF2-40B4-BE49-F238E27FC236}">
                    <a16:creationId xmlns:a16="http://schemas.microsoft.com/office/drawing/2014/main" id="{E09BA90F-0DBE-4336-997F-A02129653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2211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8" name="Oval 2476">
                <a:extLst>
                  <a:ext uri="{FF2B5EF4-FFF2-40B4-BE49-F238E27FC236}">
                    <a16:creationId xmlns:a16="http://schemas.microsoft.com/office/drawing/2014/main" id="{63681317-928D-48E6-81E1-D4D20E748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4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9" name="Oval 2477">
                <a:extLst>
                  <a:ext uri="{FF2B5EF4-FFF2-40B4-BE49-F238E27FC236}">
                    <a16:creationId xmlns:a16="http://schemas.microsoft.com/office/drawing/2014/main" id="{00DC1739-8351-42CB-9714-FC41EBF9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237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0" name="Oval 2478">
                <a:extLst>
                  <a:ext uri="{FF2B5EF4-FFF2-40B4-BE49-F238E27FC236}">
                    <a16:creationId xmlns:a16="http://schemas.microsoft.com/office/drawing/2014/main" id="{97232249-8E84-4C3D-B7E7-F0549D5FA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21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1" name="Oval 2479">
                <a:extLst>
                  <a:ext uri="{FF2B5EF4-FFF2-40B4-BE49-F238E27FC236}">
                    <a16:creationId xmlns:a16="http://schemas.microsoft.com/office/drawing/2014/main" id="{0A4FF80C-3C11-405A-8205-45279B6A1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23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2" name="Oval 2480">
                <a:extLst>
                  <a:ext uri="{FF2B5EF4-FFF2-40B4-BE49-F238E27FC236}">
                    <a16:creationId xmlns:a16="http://schemas.microsoft.com/office/drawing/2014/main" id="{8CE24CBA-E4B1-4A52-AB87-4C24EB7B8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3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3" name="Oval 2481">
                <a:extLst>
                  <a:ext uri="{FF2B5EF4-FFF2-40B4-BE49-F238E27FC236}">
                    <a16:creationId xmlns:a16="http://schemas.microsoft.com/office/drawing/2014/main" id="{D1673068-B11C-4401-BCF5-E6CA5E8B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33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4" name="Oval 2482">
                <a:extLst>
                  <a:ext uri="{FF2B5EF4-FFF2-40B4-BE49-F238E27FC236}">
                    <a16:creationId xmlns:a16="http://schemas.microsoft.com/office/drawing/2014/main" id="{771E3F25-C600-4FD1-AF8E-9A7090D8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47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5" name="Oval 2483">
                <a:extLst>
                  <a:ext uri="{FF2B5EF4-FFF2-40B4-BE49-F238E27FC236}">
                    <a16:creationId xmlns:a16="http://schemas.microsoft.com/office/drawing/2014/main" id="{E99BB0AE-4B59-4727-95B3-4712D1965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6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6" name="Oval 2484">
                <a:extLst>
                  <a:ext uri="{FF2B5EF4-FFF2-40B4-BE49-F238E27FC236}">
                    <a16:creationId xmlns:a16="http://schemas.microsoft.com/office/drawing/2014/main" id="{E2E3B015-783A-45F4-94F7-68435CEEE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6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7" name="Oval 2485">
                <a:extLst>
                  <a:ext uri="{FF2B5EF4-FFF2-40B4-BE49-F238E27FC236}">
                    <a16:creationId xmlns:a16="http://schemas.microsoft.com/office/drawing/2014/main" id="{202C3179-D67D-4354-A0D6-A906FCF62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49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8" name="Oval 2486">
                <a:extLst>
                  <a:ext uri="{FF2B5EF4-FFF2-40B4-BE49-F238E27FC236}">
                    <a16:creationId xmlns:a16="http://schemas.microsoft.com/office/drawing/2014/main" id="{CCBFEF47-B8B3-4DD0-BF83-F197691C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6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9" name="Oval 2487">
                <a:extLst>
                  <a:ext uri="{FF2B5EF4-FFF2-40B4-BE49-F238E27FC236}">
                    <a16:creationId xmlns:a16="http://schemas.microsoft.com/office/drawing/2014/main" id="{B46FC5D3-4CEB-4456-A675-E004CB688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31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0" name="Oval 2488">
                <a:extLst>
                  <a:ext uri="{FF2B5EF4-FFF2-40B4-BE49-F238E27FC236}">
                    <a16:creationId xmlns:a16="http://schemas.microsoft.com/office/drawing/2014/main" id="{37D07818-628B-4FEF-8956-F23E7B599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5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1" name="Oval 2489">
                <a:extLst>
                  <a:ext uri="{FF2B5EF4-FFF2-40B4-BE49-F238E27FC236}">
                    <a16:creationId xmlns:a16="http://schemas.microsoft.com/office/drawing/2014/main" id="{16E96549-73E3-4619-BEB5-72176BD33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2" name="Oval 2490">
                <a:extLst>
                  <a:ext uri="{FF2B5EF4-FFF2-40B4-BE49-F238E27FC236}">
                    <a16:creationId xmlns:a16="http://schemas.microsoft.com/office/drawing/2014/main" id="{0EC5582A-F6A2-4345-BF18-90579E998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232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3" name="Oval 2491">
                <a:extLst>
                  <a:ext uri="{FF2B5EF4-FFF2-40B4-BE49-F238E27FC236}">
                    <a16:creationId xmlns:a16="http://schemas.microsoft.com/office/drawing/2014/main" id="{60B63317-F41A-4F14-A9D1-F79463DA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" y="224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4" name="Oval 2492">
                <a:extLst>
                  <a:ext uri="{FF2B5EF4-FFF2-40B4-BE49-F238E27FC236}">
                    <a16:creationId xmlns:a16="http://schemas.microsoft.com/office/drawing/2014/main" id="{32430A96-165F-4138-8E20-EB95DE7C8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" y="22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5" name="Oval 2493">
                <a:extLst>
                  <a:ext uri="{FF2B5EF4-FFF2-40B4-BE49-F238E27FC236}">
                    <a16:creationId xmlns:a16="http://schemas.microsoft.com/office/drawing/2014/main" id="{D475DEDF-8A51-4653-BADB-E97F387A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4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6" name="Oval 2494">
                <a:extLst>
                  <a:ext uri="{FF2B5EF4-FFF2-40B4-BE49-F238E27FC236}">
                    <a16:creationId xmlns:a16="http://schemas.microsoft.com/office/drawing/2014/main" id="{270FC070-2574-4D81-B2D6-77C887B73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5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7" name="Oval 2495">
                <a:extLst>
                  <a:ext uri="{FF2B5EF4-FFF2-40B4-BE49-F238E27FC236}">
                    <a16:creationId xmlns:a16="http://schemas.microsoft.com/office/drawing/2014/main" id="{9D6C71C4-AFD3-4E9F-BC12-F5E257368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67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8" name="Oval 2496">
                <a:extLst>
                  <a:ext uri="{FF2B5EF4-FFF2-40B4-BE49-F238E27FC236}">
                    <a16:creationId xmlns:a16="http://schemas.microsoft.com/office/drawing/2014/main" id="{BB45D229-C52B-409E-ACEF-BEEEE29FE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349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9" name="Oval 2497">
                <a:extLst>
                  <a:ext uri="{FF2B5EF4-FFF2-40B4-BE49-F238E27FC236}">
                    <a16:creationId xmlns:a16="http://schemas.microsoft.com/office/drawing/2014/main" id="{26CAB3D3-0C7A-4B74-8A30-48D88B07F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0" name="Oval 2498">
                <a:extLst>
                  <a:ext uri="{FF2B5EF4-FFF2-40B4-BE49-F238E27FC236}">
                    <a16:creationId xmlns:a16="http://schemas.microsoft.com/office/drawing/2014/main" id="{B0F7E168-0C2C-49E0-9420-71F1D3C2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1" name="Oval 2499">
                <a:extLst>
                  <a:ext uri="{FF2B5EF4-FFF2-40B4-BE49-F238E27FC236}">
                    <a16:creationId xmlns:a16="http://schemas.microsoft.com/office/drawing/2014/main" id="{A99D5450-D1DA-4A48-A4D3-28135EA03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2" name="Oval 2500">
                <a:extLst>
                  <a:ext uri="{FF2B5EF4-FFF2-40B4-BE49-F238E27FC236}">
                    <a16:creationId xmlns:a16="http://schemas.microsoft.com/office/drawing/2014/main" id="{7767E88D-DB10-4C49-8983-67D01097D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6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3" name="Oval 2501">
                <a:extLst>
                  <a:ext uri="{FF2B5EF4-FFF2-40B4-BE49-F238E27FC236}">
                    <a16:creationId xmlns:a16="http://schemas.microsoft.com/office/drawing/2014/main" id="{4FDC2375-C858-4DC8-AFA3-0D1A65E4F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4" name="Oval 2502">
                <a:extLst>
                  <a:ext uri="{FF2B5EF4-FFF2-40B4-BE49-F238E27FC236}">
                    <a16:creationId xmlns:a16="http://schemas.microsoft.com/office/drawing/2014/main" id="{7462DD8A-DE1B-414B-AFA8-B29374CC0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5" name="Oval 2503">
                <a:extLst>
                  <a:ext uri="{FF2B5EF4-FFF2-40B4-BE49-F238E27FC236}">
                    <a16:creationId xmlns:a16="http://schemas.microsoft.com/office/drawing/2014/main" id="{198C4349-34D5-47CD-B4A6-C7279BF65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7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6" name="Oval 2504">
                <a:extLst>
                  <a:ext uri="{FF2B5EF4-FFF2-40B4-BE49-F238E27FC236}">
                    <a16:creationId xmlns:a16="http://schemas.microsoft.com/office/drawing/2014/main" id="{A9512AEC-7A93-45A2-BB7B-CAF1AFC45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32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7" name="Oval 2505">
                <a:extLst>
                  <a:ext uri="{FF2B5EF4-FFF2-40B4-BE49-F238E27FC236}">
                    <a16:creationId xmlns:a16="http://schemas.microsoft.com/office/drawing/2014/main" id="{44DCDC67-46C0-4489-90B3-7CB2264A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1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8" name="Oval 2506">
                <a:extLst>
                  <a:ext uri="{FF2B5EF4-FFF2-40B4-BE49-F238E27FC236}">
                    <a16:creationId xmlns:a16="http://schemas.microsoft.com/office/drawing/2014/main" id="{04EAEAFE-2AE2-4A2D-819A-9CA9DFC03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8" y="21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9" name="Oval 2507">
                <a:extLst>
                  <a:ext uri="{FF2B5EF4-FFF2-40B4-BE49-F238E27FC236}">
                    <a16:creationId xmlns:a16="http://schemas.microsoft.com/office/drawing/2014/main" id="{BB4E10AD-25DE-4AA6-8B8A-E81725264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2203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0" name="Freeform 2508">
                <a:extLst>
                  <a:ext uri="{FF2B5EF4-FFF2-40B4-BE49-F238E27FC236}">
                    <a16:creationId xmlns:a16="http://schemas.microsoft.com/office/drawing/2014/main" id="{8C9E53C5-0EA2-4C91-99CC-CC9F4B39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7" cy="53"/>
              </a:xfrm>
              <a:custGeom>
                <a:avLst/>
                <a:gdLst>
                  <a:gd name="T0" fmla="*/ 245 w 23"/>
                  <a:gd name="T1" fmla="*/ 111 h 20"/>
                  <a:gd name="T2" fmla="*/ 62 w 23"/>
                  <a:gd name="T3" fmla="*/ 204 h 20"/>
                  <a:gd name="T4" fmla="*/ 245 w 23"/>
                  <a:gd name="T5" fmla="*/ 11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6" y="6"/>
                    </a:moveTo>
                    <a:cubicBezTo>
                      <a:pt x="11" y="0"/>
                      <a:pt x="0" y="3"/>
                      <a:pt x="4" y="11"/>
                    </a:cubicBezTo>
                    <a:cubicBezTo>
                      <a:pt x="8" y="20"/>
                      <a:pt x="23" y="16"/>
                      <a:pt x="16" y="6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1" name="Freeform 2509">
                <a:extLst>
                  <a:ext uri="{FF2B5EF4-FFF2-40B4-BE49-F238E27FC236}">
                    <a16:creationId xmlns:a16="http://schemas.microsoft.com/office/drawing/2014/main" id="{C48E20D2-31EC-47F4-B71C-D2F2E58DD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280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2" name="Freeform 2510">
                <a:extLst>
                  <a:ext uri="{FF2B5EF4-FFF2-40B4-BE49-F238E27FC236}">
                    <a16:creationId xmlns:a16="http://schemas.microsoft.com/office/drawing/2014/main" id="{B664CAAF-D9DD-4B5D-9584-A3A9181C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64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3" name="Freeform 2511">
                <a:extLst>
                  <a:ext uri="{FF2B5EF4-FFF2-40B4-BE49-F238E27FC236}">
                    <a16:creationId xmlns:a16="http://schemas.microsoft.com/office/drawing/2014/main" id="{F3B66DEB-6CA9-431C-BC3E-7D27A648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53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4" name="Freeform 2512">
                <a:extLst>
                  <a:ext uri="{FF2B5EF4-FFF2-40B4-BE49-F238E27FC236}">
                    <a16:creationId xmlns:a16="http://schemas.microsoft.com/office/drawing/2014/main" id="{4AB018E2-432F-47FA-96EE-767C90976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64"/>
                <a:ext cx="10" cy="11"/>
              </a:xfrm>
              <a:custGeom>
                <a:avLst/>
                <a:gdLst>
                  <a:gd name="T0" fmla="*/ 33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20 w 4"/>
                  <a:gd name="T7" fmla="*/ 61 h 4"/>
                  <a:gd name="T8" fmla="*/ 3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5" name="Freeform 2513">
                <a:extLst>
                  <a:ext uri="{FF2B5EF4-FFF2-40B4-BE49-F238E27FC236}">
                    <a16:creationId xmlns:a16="http://schemas.microsoft.com/office/drawing/2014/main" id="{7AA2A8B1-8A7E-44C4-8F0B-716CB8697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259"/>
                <a:ext cx="10" cy="10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0 h 4"/>
                  <a:gd name="T4" fmla="*/ 50 w 4"/>
                  <a:gd name="T5" fmla="*/ 50 h 4"/>
                  <a:gd name="T6" fmla="*/ 0 w 4"/>
                  <a:gd name="T7" fmla="*/ 50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6" name="Freeform 2514">
                <a:extLst>
                  <a:ext uri="{FF2B5EF4-FFF2-40B4-BE49-F238E27FC236}">
                    <a16:creationId xmlns:a16="http://schemas.microsoft.com/office/drawing/2014/main" id="{94E85C3F-8287-4C73-9572-596D366F7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80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7" name="Freeform 2515">
                <a:extLst>
                  <a:ext uri="{FF2B5EF4-FFF2-40B4-BE49-F238E27FC236}">
                    <a16:creationId xmlns:a16="http://schemas.microsoft.com/office/drawing/2014/main" id="{DE2B6DF2-73F5-487E-B408-D31FF5DA8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301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47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8" name="Freeform 2516">
                <a:extLst>
                  <a:ext uri="{FF2B5EF4-FFF2-40B4-BE49-F238E27FC236}">
                    <a16:creationId xmlns:a16="http://schemas.microsoft.com/office/drawing/2014/main" id="{B325E0CC-D173-4D9F-B3D1-CA6053E3E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93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9" name="Freeform 2517">
                <a:extLst>
                  <a:ext uri="{FF2B5EF4-FFF2-40B4-BE49-F238E27FC236}">
                    <a16:creationId xmlns:a16="http://schemas.microsoft.com/office/drawing/2014/main" id="{D0A62F2D-51BC-4036-90F0-01130A12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0" name="Freeform 2518">
                <a:extLst>
                  <a:ext uri="{FF2B5EF4-FFF2-40B4-BE49-F238E27FC236}">
                    <a16:creationId xmlns:a16="http://schemas.microsoft.com/office/drawing/2014/main" id="{023A3D9B-3855-45B6-93D1-3FB8EBD5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1" name="Freeform 2519">
                <a:extLst>
                  <a:ext uri="{FF2B5EF4-FFF2-40B4-BE49-F238E27FC236}">
                    <a16:creationId xmlns:a16="http://schemas.microsoft.com/office/drawing/2014/main" id="{DB1F64FC-99B6-4367-8877-38D75F53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7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2" name="Freeform 2520">
                <a:extLst>
                  <a:ext uri="{FF2B5EF4-FFF2-40B4-BE49-F238E27FC236}">
                    <a16:creationId xmlns:a16="http://schemas.microsoft.com/office/drawing/2014/main" id="{6E9B3949-1DF2-4BE4-A1E4-BD21845E4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3" name="Freeform 2521">
                <a:extLst>
                  <a:ext uri="{FF2B5EF4-FFF2-40B4-BE49-F238E27FC236}">
                    <a16:creationId xmlns:a16="http://schemas.microsoft.com/office/drawing/2014/main" id="{8421E0B8-50F1-4099-8ED9-17EE44322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4" name="Freeform 2522">
                <a:extLst>
                  <a:ext uri="{FF2B5EF4-FFF2-40B4-BE49-F238E27FC236}">
                    <a16:creationId xmlns:a16="http://schemas.microsoft.com/office/drawing/2014/main" id="{E80258A3-FFF6-4185-8F54-AF3A9590E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5" name="Freeform 2523">
                <a:extLst>
                  <a:ext uri="{FF2B5EF4-FFF2-40B4-BE49-F238E27FC236}">
                    <a16:creationId xmlns:a16="http://schemas.microsoft.com/office/drawing/2014/main" id="{C8A49D33-9DC7-4555-8185-A7E4C5F9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248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6" name="Freeform 2524">
                <a:extLst>
                  <a:ext uri="{FF2B5EF4-FFF2-40B4-BE49-F238E27FC236}">
                    <a16:creationId xmlns:a16="http://schemas.microsoft.com/office/drawing/2014/main" id="{60616640-433A-424D-A34F-A5B41CAE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5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7" name="Freeform 2525">
                <a:extLst>
                  <a:ext uri="{FF2B5EF4-FFF2-40B4-BE49-F238E27FC236}">
                    <a16:creationId xmlns:a16="http://schemas.microsoft.com/office/drawing/2014/main" id="{162AF10F-0462-45EE-A3B9-8FB9DE07D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25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8" name="Freeform 2526">
                <a:extLst>
                  <a:ext uri="{FF2B5EF4-FFF2-40B4-BE49-F238E27FC236}">
                    <a16:creationId xmlns:a16="http://schemas.microsoft.com/office/drawing/2014/main" id="{3105165C-695F-4760-86A0-6429BCB7B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2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9" name="Freeform 2527">
                <a:extLst>
                  <a:ext uri="{FF2B5EF4-FFF2-40B4-BE49-F238E27FC236}">
                    <a16:creationId xmlns:a16="http://schemas.microsoft.com/office/drawing/2014/main" id="{B590413D-D6BE-4B23-A48F-302062715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30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0" name="Freeform 2528">
                <a:extLst>
                  <a:ext uri="{FF2B5EF4-FFF2-40B4-BE49-F238E27FC236}">
                    <a16:creationId xmlns:a16="http://schemas.microsoft.com/office/drawing/2014/main" id="{B8FF7817-8F5D-4780-9B3E-B2307EC99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1" name="Freeform 2529">
                <a:extLst>
                  <a:ext uri="{FF2B5EF4-FFF2-40B4-BE49-F238E27FC236}">
                    <a16:creationId xmlns:a16="http://schemas.microsoft.com/office/drawing/2014/main" id="{C62852B7-3EDC-4A6B-BB47-C77BF584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7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2" name="Freeform 2530">
                <a:extLst>
                  <a:ext uri="{FF2B5EF4-FFF2-40B4-BE49-F238E27FC236}">
                    <a16:creationId xmlns:a16="http://schemas.microsoft.com/office/drawing/2014/main" id="{A0D9FC8B-236D-488A-A1BC-F63AB3FD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25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3" name="Oval 2531">
                <a:extLst>
                  <a:ext uri="{FF2B5EF4-FFF2-40B4-BE49-F238E27FC236}">
                    <a16:creationId xmlns:a16="http://schemas.microsoft.com/office/drawing/2014/main" id="{066AEAF4-8DB5-474E-9335-A7DB352F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6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4" name="Oval 2532">
                <a:extLst>
                  <a:ext uri="{FF2B5EF4-FFF2-40B4-BE49-F238E27FC236}">
                    <a16:creationId xmlns:a16="http://schemas.microsoft.com/office/drawing/2014/main" id="{1836A881-982B-4C28-86C7-63B5C36E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71"/>
                <a:ext cx="7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5" name="Oval 2533">
                <a:extLst>
                  <a:ext uri="{FF2B5EF4-FFF2-40B4-BE49-F238E27FC236}">
                    <a16:creationId xmlns:a16="http://schemas.microsoft.com/office/drawing/2014/main" id="{3845FE35-C78E-4AE9-B46C-21936D958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57"/>
                <a:ext cx="7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6" name="Oval 2534">
                <a:extLst>
                  <a:ext uri="{FF2B5EF4-FFF2-40B4-BE49-F238E27FC236}">
                    <a16:creationId xmlns:a16="http://schemas.microsoft.com/office/drawing/2014/main" id="{5F851543-06DB-4E74-8F4A-327A0477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3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7" name="Oval 2535">
                <a:extLst>
                  <a:ext uri="{FF2B5EF4-FFF2-40B4-BE49-F238E27FC236}">
                    <a16:creationId xmlns:a16="http://schemas.microsoft.com/office/drawing/2014/main" id="{1DA0776F-3246-4D17-8497-CDD1B04B0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39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8" name="Oval 2536">
                <a:extLst>
                  <a:ext uri="{FF2B5EF4-FFF2-40B4-BE49-F238E27FC236}">
                    <a16:creationId xmlns:a16="http://schemas.microsoft.com/office/drawing/2014/main" id="{D4698E08-C731-474A-ABF8-70AB894EC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7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9" name="Freeform 2537">
                <a:extLst>
                  <a:ext uri="{FF2B5EF4-FFF2-40B4-BE49-F238E27FC236}">
                    <a16:creationId xmlns:a16="http://schemas.microsoft.com/office/drawing/2014/main" id="{EC6204A8-F30C-44DA-9CEA-45290283B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113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0" name="Freeform 2538">
                <a:extLst>
                  <a:ext uri="{FF2B5EF4-FFF2-40B4-BE49-F238E27FC236}">
                    <a16:creationId xmlns:a16="http://schemas.microsoft.com/office/drawing/2014/main" id="{875F4EB2-E08C-443B-8BA4-F5C39E0CB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49"/>
                <a:ext cx="20" cy="22"/>
              </a:xfrm>
              <a:custGeom>
                <a:avLst/>
                <a:gdLst>
                  <a:gd name="T0" fmla="*/ 33 w 8"/>
                  <a:gd name="T1" fmla="*/ 143 h 8"/>
                  <a:gd name="T2" fmla="*/ 20 w 8"/>
                  <a:gd name="T3" fmla="*/ 47 h 8"/>
                  <a:gd name="T4" fmla="*/ 95 w 8"/>
                  <a:gd name="T5" fmla="*/ 47 h 8"/>
                  <a:gd name="T6" fmla="*/ 95 w 8"/>
                  <a:gd name="T7" fmla="*/ 129 h 8"/>
                  <a:gd name="T8" fmla="*/ 33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8" y="5"/>
                      <a:pt x="6" y="6"/>
                    </a:cubicBezTo>
                    <a:cubicBezTo>
                      <a:pt x="5" y="8"/>
                      <a:pt x="3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1" name="Freeform 2539">
                <a:extLst>
                  <a:ext uri="{FF2B5EF4-FFF2-40B4-BE49-F238E27FC236}">
                    <a16:creationId xmlns:a16="http://schemas.microsoft.com/office/drawing/2014/main" id="{3FD68F80-4F2C-4AD1-A398-F1559A382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71"/>
                <a:ext cx="20" cy="18"/>
              </a:xfrm>
              <a:custGeom>
                <a:avLst/>
                <a:gdLst>
                  <a:gd name="T0" fmla="*/ 33 w 8"/>
                  <a:gd name="T1" fmla="*/ 100 h 7"/>
                  <a:gd name="T2" fmla="*/ 20 w 8"/>
                  <a:gd name="T3" fmla="*/ 21 h 7"/>
                  <a:gd name="T4" fmla="*/ 95 w 8"/>
                  <a:gd name="T5" fmla="*/ 21 h 7"/>
                  <a:gd name="T6" fmla="*/ 113 w 8"/>
                  <a:gd name="T7" fmla="*/ 85 h 7"/>
                  <a:gd name="T8" fmla="*/ 33 w 8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2" name="Freeform 2540">
                <a:extLst>
                  <a:ext uri="{FF2B5EF4-FFF2-40B4-BE49-F238E27FC236}">
                    <a16:creationId xmlns:a16="http://schemas.microsoft.com/office/drawing/2014/main" id="{ADA86E30-FDBF-4153-B0E1-A95A7730E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47"/>
                <a:ext cx="18" cy="21"/>
              </a:xfrm>
              <a:custGeom>
                <a:avLst/>
                <a:gdLst>
                  <a:gd name="T0" fmla="*/ 21 w 7"/>
                  <a:gd name="T1" fmla="*/ 110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8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3" name="Freeform 2541">
                <a:extLst>
                  <a:ext uri="{FF2B5EF4-FFF2-40B4-BE49-F238E27FC236}">
                    <a16:creationId xmlns:a16="http://schemas.microsoft.com/office/drawing/2014/main" id="{C0409AB3-2272-4CFC-8987-24A9BA5B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79"/>
                <a:ext cx="18" cy="18"/>
              </a:xfrm>
              <a:custGeom>
                <a:avLst/>
                <a:gdLst>
                  <a:gd name="T0" fmla="*/ 21 w 7"/>
                  <a:gd name="T1" fmla="*/ 100 h 7"/>
                  <a:gd name="T2" fmla="*/ 21 w 7"/>
                  <a:gd name="T3" fmla="*/ 21 h 7"/>
                  <a:gd name="T4" fmla="*/ 100 w 7"/>
                  <a:gd name="T5" fmla="*/ 21 h 7"/>
                  <a:gd name="T6" fmla="*/ 100 w 7"/>
                  <a:gd name="T7" fmla="*/ 100 h 7"/>
                  <a:gd name="T8" fmla="*/ 21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4" name="Freeform 2542">
                <a:extLst>
                  <a:ext uri="{FF2B5EF4-FFF2-40B4-BE49-F238E27FC236}">
                    <a16:creationId xmlns:a16="http://schemas.microsoft.com/office/drawing/2014/main" id="{8B8B36BB-1552-450F-BF89-A103E08A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5" name="Freeform 2543">
                <a:extLst>
                  <a:ext uri="{FF2B5EF4-FFF2-40B4-BE49-F238E27FC236}">
                    <a16:creationId xmlns:a16="http://schemas.microsoft.com/office/drawing/2014/main" id="{F0E009FE-E235-4E74-9218-4F7307BC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31"/>
                <a:ext cx="20" cy="21"/>
              </a:xfrm>
              <a:custGeom>
                <a:avLst/>
                <a:gdLst>
                  <a:gd name="T0" fmla="*/ 33 w 8"/>
                  <a:gd name="T1" fmla="*/ 123 h 8"/>
                  <a:gd name="T2" fmla="*/ 33 w 8"/>
                  <a:gd name="T3" fmla="*/ 34 h 8"/>
                  <a:gd name="T4" fmla="*/ 95 w 8"/>
                  <a:gd name="T5" fmla="*/ 21 h 8"/>
                  <a:gd name="T6" fmla="*/ 113 w 8"/>
                  <a:gd name="T7" fmla="*/ 110 h 8"/>
                  <a:gd name="T8" fmla="*/ 33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1" y="6"/>
                      <a:pt x="0" y="3"/>
                      <a:pt x="2" y="2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6" name="Freeform 2544">
                <a:extLst>
                  <a:ext uri="{FF2B5EF4-FFF2-40B4-BE49-F238E27FC236}">
                    <a16:creationId xmlns:a16="http://schemas.microsoft.com/office/drawing/2014/main" id="{3A3E6EF7-F47E-4879-ACBD-DCB76FB2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44"/>
                <a:ext cx="18" cy="21"/>
              </a:xfrm>
              <a:custGeom>
                <a:avLst/>
                <a:gdLst>
                  <a:gd name="T0" fmla="*/ 21 w 7"/>
                  <a:gd name="T1" fmla="*/ 123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7" name="Freeform 2545">
                <a:extLst>
                  <a:ext uri="{FF2B5EF4-FFF2-40B4-BE49-F238E27FC236}">
                    <a16:creationId xmlns:a16="http://schemas.microsoft.com/office/drawing/2014/main" id="{DB1885D1-0BEB-4169-9FF2-DF1C0B88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4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8" name="Freeform 2546">
                <a:extLst>
                  <a:ext uri="{FF2B5EF4-FFF2-40B4-BE49-F238E27FC236}">
                    <a16:creationId xmlns:a16="http://schemas.microsoft.com/office/drawing/2014/main" id="{BD7D1922-2456-42E6-89BE-2FF78C8D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57"/>
                <a:ext cx="12" cy="14"/>
              </a:xfrm>
              <a:custGeom>
                <a:avLst/>
                <a:gdLst>
                  <a:gd name="T0" fmla="*/ 12 w 5"/>
                  <a:gd name="T1" fmla="*/ 87 h 5"/>
                  <a:gd name="T2" fmla="*/ 12 w 5"/>
                  <a:gd name="T3" fmla="*/ 22 h 5"/>
                  <a:gd name="T4" fmla="*/ 58 w 5"/>
                  <a:gd name="T5" fmla="*/ 22 h 5"/>
                  <a:gd name="T6" fmla="*/ 58 w 5"/>
                  <a:gd name="T7" fmla="*/ 87 h 5"/>
                  <a:gd name="T8" fmla="*/ 12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9" name="Freeform 2547">
                <a:extLst>
                  <a:ext uri="{FF2B5EF4-FFF2-40B4-BE49-F238E27FC236}">
                    <a16:creationId xmlns:a16="http://schemas.microsoft.com/office/drawing/2014/main" id="{CD589191-E8C8-4CFA-A034-B5B4E10AB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0" name="Freeform 2548">
                <a:extLst>
                  <a:ext uri="{FF2B5EF4-FFF2-40B4-BE49-F238E27FC236}">
                    <a16:creationId xmlns:a16="http://schemas.microsoft.com/office/drawing/2014/main" id="{1C8DA2E7-3099-4A18-843B-9C2C39E5D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52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1" name="Freeform 2549">
                <a:extLst>
                  <a:ext uri="{FF2B5EF4-FFF2-40B4-BE49-F238E27FC236}">
                    <a16:creationId xmlns:a16="http://schemas.microsoft.com/office/drawing/2014/main" id="{A08039D2-7780-4681-9640-FD0C02FC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63"/>
                <a:ext cx="10" cy="13"/>
              </a:xfrm>
              <a:custGeom>
                <a:avLst/>
                <a:gdLst>
                  <a:gd name="T0" fmla="*/ 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2" name="Freeform 2550">
                <a:extLst>
                  <a:ext uri="{FF2B5EF4-FFF2-40B4-BE49-F238E27FC236}">
                    <a16:creationId xmlns:a16="http://schemas.microsoft.com/office/drawing/2014/main" id="{C38E1239-218E-400B-A433-24BA3AA2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7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3" name="Freeform 2551">
                <a:extLst>
                  <a:ext uri="{FF2B5EF4-FFF2-40B4-BE49-F238E27FC236}">
                    <a16:creationId xmlns:a16="http://schemas.microsoft.com/office/drawing/2014/main" id="{50AFF007-1BB5-4652-9DCE-19DA1B6B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7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4" name="Freeform 2552">
                <a:extLst>
                  <a:ext uri="{FF2B5EF4-FFF2-40B4-BE49-F238E27FC236}">
                    <a16:creationId xmlns:a16="http://schemas.microsoft.com/office/drawing/2014/main" id="{607EB217-C10E-42C8-B6FF-E16F158C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5" name="Freeform 2553">
                <a:extLst>
                  <a:ext uri="{FF2B5EF4-FFF2-40B4-BE49-F238E27FC236}">
                    <a16:creationId xmlns:a16="http://schemas.microsoft.com/office/drawing/2014/main" id="{F674CBDF-4B9B-48B4-A602-990B6478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97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6" name="Freeform 2554">
                <a:extLst>
                  <a:ext uri="{FF2B5EF4-FFF2-40B4-BE49-F238E27FC236}">
                    <a16:creationId xmlns:a16="http://schemas.microsoft.com/office/drawing/2014/main" id="{FD54AC85-C5C9-4D6F-B35F-03FA6B93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7" name="Freeform 2555">
                <a:extLst>
                  <a:ext uri="{FF2B5EF4-FFF2-40B4-BE49-F238E27FC236}">
                    <a16:creationId xmlns:a16="http://schemas.microsoft.com/office/drawing/2014/main" id="{F825640A-84DD-46E6-96BF-3F51AA63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5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8" name="Freeform 2556">
                <a:extLst>
                  <a:ext uri="{FF2B5EF4-FFF2-40B4-BE49-F238E27FC236}">
                    <a16:creationId xmlns:a16="http://schemas.microsoft.com/office/drawing/2014/main" id="{BEA366EE-F016-4315-888F-17A947CBF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3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9" name="Group 2557">
              <a:extLst>
                <a:ext uri="{FF2B5EF4-FFF2-40B4-BE49-F238E27FC236}">
                  <a16:creationId xmlns:a16="http://schemas.microsoft.com/office/drawing/2014/main" id="{96B0C937-C50C-409C-AD6B-28E78DB72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1" y="1936"/>
              <a:ext cx="1132" cy="875"/>
              <a:chOff x="3591" y="1936"/>
              <a:chExt cx="1132" cy="875"/>
            </a:xfrm>
          </p:grpSpPr>
          <p:sp>
            <p:nvSpPr>
              <p:cNvPr id="68259" name="Freeform 2558">
                <a:extLst>
                  <a:ext uri="{FF2B5EF4-FFF2-40B4-BE49-F238E27FC236}">
                    <a16:creationId xmlns:a16="http://schemas.microsoft.com/office/drawing/2014/main" id="{D30AC574-2AF4-4950-8776-38DB9BA4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1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0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0" name="Freeform 2559">
                <a:extLst>
                  <a:ext uri="{FF2B5EF4-FFF2-40B4-BE49-F238E27FC236}">
                    <a16:creationId xmlns:a16="http://schemas.microsoft.com/office/drawing/2014/main" id="{9629F864-722F-4387-9386-1A7FFEF13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728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1" name="Freeform 2560">
                <a:extLst>
                  <a:ext uri="{FF2B5EF4-FFF2-40B4-BE49-F238E27FC236}">
                    <a16:creationId xmlns:a16="http://schemas.microsoft.com/office/drawing/2014/main" id="{BC44FA56-8A2C-475B-8ABF-E23FE540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2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2" name="Freeform 2561">
                <a:extLst>
                  <a:ext uri="{FF2B5EF4-FFF2-40B4-BE49-F238E27FC236}">
                    <a16:creationId xmlns:a16="http://schemas.microsoft.com/office/drawing/2014/main" id="{BFFC111C-D7F7-48EA-B51D-A16CEB2D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3" name="Freeform 2562">
                <a:extLst>
                  <a:ext uri="{FF2B5EF4-FFF2-40B4-BE49-F238E27FC236}">
                    <a16:creationId xmlns:a16="http://schemas.microsoft.com/office/drawing/2014/main" id="{3CACDAD8-9229-4C70-84CC-D9E0C864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7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37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4" name="Freeform 2563">
                <a:extLst>
                  <a:ext uri="{FF2B5EF4-FFF2-40B4-BE49-F238E27FC236}">
                    <a16:creationId xmlns:a16="http://schemas.microsoft.com/office/drawing/2014/main" id="{53AC9464-585E-422E-B1CE-EE5DAFCA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5" name="Freeform 2564">
                <a:extLst>
                  <a:ext uri="{FF2B5EF4-FFF2-40B4-BE49-F238E27FC236}">
                    <a16:creationId xmlns:a16="http://schemas.microsoft.com/office/drawing/2014/main" id="{92DD68D6-7636-4436-B5E8-A9C1EF6B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6" name="Freeform 2565">
                <a:extLst>
                  <a:ext uri="{FF2B5EF4-FFF2-40B4-BE49-F238E27FC236}">
                    <a16:creationId xmlns:a16="http://schemas.microsoft.com/office/drawing/2014/main" id="{E1B13894-D3DC-4248-BE40-2ECE87557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36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56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7" name="Freeform 2566">
                <a:extLst>
                  <a:ext uri="{FF2B5EF4-FFF2-40B4-BE49-F238E27FC236}">
                    <a16:creationId xmlns:a16="http://schemas.microsoft.com/office/drawing/2014/main" id="{2641A15C-BE3F-4760-90ED-6DE4ACF06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56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8" name="Freeform 2567">
                <a:extLst>
                  <a:ext uri="{FF2B5EF4-FFF2-40B4-BE49-F238E27FC236}">
                    <a16:creationId xmlns:a16="http://schemas.microsoft.com/office/drawing/2014/main" id="{BB1A1FA2-2E66-45F3-AC47-D6BAD479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7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9" name="Freeform 2568">
                <a:extLst>
                  <a:ext uri="{FF2B5EF4-FFF2-40B4-BE49-F238E27FC236}">
                    <a16:creationId xmlns:a16="http://schemas.microsoft.com/office/drawing/2014/main" id="{0B863EF6-F419-4D23-86ED-ADF7A6A07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0" name="Freeform 2569">
                <a:extLst>
                  <a:ext uri="{FF2B5EF4-FFF2-40B4-BE49-F238E27FC236}">
                    <a16:creationId xmlns:a16="http://schemas.microsoft.com/office/drawing/2014/main" id="{9C17025F-02BA-4811-BF83-7272A148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77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1" name="Freeform 2570">
                <a:extLst>
                  <a:ext uri="{FF2B5EF4-FFF2-40B4-BE49-F238E27FC236}">
                    <a16:creationId xmlns:a16="http://schemas.microsoft.com/office/drawing/2014/main" id="{290CD5AF-A5CB-4A9A-93C2-8DF31EE5D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8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2" name="Freeform 2571">
                <a:extLst>
                  <a:ext uri="{FF2B5EF4-FFF2-40B4-BE49-F238E27FC236}">
                    <a16:creationId xmlns:a16="http://schemas.microsoft.com/office/drawing/2014/main" id="{B845B4A7-451E-4777-B9AA-E618F7B2E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3" name="Freeform 2572">
                <a:extLst>
                  <a:ext uri="{FF2B5EF4-FFF2-40B4-BE49-F238E27FC236}">
                    <a16:creationId xmlns:a16="http://schemas.microsoft.com/office/drawing/2014/main" id="{AC9E3A7C-9733-46EA-A533-288306942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6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4" name="Freeform 2573">
                <a:extLst>
                  <a:ext uri="{FF2B5EF4-FFF2-40B4-BE49-F238E27FC236}">
                    <a16:creationId xmlns:a16="http://schemas.microsoft.com/office/drawing/2014/main" id="{9AC29B07-EC0C-46E0-9AE9-EC27B7F3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41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56 h 3"/>
                  <a:gd name="T8" fmla="*/ 0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5" name="Freeform 2574">
                <a:extLst>
                  <a:ext uri="{FF2B5EF4-FFF2-40B4-BE49-F238E27FC236}">
                    <a16:creationId xmlns:a16="http://schemas.microsoft.com/office/drawing/2014/main" id="{96028137-06BD-42BC-B242-D0BA1A64B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6" name="Freeform 2575">
                <a:extLst>
                  <a:ext uri="{FF2B5EF4-FFF2-40B4-BE49-F238E27FC236}">
                    <a16:creationId xmlns:a16="http://schemas.microsoft.com/office/drawing/2014/main" id="{3F404645-00D6-4B70-AF5F-86360A13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771"/>
                <a:ext cx="12" cy="10"/>
              </a:xfrm>
              <a:custGeom>
                <a:avLst/>
                <a:gdLst>
                  <a:gd name="T0" fmla="*/ 12 w 5"/>
                  <a:gd name="T1" fmla="*/ 63 h 4"/>
                  <a:gd name="T2" fmla="*/ 12 w 5"/>
                  <a:gd name="T3" fmla="*/ 20 h 4"/>
                  <a:gd name="T4" fmla="*/ 58 w 5"/>
                  <a:gd name="T5" fmla="*/ 20 h 4"/>
                  <a:gd name="T6" fmla="*/ 58 w 5"/>
                  <a:gd name="T7" fmla="*/ 50 h 4"/>
                  <a:gd name="T8" fmla="*/ 12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7" name="Freeform 2576">
                <a:extLst>
                  <a:ext uri="{FF2B5EF4-FFF2-40B4-BE49-F238E27FC236}">
                    <a16:creationId xmlns:a16="http://schemas.microsoft.com/office/drawing/2014/main" id="{39FF4F66-54F9-477E-B93E-6B00583E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52"/>
                <a:ext cx="13" cy="13"/>
              </a:xfrm>
              <a:custGeom>
                <a:avLst/>
                <a:gdLst>
                  <a:gd name="T0" fmla="*/ 21 w 5"/>
                  <a:gd name="T1" fmla="*/ 68 h 5"/>
                  <a:gd name="T2" fmla="*/ 21 w 5"/>
                  <a:gd name="T3" fmla="*/ 21 h 5"/>
                  <a:gd name="T4" fmla="*/ 68 w 5"/>
                  <a:gd name="T5" fmla="*/ 21 h 5"/>
                  <a:gd name="T6" fmla="*/ 68 w 5"/>
                  <a:gd name="T7" fmla="*/ 68 h 5"/>
                  <a:gd name="T8" fmla="*/ 21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8" name="Freeform 2577">
                <a:extLst>
                  <a:ext uri="{FF2B5EF4-FFF2-40B4-BE49-F238E27FC236}">
                    <a16:creationId xmlns:a16="http://schemas.microsoft.com/office/drawing/2014/main" id="{BEE41058-6406-4C4E-AC08-1C50D362D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4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20 w 4"/>
                  <a:gd name="T3" fmla="*/ 22 h 4"/>
                  <a:gd name="T4" fmla="*/ 50 w 4"/>
                  <a:gd name="T5" fmla="*/ 22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9" name="Freeform 2578">
                <a:extLst>
                  <a:ext uri="{FF2B5EF4-FFF2-40B4-BE49-F238E27FC236}">
                    <a16:creationId xmlns:a16="http://schemas.microsoft.com/office/drawing/2014/main" id="{667E15AE-BC1D-4CC3-B5D5-822AE9C19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63"/>
                <a:ext cx="12" cy="10"/>
              </a:xfrm>
              <a:custGeom>
                <a:avLst/>
                <a:gdLst>
                  <a:gd name="T0" fmla="*/ 12 w 5"/>
                  <a:gd name="T1" fmla="*/ 50 h 4"/>
                  <a:gd name="T2" fmla="*/ 12 w 5"/>
                  <a:gd name="T3" fmla="*/ 20 h 4"/>
                  <a:gd name="T4" fmla="*/ 58 w 5"/>
                  <a:gd name="T5" fmla="*/ 0 h 4"/>
                  <a:gd name="T6" fmla="*/ 58 w 5"/>
                  <a:gd name="T7" fmla="*/ 50 h 4"/>
                  <a:gd name="T8" fmla="*/ 12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0" name="Freeform 2579">
                <a:extLst>
                  <a:ext uri="{FF2B5EF4-FFF2-40B4-BE49-F238E27FC236}">
                    <a16:creationId xmlns:a16="http://schemas.microsoft.com/office/drawing/2014/main" id="{6002601C-D1B2-4F4D-8795-2A05F6721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1" name="Freeform 2580">
                <a:extLst>
                  <a:ext uri="{FF2B5EF4-FFF2-40B4-BE49-F238E27FC236}">
                    <a16:creationId xmlns:a16="http://schemas.microsoft.com/office/drawing/2014/main" id="{230EF24B-84BD-49A9-A79F-C83A8C03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2" name="Freeform 2581">
                <a:extLst>
                  <a:ext uri="{FF2B5EF4-FFF2-40B4-BE49-F238E27FC236}">
                    <a16:creationId xmlns:a16="http://schemas.microsoft.com/office/drawing/2014/main" id="{64EC3E98-822C-430D-8D1C-9D5C8F725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3" name="Freeform 2582">
                <a:extLst>
                  <a:ext uri="{FF2B5EF4-FFF2-40B4-BE49-F238E27FC236}">
                    <a16:creationId xmlns:a16="http://schemas.microsoft.com/office/drawing/2014/main" id="{75BD38E6-6444-4E8B-B364-D69D6EDB6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9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4" name="Freeform 2583">
                <a:extLst>
                  <a:ext uri="{FF2B5EF4-FFF2-40B4-BE49-F238E27FC236}">
                    <a16:creationId xmlns:a16="http://schemas.microsoft.com/office/drawing/2014/main" id="{728296C3-524E-4638-8B96-BD6F5E2DE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5" name="Freeform 2584">
                <a:extLst>
                  <a:ext uri="{FF2B5EF4-FFF2-40B4-BE49-F238E27FC236}">
                    <a16:creationId xmlns:a16="http://schemas.microsoft.com/office/drawing/2014/main" id="{94224229-B05C-4D70-88DD-27DAE671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707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6" name="Freeform 2585">
                <a:extLst>
                  <a:ext uri="{FF2B5EF4-FFF2-40B4-BE49-F238E27FC236}">
                    <a16:creationId xmlns:a16="http://schemas.microsoft.com/office/drawing/2014/main" id="{3B404AA1-4FA9-4797-89EB-12FBBAAE8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1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7" name="Freeform 2586">
                <a:extLst>
                  <a:ext uri="{FF2B5EF4-FFF2-40B4-BE49-F238E27FC236}">
                    <a16:creationId xmlns:a16="http://schemas.microsoft.com/office/drawing/2014/main" id="{81670E2E-E9D0-401D-8AF3-9E036275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8" name="Freeform 2587">
                <a:extLst>
                  <a:ext uri="{FF2B5EF4-FFF2-40B4-BE49-F238E27FC236}">
                    <a16:creationId xmlns:a16="http://schemas.microsoft.com/office/drawing/2014/main" id="{F3C4F746-190C-4A26-9ECA-351EEB6F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15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9" name="Freeform 2588">
                <a:extLst>
                  <a:ext uri="{FF2B5EF4-FFF2-40B4-BE49-F238E27FC236}">
                    <a16:creationId xmlns:a16="http://schemas.microsoft.com/office/drawing/2014/main" id="{25484E62-50A0-4EB9-B34E-BA8A386A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33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0" name="Freeform 2589">
                <a:extLst>
                  <a:ext uri="{FF2B5EF4-FFF2-40B4-BE49-F238E27FC236}">
                    <a16:creationId xmlns:a16="http://schemas.microsoft.com/office/drawing/2014/main" id="{DC3444C1-C765-4116-BA56-060EFC48C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1" name="Freeform 2590">
                <a:extLst>
                  <a:ext uri="{FF2B5EF4-FFF2-40B4-BE49-F238E27FC236}">
                    <a16:creationId xmlns:a16="http://schemas.microsoft.com/office/drawing/2014/main" id="{03C0D5CD-C01D-49B9-9F6C-F0709D72A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7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2" name="Freeform 2591">
                <a:extLst>
                  <a:ext uri="{FF2B5EF4-FFF2-40B4-BE49-F238E27FC236}">
                    <a16:creationId xmlns:a16="http://schemas.microsoft.com/office/drawing/2014/main" id="{3C70FD86-74AA-4AF2-A889-CA941F61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3" name="Freeform 2592">
                <a:extLst>
                  <a:ext uri="{FF2B5EF4-FFF2-40B4-BE49-F238E27FC236}">
                    <a16:creationId xmlns:a16="http://schemas.microsoft.com/office/drawing/2014/main" id="{E877A04C-9A4F-4B5F-82BD-A4DAD236C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7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4" name="Freeform 2593">
                <a:extLst>
                  <a:ext uri="{FF2B5EF4-FFF2-40B4-BE49-F238E27FC236}">
                    <a16:creationId xmlns:a16="http://schemas.microsoft.com/office/drawing/2014/main" id="{F88366B0-B3C0-449A-B5A8-9E8AA50E7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5" name="Freeform 2594">
                <a:extLst>
                  <a:ext uri="{FF2B5EF4-FFF2-40B4-BE49-F238E27FC236}">
                    <a16:creationId xmlns:a16="http://schemas.microsoft.com/office/drawing/2014/main" id="{62FBD3FE-2E90-4C00-A28F-FEA7369C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8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6" name="Freeform 2595">
                <a:extLst>
                  <a:ext uri="{FF2B5EF4-FFF2-40B4-BE49-F238E27FC236}">
                    <a16:creationId xmlns:a16="http://schemas.microsoft.com/office/drawing/2014/main" id="{D41E19E4-BE35-46DB-8590-79F1C626F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7" name="Freeform 2596">
                <a:extLst>
                  <a:ext uri="{FF2B5EF4-FFF2-40B4-BE49-F238E27FC236}">
                    <a16:creationId xmlns:a16="http://schemas.microsoft.com/office/drawing/2014/main" id="{7AB57578-193B-4199-B71C-58BEDC935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8" name="Freeform 2597">
                <a:extLst>
                  <a:ext uri="{FF2B5EF4-FFF2-40B4-BE49-F238E27FC236}">
                    <a16:creationId xmlns:a16="http://schemas.microsoft.com/office/drawing/2014/main" id="{16A6273D-505A-46DB-8384-7C9FD2C6B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9" name="Freeform 2598">
                <a:extLst>
                  <a:ext uri="{FF2B5EF4-FFF2-40B4-BE49-F238E27FC236}">
                    <a16:creationId xmlns:a16="http://schemas.microsoft.com/office/drawing/2014/main" id="{6D6C7EFA-8406-4913-B935-6AEE168A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0" name="Freeform 2599">
                <a:extLst>
                  <a:ext uri="{FF2B5EF4-FFF2-40B4-BE49-F238E27FC236}">
                    <a16:creationId xmlns:a16="http://schemas.microsoft.com/office/drawing/2014/main" id="{AEDA22DA-7D2C-4D23-8021-70584A2A4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8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1" name="Freeform 2600">
                <a:extLst>
                  <a:ext uri="{FF2B5EF4-FFF2-40B4-BE49-F238E27FC236}">
                    <a16:creationId xmlns:a16="http://schemas.microsoft.com/office/drawing/2014/main" id="{48A0A53F-CDFE-4283-B2A3-DD8420E2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723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2" name="Freeform 2601">
                <a:extLst>
                  <a:ext uri="{FF2B5EF4-FFF2-40B4-BE49-F238E27FC236}">
                    <a16:creationId xmlns:a16="http://schemas.microsoft.com/office/drawing/2014/main" id="{8B4E1110-D08E-4204-89E3-90E9B9203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3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0 w 4"/>
                  <a:gd name="T3" fmla="*/ 20 h 4"/>
                  <a:gd name="T4" fmla="*/ 50 w 4"/>
                  <a:gd name="T5" fmla="*/ 0 h 4"/>
                  <a:gd name="T6" fmla="*/ 50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3" name="Freeform 2602">
                <a:extLst>
                  <a:ext uri="{FF2B5EF4-FFF2-40B4-BE49-F238E27FC236}">
                    <a16:creationId xmlns:a16="http://schemas.microsoft.com/office/drawing/2014/main" id="{6A58DA98-A176-42F2-9E58-73DD9DC46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763"/>
                <a:ext cx="13" cy="10"/>
              </a:xfrm>
              <a:custGeom>
                <a:avLst/>
                <a:gdLst>
                  <a:gd name="T0" fmla="*/ 21 w 5"/>
                  <a:gd name="T1" fmla="*/ 50 h 4"/>
                  <a:gd name="T2" fmla="*/ 21 w 5"/>
                  <a:gd name="T3" fmla="*/ 20 h 4"/>
                  <a:gd name="T4" fmla="*/ 68 w 5"/>
                  <a:gd name="T5" fmla="*/ 0 h 4"/>
                  <a:gd name="T6" fmla="*/ 68 w 5"/>
                  <a:gd name="T7" fmla="*/ 50 h 4"/>
                  <a:gd name="T8" fmla="*/ 21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4" name="Freeform 2603">
                <a:extLst>
                  <a:ext uri="{FF2B5EF4-FFF2-40B4-BE49-F238E27FC236}">
                    <a16:creationId xmlns:a16="http://schemas.microsoft.com/office/drawing/2014/main" id="{D55E1367-2A63-4512-81C7-BBD9C8063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795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5" name="Freeform 2604">
                <a:extLst>
                  <a:ext uri="{FF2B5EF4-FFF2-40B4-BE49-F238E27FC236}">
                    <a16:creationId xmlns:a16="http://schemas.microsoft.com/office/drawing/2014/main" id="{6A95067C-ACCD-4EA7-93EF-899CC9901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1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6" name="Freeform 2605">
                <a:extLst>
                  <a:ext uri="{FF2B5EF4-FFF2-40B4-BE49-F238E27FC236}">
                    <a16:creationId xmlns:a16="http://schemas.microsoft.com/office/drawing/2014/main" id="{89CF90C6-DA95-41A1-8624-B84AA092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33"/>
                <a:ext cx="40" cy="64"/>
              </a:xfrm>
              <a:custGeom>
                <a:avLst/>
                <a:gdLst>
                  <a:gd name="T0" fmla="*/ 208 w 16"/>
                  <a:gd name="T1" fmla="*/ 115 h 24"/>
                  <a:gd name="T2" fmla="*/ 33 w 16"/>
                  <a:gd name="T3" fmla="*/ 136 h 24"/>
                  <a:gd name="T4" fmla="*/ 250 w 16"/>
                  <a:gd name="T5" fmla="*/ 3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3" y="6"/>
                    </a:moveTo>
                    <a:cubicBezTo>
                      <a:pt x="9" y="5"/>
                      <a:pt x="3" y="0"/>
                      <a:pt x="2" y="7"/>
                    </a:cubicBezTo>
                    <a:cubicBezTo>
                      <a:pt x="0" y="12"/>
                      <a:pt x="12" y="24"/>
                      <a:pt x="16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7" name="Freeform 2606">
                <a:extLst>
                  <a:ext uri="{FF2B5EF4-FFF2-40B4-BE49-F238E27FC236}">
                    <a16:creationId xmlns:a16="http://schemas.microsoft.com/office/drawing/2014/main" id="{43E507B5-5A54-4A96-BB0E-17F3B24C2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69"/>
                <a:ext cx="23" cy="32"/>
              </a:xfrm>
              <a:custGeom>
                <a:avLst/>
                <a:gdLst>
                  <a:gd name="T0" fmla="*/ 130 w 9"/>
                  <a:gd name="T1" fmla="*/ 115 h 12"/>
                  <a:gd name="T2" fmla="*/ 20 w 9"/>
                  <a:gd name="T3" fmla="*/ 115 h 12"/>
                  <a:gd name="T4" fmla="*/ 130 w 9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8" y="6"/>
                    </a:moveTo>
                    <a:cubicBezTo>
                      <a:pt x="6" y="2"/>
                      <a:pt x="0" y="0"/>
                      <a:pt x="1" y="6"/>
                    </a:cubicBezTo>
                    <a:cubicBezTo>
                      <a:pt x="1" y="11"/>
                      <a:pt x="9" y="12"/>
                      <a:pt x="8" y="5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8" name="Freeform 2607">
                <a:extLst>
                  <a:ext uri="{FF2B5EF4-FFF2-40B4-BE49-F238E27FC236}">
                    <a16:creationId xmlns:a16="http://schemas.microsoft.com/office/drawing/2014/main" id="{C90A121B-D0C6-471D-BDAB-5520AD0E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9" name="Freeform 2608">
                <a:extLst>
                  <a:ext uri="{FF2B5EF4-FFF2-40B4-BE49-F238E27FC236}">
                    <a16:creationId xmlns:a16="http://schemas.microsoft.com/office/drawing/2014/main" id="{B2F36F8C-5C09-4031-A204-C962D60B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0" name="Freeform 2609">
                <a:extLst>
                  <a:ext uri="{FF2B5EF4-FFF2-40B4-BE49-F238E27FC236}">
                    <a16:creationId xmlns:a16="http://schemas.microsoft.com/office/drawing/2014/main" id="{CFF230CB-7DBE-42BD-ACB8-F36E187D1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1" name="Freeform 2610">
                <a:extLst>
                  <a:ext uri="{FF2B5EF4-FFF2-40B4-BE49-F238E27FC236}">
                    <a16:creationId xmlns:a16="http://schemas.microsoft.com/office/drawing/2014/main" id="{46B851A9-E831-4790-B1C5-3A934A26E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2" name="Freeform 2611">
                <a:extLst>
                  <a:ext uri="{FF2B5EF4-FFF2-40B4-BE49-F238E27FC236}">
                    <a16:creationId xmlns:a16="http://schemas.microsoft.com/office/drawing/2014/main" id="{B9BCBD1A-0D94-4955-891B-E3A200D6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3" name="Freeform 2612">
                <a:extLst>
                  <a:ext uri="{FF2B5EF4-FFF2-40B4-BE49-F238E27FC236}">
                    <a16:creationId xmlns:a16="http://schemas.microsoft.com/office/drawing/2014/main" id="{2B362195-04AD-40CE-A006-CBF579E9F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4" name="Freeform 2613">
                <a:extLst>
                  <a:ext uri="{FF2B5EF4-FFF2-40B4-BE49-F238E27FC236}">
                    <a16:creationId xmlns:a16="http://schemas.microsoft.com/office/drawing/2014/main" id="{011F83CC-1577-4182-B4D3-D6C7BBF87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5" name="Freeform 2614">
                <a:extLst>
                  <a:ext uri="{FF2B5EF4-FFF2-40B4-BE49-F238E27FC236}">
                    <a16:creationId xmlns:a16="http://schemas.microsoft.com/office/drawing/2014/main" id="{B7D0BEA3-171B-439A-8CF5-2560908D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6" name="Freeform 2615">
                <a:extLst>
                  <a:ext uri="{FF2B5EF4-FFF2-40B4-BE49-F238E27FC236}">
                    <a16:creationId xmlns:a16="http://schemas.microsoft.com/office/drawing/2014/main" id="{4E213579-C629-443B-97E7-1CD61CC6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69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7" name="Freeform 2616">
                <a:extLst>
                  <a:ext uri="{FF2B5EF4-FFF2-40B4-BE49-F238E27FC236}">
                    <a16:creationId xmlns:a16="http://schemas.microsoft.com/office/drawing/2014/main" id="{ABCCB6B1-54F8-4702-AC88-09E81447D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9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8" name="Freeform 2617">
                <a:extLst>
                  <a:ext uri="{FF2B5EF4-FFF2-40B4-BE49-F238E27FC236}">
                    <a16:creationId xmlns:a16="http://schemas.microsoft.com/office/drawing/2014/main" id="{E2167A19-C494-4C5D-B0F0-2B18BC17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9" name="Freeform 2618">
                <a:extLst>
                  <a:ext uri="{FF2B5EF4-FFF2-40B4-BE49-F238E27FC236}">
                    <a16:creationId xmlns:a16="http://schemas.microsoft.com/office/drawing/2014/main" id="{085646C9-316F-4558-9709-82E998A47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6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0" name="Freeform 2619">
                <a:extLst>
                  <a:ext uri="{FF2B5EF4-FFF2-40B4-BE49-F238E27FC236}">
                    <a16:creationId xmlns:a16="http://schemas.microsoft.com/office/drawing/2014/main" id="{AE4C4BF9-247A-4FAB-99B3-1F3EE4A8A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1" name="Freeform 2620">
                <a:extLst>
                  <a:ext uri="{FF2B5EF4-FFF2-40B4-BE49-F238E27FC236}">
                    <a16:creationId xmlns:a16="http://schemas.microsoft.com/office/drawing/2014/main" id="{8A8B71E2-DD50-4D35-AB26-3D6F9351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2" name="Freeform 2621">
                <a:extLst>
                  <a:ext uri="{FF2B5EF4-FFF2-40B4-BE49-F238E27FC236}">
                    <a16:creationId xmlns:a16="http://schemas.microsoft.com/office/drawing/2014/main" id="{C9784487-CBC0-4505-90B9-6B6D728B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6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3" name="Freeform 2622">
                <a:extLst>
                  <a:ext uri="{FF2B5EF4-FFF2-40B4-BE49-F238E27FC236}">
                    <a16:creationId xmlns:a16="http://schemas.microsoft.com/office/drawing/2014/main" id="{A052AC25-5911-464B-AD91-3C32D1C3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6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4" name="Freeform 2623">
                <a:extLst>
                  <a:ext uri="{FF2B5EF4-FFF2-40B4-BE49-F238E27FC236}">
                    <a16:creationId xmlns:a16="http://schemas.microsoft.com/office/drawing/2014/main" id="{05579562-3ED5-408E-BAC4-143E947F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7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5" name="Freeform 2624">
                <a:extLst>
                  <a:ext uri="{FF2B5EF4-FFF2-40B4-BE49-F238E27FC236}">
                    <a16:creationId xmlns:a16="http://schemas.microsoft.com/office/drawing/2014/main" id="{8700A97C-3686-4C3F-BD7D-05874AD8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8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6" name="Freeform 2625">
                <a:extLst>
                  <a:ext uri="{FF2B5EF4-FFF2-40B4-BE49-F238E27FC236}">
                    <a16:creationId xmlns:a16="http://schemas.microsoft.com/office/drawing/2014/main" id="{4E2A099F-754B-43F7-97A6-56C1CB6B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7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7" name="Oval 2626">
                <a:extLst>
                  <a:ext uri="{FF2B5EF4-FFF2-40B4-BE49-F238E27FC236}">
                    <a16:creationId xmlns:a16="http://schemas.microsoft.com/office/drawing/2014/main" id="{C42A5104-0394-4908-90E6-60038F80D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683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28" name="Freeform 2627">
                <a:extLst>
                  <a:ext uri="{FF2B5EF4-FFF2-40B4-BE49-F238E27FC236}">
                    <a16:creationId xmlns:a16="http://schemas.microsoft.com/office/drawing/2014/main" id="{FD4179B0-B6E9-4101-930A-7E0457AD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9" name="Freeform 2628">
                <a:extLst>
                  <a:ext uri="{FF2B5EF4-FFF2-40B4-BE49-F238E27FC236}">
                    <a16:creationId xmlns:a16="http://schemas.microsoft.com/office/drawing/2014/main" id="{91BCE171-0748-4BC6-9D4F-31949C34C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0" name="Freeform 2629">
                <a:extLst>
                  <a:ext uri="{FF2B5EF4-FFF2-40B4-BE49-F238E27FC236}">
                    <a16:creationId xmlns:a16="http://schemas.microsoft.com/office/drawing/2014/main" id="{AEA53801-4DC0-4DFC-A0EC-D6119B7E0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75"/>
                <a:ext cx="15" cy="18"/>
              </a:xfrm>
              <a:custGeom>
                <a:avLst/>
                <a:gdLst>
                  <a:gd name="T0" fmla="*/ 50 w 6"/>
                  <a:gd name="T1" fmla="*/ 0 h 7"/>
                  <a:gd name="T2" fmla="*/ 0 w 6"/>
                  <a:gd name="T3" fmla="*/ 33 h 7"/>
                  <a:gd name="T4" fmla="*/ 20 w 6"/>
                  <a:gd name="T5" fmla="*/ 85 h 7"/>
                  <a:gd name="T6" fmla="*/ 50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1" y="5"/>
                    </a:cubicBezTo>
                    <a:cubicBezTo>
                      <a:pt x="4" y="7"/>
                      <a:pt x="6" y="2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1" name="Freeform 2630">
                <a:extLst>
                  <a:ext uri="{FF2B5EF4-FFF2-40B4-BE49-F238E27FC236}">
                    <a16:creationId xmlns:a16="http://schemas.microsoft.com/office/drawing/2014/main" id="{0D0521C7-C249-4BDE-8BFE-2B3BDF58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59"/>
                <a:ext cx="10" cy="10"/>
              </a:xfrm>
              <a:custGeom>
                <a:avLst/>
                <a:gdLst>
                  <a:gd name="T0" fmla="*/ 33 w 4"/>
                  <a:gd name="T1" fmla="*/ 20 h 4"/>
                  <a:gd name="T2" fmla="*/ 33 w 4"/>
                  <a:gd name="T3" fmla="*/ 63 h 4"/>
                  <a:gd name="T4" fmla="*/ 33 w 4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0" y="1"/>
                      <a:pt x="0" y="4"/>
                      <a:pt x="2" y="4"/>
                    </a:cubicBezTo>
                    <a:cubicBezTo>
                      <a:pt x="4" y="3"/>
                      <a:pt x="4" y="0"/>
                      <a:pt x="2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2" name="Freeform 2631">
                <a:extLst>
                  <a:ext uri="{FF2B5EF4-FFF2-40B4-BE49-F238E27FC236}">
                    <a16:creationId xmlns:a16="http://schemas.microsoft.com/office/drawing/2014/main" id="{63B1A675-3CA6-412E-848D-4D1752302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688"/>
                <a:ext cx="23" cy="13"/>
              </a:xfrm>
              <a:custGeom>
                <a:avLst/>
                <a:gdLst>
                  <a:gd name="T0" fmla="*/ 84 w 9"/>
                  <a:gd name="T1" fmla="*/ 0 h 5"/>
                  <a:gd name="T2" fmla="*/ 51 w 9"/>
                  <a:gd name="T3" fmla="*/ 68 h 5"/>
                  <a:gd name="T4" fmla="*/ 84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0" y="2"/>
                      <a:pt x="3" y="4"/>
                    </a:cubicBezTo>
                    <a:cubicBezTo>
                      <a:pt x="6" y="5"/>
                      <a:pt x="9" y="1"/>
                      <a:pt x="5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3" name="Freeform 2632">
                <a:extLst>
                  <a:ext uri="{FF2B5EF4-FFF2-40B4-BE49-F238E27FC236}">
                    <a16:creationId xmlns:a16="http://schemas.microsoft.com/office/drawing/2014/main" id="{98287685-855C-4B6A-916E-33855506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4" name="Freeform 2633">
                <a:extLst>
                  <a:ext uri="{FF2B5EF4-FFF2-40B4-BE49-F238E27FC236}">
                    <a16:creationId xmlns:a16="http://schemas.microsoft.com/office/drawing/2014/main" id="{4593E605-0A0A-4502-BA72-AE6DDF767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5" name="Freeform 2634">
                <a:extLst>
                  <a:ext uri="{FF2B5EF4-FFF2-40B4-BE49-F238E27FC236}">
                    <a16:creationId xmlns:a16="http://schemas.microsoft.com/office/drawing/2014/main" id="{125887F8-D6F1-4583-A8F9-93630943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6" name="Freeform 2635">
                <a:extLst>
                  <a:ext uri="{FF2B5EF4-FFF2-40B4-BE49-F238E27FC236}">
                    <a16:creationId xmlns:a16="http://schemas.microsoft.com/office/drawing/2014/main" id="{C52CA078-A3C4-4046-8BCE-BC941588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8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7" name="Freeform 2636">
                <a:extLst>
                  <a:ext uri="{FF2B5EF4-FFF2-40B4-BE49-F238E27FC236}">
                    <a16:creationId xmlns:a16="http://schemas.microsoft.com/office/drawing/2014/main" id="{242B323F-D5FC-4671-AE72-E6367031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8" name="Freeform 2637">
                <a:extLst>
                  <a:ext uri="{FF2B5EF4-FFF2-40B4-BE49-F238E27FC236}">
                    <a16:creationId xmlns:a16="http://schemas.microsoft.com/office/drawing/2014/main" id="{E1C95F8D-3FB6-4CFD-94E1-49BF9478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8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9" name="Freeform 2638">
                <a:extLst>
                  <a:ext uri="{FF2B5EF4-FFF2-40B4-BE49-F238E27FC236}">
                    <a16:creationId xmlns:a16="http://schemas.microsoft.com/office/drawing/2014/main" id="{FE9B6003-ED5B-4181-B690-9383272AE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0" name="Freeform 2639">
                <a:extLst>
                  <a:ext uri="{FF2B5EF4-FFF2-40B4-BE49-F238E27FC236}">
                    <a16:creationId xmlns:a16="http://schemas.microsoft.com/office/drawing/2014/main" id="{FB283822-5250-414A-B304-66F3D6E8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1" name="Freeform 2640">
                <a:extLst>
                  <a:ext uri="{FF2B5EF4-FFF2-40B4-BE49-F238E27FC236}">
                    <a16:creationId xmlns:a16="http://schemas.microsoft.com/office/drawing/2014/main" id="{7DB0EC45-0D00-4AB5-96BB-F3C1EF20F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6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2" name="Freeform 2641">
                <a:extLst>
                  <a:ext uri="{FF2B5EF4-FFF2-40B4-BE49-F238E27FC236}">
                    <a16:creationId xmlns:a16="http://schemas.microsoft.com/office/drawing/2014/main" id="{3868654C-360B-42F0-A7BF-71FBAA31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6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3" name="Freeform 2642">
                <a:extLst>
                  <a:ext uri="{FF2B5EF4-FFF2-40B4-BE49-F238E27FC236}">
                    <a16:creationId xmlns:a16="http://schemas.microsoft.com/office/drawing/2014/main" id="{2EBF09BD-67F8-4A8B-B287-F7EB60CA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4" name="Freeform 2643">
                <a:extLst>
                  <a:ext uri="{FF2B5EF4-FFF2-40B4-BE49-F238E27FC236}">
                    <a16:creationId xmlns:a16="http://schemas.microsoft.com/office/drawing/2014/main" id="{0F9D1FC3-D6CE-477F-878D-D802EF7FF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5" name="Freeform 2644">
                <a:extLst>
                  <a:ext uri="{FF2B5EF4-FFF2-40B4-BE49-F238E27FC236}">
                    <a16:creationId xmlns:a16="http://schemas.microsoft.com/office/drawing/2014/main" id="{A39718E6-6238-47B4-A1DB-DA34E2D73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6" name="Freeform 2645">
                <a:extLst>
                  <a:ext uri="{FF2B5EF4-FFF2-40B4-BE49-F238E27FC236}">
                    <a16:creationId xmlns:a16="http://schemas.microsoft.com/office/drawing/2014/main" id="{1D8F8DCF-9686-4B7B-8C2A-DA085AF4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7" name="Freeform 2646">
                <a:extLst>
                  <a:ext uri="{FF2B5EF4-FFF2-40B4-BE49-F238E27FC236}">
                    <a16:creationId xmlns:a16="http://schemas.microsoft.com/office/drawing/2014/main" id="{41A9DFE0-A52C-47D5-8B2E-8674A7E7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6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8" name="Freeform 2647">
                <a:extLst>
                  <a:ext uri="{FF2B5EF4-FFF2-40B4-BE49-F238E27FC236}">
                    <a16:creationId xmlns:a16="http://schemas.microsoft.com/office/drawing/2014/main" id="{C16A153C-197E-4D5A-8BA9-A1F22221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8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9" name="Freeform 2648">
                <a:extLst>
                  <a:ext uri="{FF2B5EF4-FFF2-40B4-BE49-F238E27FC236}">
                    <a16:creationId xmlns:a16="http://schemas.microsoft.com/office/drawing/2014/main" id="{67CE8183-8AE7-4D5E-A1B4-1786D9B5C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9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0" name="Freeform 2649">
                <a:extLst>
                  <a:ext uri="{FF2B5EF4-FFF2-40B4-BE49-F238E27FC236}">
                    <a16:creationId xmlns:a16="http://schemas.microsoft.com/office/drawing/2014/main" id="{334CE061-22D3-4FC6-BA9A-8AFF3D91C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8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1" name="Freeform 2650">
                <a:extLst>
                  <a:ext uri="{FF2B5EF4-FFF2-40B4-BE49-F238E27FC236}">
                    <a16:creationId xmlns:a16="http://schemas.microsoft.com/office/drawing/2014/main" id="{557F2B44-C5ED-4F04-B2C6-DEA9E3F28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9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2" name="Freeform 2651">
                <a:extLst>
                  <a:ext uri="{FF2B5EF4-FFF2-40B4-BE49-F238E27FC236}">
                    <a16:creationId xmlns:a16="http://schemas.microsoft.com/office/drawing/2014/main" id="{2EEDB7EB-6DF5-4F4D-9E99-D0096A2CE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696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3" name="Freeform 2652">
                <a:extLst>
                  <a:ext uri="{FF2B5EF4-FFF2-40B4-BE49-F238E27FC236}">
                    <a16:creationId xmlns:a16="http://schemas.microsoft.com/office/drawing/2014/main" id="{E4695B61-D7F4-4B7F-8171-04DAB78C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4" name="Freeform 2653">
                <a:extLst>
                  <a:ext uri="{FF2B5EF4-FFF2-40B4-BE49-F238E27FC236}">
                    <a16:creationId xmlns:a16="http://schemas.microsoft.com/office/drawing/2014/main" id="{C1DB462A-6269-499E-89DF-518BF3536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5" name="Freeform 2654">
                <a:extLst>
                  <a:ext uri="{FF2B5EF4-FFF2-40B4-BE49-F238E27FC236}">
                    <a16:creationId xmlns:a16="http://schemas.microsoft.com/office/drawing/2014/main" id="{7CCD18FD-761A-45E2-8AE3-EDBB5666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67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6" name="Freeform 2655">
                <a:extLst>
                  <a:ext uri="{FF2B5EF4-FFF2-40B4-BE49-F238E27FC236}">
                    <a16:creationId xmlns:a16="http://schemas.microsoft.com/office/drawing/2014/main" id="{3809B481-76E8-44CB-9FCE-1DF0F7D3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7" name="Freeform 2656">
                <a:extLst>
                  <a:ext uri="{FF2B5EF4-FFF2-40B4-BE49-F238E27FC236}">
                    <a16:creationId xmlns:a16="http://schemas.microsoft.com/office/drawing/2014/main" id="{42B7532F-0EC7-4B8D-B466-69D4BC51B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8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8" name="Freeform 2657">
                <a:extLst>
                  <a:ext uri="{FF2B5EF4-FFF2-40B4-BE49-F238E27FC236}">
                    <a16:creationId xmlns:a16="http://schemas.microsoft.com/office/drawing/2014/main" id="{80ABACD0-D5F5-4F5C-9D0A-44BC38238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9" name="Freeform 2658">
                <a:extLst>
                  <a:ext uri="{FF2B5EF4-FFF2-40B4-BE49-F238E27FC236}">
                    <a16:creationId xmlns:a16="http://schemas.microsoft.com/office/drawing/2014/main" id="{F0259A75-F10D-411B-9D5B-3BE5663F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69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0" name="Freeform 2659">
                <a:extLst>
                  <a:ext uri="{FF2B5EF4-FFF2-40B4-BE49-F238E27FC236}">
                    <a16:creationId xmlns:a16="http://schemas.microsoft.com/office/drawing/2014/main" id="{4FB53EC9-13CA-4A13-A5B9-CE8D8ACC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1" name="Freeform 2660">
                <a:extLst>
                  <a:ext uri="{FF2B5EF4-FFF2-40B4-BE49-F238E27FC236}">
                    <a16:creationId xmlns:a16="http://schemas.microsoft.com/office/drawing/2014/main" id="{2CC9ACC4-CE5D-47B4-9ACD-737BCB79A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6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2" name="Freeform 2661">
                <a:extLst>
                  <a:ext uri="{FF2B5EF4-FFF2-40B4-BE49-F238E27FC236}">
                    <a16:creationId xmlns:a16="http://schemas.microsoft.com/office/drawing/2014/main" id="{C90B1F0C-FF77-41B7-A4BB-933B74F4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7"/>
                <a:ext cx="20" cy="13"/>
              </a:xfrm>
              <a:custGeom>
                <a:avLst/>
                <a:gdLst>
                  <a:gd name="T0" fmla="*/ 63 w 8"/>
                  <a:gd name="T1" fmla="*/ 21 h 5"/>
                  <a:gd name="T2" fmla="*/ 33 w 8"/>
                  <a:gd name="T3" fmla="*/ 68 h 5"/>
                  <a:gd name="T4" fmla="*/ 63 w 8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cubicBezTo>
                      <a:pt x="2" y="0"/>
                      <a:pt x="0" y="3"/>
                      <a:pt x="2" y="4"/>
                    </a:cubicBezTo>
                    <a:cubicBezTo>
                      <a:pt x="5" y="5"/>
                      <a:pt x="8" y="2"/>
                      <a:pt x="4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3" name="Freeform 2662">
                <a:extLst>
                  <a:ext uri="{FF2B5EF4-FFF2-40B4-BE49-F238E27FC236}">
                    <a16:creationId xmlns:a16="http://schemas.microsoft.com/office/drawing/2014/main" id="{121BA6EF-1CE5-428A-8492-C75D0581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0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4" name="Freeform 2663">
                <a:extLst>
                  <a:ext uri="{FF2B5EF4-FFF2-40B4-BE49-F238E27FC236}">
                    <a16:creationId xmlns:a16="http://schemas.microsoft.com/office/drawing/2014/main" id="{AD7999AA-2847-4122-96D7-F885E572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7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5" name="Freeform 2664">
                <a:extLst>
                  <a:ext uri="{FF2B5EF4-FFF2-40B4-BE49-F238E27FC236}">
                    <a16:creationId xmlns:a16="http://schemas.microsoft.com/office/drawing/2014/main" id="{EFC7DBC3-6EF7-45A5-BDD5-4836FB3C8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6" name="Freeform 2665">
                <a:extLst>
                  <a:ext uri="{FF2B5EF4-FFF2-40B4-BE49-F238E27FC236}">
                    <a16:creationId xmlns:a16="http://schemas.microsoft.com/office/drawing/2014/main" id="{5C606B82-1F6C-42FE-B505-CC01001CE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1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7" name="Freeform 2666">
                <a:extLst>
                  <a:ext uri="{FF2B5EF4-FFF2-40B4-BE49-F238E27FC236}">
                    <a16:creationId xmlns:a16="http://schemas.microsoft.com/office/drawing/2014/main" id="{E52716AF-B7D1-455B-88E3-538F1C08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8" name="Freeform 2667">
                <a:extLst>
                  <a:ext uri="{FF2B5EF4-FFF2-40B4-BE49-F238E27FC236}">
                    <a16:creationId xmlns:a16="http://schemas.microsoft.com/office/drawing/2014/main" id="{88F98162-DEBF-470C-B51D-D547FB8D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7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9" name="Freeform 2668">
                <a:extLst>
                  <a:ext uri="{FF2B5EF4-FFF2-40B4-BE49-F238E27FC236}">
                    <a16:creationId xmlns:a16="http://schemas.microsoft.com/office/drawing/2014/main" id="{860C34DF-78DA-4FA7-BF3F-F16F0E6B1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71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0" name="Freeform 2669">
                <a:extLst>
                  <a:ext uri="{FF2B5EF4-FFF2-40B4-BE49-F238E27FC236}">
                    <a16:creationId xmlns:a16="http://schemas.microsoft.com/office/drawing/2014/main" id="{AA91E202-461A-4522-A371-50E097EED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2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1" name="Freeform 2670">
                <a:extLst>
                  <a:ext uri="{FF2B5EF4-FFF2-40B4-BE49-F238E27FC236}">
                    <a16:creationId xmlns:a16="http://schemas.microsoft.com/office/drawing/2014/main" id="{0AF30F50-EBCA-4B5A-B637-4A77B7AD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7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2" name="Freeform 2671">
                <a:extLst>
                  <a:ext uri="{FF2B5EF4-FFF2-40B4-BE49-F238E27FC236}">
                    <a16:creationId xmlns:a16="http://schemas.microsoft.com/office/drawing/2014/main" id="{C294184F-FA09-4597-80B2-5BE03931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712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3" name="Oval 2672">
                <a:extLst>
                  <a:ext uri="{FF2B5EF4-FFF2-40B4-BE49-F238E27FC236}">
                    <a16:creationId xmlns:a16="http://schemas.microsoft.com/office/drawing/2014/main" id="{E490A757-8DC4-4C43-8FFA-9071C051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6" y="270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74" name="Freeform 2673">
                <a:extLst>
                  <a:ext uri="{FF2B5EF4-FFF2-40B4-BE49-F238E27FC236}">
                    <a16:creationId xmlns:a16="http://schemas.microsoft.com/office/drawing/2014/main" id="{51EBD620-9219-40DF-B2F4-B5F06060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5" name="Freeform 2674">
                <a:extLst>
                  <a:ext uri="{FF2B5EF4-FFF2-40B4-BE49-F238E27FC236}">
                    <a16:creationId xmlns:a16="http://schemas.microsoft.com/office/drawing/2014/main" id="{21C512A7-971A-406D-9535-3A577245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7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6" name="Freeform 2675">
                <a:extLst>
                  <a:ext uri="{FF2B5EF4-FFF2-40B4-BE49-F238E27FC236}">
                    <a16:creationId xmlns:a16="http://schemas.microsoft.com/office/drawing/2014/main" id="{B97116E4-9BAD-4D91-8BE5-40EF030FD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7" name="Oval 2676">
                <a:extLst>
                  <a:ext uri="{FF2B5EF4-FFF2-40B4-BE49-F238E27FC236}">
                    <a16:creationId xmlns:a16="http://schemas.microsoft.com/office/drawing/2014/main" id="{934643DA-4EBE-4656-9EE7-35832FED0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7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78" name="Freeform 2677">
                <a:extLst>
                  <a:ext uri="{FF2B5EF4-FFF2-40B4-BE49-F238E27FC236}">
                    <a16:creationId xmlns:a16="http://schemas.microsoft.com/office/drawing/2014/main" id="{DD6ED889-928B-495D-B9F5-C4BFA247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9" name="Freeform 2678">
                <a:extLst>
                  <a:ext uri="{FF2B5EF4-FFF2-40B4-BE49-F238E27FC236}">
                    <a16:creationId xmlns:a16="http://schemas.microsoft.com/office/drawing/2014/main" id="{B0ADD293-7E8A-4990-BD53-0658DD41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9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80" name="Oval 2679">
                <a:extLst>
                  <a:ext uri="{FF2B5EF4-FFF2-40B4-BE49-F238E27FC236}">
                    <a16:creationId xmlns:a16="http://schemas.microsoft.com/office/drawing/2014/main" id="{62E30094-5484-4533-BDBD-254BCF79C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6" y="2688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1" name="Oval 2680">
                <a:extLst>
                  <a:ext uri="{FF2B5EF4-FFF2-40B4-BE49-F238E27FC236}">
                    <a16:creationId xmlns:a16="http://schemas.microsoft.com/office/drawing/2014/main" id="{DEFE0F92-FE09-43AE-948A-AF838DD3D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55"/>
                <a:ext cx="52" cy="6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2" name="Freeform 2681">
                <a:extLst>
                  <a:ext uri="{FF2B5EF4-FFF2-40B4-BE49-F238E27FC236}">
                    <a16:creationId xmlns:a16="http://schemas.microsoft.com/office/drawing/2014/main" id="{1D92C4EA-0BA5-424B-B577-FDCEC4C6C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52"/>
                <a:ext cx="62" cy="69"/>
              </a:xfrm>
              <a:custGeom>
                <a:avLst/>
                <a:gdLst>
                  <a:gd name="T0" fmla="*/ 136 w 25"/>
                  <a:gd name="T1" fmla="*/ 430 h 26"/>
                  <a:gd name="T2" fmla="*/ 228 w 25"/>
                  <a:gd name="T3" fmla="*/ 464 h 26"/>
                  <a:gd name="T4" fmla="*/ 258 w 25"/>
                  <a:gd name="T5" fmla="*/ 486 h 26"/>
                  <a:gd name="T6" fmla="*/ 290 w 25"/>
                  <a:gd name="T7" fmla="*/ 430 h 26"/>
                  <a:gd name="T8" fmla="*/ 382 w 25"/>
                  <a:gd name="T9" fmla="*/ 353 h 26"/>
                  <a:gd name="T10" fmla="*/ 350 w 25"/>
                  <a:gd name="T11" fmla="*/ 295 h 26"/>
                  <a:gd name="T12" fmla="*/ 337 w 25"/>
                  <a:gd name="T13" fmla="*/ 226 h 26"/>
                  <a:gd name="T14" fmla="*/ 308 w 25"/>
                  <a:gd name="T15" fmla="*/ 77 h 26"/>
                  <a:gd name="T16" fmla="*/ 196 w 25"/>
                  <a:gd name="T17" fmla="*/ 21 h 26"/>
                  <a:gd name="T18" fmla="*/ 154 w 25"/>
                  <a:gd name="T19" fmla="*/ 21 h 26"/>
                  <a:gd name="T20" fmla="*/ 92 w 25"/>
                  <a:gd name="T21" fmla="*/ 21 h 26"/>
                  <a:gd name="T22" fmla="*/ 62 w 25"/>
                  <a:gd name="T23" fmla="*/ 191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9" y="23"/>
                    </a:moveTo>
                    <a:cubicBezTo>
                      <a:pt x="10" y="26"/>
                      <a:pt x="13" y="25"/>
                      <a:pt x="15" y="25"/>
                    </a:cubicBezTo>
                    <a:cubicBezTo>
                      <a:pt x="16" y="25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1" y="21"/>
                      <a:pt x="25" y="21"/>
                      <a:pt x="25" y="19"/>
                    </a:cubicBezTo>
                    <a:cubicBezTo>
                      <a:pt x="25" y="16"/>
                      <a:pt x="24" y="17"/>
                      <a:pt x="23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9"/>
                      <a:pt x="21" y="7"/>
                      <a:pt x="20" y="4"/>
                    </a:cubicBezTo>
                    <a:cubicBezTo>
                      <a:pt x="19" y="1"/>
                      <a:pt x="17" y="0"/>
                      <a:pt x="13" y="1"/>
                    </a:cubicBezTo>
                    <a:cubicBezTo>
                      <a:pt x="12" y="1"/>
                      <a:pt x="11" y="2"/>
                      <a:pt x="10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0" y="3"/>
                      <a:pt x="4" y="6"/>
                      <a:pt x="4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83" name="Oval 2682">
                <a:extLst>
                  <a:ext uri="{FF2B5EF4-FFF2-40B4-BE49-F238E27FC236}">
                    <a16:creationId xmlns:a16="http://schemas.microsoft.com/office/drawing/2014/main" id="{C06587CE-3EFA-4B19-B158-87B4F967C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4" name="Oval 2683">
                <a:extLst>
                  <a:ext uri="{FF2B5EF4-FFF2-40B4-BE49-F238E27FC236}">
                    <a16:creationId xmlns:a16="http://schemas.microsoft.com/office/drawing/2014/main" id="{178197E5-3C04-4040-A29E-EC28FDC8C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7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5" name="Oval 2684">
                <a:extLst>
                  <a:ext uri="{FF2B5EF4-FFF2-40B4-BE49-F238E27FC236}">
                    <a16:creationId xmlns:a16="http://schemas.microsoft.com/office/drawing/2014/main" id="{1518212B-36E8-4996-BAE8-DA3C822E3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6" name="Oval 2685">
                <a:extLst>
                  <a:ext uri="{FF2B5EF4-FFF2-40B4-BE49-F238E27FC236}">
                    <a16:creationId xmlns:a16="http://schemas.microsoft.com/office/drawing/2014/main" id="{8F78182B-792C-42E7-886C-C833BADAD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11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7" name="Oval 2686">
                <a:extLst>
                  <a:ext uri="{FF2B5EF4-FFF2-40B4-BE49-F238E27FC236}">
                    <a16:creationId xmlns:a16="http://schemas.microsoft.com/office/drawing/2014/main" id="{6C3B5640-0076-48C3-BF13-6775137C6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8" name="Oval 2687">
                <a:extLst>
                  <a:ext uri="{FF2B5EF4-FFF2-40B4-BE49-F238E27FC236}">
                    <a16:creationId xmlns:a16="http://schemas.microsoft.com/office/drawing/2014/main" id="{D7446737-ABA7-456A-B67E-3D865280C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9" name="Oval 2688">
                <a:extLst>
                  <a:ext uri="{FF2B5EF4-FFF2-40B4-BE49-F238E27FC236}">
                    <a16:creationId xmlns:a16="http://schemas.microsoft.com/office/drawing/2014/main" id="{A8DABF12-D8EC-46EA-94E2-0AEE38F31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4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0" name="Oval 2689">
                <a:extLst>
                  <a:ext uri="{FF2B5EF4-FFF2-40B4-BE49-F238E27FC236}">
                    <a16:creationId xmlns:a16="http://schemas.microsoft.com/office/drawing/2014/main" id="{DFA15F31-64A9-4382-BE59-9B299633A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4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1" name="Oval 2690">
                <a:extLst>
                  <a:ext uri="{FF2B5EF4-FFF2-40B4-BE49-F238E27FC236}">
                    <a16:creationId xmlns:a16="http://schemas.microsoft.com/office/drawing/2014/main" id="{C29A53C6-F766-4BEC-9DB8-C57411A2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2" name="Oval 2691">
                <a:extLst>
                  <a:ext uri="{FF2B5EF4-FFF2-40B4-BE49-F238E27FC236}">
                    <a16:creationId xmlns:a16="http://schemas.microsoft.com/office/drawing/2014/main" id="{EDB9E03D-C320-40DD-B36B-BADA82F4A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3" name="Oval 2692">
                <a:extLst>
                  <a:ext uri="{FF2B5EF4-FFF2-40B4-BE49-F238E27FC236}">
                    <a16:creationId xmlns:a16="http://schemas.microsoft.com/office/drawing/2014/main" id="{CC94B3D2-8A36-4B38-9134-33D40376A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4" name="Oval 2693">
                <a:extLst>
                  <a:ext uri="{FF2B5EF4-FFF2-40B4-BE49-F238E27FC236}">
                    <a16:creationId xmlns:a16="http://schemas.microsoft.com/office/drawing/2014/main" id="{42C6456A-7E68-4C5D-B3FE-848CFD375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5" name="Oval 2694">
                <a:extLst>
                  <a:ext uri="{FF2B5EF4-FFF2-40B4-BE49-F238E27FC236}">
                    <a16:creationId xmlns:a16="http://schemas.microsoft.com/office/drawing/2014/main" id="{632EB8B7-0A98-45C1-807E-21773717D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6" name="Oval 2695">
                <a:extLst>
                  <a:ext uri="{FF2B5EF4-FFF2-40B4-BE49-F238E27FC236}">
                    <a16:creationId xmlns:a16="http://schemas.microsoft.com/office/drawing/2014/main" id="{CC44A0C6-9EF5-48A5-B96F-4CA54DF55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34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7" name="Oval 2696">
                <a:extLst>
                  <a:ext uri="{FF2B5EF4-FFF2-40B4-BE49-F238E27FC236}">
                    <a16:creationId xmlns:a16="http://schemas.microsoft.com/office/drawing/2014/main" id="{0E285146-3979-409F-B66B-EAE9E2744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3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8" name="Oval 2697">
                <a:extLst>
                  <a:ext uri="{FF2B5EF4-FFF2-40B4-BE49-F238E27FC236}">
                    <a16:creationId xmlns:a16="http://schemas.microsoft.com/office/drawing/2014/main" id="{1FB1FD77-271C-4E63-9803-1A92DE2FB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34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9" name="Oval 2698">
                <a:extLst>
                  <a:ext uri="{FF2B5EF4-FFF2-40B4-BE49-F238E27FC236}">
                    <a16:creationId xmlns:a16="http://schemas.microsoft.com/office/drawing/2014/main" id="{E8744CAC-D6EF-4E4C-B713-066A6005F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6" y="2349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0" name="Oval 2699">
                <a:extLst>
                  <a:ext uri="{FF2B5EF4-FFF2-40B4-BE49-F238E27FC236}">
                    <a16:creationId xmlns:a16="http://schemas.microsoft.com/office/drawing/2014/main" id="{C942EB9F-819E-4FDF-8E32-560FF17CE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1" name="Oval 2700">
                <a:extLst>
                  <a:ext uri="{FF2B5EF4-FFF2-40B4-BE49-F238E27FC236}">
                    <a16:creationId xmlns:a16="http://schemas.microsoft.com/office/drawing/2014/main" id="{C1D7CC52-7860-440D-A355-6BDB14C7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6" y="236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2" name="Oval 2701">
                <a:extLst>
                  <a:ext uri="{FF2B5EF4-FFF2-40B4-BE49-F238E27FC236}">
                    <a16:creationId xmlns:a16="http://schemas.microsoft.com/office/drawing/2014/main" id="{CA63C902-8C3C-4C60-8AB0-2E1604FE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42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3" name="Oval 2702">
                <a:extLst>
                  <a:ext uri="{FF2B5EF4-FFF2-40B4-BE49-F238E27FC236}">
                    <a16:creationId xmlns:a16="http://schemas.microsoft.com/office/drawing/2014/main" id="{785E715D-B610-4D44-AD3D-F2AEDF0D4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8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4" name="Oval 2703">
                <a:extLst>
                  <a:ext uri="{FF2B5EF4-FFF2-40B4-BE49-F238E27FC236}">
                    <a16:creationId xmlns:a16="http://schemas.microsoft.com/office/drawing/2014/main" id="{479468BC-E506-473A-B694-14462EAF7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5" name="Oval 2704">
                <a:extLst>
                  <a:ext uri="{FF2B5EF4-FFF2-40B4-BE49-F238E27FC236}">
                    <a16:creationId xmlns:a16="http://schemas.microsoft.com/office/drawing/2014/main" id="{FB78B799-7DA0-47AA-8038-929A6004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6" name="Oval 2705">
                <a:extLst>
                  <a:ext uri="{FF2B5EF4-FFF2-40B4-BE49-F238E27FC236}">
                    <a16:creationId xmlns:a16="http://schemas.microsoft.com/office/drawing/2014/main" id="{E53ACEC7-5217-4A1E-9ADF-1E4C510E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95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7" name="Oval 2706">
                <a:extLst>
                  <a:ext uri="{FF2B5EF4-FFF2-40B4-BE49-F238E27FC236}">
                    <a16:creationId xmlns:a16="http://schemas.microsoft.com/office/drawing/2014/main" id="{30C55E53-9FC8-4A17-98AD-6896AB7B5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8" name="Oval 2707">
                <a:extLst>
                  <a:ext uri="{FF2B5EF4-FFF2-40B4-BE49-F238E27FC236}">
                    <a16:creationId xmlns:a16="http://schemas.microsoft.com/office/drawing/2014/main" id="{E1FA46AB-0A19-4900-9887-B889BF47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9" name="Oval 2708">
                <a:extLst>
                  <a:ext uri="{FF2B5EF4-FFF2-40B4-BE49-F238E27FC236}">
                    <a16:creationId xmlns:a16="http://schemas.microsoft.com/office/drawing/2014/main" id="{FE4E4AEC-9A6E-48E3-A138-AA69167DF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0" name="Oval 2709">
                <a:extLst>
                  <a:ext uri="{FF2B5EF4-FFF2-40B4-BE49-F238E27FC236}">
                    <a16:creationId xmlns:a16="http://schemas.microsoft.com/office/drawing/2014/main" id="{3A93A224-E02A-4475-AE51-B5BE3D67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1" name="Oval 2710">
                <a:extLst>
                  <a:ext uri="{FF2B5EF4-FFF2-40B4-BE49-F238E27FC236}">
                    <a16:creationId xmlns:a16="http://schemas.microsoft.com/office/drawing/2014/main" id="{5E236B0F-DE64-450C-8A3E-9CF4C8EA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2" name="Oval 2711">
                <a:extLst>
                  <a:ext uri="{FF2B5EF4-FFF2-40B4-BE49-F238E27FC236}">
                    <a16:creationId xmlns:a16="http://schemas.microsoft.com/office/drawing/2014/main" id="{61846F2C-2AA5-4ABA-B553-4B9CC7548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3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3" name="Oval 2712">
                <a:extLst>
                  <a:ext uri="{FF2B5EF4-FFF2-40B4-BE49-F238E27FC236}">
                    <a16:creationId xmlns:a16="http://schemas.microsoft.com/office/drawing/2014/main" id="{D5D0ED6A-7943-486D-B0F7-8678BF620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35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4" name="Oval 2713">
                <a:extLst>
                  <a:ext uri="{FF2B5EF4-FFF2-40B4-BE49-F238E27FC236}">
                    <a16:creationId xmlns:a16="http://schemas.microsoft.com/office/drawing/2014/main" id="{9F112FD1-7001-48C0-96B7-6FCCE5139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5" name="Oval 2714">
                <a:extLst>
                  <a:ext uri="{FF2B5EF4-FFF2-40B4-BE49-F238E27FC236}">
                    <a16:creationId xmlns:a16="http://schemas.microsoft.com/office/drawing/2014/main" id="{6BCC6A15-0706-43A0-BA5F-09F06C27E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57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6" name="Oval 2715">
                <a:extLst>
                  <a:ext uri="{FF2B5EF4-FFF2-40B4-BE49-F238E27FC236}">
                    <a16:creationId xmlns:a16="http://schemas.microsoft.com/office/drawing/2014/main" id="{0DD4E825-FC20-4740-B64B-02AE5908C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23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7" name="Oval 2716">
                <a:extLst>
                  <a:ext uri="{FF2B5EF4-FFF2-40B4-BE49-F238E27FC236}">
                    <a16:creationId xmlns:a16="http://schemas.microsoft.com/office/drawing/2014/main" id="{F2C015D0-ACB2-4FE1-B0D1-9382CD89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8" name="Oval 2717">
                <a:extLst>
                  <a:ext uri="{FF2B5EF4-FFF2-40B4-BE49-F238E27FC236}">
                    <a16:creationId xmlns:a16="http://schemas.microsoft.com/office/drawing/2014/main" id="{C4C5162C-8C1F-4E09-A8BE-73C15C332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9" name="Oval 2718">
                <a:extLst>
                  <a:ext uri="{FF2B5EF4-FFF2-40B4-BE49-F238E27FC236}">
                    <a16:creationId xmlns:a16="http://schemas.microsoft.com/office/drawing/2014/main" id="{DF87E71E-6AEF-4B81-9416-C492356DD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0" name="Oval 2719">
                <a:extLst>
                  <a:ext uri="{FF2B5EF4-FFF2-40B4-BE49-F238E27FC236}">
                    <a16:creationId xmlns:a16="http://schemas.microsoft.com/office/drawing/2014/main" id="{EA0680DD-C9BF-4DB5-AFA8-13B9DA91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1" name="Oval 2720">
                <a:extLst>
                  <a:ext uri="{FF2B5EF4-FFF2-40B4-BE49-F238E27FC236}">
                    <a16:creationId xmlns:a16="http://schemas.microsoft.com/office/drawing/2014/main" id="{B398281C-A49C-40EF-A027-E90ACF47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2" name="Oval 2721">
                <a:extLst>
                  <a:ext uri="{FF2B5EF4-FFF2-40B4-BE49-F238E27FC236}">
                    <a16:creationId xmlns:a16="http://schemas.microsoft.com/office/drawing/2014/main" id="{6F09EFB0-9E20-44BF-943C-AB8328460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23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3" name="Oval 2722">
                <a:extLst>
                  <a:ext uri="{FF2B5EF4-FFF2-40B4-BE49-F238E27FC236}">
                    <a16:creationId xmlns:a16="http://schemas.microsoft.com/office/drawing/2014/main" id="{9F44B5FA-E986-4E33-8BC9-BD599268F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4" name="Oval 2723">
                <a:extLst>
                  <a:ext uri="{FF2B5EF4-FFF2-40B4-BE49-F238E27FC236}">
                    <a16:creationId xmlns:a16="http://schemas.microsoft.com/office/drawing/2014/main" id="{150313D9-F34C-4637-BE66-2E66C5D4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5" name="Oval 2724">
                <a:extLst>
                  <a:ext uri="{FF2B5EF4-FFF2-40B4-BE49-F238E27FC236}">
                    <a16:creationId xmlns:a16="http://schemas.microsoft.com/office/drawing/2014/main" id="{9178E696-5A61-4162-BAAE-BD7EBCBF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6" name="Oval 2725">
                <a:extLst>
                  <a:ext uri="{FF2B5EF4-FFF2-40B4-BE49-F238E27FC236}">
                    <a16:creationId xmlns:a16="http://schemas.microsoft.com/office/drawing/2014/main" id="{90FC2869-C311-40A3-AE66-BF01FBB7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3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7" name="Oval 2726">
                <a:extLst>
                  <a:ext uri="{FF2B5EF4-FFF2-40B4-BE49-F238E27FC236}">
                    <a16:creationId xmlns:a16="http://schemas.microsoft.com/office/drawing/2014/main" id="{90B685BB-D698-46AB-B92B-48650B59C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41"/>
                <a:ext cx="40" cy="5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8" name="Freeform 2727">
                <a:extLst>
                  <a:ext uri="{FF2B5EF4-FFF2-40B4-BE49-F238E27FC236}">
                    <a16:creationId xmlns:a16="http://schemas.microsoft.com/office/drawing/2014/main" id="{38133261-45D5-4F5D-8982-495E6AC1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939"/>
                <a:ext cx="50" cy="58"/>
              </a:xfrm>
              <a:custGeom>
                <a:avLst/>
                <a:gdLst>
                  <a:gd name="T0" fmla="*/ 113 w 20"/>
                  <a:gd name="T1" fmla="*/ 348 h 22"/>
                  <a:gd name="T2" fmla="*/ 188 w 20"/>
                  <a:gd name="T3" fmla="*/ 382 h 22"/>
                  <a:gd name="T4" fmla="*/ 220 w 20"/>
                  <a:gd name="T5" fmla="*/ 382 h 22"/>
                  <a:gd name="T6" fmla="*/ 238 w 20"/>
                  <a:gd name="T7" fmla="*/ 348 h 22"/>
                  <a:gd name="T8" fmla="*/ 313 w 20"/>
                  <a:gd name="T9" fmla="*/ 277 h 22"/>
                  <a:gd name="T10" fmla="*/ 283 w 20"/>
                  <a:gd name="T11" fmla="*/ 237 h 22"/>
                  <a:gd name="T12" fmla="*/ 283 w 20"/>
                  <a:gd name="T13" fmla="*/ 182 h 22"/>
                  <a:gd name="T14" fmla="*/ 250 w 20"/>
                  <a:gd name="T15" fmla="*/ 76 h 22"/>
                  <a:gd name="T16" fmla="*/ 175 w 20"/>
                  <a:gd name="T17" fmla="*/ 21 h 22"/>
                  <a:gd name="T18" fmla="*/ 125 w 20"/>
                  <a:gd name="T19" fmla="*/ 21 h 22"/>
                  <a:gd name="T20" fmla="*/ 63 w 20"/>
                  <a:gd name="T21" fmla="*/ 21 h 22"/>
                  <a:gd name="T22" fmla="*/ 50 w 20"/>
                  <a:gd name="T23" fmla="*/ 145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2">
                    <a:moveTo>
                      <a:pt x="7" y="19"/>
                    </a:moveTo>
                    <a:cubicBezTo>
                      <a:pt x="8" y="22"/>
                      <a:pt x="10" y="21"/>
                      <a:pt x="12" y="21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7" y="18"/>
                      <a:pt x="20" y="17"/>
                      <a:pt x="20" y="15"/>
                    </a:cubicBezTo>
                    <a:cubicBezTo>
                      <a:pt x="20" y="13"/>
                      <a:pt x="19" y="14"/>
                      <a:pt x="18" y="13"/>
                    </a:cubicBezTo>
                    <a:cubicBezTo>
                      <a:pt x="17" y="12"/>
                      <a:pt x="18" y="11"/>
                      <a:pt x="18" y="10"/>
                    </a:cubicBezTo>
                    <a:cubicBezTo>
                      <a:pt x="19" y="7"/>
                      <a:pt x="16" y="6"/>
                      <a:pt x="16" y="4"/>
                    </a:cubicBezTo>
                    <a:cubicBezTo>
                      <a:pt x="15" y="1"/>
                      <a:pt x="14" y="0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0" y="2"/>
                      <a:pt x="3" y="5"/>
                      <a:pt x="3" y="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29" name="Oval 2728">
                <a:extLst>
                  <a:ext uri="{FF2B5EF4-FFF2-40B4-BE49-F238E27FC236}">
                    <a16:creationId xmlns:a16="http://schemas.microsoft.com/office/drawing/2014/main" id="{8EC6A158-9722-4C60-8045-1A198CBEC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3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0" name="Oval 2729">
                <a:extLst>
                  <a:ext uri="{FF2B5EF4-FFF2-40B4-BE49-F238E27FC236}">
                    <a16:creationId xmlns:a16="http://schemas.microsoft.com/office/drawing/2014/main" id="{478C1842-DA4B-457F-8559-00E8EC0EF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8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1" name="Oval 2730">
                <a:extLst>
                  <a:ext uri="{FF2B5EF4-FFF2-40B4-BE49-F238E27FC236}">
                    <a16:creationId xmlns:a16="http://schemas.microsoft.com/office/drawing/2014/main" id="{EC72F6DD-9712-4514-AF2F-662CE377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1" y="1979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2" name="Oval 2731">
                <a:extLst>
                  <a:ext uri="{FF2B5EF4-FFF2-40B4-BE49-F238E27FC236}">
                    <a16:creationId xmlns:a16="http://schemas.microsoft.com/office/drawing/2014/main" id="{AD89D576-15C8-4489-A31F-1CC893ECA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87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3" name="Oval 2732">
                <a:extLst>
                  <a:ext uri="{FF2B5EF4-FFF2-40B4-BE49-F238E27FC236}">
                    <a16:creationId xmlns:a16="http://schemas.microsoft.com/office/drawing/2014/main" id="{DD5C423E-4BFD-42DB-935D-300E8919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9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4" name="Oval 2733">
                <a:extLst>
                  <a:ext uri="{FF2B5EF4-FFF2-40B4-BE49-F238E27FC236}">
                    <a16:creationId xmlns:a16="http://schemas.microsoft.com/office/drawing/2014/main" id="{6D5C60F6-B537-40F1-B72F-76EF52C2D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97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5" name="Oval 2734">
                <a:extLst>
                  <a:ext uri="{FF2B5EF4-FFF2-40B4-BE49-F238E27FC236}">
                    <a16:creationId xmlns:a16="http://schemas.microsoft.com/office/drawing/2014/main" id="{D54C8D12-4114-4181-8203-B8431875D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6" name="Oval 2735">
                <a:extLst>
                  <a:ext uri="{FF2B5EF4-FFF2-40B4-BE49-F238E27FC236}">
                    <a16:creationId xmlns:a16="http://schemas.microsoft.com/office/drawing/2014/main" id="{FD854889-5A51-463F-BFC7-E6CBCBAF6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84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7" name="Oval 2736">
                <a:extLst>
                  <a:ext uri="{FF2B5EF4-FFF2-40B4-BE49-F238E27FC236}">
                    <a16:creationId xmlns:a16="http://schemas.microsoft.com/office/drawing/2014/main" id="{8292A97D-1817-4C59-A78A-A75533A53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8" name="Oval 2737">
                <a:extLst>
                  <a:ext uri="{FF2B5EF4-FFF2-40B4-BE49-F238E27FC236}">
                    <a16:creationId xmlns:a16="http://schemas.microsoft.com/office/drawing/2014/main" id="{D26AB573-15D8-464C-B9E5-64571A756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7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9" name="Oval 2738">
                <a:extLst>
                  <a:ext uri="{FF2B5EF4-FFF2-40B4-BE49-F238E27FC236}">
                    <a16:creationId xmlns:a16="http://schemas.microsoft.com/office/drawing/2014/main" id="{6BB50C3B-051C-4494-823E-51E4CBB08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0" name="Oval 2739">
                <a:extLst>
                  <a:ext uri="{FF2B5EF4-FFF2-40B4-BE49-F238E27FC236}">
                    <a16:creationId xmlns:a16="http://schemas.microsoft.com/office/drawing/2014/main" id="{54FF9B73-96E0-495B-831B-0FA427B8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5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1" name="Oval 2740">
                <a:extLst>
                  <a:ext uri="{FF2B5EF4-FFF2-40B4-BE49-F238E27FC236}">
                    <a16:creationId xmlns:a16="http://schemas.microsoft.com/office/drawing/2014/main" id="{78252787-610E-4B9D-840B-07F24072E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44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2" name="Oval 2741">
                <a:extLst>
                  <a:ext uri="{FF2B5EF4-FFF2-40B4-BE49-F238E27FC236}">
                    <a16:creationId xmlns:a16="http://schemas.microsoft.com/office/drawing/2014/main" id="{34B2A767-50DB-4A8B-A3D4-5B6AA036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39"/>
                <a:ext cx="2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3" name="Oval 2742">
                <a:extLst>
                  <a:ext uri="{FF2B5EF4-FFF2-40B4-BE49-F238E27FC236}">
                    <a16:creationId xmlns:a16="http://schemas.microsoft.com/office/drawing/2014/main" id="{603A1C94-AE4C-4500-BC98-0A8A45D0B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93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4" name="Oval 2743">
                <a:extLst>
                  <a:ext uri="{FF2B5EF4-FFF2-40B4-BE49-F238E27FC236}">
                    <a16:creationId xmlns:a16="http://schemas.microsoft.com/office/drawing/2014/main" id="{E4004FA5-BEA1-41E8-BA0E-5B2128F6D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193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5" name="Oval 2744">
                <a:extLst>
                  <a:ext uri="{FF2B5EF4-FFF2-40B4-BE49-F238E27FC236}">
                    <a16:creationId xmlns:a16="http://schemas.microsoft.com/office/drawing/2014/main" id="{6B625664-67C2-4F16-A0BE-647D875A2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39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6" name="Oval 2745">
                <a:extLst>
                  <a:ext uri="{FF2B5EF4-FFF2-40B4-BE49-F238E27FC236}">
                    <a16:creationId xmlns:a16="http://schemas.microsoft.com/office/drawing/2014/main" id="{B665D62B-00E4-4E1E-A4ED-ED01EFAC2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44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7" name="Oval 2746">
                <a:extLst>
                  <a:ext uri="{FF2B5EF4-FFF2-40B4-BE49-F238E27FC236}">
                    <a16:creationId xmlns:a16="http://schemas.microsoft.com/office/drawing/2014/main" id="{C9439BF3-1ACF-4F10-85D9-E813C6F5A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52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8" name="Oval 2747">
                <a:extLst>
                  <a:ext uri="{FF2B5EF4-FFF2-40B4-BE49-F238E27FC236}">
                    <a16:creationId xmlns:a16="http://schemas.microsoft.com/office/drawing/2014/main" id="{00502485-0978-4BB3-8621-E6EE2DCCE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1997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9" name="Oval 2748">
                <a:extLst>
                  <a:ext uri="{FF2B5EF4-FFF2-40B4-BE49-F238E27FC236}">
                    <a16:creationId xmlns:a16="http://schemas.microsoft.com/office/drawing/2014/main" id="{2054A25C-6172-44B6-8AC7-C9D836E48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89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0" name="Oval 2749">
                <a:extLst>
                  <a:ext uri="{FF2B5EF4-FFF2-40B4-BE49-F238E27FC236}">
                    <a16:creationId xmlns:a16="http://schemas.microsoft.com/office/drawing/2014/main" id="{05B8F199-A0C4-40C7-BA36-4A53BE750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1" name="Oval 2750">
                <a:extLst>
                  <a:ext uri="{FF2B5EF4-FFF2-40B4-BE49-F238E27FC236}">
                    <a16:creationId xmlns:a16="http://schemas.microsoft.com/office/drawing/2014/main" id="{BCE97ECC-51BA-4F74-B230-EB67C1E7D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2" name="Oval 2751">
                <a:extLst>
                  <a:ext uri="{FF2B5EF4-FFF2-40B4-BE49-F238E27FC236}">
                    <a16:creationId xmlns:a16="http://schemas.microsoft.com/office/drawing/2014/main" id="{46585A2D-B435-4B56-9599-17EE113B9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3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3" name="Oval 2752">
                <a:extLst>
                  <a:ext uri="{FF2B5EF4-FFF2-40B4-BE49-F238E27FC236}">
                    <a16:creationId xmlns:a16="http://schemas.microsoft.com/office/drawing/2014/main" id="{70A3AD2A-5AA3-4EEF-B4F7-965C01A4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5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4" name="Oval 2753">
                <a:extLst>
                  <a:ext uri="{FF2B5EF4-FFF2-40B4-BE49-F238E27FC236}">
                    <a16:creationId xmlns:a16="http://schemas.microsoft.com/office/drawing/2014/main" id="{CE5FF214-4EB9-4CDC-AF1A-14A287B55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5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5" name="Oval 2754">
                <a:extLst>
                  <a:ext uri="{FF2B5EF4-FFF2-40B4-BE49-F238E27FC236}">
                    <a16:creationId xmlns:a16="http://schemas.microsoft.com/office/drawing/2014/main" id="{AEA51A71-E5CD-4FCD-B5D2-B3070C8A4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6" name="Oval 2755">
                <a:extLst>
                  <a:ext uri="{FF2B5EF4-FFF2-40B4-BE49-F238E27FC236}">
                    <a16:creationId xmlns:a16="http://schemas.microsoft.com/office/drawing/2014/main" id="{FDE9B185-3BAE-4305-B285-C47D74246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4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7" name="Oval 2756">
                <a:extLst>
                  <a:ext uri="{FF2B5EF4-FFF2-40B4-BE49-F238E27FC236}">
                    <a16:creationId xmlns:a16="http://schemas.microsoft.com/office/drawing/2014/main" id="{3F7FFABD-16C6-4D71-920E-77CCAED5C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3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8" name="Oval 2757">
                <a:extLst>
                  <a:ext uri="{FF2B5EF4-FFF2-40B4-BE49-F238E27FC236}">
                    <a16:creationId xmlns:a16="http://schemas.microsoft.com/office/drawing/2014/main" id="{CB8F4E9B-6782-4A63-925E-3D521A032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4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0" name="Group 2758">
              <a:extLst>
                <a:ext uri="{FF2B5EF4-FFF2-40B4-BE49-F238E27FC236}">
                  <a16:creationId xmlns:a16="http://schemas.microsoft.com/office/drawing/2014/main" id="{6E2B1DB8-46EE-4B2F-988F-6AB3C59116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8" y="1925"/>
              <a:ext cx="980" cy="1126"/>
              <a:chOff x="3738" y="1925"/>
              <a:chExt cx="980" cy="1126"/>
            </a:xfrm>
          </p:grpSpPr>
          <p:sp>
            <p:nvSpPr>
              <p:cNvPr id="68059" name="Oval 2759">
                <a:extLst>
                  <a:ext uri="{FF2B5EF4-FFF2-40B4-BE49-F238E27FC236}">
                    <a16:creationId xmlns:a16="http://schemas.microsoft.com/office/drawing/2014/main" id="{7DA031AE-FFAA-4845-814D-13A1DC7EA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4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0" name="Oval 2760">
                <a:extLst>
                  <a:ext uri="{FF2B5EF4-FFF2-40B4-BE49-F238E27FC236}">
                    <a16:creationId xmlns:a16="http://schemas.microsoft.com/office/drawing/2014/main" id="{AB04F49D-F0A5-4FCE-8077-0DB38339E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3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1" name="Oval 2761">
                <a:extLst>
                  <a:ext uri="{FF2B5EF4-FFF2-40B4-BE49-F238E27FC236}">
                    <a16:creationId xmlns:a16="http://schemas.microsoft.com/office/drawing/2014/main" id="{63D5AC42-AE90-456E-A9E5-F7B8AB2D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4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2" name="Oval 2762">
                <a:extLst>
                  <a:ext uri="{FF2B5EF4-FFF2-40B4-BE49-F238E27FC236}">
                    <a16:creationId xmlns:a16="http://schemas.microsoft.com/office/drawing/2014/main" id="{2C661F31-F435-48E6-923C-5F4755EE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195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3" name="Oval 2763">
                <a:extLst>
                  <a:ext uri="{FF2B5EF4-FFF2-40B4-BE49-F238E27FC236}">
                    <a16:creationId xmlns:a16="http://schemas.microsoft.com/office/drawing/2014/main" id="{316430F3-6E77-45F1-9F35-3F1A6A6B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5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4" name="Oval 2764">
                <a:extLst>
                  <a:ext uri="{FF2B5EF4-FFF2-40B4-BE49-F238E27FC236}">
                    <a16:creationId xmlns:a16="http://schemas.microsoft.com/office/drawing/2014/main" id="{E53EAEDE-F704-42F7-80BC-3B6607117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68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5" name="Oval 2765">
                <a:extLst>
                  <a:ext uri="{FF2B5EF4-FFF2-40B4-BE49-F238E27FC236}">
                    <a16:creationId xmlns:a16="http://schemas.microsoft.com/office/drawing/2014/main" id="{E82362E8-848C-4F3E-8647-57916EC77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6" name="Oval 2766">
                <a:extLst>
                  <a:ext uri="{FF2B5EF4-FFF2-40B4-BE49-F238E27FC236}">
                    <a16:creationId xmlns:a16="http://schemas.microsoft.com/office/drawing/2014/main" id="{EDDEF79E-1C06-4501-B45C-5E8CC4B78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8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7" name="Oval 2767">
                <a:extLst>
                  <a:ext uri="{FF2B5EF4-FFF2-40B4-BE49-F238E27FC236}">
                    <a16:creationId xmlns:a16="http://schemas.microsoft.com/office/drawing/2014/main" id="{8F878A06-6C4F-4385-94C8-53B1A1C68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89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8" name="Oval 2768">
                <a:extLst>
                  <a:ext uri="{FF2B5EF4-FFF2-40B4-BE49-F238E27FC236}">
                    <a16:creationId xmlns:a16="http://schemas.microsoft.com/office/drawing/2014/main" id="{F5BBCF5B-212D-4255-A9F9-ED748DE6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9" name="Oval 2769">
                <a:extLst>
                  <a:ext uri="{FF2B5EF4-FFF2-40B4-BE49-F238E27FC236}">
                    <a16:creationId xmlns:a16="http://schemas.microsoft.com/office/drawing/2014/main" id="{6D6E942F-7842-4A8B-B5AF-618FE5FE4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87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0" name="Oval 2770">
                <a:extLst>
                  <a:ext uri="{FF2B5EF4-FFF2-40B4-BE49-F238E27FC236}">
                    <a16:creationId xmlns:a16="http://schemas.microsoft.com/office/drawing/2014/main" id="{106AAC5A-F845-456E-B12D-58E32291A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" y="19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1" name="Oval 2771">
                <a:extLst>
                  <a:ext uri="{FF2B5EF4-FFF2-40B4-BE49-F238E27FC236}">
                    <a16:creationId xmlns:a16="http://schemas.microsoft.com/office/drawing/2014/main" id="{F4ADBA85-E754-41BE-BDF0-56D140D9C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6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2" name="Oval 2772">
                <a:extLst>
                  <a:ext uri="{FF2B5EF4-FFF2-40B4-BE49-F238E27FC236}">
                    <a16:creationId xmlns:a16="http://schemas.microsoft.com/office/drawing/2014/main" id="{F20A2E0D-06F9-431C-B8B8-1AB0851EC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47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3" name="Freeform 2773">
                <a:extLst>
                  <a:ext uri="{FF2B5EF4-FFF2-40B4-BE49-F238E27FC236}">
                    <a16:creationId xmlns:a16="http://schemas.microsoft.com/office/drawing/2014/main" id="{715729AF-2E3C-4813-B807-82AB884B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2" cy="50"/>
              </a:xfrm>
              <a:custGeom>
                <a:avLst/>
                <a:gdLst>
                  <a:gd name="T0" fmla="*/ 124 w 21"/>
                  <a:gd name="T1" fmla="*/ 311 h 19"/>
                  <a:gd name="T2" fmla="*/ 30 w 21"/>
                  <a:gd name="T3" fmla="*/ 111 h 19"/>
                  <a:gd name="T4" fmla="*/ 196 w 21"/>
                  <a:gd name="T5" fmla="*/ 21 h 19"/>
                  <a:gd name="T6" fmla="*/ 307 w 21"/>
                  <a:gd name="T7" fmla="*/ 221 h 19"/>
                  <a:gd name="T8" fmla="*/ 124 w 21"/>
                  <a:gd name="T9" fmla="*/ 3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4" name="Freeform 2774">
                <a:extLst>
                  <a:ext uri="{FF2B5EF4-FFF2-40B4-BE49-F238E27FC236}">
                    <a16:creationId xmlns:a16="http://schemas.microsoft.com/office/drawing/2014/main" id="{6C3D3EC7-77C5-4DA2-AFF8-BA566B152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7" cy="42"/>
              </a:xfrm>
              <a:custGeom>
                <a:avLst/>
                <a:gdLst>
                  <a:gd name="T0" fmla="*/ 278 w 23"/>
                  <a:gd name="T1" fmla="*/ 255 h 16"/>
                  <a:gd name="T2" fmla="*/ 337 w 23"/>
                  <a:gd name="T3" fmla="*/ 179 h 16"/>
                  <a:gd name="T4" fmla="*/ 349 w 23"/>
                  <a:gd name="T5" fmla="*/ 165 h 16"/>
                  <a:gd name="T6" fmla="*/ 320 w 23"/>
                  <a:gd name="T7" fmla="*/ 110 h 16"/>
                  <a:gd name="T8" fmla="*/ 287 w 23"/>
                  <a:gd name="T9" fmla="*/ 21 h 16"/>
                  <a:gd name="T10" fmla="*/ 245 w 23"/>
                  <a:gd name="T11" fmla="*/ 34 h 16"/>
                  <a:gd name="T12" fmla="*/ 196 w 23"/>
                  <a:gd name="T13" fmla="*/ 21 h 16"/>
                  <a:gd name="T14" fmla="*/ 92 w 23"/>
                  <a:gd name="T15" fmla="*/ 21 h 16"/>
                  <a:gd name="T16" fmla="*/ 30 w 23"/>
                  <a:gd name="T17" fmla="*/ 89 h 16"/>
                  <a:gd name="T18" fmla="*/ 12 w 23"/>
                  <a:gd name="T19" fmla="*/ 144 h 16"/>
                  <a:gd name="T20" fmla="*/ 0 w 23"/>
                  <a:gd name="T21" fmla="*/ 221 h 16"/>
                  <a:gd name="T22" fmla="*/ 92 w 23"/>
                  <a:gd name="T23" fmla="*/ 268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5" name="Freeform 2775">
                <a:extLst>
                  <a:ext uri="{FF2B5EF4-FFF2-40B4-BE49-F238E27FC236}">
                    <a16:creationId xmlns:a16="http://schemas.microsoft.com/office/drawing/2014/main" id="{808FBF67-96E2-496E-A7E1-1B71FCB4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4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6" name="Freeform 2776">
                <a:extLst>
                  <a:ext uri="{FF2B5EF4-FFF2-40B4-BE49-F238E27FC236}">
                    <a16:creationId xmlns:a16="http://schemas.microsoft.com/office/drawing/2014/main" id="{F794B61E-D2F3-4BCF-A1ED-E2EACE5E7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7" name="Freeform 2777">
                <a:extLst>
                  <a:ext uri="{FF2B5EF4-FFF2-40B4-BE49-F238E27FC236}">
                    <a16:creationId xmlns:a16="http://schemas.microsoft.com/office/drawing/2014/main" id="{38869994-BC89-4220-9724-EFF6B0C5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56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8" name="Freeform 2778">
                <a:extLst>
                  <a:ext uri="{FF2B5EF4-FFF2-40B4-BE49-F238E27FC236}">
                    <a16:creationId xmlns:a16="http://schemas.microsoft.com/office/drawing/2014/main" id="{22936467-B6BB-44F5-A181-DF0302F2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9" name="Freeform 2779">
                <a:extLst>
                  <a:ext uri="{FF2B5EF4-FFF2-40B4-BE49-F238E27FC236}">
                    <a16:creationId xmlns:a16="http://schemas.microsoft.com/office/drawing/2014/main" id="{DE309006-725C-4D41-A9DB-8F34B5AFE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0" name="Freeform 2780">
                <a:extLst>
                  <a:ext uri="{FF2B5EF4-FFF2-40B4-BE49-F238E27FC236}">
                    <a16:creationId xmlns:a16="http://schemas.microsoft.com/office/drawing/2014/main" id="{A57E3C29-ED33-4768-A7D2-44E142BDE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1" name="Freeform 2781">
                <a:extLst>
                  <a:ext uri="{FF2B5EF4-FFF2-40B4-BE49-F238E27FC236}">
                    <a16:creationId xmlns:a16="http://schemas.microsoft.com/office/drawing/2014/main" id="{28175955-E5D7-4308-BE3B-10204F4E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2" name="Freeform 2782">
                <a:extLst>
                  <a:ext uri="{FF2B5EF4-FFF2-40B4-BE49-F238E27FC236}">
                    <a16:creationId xmlns:a16="http://schemas.microsoft.com/office/drawing/2014/main" id="{DBEC1D42-30FE-46A7-9DC3-8BFDC016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51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3" name="Freeform 2783">
                <a:extLst>
                  <a:ext uri="{FF2B5EF4-FFF2-40B4-BE49-F238E27FC236}">
                    <a16:creationId xmlns:a16="http://schemas.microsoft.com/office/drawing/2014/main" id="{7A570B56-4937-4C1B-89EF-6CB0776D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4" name="Freeform 2784">
                <a:extLst>
                  <a:ext uri="{FF2B5EF4-FFF2-40B4-BE49-F238E27FC236}">
                    <a16:creationId xmlns:a16="http://schemas.microsoft.com/office/drawing/2014/main" id="{691638DC-643C-4131-98A5-80F085BA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5" name="Freeform 2785">
                <a:extLst>
                  <a:ext uri="{FF2B5EF4-FFF2-40B4-BE49-F238E27FC236}">
                    <a16:creationId xmlns:a16="http://schemas.microsoft.com/office/drawing/2014/main" id="{D5395A46-201A-403C-BE47-E0416B6A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6" name="Freeform 2786">
                <a:extLst>
                  <a:ext uri="{FF2B5EF4-FFF2-40B4-BE49-F238E27FC236}">
                    <a16:creationId xmlns:a16="http://schemas.microsoft.com/office/drawing/2014/main" id="{60301DC5-60F2-433F-B0A8-875B003FB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7" name="Freeform 2787">
                <a:extLst>
                  <a:ext uri="{FF2B5EF4-FFF2-40B4-BE49-F238E27FC236}">
                    <a16:creationId xmlns:a16="http://schemas.microsoft.com/office/drawing/2014/main" id="{9FDD0BD0-1925-4A91-882B-9B1444586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8" name="Freeform 2788">
                <a:extLst>
                  <a:ext uri="{FF2B5EF4-FFF2-40B4-BE49-F238E27FC236}">
                    <a16:creationId xmlns:a16="http://schemas.microsoft.com/office/drawing/2014/main" id="{4B93FFB1-48A2-40FE-879B-A6275EF5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9" name="Freeform 2789">
                <a:extLst>
                  <a:ext uri="{FF2B5EF4-FFF2-40B4-BE49-F238E27FC236}">
                    <a16:creationId xmlns:a16="http://schemas.microsoft.com/office/drawing/2014/main" id="{03552FF8-7D27-458E-A11C-FABB4A9E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0" name="Freeform 2790">
                <a:extLst>
                  <a:ext uri="{FF2B5EF4-FFF2-40B4-BE49-F238E27FC236}">
                    <a16:creationId xmlns:a16="http://schemas.microsoft.com/office/drawing/2014/main" id="{0909CE7E-FCEA-438E-A998-2BCFDF4CF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69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1" name="Freeform 2791">
                <a:extLst>
                  <a:ext uri="{FF2B5EF4-FFF2-40B4-BE49-F238E27FC236}">
                    <a16:creationId xmlns:a16="http://schemas.microsoft.com/office/drawing/2014/main" id="{51D0746C-B849-459B-9D9D-F9EE2374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5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2" name="Freeform 2792">
                <a:extLst>
                  <a:ext uri="{FF2B5EF4-FFF2-40B4-BE49-F238E27FC236}">
                    <a16:creationId xmlns:a16="http://schemas.microsoft.com/office/drawing/2014/main" id="{794DBC9D-B129-49D3-8558-0C23B1CB0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3" name="Freeform 2793">
                <a:extLst>
                  <a:ext uri="{FF2B5EF4-FFF2-40B4-BE49-F238E27FC236}">
                    <a16:creationId xmlns:a16="http://schemas.microsoft.com/office/drawing/2014/main" id="{3122CD46-40F4-4C82-8B71-5C8B90DB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4" name="Freeform 2794">
                <a:extLst>
                  <a:ext uri="{FF2B5EF4-FFF2-40B4-BE49-F238E27FC236}">
                    <a16:creationId xmlns:a16="http://schemas.microsoft.com/office/drawing/2014/main" id="{795F6D2F-7303-4379-B863-5CE5CFFC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5" name="Freeform 2795">
                <a:extLst>
                  <a:ext uri="{FF2B5EF4-FFF2-40B4-BE49-F238E27FC236}">
                    <a16:creationId xmlns:a16="http://schemas.microsoft.com/office/drawing/2014/main" id="{15AD08DD-DACA-4A10-A8B5-81C611452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6" name="Freeform 2796">
                <a:extLst>
                  <a:ext uri="{FF2B5EF4-FFF2-40B4-BE49-F238E27FC236}">
                    <a16:creationId xmlns:a16="http://schemas.microsoft.com/office/drawing/2014/main" id="{DA2BA946-54F7-41B7-9A44-A1B9A2CD3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7" name="Freeform 2797">
                <a:extLst>
                  <a:ext uri="{FF2B5EF4-FFF2-40B4-BE49-F238E27FC236}">
                    <a16:creationId xmlns:a16="http://schemas.microsoft.com/office/drawing/2014/main" id="{0C636F71-CFD5-4E11-9054-EBD6A1E4F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8" name="Freeform 2798">
                <a:extLst>
                  <a:ext uri="{FF2B5EF4-FFF2-40B4-BE49-F238E27FC236}">
                    <a16:creationId xmlns:a16="http://schemas.microsoft.com/office/drawing/2014/main" id="{22CED3E7-0448-4784-B9F8-A372BD97F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9" name="Freeform 2799">
                <a:extLst>
                  <a:ext uri="{FF2B5EF4-FFF2-40B4-BE49-F238E27FC236}">
                    <a16:creationId xmlns:a16="http://schemas.microsoft.com/office/drawing/2014/main" id="{C46306A4-505F-4BDD-8486-FA6041D49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0" name="Freeform 2800">
                <a:extLst>
                  <a:ext uri="{FF2B5EF4-FFF2-40B4-BE49-F238E27FC236}">
                    <a16:creationId xmlns:a16="http://schemas.microsoft.com/office/drawing/2014/main" id="{DA988D64-D1AB-4DFB-82B2-0376A61D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49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1" name="Freeform 2801">
                <a:extLst>
                  <a:ext uri="{FF2B5EF4-FFF2-40B4-BE49-F238E27FC236}">
                    <a16:creationId xmlns:a16="http://schemas.microsoft.com/office/drawing/2014/main" id="{1E8B3C2C-2CAB-45C7-BEE8-3EB2E990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2" name="Freeform 2802">
                <a:extLst>
                  <a:ext uri="{FF2B5EF4-FFF2-40B4-BE49-F238E27FC236}">
                    <a16:creationId xmlns:a16="http://schemas.microsoft.com/office/drawing/2014/main" id="{DC1767EB-4B03-49D5-BE58-6CC0C8BD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3" name="Freeform 2803">
                <a:extLst>
                  <a:ext uri="{FF2B5EF4-FFF2-40B4-BE49-F238E27FC236}">
                    <a16:creationId xmlns:a16="http://schemas.microsoft.com/office/drawing/2014/main" id="{0A12ED78-F3F1-4EF2-AB34-ED8FE95F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4" name="Freeform 2804">
                <a:extLst>
                  <a:ext uri="{FF2B5EF4-FFF2-40B4-BE49-F238E27FC236}">
                    <a16:creationId xmlns:a16="http://schemas.microsoft.com/office/drawing/2014/main" id="{64546992-1C07-4DF6-ADE7-B2F10ABD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5" name="Freeform 2805">
                <a:extLst>
                  <a:ext uri="{FF2B5EF4-FFF2-40B4-BE49-F238E27FC236}">
                    <a16:creationId xmlns:a16="http://schemas.microsoft.com/office/drawing/2014/main" id="{97001BB6-A3E0-4B1E-B8DC-4F3A982AD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6" name="Freeform 2806">
                <a:extLst>
                  <a:ext uri="{FF2B5EF4-FFF2-40B4-BE49-F238E27FC236}">
                    <a16:creationId xmlns:a16="http://schemas.microsoft.com/office/drawing/2014/main" id="{B2CB169B-5FE0-4719-ABC6-D1609DBA7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4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7" name="Freeform 2807">
                <a:extLst>
                  <a:ext uri="{FF2B5EF4-FFF2-40B4-BE49-F238E27FC236}">
                    <a16:creationId xmlns:a16="http://schemas.microsoft.com/office/drawing/2014/main" id="{631C94C3-A24E-41AE-A023-3C382757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8" name="Freeform 2808">
                <a:extLst>
                  <a:ext uri="{FF2B5EF4-FFF2-40B4-BE49-F238E27FC236}">
                    <a16:creationId xmlns:a16="http://schemas.microsoft.com/office/drawing/2014/main" id="{0BECC6C0-995D-430B-A7A0-C04B89539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9" name="Freeform 2809">
                <a:extLst>
                  <a:ext uri="{FF2B5EF4-FFF2-40B4-BE49-F238E27FC236}">
                    <a16:creationId xmlns:a16="http://schemas.microsoft.com/office/drawing/2014/main" id="{185EAA5F-FD1C-4133-B674-2A5795AB3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0" name="Freeform 2810">
                <a:extLst>
                  <a:ext uri="{FF2B5EF4-FFF2-40B4-BE49-F238E27FC236}">
                    <a16:creationId xmlns:a16="http://schemas.microsoft.com/office/drawing/2014/main" id="{20F929C4-D346-4CEF-AB77-69450EFC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1" name="Freeform 2811">
                <a:extLst>
                  <a:ext uri="{FF2B5EF4-FFF2-40B4-BE49-F238E27FC236}">
                    <a16:creationId xmlns:a16="http://schemas.microsoft.com/office/drawing/2014/main" id="{C0AD60B9-577A-423C-B874-BB5004D1D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2" name="Freeform 2812">
                <a:extLst>
                  <a:ext uri="{FF2B5EF4-FFF2-40B4-BE49-F238E27FC236}">
                    <a16:creationId xmlns:a16="http://schemas.microsoft.com/office/drawing/2014/main" id="{B9ECB83A-6449-466F-85BA-B3F973CC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3" name="Freeform 2813">
                <a:extLst>
                  <a:ext uri="{FF2B5EF4-FFF2-40B4-BE49-F238E27FC236}">
                    <a16:creationId xmlns:a16="http://schemas.microsoft.com/office/drawing/2014/main" id="{1E4F6901-6818-4A72-8A5E-D94A2C767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4" name="Freeform 2814">
                <a:extLst>
                  <a:ext uri="{FF2B5EF4-FFF2-40B4-BE49-F238E27FC236}">
                    <a16:creationId xmlns:a16="http://schemas.microsoft.com/office/drawing/2014/main" id="{84F90A01-3C79-4AD6-B47E-61316586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5" name="Freeform 2815">
                <a:extLst>
                  <a:ext uri="{FF2B5EF4-FFF2-40B4-BE49-F238E27FC236}">
                    <a16:creationId xmlns:a16="http://schemas.microsoft.com/office/drawing/2014/main" id="{B0585BB3-F945-4D5A-99B3-3F3330DC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6" name="Freeform 2816">
                <a:extLst>
                  <a:ext uri="{FF2B5EF4-FFF2-40B4-BE49-F238E27FC236}">
                    <a16:creationId xmlns:a16="http://schemas.microsoft.com/office/drawing/2014/main" id="{3C94F82B-D2C0-4B83-9FE6-8347ABD0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83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7" name="Freeform 2817">
                <a:extLst>
                  <a:ext uri="{FF2B5EF4-FFF2-40B4-BE49-F238E27FC236}">
                    <a16:creationId xmlns:a16="http://schemas.microsoft.com/office/drawing/2014/main" id="{C8EB2765-CBC4-4290-B78D-482A56D2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4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8" name="Freeform 2818">
                <a:extLst>
                  <a:ext uri="{FF2B5EF4-FFF2-40B4-BE49-F238E27FC236}">
                    <a16:creationId xmlns:a16="http://schemas.microsoft.com/office/drawing/2014/main" id="{FD24A379-845E-4B9D-A701-D164A95B8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9" name="Freeform 2819">
                <a:extLst>
                  <a:ext uri="{FF2B5EF4-FFF2-40B4-BE49-F238E27FC236}">
                    <a16:creationId xmlns:a16="http://schemas.microsoft.com/office/drawing/2014/main" id="{EC70C658-C9D9-4D52-B1B6-07E46F5F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78" cy="90"/>
              </a:xfrm>
              <a:custGeom>
                <a:avLst/>
                <a:gdLst>
                  <a:gd name="T0" fmla="*/ 189 w 31"/>
                  <a:gd name="T1" fmla="*/ 596 h 34"/>
                  <a:gd name="T2" fmla="*/ 33 w 31"/>
                  <a:gd name="T3" fmla="*/ 225 h 34"/>
                  <a:gd name="T4" fmla="*/ 304 w 31"/>
                  <a:gd name="T5" fmla="*/ 56 h 34"/>
                  <a:gd name="T6" fmla="*/ 463 w 31"/>
                  <a:gd name="T7" fmla="*/ 408 h 34"/>
                  <a:gd name="T8" fmla="*/ 189 w 31"/>
                  <a:gd name="T9" fmla="*/ 59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12" y="32"/>
                    </a:moveTo>
                    <a:cubicBezTo>
                      <a:pt x="4" y="29"/>
                      <a:pt x="0" y="20"/>
                      <a:pt x="2" y="12"/>
                    </a:cubicBezTo>
                    <a:cubicBezTo>
                      <a:pt x="4" y="4"/>
                      <a:pt x="12" y="0"/>
                      <a:pt x="19" y="3"/>
                    </a:cubicBezTo>
                    <a:cubicBezTo>
                      <a:pt x="27" y="6"/>
                      <a:pt x="31" y="14"/>
                      <a:pt x="29" y="22"/>
                    </a:cubicBezTo>
                    <a:cubicBezTo>
                      <a:pt x="27" y="30"/>
                      <a:pt x="19" y="34"/>
                      <a:pt x="12" y="3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0" name="Freeform 2820">
                <a:extLst>
                  <a:ext uri="{FF2B5EF4-FFF2-40B4-BE49-F238E27FC236}">
                    <a16:creationId xmlns:a16="http://schemas.microsoft.com/office/drawing/2014/main" id="{C5DF0FD9-70F8-4FCE-9A81-1E6A1E4B7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83" cy="80"/>
              </a:xfrm>
              <a:custGeom>
                <a:avLst/>
                <a:gdLst>
                  <a:gd name="T0" fmla="*/ 430 w 33"/>
                  <a:gd name="T1" fmla="*/ 512 h 30"/>
                  <a:gd name="T2" fmla="*/ 506 w 33"/>
                  <a:gd name="T3" fmla="*/ 363 h 30"/>
                  <a:gd name="T4" fmla="*/ 526 w 33"/>
                  <a:gd name="T5" fmla="*/ 307 h 30"/>
                  <a:gd name="T6" fmla="*/ 493 w 33"/>
                  <a:gd name="T7" fmla="*/ 227 h 30"/>
                  <a:gd name="T8" fmla="*/ 443 w 33"/>
                  <a:gd name="T9" fmla="*/ 35 h 30"/>
                  <a:gd name="T10" fmla="*/ 380 w 33"/>
                  <a:gd name="T11" fmla="*/ 77 h 30"/>
                  <a:gd name="T12" fmla="*/ 304 w 33"/>
                  <a:gd name="T13" fmla="*/ 56 h 30"/>
                  <a:gd name="T14" fmla="*/ 146 w 33"/>
                  <a:gd name="T15" fmla="*/ 56 h 30"/>
                  <a:gd name="T16" fmla="*/ 33 w 33"/>
                  <a:gd name="T17" fmla="*/ 205 h 30"/>
                  <a:gd name="T18" fmla="*/ 33 w 33"/>
                  <a:gd name="T19" fmla="*/ 307 h 30"/>
                  <a:gd name="T20" fmla="*/ 0 w 33"/>
                  <a:gd name="T21" fmla="*/ 419 h 30"/>
                  <a:gd name="T22" fmla="*/ 146 w 33"/>
                  <a:gd name="T23" fmla="*/ 533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0">
                    <a:moveTo>
                      <a:pt x="27" y="27"/>
                    </a:moveTo>
                    <a:cubicBezTo>
                      <a:pt x="31" y="27"/>
                      <a:pt x="31" y="22"/>
                      <a:pt x="32" y="19"/>
                    </a:cubicBezTo>
                    <a:cubicBezTo>
                      <a:pt x="32" y="18"/>
                      <a:pt x="33" y="18"/>
                      <a:pt x="33" y="16"/>
                    </a:cubicBezTo>
                    <a:cubicBezTo>
                      <a:pt x="33" y="15"/>
                      <a:pt x="32" y="13"/>
                      <a:pt x="31" y="12"/>
                    </a:cubicBezTo>
                    <a:cubicBezTo>
                      <a:pt x="29" y="9"/>
                      <a:pt x="30" y="4"/>
                      <a:pt x="28" y="2"/>
                    </a:cubicBezTo>
                    <a:cubicBezTo>
                      <a:pt x="25" y="1"/>
                      <a:pt x="25" y="3"/>
                      <a:pt x="24" y="4"/>
                    </a:cubicBezTo>
                    <a:cubicBezTo>
                      <a:pt x="22" y="6"/>
                      <a:pt x="21" y="4"/>
                      <a:pt x="19" y="3"/>
                    </a:cubicBezTo>
                    <a:cubicBezTo>
                      <a:pt x="15" y="0"/>
                      <a:pt x="13" y="3"/>
                      <a:pt x="9" y="3"/>
                    </a:cubicBezTo>
                    <a:cubicBezTo>
                      <a:pt x="4" y="2"/>
                      <a:pt x="2" y="5"/>
                      <a:pt x="2" y="11"/>
                    </a:cubicBezTo>
                    <a:cubicBezTo>
                      <a:pt x="2" y="12"/>
                      <a:pt x="2" y="14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30"/>
                      <a:pt x="5" y="27"/>
                      <a:pt x="9" y="2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1" name="Freeform 2821">
                <a:extLst>
                  <a:ext uri="{FF2B5EF4-FFF2-40B4-BE49-F238E27FC236}">
                    <a16:creationId xmlns:a16="http://schemas.microsoft.com/office/drawing/2014/main" id="{BDADCDD3-8958-44A6-87D0-AA4955947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2" name="Freeform 2822">
                <a:extLst>
                  <a:ext uri="{FF2B5EF4-FFF2-40B4-BE49-F238E27FC236}">
                    <a16:creationId xmlns:a16="http://schemas.microsoft.com/office/drawing/2014/main" id="{4FE05AD0-9481-4169-BC1E-1F316F40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3" name="Freeform 2823">
                <a:extLst>
                  <a:ext uri="{FF2B5EF4-FFF2-40B4-BE49-F238E27FC236}">
                    <a16:creationId xmlns:a16="http://schemas.microsoft.com/office/drawing/2014/main" id="{09F3031B-69D6-4B93-A6A3-DC885A4F9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2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4" name="Freeform 2824">
                <a:extLst>
                  <a:ext uri="{FF2B5EF4-FFF2-40B4-BE49-F238E27FC236}">
                    <a16:creationId xmlns:a16="http://schemas.microsoft.com/office/drawing/2014/main" id="{B317E0EC-81C3-4CD4-8E45-642FD03E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41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5" name="Freeform 2825">
                <a:extLst>
                  <a:ext uri="{FF2B5EF4-FFF2-40B4-BE49-F238E27FC236}">
                    <a16:creationId xmlns:a16="http://schemas.microsoft.com/office/drawing/2014/main" id="{368CB962-5848-4DC9-9FF2-A7CF1F01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6" name="Freeform 2826">
                <a:extLst>
                  <a:ext uri="{FF2B5EF4-FFF2-40B4-BE49-F238E27FC236}">
                    <a16:creationId xmlns:a16="http://schemas.microsoft.com/office/drawing/2014/main" id="{9EA3F703-4FD6-430C-BA70-997D1CF6D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7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7" name="Freeform 2827">
                <a:extLst>
                  <a:ext uri="{FF2B5EF4-FFF2-40B4-BE49-F238E27FC236}">
                    <a16:creationId xmlns:a16="http://schemas.microsoft.com/office/drawing/2014/main" id="{17CCCBD9-609A-48CF-AA93-BDD74C791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8" name="Freeform 2828">
                <a:extLst>
                  <a:ext uri="{FF2B5EF4-FFF2-40B4-BE49-F238E27FC236}">
                    <a16:creationId xmlns:a16="http://schemas.microsoft.com/office/drawing/2014/main" id="{40F1F5F8-5EF7-46D9-905F-26B15F01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2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9" name="Freeform 2829">
                <a:extLst>
                  <a:ext uri="{FF2B5EF4-FFF2-40B4-BE49-F238E27FC236}">
                    <a16:creationId xmlns:a16="http://schemas.microsoft.com/office/drawing/2014/main" id="{5C7B09B2-4FCF-4E1A-BD47-88ADB2645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01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0" name="Freeform 2830">
                <a:extLst>
                  <a:ext uri="{FF2B5EF4-FFF2-40B4-BE49-F238E27FC236}">
                    <a16:creationId xmlns:a16="http://schemas.microsoft.com/office/drawing/2014/main" id="{79919EF9-B7CB-499B-A060-97FA4CE8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01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1" name="Freeform 2831">
                <a:extLst>
                  <a:ext uri="{FF2B5EF4-FFF2-40B4-BE49-F238E27FC236}">
                    <a16:creationId xmlns:a16="http://schemas.microsoft.com/office/drawing/2014/main" id="{DB7190F0-1AA5-4726-A677-F78BA720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2" name="Freeform 2832">
                <a:extLst>
                  <a:ext uri="{FF2B5EF4-FFF2-40B4-BE49-F238E27FC236}">
                    <a16:creationId xmlns:a16="http://schemas.microsoft.com/office/drawing/2014/main" id="{BAFE7BFC-9F03-4E29-97A6-B8DA7239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0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3" name="Freeform 2833">
                <a:extLst>
                  <a:ext uri="{FF2B5EF4-FFF2-40B4-BE49-F238E27FC236}">
                    <a16:creationId xmlns:a16="http://schemas.microsoft.com/office/drawing/2014/main" id="{F963CC6C-7BBC-4DAA-A156-DD19D33B9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4" name="Freeform 2834">
                <a:extLst>
                  <a:ext uri="{FF2B5EF4-FFF2-40B4-BE49-F238E27FC236}">
                    <a16:creationId xmlns:a16="http://schemas.microsoft.com/office/drawing/2014/main" id="{2ADE33A2-0B2E-4F31-9CDC-4B65543E2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5" name="Freeform 2835">
                <a:extLst>
                  <a:ext uri="{FF2B5EF4-FFF2-40B4-BE49-F238E27FC236}">
                    <a16:creationId xmlns:a16="http://schemas.microsoft.com/office/drawing/2014/main" id="{FBAA908F-855D-4101-AF7A-5A478DCB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6" name="Freeform 2836">
                <a:extLst>
                  <a:ext uri="{FF2B5EF4-FFF2-40B4-BE49-F238E27FC236}">
                    <a16:creationId xmlns:a16="http://schemas.microsoft.com/office/drawing/2014/main" id="{C2E474EF-325A-4958-8A57-DD7D38F50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7" name="Freeform 2837">
                <a:extLst>
                  <a:ext uri="{FF2B5EF4-FFF2-40B4-BE49-F238E27FC236}">
                    <a16:creationId xmlns:a16="http://schemas.microsoft.com/office/drawing/2014/main" id="{1E7EE01F-553A-4959-BCBD-999BD407D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33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8" name="Freeform 2838">
                <a:extLst>
                  <a:ext uri="{FF2B5EF4-FFF2-40B4-BE49-F238E27FC236}">
                    <a16:creationId xmlns:a16="http://schemas.microsoft.com/office/drawing/2014/main" id="{E4740147-81B8-46A9-A42C-ECB3887E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9" name="Freeform 2839">
                <a:extLst>
                  <a:ext uri="{FF2B5EF4-FFF2-40B4-BE49-F238E27FC236}">
                    <a16:creationId xmlns:a16="http://schemas.microsoft.com/office/drawing/2014/main" id="{F55A03D5-84E7-49A6-AFA0-DF75D0F54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92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0" name="Freeform 2840">
                <a:extLst>
                  <a:ext uri="{FF2B5EF4-FFF2-40B4-BE49-F238E27FC236}">
                    <a16:creationId xmlns:a16="http://schemas.microsoft.com/office/drawing/2014/main" id="{3E6E80A2-74E1-4455-A21A-B77F8794D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1" name="Freeform 2841">
                <a:extLst>
                  <a:ext uri="{FF2B5EF4-FFF2-40B4-BE49-F238E27FC236}">
                    <a16:creationId xmlns:a16="http://schemas.microsoft.com/office/drawing/2014/main" id="{B69EF081-28EB-4550-93EA-65A5EAE3A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2" name="Freeform 2842">
                <a:extLst>
                  <a:ext uri="{FF2B5EF4-FFF2-40B4-BE49-F238E27FC236}">
                    <a16:creationId xmlns:a16="http://schemas.microsoft.com/office/drawing/2014/main" id="{D0F8322F-7B74-4A12-A67B-7360DCC3D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3" name="Freeform 2843">
                <a:extLst>
                  <a:ext uri="{FF2B5EF4-FFF2-40B4-BE49-F238E27FC236}">
                    <a16:creationId xmlns:a16="http://schemas.microsoft.com/office/drawing/2014/main" id="{2D73BF7E-4F6C-473B-A215-BFC61F4B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0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4" name="Freeform 2844">
                <a:extLst>
                  <a:ext uri="{FF2B5EF4-FFF2-40B4-BE49-F238E27FC236}">
                    <a16:creationId xmlns:a16="http://schemas.microsoft.com/office/drawing/2014/main" id="{1E5322C4-DBC3-48E9-BB56-DBAC8C4A8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011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35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5" name="Freeform 2845">
                <a:extLst>
                  <a:ext uri="{FF2B5EF4-FFF2-40B4-BE49-F238E27FC236}">
                    <a16:creationId xmlns:a16="http://schemas.microsoft.com/office/drawing/2014/main" id="{587D9E13-16B4-4DAF-AC78-7F9AC150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00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6" name="Freeform 2846">
                <a:extLst>
                  <a:ext uri="{FF2B5EF4-FFF2-40B4-BE49-F238E27FC236}">
                    <a16:creationId xmlns:a16="http://schemas.microsoft.com/office/drawing/2014/main" id="{2D20E8D1-F9BB-449D-A3B3-D48E2928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98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7" name="Freeform 2847">
                <a:extLst>
                  <a:ext uri="{FF2B5EF4-FFF2-40B4-BE49-F238E27FC236}">
                    <a16:creationId xmlns:a16="http://schemas.microsoft.com/office/drawing/2014/main" id="{B143B0FE-F203-4A41-9339-39BEFE98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8" name="Freeform 2848">
                <a:extLst>
                  <a:ext uri="{FF2B5EF4-FFF2-40B4-BE49-F238E27FC236}">
                    <a16:creationId xmlns:a16="http://schemas.microsoft.com/office/drawing/2014/main" id="{3859E75F-0518-4785-AE14-925DB87EF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9" name="Freeform 2849">
                <a:extLst>
                  <a:ext uri="{FF2B5EF4-FFF2-40B4-BE49-F238E27FC236}">
                    <a16:creationId xmlns:a16="http://schemas.microsoft.com/office/drawing/2014/main" id="{145F67DA-D9A8-4EEE-BDAA-F25F6F3F5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87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0" name="Freeform 2850">
                <a:extLst>
                  <a:ext uri="{FF2B5EF4-FFF2-40B4-BE49-F238E27FC236}">
                    <a16:creationId xmlns:a16="http://schemas.microsoft.com/office/drawing/2014/main" id="{B5E4C113-3FF0-4FBE-9155-787BA8E79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7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1" name="Freeform 2851">
                <a:extLst>
                  <a:ext uri="{FF2B5EF4-FFF2-40B4-BE49-F238E27FC236}">
                    <a16:creationId xmlns:a16="http://schemas.microsoft.com/office/drawing/2014/main" id="{BF81DDC7-DC6A-4869-80FB-1DC0FF3B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5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2" name="Freeform 2852">
                <a:extLst>
                  <a:ext uri="{FF2B5EF4-FFF2-40B4-BE49-F238E27FC236}">
                    <a16:creationId xmlns:a16="http://schemas.microsoft.com/office/drawing/2014/main" id="{DFF01B6B-9601-4A17-900B-7FF27745E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44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33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3" name="Freeform 2853">
                <a:extLst>
                  <a:ext uri="{FF2B5EF4-FFF2-40B4-BE49-F238E27FC236}">
                    <a16:creationId xmlns:a16="http://schemas.microsoft.com/office/drawing/2014/main" id="{2B6A897A-754C-4576-B367-8E265BE6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4" name="Freeform 2854">
                <a:extLst>
                  <a:ext uri="{FF2B5EF4-FFF2-40B4-BE49-F238E27FC236}">
                    <a16:creationId xmlns:a16="http://schemas.microsoft.com/office/drawing/2014/main" id="{CEC7F5D6-BA9A-4D1A-8EFB-374F8AB2A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3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5" name="Freeform 2855">
                <a:extLst>
                  <a:ext uri="{FF2B5EF4-FFF2-40B4-BE49-F238E27FC236}">
                    <a16:creationId xmlns:a16="http://schemas.microsoft.com/office/drawing/2014/main" id="{67C46CF4-E660-4B7C-A534-33BDCA04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931"/>
                <a:ext cx="5" cy="10"/>
              </a:xfrm>
              <a:custGeom>
                <a:avLst/>
                <a:gdLst>
                  <a:gd name="T0" fmla="*/ 20 w 2"/>
                  <a:gd name="T1" fmla="*/ 50 h 4"/>
                  <a:gd name="T2" fmla="*/ 0 w 2"/>
                  <a:gd name="T3" fmla="*/ 33 h 4"/>
                  <a:gd name="T4" fmla="*/ 20 w 2"/>
                  <a:gd name="T5" fmla="*/ 20 h 4"/>
                  <a:gd name="T6" fmla="*/ 33 w 2"/>
                  <a:gd name="T7" fmla="*/ 33 h 4"/>
                  <a:gd name="T8" fmla="*/ 20 w 2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6" name="Freeform 2856">
                <a:extLst>
                  <a:ext uri="{FF2B5EF4-FFF2-40B4-BE49-F238E27FC236}">
                    <a16:creationId xmlns:a16="http://schemas.microsoft.com/office/drawing/2014/main" id="{9A3CF5B3-72B4-40C7-9C0D-4C709E0C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7" name="Freeform 2857">
                <a:extLst>
                  <a:ext uri="{FF2B5EF4-FFF2-40B4-BE49-F238E27FC236}">
                    <a16:creationId xmlns:a16="http://schemas.microsoft.com/office/drawing/2014/main" id="{4A526936-70D0-474A-9F5B-EB9EC79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8" name="Freeform 2858">
                <a:extLst>
                  <a:ext uri="{FF2B5EF4-FFF2-40B4-BE49-F238E27FC236}">
                    <a16:creationId xmlns:a16="http://schemas.microsoft.com/office/drawing/2014/main" id="{22420B75-6B66-4F35-B9EA-8563A953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9" name="Freeform 2859">
                <a:extLst>
                  <a:ext uri="{FF2B5EF4-FFF2-40B4-BE49-F238E27FC236}">
                    <a16:creationId xmlns:a16="http://schemas.microsoft.com/office/drawing/2014/main" id="{27F79D02-0B5A-4B62-8BEA-F03E2A4A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9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0" name="Freeform 2860">
                <a:extLst>
                  <a:ext uri="{FF2B5EF4-FFF2-40B4-BE49-F238E27FC236}">
                    <a16:creationId xmlns:a16="http://schemas.microsoft.com/office/drawing/2014/main" id="{17F51370-31E2-47A4-837A-8A4F2271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1" name="Freeform 2861">
                <a:extLst>
                  <a:ext uri="{FF2B5EF4-FFF2-40B4-BE49-F238E27FC236}">
                    <a16:creationId xmlns:a16="http://schemas.microsoft.com/office/drawing/2014/main" id="{FAFE44E1-EAD8-46E5-8B40-45FC1F2AC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2" name="Freeform 2862">
                <a:extLst>
                  <a:ext uri="{FF2B5EF4-FFF2-40B4-BE49-F238E27FC236}">
                    <a16:creationId xmlns:a16="http://schemas.microsoft.com/office/drawing/2014/main" id="{199F0139-6F7D-4CA1-A84C-C68F98CF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76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3" name="Freeform 2863">
                <a:extLst>
                  <a:ext uri="{FF2B5EF4-FFF2-40B4-BE49-F238E27FC236}">
                    <a16:creationId xmlns:a16="http://schemas.microsoft.com/office/drawing/2014/main" id="{1945BCC2-4436-4C30-8ACF-B02D53E1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4" name="Freeform 2864">
                <a:extLst>
                  <a:ext uri="{FF2B5EF4-FFF2-40B4-BE49-F238E27FC236}">
                    <a16:creationId xmlns:a16="http://schemas.microsoft.com/office/drawing/2014/main" id="{CE8DF6B6-0FD5-421B-825B-46DD0879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94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5" name="Freeform 2865">
                <a:extLst>
                  <a:ext uri="{FF2B5EF4-FFF2-40B4-BE49-F238E27FC236}">
                    <a16:creationId xmlns:a16="http://schemas.microsoft.com/office/drawing/2014/main" id="{9FB26926-BB44-455A-8141-C7EE71379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09"/>
                <a:ext cx="77" cy="88"/>
              </a:xfrm>
              <a:custGeom>
                <a:avLst/>
                <a:gdLst>
                  <a:gd name="T0" fmla="*/ 12 w 31"/>
                  <a:gd name="T1" fmla="*/ 376 h 33"/>
                  <a:gd name="T2" fmla="*/ 216 w 31"/>
                  <a:gd name="T3" fmla="*/ 35 h 33"/>
                  <a:gd name="T4" fmla="*/ 462 w 31"/>
                  <a:gd name="T5" fmla="*/ 248 h 33"/>
                  <a:gd name="T6" fmla="*/ 258 w 31"/>
                  <a:gd name="T7" fmla="*/ 589 h 33"/>
                  <a:gd name="T8" fmla="*/ 12 w 31"/>
                  <a:gd name="T9" fmla="*/ 37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3">
                    <a:moveTo>
                      <a:pt x="1" y="20"/>
                    </a:moveTo>
                    <a:cubicBezTo>
                      <a:pt x="0" y="12"/>
                      <a:pt x="6" y="4"/>
                      <a:pt x="14" y="2"/>
                    </a:cubicBezTo>
                    <a:cubicBezTo>
                      <a:pt x="22" y="0"/>
                      <a:pt x="29" y="5"/>
                      <a:pt x="30" y="13"/>
                    </a:cubicBezTo>
                    <a:cubicBezTo>
                      <a:pt x="31" y="21"/>
                      <a:pt x="25" y="29"/>
                      <a:pt x="17" y="31"/>
                    </a:cubicBezTo>
                    <a:cubicBezTo>
                      <a:pt x="9" y="33"/>
                      <a:pt x="2" y="28"/>
                      <a:pt x="1" y="2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6" name="Freeform 2866">
                <a:extLst>
                  <a:ext uri="{FF2B5EF4-FFF2-40B4-BE49-F238E27FC236}">
                    <a16:creationId xmlns:a16="http://schemas.microsoft.com/office/drawing/2014/main" id="{AF47B085-4922-4135-9B46-C28C3AEF2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07"/>
                <a:ext cx="93" cy="96"/>
              </a:xfrm>
              <a:custGeom>
                <a:avLst/>
                <a:gdLst>
                  <a:gd name="T0" fmla="*/ 241 w 37"/>
                  <a:gd name="T1" fmla="*/ 605 h 36"/>
                  <a:gd name="T2" fmla="*/ 380 w 37"/>
                  <a:gd name="T3" fmla="*/ 627 h 36"/>
                  <a:gd name="T4" fmla="*/ 430 w 37"/>
                  <a:gd name="T5" fmla="*/ 627 h 36"/>
                  <a:gd name="T6" fmla="*/ 475 w 37"/>
                  <a:gd name="T7" fmla="*/ 547 h 36"/>
                  <a:gd name="T8" fmla="*/ 588 w 37"/>
                  <a:gd name="T9" fmla="*/ 397 h 36"/>
                  <a:gd name="T10" fmla="*/ 538 w 37"/>
                  <a:gd name="T11" fmla="*/ 363 h 36"/>
                  <a:gd name="T12" fmla="*/ 525 w 37"/>
                  <a:gd name="T13" fmla="*/ 264 h 36"/>
                  <a:gd name="T14" fmla="*/ 442 w 37"/>
                  <a:gd name="T15" fmla="*/ 93 h 36"/>
                  <a:gd name="T16" fmla="*/ 284 w 37"/>
                  <a:gd name="T17" fmla="*/ 56 h 36"/>
                  <a:gd name="T18" fmla="*/ 221 w 37"/>
                  <a:gd name="T19" fmla="*/ 93 h 36"/>
                  <a:gd name="T20" fmla="*/ 113 w 37"/>
                  <a:gd name="T21" fmla="*/ 93 h 36"/>
                  <a:gd name="T22" fmla="*/ 96 w 37"/>
                  <a:gd name="T23" fmla="*/ 320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36">
                    <a:moveTo>
                      <a:pt x="15" y="32"/>
                    </a:moveTo>
                    <a:cubicBezTo>
                      <a:pt x="16" y="36"/>
                      <a:pt x="21" y="34"/>
                      <a:pt x="24" y="33"/>
                    </a:cubicBezTo>
                    <a:cubicBezTo>
                      <a:pt x="25" y="33"/>
                      <a:pt x="26" y="33"/>
                      <a:pt x="27" y="33"/>
                    </a:cubicBezTo>
                    <a:cubicBezTo>
                      <a:pt x="29" y="32"/>
                      <a:pt x="29" y="30"/>
                      <a:pt x="30" y="29"/>
                    </a:cubicBezTo>
                    <a:cubicBezTo>
                      <a:pt x="32" y="26"/>
                      <a:pt x="37" y="24"/>
                      <a:pt x="37" y="21"/>
                    </a:cubicBezTo>
                    <a:cubicBezTo>
                      <a:pt x="37" y="18"/>
                      <a:pt x="35" y="20"/>
                      <a:pt x="34" y="19"/>
                    </a:cubicBezTo>
                    <a:cubicBezTo>
                      <a:pt x="31" y="18"/>
                      <a:pt x="32" y="16"/>
                      <a:pt x="33" y="14"/>
                    </a:cubicBezTo>
                    <a:cubicBezTo>
                      <a:pt x="34" y="9"/>
                      <a:pt x="30" y="9"/>
                      <a:pt x="28" y="5"/>
                    </a:cubicBezTo>
                    <a:cubicBezTo>
                      <a:pt x="27" y="1"/>
                      <a:pt x="24" y="0"/>
                      <a:pt x="18" y="3"/>
                    </a:cubicBezTo>
                    <a:cubicBezTo>
                      <a:pt x="17" y="3"/>
                      <a:pt x="15" y="4"/>
                      <a:pt x="14" y="5"/>
                    </a:cubicBezTo>
                    <a:cubicBezTo>
                      <a:pt x="11" y="5"/>
                      <a:pt x="10" y="4"/>
                      <a:pt x="7" y="5"/>
                    </a:cubicBezTo>
                    <a:cubicBezTo>
                      <a:pt x="0" y="9"/>
                      <a:pt x="5" y="12"/>
                      <a:pt x="6" y="17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7" name="Freeform 2867">
                <a:extLst>
                  <a:ext uri="{FF2B5EF4-FFF2-40B4-BE49-F238E27FC236}">
                    <a16:creationId xmlns:a16="http://schemas.microsoft.com/office/drawing/2014/main" id="{3656E893-CD22-40E1-B0DA-D06E3055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3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8" name="Freeform 2868">
                <a:extLst>
                  <a:ext uri="{FF2B5EF4-FFF2-40B4-BE49-F238E27FC236}">
                    <a16:creationId xmlns:a16="http://schemas.microsoft.com/office/drawing/2014/main" id="{8E18493B-EB4A-4BF7-9108-C93228702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7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9" name="Freeform 2869">
                <a:extLst>
                  <a:ext uri="{FF2B5EF4-FFF2-40B4-BE49-F238E27FC236}">
                    <a16:creationId xmlns:a16="http://schemas.microsoft.com/office/drawing/2014/main" id="{5BB50AEA-C3A4-4F8B-8C51-BECB80C8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60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0" name="Freeform 2870">
                <a:extLst>
                  <a:ext uri="{FF2B5EF4-FFF2-40B4-BE49-F238E27FC236}">
                    <a16:creationId xmlns:a16="http://schemas.microsoft.com/office/drawing/2014/main" id="{2BE25467-CD22-4567-B2C1-A22F07B50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7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1" name="Freeform 2871">
                <a:extLst>
                  <a:ext uri="{FF2B5EF4-FFF2-40B4-BE49-F238E27FC236}">
                    <a16:creationId xmlns:a16="http://schemas.microsoft.com/office/drawing/2014/main" id="{30CDE509-25EE-4456-A0BF-9A59D4D1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789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21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2" name="Freeform 2872">
                <a:extLst>
                  <a:ext uri="{FF2B5EF4-FFF2-40B4-BE49-F238E27FC236}">
                    <a16:creationId xmlns:a16="http://schemas.microsoft.com/office/drawing/2014/main" id="{6FE0A219-02D3-4B8B-BFA7-D2732532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8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3" name="Freeform 2873">
                <a:extLst>
                  <a:ext uri="{FF2B5EF4-FFF2-40B4-BE49-F238E27FC236}">
                    <a16:creationId xmlns:a16="http://schemas.microsoft.com/office/drawing/2014/main" id="{221B0B33-CBAE-4619-9751-EB9585F6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4" name="Freeform 2874">
                <a:extLst>
                  <a:ext uri="{FF2B5EF4-FFF2-40B4-BE49-F238E27FC236}">
                    <a16:creationId xmlns:a16="http://schemas.microsoft.com/office/drawing/2014/main" id="{40386C20-B24C-492C-B3C7-8D29BFAEA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5" name="Freeform 2875">
                <a:extLst>
                  <a:ext uri="{FF2B5EF4-FFF2-40B4-BE49-F238E27FC236}">
                    <a16:creationId xmlns:a16="http://schemas.microsoft.com/office/drawing/2014/main" id="{61FD6165-0E11-4068-8C9A-169DC482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8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6" name="Freeform 2876">
                <a:extLst>
                  <a:ext uri="{FF2B5EF4-FFF2-40B4-BE49-F238E27FC236}">
                    <a16:creationId xmlns:a16="http://schemas.microsoft.com/office/drawing/2014/main" id="{880CFEDE-3B46-496F-8FE8-79425AF3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6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7" name="Freeform 2877">
                <a:extLst>
                  <a:ext uri="{FF2B5EF4-FFF2-40B4-BE49-F238E27FC236}">
                    <a16:creationId xmlns:a16="http://schemas.microsoft.com/office/drawing/2014/main" id="{8FA4C959-2D83-4EF1-B10E-BE75F14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5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8" name="Freeform 2878">
                <a:extLst>
                  <a:ext uri="{FF2B5EF4-FFF2-40B4-BE49-F238E27FC236}">
                    <a16:creationId xmlns:a16="http://schemas.microsoft.com/office/drawing/2014/main" id="{8D175F9C-09FF-4B39-B513-A76A5D34C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74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9" name="Freeform 2879">
                <a:extLst>
                  <a:ext uri="{FF2B5EF4-FFF2-40B4-BE49-F238E27FC236}">
                    <a16:creationId xmlns:a16="http://schemas.microsoft.com/office/drawing/2014/main" id="{2F542E83-B498-4EA8-A280-D03FC7D72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28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0" name="Freeform 2880">
                <a:extLst>
                  <a:ext uri="{FF2B5EF4-FFF2-40B4-BE49-F238E27FC236}">
                    <a16:creationId xmlns:a16="http://schemas.microsoft.com/office/drawing/2014/main" id="{28B9ECB1-5477-46DB-83B4-C3081DA83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1" name="Freeform 2881">
                <a:extLst>
                  <a:ext uri="{FF2B5EF4-FFF2-40B4-BE49-F238E27FC236}">
                    <a16:creationId xmlns:a16="http://schemas.microsoft.com/office/drawing/2014/main" id="{52340DDF-4FEB-48F7-B993-770A680A6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12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2" name="Freeform 2882">
                <a:extLst>
                  <a:ext uri="{FF2B5EF4-FFF2-40B4-BE49-F238E27FC236}">
                    <a16:creationId xmlns:a16="http://schemas.microsoft.com/office/drawing/2014/main" id="{33B43B9D-2CE0-49AF-AD3C-1DB58AA4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0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3" name="Freeform 2883">
                <a:extLst>
                  <a:ext uri="{FF2B5EF4-FFF2-40B4-BE49-F238E27FC236}">
                    <a16:creationId xmlns:a16="http://schemas.microsoft.com/office/drawing/2014/main" id="{418A5713-5E5F-4D70-A48C-42A447999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0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4" name="Freeform 2884">
                <a:extLst>
                  <a:ext uri="{FF2B5EF4-FFF2-40B4-BE49-F238E27FC236}">
                    <a16:creationId xmlns:a16="http://schemas.microsoft.com/office/drawing/2014/main" id="{6A69A551-BE7A-4288-9150-8B496E77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0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5" name="Freeform 2885">
                <a:extLst>
                  <a:ext uri="{FF2B5EF4-FFF2-40B4-BE49-F238E27FC236}">
                    <a16:creationId xmlns:a16="http://schemas.microsoft.com/office/drawing/2014/main" id="{A1721657-DAC1-4250-84F2-29D88481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72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6" name="Freeform 2886">
                <a:extLst>
                  <a:ext uri="{FF2B5EF4-FFF2-40B4-BE49-F238E27FC236}">
                    <a16:creationId xmlns:a16="http://schemas.microsoft.com/office/drawing/2014/main" id="{9F71F996-2E5E-4E4A-9FC9-E7055F72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0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7" name="Freeform 2887">
                <a:extLst>
                  <a:ext uri="{FF2B5EF4-FFF2-40B4-BE49-F238E27FC236}">
                    <a16:creationId xmlns:a16="http://schemas.microsoft.com/office/drawing/2014/main" id="{5827D007-B770-4862-9AC0-6D3E0720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89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35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8" name="Freeform 2888">
                <a:extLst>
                  <a:ext uri="{FF2B5EF4-FFF2-40B4-BE49-F238E27FC236}">
                    <a16:creationId xmlns:a16="http://schemas.microsoft.com/office/drawing/2014/main" id="{00277737-8EC4-4E32-8E38-AB04A7E8B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8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9" name="Freeform 2889">
                <a:extLst>
                  <a:ext uri="{FF2B5EF4-FFF2-40B4-BE49-F238E27FC236}">
                    <a16:creationId xmlns:a16="http://schemas.microsoft.com/office/drawing/2014/main" id="{672BE797-AC61-46BF-ABDE-9DF7FE7A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77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0" name="Freeform 2890">
                <a:extLst>
                  <a:ext uri="{FF2B5EF4-FFF2-40B4-BE49-F238E27FC236}">
                    <a16:creationId xmlns:a16="http://schemas.microsoft.com/office/drawing/2014/main" id="{16E384B5-E501-40F6-90A7-0F342E4A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1" name="Freeform 2891">
                <a:extLst>
                  <a:ext uri="{FF2B5EF4-FFF2-40B4-BE49-F238E27FC236}">
                    <a16:creationId xmlns:a16="http://schemas.microsoft.com/office/drawing/2014/main" id="{971972BF-DC61-49C4-AEF3-3CA9CD47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49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2" name="Freeform 2892">
                <a:extLst>
                  <a:ext uri="{FF2B5EF4-FFF2-40B4-BE49-F238E27FC236}">
                    <a16:creationId xmlns:a16="http://schemas.microsoft.com/office/drawing/2014/main" id="{41DA06BC-E932-449C-AF7A-E611CA73A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44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3" name="Freeform 2893">
                <a:extLst>
                  <a:ext uri="{FF2B5EF4-FFF2-40B4-BE49-F238E27FC236}">
                    <a16:creationId xmlns:a16="http://schemas.microsoft.com/office/drawing/2014/main" id="{994F14F9-B265-4905-B10D-9B596732F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57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4" name="Freeform 2894">
                <a:extLst>
                  <a:ext uri="{FF2B5EF4-FFF2-40B4-BE49-F238E27FC236}">
                    <a16:creationId xmlns:a16="http://schemas.microsoft.com/office/drawing/2014/main" id="{1CCBD897-DC72-4122-BE4D-E3B00C5DB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733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5" name="Freeform 2895">
                <a:extLst>
                  <a:ext uri="{FF2B5EF4-FFF2-40B4-BE49-F238E27FC236}">
                    <a16:creationId xmlns:a16="http://schemas.microsoft.com/office/drawing/2014/main" id="{20934082-F449-4F1D-B45B-494AB7CD8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20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6" name="Freeform 2896">
                <a:extLst>
                  <a:ext uri="{FF2B5EF4-FFF2-40B4-BE49-F238E27FC236}">
                    <a16:creationId xmlns:a16="http://schemas.microsoft.com/office/drawing/2014/main" id="{4D2E0A34-EC18-4705-A7AD-3B326329F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723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7" name="Freeform 2897">
                <a:extLst>
                  <a:ext uri="{FF2B5EF4-FFF2-40B4-BE49-F238E27FC236}">
                    <a16:creationId xmlns:a16="http://schemas.microsoft.com/office/drawing/2014/main" id="{4A77FCE3-157C-4062-B545-6E8AC79C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71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8" name="Freeform 2898">
                <a:extLst>
                  <a:ext uri="{FF2B5EF4-FFF2-40B4-BE49-F238E27FC236}">
                    <a16:creationId xmlns:a16="http://schemas.microsoft.com/office/drawing/2014/main" id="{E7AB64F0-6B26-44BD-AD28-255CB67C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70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9" name="Freeform 2899">
                <a:extLst>
                  <a:ext uri="{FF2B5EF4-FFF2-40B4-BE49-F238E27FC236}">
                    <a16:creationId xmlns:a16="http://schemas.microsoft.com/office/drawing/2014/main" id="{5B49AF27-D104-40FD-B316-FE631161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0" name="Freeform 2900">
                <a:extLst>
                  <a:ext uri="{FF2B5EF4-FFF2-40B4-BE49-F238E27FC236}">
                    <a16:creationId xmlns:a16="http://schemas.microsoft.com/office/drawing/2014/main" id="{3CF78B95-A945-4FCD-AE41-FA8447026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1" name="Freeform 2901">
                <a:extLst>
                  <a:ext uri="{FF2B5EF4-FFF2-40B4-BE49-F238E27FC236}">
                    <a16:creationId xmlns:a16="http://schemas.microsoft.com/office/drawing/2014/main" id="{3FB6243F-BB64-4EEB-B1CF-2BB2EC48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33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2" name="Freeform 2902">
                <a:extLst>
                  <a:ext uri="{FF2B5EF4-FFF2-40B4-BE49-F238E27FC236}">
                    <a16:creationId xmlns:a16="http://schemas.microsoft.com/office/drawing/2014/main" id="{466067A6-DF2B-450E-83B4-3A641FFD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49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3" name="Freeform 2903">
                <a:extLst>
                  <a:ext uri="{FF2B5EF4-FFF2-40B4-BE49-F238E27FC236}">
                    <a16:creationId xmlns:a16="http://schemas.microsoft.com/office/drawing/2014/main" id="{6A66551B-E287-4099-BF90-D2854D62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6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4" name="Freeform 2904">
                <a:extLst>
                  <a:ext uri="{FF2B5EF4-FFF2-40B4-BE49-F238E27FC236}">
                    <a16:creationId xmlns:a16="http://schemas.microsoft.com/office/drawing/2014/main" id="{3D46C29F-03AF-4C20-BAB0-00B518D77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7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5" name="Freeform 2905">
                <a:extLst>
                  <a:ext uri="{FF2B5EF4-FFF2-40B4-BE49-F238E27FC236}">
                    <a16:creationId xmlns:a16="http://schemas.microsoft.com/office/drawing/2014/main" id="{84E255BB-21D7-492D-9332-2C1348E7F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781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6" name="Freeform 2906">
                <a:extLst>
                  <a:ext uri="{FF2B5EF4-FFF2-40B4-BE49-F238E27FC236}">
                    <a16:creationId xmlns:a16="http://schemas.microsoft.com/office/drawing/2014/main" id="{6A66E8CA-F5DE-48A1-AF5C-05CA8FC99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65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7" name="Freeform 2907">
                <a:extLst>
                  <a:ext uri="{FF2B5EF4-FFF2-40B4-BE49-F238E27FC236}">
                    <a16:creationId xmlns:a16="http://schemas.microsoft.com/office/drawing/2014/main" id="{66FD4E1B-7DDC-4CC9-8130-CBA31BBDE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1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8" name="Freeform 2908">
                <a:extLst>
                  <a:ext uri="{FF2B5EF4-FFF2-40B4-BE49-F238E27FC236}">
                    <a16:creationId xmlns:a16="http://schemas.microsoft.com/office/drawing/2014/main" id="{433A5BB6-D8FB-401F-BF6A-5596634E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9" name="Freeform 2909">
                <a:extLst>
                  <a:ext uri="{FF2B5EF4-FFF2-40B4-BE49-F238E27FC236}">
                    <a16:creationId xmlns:a16="http://schemas.microsoft.com/office/drawing/2014/main" id="{6A22CA1F-1839-4074-AEC3-699763639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741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0" name="Freeform 2910">
                <a:extLst>
                  <a:ext uri="{FF2B5EF4-FFF2-40B4-BE49-F238E27FC236}">
                    <a16:creationId xmlns:a16="http://schemas.microsoft.com/office/drawing/2014/main" id="{03F487DC-EA39-44B7-9954-7AE4E07C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1" name="Freeform 2911">
                <a:extLst>
                  <a:ext uri="{FF2B5EF4-FFF2-40B4-BE49-F238E27FC236}">
                    <a16:creationId xmlns:a16="http://schemas.microsoft.com/office/drawing/2014/main" id="{D47156AE-59C5-4B6D-9270-DE4DBA019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27"/>
                <a:ext cx="67" cy="74"/>
              </a:xfrm>
              <a:custGeom>
                <a:avLst/>
                <a:gdLst>
                  <a:gd name="T0" fmla="*/ 12 w 27"/>
                  <a:gd name="T1" fmla="*/ 315 h 28"/>
                  <a:gd name="T2" fmla="*/ 184 w 27"/>
                  <a:gd name="T3" fmla="*/ 34 h 28"/>
                  <a:gd name="T4" fmla="*/ 400 w 27"/>
                  <a:gd name="T5" fmla="*/ 204 h 28"/>
                  <a:gd name="T6" fmla="*/ 228 w 27"/>
                  <a:gd name="T7" fmla="*/ 497 h 28"/>
                  <a:gd name="T8" fmla="*/ 12 w 27"/>
                  <a:gd name="T9" fmla="*/ 3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" y="17"/>
                    </a:moveTo>
                    <a:cubicBezTo>
                      <a:pt x="0" y="10"/>
                      <a:pt x="5" y="3"/>
                      <a:pt x="12" y="2"/>
                    </a:cubicBezTo>
                    <a:cubicBezTo>
                      <a:pt x="19" y="0"/>
                      <a:pt x="25" y="5"/>
                      <a:pt x="26" y="11"/>
                    </a:cubicBezTo>
                    <a:cubicBezTo>
                      <a:pt x="27" y="18"/>
                      <a:pt x="22" y="25"/>
                      <a:pt x="15" y="27"/>
                    </a:cubicBezTo>
                    <a:cubicBezTo>
                      <a:pt x="8" y="28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2" name="Freeform 2912">
                <a:extLst>
                  <a:ext uri="{FF2B5EF4-FFF2-40B4-BE49-F238E27FC236}">
                    <a16:creationId xmlns:a16="http://schemas.microsoft.com/office/drawing/2014/main" id="{844240D6-D5BC-4A8D-8330-B80C570A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024"/>
                <a:ext cx="83" cy="83"/>
              </a:xfrm>
              <a:custGeom>
                <a:avLst/>
                <a:gdLst>
                  <a:gd name="T0" fmla="*/ 221 w 33"/>
                  <a:gd name="T1" fmla="*/ 538 h 31"/>
                  <a:gd name="T2" fmla="*/ 335 w 33"/>
                  <a:gd name="T3" fmla="*/ 560 h 31"/>
                  <a:gd name="T4" fmla="*/ 380 w 33"/>
                  <a:gd name="T5" fmla="*/ 538 h 31"/>
                  <a:gd name="T6" fmla="*/ 410 w 33"/>
                  <a:gd name="T7" fmla="*/ 479 h 31"/>
                  <a:gd name="T8" fmla="*/ 526 w 33"/>
                  <a:gd name="T9" fmla="*/ 367 h 31"/>
                  <a:gd name="T10" fmla="*/ 475 w 33"/>
                  <a:gd name="T11" fmla="*/ 329 h 31"/>
                  <a:gd name="T12" fmla="*/ 463 w 33"/>
                  <a:gd name="T13" fmla="*/ 230 h 31"/>
                  <a:gd name="T14" fmla="*/ 397 w 33"/>
                  <a:gd name="T15" fmla="*/ 78 h 31"/>
                  <a:gd name="T16" fmla="*/ 254 w 33"/>
                  <a:gd name="T17" fmla="*/ 35 h 31"/>
                  <a:gd name="T18" fmla="*/ 189 w 33"/>
                  <a:gd name="T19" fmla="*/ 78 h 31"/>
                  <a:gd name="T20" fmla="*/ 113 w 33"/>
                  <a:gd name="T21" fmla="*/ 94 h 31"/>
                  <a:gd name="T22" fmla="*/ 83 w 33"/>
                  <a:gd name="T23" fmla="*/ 286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1">
                    <a:moveTo>
                      <a:pt x="14" y="28"/>
                    </a:moveTo>
                    <a:cubicBezTo>
                      <a:pt x="15" y="31"/>
                      <a:pt x="18" y="29"/>
                      <a:pt x="21" y="29"/>
                    </a:cubicBezTo>
                    <a:cubicBezTo>
                      <a:pt x="22" y="28"/>
                      <a:pt x="23" y="29"/>
                      <a:pt x="24" y="28"/>
                    </a:cubicBezTo>
                    <a:cubicBezTo>
                      <a:pt x="25" y="28"/>
                      <a:pt x="26" y="26"/>
                      <a:pt x="26" y="25"/>
                    </a:cubicBezTo>
                    <a:cubicBezTo>
                      <a:pt x="28" y="23"/>
                      <a:pt x="33" y="21"/>
                      <a:pt x="33" y="19"/>
                    </a:cubicBezTo>
                    <a:cubicBezTo>
                      <a:pt x="33" y="16"/>
                      <a:pt x="31" y="17"/>
                      <a:pt x="30" y="17"/>
                    </a:cubicBezTo>
                    <a:cubicBezTo>
                      <a:pt x="27" y="16"/>
                      <a:pt x="28" y="14"/>
                      <a:pt x="29" y="12"/>
                    </a:cubicBezTo>
                    <a:cubicBezTo>
                      <a:pt x="30" y="8"/>
                      <a:pt x="26" y="7"/>
                      <a:pt x="25" y="4"/>
                    </a:cubicBezTo>
                    <a:cubicBezTo>
                      <a:pt x="24" y="0"/>
                      <a:pt x="21" y="0"/>
                      <a:pt x="16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0" y="8"/>
                      <a:pt x="5" y="11"/>
                      <a:pt x="5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3" name="Freeform 2913">
                <a:extLst>
                  <a:ext uri="{FF2B5EF4-FFF2-40B4-BE49-F238E27FC236}">
                    <a16:creationId xmlns:a16="http://schemas.microsoft.com/office/drawing/2014/main" id="{C27C3807-B623-42C5-B76F-4FA684F8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1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4" name="Freeform 2914">
                <a:extLst>
                  <a:ext uri="{FF2B5EF4-FFF2-40B4-BE49-F238E27FC236}">
                    <a16:creationId xmlns:a16="http://schemas.microsoft.com/office/drawing/2014/main" id="{EE9A77EC-C1A1-42C2-AA80-A13AFAFA6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5" name="Freeform 2915">
                <a:extLst>
                  <a:ext uri="{FF2B5EF4-FFF2-40B4-BE49-F238E27FC236}">
                    <a16:creationId xmlns:a16="http://schemas.microsoft.com/office/drawing/2014/main" id="{9135FE43-0158-4234-9538-ED3CFDE85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0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6" name="Freeform 2916">
                <a:extLst>
                  <a:ext uri="{FF2B5EF4-FFF2-40B4-BE49-F238E27FC236}">
                    <a16:creationId xmlns:a16="http://schemas.microsoft.com/office/drawing/2014/main" id="{A07CCE92-1D6E-4175-BECA-66AFBB85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83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7" name="Freeform 2917">
                <a:extLst>
                  <a:ext uri="{FF2B5EF4-FFF2-40B4-BE49-F238E27FC236}">
                    <a16:creationId xmlns:a16="http://schemas.microsoft.com/office/drawing/2014/main" id="{45A152A1-725B-43EF-9953-DE83A00F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96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8" name="Freeform 2918">
                <a:extLst>
                  <a:ext uri="{FF2B5EF4-FFF2-40B4-BE49-F238E27FC236}">
                    <a16:creationId xmlns:a16="http://schemas.microsoft.com/office/drawing/2014/main" id="{336A7F53-AD02-42EB-8FAE-3161F9985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1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9" name="Freeform 2919">
                <a:extLst>
                  <a:ext uri="{FF2B5EF4-FFF2-40B4-BE49-F238E27FC236}">
                    <a16:creationId xmlns:a16="http://schemas.microsoft.com/office/drawing/2014/main" id="{6D84631E-B150-4993-8706-433AEDE75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9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0" name="Freeform 2920">
                <a:extLst>
                  <a:ext uri="{FF2B5EF4-FFF2-40B4-BE49-F238E27FC236}">
                    <a16:creationId xmlns:a16="http://schemas.microsoft.com/office/drawing/2014/main" id="{5B733433-3F9C-4BC7-A3EB-5D5F676F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1" name="Freeform 2921">
                <a:extLst>
                  <a:ext uri="{FF2B5EF4-FFF2-40B4-BE49-F238E27FC236}">
                    <a16:creationId xmlns:a16="http://schemas.microsoft.com/office/drawing/2014/main" id="{7CDD622A-BFC7-4606-9511-34366F97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8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2" name="Freeform 2922">
                <a:extLst>
                  <a:ext uri="{FF2B5EF4-FFF2-40B4-BE49-F238E27FC236}">
                    <a16:creationId xmlns:a16="http://schemas.microsoft.com/office/drawing/2014/main" id="{6AE49240-B576-418E-90B4-6C72A4C13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7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3" name="Freeform 2923">
                <a:extLst>
                  <a:ext uri="{FF2B5EF4-FFF2-40B4-BE49-F238E27FC236}">
                    <a16:creationId xmlns:a16="http://schemas.microsoft.com/office/drawing/2014/main" id="{7CE6C683-71D5-4CF1-B6ED-BA366C471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4" name="Freeform 2924">
                <a:extLst>
                  <a:ext uri="{FF2B5EF4-FFF2-40B4-BE49-F238E27FC236}">
                    <a16:creationId xmlns:a16="http://schemas.microsoft.com/office/drawing/2014/main" id="{4FB6EE66-DBB0-4F78-90BF-1EF6AB90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56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5" name="Freeform 2925">
                <a:extLst>
                  <a:ext uri="{FF2B5EF4-FFF2-40B4-BE49-F238E27FC236}">
                    <a16:creationId xmlns:a16="http://schemas.microsoft.com/office/drawing/2014/main" id="{6EDD3B21-C73C-460D-BE04-D1C3AD286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6" name="Freeform 2926">
                <a:extLst>
                  <a:ext uri="{FF2B5EF4-FFF2-40B4-BE49-F238E27FC236}">
                    <a16:creationId xmlns:a16="http://schemas.microsoft.com/office/drawing/2014/main" id="{E88F5C01-32F9-428E-98A5-DD17CA81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7" name="Freeform 2927">
                <a:extLst>
                  <a:ext uri="{FF2B5EF4-FFF2-40B4-BE49-F238E27FC236}">
                    <a16:creationId xmlns:a16="http://schemas.microsoft.com/office/drawing/2014/main" id="{E6FB71C0-7D2D-43FD-B61E-55CE33E49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8" name="Freeform 2928">
                <a:extLst>
                  <a:ext uri="{FF2B5EF4-FFF2-40B4-BE49-F238E27FC236}">
                    <a16:creationId xmlns:a16="http://schemas.microsoft.com/office/drawing/2014/main" id="{2966B73C-3175-43B3-A023-9A379119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2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9" name="Freeform 2929">
                <a:extLst>
                  <a:ext uri="{FF2B5EF4-FFF2-40B4-BE49-F238E27FC236}">
                    <a16:creationId xmlns:a16="http://schemas.microsoft.com/office/drawing/2014/main" id="{87AC71F4-B070-48E7-96AC-67D81923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2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0" name="Freeform 2930">
                <a:extLst>
                  <a:ext uri="{FF2B5EF4-FFF2-40B4-BE49-F238E27FC236}">
                    <a16:creationId xmlns:a16="http://schemas.microsoft.com/office/drawing/2014/main" id="{9C68E1FB-30EB-468F-B944-E737BCA3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1" name="Freeform 2931">
                <a:extLst>
                  <a:ext uri="{FF2B5EF4-FFF2-40B4-BE49-F238E27FC236}">
                    <a16:creationId xmlns:a16="http://schemas.microsoft.com/office/drawing/2014/main" id="{F28C1977-4F05-42BA-AE68-566E4ADEA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3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2" name="Freeform 2932">
                <a:extLst>
                  <a:ext uri="{FF2B5EF4-FFF2-40B4-BE49-F238E27FC236}">
                    <a16:creationId xmlns:a16="http://schemas.microsoft.com/office/drawing/2014/main" id="{46807EE8-4073-4B61-9B5D-A1147FB3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107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3" name="Freeform 2933">
                <a:extLst>
                  <a:ext uri="{FF2B5EF4-FFF2-40B4-BE49-F238E27FC236}">
                    <a16:creationId xmlns:a16="http://schemas.microsoft.com/office/drawing/2014/main" id="{8322D2F1-4B83-4A53-851A-0666CD9E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9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4" name="Freeform 2934">
                <a:extLst>
                  <a:ext uri="{FF2B5EF4-FFF2-40B4-BE49-F238E27FC236}">
                    <a16:creationId xmlns:a16="http://schemas.microsoft.com/office/drawing/2014/main" id="{4B3B759E-1320-4CBC-9D83-B5FC45772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5" name="Freeform 2935">
                <a:extLst>
                  <a:ext uri="{FF2B5EF4-FFF2-40B4-BE49-F238E27FC236}">
                    <a16:creationId xmlns:a16="http://schemas.microsoft.com/office/drawing/2014/main" id="{19D03895-8425-456C-9370-08E2F3F53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6" name="Freeform 2936">
                <a:extLst>
                  <a:ext uri="{FF2B5EF4-FFF2-40B4-BE49-F238E27FC236}">
                    <a16:creationId xmlns:a16="http://schemas.microsoft.com/office/drawing/2014/main" id="{18B92969-1574-4520-806A-53F709C23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0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7" name="Freeform 2937">
                <a:extLst>
                  <a:ext uri="{FF2B5EF4-FFF2-40B4-BE49-F238E27FC236}">
                    <a16:creationId xmlns:a16="http://schemas.microsoft.com/office/drawing/2014/main" id="{A22E374B-293E-402B-B60F-91F227453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5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8" name="Freeform 2938">
                <a:extLst>
                  <a:ext uri="{FF2B5EF4-FFF2-40B4-BE49-F238E27FC236}">
                    <a16:creationId xmlns:a16="http://schemas.microsoft.com/office/drawing/2014/main" id="{DE8588FA-2A79-443F-9375-A8F119A63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9" name="Freeform 2939">
                <a:extLst>
                  <a:ext uri="{FF2B5EF4-FFF2-40B4-BE49-F238E27FC236}">
                    <a16:creationId xmlns:a16="http://schemas.microsoft.com/office/drawing/2014/main" id="{01C94FFD-DFB9-4CD5-AB62-CA6679BA1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0" name="Freeform 2940">
                <a:extLst>
                  <a:ext uri="{FF2B5EF4-FFF2-40B4-BE49-F238E27FC236}">
                    <a16:creationId xmlns:a16="http://schemas.microsoft.com/office/drawing/2014/main" id="{2BF0347E-6594-4123-8F8D-2FEF81C3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1" name="Freeform 2941">
                <a:extLst>
                  <a:ext uri="{FF2B5EF4-FFF2-40B4-BE49-F238E27FC236}">
                    <a16:creationId xmlns:a16="http://schemas.microsoft.com/office/drawing/2014/main" id="{75C7AF7F-0684-4E17-89BB-DC00E5B9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2" name="Freeform 2942">
                <a:extLst>
                  <a:ext uri="{FF2B5EF4-FFF2-40B4-BE49-F238E27FC236}">
                    <a16:creationId xmlns:a16="http://schemas.microsoft.com/office/drawing/2014/main" id="{D818165F-0DC2-4A2A-AFCD-35E68425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3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3" name="Freeform 2943">
                <a:extLst>
                  <a:ext uri="{FF2B5EF4-FFF2-40B4-BE49-F238E27FC236}">
                    <a16:creationId xmlns:a16="http://schemas.microsoft.com/office/drawing/2014/main" id="{95AB25E7-36F8-49C0-BBB5-E71EA7F2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0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4" name="Freeform 2944">
                <a:extLst>
                  <a:ext uri="{FF2B5EF4-FFF2-40B4-BE49-F238E27FC236}">
                    <a16:creationId xmlns:a16="http://schemas.microsoft.com/office/drawing/2014/main" id="{92A0B0B2-95A7-4383-9228-7EBB4649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02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5" name="Freeform 2945">
                <a:extLst>
                  <a:ext uri="{FF2B5EF4-FFF2-40B4-BE49-F238E27FC236}">
                    <a16:creationId xmlns:a16="http://schemas.microsoft.com/office/drawing/2014/main" id="{98BE20A3-7038-4870-9A22-BDC4FE53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6" name="Freeform 2946">
                <a:extLst>
                  <a:ext uri="{FF2B5EF4-FFF2-40B4-BE49-F238E27FC236}">
                    <a16:creationId xmlns:a16="http://schemas.microsoft.com/office/drawing/2014/main" id="{ACC573B5-E810-418F-B77C-2FBCECBC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37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7" name="Freeform 2947">
                <a:extLst>
                  <a:ext uri="{FF2B5EF4-FFF2-40B4-BE49-F238E27FC236}">
                    <a16:creationId xmlns:a16="http://schemas.microsoft.com/office/drawing/2014/main" id="{9662DB2B-7E54-4266-B2C7-93D9F58B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8" name="Freeform 2948">
                <a:extLst>
                  <a:ext uri="{FF2B5EF4-FFF2-40B4-BE49-F238E27FC236}">
                    <a16:creationId xmlns:a16="http://schemas.microsoft.com/office/drawing/2014/main" id="{DB8DE495-8753-44FE-B60A-568B5D726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9" name="Freeform 2949">
                <a:extLst>
                  <a:ext uri="{FF2B5EF4-FFF2-40B4-BE49-F238E27FC236}">
                    <a16:creationId xmlns:a16="http://schemas.microsoft.com/office/drawing/2014/main" id="{351EAB5B-4A70-4E1E-9477-2D62B202A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7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0" name="Freeform 2950">
                <a:extLst>
                  <a:ext uri="{FF2B5EF4-FFF2-40B4-BE49-F238E27FC236}">
                    <a16:creationId xmlns:a16="http://schemas.microsoft.com/office/drawing/2014/main" id="{41077F07-8C9C-4502-B687-D2A0CF67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83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1" name="Freeform 2951">
                <a:extLst>
                  <a:ext uri="{FF2B5EF4-FFF2-40B4-BE49-F238E27FC236}">
                    <a16:creationId xmlns:a16="http://schemas.microsoft.com/office/drawing/2014/main" id="{F6ED924F-2AE4-44D2-9529-301233E6F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2" name="Freeform 2952">
                <a:extLst>
                  <a:ext uri="{FF2B5EF4-FFF2-40B4-BE49-F238E27FC236}">
                    <a16:creationId xmlns:a16="http://schemas.microsoft.com/office/drawing/2014/main" id="{94331A8D-AA3C-40A7-A761-907B5634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75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3" name="Freeform 2953">
                <a:extLst>
                  <a:ext uri="{FF2B5EF4-FFF2-40B4-BE49-F238E27FC236}">
                    <a16:creationId xmlns:a16="http://schemas.microsoft.com/office/drawing/2014/main" id="{C62FF079-83A5-4932-9D8D-D92B5BF9A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4" name="Freeform 2954">
                <a:extLst>
                  <a:ext uri="{FF2B5EF4-FFF2-40B4-BE49-F238E27FC236}">
                    <a16:creationId xmlns:a16="http://schemas.microsoft.com/office/drawing/2014/main" id="{176A7555-1548-4493-8D2F-3E22369D4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96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5" name="Freeform 2955">
                <a:extLst>
                  <a:ext uri="{FF2B5EF4-FFF2-40B4-BE49-F238E27FC236}">
                    <a16:creationId xmlns:a16="http://schemas.microsoft.com/office/drawing/2014/main" id="{7E3DB8DE-6E24-4D92-B809-A6167717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5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6" name="Freeform 2956">
                <a:extLst>
                  <a:ext uri="{FF2B5EF4-FFF2-40B4-BE49-F238E27FC236}">
                    <a16:creationId xmlns:a16="http://schemas.microsoft.com/office/drawing/2014/main" id="{DDDE8135-E1C2-416B-8EF6-37038844A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35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7" name="Oval 2957">
                <a:extLst>
                  <a:ext uri="{FF2B5EF4-FFF2-40B4-BE49-F238E27FC236}">
                    <a16:creationId xmlns:a16="http://schemas.microsoft.com/office/drawing/2014/main" id="{3683A819-06F4-4FE2-A52B-B64E32B8D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5"/>
                <a:ext cx="37" cy="4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258" name="Oval 2958">
                <a:extLst>
                  <a:ext uri="{FF2B5EF4-FFF2-40B4-BE49-F238E27FC236}">
                    <a16:creationId xmlns:a16="http://schemas.microsoft.com/office/drawing/2014/main" id="{7007B807-1B7A-4FC3-9700-E88866449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1" name="Group 2959">
              <a:extLst>
                <a:ext uri="{FF2B5EF4-FFF2-40B4-BE49-F238E27FC236}">
                  <a16:creationId xmlns:a16="http://schemas.microsoft.com/office/drawing/2014/main" id="{148E2B64-C819-444F-94C2-BFEE645A8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3" y="1835"/>
              <a:ext cx="1215" cy="1226"/>
              <a:chOff x="3643" y="1835"/>
              <a:chExt cx="1215" cy="1226"/>
            </a:xfrm>
          </p:grpSpPr>
          <p:sp>
            <p:nvSpPr>
              <p:cNvPr id="67859" name="Oval 2960">
                <a:extLst>
                  <a:ext uri="{FF2B5EF4-FFF2-40B4-BE49-F238E27FC236}">
                    <a16:creationId xmlns:a16="http://schemas.microsoft.com/office/drawing/2014/main" id="{19B5F0F8-D44E-4E56-85F8-49DC8848B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0" name="Oval 2961">
                <a:extLst>
                  <a:ext uri="{FF2B5EF4-FFF2-40B4-BE49-F238E27FC236}">
                    <a16:creationId xmlns:a16="http://schemas.microsoft.com/office/drawing/2014/main" id="{C3ED9D3D-2F10-4548-B030-6BF36349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3035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1" name="Oval 2962">
                <a:extLst>
                  <a:ext uri="{FF2B5EF4-FFF2-40B4-BE49-F238E27FC236}">
                    <a16:creationId xmlns:a16="http://schemas.microsoft.com/office/drawing/2014/main" id="{85BAA750-5F31-47F0-BDE7-BCD7DED28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4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2" name="Oval 2963">
                <a:extLst>
                  <a:ext uri="{FF2B5EF4-FFF2-40B4-BE49-F238E27FC236}">
                    <a16:creationId xmlns:a16="http://schemas.microsoft.com/office/drawing/2014/main" id="{8922C527-3300-4314-8D28-A4AA4284B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5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3" name="Oval 2964">
                <a:extLst>
                  <a:ext uri="{FF2B5EF4-FFF2-40B4-BE49-F238E27FC236}">
                    <a16:creationId xmlns:a16="http://schemas.microsoft.com/office/drawing/2014/main" id="{4A5825B6-1F89-4146-9C5C-FC4CF4AB2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5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4" name="Oval 2965">
                <a:extLst>
                  <a:ext uri="{FF2B5EF4-FFF2-40B4-BE49-F238E27FC236}">
                    <a16:creationId xmlns:a16="http://schemas.microsoft.com/office/drawing/2014/main" id="{D9E616DE-EC13-4B77-BE5A-1620908C6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5" name="Oval 2966">
                <a:extLst>
                  <a:ext uri="{FF2B5EF4-FFF2-40B4-BE49-F238E27FC236}">
                    <a16:creationId xmlns:a16="http://schemas.microsoft.com/office/drawing/2014/main" id="{974406C3-85DB-4683-AD9B-2A6FD8891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51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6" name="Oval 2967">
                <a:extLst>
                  <a:ext uri="{FF2B5EF4-FFF2-40B4-BE49-F238E27FC236}">
                    <a16:creationId xmlns:a16="http://schemas.microsoft.com/office/drawing/2014/main" id="{1E6846A5-8864-4AD4-8DC1-51BFA31F4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4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7" name="Oval 2968">
                <a:extLst>
                  <a:ext uri="{FF2B5EF4-FFF2-40B4-BE49-F238E27FC236}">
                    <a16:creationId xmlns:a16="http://schemas.microsoft.com/office/drawing/2014/main" id="{6E46C5D4-B85C-46D1-A357-4FD12E0EB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3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8" name="Oval 2969">
                <a:extLst>
                  <a:ext uri="{FF2B5EF4-FFF2-40B4-BE49-F238E27FC236}">
                    <a16:creationId xmlns:a16="http://schemas.microsoft.com/office/drawing/2014/main" id="{6DD92622-4681-4695-A28B-D7A964E1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9" name="Oval 2970">
                <a:extLst>
                  <a:ext uri="{FF2B5EF4-FFF2-40B4-BE49-F238E27FC236}">
                    <a16:creationId xmlns:a16="http://schemas.microsoft.com/office/drawing/2014/main" id="{66CCF8D6-8A23-4A26-A64E-9F33325AD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01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0" name="Oval 2971">
                <a:extLst>
                  <a:ext uri="{FF2B5EF4-FFF2-40B4-BE49-F238E27FC236}">
                    <a16:creationId xmlns:a16="http://schemas.microsoft.com/office/drawing/2014/main" id="{63310E55-A1F5-4372-91BC-B9AAA9CFC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1" name="Oval 2972">
                <a:extLst>
                  <a:ext uri="{FF2B5EF4-FFF2-40B4-BE49-F238E27FC236}">
                    <a16:creationId xmlns:a16="http://schemas.microsoft.com/office/drawing/2014/main" id="{4128FEBE-03CE-4053-8713-F88F4A13F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0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2" name="Oval 2973">
                <a:extLst>
                  <a:ext uri="{FF2B5EF4-FFF2-40B4-BE49-F238E27FC236}">
                    <a16:creationId xmlns:a16="http://schemas.microsoft.com/office/drawing/2014/main" id="{500D9802-3A4E-4A58-9894-9C31D7F5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3" name="Oval 2974">
                <a:extLst>
                  <a:ext uri="{FF2B5EF4-FFF2-40B4-BE49-F238E27FC236}">
                    <a16:creationId xmlns:a16="http://schemas.microsoft.com/office/drawing/2014/main" id="{99BBADD2-1FCC-4F39-921E-55058DA59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30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4" name="Oval 2975">
                <a:extLst>
                  <a:ext uri="{FF2B5EF4-FFF2-40B4-BE49-F238E27FC236}">
                    <a16:creationId xmlns:a16="http://schemas.microsoft.com/office/drawing/2014/main" id="{3FDB4D30-8E03-40D5-90EB-37F4509E3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5" name="Oval 2976">
                <a:extLst>
                  <a:ext uri="{FF2B5EF4-FFF2-40B4-BE49-F238E27FC236}">
                    <a16:creationId xmlns:a16="http://schemas.microsoft.com/office/drawing/2014/main" id="{3E0AE0F8-5262-4145-93F8-00818F109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6" name="Oval 2977">
                <a:extLst>
                  <a:ext uri="{FF2B5EF4-FFF2-40B4-BE49-F238E27FC236}">
                    <a16:creationId xmlns:a16="http://schemas.microsoft.com/office/drawing/2014/main" id="{F7F67200-82FB-46C4-BF4C-CF33CAC12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7" name="Oval 2978">
                <a:extLst>
                  <a:ext uri="{FF2B5EF4-FFF2-40B4-BE49-F238E27FC236}">
                    <a16:creationId xmlns:a16="http://schemas.microsoft.com/office/drawing/2014/main" id="{2EA14AC3-A0A6-45F0-83BC-6FFA5CFA5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8" name="Oval 2979">
                <a:extLst>
                  <a:ext uri="{FF2B5EF4-FFF2-40B4-BE49-F238E27FC236}">
                    <a16:creationId xmlns:a16="http://schemas.microsoft.com/office/drawing/2014/main" id="{7A6E0208-7162-4A39-96E9-116EFAD25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04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9" name="Oval 2980">
                <a:extLst>
                  <a:ext uri="{FF2B5EF4-FFF2-40B4-BE49-F238E27FC236}">
                    <a16:creationId xmlns:a16="http://schemas.microsoft.com/office/drawing/2014/main" id="{50416953-9506-4E5A-9407-13F273A98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51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0" name="Oval 2981">
                <a:extLst>
                  <a:ext uri="{FF2B5EF4-FFF2-40B4-BE49-F238E27FC236}">
                    <a16:creationId xmlns:a16="http://schemas.microsoft.com/office/drawing/2014/main" id="{0948B203-FA1E-4080-A837-B1CD9AE09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4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1" name="Oval 2982">
                <a:extLst>
                  <a:ext uri="{FF2B5EF4-FFF2-40B4-BE49-F238E27FC236}">
                    <a16:creationId xmlns:a16="http://schemas.microsoft.com/office/drawing/2014/main" id="{43EECBDF-9BA7-42B1-BF4C-021452AA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3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2" name="Oval 2983">
                <a:extLst>
                  <a:ext uri="{FF2B5EF4-FFF2-40B4-BE49-F238E27FC236}">
                    <a16:creationId xmlns:a16="http://schemas.microsoft.com/office/drawing/2014/main" id="{8DB4D0FC-5AD7-4CE1-BC27-4344166D0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3" name="Oval 2984">
                <a:extLst>
                  <a:ext uri="{FF2B5EF4-FFF2-40B4-BE49-F238E27FC236}">
                    <a16:creationId xmlns:a16="http://schemas.microsoft.com/office/drawing/2014/main" id="{4D83C795-BF79-4B96-9AB5-FF72C410F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16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4" name="Oval 2985">
                <a:extLst>
                  <a:ext uri="{FF2B5EF4-FFF2-40B4-BE49-F238E27FC236}">
                    <a16:creationId xmlns:a16="http://schemas.microsoft.com/office/drawing/2014/main" id="{282C8A39-06DD-48B5-82F6-1999F2FDB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5" name="Oval 2986">
                <a:extLst>
                  <a:ext uri="{FF2B5EF4-FFF2-40B4-BE49-F238E27FC236}">
                    <a16:creationId xmlns:a16="http://schemas.microsoft.com/office/drawing/2014/main" id="{7427892A-56BB-4BB0-87A3-7CB7A39D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6" name="Oval 2987">
                <a:extLst>
                  <a:ext uri="{FF2B5EF4-FFF2-40B4-BE49-F238E27FC236}">
                    <a16:creationId xmlns:a16="http://schemas.microsoft.com/office/drawing/2014/main" id="{700B18AF-C8BE-471C-B385-2FE38140B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3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7" name="Oval 2988">
                <a:extLst>
                  <a:ext uri="{FF2B5EF4-FFF2-40B4-BE49-F238E27FC236}">
                    <a16:creationId xmlns:a16="http://schemas.microsoft.com/office/drawing/2014/main" id="{F0A5FCD2-D81D-43C3-800B-B28930949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8" name="Oval 2989">
                <a:extLst>
                  <a:ext uri="{FF2B5EF4-FFF2-40B4-BE49-F238E27FC236}">
                    <a16:creationId xmlns:a16="http://schemas.microsoft.com/office/drawing/2014/main" id="{A9F28BA2-407F-4BAE-9D4A-432384DC6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9" name="Oval 2990">
                <a:extLst>
                  <a:ext uri="{FF2B5EF4-FFF2-40B4-BE49-F238E27FC236}">
                    <a16:creationId xmlns:a16="http://schemas.microsoft.com/office/drawing/2014/main" id="{1236CA7E-229B-4E38-9105-7AF4E471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0" name="Oval 2991">
                <a:extLst>
                  <a:ext uri="{FF2B5EF4-FFF2-40B4-BE49-F238E27FC236}">
                    <a16:creationId xmlns:a16="http://schemas.microsoft.com/office/drawing/2014/main" id="{4BE12A21-924F-4809-BCE4-DF2825E7A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1" name="Oval 2992">
                <a:extLst>
                  <a:ext uri="{FF2B5EF4-FFF2-40B4-BE49-F238E27FC236}">
                    <a16:creationId xmlns:a16="http://schemas.microsoft.com/office/drawing/2014/main" id="{C0082C51-2DD8-45CF-B6FC-45E6C0EF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2" name="Oval 2993">
                <a:extLst>
                  <a:ext uri="{FF2B5EF4-FFF2-40B4-BE49-F238E27FC236}">
                    <a16:creationId xmlns:a16="http://schemas.microsoft.com/office/drawing/2014/main" id="{F62E2ACD-4451-45DD-BED7-670013FAE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3" name="Oval 2994">
                <a:extLst>
                  <a:ext uri="{FF2B5EF4-FFF2-40B4-BE49-F238E27FC236}">
                    <a16:creationId xmlns:a16="http://schemas.microsoft.com/office/drawing/2014/main" id="{06994AFA-3926-40E1-8D3E-7D3D693C1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4" name="Oval 2995">
                <a:extLst>
                  <a:ext uri="{FF2B5EF4-FFF2-40B4-BE49-F238E27FC236}">
                    <a16:creationId xmlns:a16="http://schemas.microsoft.com/office/drawing/2014/main" id="{1EA289C7-E8F8-43B2-B860-1B1D1847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3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5" name="Oval 2996">
                <a:extLst>
                  <a:ext uri="{FF2B5EF4-FFF2-40B4-BE49-F238E27FC236}">
                    <a16:creationId xmlns:a16="http://schemas.microsoft.com/office/drawing/2014/main" id="{6ED4B48A-330A-456D-ADF4-060E94FAF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6" name="Oval 2997">
                <a:extLst>
                  <a:ext uri="{FF2B5EF4-FFF2-40B4-BE49-F238E27FC236}">
                    <a16:creationId xmlns:a16="http://schemas.microsoft.com/office/drawing/2014/main" id="{95126B8E-DD37-4DB8-BEE3-98C1E34CC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5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7" name="Oval 2998">
                <a:extLst>
                  <a:ext uri="{FF2B5EF4-FFF2-40B4-BE49-F238E27FC236}">
                    <a16:creationId xmlns:a16="http://schemas.microsoft.com/office/drawing/2014/main" id="{0CB42151-A8C6-432F-8029-6A7A2965E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40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8" name="Oval 2999">
                <a:extLst>
                  <a:ext uri="{FF2B5EF4-FFF2-40B4-BE49-F238E27FC236}">
                    <a16:creationId xmlns:a16="http://schemas.microsoft.com/office/drawing/2014/main" id="{5550C548-B217-4434-A8C6-667D33486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3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9" name="Oval 3000">
                <a:extLst>
                  <a:ext uri="{FF2B5EF4-FFF2-40B4-BE49-F238E27FC236}">
                    <a16:creationId xmlns:a16="http://schemas.microsoft.com/office/drawing/2014/main" id="{7676D27B-F928-4103-996D-A0FEDFA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0" name="Oval 3001">
                <a:extLst>
                  <a:ext uri="{FF2B5EF4-FFF2-40B4-BE49-F238E27FC236}">
                    <a16:creationId xmlns:a16="http://schemas.microsoft.com/office/drawing/2014/main" id="{92FD40B4-4608-432A-A651-F5FE069ED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1" name="Oval 3002">
                <a:extLst>
                  <a:ext uri="{FF2B5EF4-FFF2-40B4-BE49-F238E27FC236}">
                    <a16:creationId xmlns:a16="http://schemas.microsoft.com/office/drawing/2014/main" id="{6B04A5E0-D3E5-431C-8FDF-F97ECCC3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11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2" name="Oval 3003">
                <a:extLst>
                  <a:ext uri="{FF2B5EF4-FFF2-40B4-BE49-F238E27FC236}">
                    <a16:creationId xmlns:a16="http://schemas.microsoft.com/office/drawing/2014/main" id="{E9382A94-93BB-42F6-8F4E-A2EBCD19F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5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3" name="Oval 3004">
                <a:extLst>
                  <a:ext uri="{FF2B5EF4-FFF2-40B4-BE49-F238E27FC236}">
                    <a16:creationId xmlns:a16="http://schemas.microsoft.com/office/drawing/2014/main" id="{8EA574F6-A691-49F9-8658-15EC6672E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1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4" name="Oval 3005">
                <a:extLst>
                  <a:ext uri="{FF2B5EF4-FFF2-40B4-BE49-F238E27FC236}">
                    <a16:creationId xmlns:a16="http://schemas.microsoft.com/office/drawing/2014/main" id="{45315290-299C-4300-B6EE-C85DFE0A9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5" name="Oval 3006">
                <a:extLst>
                  <a:ext uri="{FF2B5EF4-FFF2-40B4-BE49-F238E27FC236}">
                    <a16:creationId xmlns:a16="http://schemas.microsoft.com/office/drawing/2014/main" id="{97EAF5AC-96F0-4B87-91E0-5D75E5D7B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6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6" name="Oval 3007">
                <a:extLst>
                  <a:ext uri="{FF2B5EF4-FFF2-40B4-BE49-F238E27FC236}">
                    <a16:creationId xmlns:a16="http://schemas.microsoft.com/office/drawing/2014/main" id="{F1DB1CC8-3F29-4825-BB0F-73D01A7AD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7" name="Oval 3008">
                <a:extLst>
                  <a:ext uri="{FF2B5EF4-FFF2-40B4-BE49-F238E27FC236}">
                    <a16:creationId xmlns:a16="http://schemas.microsoft.com/office/drawing/2014/main" id="{EDBC7D82-59DE-44A6-9E46-31229C532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29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8" name="Freeform 3009">
                <a:extLst>
                  <a:ext uri="{FF2B5EF4-FFF2-40B4-BE49-F238E27FC236}">
                    <a16:creationId xmlns:a16="http://schemas.microsoft.com/office/drawing/2014/main" id="{887E71E1-3DCD-43D9-9A72-F234552B3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67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09" name="Freeform 3010">
                <a:extLst>
                  <a:ext uri="{FF2B5EF4-FFF2-40B4-BE49-F238E27FC236}">
                    <a16:creationId xmlns:a16="http://schemas.microsoft.com/office/drawing/2014/main" id="{B5A6B4BE-65CA-4C9B-B721-94BC9360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0" name="Freeform 3011">
                <a:extLst>
                  <a:ext uri="{FF2B5EF4-FFF2-40B4-BE49-F238E27FC236}">
                    <a16:creationId xmlns:a16="http://schemas.microsoft.com/office/drawing/2014/main" id="{6ACE1587-6D97-4850-98C8-8F6C4249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1" name="Freeform 3012">
                <a:extLst>
                  <a:ext uri="{FF2B5EF4-FFF2-40B4-BE49-F238E27FC236}">
                    <a16:creationId xmlns:a16="http://schemas.microsoft.com/office/drawing/2014/main" id="{DD13F0C5-ED90-46F1-9B43-8D9FC0940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4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2" name="Freeform 3013">
                <a:extLst>
                  <a:ext uri="{FF2B5EF4-FFF2-40B4-BE49-F238E27FC236}">
                    <a16:creationId xmlns:a16="http://schemas.microsoft.com/office/drawing/2014/main" id="{FF6ED3DD-38DD-473C-900C-75187CB48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3" name="Freeform 3014">
                <a:extLst>
                  <a:ext uri="{FF2B5EF4-FFF2-40B4-BE49-F238E27FC236}">
                    <a16:creationId xmlns:a16="http://schemas.microsoft.com/office/drawing/2014/main" id="{FC2CC9F3-38B9-4B00-8E34-09ECF6913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4" name="Freeform 3015">
                <a:extLst>
                  <a:ext uri="{FF2B5EF4-FFF2-40B4-BE49-F238E27FC236}">
                    <a16:creationId xmlns:a16="http://schemas.microsoft.com/office/drawing/2014/main" id="{EE9231AB-5146-4EB4-A8CF-5209CC7E0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5" name="Freeform 3016">
                <a:extLst>
                  <a:ext uri="{FF2B5EF4-FFF2-40B4-BE49-F238E27FC236}">
                    <a16:creationId xmlns:a16="http://schemas.microsoft.com/office/drawing/2014/main" id="{2F1E68FA-4FE7-45CE-92C2-76A8EC05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488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6" name="Freeform 3017">
                <a:extLst>
                  <a:ext uri="{FF2B5EF4-FFF2-40B4-BE49-F238E27FC236}">
                    <a16:creationId xmlns:a16="http://schemas.microsoft.com/office/drawing/2014/main" id="{024D599E-E65B-46A0-8C07-A66B15491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499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7" name="Freeform 3018">
                <a:extLst>
                  <a:ext uri="{FF2B5EF4-FFF2-40B4-BE49-F238E27FC236}">
                    <a16:creationId xmlns:a16="http://schemas.microsoft.com/office/drawing/2014/main" id="{41E49F27-DB23-45F8-8FE3-656F99740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8" name="Freeform 3019">
                <a:extLst>
                  <a:ext uri="{FF2B5EF4-FFF2-40B4-BE49-F238E27FC236}">
                    <a16:creationId xmlns:a16="http://schemas.microsoft.com/office/drawing/2014/main" id="{E947A7DD-2E80-4C32-9D86-205A5712E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9" name="Freeform 3020">
                <a:extLst>
                  <a:ext uri="{FF2B5EF4-FFF2-40B4-BE49-F238E27FC236}">
                    <a16:creationId xmlns:a16="http://schemas.microsoft.com/office/drawing/2014/main" id="{42AB8150-9DFE-456F-8222-C275286A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0" name="Freeform 3021">
                <a:extLst>
                  <a:ext uri="{FF2B5EF4-FFF2-40B4-BE49-F238E27FC236}">
                    <a16:creationId xmlns:a16="http://schemas.microsoft.com/office/drawing/2014/main" id="{008AC30F-3F39-41D4-A49E-B0BA29BB0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509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1" name="Freeform 3022">
                <a:extLst>
                  <a:ext uri="{FF2B5EF4-FFF2-40B4-BE49-F238E27FC236}">
                    <a16:creationId xmlns:a16="http://schemas.microsoft.com/office/drawing/2014/main" id="{766A654D-92D3-469D-8B9A-55272948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2" name="Freeform 3023">
                <a:extLst>
                  <a:ext uri="{FF2B5EF4-FFF2-40B4-BE49-F238E27FC236}">
                    <a16:creationId xmlns:a16="http://schemas.microsoft.com/office/drawing/2014/main" id="{4623B7AB-6710-44DB-979A-C1670B97F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3" name="Freeform 3024">
                <a:extLst>
                  <a:ext uri="{FF2B5EF4-FFF2-40B4-BE49-F238E27FC236}">
                    <a16:creationId xmlns:a16="http://schemas.microsoft.com/office/drawing/2014/main" id="{DC29B9D4-D604-484E-9704-93557C865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4" name="Freeform 3025">
                <a:extLst>
                  <a:ext uri="{FF2B5EF4-FFF2-40B4-BE49-F238E27FC236}">
                    <a16:creationId xmlns:a16="http://schemas.microsoft.com/office/drawing/2014/main" id="{FB458F98-BC0C-4EE2-9A36-EA5BC4EE2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3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5" name="Freeform 3026">
                <a:extLst>
                  <a:ext uri="{FF2B5EF4-FFF2-40B4-BE49-F238E27FC236}">
                    <a16:creationId xmlns:a16="http://schemas.microsoft.com/office/drawing/2014/main" id="{0189A2FC-5C52-4AE7-AB16-C1A5F4BC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8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6" name="Freeform 3027">
                <a:extLst>
                  <a:ext uri="{FF2B5EF4-FFF2-40B4-BE49-F238E27FC236}">
                    <a16:creationId xmlns:a16="http://schemas.microsoft.com/office/drawing/2014/main" id="{1091DB60-CB9F-423D-9E6E-E6983EC1E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7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7" name="Freeform 3028">
                <a:extLst>
                  <a:ext uri="{FF2B5EF4-FFF2-40B4-BE49-F238E27FC236}">
                    <a16:creationId xmlns:a16="http://schemas.microsoft.com/office/drawing/2014/main" id="{49277834-A60E-4FDB-8459-CAE73D09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8" name="Freeform 3029">
                <a:extLst>
                  <a:ext uri="{FF2B5EF4-FFF2-40B4-BE49-F238E27FC236}">
                    <a16:creationId xmlns:a16="http://schemas.microsoft.com/office/drawing/2014/main" id="{D9E9C423-8BAE-4BFF-B5DA-D65D3087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9" name="Freeform 3030">
                <a:extLst>
                  <a:ext uri="{FF2B5EF4-FFF2-40B4-BE49-F238E27FC236}">
                    <a16:creationId xmlns:a16="http://schemas.microsoft.com/office/drawing/2014/main" id="{F030C184-8D43-453F-885F-8A98C6750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0" name="Freeform 3031">
                <a:extLst>
                  <a:ext uri="{FF2B5EF4-FFF2-40B4-BE49-F238E27FC236}">
                    <a16:creationId xmlns:a16="http://schemas.microsoft.com/office/drawing/2014/main" id="{110DDD70-894B-4DF2-A0D5-B242C6EFD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1" name="Freeform 3032">
                <a:extLst>
                  <a:ext uri="{FF2B5EF4-FFF2-40B4-BE49-F238E27FC236}">
                    <a16:creationId xmlns:a16="http://schemas.microsoft.com/office/drawing/2014/main" id="{2869B2AD-F10C-4CBD-B508-2EBC85B0A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8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2" name="Freeform 3033">
                <a:extLst>
                  <a:ext uri="{FF2B5EF4-FFF2-40B4-BE49-F238E27FC236}">
                    <a16:creationId xmlns:a16="http://schemas.microsoft.com/office/drawing/2014/main" id="{23EAFEEC-F6CF-4C3E-B883-60D143603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3" name="Freeform 3034">
                <a:extLst>
                  <a:ext uri="{FF2B5EF4-FFF2-40B4-BE49-F238E27FC236}">
                    <a16:creationId xmlns:a16="http://schemas.microsoft.com/office/drawing/2014/main" id="{33118231-DF51-412F-8F14-45B947E5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4" name="Freeform 3035">
                <a:extLst>
                  <a:ext uri="{FF2B5EF4-FFF2-40B4-BE49-F238E27FC236}">
                    <a16:creationId xmlns:a16="http://schemas.microsoft.com/office/drawing/2014/main" id="{F0A516BC-09F5-4CF7-A982-68FA27DD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5" name="Freeform 3036">
                <a:extLst>
                  <a:ext uri="{FF2B5EF4-FFF2-40B4-BE49-F238E27FC236}">
                    <a16:creationId xmlns:a16="http://schemas.microsoft.com/office/drawing/2014/main" id="{126FEC6E-2C3D-46DA-99B1-212BAD665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6" name="Freeform 3037">
                <a:extLst>
                  <a:ext uri="{FF2B5EF4-FFF2-40B4-BE49-F238E27FC236}">
                    <a16:creationId xmlns:a16="http://schemas.microsoft.com/office/drawing/2014/main" id="{327B0074-08C7-45D5-8256-89B251E31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7" name="Freeform 3038">
                <a:extLst>
                  <a:ext uri="{FF2B5EF4-FFF2-40B4-BE49-F238E27FC236}">
                    <a16:creationId xmlns:a16="http://schemas.microsoft.com/office/drawing/2014/main" id="{A2BC27E9-6726-4963-8D8A-E0049A21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50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8" name="Freeform 3039">
                <a:extLst>
                  <a:ext uri="{FF2B5EF4-FFF2-40B4-BE49-F238E27FC236}">
                    <a16:creationId xmlns:a16="http://schemas.microsoft.com/office/drawing/2014/main" id="{685F296B-4FDE-4068-96FE-4E0ABA502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4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9" name="Freeform 3040">
                <a:extLst>
                  <a:ext uri="{FF2B5EF4-FFF2-40B4-BE49-F238E27FC236}">
                    <a16:creationId xmlns:a16="http://schemas.microsoft.com/office/drawing/2014/main" id="{EF83F5C3-F278-413D-85C6-617548BF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0" name="Freeform 3041">
                <a:extLst>
                  <a:ext uri="{FF2B5EF4-FFF2-40B4-BE49-F238E27FC236}">
                    <a16:creationId xmlns:a16="http://schemas.microsoft.com/office/drawing/2014/main" id="{0B2E0F1B-DF19-428D-8242-5098218B8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1" name="Freeform 3042">
                <a:extLst>
                  <a:ext uri="{FF2B5EF4-FFF2-40B4-BE49-F238E27FC236}">
                    <a16:creationId xmlns:a16="http://schemas.microsoft.com/office/drawing/2014/main" id="{6F5B32E7-8F37-48A6-B4F3-F2335880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2" name="Freeform 3043">
                <a:extLst>
                  <a:ext uri="{FF2B5EF4-FFF2-40B4-BE49-F238E27FC236}">
                    <a16:creationId xmlns:a16="http://schemas.microsoft.com/office/drawing/2014/main" id="{596B7AA2-AD8A-46AA-8EFE-E143A414C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3" name="Freeform 3044">
                <a:extLst>
                  <a:ext uri="{FF2B5EF4-FFF2-40B4-BE49-F238E27FC236}">
                    <a16:creationId xmlns:a16="http://schemas.microsoft.com/office/drawing/2014/main" id="{E3C6FFBE-D8A2-4FCD-B2DD-D069987A6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4" name="Freeform 3045">
                <a:extLst>
                  <a:ext uri="{FF2B5EF4-FFF2-40B4-BE49-F238E27FC236}">
                    <a16:creationId xmlns:a16="http://schemas.microsoft.com/office/drawing/2014/main" id="{84EABD3F-4209-4D7D-9E4E-0BE7C29F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5" name="Freeform 3046">
                <a:extLst>
                  <a:ext uri="{FF2B5EF4-FFF2-40B4-BE49-F238E27FC236}">
                    <a16:creationId xmlns:a16="http://schemas.microsoft.com/office/drawing/2014/main" id="{90E2D21B-CA9B-40C2-8C6E-F4733F3E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6" name="Freeform 3047">
                <a:extLst>
                  <a:ext uri="{FF2B5EF4-FFF2-40B4-BE49-F238E27FC236}">
                    <a16:creationId xmlns:a16="http://schemas.microsoft.com/office/drawing/2014/main" id="{22EAC295-2651-40ED-8DF8-0027AB964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7" name="Freeform 3048">
                <a:extLst>
                  <a:ext uri="{FF2B5EF4-FFF2-40B4-BE49-F238E27FC236}">
                    <a16:creationId xmlns:a16="http://schemas.microsoft.com/office/drawing/2014/main" id="{6018D69E-A05A-4404-94CA-2128CB312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8" name="Freeform 3049">
                <a:extLst>
                  <a:ext uri="{FF2B5EF4-FFF2-40B4-BE49-F238E27FC236}">
                    <a16:creationId xmlns:a16="http://schemas.microsoft.com/office/drawing/2014/main" id="{B0CC1491-D065-4916-A7A5-D2C81456B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47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9" name="Freeform 3050">
                <a:extLst>
                  <a:ext uri="{FF2B5EF4-FFF2-40B4-BE49-F238E27FC236}">
                    <a16:creationId xmlns:a16="http://schemas.microsoft.com/office/drawing/2014/main" id="{3400A7B1-0973-4D11-852E-473701EF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0" name="Freeform 3051">
                <a:extLst>
                  <a:ext uri="{FF2B5EF4-FFF2-40B4-BE49-F238E27FC236}">
                    <a16:creationId xmlns:a16="http://schemas.microsoft.com/office/drawing/2014/main" id="{DA838C23-4AE2-413F-89DB-3E73CA9B6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1" name="Freeform 3052">
                <a:extLst>
                  <a:ext uri="{FF2B5EF4-FFF2-40B4-BE49-F238E27FC236}">
                    <a16:creationId xmlns:a16="http://schemas.microsoft.com/office/drawing/2014/main" id="{B84E3061-4807-469F-9158-B41ECF26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2" name="Freeform 3053">
                <a:extLst>
                  <a:ext uri="{FF2B5EF4-FFF2-40B4-BE49-F238E27FC236}">
                    <a16:creationId xmlns:a16="http://schemas.microsoft.com/office/drawing/2014/main" id="{07DAA800-0357-4C7A-96A7-94C7F82BB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3" name="Freeform 3054">
                <a:extLst>
                  <a:ext uri="{FF2B5EF4-FFF2-40B4-BE49-F238E27FC236}">
                    <a16:creationId xmlns:a16="http://schemas.microsoft.com/office/drawing/2014/main" id="{C2B19137-D9CD-4C28-BD8E-AA7DF8873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4" name="Freeform 3055">
                <a:extLst>
                  <a:ext uri="{FF2B5EF4-FFF2-40B4-BE49-F238E27FC236}">
                    <a16:creationId xmlns:a16="http://schemas.microsoft.com/office/drawing/2014/main" id="{8DE97550-00A2-46E8-BBA6-86BE04D47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5" name="Freeform 3056">
                <a:extLst>
                  <a:ext uri="{FF2B5EF4-FFF2-40B4-BE49-F238E27FC236}">
                    <a16:creationId xmlns:a16="http://schemas.microsoft.com/office/drawing/2014/main" id="{4EC33657-1AF7-45AE-9AED-7C197B79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6" name="Freeform 3057">
                <a:extLst>
                  <a:ext uri="{FF2B5EF4-FFF2-40B4-BE49-F238E27FC236}">
                    <a16:creationId xmlns:a16="http://schemas.microsoft.com/office/drawing/2014/main" id="{7E97C037-7EFE-4A29-AD04-222C33B91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7" name="Freeform 3058">
                <a:extLst>
                  <a:ext uri="{FF2B5EF4-FFF2-40B4-BE49-F238E27FC236}">
                    <a16:creationId xmlns:a16="http://schemas.microsoft.com/office/drawing/2014/main" id="{6F228FEC-CC76-43E5-AF43-F0778DC2A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8" name="Freeform 3059">
                <a:extLst>
                  <a:ext uri="{FF2B5EF4-FFF2-40B4-BE49-F238E27FC236}">
                    <a16:creationId xmlns:a16="http://schemas.microsoft.com/office/drawing/2014/main" id="{834D61E0-09F1-47AF-A5F4-CEA75BF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9" name="Freeform 3060">
                <a:extLst>
                  <a:ext uri="{FF2B5EF4-FFF2-40B4-BE49-F238E27FC236}">
                    <a16:creationId xmlns:a16="http://schemas.microsoft.com/office/drawing/2014/main" id="{54D52299-1E95-4DD1-A967-F5A7394E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09"/>
                <a:ext cx="47" cy="54"/>
              </a:xfrm>
              <a:custGeom>
                <a:avLst/>
                <a:gdLst>
                  <a:gd name="T0" fmla="*/ 42 w 19"/>
                  <a:gd name="T1" fmla="*/ 278 h 20"/>
                  <a:gd name="T2" fmla="*/ 62 w 19"/>
                  <a:gd name="T3" fmla="*/ 38 h 20"/>
                  <a:gd name="T4" fmla="*/ 245 w 19"/>
                  <a:gd name="T5" fmla="*/ 103 h 20"/>
                  <a:gd name="T6" fmla="*/ 228 w 19"/>
                  <a:gd name="T7" fmla="*/ 335 h 20"/>
                  <a:gd name="T8" fmla="*/ 42 w 19"/>
                  <a:gd name="T9" fmla="*/ 27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3" y="14"/>
                    </a:moveTo>
                    <a:cubicBezTo>
                      <a:pt x="0" y="10"/>
                      <a:pt x="1" y="5"/>
                      <a:pt x="4" y="2"/>
                    </a:cubicBezTo>
                    <a:cubicBezTo>
                      <a:pt x="8" y="0"/>
                      <a:pt x="13" y="1"/>
                      <a:pt x="16" y="5"/>
                    </a:cubicBezTo>
                    <a:cubicBezTo>
                      <a:pt x="19" y="9"/>
                      <a:pt x="19" y="14"/>
                      <a:pt x="15" y="17"/>
                    </a:cubicBezTo>
                    <a:cubicBezTo>
                      <a:pt x="12" y="20"/>
                      <a:pt x="6" y="18"/>
                      <a:pt x="3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0" name="Freeform 3061">
                <a:extLst>
                  <a:ext uri="{FF2B5EF4-FFF2-40B4-BE49-F238E27FC236}">
                    <a16:creationId xmlns:a16="http://schemas.microsoft.com/office/drawing/2014/main" id="{9DD0B1EC-F4DF-4F5A-8453-D98A0FEA7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1" name="Freeform 3062">
                <a:extLst>
                  <a:ext uri="{FF2B5EF4-FFF2-40B4-BE49-F238E27FC236}">
                    <a16:creationId xmlns:a16="http://schemas.microsoft.com/office/drawing/2014/main" id="{0CD576EE-F37F-44ED-9C16-CF17D1866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2" name="Freeform 3063">
                <a:extLst>
                  <a:ext uri="{FF2B5EF4-FFF2-40B4-BE49-F238E27FC236}">
                    <a16:creationId xmlns:a16="http://schemas.microsoft.com/office/drawing/2014/main" id="{F98E36DA-9878-40AD-B61B-76AF468D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3" name="Freeform 3064">
                <a:extLst>
                  <a:ext uri="{FF2B5EF4-FFF2-40B4-BE49-F238E27FC236}">
                    <a16:creationId xmlns:a16="http://schemas.microsoft.com/office/drawing/2014/main" id="{B68BC26A-7B2A-4EBB-A78E-4A19AE62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4" name="Freeform 3065">
                <a:extLst>
                  <a:ext uri="{FF2B5EF4-FFF2-40B4-BE49-F238E27FC236}">
                    <a16:creationId xmlns:a16="http://schemas.microsoft.com/office/drawing/2014/main" id="{3E7D3528-B44D-44EF-AD6E-3FBD1FABF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5" name="Freeform 3066">
                <a:extLst>
                  <a:ext uri="{FF2B5EF4-FFF2-40B4-BE49-F238E27FC236}">
                    <a16:creationId xmlns:a16="http://schemas.microsoft.com/office/drawing/2014/main" id="{B490D81B-3046-4F3D-B2D3-03927BBA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6" name="Freeform 3067">
                <a:extLst>
                  <a:ext uri="{FF2B5EF4-FFF2-40B4-BE49-F238E27FC236}">
                    <a16:creationId xmlns:a16="http://schemas.microsoft.com/office/drawing/2014/main" id="{BE3F56D7-08A1-4323-9FE0-E48C6392E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6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7" name="Freeform 3068">
                <a:extLst>
                  <a:ext uri="{FF2B5EF4-FFF2-40B4-BE49-F238E27FC236}">
                    <a16:creationId xmlns:a16="http://schemas.microsoft.com/office/drawing/2014/main" id="{B51DFC9D-7A7C-41C8-BD69-58637BEBC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8" name="Freeform 3069">
                <a:extLst>
                  <a:ext uri="{FF2B5EF4-FFF2-40B4-BE49-F238E27FC236}">
                    <a16:creationId xmlns:a16="http://schemas.microsoft.com/office/drawing/2014/main" id="{CB763FEB-7F61-48A5-94DA-69A52AA84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9" name="Freeform 3070">
                <a:extLst>
                  <a:ext uri="{FF2B5EF4-FFF2-40B4-BE49-F238E27FC236}">
                    <a16:creationId xmlns:a16="http://schemas.microsoft.com/office/drawing/2014/main" id="{8FBAA7A6-4798-4559-8E89-325AA453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0" name="Freeform 3071">
                <a:extLst>
                  <a:ext uri="{FF2B5EF4-FFF2-40B4-BE49-F238E27FC236}">
                    <a16:creationId xmlns:a16="http://schemas.microsoft.com/office/drawing/2014/main" id="{47651084-8F68-4D73-8556-7C05BCFF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4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1" name="Freeform 3072">
                <a:extLst>
                  <a:ext uri="{FF2B5EF4-FFF2-40B4-BE49-F238E27FC236}">
                    <a16:creationId xmlns:a16="http://schemas.microsoft.com/office/drawing/2014/main" id="{9274E489-DEB9-41A6-B91E-F20C67E71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3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2" name="Freeform 3073">
                <a:extLst>
                  <a:ext uri="{FF2B5EF4-FFF2-40B4-BE49-F238E27FC236}">
                    <a16:creationId xmlns:a16="http://schemas.microsoft.com/office/drawing/2014/main" id="{1EB6070B-33E3-486D-9042-3D04434DC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2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3" name="Freeform 3074">
                <a:extLst>
                  <a:ext uri="{FF2B5EF4-FFF2-40B4-BE49-F238E27FC236}">
                    <a16:creationId xmlns:a16="http://schemas.microsoft.com/office/drawing/2014/main" id="{229EC030-C1AE-4377-ACF1-A6A7BF32B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4" name="Freeform 3075">
                <a:extLst>
                  <a:ext uri="{FF2B5EF4-FFF2-40B4-BE49-F238E27FC236}">
                    <a16:creationId xmlns:a16="http://schemas.microsoft.com/office/drawing/2014/main" id="{578D84B6-9190-4A83-B8E5-33D84ED6A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5" name="Freeform 3076">
                <a:extLst>
                  <a:ext uri="{FF2B5EF4-FFF2-40B4-BE49-F238E27FC236}">
                    <a16:creationId xmlns:a16="http://schemas.microsoft.com/office/drawing/2014/main" id="{245C6E10-7E44-4EFE-8A71-1ED31567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6" name="Freeform 3077">
                <a:extLst>
                  <a:ext uri="{FF2B5EF4-FFF2-40B4-BE49-F238E27FC236}">
                    <a16:creationId xmlns:a16="http://schemas.microsoft.com/office/drawing/2014/main" id="{1668479A-1A2A-4457-B2E4-0330C2C21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7" name="Freeform 3078">
                <a:extLst>
                  <a:ext uri="{FF2B5EF4-FFF2-40B4-BE49-F238E27FC236}">
                    <a16:creationId xmlns:a16="http://schemas.microsoft.com/office/drawing/2014/main" id="{CF0A2844-B97C-42B3-9767-D65020C5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4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8" name="Freeform 3079">
                <a:extLst>
                  <a:ext uri="{FF2B5EF4-FFF2-40B4-BE49-F238E27FC236}">
                    <a16:creationId xmlns:a16="http://schemas.microsoft.com/office/drawing/2014/main" id="{BC92FF65-DB7C-4B7D-85E3-427F2B12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9" name="Freeform 3080">
                <a:extLst>
                  <a:ext uri="{FF2B5EF4-FFF2-40B4-BE49-F238E27FC236}">
                    <a16:creationId xmlns:a16="http://schemas.microsoft.com/office/drawing/2014/main" id="{EC4633CE-610C-46AD-8837-77F3592D5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0" name="Freeform 3081">
                <a:extLst>
                  <a:ext uri="{FF2B5EF4-FFF2-40B4-BE49-F238E27FC236}">
                    <a16:creationId xmlns:a16="http://schemas.microsoft.com/office/drawing/2014/main" id="{43198EAC-AB7D-405C-B7B6-93D0ED4F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1" name="Freeform 3082">
                <a:extLst>
                  <a:ext uri="{FF2B5EF4-FFF2-40B4-BE49-F238E27FC236}">
                    <a16:creationId xmlns:a16="http://schemas.microsoft.com/office/drawing/2014/main" id="{E7B3F679-EF06-4150-A75F-B03DD693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2" name="Freeform 3083">
                <a:extLst>
                  <a:ext uri="{FF2B5EF4-FFF2-40B4-BE49-F238E27FC236}">
                    <a16:creationId xmlns:a16="http://schemas.microsoft.com/office/drawing/2014/main" id="{B70D7F34-10A0-44A7-AA7E-642595AF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3" name="Freeform 3084">
                <a:extLst>
                  <a:ext uri="{FF2B5EF4-FFF2-40B4-BE49-F238E27FC236}">
                    <a16:creationId xmlns:a16="http://schemas.microsoft.com/office/drawing/2014/main" id="{3D7E7362-1B6B-4A62-9620-3479FB035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4" name="Freeform 3085">
                <a:extLst>
                  <a:ext uri="{FF2B5EF4-FFF2-40B4-BE49-F238E27FC236}">
                    <a16:creationId xmlns:a16="http://schemas.microsoft.com/office/drawing/2014/main" id="{55291B30-F4A8-47AE-AFFA-A4D23D804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5" name="Freeform 3086">
                <a:extLst>
                  <a:ext uri="{FF2B5EF4-FFF2-40B4-BE49-F238E27FC236}">
                    <a16:creationId xmlns:a16="http://schemas.microsoft.com/office/drawing/2014/main" id="{B1EBF9AF-B76F-4981-851E-4BDDAE33A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3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6" name="Freeform 3087">
                <a:extLst>
                  <a:ext uri="{FF2B5EF4-FFF2-40B4-BE49-F238E27FC236}">
                    <a16:creationId xmlns:a16="http://schemas.microsoft.com/office/drawing/2014/main" id="{61DAE633-1C0E-4A11-B7C2-443A1634E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7" name="Freeform 3088">
                <a:extLst>
                  <a:ext uri="{FF2B5EF4-FFF2-40B4-BE49-F238E27FC236}">
                    <a16:creationId xmlns:a16="http://schemas.microsoft.com/office/drawing/2014/main" id="{C3F34135-CE08-4748-B8A8-00A9889F0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5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8" name="Freeform 3089">
                <a:extLst>
                  <a:ext uri="{FF2B5EF4-FFF2-40B4-BE49-F238E27FC236}">
                    <a16:creationId xmlns:a16="http://schemas.microsoft.com/office/drawing/2014/main" id="{10C9C276-ED9E-405D-B633-14EC8173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9" name="Freeform 3090">
                <a:extLst>
                  <a:ext uri="{FF2B5EF4-FFF2-40B4-BE49-F238E27FC236}">
                    <a16:creationId xmlns:a16="http://schemas.microsoft.com/office/drawing/2014/main" id="{5D906DAB-EC5F-4312-95A2-06B8F459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0" name="Freeform 3091">
                <a:extLst>
                  <a:ext uri="{FF2B5EF4-FFF2-40B4-BE49-F238E27FC236}">
                    <a16:creationId xmlns:a16="http://schemas.microsoft.com/office/drawing/2014/main" id="{9993FC2B-0B9B-4983-B94F-F56B1FE1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5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1" name="Freeform 3092">
                <a:extLst>
                  <a:ext uri="{FF2B5EF4-FFF2-40B4-BE49-F238E27FC236}">
                    <a16:creationId xmlns:a16="http://schemas.microsoft.com/office/drawing/2014/main" id="{31261635-27D3-4FB8-AE7B-CD367E7BD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2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2" name="Freeform 3093">
                <a:extLst>
                  <a:ext uri="{FF2B5EF4-FFF2-40B4-BE49-F238E27FC236}">
                    <a16:creationId xmlns:a16="http://schemas.microsoft.com/office/drawing/2014/main" id="{B6A79FAB-C6DE-4584-B573-7F22D60E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3" name="Freeform 3094">
                <a:extLst>
                  <a:ext uri="{FF2B5EF4-FFF2-40B4-BE49-F238E27FC236}">
                    <a16:creationId xmlns:a16="http://schemas.microsoft.com/office/drawing/2014/main" id="{FB5865D9-92C8-40A3-B50D-56425F0E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4" name="Freeform 3095">
                <a:extLst>
                  <a:ext uri="{FF2B5EF4-FFF2-40B4-BE49-F238E27FC236}">
                    <a16:creationId xmlns:a16="http://schemas.microsoft.com/office/drawing/2014/main" id="{8732801F-2934-4158-8BD3-9956D5BDA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5" name="Freeform 3096">
                <a:extLst>
                  <a:ext uri="{FF2B5EF4-FFF2-40B4-BE49-F238E27FC236}">
                    <a16:creationId xmlns:a16="http://schemas.microsoft.com/office/drawing/2014/main" id="{CB754F0E-3AEF-4540-92A8-A17D4FD9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20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6" name="Freeform 3097">
                <a:extLst>
                  <a:ext uri="{FF2B5EF4-FFF2-40B4-BE49-F238E27FC236}">
                    <a16:creationId xmlns:a16="http://schemas.microsoft.com/office/drawing/2014/main" id="{5A21937A-897E-4F19-902A-68BC9675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7" name="Freeform 3098">
                <a:extLst>
                  <a:ext uri="{FF2B5EF4-FFF2-40B4-BE49-F238E27FC236}">
                    <a16:creationId xmlns:a16="http://schemas.microsoft.com/office/drawing/2014/main" id="{641E993A-D831-4F9A-8115-C8FC8173C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8" name="Freeform 3099">
                <a:extLst>
                  <a:ext uri="{FF2B5EF4-FFF2-40B4-BE49-F238E27FC236}">
                    <a16:creationId xmlns:a16="http://schemas.microsoft.com/office/drawing/2014/main" id="{696BFEC6-013A-4BBA-81CD-7D2B883C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9" name="Freeform 3100">
                <a:extLst>
                  <a:ext uri="{FF2B5EF4-FFF2-40B4-BE49-F238E27FC236}">
                    <a16:creationId xmlns:a16="http://schemas.microsoft.com/office/drawing/2014/main" id="{056560FD-171A-402E-AACA-25FEC652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0" name="Freeform 3101">
                <a:extLst>
                  <a:ext uri="{FF2B5EF4-FFF2-40B4-BE49-F238E27FC236}">
                    <a16:creationId xmlns:a16="http://schemas.microsoft.com/office/drawing/2014/main" id="{89568DF4-B0E9-42A2-A6CF-60F708E28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1" name="Freeform 3102">
                <a:extLst>
                  <a:ext uri="{FF2B5EF4-FFF2-40B4-BE49-F238E27FC236}">
                    <a16:creationId xmlns:a16="http://schemas.microsoft.com/office/drawing/2014/main" id="{8BB288F2-E0E6-4D4D-BFFB-9F9E01BEE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4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2" name="Freeform 3103">
                <a:extLst>
                  <a:ext uri="{FF2B5EF4-FFF2-40B4-BE49-F238E27FC236}">
                    <a16:creationId xmlns:a16="http://schemas.microsoft.com/office/drawing/2014/main" id="{C25A4FE1-15DE-48AF-A9D4-414D22935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3" name="Freeform 3104">
                <a:extLst>
                  <a:ext uri="{FF2B5EF4-FFF2-40B4-BE49-F238E27FC236}">
                    <a16:creationId xmlns:a16="http://schemas.microsoft.com/office/drawing/2014/main" id="{61486066-83DD-40C6-B789-C1DBE640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4" name="Freeform 3105">
                <a:extLst>
                  <a:ext uri="{FF2B5EF4-FFF2-40B4-BE49-F238E27FC236}">
                    <a16:creationId xmlns:a16="http://schemas.microsoft.com/office/drawing/2014/main" id="{2BDE6A58-7559-4CC8-9506-6170A5041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5" name="Freeform 3106">
                <a:extLst>
                  <a:ext uri="{FF2B5EF4-FFF2-40B4-BE49-F238E27FC236}">
                    <a16:creationId xmlns:a16="http://schemas.microsoft.com/office/drawing/2014/main" id="{6B538429-3C05-41D9-B67E-1F41DD11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6" name="Freeform 3107">
                <a:extLst>
                  <a:ext uri="{FF2B5EF4-FFF2-40B4-BE49-F238E27FC236}">
                    <a16:creationId xmlns:a16="http://schemas.microsoft.com/office/drawing/2014/main" id="{9594095B-C20F-40DF-A4CB-043FC920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7" name="Freeform 3108">
                <a:extLst>
                  <a:ext uri="{FF2B5EF4-FFF2-40B4-BE49-F238E27FC236}">
                    <a16:creationId xmlns:a16="http://schemas.microsoft.com/office/drawing/2014/main" id="{E63CB438-243C-4EF0-8A53-E8CDA73FB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8" name="Freeform 3109">
                <a:extLst>
                  <a:ext uri="{FF2B5EF4-FFF2-40B4-BE49-F238E27FC236}">
                    <a16:creationId xmlns:a16="http://schemas.microsoft.com/office/drawing/2014/main" id="{3F4606F2-92CD-4F12-A1E6-6E7269A74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9" name="Freeform 3110">
                <a:extLst>
                  <a:ext uri="{FF2B5EF4-FFF2-40B4-BE49-F238E27FC236}">
                    <a16:creationId xmlns:a16="http://schemas.microsoft.com/office/drawing/2014/main" id="{74FE8DD6-BB7B-405E-85A0-C0C2751C7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0" name="Freeform 3111">
                <a:extLst>
                  <a:ext uri="{FF2B5EF4-FFF2-40B4-BE49-F238E27FC236}">
                    <a16:creationId xmlns:a16="http://schemas.microsoft.com/office/drawing/2014/main" id="{740421EA-D3EE-4D4E-B35C-3AB4E7920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40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93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5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1" name="Freeform 3112">
                <a:extLst>
                  <a:ext uri="{FF2B5EF4-FFF2-40B4-BE49-F238E27FC236}">
                    <a16:creationId xmlns:a16="http://schemas.microsoft.com/office/drawing/2014/main" id="{BF4FC688-4574-4C65-A4EA-2BFAFF0B1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2" name="Freeform 3113">
                <a:extLst>
                  <a:ext uri="{FF2B5EF4-FFF2-40B4-BE49-F238E27FC236}">
                    <a16:creationId xmlns:a16="http://schemas.microsoft.com/office/drawing/2014/main" id="{756FB9EE-4012-46D4-89B3-BAFABB4C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3" name="Freeform 3114">
                <a:extLst>
                  <a:ext uri="{FF2B5EF4-FFF2-40B4-BE49-F238E27FC236}">
                    <a16:creationId xmlns:a16="http://schemas.microsoft.com/office/drawing/2014/main" id="{9272DB2F-074B-4E1C-9C70-55B16D95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3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4" name="Freeform 3115">
                <a:extLst>
                  <a:ext uri="{FF2B5EF4-FFF2-40B4-BE49-F238E27FC236}">
                    <a16:creationId xmlns:a16="http://schemas.microsoft.com/office/drawing/2014/main" id="{F43307CD-0645-4164-81C0-5F52977C4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5" name="Freeform 3116">
                <a:extLst>
                  <a:ext uri="{FF2B5EF4-FFF2-40B4-BE49-F238E27FC236}">
                    <a16:creationId xmlns:a16="http://schemas.microsoft.com/office/drawing/2014/main" id="{E0723DE3-34FD-4A45-85E1-5911A1FD0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6" name="Freeform 3117">
                <a:extLst>
                  <a:ext uri="{FF2B5EF4-FFF2-40B4-BE49-F238E27FC236}">
                    <a16:creationId xmlns:a16="http://schemas.microsoft.com/office/drawing/2014/main" id="{14AA01ED-5E6C-4802-AF13-DC7640D97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7" name="Freeform 3118">
                <a:extLst>
                  <a:ext uri="{FF2B5EF4-FFF2-40B4-BE49-F238E27FC236}">
                    <a16:creationId xmlns:a16="http://schemas.microsoft.com/office/drawing/2014/main" id="{9C7E5F49-257C-4312-8134-288F69CEE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86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8" name="Freeform 3119">
                <a:extLst>
                  <a:ext uri="{FF2B5EF4-FFF2-40B4-BE49-F238E27FC236}">
                    <a16:creationId xmlns:a16="http://schemas.microsoft.com/office/drawing/2014/main" id="{39FFED77-9857-4EF2-8DD1-F751B571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872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9" name="Freeform 3120">
                <a:extLst>
                  <a:ext uri="{FF2B5EF4-FFF2-40B4-BE49-F238E27FC236}">
                    <a16:creationId xmlns:a16="http://schemas.microsoft.com/office/drawing/2014/main" id="{416748DD-97CF-467D-B26E-9C49A182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0" name="Freeform 3121">
                <a:extLst>
                  <a:ext uri="{FF2B5EF4-FFF2-40B4-BE49-F238E27FC236}">
                    <a16:creationId xmlns:a16="http://schemas.microsoft.com/office/drawing/2014/main" id="{DAE2DAFC-0E12-4E30-BBF2-F78E3F65F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1" name="Freeform 3122">
                <a:extLst>
                  <a:ext uri="{FF2B5EF4-FFF2-40B4-BE49-F238E27FC236}">
                    <a16:creationId xmlns:a16="http://schemas.microsoft.com/office/drawing/2014/main" id="{EC807235-F02A-44D5-84FA-F29C8F975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2" name="Freeform 3123">
                <a:extLst>
                  <a:ext uri="{FF2B5EF4-FFF2-40B4-BE49-F238E27FC236}">
                    <a16:creationId xmlns:a16="http://schemas.microsoft.com/office/drawing/2014/main" id="{F7095060-70D2-4217-9C82-0E60902E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83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3" name="Freeform 3124">
                <a:extLst>
                  <a:ext uri="{FF2B5EF4-FFF2-40B4-BE49-F238E27FC236}">
                    <a16:creationId xmlns:a16="http://schemas.microsoft.com/office/drawing/2014/main" id="{1A740FA8-BC2F-406E-8B27-21BB0809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8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4" name="Freeform 3125">
                <a:extLst>
                  <a:ext uri="{FF2B5EF4-FFF2-40B4-BE49-F238E27FC236}">
                    <a16:creationId xmlns:a16="http://schemas.microsoft.com/office/drawing/2014/main" id="{78EF7E0A-8B89-46A3-854C-393BD1D1D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5" name="Freeform 3126">
                <a:extLst>
                  <a:ext uri="{FF2B5EF4-FFF2-40B4-BE49-F238E27FC236}">
                    <a16:creationId xmlns:a16="http://schemas.microsoft.com/office/drawing/2014/main" id="{F6453C3A-33E2-42E0-B932-30309B6C2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6" name="Freeform 3127">
                <a:extLst>
                  <a:ext uri="{FF2B5EF4-FFF2-40B4-BE49-F238E27FC236}">
                    <a16:creationId xmlns:a16="http://schemas.microsoft.com/office/drawing/2014/main" id="{B9D4AC1F-CE61-4348-BCF3-4CF3C6DA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7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7" name="Freeform 3128">
                <a:extLst>
                  <a:ext uri="{FF2B5EF4-FFF2-40B4-BE49-F238E27FC236}">
                    <a16:creationId xmlns:a16="http://schemas.microsoft.com/office/drawing/2014/main" id="{BEB1E3F4-7464-4DF2-928E-F82C35BF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8" name="Freeform 3129">
                <a:extLst>
                  <a:ext uri="{FF2B5EF4-FFF2-40B4-BE49-F238E27FC236}">
                    <a16:creationId xmlns:a16="http://schemas.microsoft.com/office/drawing/2014/main" id="{0117FC85-3A8B-4EC4-9BE0-3A486404D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9" name="Freeform 3130">
                <a:extLst>
                  <a:ext uri="{FF2B5EF4-FFF2-40B4-BE49-F238E27FC236}">
                    <a16:creationId xmlns:a16="http://schemas.microsoft.com/office/drawing/2014/main" id="{365DADB5-387C-4F0C-8507-AC4856F0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4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0" name="Freeform 3131">
                <a:extLst>
                  <a:ext uri="{FF2B5EF4-FFF2-40B4-BE49-F238E27FC236}">
                    <a16:creationId xmlns:a16="http://schemas.microsoft.com/office/drawing/2014/main" id="{FC51EC5A-1A31-4944-A184-FA57871B1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5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1" name="Freeform 3132">
                <a:extLst>
                  <a:ext uri="{FF2B5EF4-FFF2-40B4-BE49-F238E27FC236}">
                    <a16:creationId xmlns:a16="http://schemas.microsoft.com/office/drawing/2014/main" id="{29016BAA-5D9C-4818-9FD7-EBB73ECD5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2" name="Freeform 3133">
                <a:extLst>
                  <a:ext uri="{FF2B5EF4-FFF2-40B4-BE49-F238E27FC236}">
                    <a16:creationId xmlns:a16="http://schemas.microsoft.com/office/drawing/2014/main" id="{2EDC7DB1-12CA-4910-879E-2F3DE302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3" name="Freeform 3134">
                <a:extLst>
                  <a:ext uri="{FF2B5EF4-FFF2-40B4-BE49-F238E27FC236}">
                    <a16:creationId xmlns:a16="http://schemas.microsoft.com/office/drawing/2014/main" id="{91BA13EA-1D03-405D-AA1D-0842435F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4" name="Freeform 3135">
                <a:extLst>
                  <a:ext uri="{FF2B5EF4-FFF2-40B4-BE49-F238E27FC236}">
                    <a16:creationId xmlns:a16="http://schemas.microsoft.com/office/drawing/2014/main" id="{D4D7E628-909A-4D11-BCA3-A9282095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5" name="Freeform 3136">
                <a:extLst>
                  <a:ext uri="{FF2B5EF4-FFF2-40B4-BE49-F238E27FC236}">
                    <a16:creationId xmlns:a16="http://schemas.microsoft.com/office/drawing/2014/main" id="{A661FD72-BC60-4E55-8196-98F65714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6" name="Freeform 3137">
                <a:extLst>
                  <a:ext uri="{FF2B5EF4-FFF2-40B4-BE49-F238E27FC236}">
                    <a16:creationId xmlns:a16="http://schemas.microsoft.com/office/drawing/2014/main" id="{59E5DA75-003B-4CDC-BBE2-CBE25A712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7" name="Freeform 3138">
                <a:extLst>
                  <a:ext uri="{FF2B5EF4-FFF2-40B4-BE49-F238E27FC236}">
                    <a16:creationId xmlns:a16="http://schemas.microsoft.com/office/drawing/2014/main" id="{11C89BAD-E6CB-4495-8F52-FA6B4356A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8" name="Freeform 3139">
                <a:extLst>
                  <a:ext uri="{FF2B5EF4-FFF2-40B4-BE49-F238E27FC236}">
                    <a16:creationId xmlns:a16="http://schemas.microsoft.com/office/drawing/2014/main" id="{6C203DE6-2547-4198-A357-AA758BFA5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9" name="Freeform 3140">
                <a:extLst>
                  <a:ext uri="{FF2B5EF4-FFF2-40B4-BE49-F238E27FC236}">
                    <a16:creationId xmlns:a16="http://schemas.microsoft.com/office/drawing/2014/main" id="{1411F53C-DFF4-4C42-BEB3-890D7BA7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0" name="Freeform 3141">
                <a:extLst>
                  <a:ext uri="{FF2B5EF4-FFF2-40B4-BE49-F238E27FC236}">
                    <a16:creationId xmlns:a16="http://schemas.microsoft.com/office/drawing/2014/main" id="{09E08013-14B3-43EB-9A44-010B1CEA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1" name="Freeform 3142">
                <a:extLst>
                  <a:ext uri="{FF2B5EF4-FFF2-40B4-BE49-F238E27FC236}">
                    <a16:creationId xmlns:a16="http://schemas.microsoft.com/office/drawing/2014/main" id="{E8169998-692A-4D0E-99D0-4A1FB4E3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2" name="Freeform 3143">
                <a:extLst>
                  <a:ext uri="{FF2B5EF4-FFF2-40B4-BE49-F238E27FC236}">
                    <a16:creationId xmlns:a16="http://schemas.microsoft.com/office/drawing/2014/main" id="{FC425D9C-76E8-43B3-9EB1-015C7C18D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3" name="Freeform 3144">
                <a:extLst>
                  <a:ext uri="{FF2B5EF4-FFF2-40B4-BE49-F238E27FC236}">
                    <a16:creationId xmlns:a16="http://schemas.microsoft.com/office/drawing/2014/main" id="{F47A2681-7723-44BE-B9DD-A9843729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4" name="Freeform 3145">
                <a:extLst>
                  <a:ext uri="{FF2B5EF4-FFF2-40B4-BE49-F238E27FC236}">
                    <a16:creationId xmlns:a16="http://schemas.microsoft.com/office/drawing/2014/main" id="{E2C84B4D-FBC9-4805-937D-7A87B1BD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5" name="Freeform 3146">
                <a:extLst>
                  <a:ext uri="{FF2B5EF4-FFF2-40B4-BE49-F238E27FC236}">
                    <a16:creationId xmlns:a16="http://schemas.microsoft.com/office/drawing/2014/main" id="{A29E622A-F981-4F77-B9EE-0180369A2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6" name="Freeform 3147">
                <a:extLst>
                  <a:ext uri="{FF2B5EF4-FFF2-40B4-BE49-F238E27FC236}">
                    <a16:creationId xmlns:a16="http://schemas.microsoft.com/office/drawing/2014/main" id="{C6B40387-A3DF-4CA1-97DD-193E76F4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7" name="Freeform 3148">
                <a:extLst>
                  <a:ext uri="{FF2B5EF4-FFF2-40B4-BE49-F238E27FC236}">
                    <a16:creationId xmlns:a16="http://schemas.microsoft.com/office/drawing/2014/main" id="{C6E86569-D6CD-478F-B029-16B65B3AF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8" name="Freeform 3149">
                <a:extLst>
                  <a:ext uri="{FF2B5EF4-FFF2-40B4-BE49-F238E27FC236}">
                    <a16:creationId xmlns:a16="http://schemas.microsoft.com/office/drawing/2014/main" id="{4791265F-7D14-474C-9FC9-F7744438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9" name="Freeform 3150">
                <a:extLst>
                  <a:ext uri="{FF2B5EF4-FFF2-40B4-BE49-F238E27FC236}">
                    <a16:creationId xmlns:a16="http://schemas.microsoft.com/office/drawing/2014/main" id="{322CDF98-D8A1-4926-96E0-40AC18D6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0" name="Freeform 3151">
                <a:extLst>
                  <a:ext uri="{FF2B5EF4-FFF2-40B4-BE49-F238E27FC236}">
                    <a16:creationId xmlns:a16="http://schemas.microsoft.com/office/drawing/2014/main" id="{23222677-020F-48A0-B860-955E6EF0B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1" name="Freeform 3152">
                <a:extLst>
                  <a:ext uri="{FF2B5EF4-FFF2-40B4-BE49-F238E27FC236}">
                    <a16:creationId xmlns:a16="http://schemas.microsoft.com/office/drawing/2014/main" id="{A7467C97-65A3-4821-9CB4-B8629018A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2" name="Freeform 3153">
                <a:extLst>
                  <a:ext uri="{FF2B5EF4-FFF2-40B4-BE49-F238E27FC236}">
                    <a16:creationId xmlns:a16="http://schemas.microsoft.com/office/drawing/2014/main" id="{744579BC-6762-451A-990D-F520E5984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4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3" name="Freeform 3154">
                <a:extLst>
                  <a:ext uri="{FF2B5EF4-FFF2-40B4-BE49-F238E27FC236}">
                    <a16:creationId xmlns:a16="http://schemas.microsoft.com/office/drawing/2014/main" id="{A58D71BF-7633-4C17-A025-DD04A17DA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4" name="Freeform 3155">
                <a:extLst>
                  <a:ext uri="{FF2B5EF4-FFF2-40B4-BE49-F238E27FC236}">
                    <a16:creationId xmlns:a16="http://schemas.microsoft.com/office/drawing/2014/main" id="{643BAD3A-1FD0-4741-B91F-2B783F3AE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6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5" name="Freeform 3156">
                <a:extLst>
                  <a:ext uri="{FF2B5EF4-FFF2-40B4-BE49-F238E27FC236}">
                    <a16:creationId xmlns:a16="http://schemas.microsoft.com/office/drawing/2014/main" id="{FE926B05-451D-4B8F-8833-91EF8C87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6" name="Freeform 3157">
                <a:extLst>
                  <a:ext uri="{FF2B5EF4-FFF2-40B4-BE49-F238E27FC236}">
                    <a16:creationId xmlns:a16="http://schemas.microsoft.com/office/drawing/2014/main" id="{215F47A7-4247-420C-80F6-02B48A0B2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7" name="Freeform 3158">
                <a:extLst>
                  <a:ext uri="{FF2B5EF4-FFF2-40B4-BE49-F238E27FC236}">
                    <a16:creationId xmlns:a16="http://schemas.microsoft.com/office/drawing/2014/main" id="{BFC2E8AB-8059-4298-AB17-16CEFE98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8" name="Freeform 3159">
                <a:extLst>
                  <a:ext uri="{FF2B5EF4-FFF2-40B4-BE49-F238E27FC236}">
                    <a16:creationId xmlns:a16="http://schemas.microsoft.com/office/drawing/2014/main" id="{23490C5D-DDB4-49DE-9B32-51902508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2" name="Group 3160">
              <a:extLst>
                <a:ext uri="{FF2B5EF4-FFF2-40B4-BE49-F238E27FC236}">
                  <a16:creationId xmlns:a16="http://schemas.microsoft.com/office/drawing/2014/main" id="{E195982C-19CA-46C0-B3D5-A1E8AFFE0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6" y="1843"/>
              <a:ext cx="1162" cy="1194"/>
              <a:chOff x="3446" y="1843"/>
              <a:chExt cx="1162" cy="1194"/>
            </a:xfrm>
          </p:grpSpPr>
          <p:sp>
            <p:nvSpPr>
              <p:cNvPr id="67659" name="Freeform 3161">
                <a:extLst>
                  <a:ext uri="{FF2B5EF4-FFF2-40B4-BE49-F238E27FC236}">
                    <a16:creationId xmlns:a16="http://schemas.microsoft.com/office/drawing/2014/main" id="{646FDC20-2E0C-442B-B430-72187C37C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" name="Freeform 3162">
                <a:extLst>
                  <a:ext uri="{FF2B5EF4-FFF2-40B4-BE49-F238E27FC236}">
                    <a16:creationId xmlns:a16="http://schemas.microsoft.com/office/drawing/2014/main" id="{B80129A1-777C-4380-B3B9-4537EAB8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85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" name="Freeform 3163">
                <a:extLst>
                  <a:ext uri="{FF2B5EF4-FFF2-40B4-BE49-F238E27FC236}">
                    <a16:creationId xmlns:a16="http://schemas.microsoft.com/office/drawing/2014/main" id="{360A38CB-8C91-4DB8-B1CE-3EE94728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45"/>
                <a:ext cx="55" cy="54"/>
              </a:xfrm>
              <a:custGeom>
                <a:avLst/>
                <a:gdLst>
                  <a:gd name="T0" fmla="*/ 208 w 22"/>
                  <a:gd name="T1" fmla="*/ 373 h 20"/>
                  <a:gd name="T2" fmla="*/ 20 w 22"/>
                  <a:gd name="T3" fmla="*/ 257 h 20"/>
                  <a:gd name="T4" fmla="*/ 145 w 22"/>
                  <a:gd name="T5" fmla="*/ 38 h 20"/>
                  <a:gd name="T6" fmla="*/ 333 w 22"/>
                  <a:gd name="T7" fmla="*/ 159 h 20"/>
                  <a:gd name="T8" fmla="*/ 208 w 22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13" y="19"/>
                    </a:moveTo>
                    <a:cubicBezTo>
                      <a:pt x="8" y="20"/>
                      <a:pt x="3" y="18"/>
                      <a:pt x="1" y="13"/>
                    </a:cubicBezTo>
                    <a:cubicBezTo>
                      <a:pt x="0" y="9"/>
                      <a:pt x="3" y="4"/>
                      <a:pt x="9" y="2"/>
                    </a:cubicBezTo>
                    <a:cubicBezTo>
                      <a:pt x="14" y="0"/>
                      <a:pt x="19" y="3"/>
                      <a:pt x="21" y="8"/>
                    </a:cubicBezTo>
                    <a:cubicBezTo>
                      <a:pt x="22" y="12"/>
                      <a:pt x="19" y="17"/>
                      <a:pt x="13" y="1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" name="Freeform 3164">
                <a:extLst>
                  <a:ext uri="{FF2B5EF4-FFF2-40B4-BE49-F238E27FC236}">
                    <a16:creationId xmlns:a16="http://schemas.microsoft.com/office/drawing/2014/main" id="{11488B1D-5604-406D-B6DD-5DFEF7D05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" name="Freeform 3165">
                <a:extLst>
                  <a:ext uri="{FF2B5EF4-FFF2-40B4-BE49-F238E27FC236}">
                    <a16:creationId xmlns:a16="http://schemas.microsoft.com/office/drawing/2014/main" id="{53A62C21-0206-46AA-9C92-3A1B8791F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4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" name="Freeform 3166">
                <a:extLst>
                  <a:ext uri="{FF2B5EF4-FFF2-40B4-BE49-F238E27FC236}">
                    <a16:creationId xmlns:a16="http://schemas.microsoft.com/office/drawing/2014/main" id="{8DAA0D9A-3D53-45F8-B449-253E408D3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" name="Freeform 3167">
                <a:extLst>
                  <a:ext uri="{FF2B5EF4-FFF2-40B4-BE49-F238E27FC236}">
                    <a16:creationId xmlns:a16="http://schemas.microsoft.com/office/drawing/2014/main" id="{A9BF03FD-A02B-4601-B80A-50C064A3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" name="Freeform 3168">
                <a:extLst>
                  <a:ext uri="{FF2B5EF4-FFF2-40B4-BE49-F238E27FC236}">
                    <a16:creationId xmlns:a16="http://schemas.microsoft.com/office/drawing/2014/main" id="{66DE97D6-9CF6-449B-AA55-52023BBD0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0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" name="Freeform 3169">
                <a:extLst>
                  <a:ext uri="{FF2B5EF4-FFF2-40B4-BE49-F238E27FC236}">
                    <a16:creationId xmlns:a16="http://schemas.microsoft.com/office/drawing/2014/main" id="{27CEFF8D-C04A-4789-99BF-741645986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" name="Freeform 3170">
                <a:extLst>
                  <a:ext uri="{FF2B5EF4-FFF2-40B4-BE49-F238E27FC236}">
                    <a16:creationId xmlns:a16="http://schemas.microsoft.com/office/drawing/2014/main" id="{76814009-4DBD-4D0D-ACF1-3FF4C9B3A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7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" name="Freeform 3171">
                <a:extLst>
                  <a:ext uri="{FF2B5EF4-FFF2-40B4-BE49-F238E27FC236}">
                    <a16:creationId xmlns:a16="http://schemas.microsoft.com/office/drawing/2014/main" id="{D973CB59-05F0-4618-A577-BA6F8C02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" name="Freeform 3172">
                <a:extLst>
                  <a:ext uri="{FF2B5EF4-FFF2-40B4-BE49-F238E27FC236}">
                    <a16:creationId xmlns:a16="http://schemas.microsoft.com/office/drawing/2014/main" id="{5226B366-39DB-4A1F-9DDE-B71746ACA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83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" name="Freeform 3173">
                <a:extLst>
                  <a:ext uri="{FF2B5EF4-FFF2-40B4-BE49-F238E27FC236}">
                    <a16:creationId xmlns:a16="http://schemas.microsoft.com/office/drawing/2014/main" id="{A13D3766-20EA-4401-955B-8BE9DF84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9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" name="Freeform 3174">
                <a:extLst>
                  <a:ext uri="{FF2B5EF4-FFF2-40B4-BE49-F238E27FC236}">
                    <a16:creationId xmlns:a16="http://schemas.microsoft.com/office/drawing/2014/main" id="{B932DE76-AB16-4712-B311-835EBFDF7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9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" name="Freeform 3175">
                <a:extLst>
                  <a:ext uri="{FF2B5EF4-FFF2-40B4-BE49-F238E27FC236}">
                    <a16:creationId xmlns:a16="http://schemas.microsoft.com/office/drawing/2014/main" id="{724DEC51-F2CC-4505-A977-A29C17EDF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" name="Freeform 3176">
                <a:extLst>
                  <a:ext uri="{FF2B5EF4-FFF2-40B4-BE49-F238E27FC236}">
                    <a16:creationId xmlns:a16="http://schemas.microsoft.com/office/drawing/2014/main" id="{D431D9C5-2346-4741-8343-2DF6C8557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9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" name="Freeform 3177">
                <a:extLst>
                  <a:ext uri="{FF2B5EF4-FFF2-40B4-BE49-F238E27FC236}">
                    <a16:creationId xmlns:a16="http://schemas.microsoft.com/office/drawing/2014/main" id="{DEF7A9DD-2E96-4A09-8B08-799696152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0 w 3"/>
                  <a:gd name="T3" fmla="*/ 27 h 2"/>
                  <a:gd name="T4" fmla="*/ 12 w 3"/>
                  <a:gd name="T5" fmla="*/ 0 h 2"/>
                  <a:gd name="T6" fmla="*/ 28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" name="Freeform 3178">
                <a:extLst>
                  <a:ext uri="{FF2B5EF4-FFF2-40B4-BE49-F238E27FC236}">
                    <a16:creationId xmlns:a16="http://schemas.microsoft.com/office/drawing/2014/main" id="{EA8C5D40-E9D5-4C8E-B303-0CFA7006C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9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" name="Freeform 3179">
                <a:extLst>
                  <a:ext uri="{FF2B5EF4-FFF2-40B4-BE49-F238E27FC236}">
                    <a16:creationId xmlns:a16="http://schemas.microsoft.com/office/drawing/2014/main" id="{7E408093-2677-4B7C-BC77-3B84E76E8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" name="Freeform 3180">
                <a:extLst>
                  <a:ext uri="{FF2B5EF4-FFF2-40B4-BE49-F238E27FC236}">
                    <a16:creationId xmlns:a16="http://schemas.microsoft.com/office/drawing/2014/main" id="{05B3FADE-104A-4A33-AE3E-DE527AE6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6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" name="Freeform 3181">
                <a:extLst>
                  <a:ext uri="{FF2B5EF4-FFF2-40B4-BE49-F238E27FC236}">
                    <a16:creationId xmlns:a16="http://schemas.microsoft.com/office/drawing/2014/main" id="{0C54E35B-7A73-4AE5-8975-DC4492E5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05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" name="Freeform 3182">
                <a:extLst>
                  <a:ext uri="{FF2B5EF4-FFF2-40B4-BE49-F238E27FC236}">
                    <a16:creationId xmlns:a16="http://schemas.microsoft.com/office/drawing/2014/main" id="{45246BCF-2026-40AE-B43F-E11117D02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51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" name="Freeform 3183">
                <a:extLst>
                  <a:ext uri="{FF2B5EF4-FFF2-40B4-BE49-F238E27FC236}">
                    <a16:creationId xmlns:a16="http://schemas.microsoft.com/office/drawing/2014/main" id="{E83E9F81-C79E-4182-9336-74E30A5F4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67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" name="Freeform 3184">
                <a:extLst>
                  <a:ext uri="{FF2B5EF4-FFF2-40B4-BE49-F238E27FC236}">
                    <a16:creationId xmlns:a16="http://schemas.microsoft.com/office/drawing/2014/main" id="{CACDE3FB-AAE8-4391-A0E9-F0462334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6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" name="Freeform 3185">
                <a:extLst>
                  <a:ext uri="{FF2B5EF4-FFF2-40B4-BE49-F238E27FC236}">
                    <a16:creationId xmlns:a16="http://schemas.microsoft.com/office/drawing/2014/main" id="{D9D9B1D4-2177-4A0E-9745-0AA02690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72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" name="Freeform 3186">
                <a:extLst>
                  <a:ext uri="{FF2B5EF4-FFF2-40B4-BE49-F238E27FC236}">
                    <a16:creationId xmlns:a16="http://schemas.microsoft.com/office/drawing/2014/main" id="{6C8F514E-FC89-4DFA-AAA2-3C951BA7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7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" name="Freeform 3187">
                <a:extLst>
                  <a:ext uri="{FF2B5EF4-FFF2-40B4-BE49-F238E27FC236}">
                    <a16:creationId xmlns:a16="http://schemas.microsoft.com/office/drawing/2014/main" id="{F4B86479-7433-46C7-ABB5-92134E5F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85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" name="Freeform 3188">
                <a:extLst>
                  <a:ext uri="{FF2B5EF4-FFF2-40B4-BE49-F238E27FC236}">
                    <a16:creationId xmlns:a16="http://schemas.microsoft.com/office/drawing/2014/main" id="{9DBAC9F8-D0E6-4A48-BA9E-870F40BF2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7" name="Freeform 3189">
                <a:extLst>
                  <a:ext uri="{FF2B5EF4-FFF2-40B4-BE49-F238E27FC236}">
                    <a16:creationId xmlns:a16="http://schemas.microsoft.com/office/drawing/2014/main" id="{0E022BE5-368A-450D-8E70-280B45B9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8" name="Freeform 3190">
                <a:extLst>
                  <a:ext uri="{FF2B5EF4-FFF2-40B4-BE49-F238E27FC236}">
                    <a16:creationId xmlns:a16="http://schemas.microsoft.com/office/drawing/2014/main" id="{AB59CFA3-62E6-4709-8D94-2471497E9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54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9" name="Freeform 3191">
                <a:extLst>
                  <a:ext uri="{FF2B5EF4-FFF2-40B4-BE49-F238E27FC236}">
                    <a16:creationId xmlns:a16="http://schemas.microsoft.com/office/drawing/2014/main" id="{9995EFB3-C45A-4DA1-A1C1-B00ABFEC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6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0" name="Freeform 3192">
                <a:extLst>
                  <a:ext uri="{FF2B5EF4-FFF2-40B4-BE49-F238E27FC236}">
                    <a16:creationId xmlns:a16="http://schemas.microsoft.com/office/drawing/2014/main" id="{32B898E5-F52B-4245-B4FF-3B8FB4644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9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1" name="Freeform 3193">
                <a:extLst>
                  <a:ext uri="{FF2B5EF4-FFF2-40B4-BE49-F238E27FC236}">
                    <a16:creationId xmlns:a16="http://schemas.microsoft.com/office/drawing/2014/main" id="{384DA5C2-DD57-4B6C-807D-F8E68C2F7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8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2" name="Freeform 3194">
                <a:extLst>
                  <a:ext uri="{FF2B5EF4-FFF2-40B4-BE49-F238E27FC236}">
                    <a16:creationId xmlns:a16="http://schemas.microsoft.com/office/drawing/2014/main" id="{04D28BD6-3B1B-444E-8681-D8850FCD6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3" name="Freeform 3195">
                <a:extLst>
                  <a:ext uri="{FF2B5EF4-FFF2-40B4-BE49-F238E27FC236}">
                    <a16:creationId xmlns:a16="http://schemas.microsoft.com/office/drawing/2014/main" id="{33D8AB29-5921-4747-8A1E-FC016110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75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4" name="Freeform 3196">
                <a:extLst>
                  <a:ext uri="{FF2B5EF4-FFF2-40B4-BE49-F238E27FC236}">
                    <a16:creationId xmlns:a16="http://schemas.microsoft.com/office/drawing/2014/main" id="{D283568C-A00D-43E3-93F7-682D6AA2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5" name="Freeform 3197">
                <a:extLst>
                  <a:ext uri="{FF2B5EF4-FFF2-40B4-BE49-F238E27FC236}">
                    <a16:creationId xmlns:a16="http://schemas.microsoft.com/office/drawing/2014/main" id="{BC224418-B928-47AE-A3BF-45CC4223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6" name="Freeform 3198">
                <a:extLst>
                  <a:ext uri="{FF2B5EF4-FFF2-40B4-BE49-F238E27FC236}">
                    <a16:creationId xmlns:a16="http://schemas.microsoft.com/office/drawing/2014/main" id="{6E37EEB9-0B5B-467A-9610-E2799338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7" name="Freeform 3199">
                <a:extLst>
                  <a:ext uri="{FF2B5EF4-FFF2-40B4-BE49-F238E27FC236}">
                    <a16:creationId xmlns:a16="http://schemas.microsoft.com/office/drawing/2014/main" id="{5D3D4407-CBE0-47DE-9E2E-C77846BCB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53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0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8" name="Freeform 3200">
                <a:extLst>
                  <a:ext uri="{FF2B5EF4-FFF2-40B4-BE49-F238E27FC236}">
                    <a16:creationId xmlns:a16="http://schemas.microsoft.com/office/drawing/2014/main" id="{688FF48B-16D8-4F43-B943-68EF52ACE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4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9" name="Freeform 3201">
                <a:extLst>
                  <a:ext uri="{FF2B5EF4-FFF2-40B4-BE49-F238E27FC236}">
                    <a16:creationId xmlns:a16="http://schemas.microsoft.com/office/drawing/2014/main" id="{C4D79950-62DB-4624-91FD-83F7CD27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0" name="Freeform 3202">
                <a:extLst>
                  <a:ext uri="{FF2B5EF4-FFF2-40B4-BE49-F238E27FC236}">
                    <a16:creationId xmlns:a16="http://schemas.microsoft.com/office/drawing/2014/main" id="{51FBFC2E-839A-4630-B3B7-5FEAC8BB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043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1" name="Freeform 3203">
                <a:extLst>
                  <a:ext uri="{FF2B5EF4-FFF2-40B4-BE49-F238E27FC236}">
                    <a16:creationId xmlns:a16="http://schemas.microsoft.com/office/drawing/2014/main" id="{37334523-FE66-4462-BA4F-F0787B699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2" name="Freeform 3204">
                <a:extLst>
                  <a:ext uri="{FF2B5EF4-FFF2-40B4-BE49-F238E27FC236}">
                    <a16:creationId xmlns:a16="http://schemas.microsoft.com/office/drawing/2014/main" id="{7E91DD09-6D55-4115-B98F-E3F807A4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059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3" name="Freeform 3205">
                <a:extLst>
                  <a:ext uri="{FF2B5EF4-FFF2-40B4-BE49-F238E27FC236}">
                    <a16:creationId xmlns:a16="http://schemas.microsoft.com/office/drawing/2014/main" id="{4D114540-742C-48D9-853B-D80ECEEF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05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4" name="Freeform 3206">
                <a:extLst>
                  <a:ext uri="{FF2B5EF4-FFF2-40B4-BE49-F238E27FC236}">
                    <a16:creationId xmlns:a16="http://schemas.microsoft.com/office/drawing/2014/main" id="{E1416104-7DD3-4B79-A52A-2BDCC72FC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48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0 w 3"/>
                  <a:gd name="T3" fmla="*/ 20 h 2"/>
                  <a:gd name="T4" fmla="*/ 21 w 3"/>
                  <a:gd name="T5" fmla="*/ 0 h 2"/>
                  <a:gd name="T6" fmla="*/ 35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5" name="Freeform 3207">
                <a:extLst>
                  <a:ext uri="{FF2B5EF4-FFF2-40B4-BE49-F238E27FC236}">
                    <a16:creationId xmlns:a16="http://schemas.microsoft.com/office/drawing/2014/main" id="{A3BEDF65-1529-4687-B467-621B2251D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6" name="Freeform 3208">
                <a:extLst>
                  <a:ext uri="{FF2B5EF4-FFF2-40B4-BE49-F238E27FC236}">
                    <a16:creationId xmlns:a16="http://schemas.microsoft.com/office/drawing/2014/main" id="{26C8CD95-3F5F-4A92-8CCE-48A371C3A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61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27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7" name="Freeform 3209">
                <a:extLst>
                  <a:ext uri="{FF2B5EF4-FFF2-40B4-BE49-F238E27FC236}">
                    <a16:creationId xmlns:a16="http://schemas.microsoft.com/office/drawing/2014/main" id="{90A75A85-7483-40BC-958C-9BF7E097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8" name="Freeform 3210">
                <a:extLst>
                  <a:ext uri="{FF2B5EF4-FFF2-40B4-BE49-F238E27FC236}">
                    <a16:creationId xmlns:a16="http://schemas.microsoft.com/office/drawing/2014/main" id="{E011DF66-3C42-4E18-A02C-2A578FFB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9" name="Freeform 3211">
                <a:extLst>
                  <a:ext uri="{FF2B5EF4-FFF2-40B4-BE49-F238E27FC236}">
                    <a16:creationId xmlns:a16="http://schemas.microsoft.com/office/drawing/2014/main" id="{8544224D-DCA6-4D44-A002-88DAD433A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0" name="Freeform 3212">
                <a:extLst>
                  <a:ext uri="{FF2B5EF4-FFF2-40B4-BE49-F238E27FC236}">
                    <a16:creationId xmlns:a16="http://schemas.microsoft.com/office/drawing/2014/main" id="{65D2A390-6DBA-4603-AB01-6D968530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1" name="Freeform 3213">
                <a:extLst>
                  <a:ext uri="{FF2B5EF4-FFF2-40B4-BE49-F238E27FC236}">
                    <a16:creationId xmlns:a16="http://schemas.microsoft.com/office/drawing/2014/main" id="{385E09F9-F1B4-4617-B58F-F7D3EF28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69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2" name="Freeform 3214">
                <a:extLst>
                  <a:ext uri="{FF2B5EF4-FFF2-40B4-BE49-F238E27FC236}">
                    <a16:creationId xmlns:a16="http://schemas.microsoft.com/office/drawing/2014/main" id="{26902EEF-8D42-4284-BB0A-A1B6C14B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79"/>
                <a:ext cx="38" cy="34"/>
              </a:xfrm>
              <a:custGeom>
                <a:avLst/>
                <a:gdLst>
                  <a:gd name="T0" fmla="*/ 160 w 15"/>
                  <a:gd name="T1" fmla="*/ 212 h 13"/>
                  <a:gd name="T2" fmla="*/ 20 w 15"/>
                  <a:gd name="T3" fmla="*/ 144 h 13"/>
                  <a:gd name="T4" fmla="*/ 96 w 15"/>
                  <a:gd name="T5" fmla="*/ 21 h 13"/>
                  <a:gd name="T6" fmla="*/ 243 w 15"/>
                  <a:gd name="T7" fmla="*/ 89 h 13"/>
                  <a:gd name="T8" fmla="*/ 160 w 15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0" y="12"/>
                    </a:moveTo>
                    <a:cubicBezTo>
                      <a:pt x="6" y="13"/>
                      <a:pt x="2" y="12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10" y="0"/>
                      <a:pt x="14" y="1"/>
                      <a:pt x="15" y="5"/>
                    </a:cubicBezTo>
                    <a:cubicBezTo>
                      <a:pt x="15" y="8"/>
                      <a:pt x="13" y="11"/>
                      <a:pt x="10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3" name="Freeform 3215">
                <a:extLst>
                  <a:ext uri="{FF2B5EF4-FFF2-40B4-BE49-F238E27FC236}">
                    <a16:creationId xmlns:a16="http://schemas.microsoft.com/office/drawing/2014/main" id="{F8B2C97C-4CB8-4BE0-8E4F-BFE312FE4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4" name="Freeform 3216">
                <a:extLst>
                  <a:ext uri="{FF2B5EF4-FFF2-40B4-BE49-F238E27FC236}">
                    <a16:creationId xmlns:a16="http://schemas.microsoft.com/office/drawing/2014/main" id="{CEE84B24-091E-4B10-A75F-A123EB004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5" name="Freeform 3217">
                <a:extLst>
                  <a:ext uri="{FF2B5EF4-FFF2-40B4-BE49-F238E27FC236}">
                    <a16:creationId xmlns:a16="http://schemas.microsoft.com/office/drawing/2014/main" id="{9D0A06F4-75B6-4735-9746-755877F89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9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6" name="Freeform 3218">
                <a:extLst>
                  <a:ext uri="{FF2B5EF4-FFF2-40B4-BE49-F238E27FC236}">
                    <a16:creationId xmlns:a16="http://schemas.microsoft.com/office/drawing/2014/main" id="{69031FA5-CB33-49F2-8289-6B6CBFCB2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7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7" name="Freeform 3219">
                <a:extLst>
                  <a:ext uri="{FF2B5EF4-FFF2-40B4-BE49-F238E27FC236}">
                    <a16:creationId xmlns:a16="http://schemas.microsoft.com/office/drawing/2014/main" id="{50EBB35E-BF16-44CA-B5A5-16B4103E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8" name="Freeform 3220">
                <a:extLst>
                  <a:ext uri="{FF2B5EF4-FFF2-40B4-BE49-F238E27FC236}">
                    <a16:creationId xmlns:a16="http://schemas.microsoft.com/office/drawing/2014/main" id="{2F427E30-9267-4CD7-883E-326352DF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9" name="Freeform 3221">
                <a:extLst>
                  <a:ext uri="{FF2B5EF4-FFF2-40B4-BE49-F238E27FC236}">
                    <a16:creationId xmlns:a16="http://schemas.microsoft.com/office/drawing/2014/main" id="{FE0BA545-05D3-451F-A4F2-370EDB327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9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0" name="Freeform 3222">
                <a:extLst>
                  <a:ext uri="{FF2B5EF4-FFF2-40B4-BE49-F238E27FC236}">
                    <a16:creationId xmlns:a16="http://schemas.microsoft.com/office/drawing/2014/main" id="{2BE721AA-5819-4A97-BBC6-D69275E47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1" name="Freeform 3223">
                <a:extLst>
                  <a:ext uri="{FF2B5EF4-FFF2-40B4-BE49-F238E27FC236}">
                    <a16:creationId xmlns:a16="http://schemas.microsoft.com/office/drawing/2014/main" id="{53F626FB-EB19-4485-A8ED-F08D9378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00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2" name="Freeform 3224">
                <a:extLst>
                  <a:ext uri="{FF2B5EF4-FFF2-40B4-BE49-F238E27FC236}">
                    <a16:creationId xmlns:a16="http://schemas.microsoft.com/office/drawing/2014/main" id="{B825D2E4-217C-45E7-900D-2371644B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3" name="Freeform 3225">
                <a:extLst>
                  <a:ext uri="{FF2B5EF4-FFF2-40B4-BE49-F238E27FC236}">
                    <a16:creationId xmlns:a16="http://schemas.microsoft.com/office/drawing/2014/main" id="{22E9D01A-A82F-4D3E-B908-5A55E4F3C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4" name="Freeform 3226">
                <a:extLst>
                  <a:ext uri="{FF2B5EF4-FFF2-40B4-BE49-F238E27FC236}">
                    <a16:creationId xmlns:a16="http://schemas.microsoft.com/office/drawing/2014/main" id="{65152BE2-E354-4B57-AE42-0F5D3FA1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1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5" name="Freeform 3227">
                <a:extLst>
                  <a:ext uri="{FF2B5EF4-FFF2-40B4-BE49-F238E27FC236}">
                    <a16:creationId xmlns:a16="http://schemas.microsoft.com/office/drawing/2014/main" id="{FEE0CBFD-6CEB-4E82-B1E6-9383FAB68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6" name="Freeform 3228">
                <a:extLst>
                  <a:ext uri="{FF2B5EF4-FFF2-40B4-BE49-F238E27FC236}">
                    <a16:creationId xmlns:a16="http://schemas.microsoft.com/office/drawing/2014/main" id="{652CA108-ABB4-4820-98B3-B9CF07112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7" name="Freeform 3229">
                <a:extLst>
                  <a:ext uri="{FF2B5EF4-FFF2-40B4-BE49-F238E27FC236}">
                    <a16:creationId xmlns:a16="http://schemas.microsoft.com/office/drawing/2014/main" id="{BBBD28A5-559F-4981-89D9-B6A9AED0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8" name="Freeform 3230">
                <a:extLst>
                  <a:ext uri="{FF2B5EF4-FFF2-40B4-BE49-F238E27FC236}">
                    <a16:creationId xmlns:a16="http://schemas.microsoft.com/office/drawing/2014/main" id="{B0DF6581-289D-44CF-84A4-81AD90C2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9" name="Freeform 3231">
                <a:extLst>
                  <a:ext uri="{FF2B5EF4-FFF2-40B4-BE49-F238E27FC236}">
                    <a16:creationId xmlns:a16="http://schemas.microsoft.com/office/drawing/2014/main" id="{BA584B13-3B53-499A-8FCD-A1065E69A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0" name="Freeform 3232">
                <a:extLst>
                  <a:ext uri="{FF2B5EF4-FFF2-40B4-BE49-F238E27FC236}">
                    <a16:creationId xmlns:a16="http://schemas.microsoft.com/office/drawing/2014/main" id="{4FC724DC-7FD8-40D0-A98A-BA285A56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1" name="Freeform 3233">
                <a:extLst>
                  <a:ext uri="{FF2B5EF4-FFF2-40B4-BE49-F238E27FC236}">
                    <a16:creationId xmlns:a16="http://schemas.microsoft.com/office/drawing/2014/main" id="{49C21712-D3CD-4D3B-87FC-260923D8C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2" name="Freeform 3234">
                <a:extLst>
                  <a:ext uri="{FF2B5EF4-FFF2-40B4-BE49-F238E27FC236}">
                    <a16:creationId xmlns:a16="http://schemas.microsoft.com/office/drawing/2014/main" id="{BD3EF918-6440-449F-B287-CA103E5A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3" name="Freeform 3235">
                <a:extLst>
                  <a:ext uri="{FF2B5EF4-FFF2-40B4-BE49-F238E27FC236}">
                    <a16:creationId xmlns:a16="http://schemas.microsoft.com/office/drawing/2014/main" id="{84031C15-3A06-4E88-9BD8-DFA16C111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4" name="Freeform 3236">
                <a:extLst>
                  <a:ext uri="{FF2B5EF4-FFF2-40B4-BE49-F238E27FC236}">
                    <a16:creationId xmlns:a16="http://schemas.microsoft.com/office/drawing/2014/main" id="{C358454D-9081-40D4-B677-F656750FE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5" name="Freeform 3237">
                <a:extLst>
                  <a:ext uri="{FF2B5EF4-FFF2-40B4-BE49-F238E27FC236}">
                    <a16:creationId xmlns:a16="http://schemas.microsoft.com/office/drawing/2014/main" id="{8EAC6A49-3A3D-4328-A29B-579B09CB8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1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6" name="Freeform 3238">
                <a:extLst>
                  <a:ext uri="{FF2B5EF4-FFF2-40B4-BE49-F238E27FC236}">
                    <a16:creationId xmlns:a16="http://schemas.microsoft.com/office/drawing/2014/main" id="{35C4CB48-9776-4909-801C-EE362AFC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7" name="Freeform 3239">
                <a:extLst>
                  <a:ext uri="{FF2B5EF4-FFF2-40B4-BE49-F238E27FC236}">
                    <a16:creationId xmlns:a16="http://schemas.microsoft.com/office/drawing/2014/main" id="{5A3BA974-6C82-474B-8621-0B34D9B60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8" name="Freeform 3240">
                <a:extLst>
                  <a:ext uri="{FF2B5EF4-FFF2-40B4-BE49-F238E27FC236}">
                    <a16:creationId xmlns:a16="http://schemas.microsoft.com/office/drawing/2014/main" id="{7E91D49D-57A6-4917-AC76-7F91DA0E0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0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9" name="Freeform 3241">
                <a:extLst>
                  <a:ext uri="{FF2B5EF4-FFF2-40B4-BE49-F238E27FC236}">
                    <a16:creationId xmlns:a16="http://schemas.microsoft.com/office/drawing/2014/main" id="{9D7D5F82-DA97-4DBD-8288-178EB8707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0" name="Freeform 3242">
                <a:extLst>
                  <a:ext uri="{FF2B5EF4-FFF2-40B4-BE49-F238E27FC236}">
                    <a16:creationId xmlns:a16="http://schemas.microsoft.com/office/drawing/2014/main" id="{9F77DBCC-46CC-4BC9-8F8B-1ECE7AFC1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1" name="Freeform 3243">
                <a:extLst>
                  <a:ext uri="{FF2B5EF4-FFF2-40B4-BE49-F238E27FC236}">
                    <a16:creationId xmlns:a16="http://schemas.microsoft.com/office/drawing/2014/main" id="{6AFECB03-1533-444F-9C59-1440A86F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2" name="Freeform 3244">
                <a:extLst>
                  <a:ext uri="{FF2B5EF4-FFF2-40B4-BE49-F238E27FC236}">
                    <a16:creationId xmlns:a16="http://schemas.microsoft.com/office/drawing/2014/main" id="{D9F90DE1-B0BE-474A-9CEE-B82069A87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3" name="Freeform 3245">
                <a:extLst>
                  <a:ext uri="{FF2B5EF4-FFF2-40B4-BE49-F238E27FC236}">
                    <a16:creationId xmlns:a16="http://schemas.microsoft.com/office/drawing/2014/main" id="{0F9CE2BD-608C-4CF1-B022-4ECF3C1AC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4" name="Freeform 3246">
                <a:extLst>
                  <a:ext uri="{FF2B5EF4-FFF2-40B4-BE49-F238E27FC236}">
                    <a16:creationId xmlns:a16="http://schemas.microsoft.com/office/drawing/2014/main" id="{43E3EACA-4FAA-4462-9747-15A4000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5" name="Freeform 3247">
                <a:extLst>
                  <a:ext uri="{FF2B5EF4-FFF2-40B4-BE49-F238E27FC236}">
                    <a16:creationId xmlns:a16="http://schemas.microsoft.com/office/drawing/2014/main" id="{BE491D65-84AB-4D7C-B8A4-7001A11D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6" name="Freeform 3248">
                <a:extLst>
                  <a:ext uri="{FF2B5EF4-FFF2-40B4-BE49-F238E27FC236}">
                    <a16:creationId xmlns:a16="http://schemas.microsoft.com/office/drawing/2014/main" id="{853E0D66-0D23-4CBD-908D-48980B4C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7" name="Freeform 3249">
                <a:extLst>
                  <a:ext uri="{FF2B5EF4-FFF2-40B4-BE49-F238E27FC236}">
                    <a16:creationId xmlns:a16="http://schemas.microsoft.com/office/drawing/2014/main" id="{183D4CAD-759B-4CC6-B0C9-1636C56AF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976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8" name="Freeform 3250">
                <a:extLst>
                  <a:ext uri="{FF2B5EF4-FFF2-40B4-BE49-F238E27FC236}">
                    <a16:creationId xmlns:a16="http://schemas.microsoft.com/office/drawing/2014/main" id="{FEC403B2-F0BD-4CB5-8101-DC3DEC0D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9" name="Freeform 3251">
                <a:extLst>
                  <a:ext uri="{FF2B5EF4-FFF2-40B4-BE49-F238E27FC236}">
                    <a16:creationId xmlns:a16="http://schemas.microsoft.com/office/drawing/2014/main" id="{414B8583-DE89-411D-ABD1-89623D8F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976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0" name="Freeform 3252">
                <a:extLst>
                  <a:ext uri="{FF2B5EF4-FFF2-40B4-BE49-F238E27FC236}">
                    <a16:creationId xmlns:a16="http://schemas.microsoft.com/office/drawing/2014/main" id="{4D3F4604-2218-4535-9A18-186800D1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1" name="Freeform 3253">
                <a:extLst>
                  <a:ext uri="{FF2B5EF4-FFF2-40B4-BE49-F238E27FC236}">
                    <a16:creationId xmlns:a16="http://schemas.microsoft.com/office/drawing/2014/main" id="{F85C2A92-F4B9-4477-84E7-C477E4E1F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2" name="Freeform 3254">
                <a:extLst>
                  <a:ext uri="{FF2B5EF4-FFF2-40B4-BE49-F238E27FC236}">
                    <a16:creationId xmlns:a16="http://schemas.microsoft.com/office/drawing/2014/main" id="{9D5A9653-4E20-4735-BF42-501AE79A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3" name="Freeform 3255">
                <a:extLst>
                  <a:ext uri="{FF2B5EF4-FFF2-40B4-BE49-F238E27FC236}">
                    <a16:creationId xmlns:a16="http://schemas.microsoft.com/office/drawing/2014/main" id="{550DA3E8-C7D1-460E-82CB-8FF6361A5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4" name="Freeform 3256">
                <a:extLst>
                  <a:ext uri="{FF2B5EF4-FFF2-40B4-BE49-F238E27FC236}">
                    <a16:creationId xmlns:a16="http://schemas.microsoft.com/office/drawing/2014/main" id="{BCC7D554-7BDF-4E52-8D89-E9A7E1A8B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5" name="Freeform 3257">
                <a:extLst>
                  <a:ext uri="{FF2B5EF4-FFF2-40B4-BE49-F238E27FC236}">
                    <a16:creationId xmlns:a16="http://schemas.microsoft.com/office/drawing/2014/main" id="{1AF9702E-272D-4FE1-8A3E-FE89A553D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79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6" name="Freeform 3258">
                <a:extLst>
                  <a:ext uri="{FF2B5EF4-FFF2-40B4-BE49-F238E27FC236}">
                    <a16:creationId xmlns:a16="http://schemas.microsoft.com/office/drawing/2014/main" id="{FC74FE24-5302-4B3A-9CAC-23F686560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7" name="Freeform 3259">
                <a:extLst>
                  <a:ext uri="{FF2B5EF4-FFF2-40B4-BE49-F238E27FC236}">
                    <a16:creationId xmlns:a16="http://schemas.microsoft.com/office/drawing/2014/main" id="{60155ABF-FEBB-42C9-98B0-70184011B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7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8" name="Freeform 3260">
                <a:extLst>
                  <a:ext uri="{FF2B5EF4-FFF2-40B4-BE49-F238E27FC236}">
                    <a16:creationId xmlns:a16="http://schemas.microsoft.com/office/drawing/2014/main" id="{0A86971A-05C4-4A84-9688-2B450ECB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9" name="Freeform 3261">
                <a:extLst>
                  <a:ext uri="{FF2B5EF4-FFF2-40B4-BE49-F238E27FC236}">
                    <a16:creationId xmlns:a16="http://schemas.microsoft.com/office/drawing/2014/main" id="{86960538-269F-42A5-914C-A035D9B5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0" name="Freeform 3262">
                <a:extLst>
                  <a:ext uri="{FF2B5EF4-FFF2-40B4-BE49-F238E27FC236}">
                    <a16:creationId xmlns:a16="http://schemas.microsoft.com/office/drawing/2014/main" id="{7F3772BF-7F30-4139-BBD0-5DDAE090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1" name="Freeform 3263">
                <a:extLst>
                  <a:ext uri="{FF2B5EF4-FFF2-40B4-BE49-F238E27FC236}">
                    <a16:creationId xmlns:a16="http://schemas.microsoft.com/office/drawing/2014/main" id="{17CE8071-8C8A-4210-B929-F69F22613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2" name="Freeform 3264">
                <a:extLst>
                  <a:ext uri="{FF2B5EF4-FFF2-40B4-BE49-F238E27FC236}">
                    <a16:creationId xmlns:a16="http://schemas.microsoft.com/office/drawing/2014/main" id="{2C526D59-2394-4759-888C-29CFF7B39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9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3" name="Freeform 3265">
                <a:extLst>
                  <a:ext uri="{FF2B5EF4-FFF2-40B4-BE49-F238E27FC236}">
                    <a16:creationId xmlns:a16="http://schemas.microsoft.com/office/drawing/2014/main" id="{71D2FB48-220A-467E-8525-6EFA1444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89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4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4" name="Freeform 3266">
                <a:extLst>
                  <a:ext uri="{FF2B5EF4-FFF2-40B4-BE49-F238E27FC236}">
                    <a16:creationId xmlns:a16="http://schemas.microsoft.com/office/drawing/2014/main" id="{60CFDB5A-FE9A-46DA-AB0F-380C4DE6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5" name="Freeform 3267">
                <a:extLst>
                  <a:ext uri="{FF2B5EF4-FFF2-40B4-BE49-F238E27FC236}">
                    <a16:creationId xmlns:a16="http://schemas.microsoft.com/office/drawing/2014/main" id="{F0432A2B-B603-48E4-9E70-65E86D40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6" name="Freeform 3268">
                <a:extLst>
                  <a:ext uri="{FF2B5EF4-FFF2-40B4-BE49-F238E27FC236}">
                    <a16:creationId xmlns:a16="http://schemas.microsoft.com/office/drawing/2014/main" id="{5E24890C-0AB7-4E21-AA4B-25B13E2A3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7" name="Freeform 3269">
                <a:extLst>
                  <a:ext uri="{FF2B5EF4-FFF2-40B4-BE49-F238E27FC236}">
                    <a16:creationId xmlns:a16="http://schemas.microsoft.com/office/drawing/2014/main" id="{E682982F-362A-48FB-83D3-9BFAF3005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8" name="Freeform 3270">
                <a:extLst>
                  <a:ext uri="{FF2B5EF4-FFF2-40B4-BE49-F238E27FC236}">
                    <a16:creationId xmlns:a16="http://schemas.microsoft.com/office/drawing/2014/main" id="{14B3FFCE-F2F8-4C00-B267-D61C6324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9" name="Freeform 3271">
                <a:extLst>
                  <a:ext uri="{FF2B5EF4-FFF2-40B4-BE49-F238E27FC236}">
                    <a16:creationId xmlns:a16="http://schemas.microsoft.com/office/drawing/2014/main" id="{18B2542C-6D70-409D-8A26-48D443F6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0" name="Freeform 3272">
                <a:extLst>
                  <a:ext uri="{FF2B5EF4-FFF2-40B4-BE49-F238E27FC236}">
                    <a16:creationId xmlns:a16="http://schemas.microsoft.com/office/drawing/2014/main" id="{DECF86B2-9AC7-453C-9DC2-45F318E08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01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1" name="Freeform 3273">
                <a:extLst>
                  <a:ext uri="{FF2B5EF4-FFF2-40B4-BE49-F238E27FC236}">
                    <a16:creationId xmlns:a16="http://schemas.microsoft.com/office/drawing/2014/main" id="{8443F63B-6BE6-42EC-A97C-AEB0FA0C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02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2" name="Freeform 3274">
                <a:extLst>
                  <a:ext uri="{FF2B5EF4-FFF2-40B4-BE49-F238E27FC236}">
                    <a16:creationId xmlns:a16="http://schemas.microsoft.com/office/drawing/2014/main" id="{167DB73E-EE26-4C46-99DE-72C993F44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3" name="Freeform 3275">
                <a:extLst>
                  <a:ext uri="{FF2B5EF4-FFF2-40B4-BE49-F238E27FC236}">
                    <a16:creationId xmlns:a16="http://schemas.microsoft.com/office/drawing/2014/main" id="{3E506311-BFE2-4D0C-90C2-9B0761C6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02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4" name="Freeform 3276">
                <a:extLst>
                  <a:ext uri="{FF2B5EF4-FFF2-40B4-BE49-F238E27FC236}">
                    <a16:creationId xmlns:a16="http://schemas.microsoft.com/office/drawing/2014/main" id="{61EC7ACA-C067-416C-96CD-4019D3C4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5" name="Freeform 3277">
                <a:extLst>
                  <a:ext uri="{FF2B5EF4-FFF2-40B4-BE49-F238E27FC236}">
                    <a16:creationId xmlns:a16="http://schemas.microsoft.com/office/drawing/2014/main" id="{72084DFD-FBAA-4503-8AAE-C2546B88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3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6" name="Freeform 3278">
                <a:extLst>
                  <a:ext uri="{FF2B5EF4-FFF2-40B4-BE49-F238E27FC236}">
                    <a16:creationId xmlns:a16="http://schemas.microsoft.com/office/drawing/2014/main" id="{6F3DF407-B2D3-4409-963B-228EB77FF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7" name="Freeform 3279">
                <a:extLst>
                  <a:ext uri="{FF2B5EF4-FFF2-40B4-BE49-F238E27FC236}">
                    <a16:creationId xmlns:a16="http://schemas.microsoft.com/office/drawing/2014/main" id="{86C37530-DF3F-488E-B152-7BE58C85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8" name="Freeform 3280">
                <a:extLst>
                  <a:ext uri="{FF2B5EF4-FFF2-40B4-BE49-F238E27FC236}">
                    <a16:creationId xmlns:a16="http://schemas.microsoft.com/office/drawing/2014/main" id="{5ED2C062-DD4A-4707-82F1-05775619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9" name="Freeform 3281">
                <a:extLst>
                  <a:ext uri="{FF2B5EF4-FFF2-40B4-BE49-F238E27FC236}">
                    <a16:creationId xmlns:a16="http://schemas.microsoft.com/office/drawing/2014/main" id="{F492D648-2DB6-4F4D-B613-4AFC6EA9E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0" name="Freeform 3282">
                <a:extLst>
                  <a:ext uri="{FF2B5EF4-FFF2-40B4-BE49-F238E27FC236}">
                    <a16:creationId xmlns:a16="http://schemas.microsoft.com/office/drawing/2014/main" id="{5D78FB00-5198-40E7-9D71-4DBA069F4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1" name="Freeform 3283">
                <a:extLst>
                  <a:ext uri="{FF2B5EF4-FFF2-40B4-BE49-F238E27FC236}">
                    <a16:creationId xmlns:a16="http://schemas.microsoft.com/office/drawing/2014/main" id="{0F7089DB-79D4-451F-96A0-F8C0EFB87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2" name="Freeform 3284">
                <a:extLst>
                  <a:ext uri="{FF2B5EF4-FFF2-40B4-BE49-F238E27FC236}">
                    <a16:creationId xmlns:a16="http://schemas.microsoft.com/office/drawing/2014/main" id="{4FFE88BA-FFD6-4DCF-AEF0-45348791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9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3" name="Freeform 3285">
                <a:extLst>
                  <a:ext uri="{FF2B5EF4-FFF2-40B4-BE49-F238E27FC236}">
                    <a16:creationId xmlns:a16="http://schemas.microsoft.com/office/drawing/2014/main" id="{CB122A3A-14B5-4C73-AAD9-5C6278FE8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4" name="Freeform 3286">
                <a:extLst>
                  <a:ext uri="{FF2B5EF4-FFF2-40B4-BE49-F238E27FC236}">
                    <a16:creationId xmlns:a16="http://schemas.microsoft.com/office/drawing/2014/main" id="{26D0CA95-C0AE-4B95-904E-B6B31DBA1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5" name="Freeform 3287">
                <a:extLst>
                  <a:ext uri="{FF2B5EF4-FFF2-40B4-BE49-F238E27FC236}">
                    <a16:creationId xmlns:a16="http://schemas.microsoft.com/office/drawing/2014/main" id="{535C4A85-9522-4F6C-A1E5-6BADA6086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6" name="Freeform 3288">
                <a:extLst>
                  <a:ext uri="{FF2B5EF4-FFF2-40B4-BE49-F238E27FC236}">
                    <a16:creationId xmlns:a16="http://schemas.microsoft.com/office/drawing/2014/main" id="{1330923B-C71C-4505-B749-D2D7D6F3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7" name="Freeform 3289">
                <a:extLst>
                  <a:ext uri="{FF2B5EF4-FFF2-40B4-BE49-F238E27FC236}">
                    <a16:creationId xmlns:a16="http://schemas.microsoft.com/office/drawing/2014/main" id="{696FB197-EECE-4B66-9E7D-9BF2B477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1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8" name="Freeform 3290">
                <a:extLst>
                  <a:ext uri="{FF2B5EF4-FFF2-40B4-BE49-F238E27FC236}">
                    <a16:creationId xmlns:a16="http://schemas.microsoft.com/office/drawing/2014/main" id="{7BA810F6-6D5A-42DB-AA5B-654CB358A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9" name="Freeform 3291">
                <a:extLst>
                  <a:ext uri="{FF2B5EF4-FFF2-40B4-BE49-F238E27FC236}">
                    <a16:creationId xmlns:a16="http://schemas.microsoft.com/office/drawing/2014/main" id="{9DBBC430-D683-42B6-ACF3-D672B5F18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0" name="Freeform 3292">
                <a:extLst>
                  <a:ext uri="{FF2B5EF4-FFF2-40B4-BE49-F238E27FC236}">
                    <a16:creationId xmlns:a16="http://schemas.microsoft.com/office/drawing/2014/main" id="{A7419FF7-422C-4770-9316-FBD2427F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1" name="Freeform 3293">
                <a:extLst>
                  <a:ext uri="{FF2B5EF4-FFF2-40B4-BE49-F238E27FC236}">
                    <a16:creationId xmlns:a16="http://schemas.microsoft.com/office/drawing/2014/main" id="{3F4CC199-9B5E-4090-AC7F-63614C181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2" name="Freeform 3294">
                <a:extLst>
                  <a:ext uri="{FF2B5EF4-FFF2-40B4-BE49-F238E27FC236}">
                    <a16:creationId xmlns:a16="http://schemas.microsoft.com/office/drawing/2014/main" id="{F4CBFF7D-FE71-426F-88F7-BB21A117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3" name="Freeform 3295">
                <a:extLst>
                  <a:ext uri="{FF2B5EF4-FFF2-40B4-BE49-F238E27FC236}">
                    <a16:creationId xmlns:a16="http://schemas.microsoft.com/office/drawing/2014/main" id="{CE095829-A2E2-4EF3-868C-F8E30C0B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4" name="Freeform 3296">
                <a:extLst>
                  <a:ext uri="{FF2B5EF4-FFF2-40B4-BE49-F238E27FC236}">
                    <a16:creationId xmlns:a16="http://schemas.microsoft.com/office/drawing/2014/main" id="{753D74B4-FC38-4CAA-A7D4-70CA3356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5" name="Freeform 3297">
                <a:extLst>
                  <a:ext uri="{FF2B5EF4-FFF2-40B4-BE49-F238E27FC236}">
                    <a16:creationId xmlns:a16="http://schemas.microsoft.com/office/drawing/2014/main" id="{12D4F950-62D9-4A80-9534-CA531E54E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6" name="Freeform 3298">
                <a:extLst>
                  <a:ext uri="{FF2B5EF4-FFF2-40B4-BE49-F238E27FC236}">
                    <a16:creationId xmlns:a16="http://schemas.microsoft.com/office/drawing/2014/main" id="{67FC5E11-5C6E-45E9-869C-CBF3DBCD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7" name="Freeform 3299">
                <a:extLst>
                  <a:ext uri="{FF2B5EF4-FFF2-40B4-BE49-F238E27FC236}">
                    <a16:creationId xmlns:a16="http://schemas.microsoft.com/office/drawing/2014/main" id="{D47BF2CF-97CB-4697-89E6-63044A67F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8" name="Freeform 3300">
                <a:extLst>
                  <a:ext uri="{FF2B5EF4-FFF2-40B4-BE49-F238E27FC236}">
                    <a16:creationId xmlns:a16="http://schemas.microsoft.com/office/drawing/2014/main" id="{65442523-8A06-49C1-9CD0-605A20580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9" name="Freeform 3301">
                <a:extLst>
                  <a:ext uri="{FF2B5EF4-FFF2-40B4-BE49-F238E27FC236}">
                    <a16:creationId xmlns:a16="http://schemas.microsoft.com/office/drawing/2014/main" id="{4DDF7CC3-571D-430B-AF0B-52F895B2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0" name="Freeform 3302">
                <a:extLst>
                  <a:ext uri="{FF2B5EF4-FFF2-40B4-BE49-F238E27FC236}">
                    <a16:creationId xmlns:a16="http://schemas.microsoft.com/office/drawing/2014/main" id="{04F67E62-0D1D-41E4-B014-68919D8B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1" name="Freeform 3303">
                <a:extLst>
                  <a:ext uri="{FF2B5EF4-FFF2-40B4-BE49-F238E27FC236}">
                    <a16:creationId xmlns:a16="http://schemas.microsoft.com/office/drawing/2014/main" id="{E95B20DB-A918-4D49-A71C-500BA670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2" name="Freeform 3304">
                <a:extLst>
                  <a:ext uri="{FF2B5EF4-FFF2-40B4-BE49-F238E27FC236}">
                    <a16:creationId xmlns:a16="http://schemas.microsoft.com/office/drawing/2014/main" id="{68E545BD-E92A-4D37-9F7A-D14C2852F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3" name="Freeform 3305">
                <a:extLst>
                  <a:ext uri="{FF2B5EF4-FFF2-40B4-BE49-F238E27FC236}">
                    <a16:creationId xmlns:a16="http://schemas.microsoft.com/office/drawing/2014/main" id="{2F7FB49D-A4B0-4D63-85F6-D802B1650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99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4" name="Freeform 3306">
                <a:extLst>
                  <a:ext uri="{FF2B5EF4-FFF2-40B4-BE49-F238E27FC236}">
                    <a16:creationId xmlns:a16="http://schemas.microsoft.com/office/drawing/2014/main" id="{077024B7-890D-412A-8B64-4D75443F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5" name="Freeform 3307">
                <a:extLst>
                  <a:ext uri="{FF2B5EF4-FFF2-40B4-BE49-F238E27FC236}">
                    <a16:creationId xmlns:a16="http://schemas.microsoft.com/office/drawing/2014/main" id="{285BD1F4-0241-4B09-A5A2-66BDCA528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9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6" name="Freeform 3308">
                <a:extLst>
                  <a:ext uri="{FF2B5EF4-FFF2-40B4-BE49-F238E27FC236}">
                    <a16:creationId xmlns:a16="http://schemas.microsoft.com/office/drawing/2014/main" id="{CAB0DD5D-46EB-4530-A72E-FAB0BA5B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7" name="Freeform 3309">
                <a:extLst>
                  <a:ext uri="{FF2B5EF4-FFF2-40B4-BE49-F238E27FC236}">
                    <a16:creationId xmlns:a16="http://schemas.microsoft.com/office/drawing/2014/main" id="{3E789861-13A9-40B6-8503-9CD5142F0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5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8" name="Freeform 3310">
                <a:extLst>
                  <a:ext uri="{FF2B5EF4-FFF2-40B4-BE49-F238E27FC236}">
                    <a16:creationId xmlns:a16="http://schemas.microsoft.com/office/drawing/2014/main" id="{AFE76028-A553-4202-8DD4-065AF98E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9" name="Freeform 3311">
                <a:extLst>
                  <a:ext uri="{FF2B5EF4-FFF2-40B4-BE49-F238E27FC236}">
                    <a16:creationId xmlns:a16="http://schemas.microsoft.com/office/drawing/2014/main" id="{B3A495A4-00D2-44B0-87DC-9DED9CEB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0" name="Freeform 3312">
                <a:extLst>
                  <a:ext uri="{FF2B5EF4-FFF2-40B4-BE49-F238E27FC236}">
                    <a16:creationId xmlns:a16="http://schemas.microsoft.com/office/drawing/2014/main" id="{DE68D07A-7C99-4D2D-807C-31779F86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1" name="Freeform 3313">
                <a:extLst>
                  <a:ext uri="{FF2B5EF4-FFF2-40B4-BE49-F238E27FC236}">
                    <a16:creationId xmlns:a16="http://schemas.microsoft.com/office/drawing/2014/main" id="{FF48206A-B68F-4712-81AC-18CB23489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2" name="Freeform 3314">
                <a:extLst>
                  <a:ext uri="{FF2B5EF4-FFF2-40B4-BE49-F238E27FC236}">
                    <a16:creationId xmlns:a16="http://schemas.microsoft.com/office/drawing/2014/main" id="{993F9670-7224-4654-9956-E595C06E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3" name="Freeform 3315">
                <a:extLst>
                  <a:ext uri="{FF2B5EF4-FFF2-40B4-BE49-F238E27FC236}">
                    <a16:creationId xmlns:a16="http://schemas.microsoft.com/office/drawing/2014/main" id="{6EB1E127-2D76-4BEB-B440-3DEB3C9D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0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4" name="Freeform 3316">
                <a:extLst>
                  <a:ext uri="{FF2B5EF4-FFF2-40B4-BE49-F238E27FC236}">
                    <a16:creationId xmlns:a16="http://schemas.microsoft.com/office/drawing/2014/main" id="{E488E86E-E76E-4372-AA74-1080FE2E5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33"/>
                <a:ext cx="38" cy="38"/>
              </a:xfrm>
              <a:custGeom>
                <a:avLst/>
                <a:gdLst>
                  <a:gd name="T0" fmla="*/ 63 w 15"/>
                  <a:gd name="T1" fmla="*/ 38 h 14"/>
                  <a:gd name="T2" fmla="*/ 213 w 15"/>
                  <a:gd name="T3" fmla="*/ 60 h 14"/>
                  <a:gd name="T4" fmla="*/ 180 w 15"/>
                  <a:gd name="T5" fmla="*/ 244 h 14"/>
                  <a:gd name="T6" fmla="*/ 33 w 15"/>
                  <a:gd name="T7" fmla="*/ 220 h 14"/>
                  <a:gd name="T8" fmla="*/ 63 w 15"/>
                  <a:gd name="T9" fmla="*/ 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2"/>
                    </a:move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3"/>
                      <a:pt x="2" y="11"/>
                    </a:cubicBezTo>
                    <a:cubicBezTo>
                      <a:pt x="0" y="8"/>
                      <a:pt x="1" y="4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5" name="Freeform 3317">
                <a:extLst>
                  <a:ext uri="{FF2B5EF4-FFF2-40B4-BE49-F238E27FC236}">
                    <a16:creationId xmlns:a16="http://schemas.microsoft.com/office/drawing/2014/main" id="{15FA979E-9476-496A-AE64-BC3E3325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5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6" name="Freeform 3318">
                <a:extLst>
                  <a:ext uri="{FF2B5EF4-FFF2-40B4-BE49-F238E27FC236}">
                    <a16:creationId xmlns:a16="http://schemas.microsoft.com/office/drawing/2014/main" id="{DDE448F6-A210-4601-AB30-D2CA09E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7" name="Freeform 3319">
                <a:extLst>
                  <a:ext uri="{FF2B5EF4-FFF2-40B4-BE49-F238E27FC236}">
                    <a16:creationId xmlns:a16="http://schemas.microsoft.com/office/drawing/2014/main" id="{0046A1E1-8391-4B85-89BB-551F07EF5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8" name="Freeform 3320">
                <a:extLst>
                  <a:ext uri="{FF2B5EF4-FFF2-40B4-BE49-F238E27FC236}">
                    <a16:creationId xmlns:a16="http://schemas.microsoft.com/office/drawing/2014/main" id="{DE19D794-2033-4650-8ABF-A0FA104ED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9" name="Freeform 3321">
                <a:extLst>
                  <a:ext uri="{FF2B5EF4-FFF2-40B4-BE49-F238E27FC236}">
                    <a16:creationId xmlns:a16="http://schemas.microsoft.com/office/drawing/2014/main" id="{80F97547-2233-40A2-BCC1-1EB1223A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0" name="Freeform 3322">
                <a:extLst>
                  <a:ext uri="{FF2B5EF4-FFF2-40B4-BE49-F238E27FC236}">
                    <a16:creationId xmlns:a16="http://schemas.microsoft.com/office/drawing/2014/main" id="{8D823A07-037E-4F59-BF9E-7441937F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1" name="Freeform 3323">
                <a:extLst>
                  <a:ext uri="{FF2B5EF4-FFF2-40B4-BE49-F238E27FC236}">
                    <a16:creationId xmlns:a16="http://schemas.microsoft.com/office/drawing/2014/main" id="{05C8D0EF-026C-41D5-9ABE-BBF13B83B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5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2" name="Freeform 3324">
                <a:extLst>
                  <a:ext uri="{FF2B5EF4-FFF2-40B4-BE49-F238E27FC236}">
                    <a16:creationId xmlns:a16="http://schemas.microsoft.com/office/drawing/2014/main" id="{7560223C-DC69-4342-8A53-8DB2AAEF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3" name="Freeform 3325">
                <a:extLst>
                  <a:ext uri="{FF2B5EF4-FFF2-40B4-BE49-F238E27FC236}">
                    <a16:creationId xmlns:a16="http://schemas.microsoft.com/office/drawing/2014/main" id="{A66521D1-8924-447A-BD5E-EAC2AC855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4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4" name="Freeform 3326">
                <a:extLst>
                  <a:ext uri="{FF2B5EF4-FFF2-40B4-BE49-F238E27FC236}">
                    <a16:creationId xmlns:a16="http://schemas.microsoft.com/office/drawing/2014/main" id="{662DB158-D221-41F3-B265-754D69FA2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5" name="Freeform 3327">
                <a:extLst>
                  <a:ext uri="{FF2B5EF4-FFF2-40B4-BE49-F238E27FC236}">
                    <a16:creationId xmlns:a16="http://schemas.microsoft.com/office/drawing/2014/main" id="{70F7B621-447F-4EBB-96ED-2E1EB234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6" name="Freeform 3328">
                <a:extLst>
                  <a:ext uri="{FF2B5EF4-FFF2-40B4-BE49-F238E27FC236}">
                    <a16:creationId xmlns:a16="http://schemas.microsoft.com/office/drawing/2014/main" id="{E4AC5FC6-588C-41FE-9719-B57F2B7A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7" name="Freeform 3329">
                <a:extLst>
                  <a:ext uri="{FF2B5EF4-FFF2-40B4-BE49-F238E27FC236}">
                    <a16:creationId xmlns:a16="http://schemas.microsoft.com/office/drawing/2014/main" id="{95F09160-B3F7-4602-9D5A-0478266A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8" name="Freeform 3330">
                <a:extLst>
                  <a:ext uri="{FF2B5EF4-FFF2-40B4-BE49-F238E27FC236}">
                    <a16:creationId xmlns:a16="http://schemas.microsoft.com/office/drawing/2014/main" id="{6187AFDF-3DEE-42AD-B38C-8326A241B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9" name="Freeform 3331">
                <a:extLst>
                  <a:ext uri="{FF2B5EF4-FFF2-40B4-BE49-F238E27FC236}">
                    <a16:creationId xmlns:a16="http://schemas.microsoft.com/office/drawing/2014/main" id="{4CF5DE43-901B-49EE-9E29-E9F3AA5E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0" name="Freeform 3332">
                <a:extLst>
                  <a:ext uri="{FF2B5EF4-FFF2-40B4-BE49-F238E27FC236}">
                    <a16:creationId xmlns:a16="http://schemas.microsoft.com/office/drawing/2014/main" id="{07C8B133-8A05-4A5F-8F3F-75939C5DF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1" name="Freeform 3333">
                <a:extLst>
                  <a:ext uri="{FF2B5EF4-FFF2-40B4-BE49-F238E27FC236}">
                    <a16:creationId xmlns:a16="http://schemas.microsoft.com/office/drawing/2014/main" id="{CD1E226B-E6D3-4245-9A8C-DAAA2CD3F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2" name="Freeform 3334">
                <a:extLst>
                  <a:ext uri="{FF2B5EF4-FFF2-40B4-BE49-F238E27FC236}">
                    <a16:creationId xmlns:a16="http://schemas.microsoft.com/office/drawing/2014/main" id="{DD6E962F-D252-4268-BF87-D704DDF2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3" name="Freeform 3335">
                <a:extLst>
                  <a:ext uri="{FF2B5EF4-FFF2-40B4-BE49-F238E27FC236}">
                    <a16:creationId xmlns:a16="http://schemas.microsoft.com/office/drawing/2014/main" id="{2B29ECB5-449C-44EC-B826-E3B0F2C8E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4" name="Freeform 3336">
                <a:extLst>
                  <a:ext uri="{FF2B5EF4-FFF2-40B4-BE49-F238E27FC236}">
                    <a16:creationId xmlns:a16="http://schemas.microsoft.com/office/drawing/2014/main" id="{9B181ACC-4B7B-421E-B328-C97B1A3C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5" name="Freeform 3337">
                <a:extLst>
                  <a:ext uri="{FF2B5EF4-FFF2-40B4-BE49-F238E27FC236}">
                    <a16:creationId xmlns:a16="http://schemas.microsoft.com/office/drawing/2014/main" id="{4A464D47-2BCC-4099-AD3A-AE9E91B6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6" name="Freeform 3338">
                <a:extLst>
                  <a:ext uri="{FF2B5EF4-FFF2-40B4-BE49-F238E27FC236}">
                    <a16:creationId xmlns:a16="http://schemas.microsoft.com/office/drawing/2014/main" id="{241F0083-1B6B-4159-B728-26EF19AB6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7" name="Freeform 3339">
                <a:extLst>
                  <a:ext uri="{FF2B5EF4-FFF2-40B4-BE49-F238E27FC236}">
                    <a16:creationId xmlns:a16="http://schemas.microsoft.com/office/drawing/2014/main" id="{3C1DE79E-0823-4C42-B513-AF5F98375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8" name="Freeform 3340">
                <a:extLst>
                  <a:ext uri="{FF2B5EF4-FFF2-40B4-BE49-F238E27FC236}">
                    <a16:creationId xmlns:a16="http://schemas.microsoft.com/office/drawing/2014/main" id="{F4B8D89B-8EC4-45E5-A93F-7D47B4BB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9" name="Freeform 3341">
                <a:extLst>
                  <a:ext uri="{FF2B5EF4-FFF2-40B4-BE49-F238E27FC236}">
                    <a16:creationId xmlns:a16="http://schemas.microsoft.com/office/drawing/2014/main" id="{6F717931-4DDD-4E8F-8856-FA5996D96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0" name="Freeform 3342">
                <a:extLst>
                  <a:ext uri="{FF2B5EF4-FFF2-40B4-BE49-F238E27FC236}">
                    <a16:creationId xmlns:a16="http://schemas.microsoft.com/office/drawing/2014/main" id="{4CFEBC2A-7804-4594-A59C-99B444C03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3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1" name="Freeform 3343">
                <a:extLst>
                  <a:ext uri="{FF2B5EF4-FFF2-40B4-BE49-F238E27FC236}">
                    <a16:creationId xmlns:a16="http://schemas.microsoft.com/office/drawing/2014/main" id="{B5AC5B02-E4DB-42B5-AD1D-CBED41C3D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2" name="Freeform 3344">
                <a:extLst>
                  <a:ext uri="{FF2B5EF4-FFF2-40B4-BE49-F238E27FC236}">
                    <a16:creationId xmlns:a16="http://schemas.microsoft.com/office/drawing/2014/main" id="{27512085-EFBE-4A97-B01A-1637A15B1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3" name="Freeform 3345">
                <a:extLst>
                  <a:ext uri="{FF2B5EF4-FFF2-40B4-BE49-F238E27FC236}">
                    <a16:creationId xmlns:a16="http://schemas.microsoft.com/office/drawing/2014/main" id="{86097040-104B-4BF4-B66D-D3066344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4" name="Freeform 3346">
                <a:extLst>
                  <a:ext uri="{FF2B5EF4-FFF2-40B4-BE49-F238E27FC236}">
                    <a16:creationId xmlns:a16="http://schemas.microsoft.com/office/drawing/2014/main" id="{E7EEB428-A003-42B8-AFE9-4B3FE1F78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3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5" name="Freeform 3347">
                <a:extLst>
                  <a:ext uri="{FF2B5EF4-FFF2-40B4-BE49-F238E27FC236}">
                    <a16:creationId xmlns:a16="http://schemas.microsoft.com/office/drawing/2014/main" id="{5D68F828-390E-4F85-9520-50EDB77D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6" name="Freeform 3348">
                <a:extLst>
                  <a:ext uri="{FF2B5EF4-FFF2-40B4-BE49-F238E27FC236}">
                    <a16:creationId xmlns:a16="http://schemas.microsoft.com/office/drawing/2014/main" id="{CC947ABB-D5CF-42E4-9A04-F5D39F9E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7" name="Freeform 3349">
                <a:extLst>
                  <a:ext uri="{FF2B5EF4-FFF2-40B4-BE49-F238E27FC236}">
                    <a16:creationId xmlns:a16="http://schemas.microsoft.com/office/drawing/2014/main" id="{CAFF704A-F5D0-4B7F-99E3-28AE3EE8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8" name="Freeform 3350">
                <a:extLst>
                  <a:ext uri="{FF2B5EF4-FFF2-40B4-BE49-F238E27FC236}">
                    <a16:creationId xmlns:a16="http://schemas.microsoft.com/office/drawing/2014/main" id="{486A0142-3649-4E1D-868D-ED781D94A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5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9" name="Freeform 3351">
                <a:extLst>
                  <a:ext uri="{FF2B5EF4-FFF2-40B4-BE49-F238E27FC236}">
                    <a16:creationId xmlns:a16="http://schemas.microsoft.com/office/drawing/2014/main" id="{2CEB49AB-D38F-4510-B988-37DDD9306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0" name="Freeform 3352">
                <a:extLst>
                  <a:ext uri="{FF2B5EF4-FFF2-40B4-BE49-F238E27FC236}">
                    <a16:creationId xmlns:a16="http://schemas.microsoft.com/office/drawing/2014/main" id="{CEF2087D-4289-49B1-A565-CDDCE5A9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1" name="Freeform 3353">
                <a:extLst>
                  <a:ext uri="{FF2B5EF4-FFF2-40B4-BE49-F238E27FC236}">
                    <a16:creationId xmlns:a16="http://schemas.microsoft.com/office/drawing/2014/main" id="{701428E1-C836-4005-8F8F-014513F00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6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2" name="Freeform 3354">
                <a:extLst>
                  <a:ext uri="{FF2B5EF4-FFF2-40B4-BE49-F238E27FC236}">
                    <a16:creationId xmlns:a16="http://schemas.microsoft.com/office/drawing/2014/main" id="{57DFC59E-DAF2-47F4-A435-6AD9CBCD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6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3" name="Freeform 3355">
                <a:extLst>
                  <a:ext uri="{FF2B5EF4-FFF2-40B4-BE49-F238E27FC236}">
                    <a16:creationId xmlns:a16="http://schemas.microsoft.com/office/drawing/2014/main" id="{42E35F80-0D68-40CD-8C09-1A0E75DE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7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4" name="Freeform 3356">
                <a:extLst>
                  <a:ext uri="{FF2B5EF4-FFF2-40B4-BE49-F238E27FC236}">
                    <a16:creationId xmlns:a16="http://schemas.microsoft.com/office/drawing/2014/main" id="{5FC5FEC0-A668-488E-BFBA-17B6062DC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5" name="Freeform 3357">
                <a:extLst>
                  <a:ext uri="{FF2B5EF4-FFF2-40B4-BE49-F238E27FC236}">
                    <a16:creationId xmlns:a16="http://schemas.microsoft.com/office/drawing/2014/main" id="{F25F3411-060A-4210-8990-C813FA1EB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6" name="Freeform 3358">
                <a:extLst>
                  <a:ext uri="{FF2B5EF4-FFF2-40B4-BE49-F238E27FC236}">
                    <a16:creationId xmlns:a16="http://schemas.microsoft.com/office/drawing/2014/main" id="{5C70FD3F-4BCE-462C-BC44-994CEC435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6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7" name="Freeform 3359">
                <a:extLst>
                  <a:ext uri="{FF2B5EF4-FFF2-40B4-BE49-F238E27FC236}">
                    <a16:creationId xmlns:a16="http://schemas.microsoft.com/office/drawing/2014/main" id="{971657B7-B084-437A-8FB1-6556517F2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8" name="Freeform 3360">
                <a:extLst>
                  <a:ext uri="{FF2B5EF4-FFF2-40B4-BE49-F238E27FC236}">
                    <a16:creationId xmlns:a16="http://schemas.microsoft.com/office/drawing/2014/main" id="{81747E8A-1005-4AE7-B468-A3723DC25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3" name="Group 3361">
              <a:extLst>
                <a:ext uri="{FF2B5EF4-FFF2-40B4-BE49-F238E27FC236}">
                  <a16:creationId xmlns:a16="http://schemas.microsoft.com/office/drawing/2014/main" id="{A969FD21-C058-48F3-B715-F4C733ED66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3" y="1685"/>
              <a:ext cx="1158" cy="982"/>
              <a:chOff x="3423" y="1685"/>
              <a:chExt cx="1158" cy="982"/>
            </a:xfrm>
          </p:grpSpPr>
          <p:sp>
            <p:nvSpPr>
              <p:cNvPr id="39811" name="Freeform 3362">
                <a:extLst>
                  <a:ext uri="{FF2B5EF4-FFF2-40B4-BE49-F238E27FC236}">
                    <a16:creationId xmlns:a16="http://schemas.microsoft.com/office/drawing/2014/main" id="{2366EBF6-F7EE-4451-9597-79B443914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2" name="Freeform 3363">
                <a:extLst>
                  <a:ext uri="{FF2B5EF4-FFF2-40B4-BE49-F238E27FC236}">
                    <a16:creationId xmlns:a16="http://schemas.microsoft.com/office/drawing/2014/main" id="{1A4C53C3-B939-4CCD-A106-160EF0798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3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3" name="Freeform 3364">
                <a:extLst>
                  <a:ext uri="{FF2B5EF4-FFF2-40B4-BE49-F238E27FC236}">
                    <a16:creationId xmlns:a16="http://schemas.microsoft.com/office/drawing/2014/main" id="{57533767-09AA-422D-AEF7-FA462D985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3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4" name="Freeform 3365">
                <a:extLst>
                  <a:ext uri="{FF2B5EF4-FFF2-40B4-BE49-F238E27FC236}">
                    <a16:creationId xmlns:a16="http://schemas.microsoft.com/office/drawing/2014/main" id="{66EFDE87-51B1-4A7A-8893-3713C619C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5" name="Freeform 3366">
                <a:extLst>
                  <a:ext uri="{FF2B5EF4-FFF2-40B4-BE49-F238E27FC236}">
                    <a16:creationId xmlns:a16="http://schemas.microsoft.com/office/drawing/2014/main" id="{A4762A6E-8A0C-4DDC-8D8C-F3FA1F999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6" name="Freeform 3367">
                <a:extLst>
                  <a:ext uri="{FF2B5EF4-FFF2-40B4-BE49-F238E27FC236}">
                    <a16:creationId xmlns:a16="http://schemas.microsoft.com/office/drawing/2014/main" id="{8707A74C-4F1D-47A8-9C1B-CFD8DF4E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7" name="Freeform 3368">
                <a:extLst>
                  <a:ext uri="{FF2B5EF4-FFF2-40B4-BE49-F238E27FC236}">
                    <a16:creationId xmlns:a16="http://schemas.microsoft.com/office/drawing/2014/main" id="{4339756E-33D6-4D74-8A2A-DF9B39B3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3"/>
                <a:ext cx="15" cy="16"/>
              </a:xfrm>
              <a:custGeom>
                <a:avLst/>
                <a:gdLst>
                  <a:gd name="T0" fmla="*/ 33 w 6"/>
                  <a:gd name="T1" fmla="*/ 21 h 6"/>
                  <a:gd name="T2" fmla="*/ 83 w 6"/>
                  <a:gd name="T3" fmla="*/ 21 h 6"/>
                  <a:gd name="T4" fmla="*/ 63 w 6"/>
                  <a:gd name="T5" fmla="*/ 93 h 6"/>
                  <a:gd name="T6" fmla="*/ 20 w 6"/>
                  <a:gd name="T7" fmla="*/ 93 h 6"/>
                  <a:gd name="T8" fmla="*/ 33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6" y="3"/>
                      <a:pt x="6" y="4"/>
                      <a:pt x="4" y="5"/>
                    </a:cubicBezTo>
                    <a:cubicBezTo>
                      <a:pt x="3" y="6"/>
                      <a:pt x="1" y="6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8" name="Freeform 3369">
                <a:extLst>
                  <a:ext uri="{FF2B5EF4-FFF2-40B4-BE49-F238E27FC236}">
                    <a16:creationId xmlns:a16="http://schemas.microsoft.com/office/drawing/2014/main" id="{A575CCF3-1CE8-4032-9AEC-E7DB021CD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9" name="Oval 3370">
                <a:extLst>
                  <a:ext uri="{FF2B5EF4-FFF2-40B4-BE49-F238E27FC236}">
                    <a16:creationId xmlns:a16="http://schemas.microsoft.com/office/drawing/2014/main" id="{F6BC369B-F484-4F8E-86C5-57B17117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" y="2376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20" name="Freeform 3371">
                <a:extLst>
                  <a:ext uri="{FF2B5EF4-FFF2-40B4-BE49-F238E27FC236}">
                    <a16:creationId xmlns:a16="http://schemas.microsoft.com/office/drawing/2014/main" id="{F5E54323-624C-4D46-BEE3-154BBE24B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1" name="Freeform 3372">
                <a:extLst>
                  <a:ext uri="{FF2B5EF4-FFF2-40B4-BE49-F238E27FC236}">
                    <a16:creationId xmlns:a16="http://schemas.microsoft.com/office/drawing/2014/main" id="{C992E96A-AAC8-4773-A108-CD998EAC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2" name="Freeform 3373">
                <a:extLst>
                  <a:ext uri="{FF2B5EF4-FFF2-40B4-BE49-F238E27FC236}">
                    <a16:creationId xmlns:a16="http://schemas.microsoft.com/office/drawing/2014/main" id="{FBE62CB8-E7C7-4A2D-8884-D9189BACF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3" name="Freeform 3374">
                <a:extLst>
                  <a:ext uri="{FF2B5EF4-FFF2-40B4-BE49-F238E27FC236}">
                    <a16:creationId xmlns:a16="http://schemas.microsoft.com/office/drawing/2014/main" id="{BD431514-AA1E-4B90-8542-5AFE4F65D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4" name="Freeform 3375">
                <a:extLst>
                  <a:ext uri="{FF2B5EF4-FFF2-40B4-BE49-F238E27FC236}">
                    <a16:creationId xmlns:a16="http://schemas.microsoft.com/office/drawing/2014/main" id="{42D5B2CE-0A10-471E-9C5A-007D575F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5" name="Freeform 3376">
                <a:extLst>
                  <a:ext uri="{FF2B5EF4-FFF2-40B4-BE49-F238E27FC236}">
                    <a16:creationId xmlns:a16="http://schemas.microsoft.com/office/drawing/2014/main" id="{BADA78AA-28AF-4D5A-895C-EA18E9E68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6" name="Freeform 3377">
                <a:extLst>
                  <a:ext uri="{FF2B5EF4-FFF2-40B4-BE49-F238E27FC236}">
                    <a16:creationId xmlns:a16="http://schemas.microsoft.com/office/drawing/2014/main" id="{2311CA64-CCC1-4FF2-9453-598509A0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7" name="Freeform 3378">
                <a:extLst>
                  <a:ext uri="{FF2B5EF4-FFF2-40B4-BE49-F238E27FC236}">
                    <a16:creationId xmlns:a16="http://schemas.microsoft.com/office/drawing/2014/main" id="{20643749-4B1A-4248-94FD-B1A741CD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5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8" name="Oval 3379">
                <a:extLst>
                  <a:ext uri="{FF2B5EF4-FFF2-40B4-BE49-F238E27FC236}">
                    <a16:creationId xmlns:a16="http://schemas.microsoft.com/office/drawing/2014/main" id="{8AF9B611-F3ED-45D4-8803-F04E74D2E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5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29" name="Freeform 3380">
                <a:extLst>
                  <a:ext uri="{FF2B5EF4-FFF2-40B4-BE49-F238E27FC236}">
                    <a16:creationId xmlns:a16="http://schemas.microsoft.com/office/drawing/2014/main" id="{B7B53522-FEFD-4CCA-8386-2DA1002C3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0" name="Freeform 3381">
                <a:extLst>
                  <a:ext uri="{FF2B5EF4-FFF2-40B4-BE49-F238E27FC236}">
                    <a16:creationId xmlns:a16="http://schemas.microsoft.com/office/drawing/2014/main" id="{05315780-9DB6-4FE3-908B-28CC75FC2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1" name="Freeform 3382">
                <a:extLst>
                  <a:ext uri="{FF2B5EF4-FFF2-40B4-BE49-F238E27FC236}">
                    <a16:creationId xmlns:a16="http://schemas.microsoft.com/office/drawing/2014/main" id="{4627A049-2EC4-4912-BFF1-86464A2EC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2" name="Freeform 3383">
                <a:extLst>
                  <a:ext uri="{FF2B5EF4-FFF2-40B4-BE49-F238E27FC236}">
                    <a16:creationId xmlns:a16="http://schemas.microsoft.com/office/drawing/2014/main" id="{72831E2E-CC70-4824-B27A-BCB506C5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3" name="Freeform 3384">
                <a:extLst>
                  <a:ext uri="{FF2B5EF4-FFF2-40B4-BE49-F238E27FC236}">
                    <a16:creationId xmlns:a16="http://schemas.microsoft.com/office/drawing/2014/main" id="{ABB9A14A-58C3-4375-ACA4-B7F8C20E4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5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4" name="Freeform 3385">
                <a:extLst>
                  <a:ext uri="{FF2B5EF4-FFF2-40B4-BE49-F238E27FC236}">
                    <a16:creationId xmlns:a16="http://schemas.microsoft.com/office/drawing/2014/main" id="{FD0055EF-9050-4BED-9CF8-E996B29D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5" name="Freeform 3386">
                <a:extLst>
                  <a:ext uri="{FF2B5EF4-FFF2-40B4-BE49-F238E27FC236}">
                    <a16:creationId xmlns:a16="http://schemas.microsoft.com/office/drawing/2014/main" id="{88DFF0CC-DBA4-4ED5-BE47-FB9D614F9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6" name="Freeform 3387">
                <a:extLst>
                  <a:ext uri="{FF2B5EF4-FFF2-40B4-BE49-F238E27FC236}">
                    <a16:creationId xmlns:a16="http://schemas.microsoft.com/office/drawing/2014/main" id="{46B3BDDF-E30B-412F-B996-64393B45C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7" name="Freeform 3388">
                <a:extLst>
                  <a:ext uri="{FF2B5EF4-FFF2-40B4-BE49-F238E27FC236}">
                    <a16:creationId xmlns:a16="http://schemas.microsoft.com/office/drawing/2014/main" id="{551E0BE0-595E-4006-8BF5-513E0072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3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8" name="Freeform 3389">
                <a:extLst>
                  <a:ext uri="{FF2B5EF4-FFF2-40B4-BE49-F238E27FC236}">
                    <a16:creationId xmlns:a16="http://schemas.microsoft.com/office/drawing/2014/main" id="{D964F7AF-2528-451E-9FC3-92045CF71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9" name="Freeform 3390">
                <a:extLst>
                  <a:ext uri="{FF2B5EF4-FFF2-40B4-BE49-F238E27FC236}">
                    <a16:creationId xmlns:a16="http://schemas.microsoft.com/office/drawing/2014/main" id="{0021C45D-2D50-4C8E-A968-3E92F9B32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0" name="Freeform 3391">
                <a:extLst>
                  <a:ext uri="{FF2B5EF4-FFF2-40B4-BE49-F238E27FC236}">
                    <a16:creationId xmlns:a16="http://schemas.microsoft.com/office/drawing/2014/main" id="{AE72D236-E9DF-4AD3-BA9C-FDC0F644D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1" name="Freeform 3392">
                <a:extLst>
                  <a:ext uri="{FF2B5EF4-FFF2-40B4-BE49-F238E27FC236}">
                    <a16:creationId xmlns:a16="http://schemas.microsoft.com/office/drawing/2014/main" id="{7FDB9EC6-95B9-4F0F-B743-DBAECB26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2" name="Oval 3393">
                <a:extLst>
                  <a:ext uri="{FF2B5EF4-FFF2-40B4-BE49-F238E27FC236}">
                    <a16:creationId xmlns:a16="http://schemas.microsoft.com/office/drawing/2014/main" id="{4C5BA7F1-B7A5-4460-A9C2-E7BB2D4EC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3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43" name="Freeform 3394">
                <a:extLst>
                  <a:ext uri="{FF2B5EF4-FFF2-40B4-BE49-F238E27FC236}">
                    <a16:creationId xmlns:a16="http://schemas.microsoft.com/office/drawing/2014/main" id="{9596B62C-3CAD-4648-8160-F23761C8F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4" name="Freeform 3395">
                <a:extLst>
                  <a:ext uri="{FF2B5EF4-FFF2-40B4-BE49-F238E27FC236}">
                    <a16:creationId xmlns:a16="http://schemas.microsoft.com/office/drawing/2014/main" id="{9569C70A-C22D-4034-A843-10797D814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5" name="Freeform 3396">
                <a:extLst>
                  <a:ext uri="{FF2B5EF4-FFF2-40B4-BE49-F238E27FC236}">
                    <a16:creationId xmlns:a16="http://schemas.microsoft.com/office/drawing/2014/main" id="{205E14E7-9B2C-4BBF-907B-CCB21C592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6" name="Freeform 3397">
                <a:extLst>
                  <a:ext uri="{FF2B5EF4-FFF2-40B4-BE49-F238E27FC236}">
                    <a16:creationId xmlns:a16="http://schemas.microsoft.com/office/drawing/2014/main" id="{B59DFD93-EFE1-4977-BEE6-C2CEA6A45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7" name="Freeform 3398">
                <a:extLst>
                  <a:ext uri="{FF2B5EF4-FFF2-40B4-BE49-F238E27FC236}">
                    <a16:creationId xmlns:a16="http://schemas.microsoft.com/office/drawing/2014/main" id="{E1CEE3DC-B3A8-4579-A51F-A7CDAB4E9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8" name="Freeform 3399">
                <a:extLst>
                  <a:ext uri="{FF2B5EF4-FFF2-40B4-BE49-F238E27FC236}">
                    <a16:creationId xmlns:a16="http://schemas.microsoft.com/office/drawing/2014/main" id="{27698632-F62A-4DA8-8DD5-A0F6E3D05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9" name="Freeform 3400">
                <a:extLst>
                  <a:ext uri="{FF2B5EF4-FFF2-40B4-BE49-F238E27FC236}">
                    <a16:creationId xmlns:a16="http://schemas.microsoft.com/office/drawing/2014/main" id="{BA82C5FF-4C9F-4C39-B48B-1077E330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0" name="Freeform 3401">
                <a:extLst>
                  <a:ext uri="{FF2B5EF4-FFF2-40B4-BE49-F238E27FC236}">
                    <a16:creationId xmlns:a16="http://schemas.microsoft.com/office/drawing/2014/main" id="{97C29A78-ADCF-4FFD-98B6-518E3BB3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1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1" name="Freeform 3402">
                <a:extLst>
                  <a:ext uri="{FF2B5EF4-FFF2-40B4-BE49-F238E27FC236}">
                    <a16:creationId xmlns:a16="http://schemas.microsoft.com/office/drawing/2014/main" id="{61896DC9-EF04-4E74-9024-E41D587C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2" name="Freeform 3403">
                <a:extLst>
                  <a:ext uri="{FF2B5EF4-FFF2-40B4-BE49-F238E27FC236}">
                    <a16:creationId xmlns:a16="http://schemas.microsoft.com/office/drawing/2014/main" id="{B07A5797-B6B7-461A-8A30-9FDF060B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3" name="Freeform 3404">
                <a:extLst>
                  <a:ext uri="{FF2B5EF4-FFF2-40B4-BE49-F238E27FC236}">
                    <a16:creationId xmlns:a16="http://schemas.microsoft.com/office/drawing/2014/main" id="{DA4EFDDC-6F0F-4D54-A466-C7AE277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4" name="Freeform 3405">
                <a:extLst>
                  <a:ext uri="{FF2B5EF4-FFF2-40B4-BE49-F238E27FC236}">
                    <a16:creationId xmlns:a16="http://schemas.microsoft.com/office/drawing/2014/main" id="{90A6BD50-1267-40A6-8BB1-71FE331A4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5" name="Oval 3406">
                <a:extLst>
                  <a:ext uri="{FF2B5EF4-FFF2-40B4-BE49-F238E27FC236}">
                    <a16:creationId xmlns:a16="http://schemas.microsoft.com/office/drawing/2014/main" id="{9BEC89A7-9C23-48DB-A440-1FE0902C7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79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56" name="Freeform 3407">
                <a:extLst>
                  <a:ext uri="{FF2B5EF4-FFF2-40B4-BE49-F238E27FC236}">
                    <a16:creationId xmlns:a16="http://schemas.microsoft.com/office/drawing/2014/main" id="{B74199BB-C6F4-4FEB-98D8-2D80C4456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7" name="Freeform 3408">
                <a:extLst>
                  <a:ext uri="{FF2B5EF4-FFF2-40B4-BE49-F238E27FC236}">
                    <a16:creationId xmlns:a16="http://schemas.microsoft.com/office/drawing/2014/main" id="{C60CB991-4FCD-429B-84B2-303BBE71A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8" name="Freeform 3409">
                <a:extLst>
                  <a:ext uri="{FF2B5EF4-FFF2-40B4-BE49-F238E27FC236}">
                    <a16:creationId xmlns:a16="http://schemas.microsoft.com/office/drawing/2014/main" id="{99C1F5C9-A4F3-44FF-8978-93B9D9DC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9" name="Freeform 3410">
                <a:extLst>
                  <a:ext uri="{FF2B5EF4-FFF2-40B4-BE49-F238E27FC236}">
                    <a16:creationId xmlns:a16="http://schemas.microsoft.com/office/drawing/2014/main" id="{C0F36DC8-D0A0-4B61-8601-C9995CEE9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0" name="Freeform 3411">
                <a:extLst>
                  <a:ext uri="{FF2B5EF4-FFF2-40B4-BE49-F238E27FC236}">
                    <a16:creationId xmlns:a16="http://schemas.microsoft.com/office/drawing/2014/main" id="{1339ACFF-6ECF-4BEB-A6B8-17F5A1D28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1" name="Freeform 3412">
                <a:extLst>
                  <a:ext uri="{FF2B5EF4-FFF2-40B4-BE49-F238E27FC236}">
                    <a16:creationId xmlns:a16="http://schemas.microsoft.com/office/drawing/2014/main" id="{FBF0BAA6-5851-47B9-A191-BF122E575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2" name="Freeform 3413">
                <a:extLst>
                  <a:ext uri="{FF2B5EF4-FFF2-40B4-BE49-F238E27FC236}">
                    <a16:creationId xmlns:a16="http://schemas.microsoft.com/office/drawing/2014/main" id="{4A7DD16D-92E3-4F33-B179-548A4A3BE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3" name="Freeform 3414">
                <a:extLst>
                  <a:ext uri="{FF2B5EF4-FFF2-40B4-BE49-F238E27FC236}">
                    <a16:creationId xmlns:a16="http://schemas.microsoft.com/office/drawing/2014/main" id="{503B6D23-6EFA-4DBA-B119-109F74564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4" name="Freeform 3415">
                <a:extLst>
                  <a:ext uri="{FF2B5EF4-FFF2-40B4-BE49-F238E27FC236}">
                    <a16:creationId xmlns:a16="http://schemas.microsoft.com/office/drawing/2014/main" id="{38D9696C-694C-40CE-B5AD-BD6DD05A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5" name="Oval 3416">
                <a:extLst>
                  <a:ext uri="{FF2B5EF4-FFF2-40B4-BE49-F238E27FC236}">
                    <a16:creationId xmlns:a16="http://schemas.microsoft.com/office/drawing/2014/main" id="{CAFE37B6-9870-4D3F-8A81-10D1A9635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6" y="2371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66" name="Freeform 3417">
                <a:extLst>
                  <a:ext uri="{FF2B5EF4-FFF2-40B4-BE49-F238E27FC236}">
                    <a16:creationId xmlns:a16="http://schemas.microsoft.com/office/drawing/2014/main" id="{FA309C84-0F17-477B-B38A-44301E16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7" name="Freeform 3418">
                <a:extLst>
                  <a:ext uri="{FF2B5EF4-FFF2-40B4-BE49-F238E27FC236}">
                    <a16:creationId xmlns:a16="http://schemas.microsoft.com/office/drawing/2014/main" id="{2F695513-5BFB-451F-BBDE-53525AF1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5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8" name="Freeform 3419">
                <a:extLst>
                  <a:ext uri="{FF2B5EF4-FFF2-40B4-BE49-F238E27FC236}">
                    <a16:creationId xmlns:a16="http://schemas.microsoft.com/office/drawing/2014/main" id="{C06D9191-3E97-4BE6-83B5-4D3BACA9B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6"/>
                <a:ext cx="55" cy="56"/>
              </a:xfrm>
              <a:custGeom>
                <a:avLst/>
                <a:gdLst>
                  <a:gd name="T0" fmla="*/ 95 w 22"/>
                  <a:gd name="T1" fmla="*/ 56 h 21"/>
                  <a:gd name="T2" fmla="*/ 313 w 22"/>
                  <a:gd name="T3" fmla="*/ 93 h 21"/>
                  <a:gd name="T4" fmla="*/ 250 w 22"/>
                  <a:gd name="T5" fmla="*/ 341 h 21"/>
                  <a:gd name="T6" fmla="*/ 50 w 22"/>
                  <a:gd name="T7" fmla="*/ 320 h 21"/>
                  <a:gd name="T8" fmla="*/ 95 w 2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6" y="3"/>
                    </a:moveTo>
                    <a:cubicBezTo>
                      <a:pt x="11" y="0"/>
                      <a:pt x="17" y="1"/>
                      <a:pt x="20" y="5"/>
                    </a:cubicBezTo>
                    <a:cubicBezTo>
                      <a:pt x="22" y="9"/>
                      <a:pt x="21" y="15"/>
                      <a:pt x="16" y="18"/>
                    </a:cubicBezTo>
                    <a:cubicBezTo>
                      <a:pt x="11" y="21"/>
                      <a:pt x="5" y="21"/>
                      <a:pt x="3" y="17"/>
                    </a:cubicBezTo>
                    <a:cubicBezTo>
                      <a:pt x="0" y="12"/>
                      <a:pt x="1" y="7"/>
                      <a:pt x="6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9" name="Freeform 3420">
                <a:extLst>
                  <a:ext uri="{FF2B5EF4-FFF2-40B4-BE49-F238E27FC236}">
                    <a16:creationId xmlns:a16="http://schemas.microsoft.com/office/drawing/2014/main" id="{B06E76D0-B642-42D8-852D-F8FCF35F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0" name="Freeform 3421">
                <a:extLst>
                  <a:ext uri="{FF2B5EF4-FFF2-40B4-BE49-F238E27FC236}">
                    <a16:creationId xmlns:a16="http://schemas.microsoft.com/office/drawing/2014/main" id="{588E93A7-902C-4E6C-981F-F45AF4A8C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3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1" name="Freeform 3422">
                <a:extLst>
                  <a:ext uri="{FF2B5EF4-FFF2-40B4-BE49-F238E27FC236}">
                    <a16:creationId xmlns:a16="http://schemas.microsoft.com/office/drawing/2014/main" id="{B2792C4F-238A-4395-806B-D65384AC3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2" name="Freeform 3423">
                <a:extLst>
                  <a:ext uri="{FF2B5EF4-FFF2-40B4-BE49-F238E27FC236}">
                    <a16:creationId xmlns:a16="http://schemas.microsoft.com/office/drawing/2014/main" id="{9947320E-2EC6-4ED8-AC64-BE884FF9A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52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3" name="Freeform 3424">
                <a:extLst>
                  <a:ext uri="{FF2B5EF4-FFF2-40B4-BE49-F238E27FC236}">
                    <a16:creationId xmlns:a16="http://schemas.microsoft.com/office/drawing/2014/main" id="{53ED7420-7DAF-4DD2-9711-BF912483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5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4" name="Freeform 3425">
                <a:extLst>
                  <a:ext uri="{FF2B5EF4-FFF2-40B4-BE49-F238E27FC236}">
                    <a16:creationId xmlns:a16="http://schemas.microsoft.com/office/drawing/2014/main" id="{420A4AFF-2473-4DF8-8B63-2D73D40A1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5" name="Freeform 3426">
                <a:extLst>
                  <a:ext uri="{FF2B5EF4-FFF2-40B4-BE49-F238E27FC236}">
                    <a16:creationId xmlns:a16="http://schemas.microsoft.com/office/drawing/2014/main" id="{48D2A91F-2701-49C5-843C-F0C16573E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6" name="Freeform 3427">
                <a:extLst>
                  <a:ext uri="{FF2B5EF4-FFF2-40B4-BE49-F238E27FC236}">
                    <a16:creationId xmlns:a16="http://schemas.microsoft.com/office/drawing/2014/main" id="{E8182711-96DD-4410-B3CA-9AA31F343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715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7" name="Freeform 3428">
                <a:extLst>
                  <a:ext uri="{FF2B5EF4-FFF2-40B4-BE49-F238E27FC236}">
                    <a16:creationId xmlns:a16="http://schemas.microsoft.com/office/drawing/2014/main" id="{A9D26FBF-BDAA-4137-8E4E-8529EBEF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8" name="Freeform 3429">
                <a:extLst>
                  <a:ext uri="{FF2B5EF4-FFF2-40B4-BE49-F238E27FC236}">
                    <a16:creationId xmlns:a16="http://schemas.microsoft.com/office/drawing/2014/main" id="{8F2423B7-7784-416E-A4DE-E7708AE09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04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9" name="Freeform 3430">
                <a:extLst>
                  <a:ext uri="{FF2B5EF4-FFF2-40B4-BE49-F238E27FC236}">
                    <a16:creationId xmlns:a16="http://schemas.microsoft.com/office/drawing/2014/main" id="{A2250675-5CA0-45A4-8DF7-42A9848BC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0" name="Freeform 3431">
                <a:extLst>
                  <a:ext uri="{FF2B5EF4-FFF2-40B4-BE49-F238E27FC236}">
                    <a16:creationId xmlns:a16="http://schemas.microsoft.com/office/drawing/2014/main" id="{C80B906D-77AC-47A6-9B0C-475DC607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1" name="Freeform 3432">
                <a:extLst>
                  <a:ext uri="{FF2B5EF4-FFF2-40B4-BE49-F238E27FC236}">
                    <a16:creationId xmlns:a16="http://schemas.microsoft.com/office/drawing/2014/main" id="{C1D917F7-D702-43A0-940C-B22954B6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2" name="Freeform 3433">
                <a:extLst>
                  <a:ext uri="{FF2B5EF4-FFF2-40B4-BE49-F238E27FC236}">
                    <a16:creationId xmlns:a16="http://schemas.microsoft.com/office/drawing/2014/main" id="{833D2FAD-8DBA-4DB2-BB83-363FEE3EA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69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3" name="Freeform 3434">
                <a:extLst>
                  <a:ext uri="{FF2B5EF4-FFF2-40B4-BE49-F238E27FC236}">
                    <a16:creationId xmlns:a16="http://schemas.microsoft.com/office/drawing/2014/main" id="{78F12630-CED3-4C7E-9E16-09643E954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6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4" name="Freeform 3435">
                <a:extLst>
                  <a:ext uri="{FF2B5EF4-FFF2-40B4-BE49-F238E27FC236}">
                    <a16:creationId xmlns:a16="http://schemas.microsoft.com/office/drawing/2014/main" id="{27FBE25B-278F-4D1F-AFCB-C82A916C9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01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5" name="Freeform 3436">
                <a:extLst>
                  <a:ext uri="{FF2B5EF4-FFF2-40B4-BE49-F238E27FC236}">
                    <a16:creationId xmlns:a16="http://schemas.microsoft.com/office/drawing/2014/main" id="{7963696F-4A60-4AF2-B6BF-E7DE2BF3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1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6" name="Freeform 3437">
                <a:extLst>
                  <a:ext uri="{FF2B5EF4-FFF2-40B4-BE49-F238E27FC236}">
                    <a16:creationId xmlns:a16="http://schemas.microsoft.com/office/drawing/2014/main" id="{7E2CADB4-7375-47B4-BD83-31003CFAC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723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7" name="Freeform 3438">
                <a:extLst>
                  <a:ext uri="{FF2B5EF4-FFF2-40B4-BE49-F238E27FC236}">
                    <a16:creationId xmlns:a16="http://schemas.microsoft.com/office/drawing/2014/main" id="{BF51A935-033A-4AF0-AC69-18D0380F2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3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37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8" name="Freeform 3439">
                <a:extLst>
                  <a:ext uri="{FF2B5EF4-FFF2-40B4-BE49-F238E27FC236}">
                    <a16:creationId xmlns:a16="http://schemas.microsoft.com/office/drawing/2014/main" id="{51F06496-0846-42AA-8DD3-DA094ABC1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3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9" name="Freeform 3440">
                <a:extLst>
                  <a:ext uri="{FF2B5EF4-FFF2-40B4-BE49-F238E27FC236}">
                    <a16:creationId xmlns:a16="http://schemas.microsoft.com/office/drawing/2014/main" id="{4192FA38-F74A-4B38-9600-D12D5527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3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0" name="Freeform 3441">
                <a:extLst>
                  <a:ext uri="{FF2B5EF4-FFF2-40B4-BE49-F238E27FC236}">
                    <a16:creationId xmlns:a16="http://schemas.microsoft.com/office/drawing/2014/main" id="{C9493977-8280-411B-8F44-4AAB1BC01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1" name="Freeform 3442">
                <a:extLst>
                  <a:ext uri="{FF2B5EF4-FFF2-40B4-BE49-F238E27FC236}">
                    <a16:creationId xmlns:a16="http://schemas.microsoft.com/office/drawing/2014/main" id="{55DA904C-B90B-4C4F-BD2C-763336ED9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2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2" name="Freeform 3443">
                <a:extLst>
                  <a:ext uri="{FF2B5EF4-FFF2-40B4-BE49-F238E27FC236}">
                    <a16:creationId xmlns:a16="http://schemas.microsoft.com/office/drawing/2014/main" id="{0E5A3E3D-288E-4361-9E40-AB30B5E5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1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3" name="Freeform 3444">
                <a:extLst>
                  <a:ext uri="{FF2B5EF4-FFF2-40B4-BE49-F238E27FC236}">
                    <a16:creationId xmlns:a16="http://schemas.microsoft.com/office/drawing/2014/main" id="{9C94F8C6-0CCC-4A74-81E8-482F1D26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691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4" name="Freeform 3445">
                <a:extLst>
                  <a:ext uri="{FF2B5EF4-FFF2-40B4-BE49-F238E27FC236}">
                    <a16:creationId xmlns:a16="http://schemas.microsoft.com/office/drawing/2014/main" id="{7A2EC53D-81B1-42E7-BB10-F37E554F3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7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5" name="Freeform 3446">
                <a:extLst>
                  <a:ext uri="{FF2B5EF4-FFF2-40B4-BE49-F238E27FC236}">
                    <a16:creationId xmlns:a16="http://schemas.microsoft.com/office/drawing/2014/main" id="{6C5797A1-AA1F-4C6C-9A1F-8899D4886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7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6" name="Freeform 3447">
                <a:extLst>
                  <a:ext uri="{FF2B5EF4-FFF2-40B4-BE49-F238E27FC236}">
                    <a16:creationId xmlns:a16="http://schemas.microsoft.com/office/drawing/2014/main" id="{5419FD2C-B008-40DC-B864-0FC953F11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7" name="Freeform 3448">
                <a:extLst>
                  <a:ext uri="{FF2B5EF4-FFF2-40B4-BE49-F238E27FC236}">
                    <a16:creationId xmlns:a16="http://schemas.microsoft.com/office/drawing/2014/main" id="{3333EB45-DD03-47A2-9E59-B74ABF3BD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8" name="Freeform 3449">
                <a:extLst>
                  <a:ext uri="{FF2B5EF4-FFF2-40B4-BE49-F238E27FC236}">
                    <a16:creationId xmlns:a16="http://schemas.microsoft.com/office/drawing/2014/main" id="{7D7FC1EA-9A98-47AF-8743-A7E366A0E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6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9" name="Freeform 3450">
                <a:extLst>
                  <a:ext uri="{FF2B5EF4-FFF2-40B4-BE49-F238E27FC236}">
                    <a16:creationId xmlns:a16="http://schemas.microsoft.com/office/drawing/2014/main" id="{5F8D86DA-57DC-4DC2-A988-4D111889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04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0" name="Freeform 3451">
                <a:extLst>
                  <a:ext uri="{FF2B5EF4-FFF2-40B4-BE49-F238E27FC236}">
                    <a16:creationId xmlns:a16="http://schemas.microsoft.com/office/drawing/2014/main" id="{92BDC451-182A-40FA-868C-717087115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09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1" name="Freeform 3452">
                <a:extLst>
                  <a:ext uri="{FF2B5EF4-FFF2-40B4-BE49-F238E27FC236}">
                    <a16:creationId xmlns:a16="http://schemas.microsoft.com/office/drawing/2014/main" id="{B60C2062-54D6-438E-8CB2-0EFD22F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720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2" name="Freeform 3453">
                <a:extLst>
                  <a:ext uri="{FF2B5EF4-FFF2-40B4-BE49-F238E27FC236}">
                    <a16:creationId xmlns:a16="http://schemas.microsoft.com/office/drawing/2014/main" id="{F4418AEC-6690-40C3-A962-4709AB93F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25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0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3" name="Freeform 3454">
                <a:extLst>
                  <a:ext uri="{FF2B5EF4-FFF2-40B4-BE49-F238E27FC236}">
                    <a16:creationId xmlns:a16="http://schemas.microsoft.com/office/drawing/2014/main" id="{673682B7-DD56-4E82-8B8B-AEE2827FB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41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4" name="Freeform 3455">
                <a:extLst>
                  <a:ext uri="{FF2B5EF4-FFF2-40B4-BE49-F238E27FC236}">
                    <a16:creationId xmlns:a16="http://schemas.microsoft.com/office/drawing/2014/main" id="{6BA1221B-9D08-4C6A-8EC9-6E0060BAF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33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5" name="Freeform 3456">
                <a:extLst>
                  <a:ext uri="{FF2B5EF4-FFF2-40B4-BE49-F238E27FC236}">
                    <a16:creationId xmlns:a16="http://schemas.microsoft.com/office/drawing/2014/main" id="{B2C282D3-BDC7-4E8C-9FC6-50C02442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74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6" name="Freeform 3457">
                <a:extLst>
                  <a:ext uri="{FF2B5EF4-FFF2-40B4-BE49-F238E27FC236}">
                    <a16:creationId xmlns:a16="http://schemas.microsoft.com/office/drawing/2014/main" id="{9DB8A7EA-D0F3-4FF1-A0CE-17F13D89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49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7" name="Freeform 3458">
                <a:extLst>
                  <a:ext uri="{FF2B5EF4-FFF2-40B4-BE49-F238E27FC236}">
                    <a16:creationId xmlns:a16="http://schemas.microsoft.com/office/drawing/2014/main" id="{CA0646F8-FC50-44E1-BBBF-9DC6052D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7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8" name="Freeform 3459">
                <a:extLst>
                  <a:ext uri="{FF2B5EF4-FFF2-40B4-BE49-F238E27FC236}">
                    <a16:creationId xmlns:a16="http://schemas.microsoft.com/office/drawing/2014/main" id="{565BE302-685B-4442-AB9E-EC066836E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74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9" name="Freeform 3460">
                <a:extLst>
                  <a:ext uri="{FF2B5EF4-FFF2-40B4-BE49-F238E27FC236}">
                    <a16:creationId xmlns:a16="http://schemas.microsoft.com/office/drawing/2014/main" id="{B70BA51A-C342-42F0-9819-79549D6CE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36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0" name="Freeform 3461">
                <a:extLst>
                  <a:ext uri="{FF2B5EF4-FFF2-40B4-BE49-F238E27FC236}">
                    <a16:creationId xmlns:a16="http://schemas.microsoft.com/office/drawing/2014/main" id="{16AE5AD2-0648-4BB1-96ED-1ADD705E1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44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1" name="Freeform 3462">
                <a:extLst>
                  <a:ext uri="{FF2B5EF4-FFF2-40B4-BE49-F238E27FC236}">
                    <a16:creationId xmlns:a16="http://schemas.microsoft.com/office/drawing/2014/main" id="{1F4C0470-65AF-4B64-B7F4-E7D18DF9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39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2" name="Freeform 3463">
                <a:extLst>
                  <a:ext uri="{FF2B5EF4-FFF2-40B4-BE49-F238E27FC236}">
                    <a16:creationId xmlns:a16="http://schemas.microsoft.com/office/drawing/2014/main" id="{0AF91F19-6104-4FB9-BCD0-EBD04B2E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17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3" name="Freeform 3464">
                <a:extLst>
                  <a:ext uri="{FF2B5EF4-FFF2-40B4-BE49-F238E27FC236}">
                    <a16:creationId xmlns:a16="http://schemas.microsoft.com/office/drawing/2014/main" id="{61B2A4EC-5BA8-4C00-85D2-F8B407CA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4" name="Freeform 3465">
                <a:extLst>
                  <a:ext uri="{FF2B5EF4-FFF2-40B4-BE49-F238E27FC236}">
                    <a16:creationId xmlns:a16="http://schemas.microsoft.com/office/drawing/2014/main" id="{2FAF4D59-A8D8-4E78-8668-5CA902EF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9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5" name="Freeform 3466">
                <a:extLst>
                  <a:ext uri="{FF2B5EF4-FFF2-40B4-BE49-F238E27FC236}">
                    <a16:creationId xmlns:a16="http://schemas.microsoft.com/office/drawing/2014/main" id="{0094D3C7-4D8F-413C-90DE-DCD95FCF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3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6" name="Freeform 3467">
                <a:extLst>
                  <a:ext uri="{FF2B5EF4-FFF2-40B4-BE49-F238E27FC236}">
                    <a16:creationId xmlns:a16="http://schemas.microsoft.com/office/drawing/2014/main" id="{40B1F5E4-BEC0-473F-93A7-940737A0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20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7" name="Freeform 3468">
                <a:extLst>
                  <a:ext uri="{FF2B5EF4-FFF2-40B4-BE49-F238E27FC236}">
                    <a16:creationId xmlns:a16="http://schemas.microsoft.com/office/drawing/2014/main" id="{FE4F8152-E1CD-4719-8100-E8B50F13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8" name="Freeform 3469">
                <a:extLst>
                  <a:ext uri="{FF2B5EF4-FFF2-40B4-BE49-F238E27FC236}">
                    <a16:creationId xmlns:a16="http://schemas.microsoft.com/office/drawing/2014/main" id="{1A9903CB-8CBE-4C7C-B9C6-9FE293F2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7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9" name="Freeform 3470">
                <a:extLst>
                  <a:ext uri="{FF2B5EF4-FFF2-40B4-BE49-F238E27FC236}">
                    <a16:creationId xmlns:a16="http://schemas.microsoft.com/office/drawing/2014/main" id="{067025D2-D73C-412E-93BB-2E79BA07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08"/>
                <a:ext cx="32" cy="35"/>
              </a:xfrm>
              <a:custGeom>
                <a:avLst/>
                <a:gdLst>
                  <a:gd name="T0" fmla="*/ 42 w 13"/>
                  <a:gd name="T1" fmla="*/ 35 h 13"/>
                  <a:gd name="T2" fmla="*/ 182 w 13"/>
                  <a:gd name="T3" fmla="*/ 59 h 13"/>
                  <a:gd name="T4" fmla="*/ 153 w 13"/>
                  <a:gd name="T5" fmla="*/ 218 h 13"/>
                  <a:gd name="T6" fmla="*/ 12 w 13"/>
                  <a:gd name="T7" fmla="*/ 197 h 13"/>
                  <a:gd name="T8" fmla="*/ 42 w 13"/>
                  <a:gd name="T9" fmla="*/ 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9"/>
                      <a:pt x="10" y="11"/>
                    </a:cubicBezTo>
                    <a:cubicBezTo>
                      <a:pt x="7" y="13"/>
                      <a:pt x="3" y="12"/>
                      <a:pt x="1" y="10"/>
                    </a:cubicBezTo>
                    <a:cubicBezTo>
                      <a:pt x="0" y="7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0" name="Freeform 3471">
                <a:extLst>
                  <a:ext uri="{FF2B5EF4-FFF2-40B4-BE49-F238E27FC236}">
                    <a16:creationId xmlns:a16="http://schemas.microsoft.com/office/drawing/2014/main" id="{5BDF50D5-51FC-42EE-B256-2C7764E4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1" name="Freeform 3472">
                <a:extLst>
                  <a:ext uri="{FF2B5EF4-FFF2-40B4-BE49-F238E27FC236}">
                    <a16:creationId xmlns:a16="http://schemas.microsoft.com/office/drawing/2014/main" id="{B9D0C90D-F4B2-435A-B447-1C5AE76C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2" name="Freeform 3473">
                <a:extLst>
                  <a:ext uri="{FF2B5EF4-FFF2-40B4-BE49-F238E27FC236}">
                    <a16:creationId xmlns:a16="http://schemas.microsoft.com/office/drawing/2014/main" id="{C30F33A8-A39B-4620-B932-C122C7B0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4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3" name="Freeform 3474">
                <a:extLst>
                  <a:ext uri="{FF2B5EF4-FFF2-40B4-BE49-F238E27FC236}">
                    <a16:creationId xmlns:a16="http://schemas.microsoft.com/office/drawing/2014/main" id="{CE4E3317-6869-4030-B07A-1CF9F214F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4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4" name="Freeform 3475">
                <a:extLst>
                  <a:ext uri="{FF2B5EF4-FFF2-40B4-BE49-F238E27FC236}">
                    <a16:creationId xmlns:a16="http://schemas.microsoft.com/office/drawing/2014/main" id="{7BA18120-D4CC-4841-AC85-5ABC5A9D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4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5" name="Freeform 3476">
                <a:extLst>
                  <a:ext uri="{FF2B5EF4-FFF2-40B4-BE49-F238E27FC236}">
                    <a16:creationId xmlns:a16="http://schemas.microsoft.com/office/drawing/2014/main" id="{D74A834F-B738-4269-ADCE-02C0B654D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6" name="Freeform 3477">
                <a:extLst>
                  <a:ext uri="{FF2B5EF4-FFF2-40B4-BE49-F238E27FC236}">
                    <a16:creationId xmlns:a16="http://schemas.microsoft.com/office/drawing/2014/main" id="{81BEEC50-74E7-4886-A48F-50C7A22AD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7" name="Freeform 3478">
                <a:extLst>
                  <a:ext uri="{FF2B5EF4-FFF2-40B4-BE49-F238E27FC236}">
                    <a16:creationId xmlns:a16="http://schemas.microsoft.com/office/drawing/2014/main" id="{43600917-30D5-4531-A2CF-B66F3DAC2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8" name="Freeform 3479">
                <a:extLst>
                  <a:ext uri="{FF2B5EF4-FFF2-40B4-BE49-F238E27FC236}">
                    <a16:creationId xmlns:a16="http://schemas.microsoft.com/office/drawing/2014/main" id="{EB2B2797-AAF6-46D9-BDA6-A2FAB1BF8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9" name="Freeform 3480">
                <a:extLst>
                  <a:ext uri="{FF2B5EF4-FFF2-40B4-BE49-F238E27FC236}">
                    <a16:creationId xmlns:a16="http://schemas.microsoft.com/office/drawing/2014/main" id="{DE05F17B-D684-4525-AA69-9620063F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0" name="Freeform 3481">
                <a:extLst>
                  <a:ext uri="{FF2B5EF4-FFF2-40B4-BE49-F238E27FC236}">
                    <a16:creationId xmlns:a16="http://schemas.microsoft.com/office/drawing/2014/main" id="{249F46D9-9D6D-4415-93C0-704FDED37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1" name="Freeform 3482">
                <a:extLst>
                  <a:ext uri="{FF2B5EF4-FFF2-40B4-BE49-F238E27FC236}">
                    <a16:creationId xmlns:a16="http://schemas.microsoft.com/office/drawing/2014/main" id="{5DC0BAEA-E7FE-4F14-93AA-4F1F26DA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2" name="Freeform 3483">
                <a:extLst>
                  <a:ext uri="{FF2B5EF4-FFF2-40B4-BE49-F238E27FC236}">
                    <a16:creationId xmlns:a16="http://schemas.microsoft.com/office/drawing/2014/main" id="{D69BD56F-924B-475E-89BE-906CB54E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3" name="Freeform 3484">
                <a:extLst>
                  <a:ext uri="{FF2B5EF4-FFF2-40B4-BE49-F238E27FC236}">
                    <a16:creationId xmlns:a16="http://schemas.microsoft.com/office/drawing/2014/main" id="{A5B76471-67B1-4307-81E7-19091CD92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0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4" name="Freeform 3485">
                <a:extLst>
                  <a:ext uri="{FF2B5EF4-FFF2-40B4-BE49-F238E27FC236}">
                    <a16:creationId xmlns:a16="http://schemas.microsoft.com/office/drawing/2014/main" id="{28D9CF30-DF51-48C0-AABD-A3314B726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5" name="Freeform 3486">
                <a:extLst>
                  <a:ext uri="{FF2B5EF4-FFF2-40B4-BE49-F238E27FC236}">
                    <a16:creationId xmlns:a16="http://schemas.microsoft.com/office/drawing/2014/main" id="{AC0BA51E-956C-46AE-866C-D26EC302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4" name="Freeform 3487">
                <a:extLst>
                  <a:ext uri="{FF2B5EF4-FFF2-40B4-BE49-F238E27FC236}">
                    <a16:creationId xmlns:a16="http://schemas.microsoft.com/office/drawing/2014/main" id="{8F1F88BF-B10E-4568-B4EA-9D68A913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1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5" name="Freeform 3488">
                <a:extLst>
                  <a:ext uri="{FF2B5EF4-FFF2-40B4-BE49-F238E27FC236}">
                    <a16:creationId xmlns:a16="http://schemas.microsoft.com/office/drawing/2014/main" id="{C4FC2CAB-C24C-44FD-9FCF-5A0EC7E98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82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6" name="Freeform 3489">
                <a:extLst>
                  <a:ext uri="{FF2B5EF4-FFF2-40B4-BE49-F238E27FC236}">
                    <a16:creationId xmlns:a16="http://schemas.microsoft.com/office/drawing/2014/main" id="{BCB0FCBD-33CA-4809-AC14-CB1F33C2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7" name="Freeform 3490">
                <a:extLst>
                  <a:ext uri="{FF2B5EF4-FFF2-40B4-BE49-F238E27FC236}">
                    <a16:creationId xmlns:a16="http://schemas.microsoft.com/office/drawing/2014/main" id="{E6D00955-9ADE-4236-BD05-28ED5C96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8" name="Freeform 3491">
                <a:extLst>
                  <a:ext uri="{FF2B5EF4-FFF2-40B4-BE49-F238E27FC236}">
                    <a16:creationId xmlns:a16="http://schemas.microsoft.com/office/drawing/2014/main" id="{3E4B82DE-A9A9-446C-8B6C-C734A2CE6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2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9" name="Freeform 3492">
                <a:extLst>
                  <a:ext uri="{FF2B5EF4-FFF2-40B4-BE49-F238E27FC236}">
                    <a16:creationId xmlns:a16="http://schemas.microsoft.com/office/drawing/2014/main" id="{6E560E1B-AEE0-48DD-9000-E2E2E1B8E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0" name="Freeform 3493">
                <a:extLst>
                  <a:ext uri="{FF2B5EF4-FFF2-40B4-BE49-F238E27FC236}">
                    <a16:creationId xmlns:a16="http://schemas.microsoft.com/office/drawing/2014/main" id="{9331B400-18E5-4FA9-A790-90E1234F1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1" name="Freeform 3494">
                <a:extLst>
                  <a:ext uri="{FF2B5EF4-FFF2-40B4-BE49-F238E27FC236}">
                    <a16:creationId xmlns:a16="http://schemas.microsoft.com/office/drawing/2014/main" id="{2DDF1D2B-6F5B-4707-AEB4-C0AF5F72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2" name="Freeform 3495">
                <a:extLst>
                  <a:ext uri="{FF2B5EF4-FFF2-40B4-BE49-F238E27FC236}">
                    <a16:creationId xmlns:a16="http://schemas.microsoft.com/office/drawing/2014/main" id="{51AF8E88-3F76-437C-84FF-97FBDD81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3" name="Freeform 3496">
                <a:extLst>
                  <a:ext uri="{FF2B5EF4-FFF2-40B4-BE49-F238E27FC236}">
                    <a16:creationId xmlns:a16="http://schemas.microsoft.com/office/drawing/2014/main" id="{D2945CC7-5791-4E23-9E3F-2E2C28AA2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1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4" name="Freeform 3497">
                <a:extLst>
                  <a:ext uri="{FF2B5EF4-FFF2-40B4-BE49-F238E27FC236}">
                    <a16:creationId xmlns:a16="http://schemas.microsoft.com/office/drawing/2014/main" id="{63F17EAD-5A84-44EF-8033-D4E908CA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13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5" name="Freeform 3498">
                <a:extLst>
                  <a:ext uri="{FF2B5EF4-FFF2-40B4-BE49-F238E27FC236}">
                    <a16:creationId xmlns:a16="http://schemas.microsoft.com/office/drawing/2014/main" id="{186F1173-B6BF-4E4D-96F1-BB1CD8C3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6" name="Freeform 3499">
                <a:extLst>
                  <a:ext uri="{FF2B5EF4-FFF2-40B4-BE49-F238E27FC236}">
                    <a16:creationId xmlns:a16="http://schemas.microsoft.com/office/drawing/2014/main" id="{5F1C07F6-1D75-4599-9C16-12B6C91BA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7" name="Freeform 3500">
                <a:extLst>
                  <a:ext uri="{FF2B5EF4-FFF2-40B4-BE49-F238E27FC236}">
                    <a16:creationId xmlns:a16="http://schemas.microsoft.com/office/drawing/2014/main" id="{9ABF5A7B-662E-43FF-967A-D3DCD369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0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8" name="Freeform 3501">
                <a:extLst>
                  <a:ext uri="{FF2B5EF4-FFF2-40B4-BE49-F238E27FC236}">
                    <a16:creationId xmlns:a16="http://schemas.microsoft.com/office/drawing/2014/main" id="{34D73284-F385-4342-ABFC-221F23C2F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9" name="Freeform 3502">
                <a:extLst>
                  <a:ext uri="{FF2B5EF4-FFF2-40B4-BE49-F238E27FC236}">
                    <a16:creationId xmlns:a16="http://schemas.microsoft.com/office/drawing/2014/main" id="{308FB4C4-360F-4B44-99A0-B14CA57A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0" name="Freeform 3503">
                <a:extLst>
                  <a:ext uri="{FF2B5EF4-FFF2-40B4-BE49-F238E27FC236}">
                    <a16:creationId xmlns:a16="http://schemas.microsoft.com/office/drawing/2014/main" id="{BB2CB4D0-627A-4FB4-BED0-AB7A89C3A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2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1" name="Freeform 3504">
                <a:extLst>
                  <a:ext uri="{FF2B5EF4-FFF2-40B4-BE49-F238E27FC236}">
                    <a16:creationId xmlns:a16="http://schemas.microsoft.com/office/drawing/2014/main" id="{07453F0E-1C5D-404A-BFBD-1018397D7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2" name="Freeform 3505">
                <a:extLst>
                  <a:ext uri="{FF2B5EF4-FFF2-40B4-BE49-F238E27FC236}">
                    <a16:creationId xmlns:a16="http://schemas.microsoft.com/office/drawing/2014/main" id="{29614D6F-0D48-4C9E-857E-79F0141E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3" name="Freeform 3506">
                <a:extLst>
                  <a:ext uri="{FF2B5EF4-FFF2-40B4-BE49-F238E27FC236}">
                    <a16:creationId xmlns:a16="http://schemas.microsoft.com/office/drawing/2014/main" id="{15C6471B-797F-4B6F-83E9-492A42F3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4" name="Freeform 3507">
                <a:extLst>
                  <a:ext uri="{FF2B5EF4-FFF2-40B4-BE49-F238E27FC236}">
                    <a16:creationId xmlns:a16="http://schemas.microsoft.com/office/drawing/2014/main" id="{DE60E51B-026B-4A10-99AE-C11F0DD4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5" name="Freeform 3508">
                <a:extLst>
                  <a:ext uri="{FF2B5EF4-FFF2-40B4-BE49-F238E27FC236}">
                    <a16:creationId xmlns:a16="http://schemas.microsoft.com/office/drawing/2014/main" id="{FA98253E-20C4-4CAE-88A4-D31195F26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6" name="Freeform 3509">
                <a:extLst>
                  <a:ext uri="{FF2B5EF4-FFF2-40B4-BE49-F238E27FC236}">
                    <a16:creationId xmlns:a16="http://schemas.microsoft.com/office/drawing/2014/main" id="{37B99D33-5763-4238-8B5E-97B6B41EC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7" name="Freeform 3510">
                <a:extLst>
                  <a:ext uri="{FF2B5EF4-FFF2-40B4-BE49-F238E27FC236}">
                    <a16:creationId xmlns:a16="http://schemas.microsoft.com/office/drawing/2014/main" id="{CC061EA8-F05F-4141-9AAC-1EBA790A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8" name="Freeform 3511">
                <a:extLst>
                  <a:ext uri="{FF2B5EF4-FFF2-40B4-BE49-F238E27FC236}">
                    <a16:creationId xmlns:a16="http://schemas.microsoft.com/office/drawing/2014/main" id="{A0D5E1F6-0730-429E-B73C-18A465A73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3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9" name="Freeform 3512">
                <a:extLst>
                  <a:ext uri="{FF2B5EF4-FFF2-40B4-BE49-F238E27FC236}">
                    <a16:creationId xmlns:a16="http://schemas.microsoft.com/office/drawing/2014/main" id="{7B80F1CA-8E84-424E-B86C-61A780BA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3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0" name="Freeform 3513">
                <a:extLst>
                  <a:ext uri="{FF2B5EF4-FFF2-40B4-BE49-F238E27FC236}">
                    <a16:creationId xmlns:a16="http://schemas.microsoft.com/office/drawing/2014/main" id="{8F1DF398-C3C0-48CE-AC50-E5949BBC9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1" name="Freeform 3514">
                <a:extLst>
                  <a:ext uri="{FF2B5EF4-FFF2-40B4-BE49-F238E27FC236}">
                    <a16:creationId xmlns:a16="http://schemas.microsoft.com/office/drawing/2014/main" id="{5D168850-9136-4887-8EC8-83A1FF4D2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2" name="Freeform 3515">
                <a:extLst>
                  <a:ext uri="{FF2B5EF4-FFF2-40B4-BE49-F238E27FC236}">
                    <a16:creationId xmlns:a16="http://schemas.microsoft.com/office/drawing/2014/main" id="{EFE04C59-DDF2-4691-8AFD-6943ED33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3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3" name="Freeform 3516">
                <a:extLst>
                  <a:ext uri="{FF2B5EF4-FFF2-40B4-BE49-F238E27FC236}">
                    <a16:creationId xmlns:a16="http://schemas.microsoft.com/office/drawing/2014/main" id="{DE4E1758-45B5-4076-9B1A-FBF7DD2B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4" name="Freeform 3517">
                <a:extLst>
                  <a:ext uri="{FF2B5EF4-FFF2-40B4-BE49-F238E27FC236}">
                    <a16:creationId xmlns:a16="http://schemas.microsoft.com/office/drawing/2014/main" id="{E136CB79-A2F8-4797-824C-FC4B1357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5" name="Freeform 3518">
                <a:extLst>
                  <a:ext uri="{FF2B5EF4-FFF2-40B4-BE49-F238E27FC236}">
                    <a16:creationId xmlns:a16="http://schemas.microsoft.com/office/drawing/2014/main" id="{8A202FA1-EA7A-4FE7-B6AA-0D9E16CD6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6" name="Freeform 3519">
                <a:extLst>
                  <a:ext uri="{FF2B5EF4-FFF2-40B4-BE49-F238E27FC236}">
                    <a16:creationId xmlns:a16="http://schemas.microsoft.com/office/drawing/2014/main" id="{4EFE9218-105E-4842-A8D8-0A3547E01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2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7" name="Freeform 3520">
                <a:extLst>
                  <a:ext uri="{FF2B5EF4-FFF2-40B4-BE49-F238E27FC236}">
                    <a16:creationId xmlns:a16="http://schemas.microsoft.com/office/drawing/2014/main" id="{B79BE797-00C2-4A5B-9FCB-68D35A6B7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1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8" name="Freeform 3521">
                <a:extLst>
                  <a:ext uri="{FF2B5EF4-FFF2-40B4-BE49-F238E27FC236}">
                    <a16:creationId xmlns:a16="http://schemas.microsoft.com/office/drawing/2014/main" id="{41443546-5A5D-44C8-A995-7520CD9F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27"/>
                <a:ext cx="35" cy="32"/>
              </a:xfrm>
              <a:custGeom>
                <a:avLst/>
                <a:gdLst>
                  <a:gd name="T0" fmla="*/ 63 w 14"/>
                  <a:gd name="T1" fmla="*/ 35 h 12"/>
                  <a:gd name="T2" fmla="*/ 188 w 14"/>
                  <a:gd name="T3" fmla="*/ 56 h 12"/>
                  <a:gd name="T4" fmla="*/ 158 w 14"/>
                  <a:gd name="T5" fmla="*/ 192 h 12"/>
                  <a:gd name="T6" fmla="*/ 33 w 14"/>
                  <a:gd name="T7" fmla="*/ 171 h 12"/>
                  <a:gd name="T8" fmla="*/ 63 w 14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2"/>
                    </a:moveTo>
                    <a:cubicBezTo>
                      <a:pt x="7" y="0"/>
                      <a:pt x="10" y="0"/>
                      <a:pt x="12" y="3"/>
                    </a:cubicBezTo>
                    <a:cubicBezTo>
                      <a:pt x="14" y="5"/>
                      <a:pt x="13" y="8"/>
                      <a:pt x="10" y="10"/>
                    </a:cubicBezTo>
                    <a:cubicBezTo>
                      <a:pt x="7" y="12"/>
                      <a:pt x="3" y="12"/>
                      <a:pt x="2" y="9"/>
                    </a:cubicBezTo>
                    <a:cubicBezTo>
                      <a:pt x="0" y="7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9" name="Freeform 3522">
                <a:extLst>
                  <a:ext uri="{FF2B5EF4-FFF2-40B4-BE49-F238E27FC236}">
                    <a16:creationId xmlns:a16="http://schemas.microsoft.com/office/drawing/2014/main" id="{B6817E90-6EB6-48E5-BF11-81C58A451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0" name="Freeform 3523">
                <a:extLst>
                  <a:ext uri="{FF2B5EF4-FFF2-40B4-BE49-F238E27FC236}">
                    <a16:creationId xmlns:a16="http://schemas.microsoft.com/office/drawing/2014/main" id="{AE42553F-9C19-4133-B32A-CC2B57352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1" name="Freeform 3524">
                <a:extLst>
                  <a:ext uri="{FF2B5EF4-FFF2-40B4-BE49-F238E27FC236}">
                    <a16:creationId xmlns:a16="http://schemas.microsoft.com/office/drawing/2014/main" id="{A06D56CD-3C20-4D1D-86E8-DEACD039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6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2" name="Freeform 3525">
                <a:extLst>
                  <a:ext uri="{FF2B5EF4-FFF2-40B4-BE49-F238E27FC236}">
                    <a16:creationId xmlns:a16="http://schemas.microsoft.com/office/drawing/2014/main" id="{D9590157-7BB9-46A3-9C14-B1F66145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3" name="Freeform 3526">
                <a:extLst>
                  <a:ext uri="{FF2B5EF4-FFF2-40B4-BE49-F238E27FC236}">
                    <a16:creationId xmlns:a16="http://schemas.microsoft.com/office/drawing/2014/main" id="{D9B5E30E-2334-4DAC-9E7D-2B53A234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61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4" name="Freeform 3527">
                <a:extLst>
                  <a:ext uri="{FF2B5EF4-FFF2-40B4-BE49-F238E27FC236}">
                    <a16:creationId xmlns:a16="http://schemas.microsoft.com/office/drawing/2014/main" id="{0ED1E449-0C9B-4D93-B906-7DC5BAEC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5" name="Freeform 3528">
                <a:extLst>
                  <a:ext uri="{FF2B5EF4-FFF2-40B4-BE49-F238E27FC236}">
                    <a16:creationId xmlns:a16="http://schemas.microsoft.com/office/drawing/2014/main" id="{AD16194C-671E-4ADA-9C2B-E9EE372C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6" name="Freeform 3529">
                <a:extLst>
                  <a:ext uri="{FF2B5EF4-FFF2-40B4-BE49-F238E27FC236}">
                    <a16:creationId xmlns:a16="http://schemas.microsoft.com/office/drawing/2014/main" id="{1E5C56D2-F83B-475C-8D75-4CC59DE1C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63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7" name="Freeform 3530">
                <a:extLst>
                  <a:ext uri="{FF2B5EF4-FFF2-40B4-BE49-F238E27FC236}">
                    <a16:creationId xmlns:a16="http://schemas.microsoft.com/office/drawing/2014/main" id="{051EC6ED-FB32-4EF4-AC93-0C99B682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8" name="Freeform 3531">
                <a:extLst>
                  <a:ext uri="{FF2B5EF4-FFF2-40B4-BE49-F238E27FC236}">
                    <a16:creationId xmlns:a16="http://schemas.microsoft.com/office/drawing/2014/main" id="{F7ECB8AD-39AC-4629-9257-FD4E9E22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2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9" name="Freeform 3532">
                <a:extLst>
                  <a:ext uri="{FF2B5EF4-FFF2-40B4-BE49-F238E27FC236}">
                    <a16:creationId xmlns:a16="http://schemas.microsoft.com/office/drawing/2014/main" id="{263F6013-72AD-4A52-86A5-8505FF0FA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0" name="Freeform 3533">
                <a:extLst>
                  <a:ext uri="{FF2B5EF4-FFF2-40B4-BE49-F238E27FC236}">
                    <a16:creationId xmlns:a16="http://schemas.microsoft.com/office/drawing/2014/main" id="{619612A2-B73C-40EE-9E8B-D19EC7FE2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19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1" name="Freeform 3534">
                <a:extLst>
                  <a:ext uri="{FF2B5EF4-FFF2-40B4-BE49-F238E27FC236}">
                    <a16:creationId xmlns:a16="http://schemas.microsoft.com/office/drawing/2014/main" id="{A68F9794-388D-4E71-AA1C-2DD44306D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2" name="Freeform 3535">
                <a:extLst>
                  <a:ext uri="{FF2B5EF4-FFF2-40B4-BE49-F238E27FC236}">
                    <a16:creationId xmlns:a16="http://schemas.microsoft.com/office/drawing/2014/main" id="{BF7D400A-FEC7-4293-85E0-00F971C8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3" name="Freeform 3536">
                <a:extLst>
                  <a:ext uri="{FF2B5EF4-FFF2-40B4-BE49-F238E27FC236}">
                    <a16:creationId xmlns:a16="http://schemas.microsoft.com/office/drawing/2014/main" id="{3B17D901-CB7F-42F8-95B1-8BD80B1C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4" name="Freeform 3537">
                <a:extLst>
                  <a:ext uri="{FF2B5EF4-FFF2-40B4-BE49-F238E27FC236}">
                    <a16:creationId xmlns:a16="http://schemas.microsoft.com/office/drawing/2014/main" id="{0BCDC553-0EAF-450C-9B8C-02AB15567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5" name="Freeform 3538">
                <a:extLst>
                  <a:ext uri="{FF2B5EF4-FFF2-40B4-BE49-F238E27FC236}">
                    <a16:creationId xmlns:a16="http://schemas.microsoft.com/office/drawing/2014/main" id="{EF3E9C7F-E22C-4A5B-92A3-135001878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6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6" name="Freeform 3539">
                <a:extLst>
                  <a:ext uri="{FF2B5EF4-FFF2-40B4-BE49-F238E27FC236}">
                    <a16:creationId xmlns:a16="http://schemas.microsoft.com/office/drawing/2014/main" id="{440A9EB5-40DA-494E-9E25-59A923D6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0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7" name="Freeform 3540">
                <a:extLst>
                  <a:ext uri="{FF2B5EF4-FFF2-40B4-BE49-F238E27FC236}">
                    <a16:creationId xmlns:a16="http://schemas.microsoft.com/office/drawing/2014/main" id="{DD84A8FD-1040-4BB7-9761-4701EEA81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8" name="Freeform 3541">
                <a:extLst>
                  <a:ext uri="{FF2B5EF4-FFF2-40B4-BE49-F238E27FC236}">
                    <a16:creationId xmlns:a16="http://schemas.microsoft.com/office/drawing/2014/main" id="{708BA91C-E3D8-49D5-8BC9-AC5EBEFF5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4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9" name="Freeform 3542">
                <a:extLst>
                  <a:ext uri="{FF2B5EF4-FFF2-40B4-BE49-F238E27FC236}">
                    <a16:creationId xmlns:a16="http://schemas.microsoft.com/office/drawing/2014/main" id="{5AC75AC5-6343-4A03-9EB8-EF947507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0" name="Freeform 3543">
                <a:extLst>
                  <a:ext uri="{FF2B5EF4-FFF2-40B4-BE49-F238E27FC236}">
                    <a16:creationId xmlns:a16="http://schemas.microsoft.com/office/drawing/2014/main" id="{E3A20CE6-BAE6-4EC3-B28D-02DCBFA4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1" name="Freeform 3544">
                <a:extLst>
                  <a:ext uri="{FF2B5EF4-FFF2-40B4-BE49-F238E27FC236}">
                    <a16:creationId xmlns:a16="http://schemas.microsoft.com/office/drawing/2014/main" id="{37FC633F-E9B5-4397-B879-4A1B580F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2" name="Freeform 3545">
                <a:extLst>
                  <a:ext uri="{FF2B5EF4-FFF2-40B4-BE49-F238E27FC236}">
                    <a16:creationId xmlns:a16="http://schemas.microsoft.com/office/drawing/2014/main" id="{50E22240-B04C-47D4-B1A8-704E1630F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3" name="Freeform 3546">
                <a:extLst>
                  <a:ext uri="{FF2B5EF4-FFF2-40B4-BE49-F238E27FC236}">
                    <a16:creationId xmlns:a16="http://schemas.microsoft.com/office/drawing/2014/main" id="{F45B9FD3-EDD9-405F-90E1-49D95A9F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4" name="Freeform 3547">
                <a:extLst>
                  <a:ext uri="{FF2B5EF4-FFF2-40B4-BE49-F238E27FC236}">
                    <a16:creationId xmlns:a16="http://schemas.microsoft.com/office/drawing/2014/main" id="{37550E28-F9C9-40B8-BBF7-786B5C3B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5" name="Freeform 3548">
                <a:extLst>
                  <a:ext uri="{FF2B5EF4-FFF2-40B4-BE49-F238E27FC236}">
                    <a16:creationId xmlns:a16="http://schemas.microsoft.com/office/drawing/2014/main" id="{D3C81438-DC20-4667-B2B9-BE2BDA492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6" name="Freeform 3549">
                <a:extLst>
                  <a:ext uri="{FF2B5EF4-FFF2-40B4-BE49-F238E27FC236}">
                    <a16:creationId xmlns:a16="http://schemas.microsoft.com/office/drawing/2014/main" id="{7176FC14-E91A-4DDF-B5F1-C88D6FF9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7" name="Freeform 3550">
                <a:extLst>
                  <a:ext uri="{FF2B5EF4-FFF2-40B4-BE49-F238E27FC236}">
                    <a16:creationId xmlns:a16="http://schemas.microsoft.com/office/drawing/2014/main" id="{65F69103-326A-4CC4-9BF2-1AE53D07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8" name="Freeform 3551">
                <a:extLst>
                  <a:ext uri="{FF2B5EF4-FFF2-40B4-BE49-F238E27FC236}">
                    <a16:creationId xmlns:a16="http://schemas.microsoft.com/office/drawing/2014/main" id="{59748037-BDBB-404E-8C2D-E75BF389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9" name="Freeform 3552">
                <a:extLst>
                  <a:ext uri="{FF2B5EF4-FFF2-40B4-BE49-F238E27FC236}">
                    <a16:creationId xmlns:a16="http://schemas.microsoft.com/office/drawing/2014/main" id="{0923E1BA-EB80-45F2-ADDA-4479C3B60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3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0" name="Freeform 3553">
                <a:extLst>
                  <a:ext uri="{FF2B5EF4-FFF2-40B4-BE49-F238E27FC236}">
                    <a16:creationId xmlns:a16="http://schemas.microsoft.com/office/drawing/2014/main" id="{B80135DB-2F9B-46DB-A487-D02B1D31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1" name="Freeform 3554">
                <a:extLst>
                  <a:ext uri="{FF2B5EF4-FFF2-40B4-BE49-F238E27FC236}">
                    <a16:creationId xmlns:a16="http://schemas.microsoft.com/office/drawing/2014/main" id="{6EC5CBFB-0A79-471E-9800-EDE777D1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2" name="Freeform 3555">
                <a:extLst>
                  <a:ext uri="{FF2B5EF4-FFF2-40B4-BE49-F238E27FC236}">
                    <a16:creationId xmlns:a16="http://schemas.microsoft.com/office/drawing/2014/main" id="{E0C4E3C2-AA9D-4761-928C-A25E81E36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3" name="Freeform 3556">
                <a:extLst>
                  <a:ext uri="{FF2B5EF4-FFF2-40B4-BE49-F238E27FC236}">
                    <a16:creationId xmlns:a16="http://schemas.microsoft.com/office/drawing/2014/main" id="{5E2AE3CD-CBC0-4B84-AD1B-F94A017E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4" name="Freeform 3557">
                <a:extLst>
                  <a:ext uri="{FF2B5EF4-FFF2-40B4-BE49-F238E27FC236}">
                    <a16:creationId xmlns:a16="http://schemas.microsoft.com/office/drawing/2014/main" id="{46E6E96A-A3AD-45E5-B466-D16F5F28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5" name="Freeform 3558">
                <a:extLst>
                  <a:ext uri="{FF2B5EF4-FFF2-40B4-BE49-F238E27FC236}">
                    <a16:creationId xmlns:a16="http://schemas.microsoft.com/office/drawing/2014/main" id="{5CF9B32A-6994-4D42-8450-5CBFBE679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6" name="Freeform 3559">
                <a:extLst>
                  <a:ext uri="{FF2B5EF4-FFF2-40B4-BE49-F238E27FC236}">
                    <a16:creationId xmlns:a16="http://schemas.microsoft.com/office/drawing/2014/main" id="{28B65566-D845-4FF4-98EE-5D08CED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5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7" name="Freeform 3560">
                <a:extLst>
                  <a:ext uri="{FF2B5EF4-FFF2-40B4-BE49-F238E27FC236}">
                    <a16:creationId xmlns:a16="http://schemas.microsoft.com/office/drawing/2014/main" id="{1B72DC42-87B3-4206-9854-571FD413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61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8" name="Freeform 3561">
                <a:extLst>
                  <a:ext uri="{FF2B5EF4-FFF2-40B4-BE49-F238E27FC236}">
                    <a16:creationId xmlns:a16="http://schemas.microsoft.com/office/drawing/2014/main" id="{20830E5F-6409-45AE-8B14-2D89151B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4" name="Group 3562">
              <a:extLst>
                <a:ext uri="{FF2B5EF4-FFF2-40B4-BE49-F238E27FC236}">
                  <a16:creationId xmlns:a16="http://schemas.microsoft.com/office/drawing/2014/main" id="{F0470FED-A445-4E68-B790-FE328772AD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1960"/>
              <a:ext cx="970" cy="1123"/>
              <a:chOff x="3768" y="1960"/>
              <a:chExt cx="970" cy="1123"/>
            </a:xfrm>
          </p:grpSpPr>
          <p:sp>
            <p:nvSpPr>
              <p:cNvPr id="39611" name="Freeform 3563">
                <a:extLst>
                  <a:ext uri="{FF2B5EF4-FFF2-40B4-BE49-F238E27FC236}">
                    <a16:creationId xmlns:a16="http://schemas.microsoft.com/office/drawing/2014/main" id="{7DC939A2-2185-409E-BD3F-C271C5C76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4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2" name="Freeform 3564">
                <a:extLst>
                  <a:ext uri="{FF2B5EF4-FFF2-40B4-BE49-F238E27FC236}">
                    <a16:creationId xmlns:a16="http://schemas.microsoft.com/office/drawing/2014/main" id="{1267D811-156F-4FD8-97DA-0656AEF2C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65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3" name="Freeform 3565">
                <a:extLst>
                  <a:ext uri="{FF2B5EF4-FFF2-40B4-BE49-F238E27FC236}">
                    <a16:creationId xmlns:a16="http://schemas.microsoft.com/office/drawing/2014/main" id="{F628C767-3CE0-48DA-B417-5F3D48ED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4" name="Freeform 3566">
                <a:extLst>
                  <a:ext uri="{FF2B5EF4-FFF2-40B4-BE49-F238E27FC236}">
                    <a16:creationId xmlns:a16="http://schemas.microsoft.com/office/drawing/2014/main" id="{BFA04C79-5204-4A0D-909C-4AA008F84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5" name="Freeform 3567">
                <a:extLst>
                  <a:ext uri="{FF2B5EF4-FFF2-40B4-BE49-F238E27FC236}">
                    <a16:creationId xmlns:a16="http://schemas.microsoft.com/office/drawing/2014/main" id="{FBD03064-8273-4C25-A612-68B76E4F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6" name="Freeform 3568">
                <a:extLst>
                  <a:ext uri="{FF2B5EF4-FFF2-40B4-BE49-F238E27FC236}">
                    <a16:creationId xmlns:a16="http://schemas.microsoft.com/office/drawing/2014/main" id="{CE259DF9-CBD9-46A2-9D7D-F8219BA7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7" name="Freeform 3569">
                <a:extLst>
                  <a:ext uri="{FF2B5EF4-FFF2-40B4-BE49-F238E27FC236}">
                    <a16:creationId xmlns:a16="http://schemas.microsoft.com/office/drawing/2014/main" id="{64B51544-BBCC-498C-880A-98D6086A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8" name="Freeform 3570">
                <a:extLst>
                  <a:ext uri="{FF2B5EF4-FFF2-40B4-BE49-F238E27FC236}">
                    <a16:creationId xmlns:a16="http://schemas.microsoft.com/office/drawing/2014/main" id="{FE933E8C-5C45-4B44-92FF-A5C44FB0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9" name="Freeform 3571">
                <a:extLst>
                  <a:ext uri="{FF2B5EF4-FFF2-40B4-BE49-F238E27FC236}">
                    <a16:creationId xmlns:a16="http://schemas.microsoft.com/office/drawing/2014/main" id="{37FA1D4A-9164-40CE-A4B5-12DAFE37F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0" name="Freeform 3572">
                <a:extLst>
                  <a:ext uri="{FF2B5EF4-FFF2-40B4-BE49-F238E27FC236}">
                    <a16:creationId xmlns:a16="http://schemas.microsoft.com/office/drawing/2014/main" id="{75DE3A01-28B5-465B-944C-0A8F715FC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63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1" name="Freeform 3573">
                <a:extLst>
                  <a:ext uri="{FF2B5EF4-FFF2-40B4-BE49-F238E27FC236}">
                    <a16:creationId xmlns:a16="http://schemas.microsoft.com/office/drawing/2014/main" id="{E20BA39F-2CAC-4F36-90B2-6D67C8A8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4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2" name="Freeform 3574">
                <a:extLst>
                  <a:ext uri="{FF2B5EF4-FFF2-40B4-BE49-F238E27FC236}">
                    <a16:creationId xmlns:a16="http://schemas.microsoft.com/office/drawing/2014/main" id="{4A2DC9D4-8083-4D73-882A-FDD5F59E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3" name="Freeform 3575">
                <a:extLst>
                  <a:ext uri="{FF2B5EF4-FFF2-40B4-BE49-F238E27FC236}">
                    <a16:creationId xmlns:a16="http://schemas.microsoft.com/office/drawing/2014/main" id="{5D2A565E-C8EA-44E5-A324-41D4A254E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4" name="Freeform 3576">
                <a:extLst>
                  <a:ext uri="{FF2B5EF4-FFF2-40B4-BE49-F238E27FC236}">
                    <a16:creationId xmlns:a16="http://schemas.microsoft.com/office/drawing/2014/main" id="{5115A777-E8D9-426D-9DB4-92B28072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5" name="Freeform 3577">
                <a:extLst>
                  <a:ext uri="{FF2B5EF4-FFF2-40B4-BE49-F238E27FC236}">
                    <a16:creationId xmlns:a16="http://schemas.microsoft.com/office/drawing/2014/main" id="{79F39EFF-B0F2-4B70-B7B1-C013DFBB6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6" name="Freeform 3578">
                <a:extLst>
                  <a:ext uri="{FF2B5EF4-FFF2-40B4-BE49-F238E27FC236}">
                    <a16:creationId xmlns:a16="http://schemas.microsoft.com/office/drawing/2014/main" id="{7AEEA440-BDE4-4D6B-8407-86DDBE56C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7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7" name="Freeform 3579">
                <a:extLst>
                  <a:ext uri="{FF2B5EF4-FFF2-40B4-BE49-F238E27FC236}">
                    <a16:creationId xmlns:a16="http://schemas.microsoft.com/office/drawing/2014/main" id="{68D52EA8-00C8-4839-BE63-AC75FE8C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8" name="Freeform 3580">
                <a:extLst>
                  <a:ext uri="{FF2B5EF4-FFF2-40B4-BE49-F238E27FC236}">
                    <a16:creationId xmlns:a16="http://schemas.microsoft.com/office/drawing/2014/main" id="{4C7EEDA6-7D75-45B1-83A7-D8311528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0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9" name="Freeform 3581">
                <a:extLst>
                  <a:ext uri="{FF2B5EF4-FFF2-40B4-BE49-F238E27FC236}">
                    <a16:creationId xmlns:a16="http://schemas.microsoft.com/office/drawing/2014/main" id="{0CA7F753-2039-47C9-A9D6-20015C0C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0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0" name="Freeform 3582">
                <a:extLst>
                  <a:ext uri="{FF2B5EF4-FFF2-40B4-BE49-F238E27FC236}">
                    <a16:creationId xmlns:a16="http://schemas.microsoft.com/office/drawing/2014/main" id="{54F75844-B676-4B74-BBA4-C9CA7E96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1" name="Freeform 3583">
                <a:extLst>
                  <a:ext uri="{FF2B5EF4-FFF2-40B4-BE49-F238E27FC236}">
                    <a16:creationId xmlns:a16="http://schemas.microsoft.com/office/drawing/2014/main" id="{F2EF778C-8A2C-4E30-9E57-26D0159F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2" name="Freeform 3584">
                <a:extLst>
                  <a:ext uri="{FF2B5EF4-FFF2-40B4-BE49-F238E27FC236}">
                    <a16:creationId xmlns:a16="http://schemas.microsoft.com/office/drawing/2014/main" id="{90DA9507-2432-4A2A-98EB-FBCBBF52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3" name="Freeform 3585">
                <a:extLst>
                  <a:ext uri="{FF2B5EF4-FFF2-40B4-BE49-F238E27FC236}">
                    <a16:creationId xmlns:a16="http://schemas.microsoft.com/office/drawing/2014/main" id="{FD25ECAB-ADD1-4374-9640-28666ADC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4" name="Freeform 3586">
                <a:extLst>
                  <a:ext uri="{FF2B5EF4-FFF2-40B4-BE49-F238E27FC236}">
                    <a16:creationId xmlns:a16="http://schemas.microsoft.com/office/drawing/2014/main" id="{C758F6BE-BE82-461C-AB5F-462475A6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5" name="Freeform 3587">
                <a:extLst>
                  <a:ext uri="{FF2B5EF4-FFF2-40B4-BE49-F238E27FC236}">
                    <a16:creationId xmlns:a16="http://schemas.microsoft.com/office/drawing/2014/main" id="{BF0BE82D-D99A-4DA7-8082-F29C3439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6" name="Freeform 3588">
                <a:extLst>
                  <a:ext uri="{FF2B5EF4-FFF2-40B4-BE49-F238E27FC236}">
                    <a16:creationId xmlns:a16="http://schemas.microsoft.com/office/drawing/2014/main" id="{D5202B02-02B9-43DD-922D-AEE5DD5CB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7" name="Freeform 3589">
                <a:extLst>
                  <a:ext uri="{FF2B5EF4-FFF2-40B4-BE49-F238E27FC236}">
                    <a16:creationId xmlns:a16="http://schemas.microsoft.com/office/drawing/2014/main" id="{FBEE15CD-2679-45EF-8973-002956C6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8" name="Freeform 3590">
                <a:extLst>
                  <a:ext uri="{FF2B5EF4-FFF2-40B4-BE49-F238E27FC236}">
                    <a16:creationId xmlns:a16="http://schemas.microsoft.com/office/drawing/2014/main" id="{0F4B5419-E7EB-4984-BB3F-CB66F7AC0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9" name="Freeform 3591">
                <a:extLst>
                  <a:ext uri="{FF2B5EF4-FFF2-40B4-BE49-F238E27FC236}">
                    <a16:creationId xmlns:a16="http://schemas.microsoft.com/office/drawing/2014/main" id="{FFC7BBBD-7C78-44E1-B5CB-3C0359DA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0" name="Freeform 3592">
                <a:extLst>
                  <a:ext uri="{FF2B5EF4-FFF2-40B4-BE49-F238E27FC236}">
                    <a16:creationId xmlns:a16="http://schemas.microsoft.com/office/drawing/2014/main" id="{53E91BD9-8DEB-40A6-9B35-60DD0CDC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1" name="Freeform 3593">
                <a:extLst>
                  <a:ext uri="{FF2B5EF4-FFF2-40B4-BE49-F238E27FC236}">
                    <a16:creationId xmlns:a16="http://schemas.microsoft.com/office/drawing/2014/main" id="{757B75BC-C2AC-49B2-8C37-8AB5BF00D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2" name="Freeform 3594">
                <a:extLst>
                  <a:ext uri="{FF2B5EF4-FFF2-40B4-BE49-F238E27FC236}">
                    <a16:creationId xmlns:a16="http://schemas.microsoft.com/office/drawing/2014/main" id="{E4905510-7B50-4A22-996A-0DD79409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3" name="Freeform 3595">
                <a:extLst>
                  <a:ext uri="{FF2B5EF4-FFF2-40B4-BE49-F238E27FC236}">
                    <a16:creationId xmlns:a16="http://schemas.microsoft.com/office/drawing/2014/main" id="{9EF7989C-AA6A-4673-9460-E19F0CEB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4" name="Freeform 3596">
                <a:extLst>
                  <a:ext uri="{FF2B5EF4-FFF2-40B4-BE49-F238E27FC236}">
                    <a16:creationId xmlns:a16="http://schemas.microsoft.com/office/drawing/2014/main" id="{F097246A-9B2A-4545-9D07-7EE5F8D0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5" name="Freeform 3597">
                <a:extLst>
                  <a:ext uri="{FF2B5EF4-FFF2-40B4-BE49-F238E27FC236}">
                    <a16:creationId xmlns:a16="http://schemas.microsoft.com/office/drawing/2014/main" id="{C64893E6-CC4A-49DD-AB8C-89E3F999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5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6" name="Freeform 3598">
                <a:extLst>
                  <a:ext uri="{FF2B5EF4-FFF2-40B4-BE49-F238E27FC236}">
                    <a16:creationId xmlns:a16="http://schemas.microsoft.com/office/drawing/2014/main" id="{2FE3B339-77AB-41FA-9F60-14E9749D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7" name="Freeform 3599">
                <a:extLst>
                  <a:ext uri="{FF2B5EF4-FFF2-40B4-BE49-F238E27FC236}">
                    <a16:creationId xmlns:a16="http://schemas.microsoft.com/office/drawing/2014/main" id="{81E61E81-7229-48A5-92AD-C76BB642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8" name="Freeform 3600">
                <a:extLst>
                  <a:ext uri="{FF2B5EF4-FFF2-40B4-BE49-F238E27FC236}">
                    <a16:creationId xmlns:a16="http://schemas.microsoft.com/office/drawing/2014/main" id="{02D3587F-DAF0-428D-88A0-C0157A2B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9" name="Freeform 3601">
                <a:extLst>
                  <a:ext uri="{FF2B5EF4-FFF2-40B4-BE49-F238E27FC236}">
                    <a16:creationId xmlns:a16="http://schemas.microsoft.com/office/drawing/2014/main" id="{E5E096FB-7B17-4DCA-B626-B57CF966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0" name="Freeform 3602">
                <a:extLst>
                  <a:ext uri="{FF2B5EF4-FFF2-40B4-BE49-F238E27FC236}">
                    <a16:creationId xmlns:a16="http://schemas.microsoft.com/office/drawing/2014/main" id="{5F4ACE12-98A3-44CD-9768-2762597DA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1" name="Freeform 3603">
                <a:extLst>
                  <a:ext uri="{FF2B5EF4-FFF2-40B4-BE49-F238E27FC236}">
                    <a16:creationId xmlns:a16="http://schemas.microsoft.com/office/drawing/2014/main" id="{1DB3F708-9FDE-4877-8AC4-54445CD01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4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2" name="Freeform 3604">
                <a:extLst>
                  <a:ext uri="{FF2B5EF4-FFF2-40B4-BE49-F238E27FC236}">
                    <a16:creationId xmlns:a16="http://schemas.microsoft.com/office/drawing/2014/main" id="{5234FF71-A70A-499F-8963-D6B34E40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3" name="Freeform 3605">
                <a:extLst>
                  <a:ext uri="{FF2B5EF4-FFF2-40B4-BE49-F238E27FC236}">
                    <a16:creationId xmlns:a16="http://schemas.microsoft.com/office/drawing/2014/main" id="{3C5A810F-D137-4B7A-BE80-677AA6083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4" name="Freeform 3606">
                <a:extLst>
                  <a:ext uri="{FF2B5EF4-FFF2-40B4-BE49-F238E27FC236}">
                    <a16:creationId xmlns:a16="http://schemas.microsoft.com/office/drawing/2014/main" id="{96ACFEE0-297E-4513-95B7-4C02B484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5" name="Freeform 3607">
                <a:extLst>
                  <a:ext uri="{FF2B5EF4-FFF2-40B4-BE49-F238E27FC236}">
                    <a16:creationId xmlns:a16="http://schemas.microsoft.com/office/drawing/2014/main" id="{4EC704A6-0213-4CDB-89E7-9A71B98CF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9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6" name="Freeform 3608">
                <a:extLst>
                  <a:ext uri="{FF2B5EF4-FFF2-40B4-BE49-F238E27FC236}">
                    <a16:creationId xmlns:a16="http://schemas.microsoft.com/office/drawing/2014/main" id="{7A6CD74F-8C96-429D-A3E4-7F87A94D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7" name="Freeform 3609">
                <a:extLst>
                  <a:ext uri="{FF2B5EF4-FFF2-40B4-BE49-F238E27FC236}">
                    <a16:creationId xmlns:a16="http://schemas.microsoft.com/office/drawing/2014/main" id="{CF6C2131-CD5E-4991-A042-33557D19E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8" name="Freeform 3610">
                <a:extLst>
                  <a:ext uri="{FF2B5EF4-FFF2-40B4-BE49-F238E27FC236}">
                    <a16:creationId xmlns:a16="http://schemas.microsoft.com/office/drawing/2014/main" id="{FC7278E8-91B5-43F8-87A9-99A3334E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7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9" name="Freeform 3611">
                <a:extLst>
                  <a:ext uri="{FF2B5EF4-FFF2-40B4-BE49-F238E27FC236}">
                    <a16:creationId xmlns:a16="http://schemas.microsoft.com/office/drawing/2014/main" id="{0FCA878F-530F-449B-BA53-6323C6C2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7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0" name="Freeform 3612">
                <a:extLst>
                  <a:ext uri="{FF2B5EF4-FFF2-40B4-BE49-F238E27FC236}">
                    <a16:creationId xmlns:a16="http://schemas.microsoft.com/office/drawing/2014/main" id="{44ACB7CB-5DC9-4C02-A870-BB4E7BE22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77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1" name="Freeform 3613">
                <a:extLst>
                  <a:ext uri="{FF2B5EF4-FFF2-40B4-BE49-F238E27FC236}">
                    <a16:creationId xmlns:a16="http://schemas.microsoft.com/office/drawing/2014/main" id="{F2C1C64E-4985-491D-AEC0-581BE46A4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2" name="Freeform 3614">
                <a:extLst>
                  <a:ext uri="{FF2B5EF4-FFF2-40B4-BE49-F238E27FC236}">
                    <a16:creationId xmlns:a16="http://schemas.microsoft.com/office/drawing/2014/main" id="{6F277DFE-0BDF-461D-944D-8C1011BC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6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3" name="Freeform 3615">
                <a:extLst>
                  <a:ext uri="{FF2B5EF4-FFF2-40B4-BE49-F238E27FC236}">
                    <a16:creationId xmlns:a16="http://schemas.microsoft.com/office/drawing/2014/main" id="{0B06DA97-69B6-4AB9-B081-814E13087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4" name="Freeform 3616">
                <a:extLst>
                  <a:ext uri="{FF2B5EF4-FFF2-40B4-BE49-F238E27FC236}">
                    <a16:creationId xmlns:a16="http://schemas.microsoft.com/office/drawing/2014/main" id="{CD6D23EC-C314-4DF9-8115-0774E9B0A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5" name="Freeform 3617">
                <a:extLst>
                  <a:ext uri="{FF2B5EF4-FFF2-40B4-BE49-F238E27FC236}">
                    <a16:creationId xmlns:a16="http://schemas.microsoft.com/office/drawing/2014/main" id="{53340E95-B8F7-421F-8382-55C9CDAA9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5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6" name="Freeform 3618">
                <a:extLst>
                  <a:ext uri="{FF2B5EF4-FFF2-40B4-BE49-F238E27FC236}">
                    <a16:creationId xmlns:a16="http://schemas.microsoft.com/office/drawing/2014/main" id="{B9F0CD94-85CA-4E1D-9416-F322FB3C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6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7" name="Freeform 3619">
                <a:extLst>
                  <a:ext uri="{FF2B5EF4-FFF2-40B4-BE49-F238E27FC236}">
                    <a16:creationId xmlns:a16="http://schemas.microsoft.com/office/drawing/2014/main" id="{0E311830-3CBE-41C9-BEDE-59F34EA3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8" name="Freeform 3620">
                <a:extLst>
                  <a:ext uri="{FF2B5EF4-FFF2-40B4-BE49-F238E27FC236}">
                    <a16:creationId xmlns:a16="http://schemas.microsoft.com/office/drawing/2014/main" id="{3F7F0933-AF65-44CD-94AB-42ECDF276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9" name="Freeform 3621">
                <a:extLst>
                  <a:ext uri="{FF2B5EF4-FFF2-40B4-BE49-F238E27FC236}">
                    <a16:creationId xmlns:a16="http://schemas.microsoft.com/office/drawing/2014/main" id="{A9CCB6BE-6C3A-496D-83AA-7527F40E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5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0" name="Freeform 3622">
                <a:extLst>
                  <a:ext uri="{FF2B5EF4-FFF2-40B4-BE49-F238E27FC236}">
                    <a16:creationId xmlns:a16="http://schemas.microsoft.com/office/drawing/2014/main" id="{848F9BB4-F31E-4427-9EF0-0B87F31E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6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1" name="Freeform 3623">
                <a:extLst>
                  <a:ext uri="{FF2B5EF4-FFF2-40B4-BE49-F238E27FC236}">
                    <a16:creationId xmlns:a16="http://schemas.microsoft.com/office/drawing/2014/main" id="{A150D013-511D-46DB-BB58-C3BE25677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4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2" name="Freeform 3624">
                <a:extLst>
                  <a:ext uri="{FF2B5EF4-FFF2-40B4-BE49-F238E27FC236}">
                    <a16:creationId xmlns:a16="http://schemas.microsoft.com/office/drawing/2014/main" id="{2F380342-C3D7-451B-A534-30827D26E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45"/>
                <a:ext cx="35" cy="32"/>
              </a:xfrm>
              <a:custGeom>
                <a:avLst/>
                <a:gdLst>
                  <a:gd name="T0" fmla="*/ 145 w 14"/>
                  <a:gd name="T1" fmla="*/ 21 h 12"/>
                  <a:gd name="T2" fmla="*/ 208 w 14"/>
                  <a:gd name="T3" fmla="*/ 171 h 12"/>
                  <a:gd name="T4" fmla="*/ 83 w 14"/>
                  <a:gd name="T5" fmla="*/ 205 h 12"/>
                  <a:gd name="T6" fmla="*/ 33 w 14"/>
                  <a:gd name="T7" fmla="*/ 77 h 12"/>
                  <a:gd name="T8" fmla="*/ 145 w 14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9" y="1"/>
                    </a:moveTo>
                    <a:cubicBezTo>
                      <a:pt x="12" y="3"/>
                      <a:pt x="14" y="6"/>
                      <a:pt x="13" y="9"/>
                    </a:cubicBezTo>
                    <a:cubicBezTo>
                      <a:pt x="12" y="11"/>
                      <a:pt x="8" y="12"/>
                      <a:pt x="5" y="11"/>
                    </a:cubicBezTo>
                    <a:cubicBezTo>
                      <a:pt x="2" y="10"/>
                      <a:pt x="0" y="6"/>
                      <a:pt x="2" y="4"/>
                    </a:cubicBezTo>
                    <a:cubicBezTo>
                      <a:pt x="3" y="1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3" name="Freeform 3625">
                <a:extLst>
                  <a:ext uri="{FF2B5EF4-FFF2-40B4-BE49-F238E27FC236}">
                    <a16:creationId xmlns:a16="http://schemas.microsoft.com/office/drawing/2014/main" id="{D85FF307-3078-40A2-890E-263F02CB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4" name="Freeform 3626">
                <a:extLst>
                  <a:ext uri="{FF2B5EF4-FFF2-40B4-BE49-F238E27FC236}">
                    <a16:creationId xmlns:a16="http://schemas.microsoft.com/office/drawing/2014/main" id="{2A64EAEB-D839-4A7F-95A2-F994BB064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5" name="Freeform 3627">
                <a:extLst>
                  <a:ext uri="{FF2B5EF4-FFF2-40B4-BE49-F238E27FC236}">
                    <a16:creationId xmlns:a16="http://schemas.microsoft.com/office/drawing/2014/main" id="{33A0B2B1-F52C-4CAE-B105-4B3DF69FE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75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6" name="Freeform 3628">
                <a:extLst>
                  <a:ext uri="{FF2B5EF4-FFF2-40B4-BE49-F238E27FC236}">
                    <a16:creationId xmlns:a16="http://schemas.microsoft.com/office/drawing/2014/main" id="{2B3369E7-D735-475E-9DCB-3C911A3BB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7" name="Freeform 3629">
                <a:extLst>
                  <a:ext uri="{FF2B5EF4-FFF2-40B4-BE49-F238E27FC236}">
                    <a16:creationId xmlns:a16="http://schemas.microsoft.com/office/drawing/2014/main" id="{159C2F40-C68D-425E-B64C-FEFC1040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8" name="Freeform 3630">
                <a:extLst>
                  <a:ext uri="{FF2B5EF4-FFF2-40B4-BE49-F238E27FC236}">
                    <a16:creationId xmlns:a16="http://schemas.microsoft.com/office/drawing/2014/main" id="{49828837-C018-4120-92AE-276A4C4FE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9" name="Freeform 3631">
                <a:extLst>
                  <a:ext uri="{FF2B5EF4-FFF2-40B4-BE49-F238E27FC236}">
                    <a16:creationId xmlns:a16="http://schemas.microsoft.com/office/drawing/2014/main" id="{1F06FA2A-5F44-4E13-855D-98048AB1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0" name="Freeform 3632">
                <a:extLst>
                  <a:ext uri="{FF2B5EF4-FFF2-40B4-BE49-F238E27FC236}">
                    <a16:creationId xmlns:a16="http://schemas.microsoft.com/office/drawing/2014/main" id="{F4B4A288-D1EC-418A-A2EB-F7387A69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3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1" name="Freeform 3633">
                <a:extLst>
                  <a:ext uri="{FF2B5EF4-FFF2-40B4-BE49-F238E27FC236}">
                    <a16:creationId xmlns:a16="http://schemas.microsoft.com/office/drawing/2014/main" id="{554122D6-7768-4DC7-ADAD-E34F43AC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443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2" name="Freeform 3634">
                <a:extLst>
                  <a:ext uri="{FF2B5EF4-FFF2-40B4-BE49-F238E27FC236}">
                    <a16:creationId xmlns:a16="http://schemas.microsoft.com/office/drawing/2014/main" id="{A83E9449-FCF5-4941-863F-7E0F8F488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3" name="Freeform 3635">
                <a:extLst>
                  <a:ext uri="{FF2B5EF4-FFF2-40B4-BE49-F238E27FC236}">
                    <a16:creationId xmlns:a16="http://schemas.microsoft.com/office/drawing/2014/main" id="{4E054381-FF7C-4B4E-82C7-0B0EF87E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4" name="Freeform 3636">
                <a:extLst>
                  <a:ext uri="{FF2B5EF4-FFF2-40B4-BE49-F238E27FC236}">
                    <a16:creationId xmlns:a16="http://schemas.microsoft.com/office/drawing/2014/main" id="{E72CE00A-E516-4602-9B4E-9BA804A05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4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5" name="Freeform 3637">
                <a:extLst>
                  <a:ext uri="{FF2B5EF4-FFF2-40B4-BE49-F238E27FC236}">
                    <a16:creationId xmlns:a16="http://schemas.microsoft.com/office/drawing/2014/main" id="{B5130C6B-1C00-4E75-86A3-EAA5D3AB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6" name="Freeform 3638">
                <a:extLst>
                  <a:ext uri="{FF2B5EF4-FFF2-40B4-BE49-F238E27FC236}">
                    <a16:creationId xmlns:a16="http://schemas.microsoft.com/office/drawing/2014/main" id="{EA33976E-5F0F-404E-AB5C-9BAFB939A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7" name="Freeform 3639">
                <a:extLst>
                  <a:ext uri="{FF2B5EF4-FFF2-40B4-BE49-F238E27FC236}">
                    <a16:creationId xmlns:a16="http://schemas.microsoft.com/office/drawing/2014/main" id="{8E17F7C5-6B97-4F17-B1BD-9073E17EE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8" name="Freeform 3640">
                <a:extLst>
                  <a:ext uri="{FF2B5EF4-FFF2-40B4-BE49-F238E27FC236}">
                    <a16:creationId xmlns:a16="http://schemas.microsoft.com/office/drawing/2014/main" id="{0DC8F273-D84F-4B36-AC29-2526074DA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4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9" name="Freeform 3641">
                <a:extLst>
                  <a:ext uri="{FF2B5EF4-FFF2-40B4-BE49-F238E27FC236}">
                    <a16:creationId xmlns:a16="http://schemas.microsoft.com/office/drawing/2014/main" id="{F905C700-C3D9-4C73-80BA-8928DF3C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72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0" name="Freeform 3642">
                <a:extLst>
                  <a:ext uri="{FF2B5EF4-FFF2-40B4-BE49-F238E27FC236}">
                    <a16:creationId xmlns:a16="http://schemas.microsoft.com/office/drawing/2014/main" id="{1F85CEA1-79D4-4937-8FEA-86522DDB1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1" name="Freeform 3643">
                <a:extLst>
                  <a:ext uri="{FF2B5EF4-FFF2-40B4-BE49-F238E27FC236}">
                    <a16:creationId xmlns:a16="http://schemas.microsoft.com/office/drawing/2014/main" id="{A663C06C-F14C-4626-AEAD-4D7604DDA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2" name="Freeform 3644">
                <a:extLst>
                  <a:ext uri="{FF2B5EF4-FFF2-40B4-BE49-F238E27FC236}">
                    <a16:creationId xmlns:a16="http://schemas.microsoft.com/office/drawing/2014/main" id="{32F0EB1A-DB3F-453F-8432-F04352B35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3" name="Freeform 3645">
                <a:extLst>
                  <a:ext uri="{FF2B5EF4-FFF2-40B4-BE49-F238E27FC236}">
                    <a16:creationId xmlns:a16="http://schemas.microsoft.com/office/drawing/2014/main" id="{6ABE3C78-E3E1-4A49-8D82-0D523D5C1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4" name="Freeform 3646">
                <a:extLst>
                  <a:ext uri="{FF2B5EF4-FFF2-40B4-BE49-F238E27FC236}">
                    <a16:creationId xmlns:a16="http://schemas.microsoft.com/office/drawing/2014/main" id="{2AC20DF0-4E6A-4715-BB0D-1F1D5BA92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45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5" name="Freeform 3647">
                <a:extLst>
                  <a:ext uri="{FF2B5EF4-FFF2-40B4-BE49-F238E27FC236}">
                    <a16:creationId xmlns:a16="http://schemas.microsoft.com/office/drawing/2014/main" id="{8C57EF2F-10A6-47DE-9DA6-AF46B29F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6" name="Freeform 3648">
                <a:extLst>
                  <a:ext uri="{FF2B5EF4-FFF2-40B4-BE49-F238E27FC236}">
                    <a16:creationId xmlns:a16="http://schemas.microsoft.com/office/drawing/2014/main" id="{0F3E9E99-B4C6-4781-A129-AB6E4F501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45"/>
                <a:ext cx="2" cy="6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7" name="Freeform 3649">
                <a:extLst>
                  <a:ext uri="{FF2B5EF4-FFF2-40B4-BE49-F238E27FC236}">
                    <a16:creationId xmlns:a16="http://schemas.microsoft.com/office/drawing/2014/main" id="{73A7B1E0-7A8F-493B-AA3B-44A6BCF2F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45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8" name="Freeform 3650">
                <a:extLst>
                  <a:ext uri="{FF2B5EF4-FFF2-40B4-BE49-F238E27FC236}">
                    <a16:creationId xmlns:a16="http://schemas.microsoft.com/office/drawing/2014/main" id="{6C06DC0E-3773-44B0-91E8-7023D782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9" name="Freeform 3651">
                <a:extLst>
                  <a:ext uri="{FF2B5EF4-FFF2-40B4-BE49-F238E27FC236}">
                    <a16:creationId xmlns:a16="http://schemas.microsoft.com/office/drawing/2014/main" id="{B9ECD586-0735-4355-8E23-FD2342C6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5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0" name="Freeform 3652">
                <a:extLst>
                  <a:ext uri="{FF2B5EF4-FFF2-40B4-BE49-F238E27FC236}">
                    <a16:creationId xmlns:a16="http://schemas.microsoft.com/office/drawing/2014/main" id="{3E1235F0-AA8A-4575-98AE-E6DF0EB74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1" name="Freeform 3653">
                <a:extLst>
                  <a:ext uri="{FF2B5EF4-FFF2-40B4-BE49-F238E27FC236}">
                    <a16:creationId xmlns:a16="http://schemas.microsoft.com/office/drawing/2014/main" id="{053AD52C-BDDA-436C-8AE2-40F9A04A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2" name="Freeform 3654">
                <a:extLst>
                  <a:ext uri="{FF2B5EF4-FFF2-40B4-BE49-F238E27FC236}">
                    <a16:creationId xmlns:a16="http://schemas.microsoft.com/office/drawing/2014/main" id="{67695ADC-62E8-4782-8F8B-403952AC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3" name="Freeform 3655">
                <a:extLst>
                  <a:ext uri="{FF2B5EF4-FFF2-40B4-BE49-F238E27FC236}">
                    <a16:creationId xmlns:a16="http://schemas.microsoft.com/office/drawing/2014/main" id="{F7011875-A69E-4223-86DD-8024E75ED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4" name="Freeform 3656">
                <a:extLst>
                  <a:ext uri="{FF2B5EF4-FFF2-40B4-BE49-F238E27FC236}">
                    <a16:creationId xmlns:a16="http://schemas.microsoft.com/office/drawing/2014/main" id="{578571B9-9A4C-4E90-B4ED-B3045A92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5" name="Freeform 3657">
                <a:extLst>
                  <a:ext uri="{FF2B5EF4-FFF2-40B4-BE49-F238E27FC236}">
                    <a16:creationId xmlns:a16="http://schemas.microsoft.com/office/drawing/2014/main" id="{F9C951B8-E0F7-4FEE-9C76-A7A099E09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2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6" name="Freeform 3658">
                <a:extLst>
                  <a:ext uri="{FF2B5EF4-FFF2-40B4-BE49-F238E27FC236}">
                    <a16:creationId xmlns:a16="http://schemas.microsoft.com/office/drawing/2014/main" id="{69DCC997-A5E3-4D8E-BDF1-1FB3DF7B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7" name="Freeform 3659">
                <a:extLst>
                  <a:ext uri="{FF2B5EF4-FFF2-40B4-BE49-F238E27FC236}">
                    <a16:creationId xmlns:a16="http://schemas.microsoft.com/office/drawing/2014/main" id="{9BEF807F-D381-4533-A9A7-CEB51B057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8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8" name="Freeform 3660">
                <a:extLst>
                  <a:ext uri="{FF2B5EF4-FFF2-40B4-BE49-F238E27FC236}">
                    <a16:creationId xmlns:a16="http://schemas.microsoft.com/office/drawing/2014/main" id="{6BD39B8F-4D06-42A6-B060-084BD4C50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9" name="Freeform 3661">
                <a:extLst>
                  <a:ext uri="{FF2B5EF4-FFF2-40B4-BE49-F238E27FC236}">
                    <a16:creationId xmlns:a16="http://schemas.microsoft.com/office/drawing/2014/main" id="{EC2C10EC-9B7E-4155-87D5-38E077A50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0" name="Freeform 3662">
                <a:extLst>
                  <a:ext uri="{FF2B5EF4-FFF2-40B4-BE49-F238E27FC236}">
                    <a16:creationId xmlns:a16="http://schemas.microsoft.com/office/drawing/2014/main" id="{2BD86A01-51E8-4ABF-8183-92A005B8A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1" name="Freeform 3663">
                <a:extLst>
                  <a:ext uri="{FF2B5EF4-FFF2-40B4-BE49-F238E27FC236}">
                    <a16:creationId xmlns:a16="http://schemas.microsoft.com/office/drawing/2014/main" id="{F9DB556D-C215-4658-967F-9F8B8E66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1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2" name="Freeform 3664">
                <a:extLst>
                  <a:ext uri="{FF2B5EF4-FFF2-40B4-BE49-F238E27FC236}">
                    <a16:creationId xmlns:a16="http://schemas.microsoft.com/office/drawing/2014/main" id="{B102BB8D-AF8D-49C6-AAFD-FBABD0789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3" name="Freeform 3665">
                <a:extLst>
                  <a:ext uri="{FF2B5EF4-FFF2-40B4-BE49-F238E27FC236}">
                    <a16:creationId xmlns:a16="http://schemas.microsoft.com/office/drawing/2014/main" id="{68883B03-2FB4-465E-A1B9-9473AA97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4" name="Freeform 3666">
                <a:extLst>
                  <a:ext uri="{FF2B5EF4-FFF2-40B4-BE49-F238E27FC236}">
                    <a16:creationId xmlns:a16="http://schemas.microsoft.com/office/drawing/2014/main" id="{79446151-A7F8-491F-86C6-FCA2613A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5" name="Freeform 3667">
                <a:extLst>
                  <a:ext uri="{FF2B5EF4-FFF2-40B4-BE49-F238E27FC236}">
                    <a16:creationId xmlns:a16="http://schemas.microsoft.com/office/drawing/2014/main" id="{E3F52030-6816-437F-8220-F6AFCFFA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6" name="Freeform 3668">
                <a:extLst>
                  <a:ext uri="{FF2B5EF4-FFF2-40B4-BE49-F238E27FC236}">
                    <a16:creationId xmlns:a16="http://schemas.microsoft.com/office/drawing/2014/main" id="{2B6A0CF4-EEA0-4CC3-AE9A-B0193322F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7" name="Freeform 3669">
                <a:extLst>
                  <a:ext uri="{FF2B5EF4-FFF2-40B4-BE49-F238E27FC236}">
                    <a16:creationId xmlns:a16="http://schemas.microsoft.com/office/drawing/2014/main" id="{6343F223-1548-4582-AC84-EA0666216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53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8" name="Freeform 3670">
                <a:extLst>
                  <a:ext uri="{FF2B5EF4-FFF2-40B4-BE49-F238E27FC236}">
                    <a16:creationId xmlns:a16="http://schemas.microsoft.com/office/drawing/2014/main" id="{8A707CE4-0F8B-4989-8955-3774F6161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48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9" name="Freeform 3671">
                <a:extLst>
                  <a:ext uri="{FF2B5EF4-FFF2-40B4-BE49-F238E27FC236}">
                    <a16:creationId xmlns:a16="http://schemas.microsoft.com/office/drawing/2014/main" id="{BD6128D4-DA13-4925-B2E6-E0D902732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4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0" name="Freeform 3672">
                <a:extLst>
                  <a:ext uri="{FF2B5EF4-FFF2-40B4-BE49-F238E27FC236}">
                    <a16:creationId xmlns:a16="http://schemas.microsoft.com/office/drawing/2014/main" id="{886DB724-D428-4666-BB78-5D5B8F2E9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64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1" name="Freeform 3673">
                <a:extLst>
                  <a:ext uri="{FF2B5EF4-FFF2-40B4-BE49-F238E27FC236}">
                    <a16:creationId xmlns:a16="http://schemas.microsoft.com/office/drawing/2014/main" id="{D12DF806-3652-45A2-9E79-C57A8AA3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80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2" name="Freeform 3674">
                <a:extLst>
                  <a:ext uri="{FF2B5EF4-FFF2-40B4-BE49-F238E27FC236}">
                    <a16:creationId xmlns:a16="http://schemas.microsoft.com/office/drawing/2014/main" id="{5D2F31FA-45AD-4DB9-A18C-98AAD9379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3" name="Freeform 3675">
                <a:extLst>
                  <a:ext uri="{FF2B5EF4-FFF2-40B4-BE49-F238E27FC236}">
                    <a16:creationId xmlns:a16="http://schemas.microsoft.com/office/drawing/2014/main" id="{BFDFD7B2-ED14-4CB4-B92A-33E6EBC4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68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4" name="Freeform 3676">
                <a:extLst>
                  <a:ext uri="{FF2B5EF4-FFF2-40B4-BE49-F238E27FC236}">
                    <a16:creationId xmlns:a16="http://schemas.microsoft.com/office/drawing/2014/main" id="{EC14205E-BE3B-4B1D-9FFC-983629410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5" name="Freeform 3677">
                <a:extLst>
                  <a:ext uri="{FF2B5EF4-FFF2-40B4-BE49-F238E27FC236}">
                    <a16:creationId xmlns:a16="http://schemas.microsoft.com/office/drawing/2014/main" id="{356532E2-3DA5-4043-905C-7603413BC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9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6" name="Freeform 3678">
                <a:extLst>
                  <a:ext uri="{FF2B5EF4-FFF2-40B4-BE49-F238E27FC236}">
                    <a16:creationId xmlns:a16="http://schemas.microsoft.com/office/drawing/2014/main" id="{A7D71226-FCD0-44AF-B9E6-DD657066C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7" name="Freeform 3679">
                <a:extLst>
                  <a:ext uri="{FF2B5EF4-FFF2-40B4-BE49-F238E27FC236}">
                    <a16:creationId xmlns:a16="http://schemas.microsoft.com/office/drawing/2014/main" id="{88D40A64-BF79-437D-8D8D-71690616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0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8" name="Freeform 3680">
                <a:extLst>
                  <a:ext uri="{FF2B5EF4-FFF2-40B4-BE49-F238E27FC236}">
                    <a16:creationId xmlns:a16="http://schemas.microsoft.com/office/drawing/2014/main" id="{1D841DB8-5ECF-418F-B0A6-84718663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00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9" name="Freeform 3681">
                <a:extLst>
                  <a:ext uri="{FF2B5EF4-FFF2-40B4-BE49-F238E27FC236}">
                    <a16:creationId xmlns:a16="http://schemas.microsoft.com/office/drawing/2014/main" id="{2AF9C7CA-FF3D-46BE-BAB5-E0BD685BA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7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0" name="Freeform 3682">
                <a:extLst>
                  <a:ext uri="{FF2B5EF4-FFF2-40B4-BE49-F238E27FC236}">
                    <a16:creationId xmlns:a16="http://schemas.microsoft.com/office/drawing/2014/main" id="{18DD21A9-2D0F-4083-8372-7006F32D9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1" name="Freeform 3683">
                <a:extLst>
                  <a:ext uri="{FF2B5EF4-FFF2-40B4-BE49-F238E27FC236}">
                    <a16:creationId xmlns:a16="http://schemas.microsoft.com/office/drawing/2014/main" id="{7EB0163F-B1F1-4C1C-B308-B2C61AF91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97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2" name="Freeform 3684">
                <a:extLst>
                  <a:ext uri="{FF2B5EF4-FFF2-40B4-BE49-F238E27FC236}">
                    <a16:creationId xmlns:a16="http://schemas.microsoft.com/office/drawing/2014/main" id="{E4E05247-185C-4F8D-8397-7898190B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7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3" name="Freeform 3685">
                <a:extLst>
                  <a:ext uri="{FF2B5EF4-FFF2-40B4-BE49-F238E27FC236}">
                    <a16:creationId xmlns:a16="http://schemas.microsoft.com/office/drawing/2014/main" id="{AFF4AAA1-F8F2-45AD-8F90-9FA8C104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4" name="Freeform 3686">
                <a:extLst>
                  <a:ext uri="{FF2B5EF4-FFF2-40B4-BE49-F238E27FC236}">
                    <a16:creationId xmlns:a16="http://schemas.microsoft.com/office/drawing/2014/main" id="{52D18673-F3AE-44AC-A87E-8BE1BFC1C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5" name="Freeform 3687">
                <a:extLst>
                  <a:ext uri="{FF2B5EF4-FFF2-40B4-BE49-F238E27FC236}">
                    <a16:creationId xmlns:a16="http://schemas.microsoft.com/office/drawing/2014/main" id="{CE5B5589-6793-489D-A18A-A28725813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6" name="Freeform 3688">
                <a:extLst>
                  <a:ext uri="{FF2B5EF4-FFF2-40B4-BE49-F238E27FC236}">
                    <a16:creationId xmlns:a16="http://schemas.microsoft.com/office/drawing/2014/main" id="{478A8465-A459-4819-B55B-4B590003E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7" name="Freeform 3689">
                <a:extLst>
                  <a:ext uri="{FF2B5EF4-FFF2-40B4-BE49-F238E27FC236}">
                    <a16:creationId xmlns:a16="http://schemas.microsoft.com/office/drawing/2014/main" id="{53AD58E0-DA1A-48B3-801F-4D32EC7C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8" name="Freeform 3690">
                <a:extLst>
                  <a:ext uri="{FF2B5EF4-FFF2-40B4-BE49-F238E27FC236}">
                    <a16:creationId xmlns:a16="http://schemas.microsoft.com/office/drawing/2014/main" id="{6CA3F33D-F5BE-4EE5-8FBF-74DC3CA2A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" name="Freeform 3691">
                <a:extLst>
                  <a:ext uri="{FF2B5EF4-FFF2-40B4-BE49-F238E27FC236}">
                    <a16:creationId xmlns:a16="http://schemas.microsoft.com/office/drawing/2014/main" id="{5D96F8AE-5788-4008-80D8-0019D44A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" name="Freeform 3692">
                <a:extLst>
                  <a:ext uri="{FF2B5EF4-FFF2-40B4-BE49-F238E27FC236}">
                    <a16:creationId xmlns:a16="http://schemas.microsoft.com/office/drawing/2014/main" id="{476106B0-E4B5-4BEE-8233-DF2D7B9A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7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1" name="Freeform 3693">
                <a:extLst>
                  <a:ext uri="{FF2B5EF4-FFF2-40B4-BE49-F238E27FC236}">
                    <a16:creationId xmlns:a16="http://schemas.microsoft.com/office/drawing/2014/main" id="{47DCAF48-07ED-45B1-940E-C9D7ECD1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9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2" name="Freeform 3694">
                <a:extLst>
                  <a:ext uri="{FF2B5EF4-FFF2-40B4-BE49-F238E27FC236}">
                    <a16:creationId xmlns:a16="http://schemas.microsoft.com/office/drawing/2014/main" id="{4D143477-30C8-4991-ACBD-44B8DBE5C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3" name="Freeform 3695">
                <a:extLst>
                  <a:ext uri="{FF2B5EF4-FFF2-40B4-BE49-F238E27FC236}">
                    <a16:creationId xmlns:a16="http://schemas.microsoft.com/office/drawing/2014/main" id="{80DE34EB-30A0-405E-9D4B-5BEB4387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4" name="Freeform 3696">
                <a:extLst>
                  <a:ext uri="{FF2B5EF4-FFF2-40B4-BE49-F238E27FC236}">
                    <a16:creationId xmlns:a16="http://schemas.microsoft.com/office/drawing/2014/main" id="{1213DC32-D1B3-422F-954D-756B0876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8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5" name="Freeform 3697">
                <a:extLst>
                  <a:ext uri="{FF2B5EF4-FFF2-40B4-BE49-F238E27FC236}">
                    <a16:creationId xmlns:a16="http://schemas.microsoft.com/office/drawing/2014/main" id="{CBC0EF02-B6E3-43C0-BB80-573764687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6" name="Freeform 3698">
                <a:extLst>
                  <a:ext uri="{FF2B5EF4-FFF2-40B4-BE49-F238E27FC236}">
                    <a16:creationId xmlns:a16="http://schemas.microsoft.com/office/drawing/2014/main" id="{C85091ED-8CF9-4E46-9A3A-70935D953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7" name="Freeform 3699">
                <a:extLst>
                  <a:ext uri="{FF2B5EF4-FFF2-40B4-BE49-F238E27FC236}">
                    <a16:creationId xmlns:a16="http://schemas.microsoft.com/office/drawing/2014/main" id="{66F1C58A-01AC-4E3E-81F7-6BA24CB24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8" name="Freeform 3700">
                <a:extLst>
                  <a:ext uri="{FF2B5EF4-FFF2-40B4-BE49-F238E27FC236}">
                    <a16:creationId xmlns:a16="http://schemas.microsoft.com/office/drawing/2014/main" id="{1E344BD4-F3F5-4FFE-A9BC-8A88FDCFE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9" name="Freeform 3701">
                <a:extLst>
                  <a:ext uri="{FF2B5EF4-FFF2-40B4-BE49-F238E27FC236}">
                    <a16:creationId xmlns:a16="http://schemas.microsoft.com/office/drawing/2014/main" id="{9C480D08-6046-4B45-9B0F-B68DFDFD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0" name="Freeform 3702">
                <a:extLst>
                  <a:ext uri="{FF2B5EF4-FFF2-40B4-BE49-F238E27FC236}">
                    <a16:creationId xmlns:a16="http://schemas.microsoft.com/office/drawing/2014/main" id="{DA8D74F4-C6DE-4202-AB72-FCA76A764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7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1" name="Freeform 3703">
                <a:extLst>
                  <a:ext uri="{FF2B5EF4-FFF2-40B4-BE49-F238E27FC236}">
                    <a16:creationId xmlns:a16="http://schemas.microsoft.com/office/drawing/2014/main" id="{E24986C0-35A6-4CE7-8C19-695C01019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2" name="Freeform 3704">
                <a:extLst>
                  <a:ext uri="{FF2B5EF4-FFF2-40B4-BE49-F238E27FC236}">
                    <a16:creationId xmlns:a16="http://schemas.microsoft.com/office/drawing/2014/main" id="{5AFA7A5E-E8D4-4142-AC0B-23144324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3" name="Freeform 3705">
                <a:extLst>
                  <a:ext uri="{FF2B5EF4-FFF2-40B4-BE49-F238E27FC236}">
                    <a16:creationId xmlns:a16="http://schemas.microsoft.com/office/drawing/2014/main" id="{F90AE6B1-1BC3-4C0E-AD32-AF2DF1D7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6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4" name="Freeform 3706">
                <a:extLst>
                  <a:ext uri="{FF2B5EF4-FFF2-40B4-BE49-F238E27FC236}">
                    <a16:creationId xmlns:a16="http://schemas.microsoft.com/office/drawing/2014/main" id="{3ED41496-1770-4000-BEB7-192FD6048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5" name="Freeform 3707">
                <a:extLst>
                  <a:ext uri="{FF2B5EF4-FFF2-40B4-BE49-F238E27FC236}">
                    <a16:creationId xmlns:a16="http://schemas.microsoft.com/office/drawing/2014/main" id="{751F6E99-4669-4E76-811D-EDA765BC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6" name="Freeform 3708">
                <a:extLst>
                  <a:ext uri="{FF2B5EF4-FFF2-40B4-BE49-F238E27FC236}">
                    <a16:creationId xmlns:a16="http://schemas.microsoft.com/office/drawing/2014/main" id="{66D5D84A-34FB-4BCB-8101-57CC06FD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7" name="Freeform 3709">
                <a:extLst>
                  <a:ext uri="{FF2B5EF4-FFF2-40B4-BE49-F238E27FC236}">
                    <a16:creationId xmlns:a16="http://schemas.microsoft.com/office/drawing/2014/main" id="{39F06AE6-89E4-4F3E-8108-36E1D4D6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8" name="Freeform 3710">
                <a:extLst>
                  <a:ext uri="{FF2B5EF4-FFF2-40B4-BE49-F238E27FC236}">
                    <a16:creationId xmlns:a16="http://schemas.microsoft.com/office/drawing/2014/main" id="{6B874B03-3B11-4188-9A36-57C6343F6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9" name="Freeform 3711">
                <a:extLst>
                  <a:ext uri="{FF2B5EF4-FFF2-40B4-BE49-F238E27FC236}">
                    <a16:creationId xmlns:a16="http://schemas.microsoft.com/office/drawing/2014/main" id="{8BC7E601-F6FB-4378-AE19-47B88A5C7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0" name="Freeform 3712">
                <a:extLst>
                  <a:ext uri="{FF2B5EF4-FFF2-40B4-BE49-F238E27FC236}">
                    <a16:creationId xmlns:a16="http://schemas.microsoft.com/office/drawing/2014/main" id="{55F83AC1-C47A-451D-B95A-CE24D7CD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9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1" name="Freeform 3713">
                <a:extLst>
                  <a:ext uri="{FF2B5EF4-FFF2-40B4-BE49-F238E27FC236}">
                    <a16:creationId xmlns:a16="http://schemas.microsoft.com/office/drawing/2014/main" id="{22021C66-09E6-49BE-9A20-469AA8A4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0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2" name="Freeform 3714">
                <a:extLst>
                  <a:ext uri="{FF2B5EF4-FFF2-40B4-BE49-F238E27FC236}">
                    <a16:creationId xmlns:a16="http://schemas.microsoft.com/office/drawing/2014/main" id="{01342C18-BCCF-44B5-A1E9-871D6D87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0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3" name="Freeform 3715">
                <a:extLst>
                  <a:ext uri="{FF2B5EF4-FFF2-40B4-BE49-F238E27FC236}">
                    <a16:creationId xmlns:a16="http://schemas.microsoft.com/office/drawing/2014/main" id="{BD9DDFB3-C5C1-4EA7-8C6F-2FCCA1EA3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4" name="Freeform 3716">
                <a:extLst>
                  <a:ext uri="{FF2B5EF4-FFF2-40B4-BE49-F238E27FC236}">
                    <a16:creationId xmlns:a16="http://schemas.microsoft.com/office/drawing/2014/main" id="{9E9D5192-D9B4-4FC6-BE4E-FFF9325E0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5" name="Freeform 3717">
                <a:extLst>
                  <a:ext uri="{FF2B5EF4-FFF2-40B4-BE49-F238E27FC236}">
                    <a16:creationId xmlns:a16="http://schemas.microsoft.com/office/drawing/2014/main" id="{40FF8E94-1D2F-4DD2-BC47-A637B6D5B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6" name="Freeform 3718">
                <a:extLst>
                  <a:ext uri="{FF2B5EF4-FFF2-40B4-BE49-F238E27FC236}">
                    <a16:creationId xmlns:a16="http://schemas.microsoft.com/office/drawing/2014/main" id="{69CE5CBF-9D26-4A33-819A-7628CA82E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7" name="Freeform 3719">
                <a:extLst>
                  <a:ext uri="{FF2B5EF4-FFF2-40B4-BE49-F238E27FC236}">
                    <a16:creationId xmlns:a16="http://schemas.microsoft.com/office/drawing/2014/main" id="{2AE67E74-BC75-48B5-9AFE-DECB934F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8" name="Freeform 3720">
                <a:extLst>
                  <a:ext uri="{FF2B5EF4-FFF2-40B4-BE49-F238E27FC236}">
                    <a16:creationId xmlns:a16="http://schemas.microsoft.com/office/drawing/2014/main" id="{859476B7-F9CB-42D8-88DB-39A8B9CA7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9" name="Freeform 3721">
                <a:extLst>
                  <a:ext uri="{FF2B5EF4-FFF2-40B4-BE49-F238E27FC236}">
                    <a16:creationId xmlns:a16="http://schemas.microsoft.com/office/drawing/2014/main" id="{4BBF34E6-846C-48B4-A8A6-EECCA9DE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0" name="Freeform 3722">
                <a:extLst>
                  <a:ext uri="{FF2B5EF4-FFF2-40B4-BE49-F238E27FC236}">
                    <a16:creationId xmlns:a16="http://schemas.microsoft.com/office/drawing/2014/main" id="{A8397036-A59F-4EFE-8959-3D4C2AE07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1" name="Freeform 3723">
                <a:extLst>
                  <a:ext uri="{FF2B5EF4-FFF2-40B4-BE49-F238E27FC236}">
                    <a16:creationId xmlns:a16="http://schemas.microsoft.com/office/drawing/2014/main" id="{FD3B5DE1-C1E7-4935-8B48-E9D8B6C52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9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2" name="Freeform 3724">
                <a:extLst>
                  <a:ext uri="{FF2B5EF4-FFF2-40B4-BE49-F238E27FC236}">
                    <a16:creationId xmlns:a16="http://schemas.microsoft.com/office/drawing/2014/main" id="{6F207C68-9DB7-45E2-BAEA-22379309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8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3" name="Freeform 3725">
                <a:extLst>
                  <a:ext uri="{FF2B5EF4-FFF2-40B4-BE49-F238E27FC236}">
                    <a16:creationId xmlns:a16="http://schemas.microsoft.com/office/drawing/2014/main" id="{6BDC0509-D926-4D83-855C-EBF4B797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4" name="Freeform 3726">
                <a:extLst>
                  <a:ext uri="{FF2B5EF4-FFF2-40B4-BE49-F238E27FC236}">
                    <a16:creationId xmlns:a16="http://schemas.microsoft.com/office/drawing/2014/main" id="{8E003B4D-926D-45C0-9FF9-E5E4C680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72"/>
                <a:ext cx="48" cy="48"/>
              </a:xfrm>
              <a:custGeom>
                <a:avLst/>
                <a:gdLst>
                  <a:gd name="T0" fmla="*/ 83 w 19"/>
                  <a:gd name="T1" fmla="*/ 56 h 18"/>
                  <a:gd name="T2" fmla="*/ 275 w 19"/>
                  <a:gd name="T3" fmla="*/ 77 h 18"/>
                  <a:gd name="T4" fmla="*/ 222 w 19"/>
                  <a:gd name="T5" fmla="*/ 285 h 18"/>
                  <a:gd name="T6" fmla="*/ 51 w 19"/>
                  <a:gd name="T7" fmla="*/ 264 h 18"/>
                  <a:gd name="T8" fmla="*/ 83 w 19"/>
                  <a:gd name="T9" fmla="*/ 5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5" y="3"/>
                    </a:moveTo>
                    <a:cubicBezTo>
                      <a:pt x="9" y="0"/>
                      <a:pt x="14" y="1"/>
                      <a:pt x="17" y="4"/>
                    </a:cubicBezTo>
                    <a:cubicBezTo>
                      <a:pt x="19" y="8"/>
                      <a:pt x="18" y="12"/>
                      <a:pt x="14" y="15"/>
                    </a:cubicBezTo>
                    <a:cubicBezTo>
                      <a:pt x="10" y="18"/>
                      <a:pt x="5" y="17"/>
                      <a:pt x="3" y="14"/>
                    </a:cubicBezTo>
                    <a:cubicBezTo>
                      <a:pt x="0" y="10"/>
                      <a:pt x="2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5" name="Freeform 3727">
                <a:extLst>
                  <a:ext uri="{FF2B5EF4-FFF2-40B4-BE49-F238E27FC236}">
                    <a16:creationId xmlns:a16="http://schemas.microsoft.com/office/drawing/2014/main" id="{6BE94F4E-C5F5-40CF-B4B4-BEB4BB034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6" name="Freeform 3728">
                <a:extLst>
                  <a:ext uri="{FF2B5EF4-FFF2-40B4-BE49-F238E27FC236}">
                    <a16:creationId xmlns:a16="http://schemas.microsoft.com/office/drawing/2014/main" id="{1ECD9A6C-17DD-4DDB-8819-EF990C0AE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7" name="Freeform 3729">
                <a:extLst>
                  <a:ext uri="{FF2B5EF4-FFF2-40B4-BE49-F238E27FC236}">
                    <a16:creationId xmlns:a16="http://schemas.microsoft.com/office/drawing/2014/main" id="{7FD45D5B-0666-42F5-BA24-8C1E61E6C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9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8" name="Freeform 3730">
                <a:extLst>
                  <a:ext uri="{FF2B5EF4-FFF2-40B4-BE49-F238E27FC236}">
                    <a16:creationId xmlns:a16="http://schemas.microsoft.com/office/drawing/2014/main" id="{375DEEEC-9DA3-4356-8898-AD91712ED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9" name="Freeform 3731">
                <a:extLst>
                  <a:ext uri="{FF2B5EF4-FFF2-40B4-BE49-F238E27FC236}">
                    <a16:creationId xmlns:a16="http://schemas.microsoft.com/office/drawing/2014/main" id="{2CE234AB-E19C-4CCE-8240-0A6F68D7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0" name="Freeform 3732">
                <a:extLst>
                  <a:ext uri="{FF2B5EF4-FFF2-40B4-BE49-F238E27FC236}">
                    <a16:creationId xmlns:a16="http://schemas.microsoft.com/office/drawing/2014/main" id="{37EBF4BB-7672-4204-A156-5F70EB82E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1" name="Freeform 3733">
                <a:extLst>
                  <a:ext uri="{FF2B5EF4-FFF2-40B4-BE49-F238E27FC236}">
                    <a16:creationId xmlns:a16="http://schemas.microsoft.com/office/drawing/2014/main" id="{DA9993B5-8509-4B61-80D3-08B4EE48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2" name="Freeform 3734">
                <a:extLst>
                  <a:ext uri="{FF2B5EF4-FFF2-40B4-BE49-F238E27FC236}">
                    <a16:creationId xmlns:a16="http://schemas.microsoft.com/office/drawing/2014/main" id="{DFF495F1-30EB-4AC6-8E51-F366E05D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3" name="Freeform 3735">
                <a:extLst>
                  <a:ext uri="{FF2B5EF4-FFF2-40B4-BE49-F238E27FC236}">
                    <a16:creationId xmlns:a16="http://schemas.microsoft.com/office/drawing/2014/main" id="{EBF70D12-5B9D-4016-8F23-A29EA3348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4" name="Freeform 3736">
                <a:extLst>
                  <a:ext uri="{FF2B5EF4-FFF2-40B4-BE49-F238E27FC236}">
                    <a16:creationId xmlns:a16="http://schemas.microsoft.com/office/drawing/2014/main" id="{8F296ECB-6F24-48EA-936B-A34AF57F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5" name="Freeform 3737">
                <a:extLst>
                  <a:ext uri="{FF2B5EF4-FFF2-40B4-BE49-F238E27FC236}">
                    <a16:creationId xmlns:a16="http://schemas.microsoft.com/office/drawing/2014/main" id="{382A8201-0B8E-4B76-A046-489086161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8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6" name="Freeform 3738">
                <a:extLst>
                  <a:ext uri="{FF2B5EF4-FFF2-40B4-BE49-F238E27FC236}">
                    <a16:creationId xmlns:a16="http://schemas.microsoft.com/office/drawing/2014/main" id="{ECC90E41-C5C0-431F-9AFE-C378DAEC9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7" name="Freeform 3739">
                <a:extLst>
                  <a:ext uri="{FF2B5EF4-FFF2-40B4-BE49-F238E27FC236}">
                    <a16:creationId xmlns:a16="http://schemas.microsoft.com/office/drawing/2014/main" id="{9BE7C8DB-74CB-4209-BB54-5F79FF3E0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8" name="Freeform 3740">
                <a:extLst>
                  <a:ext uri="{FF2B5EF4-FFF2-40B4-BE49-F238E27FC236}">
                    <a16:creationId xmlns:a16="http://schemas.microsoft.com/office/drawing/2014/main" id="{EE41C209-0D39-423E-8E12-3D56D291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9" name="Freeform 3741">
                <a:extLst>
                  <a:ext uri="{FF2B5EF4-FFF2-40B4-BE49-F238E27FC236}">
                    <a16:creationId xmlns:a16="http://schemas.microsoft.com/office/drawing/2014/main" id="{603CD5A3-F99D-4A9E-A3C6-32F7B8577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0" name="Freeform 3742">
                <a:extLst>
                  <a:ext uri="{FF2B5EF4-FFF2-40B4-BE49-F238E27FC236}">
                    <a16:creationId xmlns:a16="http://schemas.microsoft.com/office/drawing/2014/main" id="{3AF7038A-17F1-423E-A56B-6588B4F8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1" name="Freeform 3743">
                <a:extLst>
                  <a:ext uri="{FF2B5EF4-FFF2-40B4-BE49-F238E27FC236}">
                    <a16:creationId xmlns:a16="http://schemas.microsoft.com/office/drawing/2014/main" id="{236BD7C6-1A39-4C87-82A4-68403C860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8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2" name="Freeform 3744">
                <a:extLst>
                  <a:ext uri="{FF2B5EF4-FFF2-40B4-BE49-F238E27FC236}">
                    <a16:creationId xmlns:a16="http://schemas.microsoft.com/office/drawing/2014/main" id="{613A0F8F-530E-44DD-A611-042B20C07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3" name="Freeform 3745">
                <a:extLst>
                  <a:ext uri="{FF2B5EF4-FFF2-40B4-BE49-F238E27FC236}">
                    <a16:creationId xmlns:a16="http://schemas.microsoft.com/office/drawing/2014/main" id="{CD0475FF-AB46-477E-8A0D-10C3C80A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4" name="Freeform 3746">
                <a:extLst>
                  <a:ext uri="{FF2B5EF4-FFF2-40B4-BE49-F238E27FC236}">
                    <a16:creationId xmlns:a16="http://schemas.microsoft.com/office/drawing/2014/main" id="{7ADC2392-3AF9-40A3-A43E-EDC96EE4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9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5" name="Freeform 3747">
                <a:extLst>
                  <a:ext uri="{FF2B5EF4-FFF2-40B4-BE49-F238E27FC236}">
                    <a16:creationId xmlns:a16="http://schemas.microsoft.com/office/drawing/2014/main" id="{60A0AD71-A9F3-4CAA-9A8A-7225C1B5B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6" name="Freeform 3748">
                <a:extLst>
                  <a:ext uri="{FF2B5EF4-FFF2-40B4-BE49-F238E27FC236}">
                    <a16:creationId xmlns:a16="http://schemas.microsoft.com/office/drawing/2014/main" id="{222F42E0-D8B2-45D0-986C-D754AC398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7" name="Freeform 3749">
                <a:extLst>
                  <a:ext uri="{FF2B5EF4-FFF2-40B4-BE49-F238E27FC236}">
                    <a16:creationId xmlns:a16="http://schemas.microsoft.com/office/drawing/2014/main" id="{15CDB9DD-E5D4-401A-B5E6-2ACC69CB8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8" name="Freeform 3750">
                <a:extLst>
                  <a:ext uri="{FF2B5EF4-FFF2-40B4-BE49-F238E27FC236}">
                    <a16:creationId xmlns:a16="http://schemas.microsoft.com/office/drawing/2014/main" id="{369473C5-9676-473F-9885-5766C6E7D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9" name="Freeform 3751">
                <a:extLst>
                  <a:ext uri="{FF2B5EF4-FFF2-40B4-BE49-F238E27FC236}">
                    <a16:creationId xmlns:a16="http://schemas.microsoft.com/office/drawing/2014/main" id="{6E7EB167-24FB-4058-81E8-C691097F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0" name="Freeform 3752">
                <a:extLst>
                  <a:ext uri="{FF2B5EF4-FFF2-40B4-BE49-F238E27FC236}">
                    <a16:creationId xmlns:a16="http://schemas.microsoft.com/office/drawing/2014/main" id="{B166E116-F253-435D-B44C-DF5CB7933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8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1" name="Freeform 3753">
                <a:extLst>
                  <a:ext uri="{FF2B5EF4-FFF2-40B4-BE49-F238E27FC236}">
                    <a16:creationId xmlns:a16="http://schemas.microsoft.com/office/drawing/2014/main" id="{CEA9162D-FDC9-47BC-969E-CD89565D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2" name="Freeform 3754">
                <a:extLst>
                  <a:ext uri="{FF2B5EF4-FFF2-40B4-BE49-F238E27FC236}">
                    <a16:creationId xmlns:a16="http://schemas.microsoft.com/office/drawing/2014/main" id="{F82C7871-8800-4E24-A8DA-87A12669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3" name="Freeform 3755">
                <a:extLst>
                  <a:ext uri="{FF2B5EF4-FFF2-40B4-BE49-F238E27FC236}">
                    <a16:creationId xmlns:a16="http://schemas.microsoft.com/office/drawing/2014/main" id="{5993B632-DB7A-426A-98DE-113C9597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4" name="Freeform 3756">
                <a:extLst>
                  <a:ext uri="{FF2B5EF4-FFF2-40B4-BE49-F238E27FC236}">
                    <a16:creationId xmlns:a16="http://schemas.microsoft.com/office/drawing/2014/main" id="{C952722F-EF0A-4D85-8CBB-E6BCCB10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5" name="Freeform 3757">
                <a:extLst>
                  <a:ext uri="{FF2B5EF4-FFF2-40B4-BE49-F238E27FC236}">
                    <a16:creationId xmlns:a16="http://schemas.microsoft.com/office/drawing/2014/main" id="{7A953119-5210-4391-A49A-82FC1D5A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6" name="Freeform 3758">
                <a:extLst>
                  <a:ext uri="{FF2B5EF4-FFF2-40B4-BE49-F238E27FC236}">
                    <a16:creationId xmlns:a16="http://schemas.microsoft.com/office/drawing/2014/main" id="{390528E7-19B3-49ED-A1FE-0C2AF56B3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7" name="Freeform 3759">
                <a:extLst>
                  <a:ext uri="{FF2B5EF4-FFF2-40B4-BE49-F238E27FC236}">
                    <a16:creationId xmlns:a16="http://schemas.microsoft.com/office/drawing/2014/main" id="{B91DD4D8-4329-4BA2-9BE4-26A6C71FA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8" name="Freeform 3760">
                <a:extLst>
                  <a:ext uri="{FF2B5EF4-FFF2-40B4-BE49-F238E27FC236}">
                    <a16:creationId xmlns:a16="http://schemas.microsoft.com/office/drawing/2014/main" id="{DFD98B55-3E1A-4810-B3E3-EB5F7C973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9" name="Freeform 3761">
                <a:extLst>
                  <a:ext uri="{FF2B5EF4-FFF2-40B4-BE49-F238E27FC236}">
                    <a16:creationId xmlns:a16="http://schemas.microsoft.com/office/drawing/2014/main" id="{82BF5AA8-2C16-4EFB-9CAF-4116A09C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0" name="Freeform 3762">
                <a:extLst>
                  <a:ext uri="{FF2B5EF4-FFF2-40B4-BE49-F238E27FC236}">
                    <a16:creationId xmlns:a16="http://schemas.microsoft.com/office/drawing/2014/main" id="{00667FF5-FAD3-4D3C-930A-D9DDF587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5" name="Group 3763">
              <a:extLst>
                <a:ext uri="{FF2B5EF4-FFF2-40B4-BE49-F238E27FC236}">
                  <a16:creationId xmlns:a16="http://schemas.microsoft.com/office/drawing/2014/main" id="{1829AAAE-E647-47EC-846A-701515710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3" y="1504"/>
              <a:ext cx="555" cy="1424"/>
              <a:chOff x="3783" y="1504"/>
              <a:chExt cx="555" cy="1424"/>
            </a:xfrm>
          </p:grpSpPr>
          <p:sp>
            <p:nvSpPr>
              <p:cNvPr id="39411" name="Freeform 3764">
                <a:extLst>
                  <a:ext uri="{FF2B5EF4-FFF2-40B4-BE49-F238E27FC236}">
                    <a16:creationId xmlns:a16="http://schemas.microsoft.com/office/drawing/2014/main" id="{7FAB5727-6D06-4029-B704-C13AB611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1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2" name="Freeform 3765">
                <a:extLst>
                  <a:ext uri="{FF2B5EF4-FFF2-40B4-BE49-F238E27FC236}">
                    <a16:creationId xmlns:a16="http://schemas.microsoft.com/office/drawing/2014/main" id="{9A4F163D-C684-419C-AE71-B1E54834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9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3" name="Freeform 3766">
                <a:extLst>
                  <a:ext uri="{FF2B5EF4-FFF2-40B4-BE49-F238E27FC236}">
                    <a16:creationId xmlns:a16="http://schemas.microsoft.com/office/drawing/2014/main" id="{D7DDDB15-F85E-457F-AB08-E7CD6127D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4" name="Freeform 3767">
                <a:extLst>
                  <a:ext uri="{FF2B5EF4-FFF2-40B4-BE49-F238E27FC236}">
                    <a16:creationId xmlns:a16="http://schemas.microsoft.com/office/drawing/2014/main" id="{61CB110A-529B-4747-A016-D86579D8C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5" name="Freeform 3768">
                <a:extLst>
                  <a:ext uri="{FF2B5EF4-FFF2-40B4-BE49-F238E27FC236}">
                    <a16:creationId xmlns:a16="http://schemas.microsoft.com/office/drawing/2014/main" id="{74A2FEC1-9193-4883-B3FA-8FBD67363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6" name="Freeform 3769">
                <a:extLst>
                  <a:ext uri="{FF2B5EF4-FFF2-40B4-BE49-F238E27FC236}">
                    <a16:creationId xmlns:a16="http://schemas.microsoft.com/office/drawing/2014/main" id="{43C851A3-F0B0-4FEA-A9FE-BDD3ABF4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9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7" name="Freeform 3770">
                <a:extLst>
                  <a:ext uri="{FF2B5EF4-FFF2-40B4-BE49-F238E27FC236}">
                    <a16:creationId xmlns:a16="http://schemas.microsoft.com/office/drawing/2014/main" id="{B2FE7470-9A35-4C46-A623-B943BF0F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9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8" name="Freeform 3771">
                <a:extLst>
                  <a:ext uri="{FF2B5EF4-FFF2-40B4-BE49-F238E27FC236}">
                    <a16:creationId xmlns:a16="http://schemas.microsoft.com/office/drawing/2014/main" id="{98C17DE1-CBA2-490D-82A7-274B54DBF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9" name="Freeform 3772">
                <a:extLst>
                  <a:ext uri="{FF2B5EF4-FFF2-40B4-BE49-F238E27FC236}">
                    <a16:creationId xmlns:a16="http://schemas.microsoft.com/office/drawing/2014/main" id="{FCFF63B8-1744-4CD8-A95D-E496FAC5F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0" name="Freeform 3773">
                <a:extLst>
                  <a:ext uri="{FF2B5EF4-FFF2-40B4-BE49-F238E27FC236}">
                    <a16:creationId xmlns:a16="http://schemas.microsoft.com/office/drawing/2014/main" id="{53494854-5B79-4028-A5AC-3A326174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1" name="Freeform 3774">
                <a:extLst>
                  <a:ext uri="{FF2B5EF4-FFF2-40B4-BE49-F238E27FC236}">
                    <a16:creationId xmlns:a16="http://schemas.microsoft.com/office/drawing/2014/main" id="{4D7BA603-E563-405D-870F-9E3E94DC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2" name="Freeform 3775">
                <a:extLst>
                  <a:ext uri="{FF2B5EF4-FFF2-40B4-BE49-F238E27FC236}">
                    <a16:creationId xmlns:a16="http://schemas.microsoft.com/office/drawing/2014/main" id="{15F0801C-A628-48A2-95FC-D2F40C10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3" name="Freeform 3776">
                <a:extLst>
                  <a:ext uri="{FF2B5EF4-FFF2-40B4-BE49-F238E27FC236}">
                    <a16:creationId xmlns:a16="http://schemas.microsoft.com/office/drawing/2014/main" id="{8465A5E8-630A-46C3-95CF-174B9BBF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90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4" name="Freeform 3777">
                <a:extLst>
                  <a:ext uri="{FF2B5EF4-FFF2-40B4-BE49-F238E27FC236}">
                    <a16:creationId xmlns:a16="http://schemas.microsoft.com/office/drawing/2014/main" id="{D7908458-400D-40AE-AE65-2A840690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5" name="Freeform 3778">
                <a:extLst>
                  <a:ext uri="{FF2B5EF4-FFF2-40B4-BE49-F238E27FC236}">
                    <a16:creationId xmlns:a16="http://schemas.microsoft.com/office/drawing/2014/main" id="{DE1C7FE5-E5E3-4142-AB70-673A5E2C7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0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6" name="Freeform 3779">
                <a:extLst>
                  <a:ext uri="{FF2B5EF4-FFF2-40B4-BE49-F238E27FC236}">
                    <a16:creationId xmlns:a16="http://schemas.microsoft.com/office/drawing/2014/main" id="{D918081E-2AC6-4438-A903-6D2F50282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7" name="Freeform 3780">
                <a:extLst>
                  <a:ext uri="{FF2B5EF4-FFF2-40B4-BE49-F238E27FC236}">
                    <a16:creationId xmlns:a16="http://schemas.microsoft.com/office/drawing/2014/main" id="{B1F24EB6-B699-40DF-B88B-59177D7C0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8" name="Freeform 3781">
                <a:extLst>
                  <a:ext uri="{FF2B5EF4-FFF2-40B4-BE49-F238E27FC236}">
                    <a16:creationId xmlns:a16="http://schemas.microsoft.com/office/drawing/2014/main" id="{CB3E56A0-D038-47EC-A6F7-D176688E7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9" name="Freeform 3782">
                <a:extLst>
                  <a:ext uri="{FF2B5EF4-FFF2-40B4-BE49-F238E27FC236}">
                    <a16:creationId xmlns:a16="http://schemas.microsoft.com/office/drawing/2014/main" id="{B02D47B9-98DC-4B9A-9CB9-C7A166B1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0" name="Freeform 3783">
                <a:extLst>
                  <a:ext uri="{FF2B5EF4-FFF2-40B4-BE49-F238E27FC236}">
                    <a16:creationId xmlns:a16="http://schemas.microsoft.com/office/drawing/2014/main" id="{756C6EBD-9130-400F-8BBD-C6F04F12B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1" name="Freeform 3784">
                <a:extLst>
                  <a:ext uri="{FF2B5EF4-FFF2-40B4-BE49-F238E27FC236}">
                    <a16:creationId xmlns:a16="http://schemas.microsoft.com/office/drawing/2014/main" id="{9682354F-86AD-4B72-AC27-98BBD72E2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2" name="Freeform 3785">
                <a:extLst>
                  <a:ext uri="{FF2B5EF4-FFF2-40B4-BE49-F238E27FC236}">
                    <a16:creationId xmlns:a16="http://schemas.microsoft.com/office/drawing/2014/main" id="{EB82B174-16CC-4F75-888F-27B273FD6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3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3" name="Freeform 3786">
                <a:extLst>
                  <a:ext uri="{FF2B5EF4-FFF2-40B4-BE49-F238E27FC236}">
                    <a16:creationId xmlns:a16="http://schemas.microsoft.com/office/drawing/2014/main" id="{42B2D0EB-7072-4AA5-8C36-9DF90776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4" name="Freeform 3787">
                <a:extLst>
                  <a:ext uri="{FF2B5EF4-FFF2-40B4-BE49-F238E27FC236}">
                    <a16:creationId xmlns:a16="http://schemas.microsoft.com/office/drawing/2014/main" id="{0DD6A037-F48E-4357-8206-F2443258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5" name="Freeform 3788">
                <a:extLst>
                  <a:ext uri="{FF2B5EF4-FFF2-40B4-BE49-F238E27FC236}">
                    <a16:creationId xmlns:a16="http://schemas.microsoft.com/office/drawing/2014/main" id="{2D1C53BC-3774-424F-824E-47B4AEAA8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6" name="Freeform 3789">
                <a:extLst>
                  <a:ext uri="{FF2B5EF4-FFF2-40B4-BE49-F238E27FC236}">
                    <a16:creationId xmlns:a16="http://schemas.microsoft.com/office/drawing/2014/main" id="{3DF4DF7E-0B7F-4A4A-8A26-400BEFAD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7" name="Freeform 3790">
                <a:extLst>
                  <a:ext uri="{FF2B5EF4-FFF2-40B4-BE49-F238E27FC236}">
                    <a16:creationId xmlns:a16="http://schemas.microsoft.com/office/drawing/2014/main" id="{573D3079-2CA0-4389-A429-FE75D2BA0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8" name="Freeform 3791">
                <a:extLst>
                  <a:ext uri="{FF2B5EF4-FFF2-40B4-BE49-F238E27FC236}">
                    <a16:creationId xmlns:a16="http://schemas.microsoft.com/office/drawing/2014/main" id="{B5311030-4FCA-4652-A875-295D57F4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9" name="Freeform 3792">
                <a:extLst>
                  <a:ext uri="{FF2B5EF4-FFF2-40B4-BE49-F238E27FC236}">
                    <a16:creationId xmlns:a16="http://schemas.microsoft.com/office/drawing/2014/main" id="{329FEF3C-8F56-4C4D-8D72-EBE091A30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0" name="Freeform 3793">
                <a:extLst>
                  <a:ext uri="{FF2B5EF4-FFF2-40B4-BE49-F238E27FC236}">
                    <a16:creationId xmlns:a16="http://schemas.microsoft.com/office/drawing/2014/main" id="{E22F029A-C8D4-4ABC-9903-3B301F118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0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1" name="Freeform 3794">
                <a:extLst>
                  <a:ext uri="{FF2B5EF4-FFF2-40B4-BE49-F238E27FC236}">
                    <a16:creationId xmlns:a16="http://schemas.microsoft.com/office/drawing/2014/main" id="{D9A5F876-C147-4470-8A28-5BE4D34DF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2" name="Freeform 3795">
                <a:extLst>
                  <a:ext uri="{FF2B5EF4-FFF2-40B4-BE49-F238E27FC236}">
                    <a16:creationId xmlns:a16="http://schemas.microsoft.com/office/drawing/2014/main" id="{AE930A19-1D46-4E31-8430-3554AB15D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3" name="Freeform 3796">
                <a:extLst>
                  <a:ext uri="{FF2B5EF4-FFF2-40B4-BE49-F238E27FC236}">
                    <a16:creationId xmlns:a16="http://schemas.microsoft.com/office/drawing/2014/main" id="{D48FC0E6-6511-494C-9DD0-D895B3D4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1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4" name="Freeform 3797">
                <a:extLst>
                  <a:ext uri="{FF2B5EF4-FFF2-40B4-BE49-F238E27FC236}">
                    <a16:creationId xmlns:a16="http://schemas.microsoft.com/office/drawing/2014/main" id="{50789A08-BE38-4F7E-91EE-17E0BE08D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2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5" name="Freeform 3798">
                <a:extLst>
                  <a:ext uri="{FF2B5EF4-FFF2-40B4-BE49-F238E27FC236}">
                    <a16:creationId xmlns:a16="http://schemas.microsoft.com/office/drawing/2014/main" id="{860BCA73-0000-4DC4-8BCE-6FFEF4BB6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6" name="Freeform 3799">
                <a:extLst>
                  <a:ext uri="{FF2B5EF4-FFF2-40B4-BE49-F238E27FC236}">
                    <a16:creationId xmlns:a16="http://schemas.microsoft.com/office/drawing/2014/main" id="{90A1EE4A-C139-432F-93D9-C6A13923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7" name="Freeform 3800">
                <a:extLst>
                  <a:ext uri="{FF2B5EF4-FFF2-40B4-BE49-F238E27FC236}">
                    <a16:creationId xmlns:a16="http://schemas.microsoft.com/office/drawing/2014/main" id="{D007E96B-4866-4818-BB63-B405FC12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8" name="Freeform 3801">
                <a:extLst>
                  <a:ext uri="{FF2B5EF4-FFF2-40B4-BE49-F238E27FC236}">
                    <a16:creationId xmlns:a16="http://schemas.microsoft.com/office/drawing/2014/main" id="{EEB533AE-FF67-4387-8F5A-AC5C2979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9" name="Freeform 3802">
                <a:extLst>
                  <a:ext uri="{FF2B5EF4-FFF2-40B4-BE49-F238E27FC236}">
                    <a16:creationId xmlns:a16="http://schemas.microsoft.com/office/drawing/2014/main" id="{E57BC126-162C-42B5-ABC6-1A8B8BDEE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0" name="Freeform 3803">
                <a:extLst>
                  <a:ext uri="{FF2B5EF4-FFF2-40B4-BE49-F238E27FC236}">
                    <a16:creationId xmlns:a16="http://schemas.microsoft.com/office/drawing/2014/main" id="{81DD06DD-CF6A-45EC-95C1-42DF99BA1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1" name="Freeform 3804">
                <a:extLst>
                  <a:ext uri="{FF2B5EF4-FFF2-40B4-BE49-F238E27FC236}">
                    <a16:creationId xmlns:a16="http://schemas.microsoft.com/office/drawing/2014/main" id="{45EFBFA7-0E3D-4BBA-B915-51028639D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2" name="Freeform 3805">
                <a:extLst>
                  <a:ext uri="{FF2B5EF4-FFF2-40B4-BE49-F238E27FC236}">
                    <a16:creationId xmlns:a16="http://schemas.microsoft.com/office/drawing/2014/main" id="{B140B959-7372-4502-9700-571D05557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3" name="Freeform 3806">
                <a:extLst>
                  <a:ext uri="{FF2B5EF4-FFF2-40B4-BE49-F238E27FC236}">
                    <a16:creationId xmlns:a16="http://schemas.microsoft.com/office/drawing/2014/main" id="{64CDF416-9063-4487-AACD-B8B08D889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4" name="Freeform 3807">
                <a:extLst>
                  <a:ext uri="{FF2B5EF4-FFF2-40B4-BE49-F238E27FC236}">
                    <a16:creationId xmlns:a16="http://schemas.microsoft.com/office/drawing/2014/main" id="{560CABD0-72EE-4A31-A02D-1554DFAF6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5" name="Freeform 3808">
                <a:extLst>
                  <a:ext uri="{FF2B5EF4-FFF2-40B4-BE49-F238E27FC236}">
                    <a16:creationId xmlns:a16="http://schemas.microsoft.com/office/drawing/2014/main" id="{2781953A-6742-4501-A323-3452803F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6" name="Freeform 3809">
                <a:extLst>
                  <a:ext uri="{FF2B5EF4-FFF2-40B4-BE49-F238E27FC236}">
                    <a16:creationId xmlns:a16="http://schemas.microsoft.com/office/drawing/2014/main" id="{6BCE79FF-B970-48B6-821A-E4003E19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7" name="Freeform 3810">
                <a:extLst>
                  <a:ext uri="{FF2B5EF4-FFF2-40B4-BE49-F238E27FC236}">
                    <a16:creationId xmlns:a16="http://schemas.microsoft.com/office/drawing/2014/main" id="{2B87F12D-CCA5-4CF4-ACD1-2BE1EA6FB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8" name="Freeform 3811">
                <a:extLst>
                  <a:ext uri="{FF2B5EF4-FFF2-40B4-BE49-F238E27FC236}">
                    <a16:creationId xmlns:a16="http://schemas.microsoft.com/office/drawing/2014/main" id="{DB2614D8-E0B2-4577-9E8F-98CCE210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9" name="Freeform 3812">
                <a:extLst>
                  <a:ext uri="{FF2B5EF4-FFF2-40B4-BE49-F238E27FC236}">
                    <a16:creationId xmlns:a16="http://schemas.microsoft.com/office/drawing/2014/main" id="{F62FC071-B83C-4A59-80AF-2542DCE0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0" name="Freeform 3813">
                <a:extLst>
                  <a:ext uri="{FF2B5EF4-FFF2-40B4-BE49-F238E27FC236}">
                    <a16:creationId xmlns:a16="http://schemas.microsoft.com/office/drawing/2014/main" id="{BC50697B-6746-4F10-97A4-D0BC0D09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1" name="Freeform 3814">
                <a:extLst>
                  <a:ext uri="{FF2B5EF4-FFF2-40B4-BE49-F238E27FC236}">
                    <a16:creationId xmlns:a16="http://schemas.microsoft.com/office/drawing/2014/main" id="{9F92D48C-6EBB-448E-9C84-469730C99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2" name="Freeform 3815">
                <a:extLst>
                  <a:ext uri="{FF2B5EF4-FFF2-40B4-BE49-F238E27FC236}">
                    <a16:creationId xmlns:a16="http://schemas.microsoft.com/office/drawing/2014/main" id="{56FB9732-4BF8-405D-B811-B3AE09D6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3" name="Freeform 3816">
                <a:extLst>
                  <a:ext uri="{FF2B5EF4-FFF2-40B4-BE49-F238E27FC236}">
                    <a16:creationId xmlns:a16="http://schemas.microsoft.com/office/drawing/2014/main" id="{8F5C619C-4CFD-47B1-9B8A-231CC786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4" name="Freeform 3817">
                <a:extLst>
                  <a:ext uri="{FF2B5EF4-FFF2-40B4-BE49-F238E27FC236}">
                    <a16:creationId xmlns:a16="http://schemas.microsoft.com/office/drawing/2014/main" id="{52C8A67F-F096-4481-9820-ACEF1505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55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5" name="Freeform 3818">
                <a:extLst>
                  <a:ext uri="{FF2B5EF4-FFF2-40B4-BE49-F238E27FC236}">
                    <a16:creationId xmlns:a16="http://schemas.microsoft.com/office/drawing/2014/main" id="{560BFE0B-F70A-49FD-B96B-A3BE708B2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6" name="Freeform 3819">
                <a:extLst>
                  <a:ext uri="{FF2B5EF4-FFF2-40B4-BE49-F238E27FC236}">
                    <a16:creationId xmlns:a16="http://schemas.microsoft.com/office/drawing/2014/main" id="{7029B8EF-9B06-42AC-A393-C4E034E88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7" name="Freeform 3820">
                <a:extLst>
                  <a:ext uri="{FF2B5EF4-FFF2-40B4-BE49-F238E27FC236}">
                    <a16:creationId xmlns:a16="http://schemas.microsoft.com/office/drawing/2014/main" id="{A2CC1A8F-220B-4BB1-8415-E256F710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8" name="Freeform 3821">
                <a:extLst>
                  <a:ext uri="{FF2B5EF4-FFF2-40B4-BE49-F238E27FC236}">
                    <a16:creationId xmlns:a16="http://schemas.microsoft.com/office/drawing/2014/main" id="{43B34783-9242-4DD1-99AA-340AB98C3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9" name="Freeform 3822">
                <a:extLst>
                  <a:ext uri="{FF2B5EF4-FFF2-40B4-BE49-F238E27FC236}">
                    <a16:creationId xmlns:a16="http://schemas.microsoft.com/office/drawing/2014/main" id="{13E40535-470B-4F4A-AA2C-DE16BD470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0" name="Freeform 3823">
                <a:extLst>
                  <a:ext uri="{FF2B5EF4-FFF2-40B4-BE49-F238E27FC236}">
                    <a16:creationId xmlns:a16="http://schemas.microsoft.com/office/drawing/2014/main" id="{5D6C888D-2D9C-48E7-A658-A27563F38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1" name="Freeform 3824">
                <a:extLst>
                  <a:ext uri="{FF2B5EF4-FFF2-40B4-BE49-F238E27FC236}">
                    <a16:creationId xmlns:a16="http://schemas.microsoft.com/office/drawing/2014/main" id="{F2D71DAB-8A47-4DCA-88C4-F8D5C242A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2" name="Freeform 3825">
                <a:extLst>
                  <a:ext uri="{FF2B5EF4-FFF2-40B4-BE49-F238E27FC236}">
                    <a16:creationId xmlns:a16="http://schemas.microsoft.com/office/drawing/2014/main" id="{CDA05B31-E9A9-424F-A998-5449F464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3" name="Freeform 3826">
                <a:extLst>
                  <a:ext uri="{FF2B5EF4-FFF2-40B4-BE49-F238E27FC236}">
                    <a16:creationId xmlns:a16="http://schemas.microsoft.com/office/drawing/2014/main" id="{09D9A3A7-6D97-4390-96D2-958F9889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4" name="Freeform 3827">
                <a:extLst>
                  <a:ext uri="{FF2B5EF4-FFF2-40B4-BE49-F238E27FC236}">
                    <a16:creationId xmlns:a16="http://schemas.microsoft.com/office/drawing/2014/main" id="{99FBB601-4EB7-4B6D-9FFC-27B968624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2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5" name="Freeform 3828">
                <a:extLst>
                  <a:ext uri="{FF2B5EF4-FFF2-40B4-BE49-F238E27FC236}">
                    <a16:creationId xmlns:a16="http://schemas.microsoft.com/office/drawing/2014/main" id="{1C51EFE7-E67D-4BCE-98F2-B2A2E65AF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6" name="Freeform 3829">
                <a:extLst>
                  <a:ext uri="{FF2B5EF4-FFF2-40B4-BE49-F238E27FC236}">
                    <a16:creationId xmlns:a16="http://schemas.microsoft.com/office/drawing/2014/main" id="{48A21A1E-66FC-48B3-B2C9-CDA2D0D5D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2" cy="51"/>
              </a:xfrm>
              <a:custGeom>
                <a:avLst/>
                <a:gdLst>
                  <a:gd name="T0" fmla="*/ 124 w 21"/>
                  <a:gd name="T1" fmla="*/ 330 h 19"/>
                  <a:gd name="T2" fmla="*/ 30 w 21"/>
                  <a:gd name="T3" fmla="*/ 115 h 19"/>
                  <a:gd name="T4" fmla="*/ 196 w 21"/>
                  <a:gd name="T5" fmla="*/ 21 h 19"/>
                  <a:gd name="T6" fmla="*/ 307 w 21"/>
                  <a:gd name="T7" fmla="*/ 231 h 19"/>
                  <a:gd name="T8" fmla="*/ 124 w 21"/>
                  <a:gd name="T9" fmla="*/ 33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7" name="Freeform 3830">
                <a:extLst>
                  <a:ext uri="{FF2B5EF4-FFF2-40B4-BE49-F238E27FC236}">
                    <a16:creationId xmlns:a16="http://schemas.microsoft.com/office/drawing/2014/main" id="{02B20BDB-0BA3-4CEA-9161-11E6B6C6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7" cy="43"/>
              </a:xfrm>
              <a:custGeom>
                <a:avLst/>
                <a:gdLst>
                  <a:gd name="T0" fmla="*/ 278 w 23"/>
                  <a:gd name="T1" fmla="*/ 274 h 16"/>
                  <a:gd name="T2" fmla="*/ 337 w 23"/>
                  <a:gd name="T3" fmla="*/ 196 h 16"/>
                  <a:gd name="T4" fmla="*/ 349 w 23"/>
                  <a:gd name="T5" fmla="*/ 175 h 16"/>
                  <a:gd name="T6" fmla="*/ 320 w 23"/>
                  <a:gd name="T7" fmla="*/ 116 h 16"/>
                  <a:gd name="T8" fmla="*/ 287 w 23"/>
                  <a:gd name="T9" fmla="*/ 22 h 16"/>
                  <a:gd name="T10" fmla="*/ 245 w 23"/>
                  <a:gd name="T11" fmla="*/ 35 h 16"/>
                  <a:gd name="T12" fmla="*/ 196 w 23"/>
                  <a:gd name="T13" fmla="*/ 22 h 16"/>
                  <a:gd name="T14" fmla="*/ 92 w 23"/>
                  <a:gd name="T15" fmla="*/ 22 h 16"/>
                  <a:gd name="T16" fmla="*/ 30 w 23"/>
                  <a:gd name="T17" fmla="*/ 94 h 16"/>
                  <a:gd name="T18" fmla="*/ 12 w 23"/>
                  <a:gd name="T19" fmla="*/ 159 h 16"/>
                  <a:gd name="T20" fmla="*/ 0 w 23"/>
                  <a:gd name="T21" fmla="*/ 231 h 16"/>
                  <a:gd name="T22" fmla="*/ 92 w 23"/>
                  <a:gd name="T23" fmla="*/ 29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8" name="Freeform 3831">
                <a:extLst>
                  <a:ext uri="{FF2B5EF4-FFF2-40B4-BE49-F238E27FC236}">
                    <a16:creationId xmlns:a16="http://schemas.microsoft.com/office/drawing/2014/main" id="{DC0D72C7-CCDA-476D-B35D-23CF6D8F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9" name="Freeform 3832">
                <a:extLst>
                  <a:ext uri="{FF2B5EF4-FFF2-40B4-BE49-F238E27FC236}">
                    <a16:creationId xmlns:a16="http://schemas.microsoft.com/office/drawing/2014/main" id="{3E4DAAC4-34E3-441F-850C-F1D4C14E8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0" name="Freeform 3833">
                <a:extLst>
                  <a:ext uri="{FF2B5EF4-FFF2-40B4-BE49-F238E27FC236}">
                    <a16:creationId xmlns:a16="http://schemas.microsoft.com/office/drawing/2014/main" id="{EB7CBB79-EFE3-4D85-A715-C6012A04F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0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1" name="Freeform 3834">
                <a:extLst>
                  <a:ext uri="{FF2B5EF4-FFF2-40B4-BE49-F238E27FC236}">
                    <a16:creationId xmlns:a16="http://schemas.microsoft.com/office/drawing/2014/main" id="{F6B6B400-282A-4EBC-BA05-22F7F3DD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2" name="Freeform 3835">
                <a:extLst>
                  <a:ext uri="{FF2B5EF4-FFF2-40B4-BE49-F238E27FC236}">
                    <a16:creationId xmlns:a16="http://schemas.microsoft.com/office/drawing/2014/main" id="{F0567887-8F16-490D-BF1E-F9941B6D1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25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3" name="Freeform 3836">
                <a:extLst>
                  <a:ext uri="{FF2B5EF4-FFF2-40B4-BE49-F238E27FC236}">
                    <a16:creationId xmlns:a16="http://schemas.microsoft.com/office/drawing/2014/main" id="{BC1D16CE-7BA3-4E8B-9004-7AD9247F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4" name="Freeform 3837">
                <a:extLst>
                  <a:ext uri="{FF2B5EF4-FFF2-40B4-BE49-F238E27FC236}">
                    <a16:creationId xmlns:a16="http://schemas.microsoft.com/office/drawing/2014/main" id="{B1A831A1-F502-4D7A-9BA5-6EE619E6B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5" name="Freeform 3838">
                <a:extLst>
                  <a:ext uri="{FF2B5EF4-FFF2-40B4-BE49-F238E27FC236}">
                    <a16:creationId xmlns:a16="http://schemas.microsoft.com/office/drawing/2014/main" id="{B7D8CB82-46B3-47C2-A881-7033EDF22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6" name="Freeform 3839">
                <a:extLst>
                  <a:ext uri="{FF2B5EF4-FFF2-40B4-BE49-F238E27FC236}">
                    <a16:creationId xmlns:a16="http://schemas.microsoft.com/office/drawing/2014/main" id="{729BCA30-707D-4D0A-90C0-6A4CA92C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7" name="Freeform 3840">
                <a:extLst>
                  <a:ext uri="{FF2B5EF4-FFF2-40B4-BE49-F238E27FC236}">
                    <a16:creationId xmlns:a16="http://schemas.microsoft.com/office/drawing/2014/main" id="{BD097AF8-25D5-4BC1-B8D3-C6CA8FAD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5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8" name="Freeform 3841">
                <a:extLst>
                  <a:ext uri="{FF2B5EF4-FFF2-40B4-BE49-F238E27FC236}">
                    <a16:creationId xmlns:a16="http://schemas.microsoft.com/office/drawing/2014/main" id="{4328D0AC-4BEB-4EF7-8218-FC6069604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9" name="Freeform 3842">
                <a:extLst>
                  <a:ext uri="{FF2B5EF4-FFF2-40B4-BE49-F238E27FC236}">
                    <a16:creationId xmlns:a16="http://schemas.microsoft.com/office/drawing/2014/main" id="{7B76C25D-9F1F-4A28-BD1C-74F730D8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55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0" name="Freeform 3843">
                <a:extLst>
                  <a:ext uri="{FF2B5EF4-FFF2-40B4-BE49-F238E27FC236}">
                    <a16:creationId xmlns:a16="http://schemas.microsoft.com/office/drawing/2014/main" id="{F0D41810-1C47-4E46-8230-6933F234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4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1" name="Freeform 3844">
                <a:extLst>
                  <a:ext uri="{FF2B5EF4-FFF2-40B4-BE49-F238E27FC236}">
                    <a16:creationId xmlns:a16="http://schemas.microsoft.com/office/drawing/2014/main" id="{0F46A453-903B-43BE-A10F-0F85BAA7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2" name="Freeform 3845">
                <a:extLst>
                  <a:ext uri="{FF2B5EF4-FFF2-40B4-BE49-F238E27FC236}">
                    <a16:creationId xmlns:a16="http://schemas.microsoft.com/office/drawing/2014/main" id="{30AD27A5-2F8E-4E6C-B7E6-5A6D4FE62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3" name="Freeform 3846">
                <a:extLst>
                  <a:ext uri="{FF2B5EF4-FFF2-40B4-BE49-F238E27FC236}">
                    <a16:creationId xmlns:a16="http://schemas.microsoft.com/office/drawing/2014/main" id="{1CD74E2A-71D2-482F-BB6F-B891D391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0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4" name="Freeform 3847">
                <a:extLst>
                  <a:ext uri="{FF2B5EF4-FFF2-40B4-BE49-F238E27FC236}">
                    <a16:creationId xmlns:a16="http://schemas.microsoft.com/office/drawing/2014/main" id="{0421CA49-45D0-4C4F-8E2F-F374DD9B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0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27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5" name="Freeform 3848">
                <a:extLst>
                  <a:ext uri="{FF2B5EF4-FFF2-40B4-BE49-F238E27FC236}">
                    <a16:creationId xmlns:a16="http://schemas.microsoft.com/office/drawing/2014/main" id="{A38CB8D3-0965-4CA8-9A4E-F48E0D347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6" name="Freeform 3849">
                <a:extLst>
                  <a:ext uri="{FF2B5EF4-FFF2-40B4-BE49-F238E27FC236}">
                    <a16:creationId xmlns:a16="http://schemas.microsoft.com/office/drawing/2014/main" id="{6C0E677D-413E-4798-8B72-9B7CFAB66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7" name="Freeform 3850">
                <a:extLst>
                  <a:ext uri="{FF2B5EF4-FFF2-40B4-BE49-F238E27FC236}">
                    <a16:creationId xmlns:a16="http://schemas.microsoft.com/office/drawing/2014/main" id="{02C67847-67AC-4075-9BF7-6967E744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4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8" name="Freeform 3851">
                <a:extLst>
                  <a:ext uri="{FF2B5EF4-FFF2-40B4-BE49-F238E27FC236}">
                    <a16:creationId xmlns:a16="http://schemas.microsoft.com/office/drawing/2014/main" id="{E67C56E0-B0EC-4E7B-99CC-7E8DE9E02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9" name="Freeform 3852">
                <a:extLst>
                  <a:ext uri="{FF2B5EF4-FFF2-40B4-BE49-F238E27FC236}">
                    <a16:creationId xmlns:a16="http://schemas.microsoft.com/office/drawing/2014/main" id="{ABBF6F7A-C854-4D25-9F3E-ABB74704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0" name="Freeform 3853">
                <a:extLst>
                  <a:ext uri="{FF2B5EF4-FFF2-40B4-BE49-F238E27FC236}">
                    <a16:creationId xmlns:a16="http://schemas.microsoft.com/office/drawing/2014/main" id="{B0E675BE-AFF2-4958-B298-A511A7A1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1" name="Freeform 3854">
                <a:extLst>
                  <a:ext uri="{FF2B5EF4-FFF2-40B4-BE49-F238E27FC236}">
                    <a16:creationId xmlns:a16="http://schemas.microsoft.com/office/drawing/2014/main" id="{737244D1-7AE7-4883-80FB-7C96B25C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2" name="Freeform 3855">
                <a:extLst>
                  <a:ext uri="{FF2B5EF4-FFF2-40B4-BE49-F238E27FC236}">
                    <a16:creationId xmlns:a16="http://schemas.microsoft.com/office/drawing/2014/main" id="{7A98EFBD-99EE-4F22-BB91-429C19C4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3" name="Freeform 3856">
                <a:extLst>
                  <a:ext uri="{FF2B5EF4-FFF2-40B4-BE49-F238E27FC236}">
                    <a16:creationId xmlns:a16="http://schemas.microsoft.com/office/drawing/2014/main" id="{12520EAB-5440-4AFD-9D68-70F958FDD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541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4" name="Freeform 3857">
                <a:extLst>
                  <a:ext uri="{FF2B5EF4-FFF2-40B4-BE49-F238E27FC236}">
                    <a16:creationId xmlns:a16="http://schemas.microsoft.com/office/drawing/2014/main" id="{673013B8-2F10-43A1-839D-CD5C596AD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5" name="Freeform 3858">
                <a:extLst>
                  <a:ext uri="{FF2B5EF4-FFF2-40B4-BE49-F238E27FC236}">
                    <a16:creationId xmlns:a16="http://schemas.microsoft.com/office/drawing/2014/main" id="{5FE6E0D6-745D-4D1C-BBB1-9C0FC110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6" name="Freeform 3859">
                <a:extLst>
                  <a:ext uri="{FF2B5EF4-FFF2-40B4-BE49-F238E27FC236}">
                    <a16:creationId xmlns:a16="http://schemas.microsoft.com/office/drawing/2014/main" id="{EFF687F7-B04A-4695-8AD1-480A267B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7" name="Freeform 3860">
                <a:extLst>
                  <a:ext uri="{FF2B5EF4-FFF2-40B4-BE49-F238E27FC236}">
                    <a16:creationId xmlns:a16="http://schemas.microsoft.com/office/drawing/2014/main" id="{85452100-2B48-49DC-8CCC-4C15FFB0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8" name="Freeform 3861">
                <a:extLst>
                  <a:ext uri="{FF2B5EF4-FFF2-40B4-BE49-F238E27FC236}">
                    <a16:creationId xmlns:a16="http://schemas.microsoft.com/office/drawing/2014/main" id="{E04D6F57-333C-44E8-8BE2-2A39BB1B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9" name="Freeform 3862">
                <a:extLst>
                  <a:ext uri="{FF2B5EF4-FFF2-40B4-BE49-F238E27FC236}">
                    <a16:creationId xmlns:a16="http://schemas.microsoft.com/office/drawing/2014/main" id="{A022CA5E-F883-4E46-9EE2-F3873609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5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0" name="Freeform 3863">
                <a:extLst>
                  <a:ext uri="{FF2B5EF4-FFF2-40B4-BE49-F238E27FC236}">
                    <a16:creationId xmlns:a16="http://schemas.microsoft.com/office/drawing/2014/main" id="{F0D86BF2-DA39-4A8E-B8E1-61B8113B6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1" name="Freeform 3864">
                <a:extLst>
                  <a:ext uri="{FF2B5EF4-FFF2-40B4-BE49-F238E27FC236}">
                    <a16:creationId xmlns:a16="http://schemas.microsoft.com/office/drawing/2014/main" id="{75B2532E-9249-4C89-98CC-50F76BBFC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2" name="Freeform 3865">
                <a:extLst>
                  <a:ext uri="{FF2B5EF4-FFF2-40B4-BE49-F238E27FC236}">
                    <a16:creationId xmlns:a16="http://schemas.microsoft.com/office/drawing/2014/main" id="{1A8DBC08-6B8B-4EF4-B7A3-F062C191E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3" name="Freeform 3866">
                <a:extLst>
                  <a:ext uri="{FF2B5EF4-FFF2-40B4-BE49-F238E27FC236}">
                    <a16:creationId xmlns:a16="http://schemas.microsoft.com/office/drawing/2014/main" id="{1AAFEFED-1935-47C7-9847-C485A8C0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4" name="Freeform 3867">
                <a:extLst>
                  <a:ext uri="{FF2B5EF4-FFF2-40B4-BE49-F238E27FC236}">
                    <a16:creationId xmlns:a16="http://schemas.microsoft.com/office/drawing/2014/main" id="{64516547-961C-4352-B854-893A3EA08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5" name="Freeform 3868">
                <a:extLst>
                  <a:ext uri="{FF2B5EF4-FFF2-40B4-BE49-F238E27FC236}">
                    <a16:creationId xmlns:a16="http://schemas.microsoft.com/office/drawing/2014/main" id="{5C217795-2E4A-4F7A-86F7-F9D5C0CF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2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6" name="Freeform 3869">
                <a:extLst>
                  <a:ext uri="{FF2B5EF4-FFF2-40B4-BE49-F238E27FC236}">
                    <a16:creationId xmlns:a16="http://schemas.microsoft.com/office/drawing/2014/main" id="{F029CEDE-5857-4E53-BA7E-1B9C9AE3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7" name="Freeform 3870">
                <a:extLst>
                  <a:ext uri="{FF2B5EF4-FFF2-40B4-BE49-F238E27FC236}">
                    <a16:creationId xmlns:a16="http://schemas.microsoft.com/office/drawing/2014/main" id="{35670143-4117-4ECA-AAC7-4286908B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8" name="Freeform 3871">
                <a:extLst>
                  <a:ext uri="{FF2B5EF4-FFF2-40B4-BE49-F238E27FC236}">
                    <a16:creationId xmlns:a16="http://schemas.microsoft.com/office/drawing/2014/main" id="{0338FEDB-ED36-4475-957E-458845FA2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9" name="Freeform 3872">
                <a:extLst>
                  <a:ext uri="{FF2B5EF4-FFF2-40B4-BE49-F238E27FC236}">
                    <a16:creationId xmlns:a16="http://schemas.microsoft.com/office/drawing/2014/main" id="{F9F12822-E4BD-4F76-9585-289C1D6C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33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0" name="Freeform 3873">
                <a:extLst>
                  <a:ext uri="{FF2B5EF4-FFF2-40B4-BE49-F238E27FC236}">
                    <a16:creationId xmlns:a16="http://schemas.microsoft.com/office/drawing/2014/main" id="{FBCB96E7-1DF3-4AE7-A4F0-B14AF1D00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1" name="Freeform 3874">
                <a:extLst>
                  <a:ext uri="{FF2B5EF4-FFF2-40B4-BE49-F238E27FC236}">
                    <a16:creationId xmlns:a16="http://schemas.microsoft.com/office/drawing/2014/main" id="{5216BE44-A760-44E6-859A-E3B7EB882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2" name="Freeform 3875">
                <a:extLst>
                  <a:ext uri="{FF2B5EF4-FFF2-40B4-BE49-F238E27FC236}">
                    <a16:creationId xmlns:a16="http://schemas.microsoft.com/office/drawing/2014/main" id="{87686771-86BA-4F9B-8426-3808177B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89"/>
                <a:ext cx="28" cy="24"/>
              </a:xfrm>
              <a:custGeom>
                <a:avLst/>
                <a:gdLst>
                  <a:gd name="T0" fmla="*/ 117 w 11"/>
                  <a:gd name="T1" fmla="*/ 171 h 9"/>
                  <a:gd name="T2" fmla="*/ 20 w 11"/>
                  <a:gd name="T3" fmla="*/ 115 h 9"/>
                  <a:gd name="T4" fmla="*/ 64 w 11"/>
                  <a:gd name="T5" fmla="*/ 21 h 9"/>
                  <a:gd name="T6" fmla="*/ 163 w 11"/>
                  <a:gd name="T7" fmla="*/ 56 h 9"/>
                  <a:gd name="T8" fmla="*/ 117 w 11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7" y="9"/>
                    </a:moveTo>
                    <a:cubicBezTo>
                      <a:pt x="4" y="9"/>
                      <a:pt x="1" y="8"/>
                      <a:pt x="1" y="6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1" y="6"/>
                      <a:pt x="9" y="8"/>
                      <a:pt x="7" y="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3" name="Freeform 3876">
                <a:extLst>
                  <a:ext uri="{FF2B5EF4-FFF2-40B4-BE49-F238E27FC236}">
                    <a16:creationId xmlns:a16="http://schemas.microsoft.com/office/drawing/2014/main" id="{DA32DB0A-203C-4ACA-976A-9EE8EBA52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4" name="Freeform 3877">
                <a:extLst>
                  <a:ext uri="{FF2B5EF4-FFF2-40B4-BE49-F238E27FC236}">
                    <a16:creationId xmlns:a16="http://schemas.microsoft.com/office/drawing/2014/main" id="{50440111-AA47-41DB-B9A9-E2C0BE477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5" name="Freeform 3878">
                <a:extLst>
                  <a:ext uri="{FF2B5EF4-FFF2-40B4-BE49-F238E27FC236}">
                    <a16:creationId xmlns:a16="http://schemas.microsoft.com/office/drawing/2014/main" id="{5372F1E8-FB62-429C-A67F-5C89DE15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6" name="Freeform 3879">
                <a:extLst>
                  <a:ext uri="{FF2B5EF4-FFF2-40B4-BE49-F238E27FC236}">
                    <a16:creationId xmlns:a16="http://schemas.microsoft.com/office/drawing/2014/main" id="{E32D96BC-7253-4899-9101-E42BB3AE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8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7" name="Freeform 3880">
                <a:extLst>
                  <a:ext uri="{FF2B5EF4-FFF2-40B4-BE49-F238E27FC236}">
                    <a16:creationId xmlns:a16="http://schemas.microsoft.com/office/drawing/2014/main" id="{67A30873-3B79-4857-AB40-8447392C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8" name="Freeform 3881">
                <a:extLst>
                  <a:ext uri="{FF2B5EF4-FFF2-40B4-BE49-F238E27FC236}">
                    <a16:creationId xmlns:a16="http://schemas.microsoft.com/office/drawing/2014/main" id="{AA5F7ECF-9F04-48F9-8AAE-07636E317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9" name="Freeform 3882">
                <a:extLst>
                  <a:ext uri="{FF2B5EF4-FFF2-40B4-BE49-F238E27FC236}">
                    <a16:creationId xmlns:a16="http://schemas.microsoft.com/office/drawing/2014/main" id="{995D2664-6955-4214-870E-32BCC30E6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0" name="Freeform 3883">
                <a:extLst>
                  <a:ext uri="{FF2B5EF4-FFF2-40B4-BE49-F238E27FC236}">
                    <a16:creationId xmlns:a16="http://schemas.microsoft.com/office/drawing/2014/main" id="{49B6B0A3-BF0C-44CE-B2AB-6FA12E0DA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8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1" name="Freeform 3884">
                <a:extLst>
                  <a:ext uri="{FF2B5EF4-FFF2-40B4-BE49-F238E27FC236}">
                    <a16:creationId xmlns:a16="http://schemas.microsoft.com/office/drawing/2014/main" id="{A08E7554-1B2A-40A0-A745-58D68812C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2" name="Freeform 3885">
                <a:extLst>
                  <a:ext uri="{FF2B5EF4-FFF2-40B4-BE49-F238E27FC236}">
                    <a16:creationId xmlns:a16="http://schemas.microsoft.com/office/drawing/2014/main" id="{12A91BEB-23E1-443E-8376-B982DBB9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3" name="Freeform 3886">
                <a:extLst>
                  <a:ext uri="{FF2B5EF4-FFF2-40B4-BE49-F238E27FC236}">
                    <a16:creationId xmlns:a16="http://schemas.microsoft.com/office/drawing/2014/main" id="{CAD0B74D-E8C4-4F74-AD5C-B9E128AC9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" name="Freeform 3887">
                <a:extLst>
                  <a:ext uri="{FF2B5EF4-FFF2-40B4-BE49-F238E27FC236}">
                    <a16:creationId xmlns:a16="http://schemas.microsoft.com/office/drawing/2014/main" id="{89EC0C76-D5CF-4DCB-A980-F912336A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5" name="Freeform 3888">
                <a:extLst>
                  <a:ext uri="{FF2B5EF4-FFF2-40B4-BE49-F238E27FC236}">
                    <a16:creationId xmlns:a16="http://schemas.microsoft.com/office/drawing/2014/main" id="{0F7D47F5-F469-4020-9DA4-CCEA81D41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27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6" name="Freeform 3889">
                <a:extLst>
                  <a:ext uri="{FF2B5EF4-FFF2-40B4-BE49-F238E27FC236}">
                    <a16:creationId xmlns:a16="http://schemas.microsoft.com/office/drawing/2014/main" id="{5A904FE7-D5A5-4229-A9E5-D0751992D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" name="Freeform 3890">
                <a:extLst>
                  <a:ext uri="{FF2B5EF4-FFF2-40B4-BE49-F238E27FC236}">
                    <a16:creationId xmlns:a16="http://schemas.microsoft.com/office/drawing/2014/main" id="{93AAFFA7-7671-4923-BB22-61F2E1E1C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8" name="Freeform 3891">
                <a:extLst>
                  <a:ext uri="{FF2B5EF4-FFF2-40B4-BE49-F238E27FC236}">
                    <a16:creationId xmlns:a16="http://schemas.microsoft.com/office/drawing/2014/main" id="{8E853822-A6A3-4422-B12C-F7BF2AA9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9" name="Freeform 3892">
                <a:extLst>
                  <a:ext uri="{FF2B5EF4-FFF2-40B4-BE49-F238E27FC236}">
                    <a16:creationId xmlns:a16="http://schemas.microsoft.com/office/drawing/2014/main" id="{95CB2C2C-13E6-466A-8A86-4FAF890BB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0" name="Freeform 3893">
                <a:extLst>
                  <a:ext uri="{FF2B5EF4-FFF2-40B4-BE49-F238E27FC236}">
                    <a16:creationId xmlns:a16="http://schemas.microsoft.com/office/drawing/2014/main" id="{6A59044E-9113-4E67-96E2-F19897621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1" name="Freeform 3894">
                <a:extLst>
                  <a:ext uri="{FF2B5EF4-FFF2-40B4-BE49-F238E27FC236}">
                    <a16:creationId xmlns:a16="http://schemas.microsoft.com/office/drawing/2014/main" id="{06BDA397-AC0D-4149-80F5-31F90806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2" name="Freeform 3895">
                <a:extLst>
                  <a:ext uri="{FF2B5EF4-FFF2-40B4-BE49-F238E27FC236}">
                    <a16:creationId xmlns:a16="http://schemas.microsoft.com/office/drawing/2014/main" id="{8744421C-24AC-4607-B4CC-144CBC6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3" name="Freeform 3896">
                <a:extLst>
                  <a:ext uri="{FF2B5EF4-FFF2-40B4-BE49-F238E27FC236}">
                    <a16:creationId xmlns:a16="http://schemas.microsoft.com/office/drawing/2014/main" id="{15865D61-FF76-45E5-BEDA-17A9DE17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97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4" name="Freeform 3897">
                <a:extLst>
                  <a:ext uri="{FF2B5EF4-FFF2-40B4-BE49-F238E27FC236}">
                    <a16:creationId xmlns:a16="http://schemas.microsoft.com/office/drawing/2014/main" id="{F0872861-94AD-4FEE-8E4D-82B9294EF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5" name="Freeform 3898">
                <a:extLst>
                  <a:ext uri="{FF2B5EF4-FFF2-40B4-BE49-F238E27FC236}">
                    <a16:creationId xmlns:a16="http://schemas.microsoft.com/office/drawing/2014/main" id="{37E64E25-21A3-487E-8C09-0F97B19B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6" name="Freeform 3899">
                <a:extLst>
                  <a:ext uri="{FF2B5EF4-FFF2-40B4-BE49-F238E27FC236}">
                    <a16:creationId xmlns:a16="http://schemas.microsoft.com/office/drawing/2014/main" id="{1906E7E0-6DEB-44C3-85E2-B3E9B8D9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7" name="Freeform 3900">
                <a:extLst>
                  <a:ext uri="{FF2B5EF4-FFF2-40B4-BE49-F238E27FC236}">
                    <a16:creationId xmlns:a16="http://schemas.microsoft.com/office/drawing/2014/main" id="{4E5D0443-E70F-42F0-8F6F-9C72E4954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6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8" name="Freeform 3901">
                <a:extLst>
                  <a:ext uri="{FF2B5EF4-FFF2-40B4-BE49-F238E27FC236}">
                    <a16:creationId xmlns:a16="http://schemas.microsoft.com/office/drawing/2014/main" id="{F2D2EF9A-E19E-4BFF-A15C-045EC4D9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9" name="Freeform 3902">
                <a:extLst>
                  <a:ext uri="{FF2B5EF4-FFF2-40B4-BE49-F238E27FC236}">
                    <a16:creationId xmlns:a16="http://schemas.microsoft.com/office/drawing/2014/main" id="{79CFC1AB-89C6-47E8-B069-6163D28B0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0" name="Freeform 3903">
                <a:extLst>
                  <a:ext uri="{FF2B5EF4-FFF2-40B4-BE49-F238E27FC236}">
                    <a16:creationId xmlns:a16="http://schemas.microsoft.com/office/drawing/2014/main" id="{DFFF0A16-020B-4E77-ABD9-68DC5367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1" name="Freeform 3904">
                <a:extLst>
                  <a:ext uri="{FF2B5EF4-FFF2-40B4-BE49-F238E27FC236}">
                    <a16:creationId xmlns:a16="http://schemas.microsoft.com/office/drawing/2014/main" id="{686AC7E5-B172-40A9-A7E8-72975C17E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2" name="Freeform 3905">
                <a:extLst>
                  <a:ext uri="{FF2B5EF4-FFF2-40B4-BE49-F238E27FC236}">
                    <a16:creationId xmlns:a16="http://schemas.microsoft.com/office/drawing/2014/main" id="{309D3280-850A-44FF-AC53-0F6C10BCF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3" name="Freeform 3906">
                <a:extLst>
                  <a:ext uri="{FF2B5EF4-FFF2-40B4-BE49-F238E27FC236}">
                    <a16:creationId xmlns:a16="http://schemas.microsoft.com/office/drawing/2014/main" id="{0096B407-FF78-4982-8BF9-EF950C2C2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05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4" name="Freeform 3907">
                <a:extLst>
                  <a:ext uri="{FF2B5EF4-FFF2-40B4-BE49-F238E27FC236}">
                    <a16:creationId xmlns:a16="http://schemas.microsoft.com/office/drawing/2014/main" id="{DAF9E359-2F7B-42F8-91BB-D6C3CC421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5" name="Freeform 3908">
                <a:extLst>
                  <a:ext uri="{FF2B5EF4-FFF2-40B4-BE49-F238E27FC236}">
                    <a16:creationId xmlns:a16="http://schemas.microsoft.com/office/drawing/2014/main" id="{A532B138-6220-430F-81D6-54CEEBA87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6" name="Freeform 3909">
                <a:extLst>
                  <a:ext uri="{FF2B5EF4-FFF2-40B4-BE49-F238E27FC236}">
                    <a16:creationId xmlns:a16="http://schemas.microsoft.com/office/drawing/2014/main" id="{95460AC1-EF79-4C16-8CB4-23C647A1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7" name="Freeform 3910">
                <a:extLst>
                  <a:ext uri="{FF2B5EF4-FFF2-40B4-BE49-F238E27FC236}">
                    <a16:creationId xmlns:a16="http://schemas.microsoft.com/office/drawing/2014/main" id="{059B8449-C964-4135-93EF-D857AC137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8" name="Freeform 3911">
                <a:extLst>
                  <a:ext uri="{FF2B5EF4-FFF2-40B4-BE49-F238E27FC236}">
                    <a16:creationId xmlns:a16="http://schemas.microsoft.com/office/drawing/2014/main" id="{BB82E505-576D-4B7A-8957-3896CCC80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9" name="Freeform 3912">
                <a:extLst>
                  <a:ext uri="{FF2B5EF4-FFF2-40B4-BE49-F238E27FC236}">
                    <a16:creationId xmlns:a16="http://schemas.microsoft.com/office/drawing/2014/main" id="{CBA98D00-18B5-4D56-8D69-C5BC2FF79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0" name="Freeform 3913">
                <a:extLst>
                  <a:ext uri="{FF2B5EF4-FFF2-40B4-BE49-F238E27FC236}">
                    <a16:creationId xmlns:a16="http://schemas.microsoft.com/office/drawing/2014/main" id="{84EBBB2E-6814-4B7B-9B17-7B41AC2FB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1" name="Freeform 3914">
                <a:extLst>
                  <a:ext uri="{FF2B5EF4-FFF2-40B4-BE49-F238E27FC236}">
                    <a16:creationId xmlns:a16="http://schemas.microsoft.com/office/drawing/2014/main" id="{C01A21C0-68C9-4952-967D-3355F11B2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2" name="Freeform 3915">
                <a:extLst>
                  <a:ext uri="{FF2B5EF4-FFF2-40B4-BE49-F238E27FC236}">
                    <a16:creationId xmlns:a16="http://schemas.microsoft.com/office/drawing/2014/main" id="{DD13D517-59B5-474A-BFD1-0F7DCE635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3" name="Freeform 3916">
                <a:extLst>
                  <a:ext uri="{FF2B5EF4-FFF2-40B4-BE49-F238E27FC236}">
                    <a16:creationId xmlns:a16="http://schemas.microsoft.com/office/drawing/2014/main" id="{16F2FFE1-958C-40A5-B23C-58F5E635F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4" name="Freeform 3917">
                <a:extLst>
                  <a:ext uri="{FF2B5EF4-FFF2-40B4-BE49-F238E27FC236}">
                    <a16:creationId xmlns:a16="http://schemas.microsoft.com/office/drawing/2014/main" id="{4CF6FC56-ACBD-4AF4-871E-41A9AEEC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5" name="Freeform 3918">
                <a:extLst>
                  <a:ext uri="{FF2B5EF4-FFF2-40B4-BE49-F238E27FC236}">
                    <a16:creationId xmlns:a16="http://schemas.microsoft.com/office/drawing/2014/main" id="{0C15C9AA-A2E9-4C01-B7F2-E4789EAA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6" name="Freeform 3919">
                <a:extLst>
                  <a:ext uri="{FF2B5EF4-FFF2-40B4-BE49-F238E27FC236}">
                    <a16:creationId xmlns:a16="http://schemas.microsoft.com/office/drawing/2014/main" id="{D1AAC68E-F245-4ECF-BD12-74D23745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7" name="Freeform 3920">
                <a:extLst>
                  <a:ext uri="{FF2B5EF4-FFF2-40B4-BE49-F238E27FC236}">
                    <a16:creationId xmlns:a16="http://schemas.microsoft.com/office/drawing/2014/main" id="{A440DF34-679A-4E33-A7CB-511A5393D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8" name="Freeform 3921">
                <a:extLst>
                  <a:ext uri="{FF2B5EF4-FFF2-40B4-BE49-F238E27FC236}">
                    <a16:creationId xmlns:a16="http://schemas.microsoft.com/office/drawing/2014/main" id="{AAE187E3-9FFB-4FAB-9568-558501BB8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9" name="Freeform 3922">
                <a:extLst>
                  <a:ext uri="{FF2B5EF4-FFF2-40B4-BE49-F238E27FC236}">
                    <a16:creationId xmlns:a16="http://schemas.microsoft.com/office/drawing/2014/main" id="{8AFE6EDD-6066-4706-88DF-6DAA4C87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1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0" name="Freeform 3923">
                <a:extLst>
                  <a:ext uri="{FF2B5EF4-FFF2-40B4-BE49-F238E27FC236}">
                    <a16:creationId xmlns:a16="http://schemas.microsoft.com/office/drawing/2014/main" id="{C5977FFD-3A9C-42C2-90DF-045BE7A16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1" name="Freeform 3924">
                <a:extLst>
                  <a:ext uri="{FF2B5EF4-FFF2-40B4-BE49-F238E27FC236}">
                    <a16:creationId xmlns:a16="http://schemas.microsoft.com/office/drawing/2014/main" id="{B219E186-17AC-4328-BF3F-769BABA47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2" name="Freeform 3925">
                <a:extLst>
                  <a:ext uri="{FF2B5EF4-FFF2-40B4-BE49-F238E27FC236}">
                    <a16:creationId xmlns:a16="http://schemas.microsoft.com/office/drawing/2014/main" id="{5BB70CD1-82F1-4809-A20C-5178DB18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600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3" name="Freeform 3926">
                <a:extLst>
                  <a:ext uri="{FF2B5EF4-FFF2-40B4-BE49-F238E27FC236}">
                    <a16:creationId xmlns:a16="http://schemas.microsoft.com/office/drawing/2014/main" id="{B88E3744-3C5B-47A9-AD1B-5F77CA10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5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4" name="Freeform 3927">
                <a:extLst>
                  <a:ext uri="{FF2B5EF4-FFF2-40B4-BE49-F238E27FC236}">
                    <a16:creationId xmlns:a16="http://schemas.microsoft.com/office/drawing/2014/main" id="{A9EAC38D-85F0-4CBD-872F-1AF997F1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5" name="Freeform 3928">
                <a:extLst>
                  <a:ext uri="{FF2B5EF4-FFF2-40B4-BE49-F238E27FC236}">
                    <a16:creationId xmlns:a16="http://schemas.microsoft.com/office/drawing/2014/main" id="{4E5FE42C-9890-46F9-A5EA-14D02EA94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6" name="Freeform 3929">
                <a:extLst>
                  <a:ext uri="{FF2B5EF4-FFF2-40B4-BE49-F238E27FC236}">
                    <a16:creationId xmlns:a16="http://schemas.microsoft.com/office/drawing/2014/main" id="{BC7A7C2C-4649-4842-ADE5-D6F776496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7" name="Freeform 3930">
                <a:extLst>
                  <a:ext uri="{FF2B5EF4-FFF2-40B4-BE49-F238E27FC236}">
                    <a16:creationId xmlns:a16="http://schemas.microsoft.com/office/drawing/2014/main" id="{F8074B24-9CB9-4C15-8FC0-99D613A0A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9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8" name="Freeform 3931">
                <a:extLst>
                  <a:ext uri="{FF2B5EF4-FFF2-40B4-BE49-F238E27FC236}">
                    <a16:creationId xmlns:a16="http://schemas.microsoft.com/office/drawing/2014/main" id="{35D627A1-E5E7-4AAB-8903-65BC3E9E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6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9" name="Freeform 3932">
                <a:extLst>
                  <a:ext uri="{FF2B5EF4-FFF2-40B4-BE49-F238E27FC236}">
                    <a16:creationId xmlns:a16="http://schemas.microsoft.com/office/drawing/2014/main" id="{B0482B50-7343-44C4-A57C-6F361112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0" name="Freeform 3933">
                <a:extLst>
                  <a:ext uri="{FF2B5EF4-FFF2-40B4-BE49-F238E27FC236}">
                    <a16:creationId xmlns:a16="http://schemas.microsoft.com/office/drawing/2014/main" id="{6446631D-7D28-4F39-BA6D-AE5CD667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8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1" name="Freeform 3934">
                <a:extLst>
                  <a:ext uri="{FF2B5EF4-FFF2-40B4-BE49-F238E27FC236}">
                    <a16:creationId xmlns:a16="http://schemas.microsoft.com/office/drawing/2014/main" id="{B0F11401-BD4E-4C65-A996-68B3163A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2" name="Freeform 3935">
                <a:extLst>
                  <a:ext uri="{FF2B5EF4-FFF2-40B4-BE49-F238E27FC236}">
                    <a16:creationId xmlns:a16="http://schemas.microsoft.com/office/drawing/2014/main" id="{83A1B4A0-FC3E-4DDB-93F1-081589C2C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3" name="Freeform 3936">
                <a:extLst>
                  <a:ext uri="{FF2B5EF4-FFF2-40B4-BE49-F238E27FC236}">
                    <a16:creationId xmlns:a16="http://schemas.microsoft.com/office/drawing/2014/main" id="{A666DB88-2CF7-4238-8587-E3A8D1D27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4" name="Freeform 3937">
                <a:extLst>
                  <a:ext uri="{FF2B5EF4-FFF2-40B4-BE49-F238E27FC236}">
                    <a16:creationId xmlns:a16="http://schemas.microsoft.com/office/drawing/2014/main" id="{86A76054-597E-4B46-AEA0-D58B48FA7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5" name="Freeform 3938">
                <a:extLst>
                  <a:ext uri="{FF2B5EF4-FFF2-40B4-BE49-F238E27FC236}">
                    <a16:creationId xmlns:a16="http://schemas.microsoft.com/office/drawing/2014/main" id="{EC787BC7-AFA0-44DA-9C40-E2D17483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6" name="Freeform 3939">
                <a:extLst>
                  <a:ext uri="{FF2B5EF4-FFF2-40B4-BE49-F238E27FC236}">
                    <a16:creationId xmlns:a16="http://schemas.microsoft.com/office/drawing/2014/main" id="{3DEEDB30-E83D-49D0-AF72-7438B2D73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7" name="Freeform 3940">
                <a:extLst>
                  <a:ext uri="{FF2B5EF4-FFF2-40B4-BE49-F238E27FC236}">
                    <a16:creationId xmlns:a16="http://schemas.microsoft.com/office/drawing/2014/main" id="{B5EF1A43-074E-4895-8E03-0FA0C938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8" name="Freeform 3941">
                <a:extLst>
                  <a:ext uri="{FF2B5EF4-FFF2-40B4-BE49-F238E27FC236}">
                    <a16:creationId xmlns:a16="http://schemas.microsoft.com/office/drawing/2014/main" id="{2232AF8E-35F3-4F81-82BE-0EC96EA7B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9" name="Freeform 3942">
                <a:extLst>
                  <a:ext uri="{FF2B5EF4-FFF2-40B4-BE49-F238E27FC236}">
                    <a16:creationId xmlns:a16="http://schemas.microsoft.com/office/drawing/2014/main" id="{6C2EF332-1F41-4608-8AAA-2A80BF4F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0" name="Freeform 3943">
                <a:extLst>
                  <a:ext uri="{FF2B5EF4-FFF2-40B4-BE49-F238E27FC236}">
                    <a16:creationId xmlns:a16="http://schemas.microsoft.com/office/drawing/2014/main" id="{A9B6EF63-85E1-4C65-A153-4EA7EF24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1" name="Freeform 3944">
                <a:extLst>
                  <a:ext uri="{FF2B5EF4-FFF2-40B4-BE49-F238E27FC236}">
                    <a16:creationId xmlns:a16="http://schemas.microsoft.com/office/drawing/2014/main" id="{B7E31021-EA74-478C-97CD-5E63F31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2" name="Freeform 3945">
                <a:extLst>
                  <a:ext uri="{FF2B5EF4-FFF2-40B4-BE49-F238E27FC236}">
                    <a16:creationId xmlns:a16="http://schemas.microsoft.com/office/drawing/2014/main" id="{34B6C5A9-3B5C-491D-A877-D918FB19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3" name="Freeform 3946">
                <a:extLst>
                  <a:ext uri="{FF2B5EF4-FFF2-40B4-BE49-F238E27FC236}">
                    <a16:creationId xmlns:a16="http://schemas.microsoft.com/office/drawing/2014/main" id="{883FAE5C-6238-4B4A-BF3A-BDBEF9420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4" name="Freeform 3947">
                <a:extLst>
                  <a:ext uri="{FF2B5EF4-FFF2-40B4-BE49-F238E27FC236}">
                    <a16:creationId xmlns:a16="http://schemas.microsoft.com/office/drawing/2014/main" id="{E34550A8-E9E6-411F-894F-FC0B29417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5" name="Freeform 3948">
                <a:extLst>
                  <a:ext uri="{FF2B5EF4-FFF2-40B4-BE49-F238E27FC236}">
                    <a16:creationId xmlns:a16="http://schemas.microsoft.com/office/drawing/2014/main" id="{E9457C97-AB8C-4B37-84A0-E4709FB7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6" name="Freeform 3949">
                <a:extLst>
                  <a:ext uri="{FF2B5EF4-FFF2-40B4-BE49-F238E27FC236}">
                    <a16:creationId xmlns:a16="http://schemas.microsoft.com/office/drawing/2014/main" id="{8994DFF6-80C1-4776-8330-7F1C9EA44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7" name="Freeform 3950">
                <a:extLst>
                  <a:ext uri="{FF2B5EF4-FFF2-40B4-BE49-F238E27FC236}">
                    <a16:creationId xmlns:a16="http://schemas.microsoft.com/office/drawing/2014/main" id="{EEB183F3-30A3-46BD-B209-F845C0E6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8" name="Freeform 3951">
                <a:extLst>
                  <a:ext uri="{FF2B5EF4-FFF2-40B4-BE49-F238E27FC236}">
                    <a16:creationId xmlns:a16="http://schemas.microsoft.com/office/drawing/2014/main" id="{A161D347-55CF-472D-8C3F-A6651ADB8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9" name="Freeform 3952">
                <a:extLst>
                  <a:ext uri="{FF2B5EF4-FFF2-40B4-BE49-F238E27FC236}">
                    <a16:creationId xmlns:a16="http://schemas.microsoft.com/office/drawing/2014/main" id="{88B32077-7615-4578-9EF3-480FD655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6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0" name="Freeform 3953">
                <a:extLst>
                  <a:ext uri="{FF2B5EF4-FFF2-40B4-BE49-F238E27FC236}">
                    <a16:creationId xmlns:a16="http://schemas.microsoft.com/office/drawing/2014/main" id="{1858110D-A57D-4C50-B0D9-D08F53BC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1" name="Freeform 3954">
                <a:extLst>
                  <a:ext uri="{FF2B5EF4-FFF2-40B4-BE49-F238E27FC236}">
                    <a16:creationId xmlns:a16="http://schemas.microsoft.com/office/drawing/2014/main" id="{73A2A68C-DA90-4234-946B-F64F0BE6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2" name="Freeform 3955">
                <a:extLst>
                  <a:ext uri="{FF2B5EF4-FFF2-40B4-BE49-F238E27FC236}">
                    <a16:creationId xmlns:a16="http://schemas.microsoft.com/office/drawing/2014/main" id="{B4240C38-FE00-47CF-98DF-F03C7B1A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3" name="Freeform 3956">
                <a:extLst>
                  <a:ext uri="{FF2B5EF4-FFF2-40B4-BE49-F238E27FC236}">
                    <a16:creationId xmlns:a16="http://schemas.microsoft.com/office/drawing/2014/main" id="{3AD1BEE8-112E-4547-A982-5E614869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4" name="Freeform 3957">
                <a:extLst>
                  <a:ext uri="{FF2B5EF4-FFF2-40B4-BE49-F238E27FC236}">
                    <a16:creationId xmlns:a16="http://schemas.microsoft.com/office/drawing/2014/main" id="{9093DC9B-9D6E-45F7-8DFC-5E0A398A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5" name="Freeform 3958">
                <a:extLst>
                  <a:ext uri="{FF2B5EF4-FFF2-40B4-BE49-F238E27FC236}">
                    <a16:creationId xmlns:a16="http://schemas.microsoft.com/office/drawing/2014/main" id="{27466298-5702-46F9-9D54-0F266610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6" name="Freeform 3959">
                <a:extLst>
                  <a:ext uri="{FF2B5EF4-FFF2-40B4-BE49-F238E27FC236}">
                    <a16:creationId xmlns:a16="http://schemas.microsoft.com/office/drawing/2014/main" id="{41BC2084-09A4-4C26-91E7-9A730EE2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7" name="Freeform 3960">
                <a:extLst>
                  <a:ext uri="{FF2B5EF4-FFF2-40B4-BE49-F238E27FC236}">
                    <a16:creationId xmlns:a16="http://schemas.microsoft.com/office/drawing/2014/main" id="{C2206164-A95E-438A-8FD9-905DAE159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8" name="Freeform 3961">
                <a:extLst>
                  <a:ext uri="{FF2B5EF4-FFF2-40B4-BE49-F238E27FC236}">
                    <a16:creationId xmlns:a16="http://schemas.microsoft.com/office/drawing/2014/main" id="{3FC2F7B9-AECE-40FF-A7E4-0FA63FEB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9" name="Freeform 3962">
                <a:extLst>
                  <a:ext uri="{FF2B5EF4-FFF2-40B4-BE49-F238E27FC236}">
                    <a16:creationId xmlns:a16="http://schemas.microsoft.com/office/drawing/2014/main" id="{8404B203-FEB8-4772-A5CD-E449409F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0" name="Freeform 3963">
                <a:extLst>
                  <a:ext uri="{FF2B5EF4-FFF2-40B4-BE49-F238E27FC236}">
                    <a16:creationId xmlns:a16="http://schemas.microsoft.com/office/drawing/2014/main" id="{36AB078D-8C49-420A-96B2-C52196E86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6" name="Group 3964">
              <a:extLst>
                <a:ext uri="{FF2B5EF4-FFF2-40B4-BE49-F238E27FC236}">
                  <a16:creationId xmlns:a16="http://schemas.microsoft.com/office/drawing/2014/main" id="{4C5679D8-90B6-4D97-A5C1-D43FEF1946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8" y="1557"/>
              <a:ext cx="685" cy="1419"/>
              <a:chOff x="3828" y="1557"/>
              <a:chExt cx="685" cy="1419"/>
            </a:xfrm>
          </p:grpSpPr>
          <p:sp>
            <p:nvSpPr>
              <p:cNvPr id="39211" name="Freeform 3965">
                <a:extLst>
                  <a:ext uri="{FF2B5EF4-FFF2-40B4-BE49-F238E27FC236}">
                    <a16:creationId xmlns:a16="http://schemas.microsoft.com/office/drawing/2014/main" id="{E4FBDC1A-B610-4FE8-BB23-74511BE1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95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Freeform 3966">
                <a:extLst>
                  <a:ext uri="{FF2B5EF4-FFF2-40B4-BE49-F238E27FC236}">
                    <a16:creationId xmlns:a16="http://schemas.microsoft.com/office/drawing/2014/main" id="{C6E508A7-9136-408B-ACCE-F61EF61A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6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3" name="Freeform 3967">
                <a:extLst>
                  <a:ext uri="{FF2B5EF4-FFF2-40B4-BE49-F238E27FC236}">
                    <a16:creationId xmlns:a16="http://schemas.microsoft.com/office/drawing/2014/main" id="{62EEE07B-0954-4B4D-A613-AAA69C6D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Freeform 3968">
                <a:extLst>
                  <a:ext uri="{FF2B5EF4-FFF2-40B4-BE49-F238E27FC236}">
                    <a16:creationId xmlns:a16="http://schemas.microsoft.com/office/drawing/2014/main" id="{AD2F7AB9-33D4-48DE-A151-B65D602E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5" name="Freeform 3969">
                <a:extLst>
                  <a:ext uri="{FF2B5EF4-FFF2-40B4-BE49-F238E27FC236}">
                    <a16:creationId xmlns:a16="http://schemas.microsoft.com/office/drawing/2014/main" id="{4978DCF1-79F2-4EDC-A359-92B7507F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6" name="Freeform 3970">
                <a:extLst>
                  <a:ext uri="{FF2B5EF4-FFF2-40B4-BE49-F238E27FC236}">
                    <a16:creationId xmlns:a16="http://schemas.microsoft.com/office/drawing/2014/main" id="{93DFC47D-1D6A-4D3D-948E-ED1562E8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7" name="Freeform 3971">
                <a:extLst>
                  <a:ext uri="{FF2B5EF4-FFF2-40B4-BE49-F238E27FC236}">
                    <a16:creationId xmlns:a16="http://schemas.microsoft.com/office/drawing/2014/main" id="{37D3C9D4-8543-40C1-B567-0FBA484D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8" name="Freeform 3972">
                <a:extLst>
                  <a:ext uri="{FF2B5EF4-FFF2-40B4-BE49-F238E27FC236}">
                    <a16:creationId xmlns:a16="http://schemas.microsoft.com/office/drawing/2014/main" id="{C62AC263-E261-48D5-BF36-DA426F5AC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9" name="Freeform 3973">
                <a:extLst>
                  <a:ext uri="{FF2B5EF4-FFF2-40B4-BE49-F238E27FC236}">
                    <a16:creationId xmlns:a16="http://schemas.microsoft.com/office/drawing/2014/main" id="{5BBD14D2-B0E2-4E34-9835-E37E313A5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0" name="Freeform 3974">
                <a:extLst>
                  <a:ext uri="{FF2B5EF4-FFF2-40B4-BE49-F238E27FC236}">
                    <a16:creationId xmlns:a16="http://schemas.microsoft.com/office/drawing/2014/main" id="{B64DD903-548B-43F2-B3F8-E8C9F163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1" name="Freeform 3975">
                <a:extLst>
                  <a:ext uri="{FF2B5EF4-FFF2-40B4-BE49-F238E27FC236}">
                    <a16:creationId xmlns:a16="http://schemas.microsoft.com/office/drawing/2014/main" id="{AFE89295-B1E5-4DD4-A7CB-3DEBD9997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2" name="Freeform 3976">
                <a:extLst>
                  <a:ext uri="{FF2B5EF4-FFF2-40B4-BE49-F238E27FC236}">
                    <a16:creationId xmlns:a16="http://schemas.microsoft.com/office/drawing/2014/main" id="{4680D5D9-E3BE-4600-9B8E-E0C86E702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5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3" name="Freeform 3977">
                <a:extLst>
                  <a:ext uri="{FF2B5EF4-FFF2-40B4-BE49-F238E27FC236}">
                    <a16:creationId xmlns:a16="http://schemas.microsoft.com/office/drawing/2014/main" id="{71DEFFD2-4AE0-412A-9124-C6B4B84DC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4" name="Freeform 3978">
                <a:extLst>
                  <a:ext uri="{FF2B5EF4-FFF2-40B4-BE49-F238E27FC236}">
                    <a16:creationId xmlns:a16="http://schemas.microsoft.com/office/drawing/2014/main" id="{98A85DC3-A6D2-4619-A91E-D3B555997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28"/>
                <a:ext cx="37" cy="40"/>
              </a:xfrm>
              <a:custGeom>
                <a:avLst/>
                <a:gdLst>
                  <a:gd name="T0" fmla="*/ 30 w 15"/>
                  <a:gd name="T1" fmla="*/ 77 h 15"/>
                  <a:gd name="T2" fmla="*/ 165 w 15"/>
                  <a:gd name="T3" fmla="*/ 35 h 15"/>
                  <a:gd name="T4" fmla="*/ 195 w 15"/>
                  <a:gd name="T5" fmla="*/ 205 h 15"/>
                  <a:gd name="T6" fmla="*/ 62 w 15"/>
                  <a:gd name="T7" fmla="*/ 248 h 15"/>
                  <a:gd name="T8" fmla="*/ 30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5" name="Freeform 3979">
                <a:extLst>
                  <a:ext uri="{FF2B5EF4-FFF2-40B4-BE49-F238E27FC236}">
                    <a16:creationId xmlns:a16="http://schemas.microsoft.com/office/drawing/2014/main" id="{69F5070D-12DA-46BB-B965-8330CB89A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6" name="Freeform 3980">
                <a:extLst>
                  <a:ext uri="{FF2B5EF4-FFF2-40B4-BE49-F238E27FC236}">
                    <a16:creationId xmlns:a16="http://schemas.microsoft.com/office/drawing/2014/main" id="{A92559E6-8163-45C2-ACFD-464B1F793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Freeform 3981">
                <a:extLst>
                  <a:ext uri="{FF2B5EF4-FFF2-40B4-BE49-F238E27FC236}">
                    <a16:creationId xmlns:a16="http://schemas.microsoft.com/office/drawing/2014/main" id="{9985F527-9D87-49F6-89A3-8E8803C0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3982">
                <a:extLst>
                  <a:ext uri="{FF2B5EF4-FFF2-40B4-BE49-F238E27FC236}">
                    <a16:creationId xmlns:a16="http://schemas.microsoft.com/office/drawing/2014/main" id="{3E42CC5A-4BA4-4915-A3EE-7EAF8023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3983">
                <a:extLst>
                  <a:ext uri="{FF2B5EF4-FFF2-40B4-BE49-F238E27FC236}">
                    <a16:creationId xmlns:a16="http://schemas.microsoft.com/office/drawing/2014/main" id="{12C00D3B-7CC7-40AE-AD67-EDC64E8BB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7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3984">
                <a:extLst>
                  <a:ext uri="{FF2B5EF4-FFF2-40B4-BE49-F238E27FC236}">
                    <a16:creationId xmlns:a16="http://schemas.microsoft.com/office/drawing/2014/main" id="{3C0F4D99-386B-4095-B312-62147D75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3985">
                <a:extLst>
                  <a:ext uri="{FF2B5EF4-FFF2-40B4-BE49-F238E27FC236}">
                    <a16:creationId xmlns:a16="http://schemas.microsoft.com/office/drawing/2014/main" id="{A92AD0EE-3AEA-44EC-B6EB-AF3725570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3986">
                <a:extLst>
                  <a:ext uri="{FF2B5EF4-FFF2-40B4-BE49-F238E27FC236}">
                    <a16:creationId xmlns:a16="http://schemas.microsoft.com/office/drawing/2014/main" id="{6BC756A0-FEC6-4353-978C-C791717CF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3987">
                <a:extLst>
                  <a:ext uri="{FF2B5EF4-FFF2-40B4-BE49-F238E27FC236}">
                    <a16:creationId xmlns:a16="http://schemas.microsoft.com/office/drawing/2014/main" id="{94177657-B7FA-4F8E-93FD-DE87815E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3988">
                <a:extLst>
                  <a:ext uri="{FF2B5EF4-FFF2-40B4-BE49-F238E27FC236}">
                    <a16:creationId xmlns:a16="http://schemas.microsoft.com/office/drawing/2014/main" id="{D8C9B425-A4BC-49D9-AD32-CB151D48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4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3989">
                <a:extLst>
                  <a:ext uri="{FF2B5EF4-FFF2-40B4-BE49-F238E27FC236}">
                    <a16:creationId xmlns:a16="http://schemas.microsoft.com/office/drawing/2014/main" id="{E877C241-A146-4962-BE7C-A171035E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3990">
                <a:extLst>
                  <a:ext uri="{FF2B5EF4-FFF2-40B4-BE49-F238E27FC236}">
                    <a16:creationId xmlns:a16="http://schemas.microsoft.com/office/drawing/2014/main" id="{39DB791C-04F3-47B4-81F3-751214F7B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3991">
                <a:extLst>
                  <a:ext uri="{FF2B5EF4-FFF2-40B4-BE49-F238E27FC236}">
                    <a16:creationId xmlns:a16="http://schemas.microsoft.com/office/drawing/2014/main" id="{16F35428-09BD-4509-A746-1B387A93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3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3992">
                <a:extLst>
                  <a:ext uri="{FF2B5EF4-FFF2-40B4-BE49-F238E27FC236}">
                    <a16:creationId xmlns:a16="http://schemas.microsoft.com/office/drawing/2014/main" id="{C624BCEA-DA02-45BF-AD31-C03386C9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3993">
                <a:extLst>
                  <a:ext uri="{FF2B5EF4-FFF2-40B4-BE49-F238E27FC236}">
                    <a16:creationId xmlns:a16="http://schemas.microsoft.com/office/drawing/2014/main" id="{DCD7AE04-EC27-4874-9FF7-06FC33F3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2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3994">
                <a:extLst>
                  <a:ext uri="{FF2B5EF4-FFF2-40B4-BE49-F238E27FC236}">
                    <a16:creationId xmlns:a16="http://schemas.microsoft.com/office/drawing/2014/main" id="{69C08D4A-BD02-4CE8-8461-49EDBE5E7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3995">
                <a:extLst>
                  <a:ext uri="{FF2B5EF4-FFF2-40B4-BE49-F238E27FC236}">
                    <a16:creationId xmlns:a16="http://schemas.microsoft.com/office/drawing/2014/main" id="{FBF8C037-7F16-4BBF-A347-54B24B44D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3996">
                <a:extLst>
                  <a:ext uri="{FF2B5EF4-FFF2-40B4-BE49-F238E27FC236}">
                    <a16:creationId xmlns:a16="http://schemas.microsoft.com/office/drawing/2014/main" id="{CD668AE7-F38B-4C5B-8E6A-65FF4708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3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3997">
                <a:extLst>
                  <a:ext uri="{FF2B5EF4-FFF2-40B4-BE49-F238E27FC236}">
                    <a16:creationId xmlns:a16="http://schemas.microsoft.com/office/drawing/2014/main" id="{FEB3F0EF-41B8-44D6-9C34-857F7328D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4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3998">
                <a:extLst>
                  <a:ext uri="{FF2B5EF4-FFF2-40B4-BE49-F238E27FC236}">
                    <a16:creationId xmlns:a16="http://schemas.microsoft.com/office/drawing/2014/main" id="{D8F0B7AA-5F80-483B-9193-2368EAB39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3999">
                <a:extLst>
                  <a:ext uri="{FF2B5EF4-FFF2-40B4-BE49-F238E27FC236}">
                    <a16:creationId xmlns:a16="http://schemas.microsoft.com/office/drawing/2014/main" id="{A062A795-C3B6-4BC8-8C85-34DFF06F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4000">
                <a:extLst>
                  <a:ext uri="{FF2B5EF4-FFF2-40B4-BE49-F238E27FC236}">
                    <a16:creationId xmlns:a16="http://schemas.microsoft.com/office/drawing/2014/main" id="{F638ABE1-DE7D-4452-9476-F04231202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Freeform 4001">
                <a:extLst>
                  <a:ext uri="{FF2B5EF4-FFF2-40B4-BE49-F238E27FC236}">
                    <a16:creationId xmlns:a16="http://schemas.microsoft.com/office/drawing/2014/main" id="{93EF0D9B-C888-4027-BE24-7144BACA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5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8" name="Freeform 4002">
                <a:extLst>
                  <a:ext uri="{FF2B5EF4-FFF2-40B4-BE49-F238E27FC236}">
                    <a16:creationId xmlns:a16="http://schemas.microsoft.com/office/drawing/2014/main" id="{68242C66-C40C-4711-AF99-2DC1A6959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4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Freeform 4003">
                <a:extLst>
                  <a:ext uri="{FF2B5EF4-FFF2-40B4-BE49-F238E27FC236}">
                    <a16:creationId xmlns:a16="http://schemas.microsoft.com/office/drawing/2014/main" id="{43661285-7BDA-4D30-9C02-65BA923A8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0" name="Freeform 4004">
                <a:extLst>
                  <a:ext uri="{FF2B5EF4-FFF2-40B4-BE49-F238E27FC236}">
                    <a16:creationId xmlns:a16="http://schemas.microsoft.com/office/drawing/2014/main" id="{5A00383D-23CA-4203-9470-D6B81CAB3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Freeform 4005">
                <a:extLst>
                  <a:ext uri="{FF2B5EF4-FFF2-40B4-BE49-F238E27FC236}">
                    <a16:creationId xmlns:a16="http://schemas.microsoft.com/office/drawing/2014/main" id="{6F5E9204-C393-45D7-83F8-BFABB9AD1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2" name="Freeform 4006">
                <a:extLst>
                  <a:ext uri="{FF2B5EF4-FFF2-40B4-BE49-F238E27FC236}">
                    <a16:creationId xmlns:a16="http://schemas.microsoft.com/office/drawing/2014/main" id="{A670296B-82FF-4B8A-949E-CB0694BC6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3" name="Freeform 4007">
                <a:extLst>
                  <a:ext uri="{FF2B5EF4-FFF2-40B4-BE49-F238E27FC236}">
                    <a16:creationId xmlns:a16="http://schemas.microsoft.com/office/drawing/2014/main" id="{14B7C9BE-D3FE-46D1-B3A0-9980CA102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Freeform 4008">
                <a:extLst>
                  <a:ext uri="{FF2B5EF4-FFF2-40B4-BE49-F238E27FC236}">
                    <a16:creationId xmlns:a16="http://schemas.microsoft.com/office/drawing/2014/main" id="{BB02C971-BEEF-435C-8B94-3D8447DE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5" name="Freeform 4009">
                <a:extLst>
                  <a:ext uri="{FF2B5EF4-FFF2-40B4-BE49-F238E27FC236}">
                    <a16:creationId xmlns:a16="http://schemas.microsoft.com/office/drawing/2014/main" id="{379CBBAA-F073-4F7D-B301-604BAB26C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6" name="Freeform 4010">
                <a:extLst>
                  <a:ext uri="{FF2B5EF4-FFF2-40B4-BE49-F238E27FC236}">
                    <a16:creationId xmlns:a16="http://schemas.microsoft.com/office/drawing/2014/main" id="{BBECA4BE-828E-4675-BA3C-D7C3B2DE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7" name="Freeform 4011">
                <a:extLst>
                  <a:ext uri="{FF2B5EF4-FFF2-40B4-BE49-F238E27FC236}">
                    <a16:creationId xmlns:a16="http://schemas.microsoft.com/office/drawing/2014/main" id="{47349736-A26F-4A1A-B283-5C1FD68B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8" name="Freeform 4012">
                <a:extLst>
                  <a:ext uri="{FF2B5EF4-FFF2-40B4-BE49-F238E27FC236}">
                    <a16:creationId xmlns:a16="http://schemas.microsoft.com/office/drawing/2014/main" id="{3BE2FC6A-5EB9-4D98-86D8-ABEA9E56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Freeform 4013">
                <a:extLst>
                  <a:ext uri="{FF2B5EF4-FFF2-40B4-BE49-F238E27FC236}">
                    <a16:creationId xmlns:a16="http://schemas.microsoft.com/office/drawing/2014/main" id="{ABE4B00E-4B6F-4348-9528-B6D65247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5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4014">
                <a:extLst>
                  <a:ext uri="{FF2B5EF4-FFF2-40B4-BE49-F238E27FC236}">
                    <a16:creationId xmlns:a16="http://schemas.microsoft.com/office/drawing/2014/main" id="{2DA97F7A-418F-4545-BEE0-FAD08D46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4015">
                <a:extLst>
                  <a:ext uri="{FF2B5EF4-FFF2-40B4-BE49-F238E27FC236}">
                    <a16:creationId xmlns:a16="http://schemas.microsoft.com/office/drawing/2014/main" id="{531D59E0-CA39-49D9-8A34-4EEF2C11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6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4016">
                <a:extLst>
                  <a:ext uri="{FF2B5EF4-FFF2-40B4-BE49-F238E27FC236}">
                    <a16:creationId xmlns:a16="http://schemas.microsoft.com/office/drawing/2014/main" id="{504A780B-FFA0-4C96-9431-0B1B2E40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4017">
                <a:extLst>
                  <a:ext uri="{FF2B5EF4-FFF2-40B4-BE49-F238E27FC236}">
                    <a16:creationId xmlns:a16="http://schemas.microsoft.com/office/drawing/2014/main" id="{302A01ED-9BDC-4ECC-B360-D7CEA39F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4018">
                <a:extLst>
                  <a:ext uri="{FF2B5EF4-FFF2-40B4-BE49-F238E27FC236}">
                    <a16:creationId xmlns:a16="http://schemas.microsoft.com/office/drawing/2014/main" id="{97207345-4C64-4B91-8934-70EEEF66C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4019">
                <a:extLst>
                  <a:ext uri="{FF2B5EF4-FFF2-40B4-BE49-F238E27FC236}">
                    <a16:creationId xmlns:a16="http://schemas.microsoft.com/office/drawing/2014/main" id="{A573F398-AC60-495D-A5DC-375B13AF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4020">
                <a:extLst>
                  <a:ext uri="{FF2B5EF4-FFF2-40B4-BE49-F238E27FC236}">
                    <a16:creationId xmlns:a16="http://schemas.microsoft.com/office/drawing/2014/main" id="{544BD035-8D41-4557-80B6-ADB2DB2B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4021">
                <a:extLst>
                  <a:ext uri="{FF2B5EF4-FFF2-40B4-BE49-F238E27FC236}">
                    <a16:creationId xmlns:a16="http://schemas.microsoft.com/office/drawing/2014/main" id="{EE9A7E72-46EC-4B80-B636-3694DE49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4022">
                <a:extLst>
                  <a:ext uri="{FF2B5EF4-FFF2-40B4-BE49-F238E27FC236}">
                    <a16:creationId xmlns:a16="http://schemas.microsoft.com/office/drawing/2014/main" id="{A0B5732D-9EB1-40E4-B4EB-15AEF4DF4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4023">
                <a:extLst>
                  <a:ext uri="{FF2B5EF4-FFF2-40B4-BE49-F238E27FC236}">
                    <a16:creationId xmlns:a16="http://schemas.microsoft.com/office/drawing/2014/main" id="{DB649900-4702-4E74-83BF-EE848B7E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4024">
                <a:extLst>
                  <a:ext uri="{FF2B5EF4-FFF2-40B4-BE49-F238E27FC236}">
                    <a16:creationId xmlns:a16="http://schemas.microsoft.com/office/drawing/2014/main" id="{FEF19A1A-5AFE-40DE-A66E-2E76F24B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4025">
                <a:extLst>
                  <a:ext uri="{FF2B5EF4-FFF2-40B4-BE49-F238E27FC236}">
                    <a16:creationId xmlns:a16="http://schemas.microsoft.com/office/drawing/2014/main" id="{F5B8ED3B-B16F-4555-846A-5CF0DFFC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4026">
                <a:extLst>
                  <a:ext uri="{FF2B5EF4-FFF2-40B4-BE49-F238E27FC236}">
                    <a16:creationId xmlns:a16="http://schemas.microsoft.com/office/drawing/2014/main" id="{2FB05061-5685-455D-8E30-08C59C30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4027">
                <a:extLst>
                  <a:ext uri="{FF2B5EF4-FFF2-40B4-BE49-F238E27FC236}">
                    <a16:creationId xmlns:a16="http://schemas.microsoft.com/office/drawing/2014/main" id="{2661E4D1-3387-4E59-87C8-753DD5387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94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4028">
                <a:extLst>
                  <a:ext uri="{FF2B5EF4-FFF2-40B4-BE49-F238E27FC236}">
                    <a16:creationId xmlns:a16="http://schemas.microsoft.com/office/drawing/2014/main" id="{1BEFE3F2-ECD4-4FD7-B659-1B96E28A6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4029">
                <a:extLst>
                  <a:ext uri="{FF2B5EF4-FFF2-40B4-BE49-F238E27FC236}">
                    <a16:creationId xmlns:a16="http://schemas.microsoft.com/office/drawing/2014/main" id="{FF8993DC-C332-4DDD-B46A-2C5C9249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368"/>
                <a:ext cx="125" cy="205"/>
              </a:xfrm>
              <a:custGeom>
                <a:avLst/>
                <a:gdLst>
                  <a:gd name="T0" fmla="*/ 95 w 50"/>
                  <a:gd name="T1" fmla="*/ 226 h 77"/>
                  <a:gd name="T2" fmla="*/ 33 w 50"/>
                  <a:gd name="T3" fmla="*/ 809 h 77"/>
                  <a:gd name="T4" fmla="*/ 113 w 50"/>
                  <a:gd name="T5" fmla="*/ 1169 h 77"/>
                  <a:gd name="T6" fmla="*/ 345 w 50"/>
                  <a:gd name="T7" fmla="*/ 1190 h 77"/>
                  <a:gd name="T8" fmla="*/ 363 w 50"/>
                  <a:gd name="T9" fmla="*/ 809 h 77"/>
                  <a:gd name="T10" fmla="*/ 458 w 50"/>
                  <a:gd name="T11" fmla="*/ 532 h 77"/>
                  <a:gd name="T12" fmla="*/ 470 w 50"/>
                  <a:gd name="T13" fmla="*/ 703 h 77"/>
                  <a:gd name="T14" fmla="*/ 500 w 50"/>
                  <a:gd name="T15" fmla="*/ 998 h 77"/>
                  <a:gd name="T16" fmla="*/ 770 w 50"/>
                  <a:gd name="T17" fmla="*/ 1169 h 77"/>
                  <a:gd name="T18" fmla="*/ 645 w 50"/>
                  <a:gd name="T19" fmla="*/ 977 h 77"/>
                  <a:gd name="T20" fmla="*/ 675 w 50"/>
                  <a:gd name="T21" fmla="*/ 682 h 77"/>
                  <a:gd name="T22" fmla="*/ 708 w 50"/>
                  <a:gd name="T23" fmla="*/ 490 h 77"/>
                  <a:gd name="T24" fmla="*/ 658 w 50"/>
                  <a:gd name="T25" fmla="*/ 264 h 77"/>
                  <a:gd name="T26" fmla="*/ 283 w 50"/>
                  <a:gd name="T27" fmla="*/ 0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77">
                    <a:moveTo>
                      <a:pt x="6" y="12"/>
                    </a:moveTo>
                    <a:cubicBezTo>
                      <a:pt x="2" y="24"/>
                      <a:pt x="0" y="29"/>
                      <a:pt x="2" y="43"/>
                    </a:cubicBezTo>
                    <a:cubicBezTo>
                      <a:pt x="3" y="48"/>
                      <a:pt x="3" y="57"/>
                      <a:pt x="7" y="62"/>
                    </a:cubicBezTo>
                    <a:cubicBezTo>
                      <a:pt x="11" y="68"/>
                      <a:pt x="16" y="65"/>
                      <a:pt x="22" y="63"/>
                    </a:cubicBezTo>
                    <a:cubicBezTo>
                      <a:pt x="22" y="56"/>
                      <a:pt x="24" y="50"/>
                      <a:pt x="23" y="43"/>
                    </a:cubicBezTo>
                    <a:cubicBezTo>
                      <a:pt x="22" y="37"/>
                      <a:pt x="20" y="29"/>
                      <a:pt x="29" y="28"/>
                    </a:cubicBezTo>
                    <a:cubicBezTo>
                      <a:pt x="28" y="31"/>
                      <a:pt x="29" y="33"/>
                      <a:pt x="30" y="37"/>
                    </a:cubicBezTo>
                    <a:cubicBezTo>
                      <a:pt x="31" y="42"/>
                      <a:pt x="31" y="48"/>
                      <a:pt x="32" y="53"/>
                    </a:cubicBezTo>
                    <a:cubicBezTo>
                      <a:pt x="33" y="59"/>
                      <a:pt x="44" y="77"/>
                      <a:pt x="49" y="62"/>
                    </a:cubicBezTo>
                    <a:cubicBezTo>
                      <a:pt x="50" y="56"/>
                      <a:pt x="43" y="57"/>
                      <a:pt x="41" y="52"/>
                    </a:cubicBezTo>
                    <a:cubicBezTo>
                      <a:pt x="38" y="46"/>
                      <a:pt x="40" y="40"/>
                      <a:pt x="43" y="36"/>
                    </a:cubicBezTo>
                    <a:cubicBezTo>
                      <a:pt x="47" y="30"/>
                      <a:pt x="47" y="32"/>
                      <a:pt x="45" y="26"/>
                    </a:cubicBezTo>
                    <a:cubicBezTo>
                      <a:pt x="44" y="22"/>
                      <a:pt x="39" y="19"/>
                      <a:pt x="42" y="14"/>
                    </a:cubicBezTo>
                    <a:cubicBezTo>
                      <a:pt x="30" y="11"/>
                      <a:pt x="23" y="13"/>
                      <a:pt x="18" y="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Oval 4030">
                <a:extLst>
                  <a:ext uri="{FF2B5EF4-FFF2-40B4-BE49-F238E27FC236}">
                    <a16:creationId xmlns:a16="http://schemas.microsoft.com/office/drawing/2014/main" id="{8C9C9D44-DC06-4780-BA72-EF351DAD4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92"/>
                <a:ext cx="18" cy="19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7" name="Oval 4031">
                <a:extLst>
                  <a:ext uri="{FF2B5EF4-FFF2-40B4-BE49-F238E27FC236}">
                    <a16:creationId xmlns:a16="http://schemas.microsoft.com/office/drawing/2014/main" id="{115185C5-C6E9-4AF0-A9A4-62328EE95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8" name="Oval 4032">
                <a:extLst>
                  <a:ext uri="{FF2B5EF4-FFF2-40B4-BE49-F238E27FC236}">
                    <a16:creationId xmlns:a16="http://schemas.microsoft.com/office/drawing/2014/main" id="{05C7A735-2AEA-4EFD-A194-A72B38D48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35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9" name="Oval 4033">
                <a:extLst>
                  <a:ext uri="{FF2B5EF4-FFF2-40B4-BE49-F238E27FC236}">
                    <a16:creationId xmlns:a16="http://schemas.microsoft.com/office/drawing/2014/main" id="{F139DD12-D19A-4F97-9450-D3C3F7CDF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45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0" name="Oval 4034">
                <a:extLst>
                  <a:ext uri="{FF2B5EF4-FFF2-40B4-BE49-F238E27FC236}">
                    <a16:creationId xmlns:a16="http://schemas.microsoft.com/office/drawing/2014/main" id="{DC872E49-A5B0-41C2-8E73-27128BDD9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1" name="Oval 4035">
                <a:extLst>
                  <a:ext uri="{FF2B5EF4-FFF2-40B4-BE49-F238E27FC236}">
                    <a16:creationId xmlns:a16="http://schemas.microsoft.com/office/drawing/2014/main" id="{DB546561-40A2-4103-8551-5660C2E38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6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2" name="Oval 4036">
                <a:extLst>
                  <a:ext uri="{FF2B5EF4-FFF2-40B4-BE49-F238E27FC236}">
                    <a16:creationId xmlns:a16="http://schemas.microsoft.com/office/drawing/2014/main" id="{DA8BE92E-B271-40EA-BAAA-B5878B8CD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9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3" name="Oval 4037">
                <a:extLst>
                  <a:ext uri="{FF2B5EF4-FFF2-40B4-BE49-F238E27FC236}">
                    <a16:creationId xmlns:a16="http://schemas.microsoft.com/office/drawing/2014/main" id="{A07D3A6D-E2F9-402E-93BC-4920C30F6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4" name="Oval 4038">
                <a:extLst>
                  <a:ext uri="{FF2B5EF4-FFF2-40B4-BE49-F238E27FC236}">
                    <a16:creationId xmlns:a16="http://schemas.microsoft.com/office/drawing/2014/main" id="{3D1F2295-7B32-4BCE-9911-25BDB264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8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5" name="Oval 4039">
                <a:extLst>
                  <a:ext uri="{FF2B5EF4-FFF2-40B4-BE49-F238E27FC236}">
                    <a16:creationId xmlns:a16="http://schemas.microsoft.com/office/drawing/2014/main" id="{D792E03B-C412-4857-8A4B-47F9E4947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6" name="Oval 4040">
                <a:extLst>
                  <a:ext uri="{FF2B5EF4-FFF2-40B4-BE49-F238E27FC236}">
                    <a16:creationId xmlns:a16="http://schemas.microsoft.com/office/drawing/2014/main" id="{5EBEBC29-E802-4CBE-BC09-0468EF418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7" name="Oval 4041">
                <a:extLst>
                  <a:ext uri="{FF2B5EF4-FFF2-40B4-BE49-F238E27FC236}">
                    <a16:creationId xmlns:a16="http://schemas.microsoft.com/office/drawing/2014/main" id="{7A088180-7822-4341-A7C9-0749BBD63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8" name="Oval 4042">
                <a:extLst>
                  <a:ext uri="{FF2B5EF4-FFF2-40B4-BE49-F238E27FC236}">
                    <a16:creationId xmlns:a16="http://schemas.microsoft.com/office/drawing/2014/main" id="{93EABC17-177F-4B3A-A3DE-B5F580B65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20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9" name="Oval 4043">
                <a:extLst>
                  <a:ext uri="{FF2B5EF4-FFF2-40B4-BE49-F238E27FC236}">
                    <a16:creationId xmlns:a16="http://schemas.microsoft.com/office/drawing/2014/main" id="{2D607458-40F2-4A83-BBEE-BA5EF2D0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28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0" name="Oval 4044">
                <a:extLst>
                  <a:ext uri="{FF2B5EF4-FFF2-40B4-BE49-F238E27FC236}">
                    <a16:creationId xmlns:a16="http://schemas.microsoft.com/office/drawing/2014/main" id="{008DE85B-BF15-4F1B-B65A-6E9CE938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3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1" name="Oval 4045">
                <a:extLst>
                  <a:ext uri="{FF2B5EF4-FFF2-40B4-BE49-F238E27FC236}">
                    <a16:creationId xmlns:a16="http://schemas.microsoft.com/office/drawing/2014/main" id="{DC4AC4A9-0FF6-4F4F-BAA7-98C8CCE64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4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2" name="Oval 4046">
                <a:extLst>
                  <a:ext uri="{FF2B5EF4-FFF2-40B4-BE49-F238E27FC236}">
                    <a16:creationId xmlns:a16="http://schemas.microsoft.com/office/drawing/2014/main" id="{8B3BE1CE-1448-4F83-BBD5-167472556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429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3" name="Oval 4047">
                <a:extLst>
                  <a:ext uri="{FF2B5EF4-FFF2-40B4-BE49-F238E27FC236}">
                    <a16:creationId xmlns:a16="http://schemas.microsoft.com/office/drawing/2014/main" id="{2D3EDA5D-C25C-40CC-81A5-4C956537F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4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4" name="Oval 4048">
                <a:extLst>
                  <a:ext uri="{FF2B5EF4-FFF2-40B4-BE49-F238E27FC236}">
                    <a16:creationId xmlns:a16="http://schemas.microsoft.com/office/drawing/2014/main" id="{62E3823B-9477-4193-97AD-DBFCA106E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5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5" name="Oval 4049">
                <a:extLst>
                  <a:ext uri="{FF2B5EF4-FFF2-40B4-BE49-F238E27FC236}">
                    <a16:creationId xmlns:a16="http://schemas.microsoft.com/office/drawing/2014/main" id="{C3F108A4-7FB9-41B6-BA30-4C8C33B30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0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6" name="Oval 4050">
                <a:extLst>
                  <a:ext uri="{FF2B5EF4-FFF2-40B4-BE49-F238E27FC236}">
                    <a16:creationId xmlns:a16="http://schemas.microsoft.com/office/drawing/2014/main" id="{8E4F9B2A-7B98-4AC0-A380-3756C08F1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0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7" name="Oval 4051">
                <a:extLst>
                  <a:ext uri="{FF2B5EF4-FFF2-40B4-BE49-F238E27FC236}">
                    <a16:creationId xmlns:a16="http://schemas.microsoft.com/office/drawing/2014/main" id="{F81BE087-CB3D-41FA-B68B-D07FB4C4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8" name="Oval 4052">
                <a:extLst>
                  <a:ext uri="{FF2B5EF4-FFF2-40B4-BE49-F238E27FC236}">
                    <a16:creationId xmlns:a16="http://schemas.microsoft.com/office/drawing/2014/main" id="{B369B05B-AEC5-43EB-8786-0EC55CB2D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1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9" name="Oval 4053">
                <a:extLst>
                  <a:ext uri="{FF2B5EF4-FFF2-40B4-BE49-F238E27FC236}">
                    <a16:creationId xmlns:a16="http://schemas.microsoft.com/office/drawing/2014/main" id="{D2302D4F-7633-4820-A2C9-9D9F3EACB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2496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0" name="Oval 4054">
                <a:extLst>
                  <a:ext uri="{FF2B5EF4-FFF2-40B4-BE49-F238E27FC236}">
                    <a16:creationId xmlns:a16="http://schemas.microsoft.com/office/drawing/2014/main" id="{772B31CE-7F54-4D19-BE51-1F1A4F145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1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1" name="Oval 4055">
                <a:extLst>
                  <a:ext uri="{FF2B5EF4-FFF2-40B4-BE49-F238E27FC236}">
                    <a16:creationId xmlns:a16="http://schemas.microsoft.com/office/drawing/2014/main" id="{60813D24-2480-45C7-8162-B81C38E8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2" name="Oval 4056">
                <a:extLst>
                  <a:ext uri="{FF2B5EF4-FFF2-40B4-BE49-F238E27FC236}">
                    <a16:creationId xmlns:a16="http://schemas.microsoft.com/office/drawing/2014/main" id="{ACF06CFE-FE4A-4BF8-B883-0CD011A19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533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3" name="Oval 4057">
                <a:extLst>
                  <a:ext uri="{FF2B5EF4-FFF2-40B4-BE49-F238E27FC236}">
                    <a16:creationId xmlns:a16="http://schemas.microsoft.com/office/drawing/2014/main" id="{CEB44C5F-5D6E-46DF-B30C-87BFFFB12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2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4" name="Oval 4058">
                <a:extLst>
                  <a:ext uri="{FF2B5EF4-FFF2-40B4-BE49-F238E27FC236}">
                    <a16:creationId xmlns:a16="http://schemas.microsoft.com/office/drawing/2014/main" id="{E3B15092-38F3-4F6B-8D26-228FCE245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50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5" name="Oval 4059">
                <a:extLst>
                  <a:ext uri="{FF2B5EF4-FFF2-40B4-BE49-F238E27FC236}">
                    <a16:creationId xmlns:a16="http://schemas.microsoft.com/office/drawing/2014/main" id="{96498E4D-ED98-48A5-9A16-506515953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20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6" name="Oval 4060">
                <a:extLst>
                  <a:ext uri="{FF2B5EF4-FFF2-40B4-BE49-F238E27FC236}">
                    <a16:creationId xmlns:a16="http://schemas.microsoft.com/office/drawing/2014/main" id="{733A90BA-2114-4F6F-ACBE-03507CDA1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52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7" name="Oval 4061">
                <a:extLst>
                  <a:ext uri="{FF2B5EF4-FFF2-40B4-BE49-F238E27FC236}">
                    <a16:creationId xmlns:a16="http://schemas.microsoft.com/office/drawing/2014/main" id="{E736CE97-293F-44F6-8E7E-2CD57B1BD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8" name="Oval 4062">
                <a:extLst>
                  <a:ext uri="{FF2B5EF4-FFF2-40B4-BE49-F238E27FC236}">
                    <a16:creationId xmlns:a16="http://schemas.microsoft.com/office/drawing/2014/main" id="{70ED5AD1-FD8A-4CB2-A737-1CCA22BE7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7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9" name="Oval 4063">
                <a:extLst>
                  <a:ext uri="{FF2B5EF4-FFF2-40B4-BE49-F238E27FC236}">
                    <a16:creationId xmlns:a16="http://schemas.microsoft.com/office/drawing/2014/main" id="{B4594631-E206-4825-B5F9-6D9DEC9B8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485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0" name="Oval 4064">
                <a:extLst>
                  <a:ext uri="{FF2B5EF4-FFF2-40B4-BE49-F238E27FC236}">
                    <a16:creationId xmlns:a16="http://schemas.microsoft.com/office/drawing/2014/main" id="{E08E5FC5-9D8E-499D-B4D0-FD10144BD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464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1" name="Oval 4065">
                <a:extLst>
                  <a:ext uri="{FF2B5EF4-FFF2-40B4-BE49-F238E27FC236}">
                    <a16:creationId xmlns:a16="http://schemas.microsoft.com/office/drawing/2014/main" id="{98043247-D235-43EC-98F1-1FB2E63A2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9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2" name="Oval 4066">
                <a:extLst>
                  <a:ext uri="{FF2B5EF4-FFF2-40B4-BE49-F238E27FC236}">
                    <a16:creationId xmlns:a16="http://schemas.microsoft.com/office/drawing/2014/main" id="{0B23613B-95D6-4142-8280-4FE4708EA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07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3" name="Oval 4067">
                <a:extLst>
                  <a:ext uri="{FF2B5EF4-FFF2-40B4-BE49-F238E27FC236}">
                    <a16:creationId xmlns:a16="http://schemas.microsoft.com/office/drawing/2014/main" id="{B0FEEC66-0807-4E16-B7C2-F6EEAF0B6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437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4" name="Oval 4068">
                <a:extLst>
                  <a:ext uri="{FF2B5EF4-FFF2-40B4-BE49-F238E27FC236}">
                    <a16:creationId xmlns:a16="http://schemas.microsoft.com/office/drawing/2014/main" id="{56A94031-C6DB-44F5-BF5F-9E88297C7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8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5" name="Oval 4069">
                <a:extLst>
                  <a:ext uri="{FF2B5EF4-FFF2-40B4-BE49-F238E27FC236}">
                    <a16:creationId xmlns:a16="http://schemas.microsoft.com/office/drawing/2014/main" id="{832CB55C-AE77-443A-A1D8-6A6A9382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01"/>
                <a:ext cx="8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6" name="Oval 4070">
                <a:extLst>
                  <a:ext uri="{FF2B5EF4-FFF2-40B4-BE49-F238E27FC236}">
                    <a16:creationId xmlns:a16="http://schemas.microsoft.com/office/drawing/2014/main" id="{E7138C81-5BBD-4A0D-A724-08E99A640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512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7" name="Oval 4071">
                <a:extLst>
                  <a:ext uri="{FF2B5EF4-FFF2-40B4-BE49-F238E27FC236}">
                    <a16:creationId xmlns:a16="http://schemas.microsoft.com/office/drawing/2014/main" id="{A392124B-0DD3-478E-BDBC-5EC793875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528"/>
                <a:ext cx="8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8" name="Oval 4072">
                <a:extLst>
                  <a:ext uri="{FF2B5EF4-FFF2-40B4-BE49-F238E27FC236}">
                    <a16:creationId xmlns:a16="http://schemas.microsoft.com/office/drawing/2014/main" id="{3F6779F7-A262-4B57-9D8F-60855F707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2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9" name="Oval 4073">
                <a:extLst>
                  <a:ext uri="{FF2B5EF4-FFF2-40B4-BE49-F238E27FC236}">
                    <a16:creationId xmlns:a16="http://schemas.microsoft.com/office/drawing/2014/main" id="{F1E0A705-A6BD-4001-A2BF-B504FB91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8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0" name="Oval 4074">
                <a:extLst>
                  <a:ext uri="{FF2B5EF4-FFF2-40B4-BE49-F238E27FC236}">
                    <a16:creationId xmlns:a16="http://schemas.microsoft.com/office/drawing/2014/main" id="{FEAB0DD7-DDBA-4627-98AF-3EBD55F54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9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1" name="Oval 4075">
                <a:extLst>
                  <a:ext uri="{FF2B5EF4-FFF2-40B4-BE49-F238E27FC236}">
                    <a16:creationId xmlns:a16="http://schemas.microsoft.com/office/drawing/2014/main" id="{45528BA7-8574-40D2-92D0-296859887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2" name="Oval 4076">
                <a:extLst>
                  <a:ext uri="{FF2B5EF4-FFF2-40B4-BE49-F238E27FC236}">
                    <a16:creationId xmlns:a16="http://schemas.microsoft.com/office/drawing/2014/main" id="{0A371C4D-96A1-4EB4-997D-CB87C713D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4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3" name="Oval 4077">
                <a:extLst>
                  <a:ext uri="{FF2B5EF4-FFF2-40B4-BE49-F238E27FC236}">
                    <a16:creationId xmlns:a16="http://schemas.microsoft.com/office/drawing/2014/main" id="{BFD8EC99-ED65-4178-9312-3D6092E3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42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4" name="Oval 4078">
                <a:extLst>
                  <a:ext uri="{FF2B5EF4-FFF2-40B4-BE49-F238E27FC236}">
                    <a16:creationId xmlns:a16="http://schemas.microsoft.com/office/drawing/2014/main" id="{B65607E0-8A85-44C9-AF87-1C85EFF39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95"/>
                <a:ext cx="7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5" name="Oval 4079">
                <a:extLst>
                  <a:ext uri="{FF2B5EF4-FFF2-40B4-BE49-F238E27FC236}">
                    <a16:creationId xmlns:a16="http://schemas.microsoft.com/office/drawing/2014/main" id="{D93096B1-50F1-4040-B43D-06AADE97D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37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6" name="Oval 4080">
                <a:extLst>
                  <a:ext uri="{FF2B5EF4-FFF2-40B4-BE49-F238E27FC236}">
                    <a16:creationId xmlns:a16="http://schemas.microsoft.com/office/drawing/2014/main" id="{74E45905-8CDA-4B9F-B4FC-5E1815B30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38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7" name="Oval 4081">
                <a:extLst>
                  <a:ext uri="{FF2B5EF4-FFF2-40B4-BE49-F238E27FC236}">
                    <a16:creationId xmlns:a16="http://schemas.microsoft.com/office/drawing/2014/main" id="{2F964E5F-5BB9-48A8-8A6D-E7D7B8CB1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39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8" name="Oval 4082">
                <a:extLst>
                  <a:ext uri="{FF2B5EF4-FFF2-40B4-BE49-F238E27FC236}">
                    <a16:creationId xmlns:a16="http://schemas.microsoft.com/office/drawing/2014/main" id="{50C6F7D4-12E4-48AE-99FD-1F82C38D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389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9" name="Oval 4083">
                <a:extLst>
                  <a:ext uri="{FF2B5EF4-FFF2-40B4-BE49-F238E27FC236}">
                    <a16:creationId xmlns:a16="http://schemas.microsoft.com/office/drawing/2014/main" id="{E3BBCCE0-3EE3-465D-AF3E-9EEA1902A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03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0" name="Oval 4084">
                <a:extLst>
                  <a:ext uri="{FF2B5EF4-FFF2-40B4-BE49-F238E27FC236}">
                    <a16:creationId xmlns:a16="http://schemas.microsoft.com/office/drawing/2014/main" id="{878481CB-9795-404F-B55C-AF6AA91C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1" name="Oval 4085">
                <a:extLst>
                  <a:ext uri="{FF2B5EF4-FFF2-40B4-BE49-F238E27FC236}">
                    <a16:creationId xmlns:a16="http://schemas.microsoft.com/office/drawing/2014/main" id="{5DCA2765-7C17-4963-953B-11E86567B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4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2" name="Oval 4086">
                <a:extLst>
                  <a:ext uri="{FF2B5EF4-FFF2-40B4-BE49-F238E27FC236}">
                    <a16:creationId xmlns:a16="http://schemas.microsoft.com/office/drawing/2014/main" id="{628EAFEE-16D2-44BE-8BE5-A857F98A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4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3" name="Oval 4087">
                <a:extLst>
                  <a:ext uri="{FF2B5EF4-FFF2-40B4-BE49-F238E27FC236}">
                    <a16:creationId xmlns:a16="http://schemas.microsoft.com/office/drawing/2014/main" id="{C451A55E-F956-4680-BB1A-9B58A53C7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4" name="Oval 4088">
                <a:extLst>
                  <a:ext uri="{FF2B5EF4-FFF2-40B4-BE49-F238E27FC236}">
                    <a16:creationId xmlns:a16="http://schemas.microsoft.com/office/drawing/2014/main" id="{4941DFD0-6C5B-4D3E-B83F-8BC65446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5" name="Oval 4089">
                <a:extLst>
                  <a:ext uri="{FF2B5EF4-FFF2-40B4-BE49-F238E27FC236}">
                    <a16:creationId xmlns:a16="http://schemas.microsoft.com/office/drawing/2014/main" id="{3127C090-339E-44E7-B876-F0AE275FD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45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6" name="Oval 4090">
                <a:extLst>
                  <a:ext uri="{FF2B5EF4-FFF2-40B4-BE49-F238E27FC236}">
                    <a16:creationId xmlns:a16="http://schemas.microsoft.com/office/drawing/2014/main" id="{9BAE8235-D772-42CC-90C8-02734871C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0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7" name="Oval 4091">
                <a:extLst>
                  <a:ext uri="{FF2B5EF4-FFF2-40B4-BE49-F238E27FC236}">
                    <a16:creationId xmlns:a16="http://schemas.microsoft.com/office/drawing/2014/main" id="{B7B9931F-6B96-49A3-9D6D-1211B8251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1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8" name="Oval 4092">
                <a:extLst>
                  <a:ext uri="{FF2B5EF4-FFF2-40B4-BE49-F238E27FC236}">
                    <a16:creationId xmlns:a16="http://schemas.microsoft.com/office/drawing/2014/main" id="{DE5036FD-4B28-4727-BB97-59C1B6FE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2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9" name="Oval 4093">
                <a:extLst>
                  <a:ext uri="{FF2B5EF4-FFF2-40B4-BE49-F238E27FC236}">
                    <a16:creationId xmlns:a16="http://schemas.microsoft.com/office/drawing/2014/main" id="{DB908001-8CF7-4BE7-9411-A54BF2F9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0" name="Oval 4094">
                <a:extLst>
                  <a:ext uri="{FF2B5EF4-FFF2-40B4-BE49-F238E27FC236}">
                    <a16:creationId xmlns:a16="http://schemas.microsoft.com/office/drawing/2014/main" id="{4389B6B0-D78C-4E99-9F5C-D70E7A3F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53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1" name="Oval 4095">
                <a:extLst>
                  <a:ext uri="{FF2B5EF4-FFF2-40B4-BE49-F238E27FC236}">
                    <a16:creationId xmlns:a16="http://schemas.microsoft.com/office/drawing/2014/main" id="{E94E8636-639F-44CF-8A13-7DA986092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2" name="Oval 4096">
                <a:extLst>
                  <a:ext uri="{FF2B5EF4-FFF2-40B4-BE49-F238E27FC236}">
                    <a16:creationId xmlns:a16="http://schemas.microsoft.com/office/drawing/2014/main" id="{36BD533E-5D83-476F-81C1-D89568112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53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3" name="Oval 4097">
                <a:extLst>
                  <a:ext uri="{FF2B5EF4-FFF2-40B4-BE49-F238E27FC236}">
                    <a16:creationId xmlns:a16="http://schemas.microsoft.com/office/drawing/2014/main" id="{A44EAAFE-92DF-4A4C-9A04-0F9AA915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4" name="Oval 4098">
                <a:extLst>
                  <a:ext uri="{FF2B5EF4-FFF2-40B4-BE49-F238E27FC236}">
                    <a16:creationId xmlns:a16="http://schemas.microsoft.com/office/drawing/2014/main" id="{EF27DD62-457E-438D-991C-AD0020FD5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50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5" name="Oval 4099">
                <a:extLst>
                  <a:ext uri="{FF2B5EF4-FFF2-40B4-BE49-F238E27FC236}">
                    <a16:creationId xmlns:a16="http://schemas.microsoft.com/office/drawing/2014/main" id="{2F156937-F429-4603-8AF6-9DE984F4F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250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6" name="Oval 4100">
                <a:extLst>
                  <a:ext uri="{FF2B5EF4-FFF2-40B4-BE49-F238E27FC236}">
                    <a16:creationId xmlns:a16="http://schemas.microsoft.com/office/drawing/2014/main" id="{01938135-3509-46D3-9027-3C0F2C7BC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7" name="Oval 4101">
                <a:extLst>
                  <a:ext uri="{FF2B5EF4-FFF2-40B4-BE49-F238E27FC236}">
                    <a16:creationId xmlns:a16="http://schemas.microsoft.com/office/drawing/2014/main" id="{E475E8A6-98D2-4323-A8D7-E7FD5E321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48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8" name="Oval 4102">
                <a:extLst>
                  <a:ext uri="{FF2B5EF4-FFF2-40B4-BE49-F238E27FC236}">
                    <a16:creationId xmlns:a16="http://schemas.microsoft.com/office/drawing/2014/main" id="{E6937641-010E-4361-B15D-DE1396C08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69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9" name="Oval 4103">
                <a:extLst>
                  <a:ext uri="{FF2B5EF4-FFF2-40B4-BE49-F238E27FC236}">
                    <a16:creationId xmlns:a16="http://schemas.microsoft.com/office/drawing/2014/main" id="{9C62F1E1-5D1F-4F59-B5C1-5B692140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9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0" name="Oval 4104">
                <a:extLst>
                  <a:ext uri="{FF2B5EF4-FFF2-40B4-BE49-F238E27FC236}">
                    <a16:creationId xmlns:a16="http://schemas.microsoft.com/office/drawing/2014/main" id="{3EC97553-7997-48ED-87EC-B04DB68E9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1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1" name="Oval 4105">
                <a:extLst>
                  <a:ext uri="{FF2B5EF4-FFF2-40B4-BE49-F238E27FC236}">
                    <a16:creationId xmlns:a16="http://schemas.microsoft.com/office/drawing/2014/main" id="{59218E5C-8022-446B-AED8-55418120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2" name="Oval 4106">
                <a:extLst>
                  <a:ext uri="{FF2B5EF4-FFF2-40B4-BE49-F238E27FC236}">
                    <a16:creationId xmlns:a16="http://schemas.microsoft.com/office/drawing/2014/main" id="{708BDB36-AEFD-4A9F-9416-6D9A7CBD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3" name="Oval 4107">
                <a:extLst>
                  <a:ext uri="{FF2B5EF4-FFF2-40B4-BE49-F238E27FC236}">
                    <a16:creationId xmlns:a16="http://schemas.microsoft.com/office/drawing/2014/main" id="{C13686CC-AFB8-401B-A468-F2E526A41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9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4" name="Oval 4108">
                <a:extLst>
                  <a:ext uri="{FF2B5EF4-FFF2-40B4-BE49-F238E27FC236}">
                    <a16:creationId xmlns:a16="http://schemas.microsoft.com/office/drawing/2014/main" id="{1F880997-F5B9-454F-BC20-A4521D01D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5" name="Oval 4109">
                <a:extLst>
                  <a:ext uri="{FF2B5EF4-FFF2-40B4-BE49-F238E27FC236}">
                    <a16:creationId xmlns:a16="http://schemas.microsoft.com/office/drawing/2014/main" id="{F8233C00-C32F-42FF-AC81-0763475B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6" name="Oval 4110">
                <a:extLst>
                  <a:ext uri="{FF2B5EF4-FFF2-40B4-BE49-F238E27FC236}">
                    <a16:creationId xmlns:a16="http://schemas.microsoft.com/office/drawing/2014/main" id="{153A4BA2-8E7C-47DA-9E2D-73556EE00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7" name="Oval 4111">
                <a:extLst>
                  <a:ext uri="{FF2B5EF4-FFF2-40B4-BE49-F238E27FC236}">
                    <a16:creationId xmlns:a16="http://schemas.microsoft.com/office/drawing/2014/main" id="{BE681533-3490-4642-B8AD-DC59E6A37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8" name="Oval 4112">
                <a:extLst>
                  <a:ext uri="{FF2B5EF4-FFF2-40B4-BE49-F238E27FC236}">
                    <a16:creationId xmlns:a16="http://schemas.microsoft.com/office/drawing/2014/main" id="{E6E79D6F-A243-43EF-853B-CDA372C1E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9" name="Oval 4113">
                <a:extLst>
                  <a:ext uri="{FF2B5EF4-FFF2-40B4-BE49-F238E27FC236}">
                    <a16:creationId xmlns:a16="http://schemas.microsoft.com/office/drawing/2014/main" id="{610527FA-D937-4F6C-9341-58A7BD427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6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0" name="Oval 4114">
                <a:extLst>
                  <a:ext uri="{FF2B5EF4-FFF2-40B4-BE49-F238E27FC236}">
                    <a16:creationId xmlns:a16="http://schemas.microsoft.com/office/drawing/2014/main" id="{B3437EDC-DE86-4C55-B893-79019AB8E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38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1" name="Oval 4115">
                <a:extLst>
                  <a:ext uri="{FF2B5EF4-FFF2-40B4-BE49-F238E27FC236}">
                    <a16:creationId xmlns:a16="http://schemas.microsoft.com/office/drawing/2014/main" id="{25D2D8DA-9B33-4DEE-BE03-E499651BF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2" name="Oval 4116">
                <a:extLst>
                  <a:ext uri="{FF2B5EF4-FFF2-40B4-BE49-F238E27FC236}">
                    <a16:creationId xmlns:a16="http://schemas.microsoft.com/office/drawing/2014/main" id="{E7D049EB-A3DE-4265-8101-ACCE7E8B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37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3" name="Oval 4117">
                <a:extLst>
                  <a:ext uri="{FF2B5EF4-FFF2-40B4-BE49-F238E27FC236}">
                    <a16:creationId xmlns:a16="http://schemas.microsoft.com/office/drawing/2014/main" id="{608138D9-35B5-4562-929E-53A0B4832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49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4" name="Oval 4118">
                <a:extLst>
                  <a:ext uri="{FF2B5EF4-FFF2-40B4-BE49-F238E27FC236}">
                    <a16:creationId xmlns:a16="http://schemas.microsoft.com/office/drawing/2014/main" id="{75A0C6BA-A206-489A-8BE6-ADE81E9AB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5" name="Oval 4119">
                <a:extLst>
                  <a:ext uri="{FF2B5EF4-FFF2-40B4-BE49-F238E27FC236}">
                    <a16:creationId xmlns:a16="http://schemas.microsoft.com/office/drawing/2014/main" id="{1CD96BB1-466B-4C62-B721-164157173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8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6" name="Oval 4120">
                <a:extLst>
                  <a:ext uri="{FF2B5EF4-FFF2-40B4-BE49-F238E27FC236}">
                    <a16:creationId xmlns:a16="http://schemas.microsoft.com/office/drawing/2014/main" id="{FD32A0BE-7305-4FB7-9B34-A06F37B2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38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7" name="Oval 4121">
                <a:extLst>
                  <a:ext uri="{FF2B5EF4-FFF2-40B4-BE49-F238E27FC236}">
                    <a16:creationId xmlns:a16="http://schemas.microsoft.com/office/drawing/2014/main" id="{84321168-E542-4559-B567-8BF69FBCB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38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8" name="Oval 4122">
                <a:extLst>
                  <a:ext uri="{FF2B5EF4-FFF2-40B4-BE49-F238E27FC236}">
                    <a16:creationId xmlns:a16="http://schemas.microsoft.com/office/drawing/2014/main" id="{5CCB362D-3F89-454F-9D26-448AD6E03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9" name="Oval 4123">
                <a:extLst>
                  <a:ext uri="{FF2B5EF4-FFF2-40B4-BE49-F238E27FC236}">
                    <a16:creationId xmlns:a16="http://schemas.microsoft.com/office/drawing/2014/main" id="{E432C6FD-574F-4988-9134-2DE75C55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0" name="Oval 4124">
                <a:extLst>
                  <a:ext uri="{FF2B5EF4-FFF2-40B4-BE49-F238E27FC236}">
                    <a16:creationId xmlns:a16="http://schemas.microsoft.com/office/drawing/2014/main" id="{3038E7B5-F856-48F8-89B7-5753C0C4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1" name="Oval 4125">
                <a:extLst>
                  <a:ext uri="{FF2B5EF4-FFF2-40B4-BE49-F238E27FC236}">
                    <a16:creationId xmlns:a16="http://schemas.microsoft.com/office/drawing/2014/main" id="{416051C4-1E0C-44D8-8D4D-69C8A8CBC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2" name="Oval 4126">
                <a:extLst>
                  <a:ext uri="{FF2B5EF4-FFF2-40B4-BE49-F238E27FC236}">
                    <a16:creationId xmlns:a16="http://schemas.microsoft.com/office/drawing/2014/main" id="{FEBE5DA3-FCAE-4617-9908-5212790F6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3" name="Oval 4127">
                <a:extLst>
                  <a:ext uri="{FF2B5EF4-FFF2-40B4-BE49-F238E27FC236}">
                    <a16:creationId xmlns:a16="http://schemas.microsoft.com/office/drawing/2014/main" id="{95E508AE-C026-4CBA-B46F-F203878A1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4" name="Oval 4128">
                <a:extLst>
                  <a:ext uri="{FF2B5EF4-FFF2-40B4-BE49-F238E27FC236}">
                    <a16:creationId xmlns:a16="http://schemas.microsoft.com/office/drawing/2014/main" id="{7F5943A5-6319-4CA8-9F25-F2DBFE19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5" name="Oval 4129">
                <a:extLst>
                  <a:ext uri="{FF2B5EF4-FFF2-40B4-BE49-F238E27FC236}">
                    <a16:creationId xmlns:a16="http://schemas.microsoft.com/office/drawing/2014/main" id="{6DCAB58B-0E32-40AD-9FB2-CF394A472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08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6" name="Oval 4130">
                <a:extLst>
                  <a:ext uri="{FF2B5EF4-FFF2-40B4-BE49-F238E27FC236}">
                    <a16:creationId xmlns:a16="http://schemas.microsoft.com/office/drawing/2014/main" id="{884048E3-139D-4649-BBB2-15A355875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1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7" name="Oval 4131">
                <a:extLst>
                  <a:ext uri="{FF2B5EF4-FFF2-40B4-BE49-F238E27FC236}">
                    <a16:creationId xmlns:a16="http://schemas.microsoft.com/office/drawing/2014/main" id="{A8723002-2CA9-4C11-AA54-BFD1A9DE7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8" name="Oval 4132">
                <a:extLst>
                  <a:ext uri="{FF2B5EF4-FFF2-40B4-BE49-F238E27FC236}">
                    <a16:creationId xmlns:a16="http://schemas.microsoft.com/office/drawing/2014/main" id="{331D753E-62D8-4A35-9BE7-2489390C6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9" name="Oval 4133">
                <a:extLst>
                  <a:ext uri="{FF2B5EF4-FFF2-40B4-BE49-F238E27FC236}">
                    <a16:creationId xmlns:a16="http://schemas.microsoft.com/office/drawing/2014/main" id="{9C6224DE-74F5-42AD-BFEE-E2EFDD7C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3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0" name="Oval 4134">
                <a:extLst>
                  <a:ext uri="{FF2B5EF4-FFF2-40B4-BE49-F238E27FC236}">
                    <a16:creationId xmlns:a16="http://schemas.microsoft.com/office/drawing/2014/main" id="{662E3215-AB80-42C0-852E-5A2ECA58A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8" y="243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1" name="Oval 4135">
                <a:extLst>
                  <a:ext uri="{FF2B5EF4-FFF2-40B4-BE49-F238E27FC236}">
                    <a16:creationId xmlns:a16="http://schemas.microsoft.com/office/drawing/2014/main" id="{A6842EFA-636C-4126-A4AB-DB8F57829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5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2" name="Oval 4136">
                <a:extLst>
                  <a:ext uri="{FF2B5EF4-FFF2-40B4-BE49-F238E27FC236}">
                    <a16:creationId xmlns:a16="http://schemas.microsoft.com/office/drawing/2014/main" id="{52CEB4DD-5D76-4EF6-98C3-2F1D3BA03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3" name="Oval 4137">
                <a:extLst>
                  <a:ext uri="{FF2B5EF4-FFF2-40B4-BE49-F238E27FC236}">
                    <a16:creationId xmlns:a16="http://schemas.microsoft.com/office/drawing/2014/main" id="{A3D5D283-D480-4C91-957B-3665FE164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7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4" name="Oval 4138">
                <a:extLst>
                  <a:ext uri="{FF2B5EF4-FFF2-40B4-BE49-F238E27FC236}">
                    <a16:creationId xmlns:a16="http://schemas.microsoft.com/office/drawing/2014/main" id="{EEDFC7DF-B4C7-4F79-90D0-069B9057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8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5" name="Oval 4139">
                <a:extLst>
                  <a:ext uri="{FF2B5EF4-FFF2-40B4-BE49-F238E27FC236}">
                    <a16:creationId xmlns:a16="http://schemas.microsoft.com/office/drawing/2014/main" id="{E973203E-E8E0-4E02-9082-075A54386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7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6" name="Oval 4140">
                <a:extLst>
                  <a:ext uri="{FF2B5EF4-FFF2-40B4-BE49-F238E27FC236}">
                    <a16:creationId xmlns:a16="http://schemas.microsoft.com/office/drawing/2014/main" id="{6D7B2C02-4121-4336-9908-207BDED18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7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7" name="Oval 4141">
                <a:extLst>
                  <a:ext uri="{FF2B5EF4-FFF2-40B4-BE49-F238E27FC236}">
                    <a16:creationId xmlns:a16="http://schemas.microsoft.com/office/drawing/2014/main" id="{4F4BA1AD-D860-4F84-BEA5-8EB843AAC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0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8" name="Oval 4142">
                <a:extLst>
                  <a:ext uri="{FF2B5EF4-FFF2-40B4-BE49-F238E27FC236}">
                    <a16:creationId xmlns:a16="http://schemas.microsoft.com/office/drawing/2014/main" id="{EDE610A6-6603-4516-8029-88A16F67E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52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9" name="Oval 4143">
                <a:extLst>
                  <a:ext uri="{FF2B5EF4-FFF2-40B4-BE49-F238E27FC236}">
                    <a16:creationId xmlns:a16="http://schemas.microsoft.com/office/drawing/2014/main" id="{AF7DB7AE-1063-470E-8195-76D0014BD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0" name="Oval 4144">
                <a:extLst>
                  <a:ext uri="{FF2B5EF4-FFF2-40B4-BE49-F238E27FC236}">
                    <a16:creationId xmlns:a16="http://schemas.microsoft.com/office/drawing/2014/main" id="{2B88F6F4-E99D-47BA-95C2-38F734F00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1" name="Oval 4145">
                <a:extLst>
                  <a:ext uri="{FF2B5EF4-FFF2-40B4-BE49-F238E27FC236}">
                    <a16:creationId xmlns:a16="http://schemas.microsoft.com/office/drawing/2014/main" id="{1BA2FEDD-94C6-4EC7-8704-484F3478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4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2" name="Oval 4146">
                <a:extLst>
                  <a:ext uri="{FF2B5EF4-FFF2-40B4-BE49-F238E27FC236}">
                    <a16:creationId xmlns:a16="http://schemas.microsoft.com/office/drawing/2014/main" id="{6F3FA404-731A-4922-8543-903DA2DC8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3" name="Oval 4147">
                <a:extLst>
                  <a:ext uri="{FF2B5EF4-FFF2-40B4-BE49-F238E27FC236}">
                    <a16:creationId xmlns:a16="http://schemas.microsoft.com/office/drawing/2014/main" id="{B944F31D-BEBF-4348-B3B3-0478CCFCA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4" name="Oval 4148">
                <a:extLst>
                  <a:ext uri="{FF2B5EF4-FFF2-40B4-BE49-F238E27FC236}">
                    <a16:creationId xmlns:a16="http://schemas.microsoft.com/office/drawing/2014/main" id="{F639D67B-48C3-4360-A97F-88B5B1114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5" name="Oval 4149">
                <a:extLst>
                  <a:ext uri="{FF2B5EF4-FFF2-40B4-BE49-F238E27FC236}">
                    <a16:creationId xmlns:a16="http://schemas.microsoft.com/office/drawing/2014/main" id="{E03F6FF7-26E1-419F-BE27-12456782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51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6" name="Oval 4150">
                <a:extLst>
                  <a:ext uri="{FF2B5EF4-FFF2-40B4-BE49-F238E27FC236}">
                    <a16:creationId xmlns:a16="http://schemas.microsoft.com/office/drawing/2014/main" id="{BC909DCE-6444-484C-9B11-72A69A651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52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7" name="Oval 4151">
                <a:extLst>
                  <a:ext uri="{FF2B5EF4-FFF2-40B4-BE49-F238E27FC236}">
                    <a16:creationId xmlns:a16="http://schemas.microsoft.com/office/drawing/2014/main" id="{BA485A01-5A46-42E5-9C97-3CD621B01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54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8" name="Oval 4152">
                <a:extLst>
                  <a:ext uri="{FF2B5EF4-FFF2-40B4-BE49-F238E27FC236}">
                    <a16:creationId xmlns:a16="http://schemas.microsoft.com/office/drawing/2014/main" id="{A939B2C9-77DA-4A0A-8922-581021E6D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96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9" name="Oval 4153">
                <a:extLst>
                  <a:ext uri="{FF2B5EF4-FFF2-40B4-BE49-F238E27FC236}">
                    <a16:creationId xmlns:a16="http://schemas.microsoft.com/office/drawing/2014/main" id="{B3353069-CAA6-406C-9C03-AE588B20D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9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0" name="Oval 4154">
                <a:extLst>
                  <a:ext uri="{FF2B5EF4-FFF2-40B4-BE49-F238E27FC236}">
                    <a16:creationId xmlns:a16="http://schemas.microsoft.com/office/drawing/2014/main" id="{5BD6755D-C758-46C6-8E18-0BE48A31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2469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1" name="Oval 4155">
                <a:extLst>
                  <a:ext uri="{FF2B5EF4-FFF2-40B4-BE49-F238E27FC236}">
                    <a16:creationId xmlns:a16="http://schemas.microsoft.com/office/drawing/2014/main" id="{4D6F16C6-AD8B-427D-A13A-D576E263F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4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2" name="Oval 4156">
                <a:extLst>
                  <a:ext uri="{FF2B5EF4-FFF2-40B4-BE49-F238E27FC236}">
                    <a16:creationId xmlns:a16="http://schemas.microsoft.com/office/drawing/2014/main" id="{E3D2947A-C0C3-4C41-B67A-22392AE12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2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3" name="Oval 4157">
                <a:extLst>
                  <a:ext uri="{FF2B5EF4-FFF2-40B4-BE49-F238E27FC236}">
                    <a16:creationId xmlns:a16="http://schemas.microsoft.com/office/drawing/2014/main" id="{167636CB-78DB-4B4F-BCC8-B0025D20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242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4" name="Oval 4158">
                <a:extLst>
                  <a:ext uri="{FF2B5EF4-FFF2-40B4-BE49-F238E27FC236}">
                    <a16:creationId xmlns:a16="http://schemas.microsoft.com/office/drawing/2014/main" id="{86C60386-8BC3-48A4-AEFC-A461AA032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40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5" name="Oval 4159">
                <a:extLst>
                  <a:ext uri="{FF2B5EF4-FFF2-40B4-BE49-F238E27FC236}">
                    <a16:creationId xmlns:a16="http://schemas.microsoft.com/office/drawing/2014/main" id="{5B7C8644-E1A4-4257-B2E4-9F76781D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6" name="Oval 4160">
                <a:extLst>
                  <a:ext uri="{FF2B5EF4-FFF2-40B4-BE49-F238E27FC236}">
                    <a16:creationId xmlns:a16="http://schemas.microsoft.com/office/drawing/2014/main" id="{BB5A26F0-14FF-4E54-ABE5-C286EA30C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05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7" name="Oval 4161">
                <a:extLst>
                  <a:ext uri="{FF2B5EF4-FFF2-40B4-BE49-F238E27FC236}">
                    <a16:creationId xmlns:a16="http://schemas.microsoft.com/office/drawing/2014/main" id="{86486DA3-BC2A-43E6-A5EF-A10EE3CC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8" name="Oval 4162">
                <a:extLst>
                  <a:ext uri="{FF2B5EF4-FFF2-40B4-BE49-F238E27FC236}">
                    <a16:creationId xmlns:a16="http://schemas.microsoft.com/office/drawing/2014/main" id="{CE55D33C-A34D-4E60-B76B-664DAC6C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7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9" name="Oval 4163">
                <a:extLst>
                  <a:ext uri="{FF2B5EF4-FFF2-40B4-BE49-F238E27FC236}">
                    <a16:creationId xmlns:a16="http://schemas.microsoft.com/office/drawing/2014/main" id="{AEC62A02-4ABB-423A-9985-4F9DF3DAD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10" name="Oval 4164">
                <a:extLst>
                  <a:ext uri="{FF2B5EF4-FFF2-40B4-BE49-F238E27FC236}">
                    <a16:creationId xmlns:a16="http://schemas.microsoft.com/office/drawing/2014/main" id="{CF53A787-0E9E-43C6-80B1-9FAD63490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76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7" name="Group 4165">
              <a:extLst>
                <a:ext uri="{FF2B5EF4-FFF2-40B4-BE49-F238E27FC236}">
                  <a16:creationId xmlns:a16="http://schemas.microsoft.com/office/drawing/2014/main" id="{7496811C-1045-4728-9632-D662A43E9E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1" y="1459"/>
              <a:ext cx="1465" cy="1624"/>
              <a:chOff x="3441" y="1459"/>
              <a:chExt cx="1465" cy="1624"/>
            </a:xfrm>
          </p:grpSpPr>
          <p:sp>
            <p:nvSpPr>
              <p:cNvPr id="39011" name="Oval 4166">
                <a:extLst>
                  <a:ext uri="{FF2B5EF4-FFF2-40B4-BE49-F238E27FC236}">
                    <a16:creationId xmlns:a16="http://schemas.microsoft.com/office/drawing/2014/main" id="{913614B6-6812-4C63-9F2F-CCAC7FE3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20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2" name="Oval 4167">
                <a:extLst>
                  <a:ext uri="{FF2B5EF4-FFF2-40B4-BE49-F238E27FC236}">
                    <a16:creationId xmlns:a16="http://schemas.microsoft.com/office/drawing/2014/main" id="{23ACA53D-106B-46EF-A6E0-43E52065E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53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3" name="Oval 4168">
                <a:extLst>
                  <a:ext uri="{FF2B5EF4-FFF2-40B4-BE49-F238E27FC236}">
                    <a16:creationId xmlns:a16="http://schemas.microsoft.com/office/drawing/2014/main" id="{2073EEDA-828D-4EA4-B4B7-099E775F8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4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4" name="Oval 4169">
                <a:extLst>
                  <a:ext uri="{FF2B5EF4-FFF2-40B4-BE49-F238E27FC236}">
                    <a16:creationId xmlns:a16="http://schemas.microsoft.com/office/drawing/2014/main" id="{6EDD6903-F447-436D-9B2D-4E99C870B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54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5" name="Oval 4170">
                <a:extLst>
                  <a:ext uri="{FF2B5EF4-FFF2-40B4-BE49-F238E27FC236}">
                    <a16:creationId xmlns:a16="http://schemas.microsoft.com/office/drawing/2014/main" id="{288C30D2-89C0-45F5-86F0-1BFA01FD3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4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6" name="Oval 4171">
                <a:extLst>
                  <a:ext uri="{FF2B5EF4-FFF2-40B4-BE49-F238E27FC236}">
                    <a16:creationId xmlns:a16="http://schemas.microsoft.com/office/drawing/2014/main" id="{5BEDE35E-6149-44F3-9EB2-DD92009E2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52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7" name="Oval 4172">
                <a:extLst>
                  <a:ext uri="{FF2B5EF4-FFF2-40B4-BE49-F238E27FC236}">
                    <a16:creationId xmlns:a16="http://schemas.microsoft.com/office/drawing/2014/main" id="{8E08D068-A98A-4270-B024-78B07B065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525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8" name="Oval 4173">
                <a:extLst>
                  <a:ext uri="{FF2B5EF4-FFF2-40B4-BE49-F238E27FC236}">
                    <a16:creationId xmlns:a16="http://schemas.microsoft.com/office/drawing/2014/main" id="{3ED2FA19-8D5D-4B2D-8E9D-DC3C491C9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8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9" name="Oval 4174">
                <a:extLst>
                  <a:ext uri="{FF2B5EF4-FFF2-40B4-BE49-F238E27FC236}">
                    <a16:creationId xmlns:a16="http://schemas.microsoft.com/office/drawing/2014/main" id="{875E168E-BEF2-453B-A88C-4E8F44B78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2491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0" name="Oval 4175">
                <a:extLst>
                  <a:ext uri="{FF2B5EF4-FFF2-40B4-BE49-F238E27FC236}">
                    <a16:creationId xmlns:a16="http://schemas.microsoft.com/office/drawing/2014/main" id="{C1FBC4B3-2EB6-4757-A365-3149B09C2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7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1" name="Oval 4176">
                <a:extLst>
                  <a:ext uri="{FF2B5EF4-FFF2-40B4-BE49-F238E27FC236}">
                    <a16:creationId xmlns:a16="http://schemas.microsoft.com/office/drawing/2014/main" id="{81334F93-84F5-400D-BEBF-A8C3BE8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4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2" name="Oval 4177">
                <a:extLst>
                  <a:ext uri="{FF2B5EF4-FFF2-40B4-BE49-F238E27FC236}">
                    <a16:creationId xmlns:a16="http://schemas.microsoft.com/office/drawing/2014/main" id="{8D7BA917-21FE-4E06-893C-6979E4B3B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88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3" name="Oval 4178">
                <a:extLst>
                  <a:ext uri="{FF2B5EF4-FFF2-40B4-BE49-F238E27FC236}">
                    <a16:creationId xmlns:a16="http://schemas.microsoft.com/office/drawing/2014/main" id="{E374FB4E-0D5E-439E-BAB0-92276D36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1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4" name="Oval 4179">
                <a:extLst>
                  <a:ext uri="{FF2B5EF4-FFF2-40B4-BE49-F238E27FC236}">
                    <a16:creationId xmlns:a16="http://schemas.microsoft.com/office/drawing/2014/main" id="{8E893ED6-4066-47D2-AC3C-BF5ACE91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33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5" name="Oval 4180">
                <a:extLst>
                  <a:ext uri="{FF2B5EF4-FFF2-40B4-BE49-F238E27FC236}">
                    <a16:creationId xmlns:a16="http://schemas.microsoft.com/office/drawing/2014/main" id="{1238F5BC-12D6-4320-88E6-7C3FB8330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41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6" name="Oval 4181">
                <a:extLst>
                  <a:ext uri="{FF2B5EF4-FFF2-40B4-BE49-F238E27FC236}">
                    <a16:creationId xmlns:a16="http://schemas.microsoft.com/office/drawing/2014/main" id="{63B3A9B0-BC18-47CB-B4F8-29E865A16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2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7" name="Oval 4182">
                <a:extLst>
                  <a:ext uri="{FF2B5EF4-FFF2-40B4-BE49-F238E27FC236}">
                    <a16:creationId xmlns:a16="http://schemas.microsoft.com/office/drawing/2014/main" id="{3F1AF817-E4A5-4510-BCED-412A634DB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40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8" name="Oval 4183">
                <a:extLst>
                  <a:ext uri="{FF2B5EF4-FFF2-40B4-BE49-F238E27FC236}">
                    <a16:creationId xmlns:a16="http://schemas.microsoft.com/office/drawing/2014/main" id="{132C8CA1-5F32-4503-A647-C208C359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38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9" name="Oval 4184">
                <a:extLst>
                  <a:ext uri="{FF2B5EF4-FFF2-40B4-BE49-F238E27FC236}">
                    <a16:creationId xmlns:a16="http://schemas.microsoft.com/office/drawing/2014/main" id="{97A3A349-1E3D-4AE8-891B-33A109EC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0" name="Oval 4185">
                <a:extLst>
                  <a:ext uri="{FF2B5EF4-FFF2-40B4-BE49-F238E27FC236}">
                    <a16:creationId xmlns:a16="http://schemas.microsoft.com/office/drawing/2014/main" id="{555B8BAF-6A1C-48B1-8BA5-FF4BF82A7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7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1" name="Oval 4186">
                <a:extLst>
                  <a:ext uri="{FF2B5EF4-FFF2-40B4-BE49-F238E27FC236}">
                    <a16:creationId xmlns:a16="http://schemas.microsoft.com/office/drawing/2014/main" id="{06EA22C0-1647-4FF9-816B-65272F508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2" name="Oval 4187">
                <a:extLst>
                  <a:ext uri="{FF2B5EF4-FFF2-40B4-BE49-F238E27FC236}">
                    <a16:creationId xmlns:a16="http://schemas.microsoft.com/office/drawing/2014/main" id="{F9D626F5-019B-4896-9675-F38F706CE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7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3" name="Oval 4188">
                <a:extLst>
                  <a:ext uri="{FF2B5EF4-FFF2-40B4-BE49-F238E27FC236}">
                    <a16:creationId xmlns:a16="http://schemas.microsoft.com/office/drawing/2014/main" id="{2FB51707-FF31-45A4-A9A5-1B2ED647C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2360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4" name="Oval 4189">
                <a:extLst>
                  <a:ext uri="{FF2B5EF4-FFF2-40B4-BE49-F238E27FC236}">
                    <a16:creationId xmlns:a16="http://schemas.microsoft.com/office/drawing/2014/main" id="{4BFC2BF7-D5FD-4FC5-97DA-6D4AEB423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5" name="Oval 4190">
                <a:extLst>
                  <a:ext uri="{FF2B5EF4-FFF2-40B4-BE49-F238E27FC236}">
                    <a16:creationId xmlns:a16="http://schemas.microsoft.com/office/drawing/2014/main" id="{0F8CB6E1-10ED-4AE6-8E06-48FDF7B17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6" name="Oval 4191">
                <a:extLst>
                  <a:ext uri="{FF2B5EF4-FFF2-40B4-BE49-F238E27FC236}">
                    <a16:creationId xmlns:a16="http://schemas.microsoft.com/office/drawing/2014/main" id="{8FD017E3-9A03-44E4-8537-2F6D0987E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7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7" name="Oval 4192">
                <a:extLst>
                  <a:ext uri="{FF2B5EF4-FFF2-40B4-BE49-F238E27FC236}">
                    <a16:creationId xmlns:a16="http://schemas.microsoft.com/office/drawing/2014/main" id="{0D057A8C-2AE4-4D86-B392-C273D1278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6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8" name="Oval 4193">
                <a:extLst>
                  <a:ext uri="{FF2B5EF4-FFF2-40B4-BE49-F238E27FC236}">
                    <a16:creationId xmlns:a16="http://schemas.microsoft.com/office/drawing/2014/main" id="{09C90705-F8BE-4DED-9316-51DCB6383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51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9" name="Oval 4194">
                <a:extLst>
                  <a:ext uri="{FF2B5EF4-FFF2-40B4-BE49-F238E27FC236}">
                    <a16:creationId xmlns:a16="http://schemas.microsoft.com/office/drawing/2014/main" id="{EEEE51E3-4A80-488D-9A81-0761E97C1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5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40" name="Oval 4195">
                <a:extLst>
                  <a:ext uri="{FF2B5EF4-FFF2-40B4-BE49-F238E27FC236}">
                    <a16:creationId xmlns:a16="http://schemas.microsoft.com/office/drawing/2014/main" id="{188231F3-F2AD-4844-BDDF-E551AAB4D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0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41" name="Freeform 4196">
                <a:extLst>
                  <a:ext uri="{FF2B5EF4-FFF2-40B4-BE49-F238E27FC236}">
                    <a16:creationId xmlns:a16="http://schemas.microsoft.com/office/drawing/2014/main" id="{C2F5612C-1008-407D-8E41-A15FA9D1E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467"/>
                <a:ext cx="35" cy="101"/>
              </a:xfrm>
              <a:custGeom>
                <a:avLst/>
                <a:gdLst>
                  <a:gd name="T0" fmla="*/ 220 w 14"/>
                  <a:gd name="T1" fmla="*/ 712 h 38"/>
                  <a:gd name="T2" fmla="*/ 208 w 14"/>
                  <a:gd name="T3" fmla="*/ 545 h 38"/>
                  <a:gd name="T4" fmla="*/ 0 w 14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8">
                    <a:moveTo>
                      <a:pt x="14" y="38"/>
                    </a:moveTo>
                    <a:cubicBezTo>
                      <a:pt x="14" y="35"/>
                      <a:pt x="13" y="32"/>
                      <a:pt x="13" y="29"/>
                    </a:cubicBezTo>
                    <a:cubicBezTo>
                      <a:pt x="9" y="19"/>
                      <a:pt x="2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Freeform 4197">
                <a:extLst>
                  <a:ext uri="{FF2B5EF4-FFF2-40B4-BE49-F238E27FC236}">
                    <a16:creationId xmlns:a16="http://schemas.microsoft.com/office/drawing/2014/main" id="{359E58C2-007A-4E6B-9691-49055EF36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568"/>
                <a:ext cx="153" cy="213"/>
              </a:xfrm>
              <a:custGeom>
                <a:avLst/>
                <a:gdLst>
                  <a:gd name="T0" fmla="*/ 963 w 61"/>
                  <a:gd name="T1" fmla="*/ 1510 h 80"/>
                  <a:gd name="T2" fmla="*/ 459 w 61"/>
                  <a:gd name="T3" fmla="*/ 588 h 80"/>
                  <a:gd name="T4" fmla="*/ 50 w 61"/>
                  <a:gd name="T5" fmla="*/ 205 h 80"/>
                  <a:gd name="T6" fmla="*/ 0 w 61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0">
                    <a:moveTo>
                      <a:pt x="61" y="80"/>
                    </a:moveTo>
                    <a:cubicBezTo>
                      <a:pt x="49" y="65"/>
                      <a:pt x="49" y="41"/>
                      <a:pt x="29" y="31"/>
                    </a:cubicBezTo>
                    <a:cubicBezTo>
                      <a:pt x="15" y="24"/>
                      <a:pt x="9" y="29"/>
                      <a:pt x="3" y="11"/>
                    </a:cubicBezTo>
                    <a:cubicBezTo>
                      <a:pt x="1" y="7"/>
                      <a:pt x="1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Freeform 4198">
                <a:extLst>
                  <a:ext uri="{FF2B5EF4-FFF2-40B4-BE49-F238E27FC236}">
                    <a16:creationId xmlns:a16="http://schemas.microsoft.com/office/drawing/2014/main" id="{5C1E621D-7BA1-40C9-9661-2147BF40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81"/>
                <a:ext cx="162" cy="38"/>
              </a:xfrm>
              <a:custGeom>
                <a:avLst/>
                <a:gdLst>
                  <a:gd name="T0" fmla="*/ 1007 w 65"/>
                  <a:gd name="T1" fmla="*/ 220 h 14"/>
                  <a:gd name="T2" fmla="*/ 808 w 65"/>
                  <a:gd name="T3" fmla="*/ 198 h 14"/>
                  <a:gd name="T4" fmla="*/ 187 w 65"/>
                  <a:gd name="T5" fmla="*/ 163 h 14"/>
                  <a:gd name="T6" fmla="*/ 0 w 6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14">
                    <a:moveTo>
                      <a:pt x="65" y="11"/>
                    </a:moveTo>
                    <a:cubicBezTo>
                      <a:pt x="61" y="10"/>
                      <a:pt x="57" y="10"/>
                      <a:pt x="52" y="10"/>
                    </a:cubicBezTo>
                    <a:cubicBezTo>
                      <a:pt x="37" y="10"/>
                      <a:pt x="27" y="14"/>
                      <a:pt x="12" y="8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4199">
                <a:extLst>
                  <a:ext uri="{FF2B5EF4-FFF2-40B4-BE49-F238E27FC236}">
                    <a16:creationId xmlns:a16="http://schemas.microsoft.com/office/drawing/2014/main" id="{A9245C5E-66A0-4A55-8C42-4668FBC9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9"/>
                <a:ext cx="448" cy="306"/>
              </a:xfrm>
              <a:custGeom>
                <a:avLst/>
                <a:gdLst>
                  <a:gd name="T0" fmla="*/ 2806 w 179"/>
                  <a:gd name="T1" fmla="*/ 0 h 115"/>
                  <a:gd name="T2" fmla="*/ 2555 w 179"/>
                  <a:gd name="T3" fmla="*/ 362 h 115"/>
                  <a:gd name="T4" fmla="*/ 1754 w 179"/>
                  <a:gd name="T5" fmla="*/ 942 h 115"/>
                  <a:gd name="T6" fmla="*/ 1241 w 179"/>
                  <a:gd name="T7" fmla="*/ 1918 h 115"/>
                  <a:gd name="T8" fmla="*/ 283 w 179"/>
                  <a:gd name="T9" fmla="*/ 2075 h 115"/>
                  <a:gd name="T10" fmla="*/ 0 w 179"/>
                  <a:gd name="T11" fmla="*/ 1918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15">
                    <a:moveTo>
                      <a:pt x="179" y="0"/>
                    </a:moveTo>
                    <a:cubicBezTo>
                      <a:pt x="176" y="8"/>
                      <a:pt x="171" y="14"/>
                      <a:pt x="163" y="19"/>
                    </a:cubicBezTo>
                    <a:cubicBezTo>
                      <a:pt x="144" y="31"/>
                      <a:pt x="127" y="31"/>
                      <a:pt x="112" y="50"/>
                    </a:cubicBezTo>
                    <a:cubicBezTo>
                      <a:pt x="100" y="67"/>
                      <a:pt x="98" y="92"/>
                      <a:pt x="79" y="102"/>
                    </a:cubicBezTo>
                    <a:cubicBezTo>
                      <a:pt x="63" y="110"/>
                      <a:pt x="34" y="115"/>
                      <a:pt x="18" y="110"/>
                    </a:cubicBezTo>
                    <a:cubicBezTo>
                      <a:pt x="11" y="107"/>
                      <a:pt x="6" y="104"/>
                      <a:pt x="0" y="102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4200">
                <a:extLst>
                  <a:ext uri="{FF2B5EF4-FFF2-40B4-BE49-F238E27FC236}">
                    <a16:creationId xmlns:a16="http://schemas.microsoft.com/office/drawing/2014/main" id="{56BB851D-7AFE-46ED-AE2F-3D7C57C4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301"/>
                <a:ext cx="82" cy="238"/>
              </a:xfrm>
              <a:custGeom>
                <a:avLst/>
                <a:gdLst>
                  <a:gd name="T0" fmla="*/ 507 w 33"/>
                  <a:gd name="T1" fmla="*/ 0 h 89"/>
                  <a:gd name="T2" fmla="*/ 0 w 33"/>
                  <a:gd name="T3" fmla="*/ 1701 h 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4" y="20"/>
                      <a:pt x="14" y="61"/>
                      <a:pt x="0" y="89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4201">
                <a:extLst>
                  <a:ext uri="{FF2B5EF4-FFF2-40B4-BE49-F238E27FC236}">
                    <a16:creationId xmlns:a16="http://schemas.microsoft.com/office/drawing/2014/main" id="{926F8C4C-416C-49A8-8D85-7B102D6E1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691"/>
                <a:ext cx="42" cy="200"/>
              </a:xfrm>
              <a:custGeom>
                <a:avLst/>
                <a:gdLst>
                  <a:gd name="T0" fmla="*/ 212 w 17"/>
                  <a:gd name="T1" fmla="*/ 0 h 75"/>
                  <a:gd name="T2" fmla="*/ 166 w 17"/>
                  <a:gd name="T3" fmla="*/ 1080 h 75"/>
                  <a:gd name="T4" fmla="*/ 0 w 17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13" y="19"/>
                      <a:pt x="17" y="39"/>
                      <a:pt x="11" y="57"/>
                    </a:cubicBezTo>
                    <a:cubicBezTo>
                      <a:pt x="8" y="64"/>
                      <a:pt x="5" y="70"/>
                      <a:pt x="0" y="75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4202">
                <a:extLst>
                  <a:ext uri="{FF2B5EF4-FFF2-40B4-BE49-F238E27FC236}">
                    <a16:creationId xmlns:a16="http://schemas.microsoft.com/office/drawing/2014/main" id="{2FB0E5B7-77EC-4814-A34C-09DBFC1A2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549"/>
                <a:ext cx="47" cy="142"/>
              </a:xfrm>
              <a:custGeom>
                <a:avLst/>
                <a:gdLst>
                  <a:gd name="T0" fmla="*/ 287 w 19"/>
                  <a:gd name="T1" fmla="*/ 0 h 53"/>
                  <a:gd name="T2" fmla="*/ 12 w 19"/>
                  <a:gd name="T3" fmla="*/ 825 h 53"/>
                  <a:gd name="T4" fmla="*/ 0 w 19"/>
                  <a:gd name="T5" fmla="*/ 101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16" y="11"/>
                      <a:pt x="3" y="32"/>
                      <a:pt x="1" y="43"/>
                    </a:cubicBezTo>
                    <a:cubicBezTo>
                      <a:pt x="1" y="46"/>
                      <a:pt x="1" y="49"/>
                      <a:pt x="0" y="53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4203">
                <a:extLst>
                  <a:ext uri="{FF2B5EF4-FFF2-40B4-BE49-F238E27FC236}">
                    <a16:creationId xmlns:a16="http://schemas.microsoft.com/office/drawing/2014/main" id="{B56E405D-D547-4328-878A-9A0D41EC3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792"/>
                <a:ext cx="250" cy="93"/>
              </a:xfrm>
              <a:custGeom>
                <a:avLst/>
                <a:gdLst>
                  <a:gd name="T0" fmla="*/ 0 w 100"/>
                  <a:gd name="T1" fmla="*/ 523 h 35"/>
                  <a:gd name="T2" fmla="*/ 333 w 100"/>
                  <a:gd name="T3" fmla="*/ 566 h 35"/>
                  <a:gd name="T4" fmla="*/ 688 w 100"/>
                  <a:gd name="T5" fmla="*/ 656 h 35"/>
                  <a:gd name="T6" fmla="*/ 1020 w 100"/>
                  <a:gd name="T7" fmla="*/ 340 h 35"/>
                  <a:gd name="T8" fmla="*/ 1563 w 10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35">
                    <a:moveTo>
                      <a:pt x="0" y="28"/>
                    </a:moveTo>
                    <a:cubicBezTo>
                      <a:pt x="6" y="28"/>
                      <a:pt x="15" y="29"/>
                      <a:pt x="21" y="30"/>
                    </a:cubicBezTo>
                    <a:cubicBezTo>
                      <a:pt x="28" y="30"/>
                      <a:pt x="38" y="35"/>
                      <a:pt x="44" y="35"/>
                    </a:cubicBezTo>
                    <a:cubicBezTo>
                      <a:pt x="54" y="33"/>
                      <a:pt x="58" y="24"/>
                      <a:pt x="65" y="18"/>
                    </a:cubicBezTo>
                    <a:cubicBezTo>
                      <a:pt x="75" y="9"/>
                      <a:pt x="89" y="8"/>
                      <a:pt x="10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4204">
                <a:extLst>
                  <a:ext uri="{FF2B5EF4-FFF2-40B4-BE49-F238E27FC236}">
                    <a16:creationId xmlns:a16="http://schemas.microsoft.com/office/drawing/2014/main" id="{D87FBD7F-5EA4-40FF-8474-651A4F621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691"/>
                <a:ext cx="147" cy="178"/>
              </a:xfrm>
              <a:custGeom>
                <a:avLst/>
                <a:gdLst>
                  <a:gd name="T0" fmla="*/ 12 w 59"/>
                  <a:gd name="T1" fmla="*/ 0 h 67"/>
                  <a:gd name="T2" fmla="*/ 229 w 59"/>
                  <a:gd name="T3" fmla="*/ 938 h 67"/>
                  <a:gd name="T4" fmla="*/ 912 w 59"/>
                  <a:gd name="T5" fmla="*/ 125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1" y="0"/>
                    </a:moveTo>
                    <a:cubicBezTo>
                      <a:pt x="0" y="16"/>
                      <a:pt x="4" y="37"/>
                      <a:pt x="15" y="50"/>
                    </a:cubicBezTo>
                    <a:cubicBezTo>
                      <a:pt x="28" y="65"/>
                      <a:pt x="43" y="67"/>
                      <a:pt x="59" y="67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4205">
                <a:extLst>
                  <a:ext uri="{FF2B5EF4-FFF2-40B4-BE49-F238E27FC236}">
                    <a16:creationId xmlns:a16="http://schemas.microsoft.com/office/drawing/2014/main" id="{D7728B1A-E0A5-4492-9A27-5925EA91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576"/>
                <a:ext cx="102" cy="61"/>
              </a:xfrm>
              <a:custGeom>
                <a:avLst/>
                <a:gdLst>
                  <a:gd name="T0" fmla="*/ 632 w 41"/>
                  <a:gd name="T1" fmla="*/ 430 h 23"/>
                  <a:gd name="T2" fmla="*/ 0 w 4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28" y="15"/>
                      <a:pt x="13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4206">
                <a:extLst>
                  <a:ext uri="{FF2B5EF4-FFF2-40B4-BE49-F238E27FC236}">
                    <a16:creationId xmlns:a16="http://schemas.microsoft.com/office/drawing/2014/main" id="{78B0F901-9944-40E3-9E8E-564988F6D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637"/>
                <a:ext cx="118" cy="275"/>
              </a:xfrm>
              <a:custGeom>
                <a:avLst/>
                <a:gdLst>
                  <a:gd name="T0" fmla="*/ 459 w 47"/>
                  <a:gd name="T1" fmla="*/ 1960 h 103"/>
                  <a:gd name="T2" fmla="*/ 535 w 47"/>
                  <a:gd name="T3" fmla="*/ 1824 h 103"/>
                  <a:gd name="T4" fmla="*/ 113 w 47"/>
                  <a:gd name="T5" fmla="*/ 77 h 103"/>
                  <a:gd name="T6" fmla="*/ 0 w 47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3">
                    <a:moveTo>
                      <a:pt x="29" y="103"/>
                    </a:moveTo>
                    <a:cubicBezTo>
                      <a:pt x="30" y="101"/>
                      <a:pt x="32" y="99"/>
                      <a:pt x="34" y="96"/>
                    </a:cubicBezTo>
                    <a:cubicBezTo>
                      <a:pt x="47" y="69"/>
                      <a:pt x="31" y="20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4207">
                <a:extLst>
                  <a:ext uri="{FF2B5EF4-FFF2-40B4-BE49-F238E27FC236}">
                    <a16:creationId xmlns:a16="http://schemas.microsoft.com/office/drawing/2014/main" id="{124BD93A-C924-4734-9427-E81371E47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912"/>
                <a:ext cx="125" cy="251"/>
              </a:xfrm>
              <a:custGeom>
                <a:avLst/>
                <a:gdLst>
                  <a:gd name="T0" fmla="*/ 0 w 50"/>
                  <a:gd name="T1" fmla="*/ 1789 h 94"/>
                  <a:gd name="T2" fmla="*/ 83 w 50"/>
                  <a:gd name="T3" fmla="*/ 1391 h 94"/>
                  <a:gd name="T4" fmla="*/ 220 w 50"/>
                  <a:gd name="T5" fmla="*/ 593 h 94"/>
                  <a:gd name="T6" fmla="*/ 783 w 50"/>
                  <a:gd name="T7" fmla="*/ 0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4">
                    <a:moveTo>
                      <a:pt x="0" y="94"/>
                    </a:moveTo>
                    <a:cubicBezTo>
                      <a:pt x="3" y="88"/>
                      <a:pt x="4" y="80"/>
                      <a:pt x="5" y="73"/>
                    </a:cubicBezTo>
                    <a:cubicBezTo>
                      <a:pt x="8" y="57"/>
                      <a:pt x="3" y="44"/>
                      <a:pt x="14" y="31"/>
                    </a:cubicBezTo>
                    <a:cubicBezTo>
                      <a:pt x="24" y="19"/>
                      <a:pt x="40" y="12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4208">
                <a:extLst>
                  <a:ext uri="{FF2B5EF4-FFF2-40B4-BE49-F238E27FC236}">
                    <a16:creationId xmlns:a16="http://schemas.microsoft.com/office/drawing/2014/main" id="{70C5BC8D-3247-4122-ACAE-14CB1ACA2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163"/>
                <a:ext cx="33" cy="138"/>
              </a:xfrm>
              <a:custGeom>
                <a:avLst/>
                <a:gdLst>
                  <a:gd name="T0" fmla="*/ 193 w 13"/>
                  <a:gd name="T1" fmla="*/ 971 h 52"/>
                  <a:gd name="T2" fmla="*/ 213 w 1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2">
                    <a:moveTo>
                      <a:pt x="12" y="52"/>
                    </a:moveTo>
                    <a:cubicBezTo>
                      <a:pt x="0" y="34"/>
                      <a:pt x="7" y="17"/>
                      <a:pt x="13" y="0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4209">
                <a:extLst>
                  <a:ext uri="{FF2B5EF4-FFF2-40B4-BE49-F238E27FC236}">
                    <a16:creationId xmlns:a16="http://schemas.microsoft.com/office/drawing/2014/main" id="{3D1DF772-2217-4410-A1C8-066E3541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888"/>
                <a:ext cx="305" cy="155"/>
              </a:xfrm>
              <a:custGeom>
                <a:avLst/>
                <a:gdLst>
                  <a:gd name="T0" fmla="*/ 1908 w 122"/>
                  <a:gd name="T1" fmla="*/ 1106 h 58"/>
                  <a:gd name="T2" fmla="*/ 1708 w 122"/>
                  <a:gd name="T3" fmla="*/ 914 h 58"/>
                  <a:gd name="T4" fmla="*/ 345 w 122"/>
                  <a:gd name="T5" fmla="*/ 115 h 58"/>
                  <a:gd name="T6" fmla="*/ 0 w 122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58">
                    <a:moveTo>
                      <a:pt x="122" y="58"/>
                    </a:moveTo>
                    <a:cubicBezTo>
                      <a:pt x="117" y="56"/>
                      <a:pt x="113" y="52"/>
                      <a:pt x="109" y="48"/>
                    </a:cubicBezTo>
                    <a:cubicBezTo>
                      <a:pt x="85" y="22"/>
                      <a:pt x="61" y="0"/>
                      <a:pt x="22" y="6"/>
                    </a:cubicBezTo>
                    <a:cubicBezTo>
                      <a:pt x="14" y="7"/>
                      <a:pt x="7" y="9"/>
                      <a:pt x="0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4210">
                <a:extLst>
                  <a:ext uri="{FF2B5EF4-FFF2-40B4-BE49-F238E27FC236}">
                    <a16:creationId xmlns:a16="http://schemas.microsoft.com/office/drawing/2014/main" id="{127F2D48-9B7E-47AA-9E07-2B12E9AF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043"/>
                <a:ext cx="340" cy="117"/>
              </a:xfrm>
              <a:custGeom>
                <a:avLst/>
                <a:gdLst>
                  <a:gd name="T0" fmla="*/ 2113 w 136"/>
                  <a:gd name="T1" fmla="*/ 827 h 44"/>
                  <a:gd name="T2" fmla="*/ 1250 w 136"/>
                  <a:gd name="T3" fmla="*/ 114 h 44"/>
                  <a:gd name="T4" fmla="*/ 0 w 136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44">
                    <a:moveTo>
                      <a:pt x="135" y="44"/>
                    </a:moveTo>
                    <a:cubicBezTo>
                      <a:pt x="136" y="14"/>
                      <a:pt x="103" y="1"/>
                      <a:pt x="80" y="6"/>
                    </a:cubicBezTo>
                    <a:cubicBezTo>
                      <a:pt x="56" y="10"/>
                      <a:pt x="23" y="1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4211">
                <a:extLst>
                  <a:ext uri="{FF2B5EF4-FFF2-40B4-BE49-F238E27FC236}">
                    <a16:creationId xmlns:a16="http://schemas.microsoft.com/office/drawing/2014/main" id="{A20F27B7-C0AA-4463-B7EE-D9922599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013"/>
                <a:ext cx="338" cy="174"/>
              </a:xfrm>
              <a:custGeom>
                <a:avLst/>
                <a:gdLst>
                  <a:gd name="T0" fmla="*/ 0 w 135"/>
                  <a:gd name="T1" fmla="*/ 1226 h 65"/>
                  <a:gd name="T2" fmla="*/ 396 w 135"/>
                  <a:gd name="T3" fmla="*/ 1210 h 65"/>
                  <a:gd name="T4" fmla="*/ 784 w 135"/>
                  <a:gd name="T5" fmla="*/ 824 h 65"/>
                  <a:gd name="T6" fmla="*/ 1367 w 135"/>
                  <a:gd name="T7" fmla="*/ 94 h 65"/>
                  <a:gd name="T8" fmla="*/ 2118 w 135"/>
                  <a:gd name="T9" fmla="*/ 19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65">
                    <a:moveTo>
                      <a:pt x="0" y="64"/>
                    </a:moveTo>
                    <a:cubicBezTo>
                      <a:pt x="8" y="62"/>
                      <a:pt x="16" y="65"/>
                      <a:pt x="25" y="63"/>
                    </a:cubicBezTo>
                    <a:cubicBezTo>
                      <a:pt x="36" y="61"/>
                      <a:pt x="43" y="52"/>
                      <a:pt x="50" y="43"/>
                    </a:cubicBezTo>
                    <a:cubicBezTo>
                      <a:pt x="62" y="29"/>
                      <a:pt x="68" y="11"/>
                      <a:pt x="87" y="5"/>
                    </a:cubicBezTo>
                    <a:cubicBezTo>
                      <a:pt x="103" y="0"/>
                      <a:pt x="120" y="4"/>
                      <a:pt x="135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4212">
                <a:extLst>
                  <a:ext uri="{FF2B5EF4-FFF2-40B4-BE49-F238E27FC236}">
                    <a16:creationId xmlns:a16="http://schemas.microsoft.com/office/drawing/2014/main" id="{6CFFC08D-CE5C-4885-98A4-6892B96F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52"/>
                <a:ext cx="30" cy="144"/>
              </a:xfrm>
              <a:custGeom>
                <a:avLst/>
                <a:gdLst>
                  <a:gd name="T0" fmla="*/ 188 w 12"/>
                  <a:gd name="T1" fmla="*/ 1024 h 54"/>
                  <a:gd name="T2" fmla="*/ 63 w 12"/>
                  <a:gd name="T3" fmla="*/ 589 h 54"/>
                  <a:gd name="T4" fmla="*/ 20 w 12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4">
                    <a:moveTo>
                      <a:pt x="12" y="54"/>
                    </a:moveTo>
                    <a:cubicBezTo>
                      <a:pt x="12" y="46"/>
                      <a:pt x="8" y="41"/>
                      <a:pt x="4" y="31"/>
                    </a:cubicBezTo>
                    <a:cubicBezTo>
                      <a:pt x="0" y="20"/>
                      <a:pt x="3" y="1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4213">
                <a:extLst>
                  <a:ext uri="{FF2B5EF4-FFF2-40B4-BE49-F238E27FC236}">
                    <a16:creationId xmlns:a16="http://schemas.microsoft.com/office/drawing/2014/main" id="{B533F27E-619D-40BB-B857-30D710F36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696"/>
                <a:ext cx="50" cy="229"/>
              </a:xfrm>
              <a:custGeom>
                <a:avLst/>
                <a:gdLst>
                  <a:gd name="T0" fmla="*/ 188 w 20"/>
                  <a:gd name="T1" fmla="*/ 1624 h 86"/>
                  <a:gd name="T2" fmla="*/ 20 w 20"/>
                  <a:gd name="T3" fmla="*/ 921 h 86"/>
                  <a:gd name="T4" fmla="*/ 270 w 20"/>
                  <a:gd name="T5" fmla="*/ 149 h 86"/>
                  <a:gd name="T6" fmla="*/ 313 w 20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6">
                    <a:moveTo>
                      <a:pt x="12" y="86"/>
                    </a:moveTo>
                    <a:cubicBezTo>
                      <a:pt x="7" y="74"/>
                      <a:pt x="0" y="63"/>
                      <a:pt x="1" y="49"/>
                    </a:cubicBezTo>
                    <a:cubicBezTo>
                      <a:pt x="2" y="35"/>
                      <a:pt x="13" y="22"/>
                      <a:pt x="17" y="8"/>
                    </a:cubicBezTo>
                    <a:cubicBezTo>
                      <a:pt x="19" y="5"/>
                      <a:pt x="19" y="2"/>
                      <a:pt x="2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4214">
                <a:extLst>
                  <a:ext uri="{FF2B5EF4-FFF2-40B4-BE49-F238E27FC236}">
                    <a16:creationId xmlns:a16="http://schemas.microsoft.com/office/drawing/2014/main" id="{0B8BD48A-6C74-434A-9351-F39D8741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49"/>
                <a:ext cx="157" cy="150"/>
              </a:xfrm>
              <a:custGeom>
                <a:avLst/>
                <a:gdLst>
                  <a:gd name="T0" fmla="*/ 0 w 63"/>
                  <a:gd name="T1" fmla="*/ 1077 h 56"/>
                  <a:gd name="T2" fmla="*/ 541 w 63"/>
                  <a:gd name="T3" fmla="*/ 769 h 56"/>
                  <a:gd name="T4" fmla="*/ 974 w 63"/>
                  <a:gd name="T5" fmla="*/ 9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6">
                    <a:moveTo>
                      <a:pt x="0" y="56"/>
                    </a:moveTo>
                    <a:cubicBezTo>
                      <a:pt x="9" y="54"/>
                      <a:pt x="28" y="46"/>
                      <a:pt x="35" y="40"/>
                    </a:cubicBezTo>
                    <a:cubicBezTo>
                      <a:pt x="45" y="31"/>
                      <a:pt x="42" y="0"/>
                      <a:pt x="63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0" name="Freeform 4215">
                <a:extLst>
                  <a:ext uri="{FF2B5EF4-FFF2-40B4-BE49-F238E27FC236}">
                    <a16:creationId xmlns:a16="http://schemas.microsoft.com/office/drawing/2014/main" id="{704CD178-2939-4BD2-8359-D1E47F2B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029"/>
                <a:ext cx="83" cy="104"/>
              </a:xfrm>
              <a:custGeom>
                <a:avLst/>
                <a:gdLst>
                  <a:gd name="T0" fmla="*/ 0 w 33"/>
                  <a:gd name="T1" fmla="*/ 739 h 39"/>
                  <a:gd name="T2" fmla="*/ 50 w 33"/>
                  <a:gd name="T3" fmla="*/ 627 h 39"/>
                  <a:gd name="T4" fmla="*/ 526 w 33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39"/>
                    </a:moveTo>
                    <a:cubicBezTo>
                      <a:pt x="1" y="37"/>
                      <a:pt x="2" y="35"/>
                      <a:pt x="3" y="33"/>
                    </a:cubicBezTo>
                    <a:cubicBezTo>
                      <a:pt x="8" y="19"/>
                      <a:pt x="16" y="2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1" name="Freeform 4216">
                <a:extLst>
                  <a:ext uri="{FF2B5EF4-FFF2-40B4-BE49-F238E27FC236}">
                    <a16:creationId xmlns:a16="http://schemas.microsoft.com/office/drawing/2014/main" id="{C49D5154-00CF-4CC4-A5A0-254C2383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133"/>
                <a:ext cx="85" cy="118"/>
              </a:xfrm>
              <a:custGeom>
                <a:avLst/>
                <a:gdLst>
                  <a:gd name="T0" fmla="*/ 0 w 34"/>
                  <a:gd name="T1" fmla="*/ 847 h 44"/>
                  <a:gd name="T2" fmla="*/ 533 w 34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4">
                    <a:moveTo>
                      <a:pt x="0" y="44"/>
                    </a:moveTo>
                    <a:cubicBezTo>
                      <a:pt x="16" y="35"/>
                      <a:pt x="27" y="17"/>
                      <a:pt x="34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4217">
                <a:extLst>
                  <a:ext uri="{FF2B5EF4-FFF2-40B4-BE49-F238E27FC236}">
                    <a16:creationId xmlns:a16="http://schemas.microsoft.com/office/drawing/2014/main" id="{119B3C4E-4E56-4E43-A3E6-5FB35E8C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5"/>
                <a:ext cx="230" cy="58"/>
              </a:xfrm>
              <a:custGeom>
                <a:avLst/>
                <a:gdLst>
                  <a:gd name="T0" fmla="*/ 0 w 92"/>
                  <a:gd name="T1" fmla="*/ 403 h 22"/>
                  <a:gd name="T2" fmla="*/ 1313 w 92"/>
                  <a:gd name="T3" fmla="*/ 182 h 22"/>
                  <a:gd name="T4" fmla="*/ 1438 w 92"/>
                  <a:gd name="T5" fmla="*/ 11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cubicBezTo>
                      <a:pt x="14" y="0"/>
                      <a:pt x="59" y="19"/>
                      <a:pt x="84" y="10"/>
                    </a:cubicBezTo>
                    <a:cubicBezTo>
                      <a:pt x="87" y="9"/>
                      <a:pt x="89" y="8"/>
                      <a:pt x="92" y="6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4218">
                <a:extLst>
                  <a:ext uri="{FF2B5EF4-FFF2-40B4-BE49-F238E27FC236}">
                    <a16:creationId xmlns:a16="http://schemas.microsoft.com/office/drawing/2014/main" id="{18CC2A16-8C52-4D57-BE8D-38A6D09C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232"/>
                <a:ext cx="103" cy="104"/>
              </a:xfrm>
              <a:custGeom>
                <a:avLst/>
                <a:gdLst>
                  <a:gd name="T0" fmla="*/ 0 w 41"/>
                  <a:gd name="T1" fmla="*/ 171 h 39"/>
                  <a:gd name="T2" fmla="*/ 651 w 4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9">
                    <a:moveTo>
                      <a:pt x="0" y="9"/>
                    </a:moveTo>
                    <a:cubicBezTo>
                      <a:pt x="18" y="0"/>
                      <a:pt x="33" y="23"/>
                      <a:pt x="41" y="3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4219">
                <a:extLst>
                  <a:ext uri="{FF2B5EF4-FFF2-40B4-BE49-F238E27FC236}">
                    <a16:creationId xmlns:a16="http://schemas.microsoft.com/office/drawing/2014/main" id="{58E5C2F9-07A8-4885-ACC3-F5600940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573"/>
                <a:ext cx="100" cy="131"/>
              </a:xfrm>
              <a:custGeom>
                <a:avLst/>
                <a:gdLst>
                  <a:gd name="T0" fmla="*/ 0 w 40"/>
                  <a:gd name="T1" fmla="*/ 0 h 49"/>
                  <a:gd name="T2" fmla="*/ 333 w 40"/>
                  <a:gd name="T3" fmla="*/ 265 h 49"/>
                  <a:gd name="T4" fmla="*/ 625 w 40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9">
                    <a:moveTo>
                      <a:pt x="0" y="0"/>
                    </a:moveTo>
                    <a:cubicBezTo>
                      <a:pt x="8" y="4"/>
                      <a:pt x="15" y="8"/>
                      <a:pt x="21" y="14"/>
                    </a:cubicBezTo>
                    <a:cubicBezTo>
                      <a:pt x="32" y="25"/>
                      <a:pt x="32" y="38"/>
                      <a:pt x="40" y="4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4220">
                <a:extLst>
                  <a:ext uri="{FF2B5EF4-FFF2-40B4-BE49-F238E27FC236}">
                    <a16:creationId xmlns:a16="http://schemas.microsoft.com/office/drawing/2014/main" id="{E7BEBD9C-36BC-40D9-A8E7-0B13521FA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387"/>
                <a:ext cx="175" cy="186"/>
              </a:xfrm>
              <a:custGeom>
                <a:avLst/>
                <a:gdLst>
                  <a:gd name="T0" fmla="*/ 0 w 70"/>
                  <a:gd name="T1" fmla="*/ 0 h 70"/>
                  <a:gd name="T2" fmla="*/ 595 w 70"/>
                  <a:gd name="T3" fmla="*/ 1052 h 70"/>
                  <a:gd name="T4" fmla="*/ 1095 w 70"/>
                  <a:gd name="T5" fmla="*/ 13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0" y="0"/>
                    </a:moveTo>
                    <a:cubicBezTo>
                      <a:pt x="8" y="30"/>
                      <a:pt x="5" y="46"/>
                      <a:pt x="38" y="56"/>
                    </a:cubicBezTo>
                    <a:cubicBezTo>
                      <a:pt x="49" y="60"/>
                      <a:pt x="60" y="64"/>
                      <a:pt x="70" y="7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4221">
                <a:extLst>
                  <a:ext uri="{FF2B5EF4-FFF2-40B4-BE49-F238E27FC236}">
                    <a16:creationId xmlns:a16="http://schemas.microsoft.com/office/drawing/2014/main" id="{091E991F-14D3-42B9-94E5-DE1754884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779"/>
                <a:ext cx="150" cy="232"/>
              </a:xfrm>
              <a:custGeom>
                <a:avLst/>
                <a:gdLst>
                  <a:gd name="T0" fmla="*/ 938 w 60"/>
                  <a:gd name="T1" fmla="*/ 1651 h 87"/>
                  <a:gd name="T2" fmla="*/ 470 w 60"/>
                  <a:gd name="T3" fmla="*/ 115 h 87"/>
                  <a:gd name="T4" fmla="*/ 0 w 60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87">
                    <a:moveTo>
                      <a:pt x="60" y="87"/>
                    </a:moveTo>
                    <a:cubicBezTo>
                      <a:pt x="55" y="63"/>
                      <a:pt x="54" y="20"/>
                      <a:pt x="30" y="6"/>
                    </a:cubicBezTo>
                    <a:cubicBezTo>
                      <a:pt x="21" y="1"/>
                      <a:pt x="10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4222">
                <a:extLst>
                  <a:ext uri="{FF2B5EF4-FFF2-40B4-BE49-F238E27FC236}">
                    <a16:creationId xmlns:a16="http://schemas.microsoft.com/office/drawing/2014/main" id="{B4A41867-BCD0-45CA-8CD4-FBF4CF6B4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872"/>
                <a:ext cx="90" cy="29"/>
              </a:xfrm>
              <a:custGeom>
                <a:avLst/>
                <a:gdLst>
                  <a:gd name="T0" fmla="*/ 0 w 36"/>
                  <a:gd name="T1" fmla="*/ 0 h 11"/>
                  <a:gd name="T2" fmla="*/ 563 w 36"/>
                  <a:gd name="T3" fmla="*/ 1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12" y="3"/>
                      <a:pt x="22" y="11"/>
                      <a:pt x="36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4223">
                <a:extLst>
                  <a:ext uri="{FF2B5EF4-FFF2-40B4-BE49-F238E27FC236}">
                    <a16:creationId xmlns:a16="http://schemas.microsoft.com/office/drawing/2014/main" id="{5F863962-6151-43EF-A401-D904B7BC4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869"/>
                <a:ext cx="135" cy="48"/>
              </a:xfrm>
              <a:custGeom>
                <a:avLst/>
                <a:gdLst>
                  <a:gd name="T0" fmla="*/ 0 w 54"/>
                  <a:gd name="T1" fmla="*/ 341 h 18"/>
                  <a:gd name="T2" fmla="*/ 658 w 54"/>
                  <a:gd name="T3" fmla="*/ 21 h 18"/>
                  <a:gd name="T4" fmla="*/ 845 w 54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0" y="18"/>
                    </a:moveTo>
                    <a:cubicBezTo>
                      <a:pt x="13" y="13"/>
                      <a:pt x="29" y="2"/>
                      <a:pt x="42" y="1"/>
                    </a:cubicBezTo>
                    <a:cubicBezTo>
                      <a:pt x="46" y="0"/>
                      <a:pt x="50" y="0"/>
                      <a:pt x="54" y="1"/>
                    </a:cubicBezTo>
                  </a:path>
                </a:pathLst>
              </a:custGeom>
              <a:noFill/>
              <a:ln w="15875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4224">
                <a:extLst>
                  <a:ext uri="{FF2B5EF4-FFF2-40B4-BE49-F238E27FC236}">
                    <a16:creationId xmlns:a16="http://schemas.microsoft.com/office/drawing/2014/main" id="{A8C46445-712D-4710-BEB0-C67423AA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720"/>
                <a:ext cx="67" cy="195"/>
              </a:xfrm>
              <a:custGeom>
                <a:avLst/>
                <a:gdLst>
                  <a:gd name="T0" fmla="*/ 104 w 27"/>
                  <a:gd name="T1" fmla="*/ 0 h 73"/>
                  <a:gd name="T2" fmla="*/ 154 w 27"/>
                  <a:gd name="T3" fmla="*/ 841 h 73"/>
                  <a:gd name="T4" fmla="*/ 412 w 27"/>
                  <a:gd name="T5" fmla="*/ 1392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73">
                    <a:moveTo>
                      <a:pt x="7" y="0"/>
                    </a:moveTo>
                    <a:cubicBezTo>
                      <a:pt x="4" y="18"/>
                      <a:pt x="0" y="26"/>
                      <a:pt x="10" y="44"/>
                    </a:cubicBezTo>
                    <a:cubicBezTo>
                      <a:pt x="15" y="54"/>
                      <a:pt x="15" y="69"/>
                      <a:pt x="2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4225">
                <a:extLst>
                  <a:ext uri="{FF2B5EF4-FFF2-40B4-BE49-F238E27FC236}">
                    <a16:creationId xmlns:a16="http://schemas.microsoft.com/office/drawing/2014/main" id="{9314C4DD-39AE-442D-8992-D70A0E4C1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467"/>
                <a:ext cx="110" cy="114"/>
              </a:xfrm>
              <a:custGeom>
                <a:avLst/>
                <a:gdLst>
                  <a:gd name="T0" fmla="*/ 0 w 44"/>
                  <a:gd name="T1" fmla="*/ 374 h 43"/>
                  <a:gd name="T2" fmla="*/ 220 w 44"/>
                  <a:gd name="T3" fmla="*/ 541 h 43"/>
                  <a:gd name="T4" fmla="*/ 363 w 44"/>
                  <a:gd name="T5" fmla="*/ 801 h 43"/>
                  <a:gd name="T6" fmla="*/ 458 w 44"/>
                  <a:gd name="T7" fmla="*/ 353 h 43"/>
                  <a:gd name="T8" fmla="*/ 500 w 44"/>
                  <a:gd name="T9" fmla="*/ 133 h 43"/>
                  <a:gd name="T10" fmla="*/ 688 w 4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3">
                    <a:moveTo>
                      <a:pt x="0" y="20"/>
                    </a:moveTo>
                    <a:cubicBezTo>
                      <a:pt x="4" y="22"/>
                      <a:pt x="10" y="25"/>
                      <a:pt x="14" y="29"/>
                    </a:cubicBezTo>
                    <a:cubicBezTo>
                      <a:pt x="18" y="33"/>
                      <a:pt x="19" y="39"/>
                      <a:pt x="23" y="43"/>
                    </a:cubicBezTo>
                    <a:cubicBezTo>
                      <a:pt x="21" y="35"/>
                      <a:pt x="27" y="26"/>
                      <a:pt x="29" y="19"/>
                    </a:cubicBezTo>
                    <a:cubicBezTo>
                      <a:pt x="30" y="13"/>
                      <a:pt x="28" y="13"/>
                      <a:pt x="32" y="7"/>
                    </a:cubicBezTo>
                    <a:cubicBezTo>
                      <a:pt x="34" y="3"/>
                      <a:pt x="42" y="5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4226">
                <a:extLst>
                  <a:ext uri="{FF2B5EF4-FFF2-40B4-BE49-F238E27FC236}">
                    <a16:creationId xmlns:a16="http://schemas.microsoft.com/office/drawing/2014/main" id="{5DCD70AA-A7E5-4042-8766-E813F9499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584"/>
                <a:ext cx="120" cy="43"/>
              </a:xfrm>
              <a:custGeom>
                <a:avLst/>
                <a:gdLst>
                  <a:gd name="T0" fmla="*/ 750 w 48"/>
                  <a:gd name="T1" fmla="*/ 312 h 16"/>
                  <a:gd name="T2" fmla="*/ 375 w 48"/>
                  <a:gd name="T3" fmla="*/ 218 h 16"/>
                  <a:gd name="T4" fmla="*/ 0 w 48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48" y="16"/>
                    </a:moveTo>
                    <a:cubicBezTo>
                      <a:pt x="45" y="0"/>
                      <a:pt x="32" y="10"/>
                      <a:pt x="24" y="11"/>
                    </a:cubicBezTo>
                    <a:cubicBezTo>
                      <a:pt x="15" y="11"/>
                      <a:pt x="9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4227">
                <a:extLst>
                  <a:ext uri="{FF2B5EF4-FFF2-40B4-BE49-F238E27FC236}">
                    <a16:creationId xmlns:a16="http://schemas.microsoft.com/office/drawing/2014/main" id="{1DE90856-B6F4-49CB-8B26-9C8A742D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459"/>
                <a:ext cx="55" cy="98"/>
              </a:xfrm>
              <a:custGeom>
                <a:avLst/>
                <a:gdLst>
                  <a:gd name="T0" fmla="*/ 0 w 22"/>
                  <a:gd name="T1" fmla="*/ 689 h 37"/>
                  <a:gd name="T2" fmla="*/ 125 w 22"/>
                  <a:gd name="T3" fmla="*/ 315 h 37"/>
                  <a:gd name="T4" fmla="*/ 333 w 22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7">
                    <a:moveTo>
                      <a:pt x="0" y="37"/>
                    </a:moveTo>
                    <a:cubicBezTo>
                      <a:pt x="3" y="29"/>
                      <a:pt x="3" y="23"/>
                      <a:pt x="8" y="17"/>
                    </a:cubicBezTo>
                    <a:cubicBezTo>
                      <a:pt x="13" y="12"/>
                      <a:pt x="22" y="9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4228">
                <a:extLst>
                  <a:ext uri="{FF2B5EF4-FFF2-40B4-BE49-F238E27FC236}">
                    <a16:creationId xmlns:a16="http://schemas.microsoft.com/office/drawing/2014/main" id="{5D78F00A-DFF2-4FEB-A92E-D074A4B6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17"/>
                <a:ext cx="57" cy="40"/>
              </a:xfrm>
              <a:custGeom>
                <a:avLst/>
                <a:gdLst>
                  <a:gd name="T0" fmla="*/ 349 w 23"/>
                  <a:gd name="T1" fmla="*/ 285 h 15"/>
                  <a:gd name="T2" fmla="*/ 0 w 23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cubicBezTo>
                      <a:pt x="19" y="0"/>
                      <a:pt x="10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4229">
                <a:extLst>
                  <a:ext uri="{FF2B5EF4-FFF2-40B4-BE49-F238E27FC236}">
                    <a16:creationId xmlns:a16="http://schemas.microsoft.com/office/drawing/2014/main" id="{B92C9D9A-88E8-407C-819F-4A15753D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773"/>
                <a:ext cx="212" cy="59"/>
              </a:xfrm>
              <a:custGeom>
                <a:avLst/>
                <a:gdLst>
                  <a:gd name="T0" fmla="*/ 1319 w 85"/>
                  <a:gd name="T1" fmla="*/ 56 h 22"/>
                  <a:gd name="T2" fmla="*/ 653 w 85"/>
                  <a:gd name="T3" fmla="*/ 193 h 22"/>
                  <a:gd name="T4" fmla="*/ 374 w 85"/>
                  <a:gd name="T5" fmla="*/ 402 h 22"/>
                  <a:gd name="T6" fmla="*/ 0 w 85"/>
                  <a:gd name="T7" fmla="*/ 38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22">
                    <a:moveTo>
                      <a:pt x="85" y="3"/>
                    </a:moveTo>
                    <a:cubicBezTo>
                      <a:pt x="68" y="3"/>
                      <a:pt x="58" y="0"/>
                      <a:pt x="42" y="10"/>
                    </a:cubicBezTo>
                    <a:cubicBezTo>
                      <a:pt x="36" y="13"/>
                      <a:pt x="30" y="19"/>
                      <a:pt x="24" y="21"/>
                    </a:cubicBezTo>
                    <a:cubicBezTo>
                      <a:pt x="16" y="22"/>
                      <a:pt x="8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4230">
                <a:extLst>
                  <a:ext uri="{FF2B5EF4-FFF2-40B4-BE49-F238E27FC236}">
                    <a16:creationId xmlns:a16="http://schemas.microsoft.com/office/drawing/2014/main" id="{18F877E0-0800-47E8-9BEB-1D6D59413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08"/>
                <a:ext cx="48" cy="120"/>
              </a:xfrm>
              <a:custGeom>
                <a:avLst/>
                <a:gdLst>
                  <a:gd name="T0" fmla="*/ 306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5" y="13"/>
                      <a:pt x="14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4231">
                <a:extLst>
                  <a:ext uri="{FF2B5EF4-FFF2-40B4-BE49-F238E27FC236}">
                    <a16:creationId xmlns:a16="http://schemas.microsoft.com/office/drawing/2014/main" id="{E70594DB-FABD-41D9-9F8A-B1736821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536"/>
                <a:ext cx="25" cy="104"/>
              </a:xfrm>
              <a:custGeom>
                <a:avLst/>
                <a:gdLst>
                  <a:gd name="T0" fmla="*/ 0 w 10"/>
                  <a:gd name="T1" fmla="*/ 0 h 39"/>
                  <a:gd name="T2" fmla="*/ 145 w 10"/>
                  <a:gd name="T3" fmla="*/ 320 h 39"/>
                  <a:gd name="T4" fmla="*/ 145 w 10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9">
                    <a:moveTo>
                      <a:pt x="0" y="0"/>
                    </a:moveTo>
                    <a:cubicBezTo>
                      <a:pt x="4" y="4"/>
                      <a:pt x="9" y="10"/>
                      <a:pt x="9" y="17"/>
                    </a:cubicBezTo>
                    <a:cubicBezTo>
                      <a:pt x="10" y="24"/>
                      <a:pt x="4" y="31"/>
                      <a:pt x="9" y="3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7" name="Freeform 4232">
                <a:extLst>
                  <a:ext uri="{FF2B5EF4-FFF2-40B4-BE49-F238E27FC236}">
                    <a16:creationId xmlns:a16="http://schemas.microsoft.com/office/drawing/2014/main" id="{ACB2A720-BA77-45FA-AF9A-495990DE5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563"/>
                <a:ext cx="60" cy="48"/>
              </a:xfrm>
              <a:custGeom>
                <a:avLst/>
                <a:gdLst>
                  <a:gd name="T0" fmla="*/ 0 w 24"/>
                  <a:gd name="T1" fmla="*/ 264 h 18"/>
                  <a:gd name="T2" fmla="*/ 375 w 24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14"/>
                    </a:moveTo>
                    <a:cubicBezTo>
                      <a:pt x="6" y="0"/>
                      <a:pt x="17" y="18"/>
                      <a:pt x="24" y="12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8" name="Freeform 4233">
                <a:extLst>
                  <a:ext uri="{FF2B5EF4-FFF2-40B4-BE49-F238E27FC236}">
                    <a16:creationId xmlns:a16="http://schemas.microsoft.com/office/drawing/2014/main" id="{819B946D-76E5-4A5D-84F7-A96E22D25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976"/>
                <a:ext cx="25" cy="168"/>
              </a:xfrm>
              <a:custGeom>
                <a:avLst/>
                <a:gdLst>
                  <a:gd name="T0" fmla="*/ 95 w 10"/>
                  <a:gd name="T1" fmla="*/ 0 h 63"/>
                  <a:gd name="T2" fmla="*/ 145 w 10"/>
                  <a:gd name="T3" fmla="*/ 648 h 63"/>
                  <a:gd name="T4" fmla="*/ 125 w 10"/>
                  <a:gd name="T5" fmla="*/ 119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3">
                    <a:moveTo>
                      <a:pt x="6" y="0"/>
                    </a:moveTo>
                    <a:cubicBezTo>
                      <a:pt x="0" y="11"/>
                      <a:pt x="7" y="22"/>
                      <a:pt x="9" y="34"/>
                    </a:cubicBezTo>
                    <a:cubicBezTo>
                      <a:pt x="10" y="43"/>
                      <a:pt x="10" y="54"/>
                      <a:pt x="8" y="6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9" name="Freeform 4234">
                <a:extLst>
                  <a:ext uri="{FF2B5EF4-FFF2-40B4-BE49-F238E27FC236}">
                    <a16:creationId xmlns:a16="http://schemas.microsoft.com/office/drawing/2014/main" id="{F2EE645C-5D81-43A1-AD59-AD8787F22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43"/>
                <a:ext cx="102" cy="120"/>
              </a:xfrm>
              <a:custGeom>
                <a:avLst/>
                <a:gdLst>
                  <a:gd name="T0" fmla="*/ 0 w 41"/>
                  <a:gd name="T1" fmla="*/ 661 h 45"/>
                  <a:gd name="T2" fmla="*/ 415 w 41"/>
                  <a:gd name="T3" fmla="*/ 683 h 45"/>
                  <a:gd name="T4" fmla="*/ 632 w 4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0" y="35"/>
                    </a:moveTo>
                    <a:cubicBezTo>
                      <a:pt x="9" y="39"/>
                      <a:pt x="18" y="45"/>
                      <a:pt x="27" y="36"/>
                    </a:cubicBezTo>
                    <a:cubicBezTo>
                      <a:pt x="33" y="30"/>
                      <a:pt x="40" y="8"/>
                      <a:pt x="4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0" name="Freeform 4235">
                <a:extLst>
                  <a:ext uri="{FF2B5EF4-FFF2-40B4-BE49-F238E27FC236}">
                    <a16:creationId xmlns:a16="http://schemas.microsoft.com/office/drawing/2014/main" id="{8582949F-5CF4-4BC3-B535-6F18E546C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352"/>
                <a:ext cx="33" cy="101"/>
              </a:xfrm>
              <a:custGeom>
                <a:avLst/>
                <a:gdLst>
                  <a:gd name="T0" fmla="*/ 0 w 13"/>
                  <a:gd name="T1" fmla="*/ 0 h 38"/>
                  <a:gd name="T2" fmla="*/ 193 w 13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13" y="4"/>
                      <a:pt x="8" y="27"/>
                      <a:pt x="12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1" name="Freeform 4236">
                <a:extLst>
                  <a:ext uri="{FF2B5EF4-FFF2-40B4-BE49-F238E27FC236}">
                    <a16:creationId xmlns:a16="http://schemas.microsoft.com/office/drawing/2014/main" id="{53E0AECC-BB5E-4165-BF39-CF0FBABB4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536"/>
                <a:ext cx="92" cy="37"/>
              </a:xfrm>
              <a:custGeom>
                <a:avLst/>
                <a:gdLst>
                  <a:gd name="T0" fmla="*/ 0 w 37"/>
                  <a:gd name="T1" fmla="*/ 204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1"/>
                    </a:moveTo>
                    <a:cubicBezTo>
                      <a:pt x="13" y="14"/>
                      <a:pt x="28" y="9"/>
                      <a:pt x="37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2" name="Freeform 4237">
                <a:extLst>
                  <a:ext uri="{FF2B5EF4-FFF2-40B4-BE49-F238E27FC236}">
                    <a16:creationId xmlns:a16="http://schemas.microsoft.com/office/drawing/2014/main" id="{40EFEE02-4F49-4D0A-9E16-211D83F3A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872"/>
                <a:ext cx="35" cy="195"/>
              </a:xfrm>
              <a:custGeom>
                <a:avLst/>
                <a:gdLst>
                  <a:gd name="T0" fmla="*/ 0 w 14"/>
                  <a:gd name="T1" fmla="*/ 0 h 73"/>
                  <a:gd name="T2" fmla="*/ 175 w 14"/>
                  <a:gd name="T3" fmla="*/ 705 h 73"/>
                  <a:gd name="T4" fmla="*/ 63 w 14"/>
                  <a:gd name="T5" fmla="*/ 991 h 73"/>
                  <a:gd name="T6" fmla="*/ 0 w 14"/>
                  <a:gd name="T7" fmla="*/ 139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3">
                    <a:moveTo>
                      <a:pt x="0" y="0"/>
                    </a:moveTo>
                    <a:cubicBezTo>
                      <a:pt x="12" y="3"/>
                      <a:pt x="14" y="28"/>
                      <a:pt x="11" y="37"/>
                    </a:cubicBezTo>
                    <a:cubicBezTo>
                      <a:pt x="9" y="42"/>
                      <a:pt x="5" y="46"/>
                      <a:pt x="4" y="52"/>
                    </a:cubicBezTo>
                    <a:cubicBezTo>
                      <a:pt x="2" y="59"/>
                      <a:pt x="2" y="66"/>
                      <a:pt x="0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3" name="Freeform 4238">
                <a:extLst>
                  <a:ext uri="{FF2B5EF4-FFF2-40B4-BE49-F238E27FC236}">
                    <a16:creationId xmlns:a16="http://schemas.microsoft.com/office/drawing/2014/main" id="{7A4FCBFD-ED2B-483C-8690-FB0D1CEE8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899"/>
                <a:ext cx="63" cy="184"/>
              </a:xfrm>
              <a:custGeom>
                <a:avLst/>
                <a:gdLst>
                  <a:gd name="T0" fmla="*/ 179 w 25"/>
                  <a:gd name="T1" fmla="*/ 0 h 69"/>
                  <a:gd name="T2" fmla="*/ 83 w 25"/>
                  <a:gd name="T3" fmla="*/ 627 h 69"/>
                  <a:gd name="T4" fmla="*/ 401 w 25"/>
                  <a:gd name="T5" fmla="*/ 13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7" y="12"/>
                      <a:pt x="0" y="18"/>
                      <a:pt x="5" y="33"/>
                    </a:cubicBezTo>
                    <a:cubicBezTo>
                      <a:pt x="10" y="46"/>
                      <a:pt x="16" y="59"/>
                      <a:pt x="25" y="6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4239">
                <a:extLst>
                  <a:ext uri="{FF2B5EF4-FFF2-40B4-BE49-F238E27FC236}">
                    <a16:creationId xmlns:a16="http://schemas.microsoft.com/office/drawing/2014/main" id="{004BC97E-3115-452A-96C8-4D3D64724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03"/>
                <a:ext cx="123" cy="258"/>
              </a:xfrm>
              <a:custGeom>
                <a:avLst/>
                <a:gdLst>
                  <a:gd name="T0" fmla="*/ 776 w 49"/>
                  <a:gd name="T1" fmla="*/ 0 h 97"/>
                  <a:gd name="T2" fmla="*/ 146 w 49"/>
                  <a:gd name="T3" fmla="*/ 694 h 97"/>
                  <a:gd name="T4" fmla="*/ 83 w 49"/>
                  <a:gd name="T5" fmla="*/ 1825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49" y="0"/>
                    </a:moveTo>
                    <a:cubicBezTo>
                      <a:pt x="40" y="16"/>
                      <a:pt x="17" y="19"/>
                      <a:pt x="9" y="37"/>
                    </a:cubicBezTo>
                    <a:cubicBezTo>
                      <a:pt x="0" y="57"/>
                      <a:pt x="6" y="76"/>
                      <a:pt x="5" y="9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4240">
                <a:extLst>
                  <a:ext uri="{FF2B5EF4-FFF2-40B4-BE49-F238E27FC236}">
                    <a16:creationId xmlns:a16="http://schemas.microsoft.com/office/drawing/2014/main" id="{FE54C366-1C26-442B-90EA-761BD9C2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41"/>
                <a:ext cx="145" cy="83"/>
              </a:xfrm>
              <a:custGeom>
                <a:avLst/>
                <a:gdLst>
                  <a:gd name="T0" fmla="*/ 0 w 58"/>
                  <a:gd name="T1" fmla="*/ 423 h 31"/>
                  <a:gd name="T2" fmla="*/ 675 w 58"/>
                  <a:gd name="T3" fmla="*/ 388 h 31"/>
                  <a:gd name="T4" fmla="*/ 908 w 58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1">
                    <a:moveTo>
                      <a:pt x="0" y="22"/>
                    </a:moveTo>
                    <a:cubicBezTo>
                      <a:pt x="10" y="31"/>
                      <a:pt x="32" y="25"/>
                      <a:pt x="43" y="20"/>
                    </a:cubicBezTo>
                    <a:cubicBezTo>
                      <a:pt x="52" y="16"/>
                      <a:pt x="54" y="9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4241">
                <a:extLst>
                  <a:ext uri="{FF2B5EF4-FFF2-40B4-BE49-F238E27FC236}">
                    <a16:creationId xmlns:a16="http://schemas.microsoft.com/office/drawing/2014/main" id="{EFE039C9-1277-44A7-91B8-EAD057ED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056"/>
                <a:ext cx="135" cy="128"/>
              </a:xfrm>
              <a:custGeom>
                <a:avLst/>
                <a:gdLst>
                  <a:gd name="T0" fmla="*/ 0 w 54"/>
                  <a:gd name="T1" fmla="*/ 0 h 48"/>
                  <a:gd name="T2" fmla="*/ 500 w 54"/>
                  <a:gd name="T3" fmla="*/ 435 h 48"/>
                  <a:gd name="T4" fmla="*/ 845 w 54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8">
                    <a:moveTo>
                      <a:pt x="0" y="0"/>
                    </a:moveTo>
                    <a:cubicBezTo>
                      <a:pt x="0" y="21"/>
                      <a:pt x="19" y="15"/>
                      <a:pt x="32" y="23"/>
                    </a:cubicBezTo>
                    <a:cubicBezTo>
                      <a:pt x="40" y="28"/>
                      <a:pt x="46" y="41"/>
                      <a:pt x="54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4242">
                <a:extLst>
                  <a:ext uri="{FF2B5EF4-FFF2-40B4-BE49-F238E27FC236}">
                    <a16:creationId xmlns:a16="http://schemas.microsoft.com/office/drawing/2014/main" id="{884AAFE8-399A-4C05-B834-AD415ED6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965"/>
                <a:ext cx="30" cy="163"/>
              </a:xfrm>
              <a:custGeom>
                <a:avLst/>
                <a:gdLst>
                  <a:gd name="T0" fmla="*/ 0 w 12"/>
                  <a:gd name="T1" fmla="*/ 1165 h 61"/>
                  <a:gd name="T2" fmla="*/ 20 w 12"/>
                  <a:gd name="T3" fmla="*/ 901 h 61"/>
                  <a:gd name="T4" fmla="*/ 83 w 12"/>
                  <a:gd name="T5" fmla="*/ 743 h 61"/>
                  <a:gd name="T6" fmla="*/ 50 w 12"/>
                  <a:gd name="T7" fmla="*/ 572 h 61"/>
                  <a:gd name="T8" fmla="*/ 145 w 12"/>
                  <a:gd name="T9" fmla="*/ 321 h 61"/>
                  <a:gd name="T10" fmla="*/ 175 w 12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1">
                    <a:moveTo>
                      <a:pt x="0" y="61"/>
                    </a:moveTo>
                    <a:cubicBezTo>
                      <a:pt x="1" y="55"/>
                      <a:pt x="0" y="52"/>
                      <a:pt x="1" y="47"/>
                    </a:cubicBezTo>
                    <a:cubicBezTo>
                      <a:pt x="1" y="44"/>
                      <a:pt x="4" y="42"/>
                      <a:pt x="5" y="39"/>
                    </a:cubicBezTo>
                    <a:cubicBezTo>
                      <a:pt x="5" y="36"/>
                      <a:pt x="3" y="33"/>
                      <a:pt x="3" y="30"/>
                    </a:cubicBezTo>
                    <a:cubicBezTo>
                      <a:pt x="4" y="22"/>
                      <a:pt x="7" y="22"/>
                      <a:pt x="9" y="17"/>
                    </a:cubicBezTo>
                    <a:cubicBezTo>
                      <a:pt x="12" y="11"/>
                      <a:pt x="10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4243">
                <a:extLst>
                  <a:ext uri="{FF2B5EF4-FFF2-40B4-BE49-F238E27FC236}">
                    <a16:creationId xmlns:a16="http://schemas.microsoft.com/office/drawing/2014/main" id="{26FA8C3D-4A38-4B03-8413-1759171E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749"/>
                <a:ext cx="100" cy="59"/>
              </a:xfrm>
              <a:custGeom>
                <a:avLst/>
                <a:gdLst>
                  <a:gd name="T0" fmla="*/ 625 w 40"/>
                  <a:gd name="T1" fmla="*/ 424 h 22"/>
                  <a:gd name="T2" fmla="*/ 408 w 40"/>
                  <a:gd name="T3" fmla="*/ 330 h 22"/>
                  <a:gd name="T4" fmla="*/ 333 w 40"/>
                  <a:gd name="T5" fmla="*/ 137 h 22"/>
                  <a:gd name="T6" fmla="*/ 0 w 4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6" y="18"/>
                      <a:pt x="29" y="19"/>
                      <a:pt x="26" y="17"/>
                    </a:cubicBezTo>
                    <a:cubicBezTo>
                      <a:pt x="23" y="14"/>
                      <a:pt x="24" y="9"/>
                      <a:pt x="21" y="7"/>
                    </a:cubicBezTo>
                    <a:cubicBezTo>
                      <a:pt x="14" y="2"/>
                      <a:pt x="6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4244">
                <a:extLst>
                  <a:ext uri="{FF2B5EF4-FFF2-40B4-BE49-F238E27FC236}">
                    <a16:creationId xmlns:a16="http://schemas.microsoft.com/office/drawing/2014/main" id="{8EE762C9-5E03-465D-96FD-8F0585072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552"/>
                <a:ext cx="52" cy="227"/>
              </a:xfrm>
              <a:custGeom>
                <a:avLst/>
                <a:gdLst>
                  <a:gd name="T0" fmla="*/ 319 w 21"/>
                  <a:gd name="T1" fmla="*/ 1618 h 85"/>
                  <a:gd name="T2" fmla="*/ 228 w 21"/>
                  <a:gd name="T3" fmla="*/ 820 h 85"/>
                  <a:gd name="T4" fmla="*/ 134 w 21"/>
                  <a:gd name="T5" fmla="*/ 401 h 85"/>
                  <a:gd name="T6" fmla="*/ 62 w 21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21" y="85"/>
                    </a:moveTo>
                    <a:cubicBezTo>
                      <a:pt x="0" y="77"/>
                      <a:pt x="19" y="56"/>
                      <a:pt x="15" y="43"/>
                    </a:cubicBezTo>
                    <a:cubicBezTo>
                      <a:pt x="12" y="34"/>
                      <a:pt x="8" y="30"/>
                      <a:pt x="9" y="21"/>
                    </a:cubicBezTo>
                    <a:cubicBezTo>
                      <a:pt x="9" y="10"/>
                      <a:pt x="11" y="1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4245">
                <a:extLst>
                  <a:ext uri="{FF2B5EF4-FFF2-40B4-BE49-F238E27FC236}">
                    <a16:creationId xmlns:a16="http://schemas.microsoft.com/office/drawing/2014/main" id="{068CA967-0EF7-4911-BFD9-38052D5E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61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145 w 18"/>
                  <a:gd name="T3" fmla="*/ 227 h 27"/>
                  <a:gd name="T4" fmla="*/ 283 w 1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0" y="17"/>
                      <a:pt x="5" y="17"/>
                      <a:pt x="9" y="12"/>
                    </a:cubicBezTo>
                    <a:cubicBezTo>
                      <a:pt x="11" y="9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4246">
                <a:extLst>
                  <a:ext uri="{FF2B5EF4-FFF2-40B4-BE49-F238E27FC236}">
                    <a16:creationId xmlns:a16="http://schemas.microsoft.com/office/drawing/2014/main" id="{B8C61E65-386C-43CB-B13C-3994643A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883"/>
                <a:ext cx="68" cy="96"/>
              </a:xfrm>
              <a:custGeom>
                <a:avLst/>
                <a:gdLst>
                  <a:gd name="T0" fmla="*/ 0 w 27"/>
                  <a:gd name="T1" fmla="*/ 0 h 36"/>
                  <a:gd name="T2" fmla="*/ 191 w 27"/>
                  <a:gd name="T3" fmla="*/ 149 h 36"/>
                  <a:gd name="T4" fmla="*/ 242 w 27"/>
                  <a:gd name="T5" fmla="*/ 341 h 36"/>
                  <a:gd name="T6" fmla="*/ 400 w 27"/>
                  <a:gd name="T7" fmla="*/ 456 h 36"/>
                  <a:gd name="T8" fmla="*/ 431 w 27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0"/>
                    </a:moveTo>
                    <a:cubicBezTo>
                      <a:pt x="5" y="2"/>
                      <a:pt x="9" y="3"/>
                      <a:pt x="12" y="8"/>
                    </a:cubicBezTo>
                    <a:cubicBezTo>
                      <a:pt x="14" y="11"/>
                      <a:pt x="12" y="14"/>
                      <a:pt x="15" y="18"/>
                    </a:cubicBezTo>
                    <a:cubicBezTo>
                      <a:pt x="17" y="21"/>
                      <a:pt x="22" y="20"/>
                      <a:pt x="25" y="24"/>
                    </a:cubicBezTo>
                    <a:cubicBezTo>
                      <a:pt x="27" y="27"/>
                      <a:pt x="26" y="32"/>
                      <a:pt x="27" y="3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4247">
                <a:extLst>
                  <a:ext uri="{FF2B5EF4-FFF2-40B4-BE49-F238E27FC236}">
                    <a16:creationId xmlns:a16="http://schemas.microsoft.com/office/drawing/2014/main" id="{3E94F09B-2C14-4557-B2C3-C2002BD4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64"/>
                <a:ext cx="98" cy="91"/>
              </a:xfrm>
              <a:custGeom>
                <a:avLst/>
                <a:gdLst>
                  <a:gd name="T0" fmla="*/ 0 w 39"/>
                  <a:gd name="T1" fmla="*/ 252 h 34"/>
                  <a:gd name="T2" fmla="*/ 397 w 39"/>
                  <a:gd name="T3" fmla="*/ 329 h 34"/>
                  <a:gd name="T4" fmla="*/ 538 w 39"/>
                  <a:gd name="T5" fmla="*/ 367 h 34"/>
                  <a:gd name="T6" fmla="*/ 618 w 39"/>
                  <a:gd name="T7" fmla="*/ 65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4">
                    <a:moveTo>
                      <a:pt x="0" y="13"/>
                    </a:moveTo>
                    <a:cubicBezTo>
                      <a:pt x="9" y="0"/>
                      <a:pt x="17" y="13"/>
                      <a:pt x="25" y="17"/>
                    </a:cubicBezTo>
                    <a:cubicBezTo>
                      <a:pt x="30" y="19"/>
                      <a:pt x="30" y="15"/>
                      <a:pt x="34" y="19"/>
                    </a:cubicBezTo>
                    <a:cubicBezTo>
                      <a:pt x="37" y="22"/>
                      <a:pt x="38" y="30"/>
                      <a:pt x="39" y="3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4248">
                <a:extLst>
                  <a:ext uri="{FF2B5EF4-FFF2-40B4-BE49-F238E27FC236}">
                    <a16:creationId xmlns:a16="http://schemas.microsoft.com/office/drawing/2014/main" id="{4ACFFF6A-F756-41EC-A387-1E2A2FDA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13"/>
                <a:ext cx="57" cy="163"/>
              </a:xfrm>
              <a:custGeom>
                <a:avLst/>
                <a:gdLst>
                  <a:gd name="T0" fmla="*/ 337 w 23"/>
                  <a:gd name="T1" fmla="*/ 0 h 61"/>
                  <a:gd name="T2" fmla="*/ 320 w 23"/>
                  <a:gd name="T3" fmla="*/ 401 h 61"/>
                  <a:gd name="T4" fmla="*/ 166 w 23"/>
                  <a:gd name="T5" fmla="*/ 628 h 61"/>
                  <a:gd name="T6" fmla="*/ 154 w 23"/>
                  <a:gd name="T7" fmla="*/ 970 h 61"/>
                  <a:gd name="T8" fmla="*/ 0 w 23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1">
                    <a:moveTo>
                      <a:pt x="22" y="0"/>
                    </a:moveTo>
                    <a:cubicBezTo>
                      <a:pt x="22" y="6"/>
                      <a:pt x="23" y="15"/>
                      <a:pt x="21" y="21"/>
                    </a:cubicBezTo>
                    <a:cubicBezTo>
                      <a:pt x="18" y="26"/>
                      <a:pt x="14" y="28"/>
                      <a:pt x="11" y="33"/>
                    </a:cubicBezTo>
                    <a:cubicBezTo>
                      <a:pt x="7" y="39"/>
                      <a:pt x="12" y="45"/>
                      <a:pt x="10" y="51"/>
                    </a:cubicBezTo>
                    <a:cubicBezTo>
                      <a:pt x="8" y="56"/>
                      <a:pt x="3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4249">
                <a:extLst>
                  <a:ext uri="{FF2B5EF4-FFF2-40B4-BE49-F238E27FC236}">
                    <a16:creationId xmlns:a16="http://schemas.microsoft.com/office/drawing/2014/main" id="{FD0C60BD-BF61-4C7D-8DF9-886F1EBB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2837"/>
                <a:ext cx="30" cy="102"/>
              </a:xfrm>
              <a:custGeom>
                <a:avLst/>
                <a:gdLst>
                  <a:gd name="T0" fmla="*/ 0 w 12"/>
                  <a:gd name="T1" fmla="*/ 0 h 38"/>
                  <a:gd name="T2" fmla="*/ 63 w 12"/>
                  <a:gd name="T3" fmla="*/ 346 h 38"/>
                  <a:gd name="T4" fmla="*/ 113 w 12"/>
                  <a:gd name="T5" fmla="*/ 73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0"/>
                    </a:moveTo>
                    <a:cubicBezTo>
                      <a:pt x="12" y="3"/>
                      <a:pt x="6" y="10"/>
                      <a:pt x="4" y="18"/>
                    </a:cubicBezTo>
                    <a:cubicBezTo>
                      <a:pt x="1" y="26"/>
                      <a:pt x="3" y="30"/>
                      <a:pt x="7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4250">
                <a:extLst>
                  <a:ext uri="{FF2B5EF4-FFF2-40B4-BE49-F238E27FC236}">
                    <a16:creationId xmlns:a16="http://schemas.microsoft.com/office/drawing/2014/main" id="{FCA4465D-4192-4802-B35C-CB691CE1A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11"/>
                <a:ext cx="65" cy="72"/>
              </a:xfrm>
              <a:custGeom>
                <a:avLst/>
                <a:gdLst>
                  <a:gd name="T0" fmla="*/ 0 w 26"/>
                  <a:gd name="T1" fmla="*/ 397 h 27"/>
                  <a:gd name="T2" fmla="*/ 250 w 26"/>
                  <a:gd name="T3" fmla="*/ 264 h 27"/>
                  <a:gd name="T4" fmla="*/ 313 w 26"/>
                  <a:gd name="T5" fmla="*/ 93 h 27"/>
                  <a:gd name="T6" fmla="*/ 408 w 2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0" y="21"/>
                    </a:moveTo>
                    <a:cubicBezTo>
                      <a:pt x="8" y="27"/>
                      <a:pt x="12" y="19"/>
                      <a:pt x="16" y="14"/>
                    </a:cubicBezTo>
                    <a:cubicBezTo>
                      <a:pt x="18" y="11"/>
                      <a:pt x="17" y="8"/>
                      <a:pt x="20" y="5"/>
                    </a:cubicBezTo>
                    <a:cubicBezTo>
                      <a:pt x="21" y="3"/>
                      <a:pt x="24" y="2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4251">
                <a:extLst>
                  <a:ext uri="{FF2B5EF4-FFF2-40B4-BE49-F238E27FC236}">
                    <a16:creationId xmlns:a16="http://schemas.microsoft.com/office/drawing/2014/main" id="{A064DCC2-2415-474B-868C-AC523CFFB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509"/>
                <a:ext cx="160" cy="126"/>
              </a:xfrm>
              <a:custGeom>
                <a:avLst/>
                <a:gdLst>
                  <a:gd name="T0" fmla="*/ 0 w 64"/>
                  <a:gd name="T1" fmla="*/ 0 h 47"/>
                  <a:gd name="T2" fmla="*/ 220 w 64"/>
                  <a:gd name="T3" fmla="*/ 402 h 47"/>
                  <a:gd name="T4" fmla="*/ 408 w 64"/>
                  <a:gd name="T5" fmla="*/ 826 h 47"/>
                  <a:gd name="T6" fmla="*/ 738 w 64"/>
                  <a:gd name="T7" fmla="*/ 906 h 47"/>
                  <a:gd name="T8" fmla="*/ 1000 w 64"/>
                  <a:gd name="T9" fmla="*/ 88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7">
                    <a:moveTo>
                      <a:pt x="0" y="0"/>
                    </a:moveTo>
                    <a:cubicBezTo>
                      <a:pt x="0" y="11"/>
                      <a:pt x="8" y="13"/>
                      <a:pt x="14" y="21"/>
                    </a:cubicBezTo>
                    <a:cubicBezTo>
                      <a:pt x="19" y="29"/>
                      <a:pt x="16" y="38"/>
                      <a:pt x="26" y="43"/>
                    </a:cubicBezTo>
                    <a:cubicBezTo>
                      <a:pt x="30" y="45"/>
                      <a:pt x="42" y="46"/>
                      <a:pt x="47" y="47"/>
                    </a:cubicBezTo>
                    <a:cubicBezTo>
                      <a:pt x="51" y="47"/>
                      <a:pt x="60" y="43"/>
                      <a:pt x="64" y="4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4252">
                <a:extLst>
                  <a:ext uri="{FF2B5EF4-FFF2-40B4-BE49-F238E27FC236}">
                    <a16:creationId xmlns:a16="http://schemas.microsoft.com/office/drawing/2014/main" id="{B85DEE2F-6059-4037-89FE-4A5B0471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2427"/>
                <a:ext cx="112" cy="133"/>
              </a:xfrm>
              <a:custGeom>
                <a:avLst/>
                <a:gdLst>
                  <a:gd name="T0" fmla="*/ 75 w 45"/>
                  <a:gd name="T1" fmla="*/ 942 h 50"/>
                  <a:gd name="T2" fmla="*/ 383 w 45"/>
                  <a:gd name="T3" fmla="*/ 452 h 50"/>
                  <a:gd name="T4" fmla="*/ 694 w 4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5" y="50"/>
                    </a:moveTo>
                    <a:cubicBezTo>
                      <a:pt x="0" y="32"/>
                      <a:pt x="16" y="34"/>
                      <a:pt x="25" y="24"/>
                    </a:cubicBezTo>
                    <a:cubicBezTo>
                      <a:pt x="33" y="16"/>
                      <a:pt x="29" y="2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4253">
                <a:extLst>
                  <a:ext uri="{FF2B5EF4-FFF2-40B4-BE49-F238E27FC236}">
                    <a16:creationId xmlns:a16="http://schemas.microsoft.com/office/drawing/2014/main" id="{77FE0CF2-6BFB-4D92-8200-EC452EB96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648"/>
                <a:ext cx="205" cy="59"/>
              </a:xfrm>
              <a:custGeom>
                <a:avLst/>
                <a:gdLst>
                  <a:gd name="T0" fmla="*/ 0 w 82"/>
                  <a:gd name="T1" fmla="*/ 0 h 22"/>
                  <a:gd name="T2" fmla="*/ 95 w 82"/>
                  <a:gd name="T3" fmla="*/ 172 h 22"/>
                  <a:gd name="T4" fmla="*/ 395 w 82"/>
                  <a:gd name="T5" fmla="*/ 215 h 22"/>
                  <a:gd name="T6" fmla="*/ 833 w 82"/>
                  <a:gd name="T7" fmla="*/ 402 h 22"/>
                  <a:gd name="T8" fmla="*/ 1283 w 82"/>
                  <a:gd name="T9" fmla="*/ 15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22">
                    <a:moveTo>
                      <a:pt x="0" y="0"/>
                    </a:moveTo>
                    <a:cubicBezTo>
                      <a:pt x="1" y="3"/>
                      <a:pt x="3" y="7"/>
                      <a:pt x="6" y="9"/>
                    </a:cubicBezTo>
                    <a:cubicBezTo>
                      <a:pt x="13" y="14"/>
                      <a:pt x="17" y="11"/>
                      <a:pt x="25" y="11"/>
                    </a:cubicBezTo>
                    <a:cubicBezTo>
                      <a:pt x="37" y="10"/>
                      <a:pt x="41" y="20"/>
                      <a:pt x="53" y="21"/>
                    </a:cubicBezTo>
                    <a:cubicBezTo>
                      <a:pt x="64" y="22"/>
                      <a:pt x="72" y="9"/>
                      <a:pt x="82" y="8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4254">
                <a:extLst>
                  <a:ext uri="{FF2B5EF4-FFF2-40B4-BE49-F238E27FC236}">
                    <a16:creationId xmlns:a16="http://schemas.microsoft.com/office/drawing/2014/main" id="{AB050CDC-45FD-46CA-AF4E-41D9D6DF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73"/>
                <a:ext cx="75" cy="75"/>
              </a:xfrm>
              <a:custGeom>
                <a:avLst/>
                <a:gdLst>
                  <a:gd name="T0" fmla="*/ 0 w 30"/>
                  <a:gd name="T1" fmla="*/ 0 h 28"/>
                  <a:gd name="T2" fmla="*/ 83 w 30"/>
                  <a:gd name="T3" fmla="*/ 287 h 28"/>
                  <a:gd name="T4" fmla="*/ 395 w 30"/>
                  <a:gd name="T5" fmla="*/ 388 h 28"/>
                  <a:gd name="T6" fmla="*/ 470 w 3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0" y="0"/>
                    </a:moveTo>
                    <a:cubicBezTo>
                      <a:pt x="1" y="5"/>
                      <a:pt x="0" y="11"/>
                      <a:pt x="5" y="15"/>
                    </a:cubicBezTo>
                    <a:cubicBezTo>
                      <a:pt x="11" y="19"/>
                      <a:pt x="18" y="14"/>
                      <a:pt x="25" y="20"/>
                    </a:cubicBezTo>
                    <a:cubicBezTo>
                      <a:pt x="27" y="22"/>
                      <a:pt x="28" y="25"/>
                      <a:pt x="30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4255">
                <a:extLst>
                  <a:ext uri="{FF2B5EF4-FFF2-40B4-BE49-F238E27FC236}">
                    <a16:creationId xmlns:a16="http://schemas.microsoft.com/office/drawing/2014/main" id="{6F842D6B-7306-4D5E-BCD3-E6DD9EAB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15"/>
                <a:ext cx="35" cy="117"/>
              </a:xfrm>
              <a:custGeom>
                <a:avLst/>
                <a:gdLst>
                  <a:gd name="T0" fmla="*/ 0 w 14"/>
                  <a:gd name="T1" fmla="*/ 827 h 44"/>
                  <a:gd name="T2" fmla="*/ 145 w 14"/>
                  <a:gd name="T3" fmla="*/ 452 h 44"/>
                  <a:gd name="T4" fmla="*/ 158 w 1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4">
                    <a:moveTo>
                      <a:pt x="0" y="44"/>
                    </a:moveTo>
                    <a:cubicBezTo>
                      <a:pt x="0" y="31"/>
                      <a:pt x="3" y="33"/>
                      <a:pt x="9" y="24"/>
                    </a:cubicBezTo>
                    <a:cubicBezTo>
                      <a:pt x="14" y="15"/>
                      <a:pt x="9" y="9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4256">
                <a:extLst>
                  <a:ext uri="{FF2B5EF4-FFF2-40B4-BE49-F238E27FC236}">
                    <a16:creationId xmlns:a16="http://schemas.microsoft.com/office/drawing/2014/main" id="{E0E597FA-58AA-4C78-A89C-076A6627C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691"/>
                <a:ext cx="130" cy="128"/>
              </a:xfrm>
              <a:custGeom>
                <a:avLst/>
                <a:gdLst>
                  <a:gd name="T0" fmla="*/ 0 w 52"/>
                  <a:gd name="T1" fmla="*/ 77 h 48"/>
                  <a:gd name="T2" fmla="*/ 250 w 52"/>
                  <a:gd name="T3" fmla="*/ 341 h 48"/>
                  <a:gd name="T4" fmla="*/ 458 w 52"/>
                  <a:gd name="T5" fmla="*/ 512 h 48"/>
                  <a:gd name="T6" fmla="*/ 813 w 52"/>
                  <a:gd name="T7" fmla="*/ 90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4"/>
                    </a:moveTo>
                    <a:cubicBezTo>
                      <a:pt x="10" y="0"/>
                      <a:pt x="13" y="12"/>
                      <a:pt x="16" y="18"/>
                    </a:cubicBezTo>
                    <a:cubicBezTo>
                      <a:pt x="21" y="27"/>
                      <a:pt x="19" y="23"/>
                      <a:pt x="29" y="27"/>
                    </a:cubicBezTo>
                    <a:cubicBezTo>
                      <a:pt x="39" y="32"/>
                      <a:pt x="44" y="42"/>
                      <a:pt x="52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4257">
                <a:extLst>
                  <a:ext uri="{FF2B5EF4-FFF2-40B4-BE49-F238E27FC236}">
                    <a16:creationId xmlns:a16="http://schemas.microsoft.com/office/drawing/2014/main" id="{7EECF753-2487-4BAE-86D8-E7DF7DCEB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704"/>
                <a:ext cx="115" cy="91"/>
              </a:xfrm>
              <a:custGeom>
                <a:avLst/>
                <a:gdLst>
                  <a:gd name="T0" fmla="*/ 0 w 46"/>
                  <a:gd name="T1" fmla="*/ 0 h 34"/>
                  <a:gd name="T2" fmla="*/ 158 w 46"/>
                  <a:gd name="T3" fmla="*/ 252 h 34"/>
                  <a:gd name="T4" fmla="*/ 283 w 46"/>
                  <a:gd name="T5" fmla="*/ 573 h 34"/>
                  <a:gd name="T6" fmla="*/ 533 w 46"/>
                  <a:gd name="T7" fmla="*/ 538 h 34"/>
                  <a:gd name="T8" fmla="*/ 720 w 46"/>
                  <a:gd name="T9" fmla="*/ 63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0" y="0"/>
                    </a:moveTo>
                    <a:cubicBezTo>
                      <a:pt x="4" y="5"/>
                      <a:pt x="5" y="8"/>
                      <a:pt x="10" y="13"/>
                    </a:cubicBezTo>
                    <a:cubicBezTo>
                      <a:pt x="13" y="17"/>
                      <a:pt x="15" y="27"/>
                      <a:pt x="18" y="30"/>
                    </a:cubicBezTo>
                    <a:cubicBezTo>
                      <a:pt x="23" y="34"/>
                      <a:pt x="29" y="28"/>
                      <a:pt x="34" y="28"/>
                    </a:cubicBezTo>
                    <a:cubicBezTo>
                      <a:pt x="41" y="28"/>
                      <a:pt x="40" y="29"/>
                      <a:pt x="46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4258">
                <a:extLst>
                  <a:ext uri="{FF2B5EF4-FFF2-40B4-BE49-F238E27FC236}">
                    <a16:creationId xmlns:a16="http://schemas.microsoft.com/office/drawing/2014/main" id="{4F4FF626-CC99-4941-93E2-2D4520C9E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504"/>
                <a:ext cx="25" cy="72"/>
              </a:xfrm>
              <a:custGeom>
                <a:avLst/>
                <a:gdLst>
                  <a:gd name="T0" fmla="*/ 158 w 10"/>
                  <a:gd name="T1" fmla="*/ 0 h 27"/>
                  <a:gd name="T2" fmla="*/ 83 w 10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7">
                    <a:moveTo>
                      <a:pt x="10" y="0"/>
                    </a:moveTo>
                    <a:cubicBezTo>
                      <a:pt x="2" y="1"/>
                      <a:pt x="0" y="20"/>
                      <a:pt x="5" y="2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4259">
                <a:extLst>
                  <a:ext uri="{FF2B5EF4-FFF2-40B4-BE49-F238E27FC236}">
                    <a16:creationId xmlns:a16="http://schemas.microsoft.com/office/drawing/2014/main" id="{F5E7109F-F4F8-461B-85F9-FBD0AADF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245"/>
                <a:ext cx="192" cy="144"/>
              </a:xfrm>
              <a:custGeom>
                <a:avLst/>
                <a:gdLst>
                  <a:gd name="T0" fmla="*/ 0 w 77"/>
                  <a:gd name="T1" fmla="*/ 1024 h 54"/>
                  <a:gd name="T2" fmla="*/ 12 w 77"/>
                  <a:gd name="T3" fmla="*/ 1003 h 54"/>
                  <a:gd name="T4" fmla="*/ 249 w 77"/>
                  <a:gd name="T5" fmla="*/ 341 h 54"/>
                  <a:gd name="T6" fmla="*/ 633 w 77"/>
                  <a:gd name="T7" fmla="*/ 77 h 54"/>
                  <a:gd name="T8" fmla="*/ 945 w 77"/>
                  <a:gd name="T9" fmla="*/ 363 h 54"/>
                  <a:gd name="T10" fmla="*/ 1194 w 77"/>
                  <a:gd name="T11" fmla="*/ 397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4">
                    <a:moveTo>
                      <a:pt x="0" y="54"/>
                    </a:moveTo>
                    <a:cubicBezTo>
                      <a:pt x="0" y="54"/>
                      <a:pt x="1" y="53"/>
                      <a:pt x="1" y="53"/>
                    </a:cubicBezTo>
                    <a:cubicBezTo>
                      <a:pt x="7" y="45"/>
                      <a:pt x="7" y="21"/>
                      <a:pt x="16" y="18"/>
                    </a:cubicBezTo>
                    <a:cubicBezTo>
                      <a:pt x="25" y="16"/>
                      <a:pt x="35" y="11"/>
                      <a:pt x="41" y="4"/>
                    </a:cubicBezTo>
                    <a:cubicBezTo>
                      <a:pt x="45" y="0"/>
                      <a:pt x="55" y="18"/>
                      <a:pt x="61" y="19"/>
                    </a:cubicBezTo>
                    <a:cubicBezTo>
                      <a:pt x="66" y="20"/>
                      <a:pt x="73" y="22"/>
                      <a:pt x="77" y="2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4260">
                <a:extLst>
                  <a:ext uri="{FF2B5EF4-FFF2-40B4-BE49-F238E27FC236}">
                    <a16:creationId xmlns:a16="http://schemas.microsoft.com/office/drawing/2014/main" id="{71D29496-BD11-4002-97FA-CA86500C5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89"/>
                <a:ext cx="148" cy="102"/>
              </a:xfrm>
              <a:custGeom>
                <a:avLst/>
                <a:gdLst>
                  <a:gd name="T0" fmla="*/ 0 w 59"/>
                  <a:gd name="T1" fmla="*/ 735 h 38"/>
                  <a:gd name="T2" fmla="*/ 188 w 59"/>
                  <a:gd name="T3" fmla="*/ 446 h 38"/>
                  <a:gd name="T4" fmla="*/ 692 w 59"/>
                  <a:gd name="T5" fmla="*/ 389 h 38"/>
                  <a:gd name="T6" fmla="*/ 931 w 5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8">
                    <a:moveTo>
                      <a:pt x="0" y="38"/>
                    </a:moveTo>
                    <a:cubicBezTo>
                      <a:pt x="0" y="34"/>
                      <a:pt x="9" y="25"/>
                      <a:pt x="12" y="23"/>
                    </a:cubicBezTo>
                    <a:cubicBezTo>
                      <a:pt x="22" y="19"/>
                      <a:pt x="34" y="25"/>
                      <a:pt x="44" y="20"/>
                    </a:cubicBezTo>
                    <a:cubicBezTo>
                      <a:pt x="53" y="16"/>
                      <a:pt x="54" y="8"/>
                      <a:pt x="59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4261">
                <a:extLst>
                  <a:ext uri="{FF2B5EF4-FFF2-40B4-BE49-F238E27FC236}">
                    <a16:creationId xmlns:a16="http://schemas.microsoft.com/office/drawing/2014/main" id="{3C3273B1-AE3D-49DE-938B-4234618C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485"/>
                <a:ext cx="113" cy="134"/>
              </a:xfrm>
              <a:custGeom>
                <a:avLst/>
                <a:gdLst>
                  <a:gd name="T0" fmla="*/ 0 w 45"/>
                  <a:gd name="T1" fmla="*/ 689 h 50"/>
                  <a:gd name="T2" fmla="*/ 304 w 45"/>
                  <a:gd name="T3" fmla="*/ 330 h 50"/>
                  <a:gd name="T4" fmla="*/ 367 w 45"/>
                  <a:gd name="T5" fmla="*/ 150 h 50"/>
                  <a:gd name="T6" fmla="*/ 397 w 45"/>
                  <a:gd name="T7" fmla="*/ 0 h 50"/>
                  <a:gd name="T8" fmla="*/ 397 w 45"/>
                  <a:gd name="T9" fmla="*/ 209 h 50"/>
                  <a:gd name="T10" fmla="*/ 588 w 45"/>
                  <a:gd name="T11" fmla="*/ 423 h 50"/>
                  <a:gd name="T12" fmla="*/ 600 w 45"/>
                  <a:gd name="T13" fmla="*/ 710 h 50"/>
                  <a:gd name="T14" fmla="*/ 681 w 45"/>
                  <a:gd name="T15" fmla="*/ 96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0">
                    <a:moveTo>
                      <a:pt x="0" y="36"/>
                    </a:moveTo>
                    <a:cubicBezTo>
                      <a:pt x="11" y="36"/>
                      <a:pt x="15" y="24"/>
                      <a:pt x="19" y="17"/>
                    </a:cubicBezTo>
                    <a:cubicBezTo>
                      <a:pt x="20" y="14"/>
                      <a:pt x="22" y="11"/>
                      <a:pt x="23" y="8"/>
                    </a:cubicBezTo>
                    <a:cubicBezTo>
                      <a:pt x="24" y="5"/>
                      <a:pt x="24" y="2"/>
                      <a:pt x="25" y="0"/>
                    </a:cubicBezTo>
                    <a:cubicBezTo>
                      <a:pt x="25" y="3"/>
                      <a:pt x="22" y="8"/>
                      <a:pt x="25" y="11"/>
                    </a:cubicBezTo>
                    <a:cubicBezTo>
                      <a:pt x="28" y="17"/>
                      <a:pt x="38" y="13"/>
                      <a:pt x="37" y="22"/>
                    </a:cubicBezTo>
                    <a:cubicBezTo>
                      <a:pt x="36" y="29"/>
                      <a:pt x="31" y="33"/>
                      <a:pt x="38" y="37"/>
                    </a:cubicBezTo>
                    <a:cubicBezTo>
                      <a:pt x="45" y="41"/>
                      <a:pt x="42" y="42"/>
                      <a:pt x="43" y="5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4262">
                <a:extLst>
                  <a:ext uri="{FF2B5EF4-FFF2-40B4-BE49-F238E27FC236}">
                    <a16:creationId xmlns:a16="http://schemas.microsoft.com/office/drawing/2014/main" id="{B039BA77-F1A3-4566-BE01-FE190CCE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79"/>
                <a:ext cx="55" cy="69"/>
              </a:xfrm>
              <a:custGeom>
                <a:avLst/>
                <a:gdLst>
                  <a:gd name="T0" fmla="*/ 20 w 22"/>
                  <a:gd name="T1" fmla="*/ 0 h 26"/>
                  <a:gd name="T2" fmla="*/ 83 w 22"/>
                  <a:gd name="T3" fmla="*/ 170 h 26"/>
                  <a:gd name="T4" fmla="*/ 158 w 22"/>
                  <a:gd name="T5" fmla="*/ 226 h 26"/>
                  <a:gd name="T6" fmla="*/ 188 w 22"/>
                  <a:gd name="T7" fmla="*/ 295 h 26"/>
                  <a:gd name="T8" fmla="*/ 270 w 22"/>
                  <a:gd name="T9" fmla="*/ 451 h 26"/>
                  <a:gd name="T10" fmla="*/ 345 w 22"/>
                  <a:gd name="T11" fmla="*/ 48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1" y="0"/>
                    </a:moveTo>
                    <a:cubicBezTo>
                      <a:pt x="0" y="3"/>
                      <a:pt x="3" y="7"/>
                      <a:pt x="5" y="9"/>
                    </a:cubicBezTo>
                    <a:cubicBezTo>
                      <a:pt x="7" y="10"/>
                      <a:pt x="9" y="11"/>
                      <a:pt x="10" y="12"/>
                    </a:cubicBezTo>
                    <a:cubicBezTo>
                      <a:pt x="12" y="14"/>
                      <a:pt x="11" y="14"/>
                      <a:pt x="12" y="16"/>
                    </a:cubicBezTo>
                    <a:cubicBezTo>
                      <a:pt x="13" y="20"/>
                      <a:pt x="12" y="22"/>
                      <a:pt x="17" y="24"/>
                    </a:cubicBezTo>
                    <a:cubicBezTo>
                      <a:pt x="18" y="25"/>
                      <a:pt x="20" y="25"/>
                      <a:pt x="22" y="26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Freeform 4263">
                <a:extLst>
                  <a:ext uri="{FF2B5EF4-FFF2-40B4-BE49-F238E27FC236}">
                    <a16:creationId xmlns:a16="http://schemas.microsoft.com/office/drawing/2014/main" id="{4EFA9BEB-98B6-42B5-8365-9F982106D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429"/>
                <a:ext cx="17" cy="112"/>
              </a:xfrm>
              <a:custGeom>
                <a:avLst/>
                <a:gdLst>
                  <a:gd name="T0" fmla="*/ 100 w 7"/>
                  <a:gd name="T1" fmla="*/ 0 h 42"/>
                  <a:gd name="T2" fmla="*/ 29 w 7"/>
                  <a:gd name="T3" fmla="*/ 136 h 42"/>
                  <a:gd name="T4" fmla="*/ 70 w 7"/>
                  <a:gd name="T5" fmla="*/ 376 h 42"/>
                  <a:gd name="T6" fmla="*/ 70 w 7"/>
                  <a:gd name="T7" fmla="*/ 648 h 42"/>
                  <a:gd name="T8" fmla="*/ 0 w 7"/>
                  <a:gd name="T9" fmla="*/ 79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1" y="12"/>
                      <a:pt x="3" y="15"/>
                      <a:pt x="5" y="20"/>
                    </a:cubicBezTo>
                    <a:cubicBezTo>
                      <a:pt x="6" y="24"/>
                      <a:pt x="6" y="30"/>
                      <a:pt x="5" y="34"/>
                    </a:cubicBezTo>
                    <a:cubicBezTo>
                      <a:pt x="3" y="37"/>
                      <a:pt x="0" y="38"/>
                      <a:pt x="0" y="4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Freeform 4264">
                <a:extLst>
                  <a:ext uri="{FF2B5EF4-FFF2-40B4-BE49-F238E27FC236}">
                    <a16:creationId xmlns:a16="http://schemas.microsoft.com/office/drawing/2014/main" id="{387DC71F-BAFD-4119-A8BA-E33E65734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464"/>
                <a:ext cx="132" cy="120"/>
              </a:xfrm>
              <a:custGeom>
                <a:avLst/>
                <a:gdLst>
                  <a:gd name="T0" fmla="*/ 0 w 53"/>
                  <a:gd name="T1" fmla="*/ 136 h 45"/>
                  <a:gd name="T2" fmla="*/ 249 w 53"/>
                  <a:gd name="T3" fmla="*/ 285 h 45"/>
                  <a:gd name="T4" fmla="*/ 446 w 53"/>
                  <a:gd name="T5" fmla="*/ 435 h 45"/>
                  <a:gd name="T6" fmla="*/ 496 w 53"/>
                  <a:gd name="T7" fmla="*/ 605 h 45"/>
                  <a:gd name="T8" fmla="*/ 819 w 53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5">
                    <a:moveTo>
                      <a:pt x="0" y="7"/>
                    </a:moveTo>
                    <a:cubicBezTo>
                      <a:pt x="8" y="0"/>
                      <a:pt x="11" y="10"/>
                      <a:pt x="16" y="15"/>
                    </a:cubicBezTo>
                    <a:cubicBezTo>
                      <a:pt x="20" y="18"/>
                      <a:pt x="25" y="20"/>
                      <a:pt x="29" y="23"/>
                    </a:cubicBezTo>
                    <a:cubicBezTo>
                      <a:pt x="32" y="25"/>
                      <a:pt x="31" y="28"/>
                      <a:pt x="32" y="32"/>
                    </a:cubicBezTo>
                    <a:cubicBezTo>
                      <a:pt x="35" y="42"/>
                      <a:pt x="47" y="41"/>
                      <a:pt x="53" y="4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Freeform 4265">
                <a:extLst>
                  <a:ext uri="{FF2B5EF4-FFF2-40B4-BE49-F238E27FC236}">
                    <a16:creationId xmlns:a16="http://schemas.microsoft.com/office/drawing/2014/main" id="{D54A0ACE-C259-4719-A3E6-0D07D509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99"/>
                <a:ext cx="83" cy="237"/>
              </a:xfrm>
              <a:custGeom>
                <a:avLst/>
                <a:gdLst>
                  <a:gd name="T0" fmla="*/ 126 w 33"/>
                  <a:gd name="T1" fmla="*/ 1020 h 89"/>
                  <a:gd name="T2" fmla="*/ 0 w 33"/>
                  <a:gd name="T3" fmla="*/ 1680 h 89"/>
                  <a:gd name="T4" fmla="*/ 0 w 33"/>
                  <a:gd name="T5" fmla="*/ 1680 h 89"/>
                  <a:gd name="T6" fmla="*/ 158 w 33"/>
                  <a:gd name="T7" fmla="*/ 1020 h 89"/>
                  <a:gd name="T8" fmla="*/ 526 w 33"/>
                  <a:gd name="T9" fmla="*/ 0 h 89"/>
                  <a:gd name="T10" fmla="*/ 526 w 33"/>
                  <a:gd name="T11" fmla="*/ 0 h 89"/>
                  <a:gd name="T12" fmla="*/ 126 w 33"/>
                  <a:gd name="T13" fmla="*/ 102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89">
                    <a:moveTo>
                      <a:pt x="8" y="54"/>
                    </a:moveTo>
                    <a:cubicBezTo>
                      <a:pt x="7" y="66"/>
                      <a:pt x="5" y="7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5" y="79"/>
                      <a:pt x="9" y="67"/>
                      <a:pt x="10" y="54"/>
                    </a:cubicBezTo>
                    <a:cubicBezTo>
                      <a:pt x="13" y="34"/>
                      <a:pt x="15" y="1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4" y="13"/>
                      <a:pt x="11" y="34"/>
                      <a:pt x="8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4266">
                <a:extLst>
                  <a:ext uri="{FF2B5EF4-FFF2-40B4-BE49-F238E27FC236}">
                    <a16:creationId xmlns:a16="http://schemas.microsoft.com/office/drawing/2014/main" id="{E8E0B1C3-7325-4B49-9FF7-0E745BF9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160"/>
                <a:ext cx="20" cy="133"/>
              </a:xfrm>
              <a:custGeom>
                <a:avLst/>
                <a:gdLst>
                  <a:gd name="T0" fmla="*/ 113 w 8"/>
                  <a:gd name="T1" fmla="*/ 21 h 50"/>
                  <a:gd name="T2" fmla="*/ 0 w 8"/>
                  <a:gd name="T3" fmla="*/ 511 h 50"/>
                  <a:gd name="T4" fmla="*/ 63 w 8"/>
                  <a:gd name="T5" fmla="*/ 904 h 50"/>
                  <a:gd name="T6" fmla="*/ 63 w 8"/>
                  <a:gd name="T7" fmla="*/ 904 h 50"/>
                  <a:gd name="T8" fmla="*/ 33 w 8"/>
                  <a:gd name="T9" fmla="*/ 524 h 50"/>
                  <a:gd name="T10" fmla="*/ 113 w 8"/>
                  <a:gd name="T11" fmla="*/ 21 h 50"/>
                  <a:gd name="T12" fmla="*/ 125 w 8"/>
                  <a:gd name="T13" fmla="*/ 0 h 50"/>
                  <a:gd name="T14" fmla="*/ 113 w 8"/>
                  <a:gd name="T15" fmla="*/ 21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0">
                    <a:moveTo>
                      <a:pt x="7" y="1"/>
                    </a:moveTo>
                    <a:cubicBezTo>
                      <a:pt x="4" y="10"/>
                      <a:pt x="1" y="19"/>
                      <a:pt x="0" y="27"/>
                    </a:cubicBezTo>
                    <a:cubicBezTo>
                      <a:pt x="0" y="34"/>
                      <a:pt x="1" y="41"/>
                      <a:pt x="4" y="48"/>
                    </a:cubicBezTo>
                    <a:cubicBezTo>
                      <a:pt x="5" y="50"/>
                      <a:pt x="5" y="49"/>
                      <a:pt x="4" y="48"/>
                    </a:cubicBezTo>
                    <a:cubicBezTo>
                      <a:pt x="2" y="41"/>
                      <a:pt x="2" y="34"/>
                      <a:pt x="2" y="28"/>
                    </a:cubicBezTo>
                    <a:cubicBezTo>
                      <a:pt x="3" y="19"/>
                      <a:pt x="4" y="10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4267">
                <a:extLst>
                  <a:ext uri="{FF2B5EF4-FFF2-40B4-BE49-F238E27FC236}">
                    <a16:creationId xmlns:a16="http://schemas.microsoft.com/office/drawing/2014/main" id="{8F7E957E-051A-4785-8B96-561C51E7E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6"/>
                <a:ext cx="200" cy="19"/>
              </a:xfrm>
              <a:custGeom>
                <a:avLst/>
                <a:gdLst>
                  <a:gd name="T0" fmla="*/ 645 w 80"/>
                  <a:gd name="T1" fmla="*/ 38 h 7"/>
                  <a:gd name="T2" fmla="*/ 0 w 80"/>
                  <a:gd name="T3" fmla="*/ 141 h 7"/>
                  <a:gd name="T4" fmla="*/ 0 w 80"/>
                  <a:gd name="T5" fmla="*/ 141 h 7"/>
                  <a:gd name="T6" fmla="*/ 645 w 80"/>
                  <a:gd name="T7" fmla="*/ 60 h 7"/>
                  <a:gd name="T8" fmla="*/ 1250 w 80"/>
                  <a:gd name="T9" fmla="*/ 0 h 7"/>
                  <a:gd name="T10" fmla="*/ 1250 w 80"/>
                  <a:gd name="T11" fmla="*/ 0 h 7"/>
                  <a:gd name="T12" fmla="*/ 645 w 80"/>
                  <a:gd name="T13" fmla="*/ 3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">
                    <a:moveTo>
                      <a:pt x="41" y="2"/>
                    </a:moveTo>
                    <a:cubicBezTo>
                      <a:pt x="26" y="2"/>
                      <a:pt x="12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1"/>
                      <a:pt x="26" y="3"/>
                      <a:pt x="41" y="3"/>
                    </a:cubicBezTo>
                    <a:cubicBezTo>
                      <a:pt x="54" y="4"/>
                      <a:pt x="70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69" y="4"/>
                      <a:pt x="54" y="2"/>
                      <a:pt x="4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4268">
                <a:extLst>
                  <a:ext uri="{FF2B5EF4-FFF2-40B4-BE49-F238E27FC236}">
                    <a16:creationId xmlns:a16="http://schemas.microsoft.com/office/drawing/2014/main" id="{4088345F-578F-455D-8EED-ECAA2396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93"/>
                <a:ext cx="125" cy="107"/>
              </a:xfrm>
              <a:custGeom>
                <a:avLst/>
                <a:gdLst>
                  <a:gd name="T0" fmla="*/ 0 w 50"/>
                  <a:gd name="T1" fmla="*/ 650 h 40"/>
                  <a:gd name="T2" fmla="*/ 470 w 50"/>
                  <a:gd name="T3" fmla="*/ 136 h 40"/>
                  <a:gd name="T4" fmla="*/ 783 w 50"/>
                  <a:gd name="T5" fmla="*/ 2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0" y="34"/>
                    </a:moveTo>
                    <a:cubicBezTo>
                      <a:pt x="16" y="40"/>
                      <a:pt x="20" y="13"/>
                      <a:pt x="30" y="7"/>
                    </a:cubicBezTo>
                    <a:cubicBezTo>
                      <a:pt x="35" y="5"/>
                      <a:pt x="47" y="0"/>
                      <a:pt x="50" y="1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4269">
                <a:extLst>
                  <a:ext uri="{FF2B5EF4-FFF2-40B4-BE49-F238E27FC236}">
                    <a16:creationId xmlns:a16="http://schemas.microsoft.com/office/drawing/2014/main" id="{4E3A81CD-0EAA-428D-8FCF-4D5BCB92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179"/>
                <a:ext cx="62" cy="144"/>
              </a:xfrm>
              <a:custGeom>
                <a:avLst/>
                <a:gdLst>
                  <a:gd name="T0" fmla="*/ 0 w 25"/>
                  <a:gd name="T1" fmla="*/ 0 h 54"/>
                  <a:gd name="T2" fmla="*/ 12 w 25"/>
                  <a:gd name="T3" fmla="*/ 77 h 54"/>
                  <a:gd name="T4" fmla="*/ 196 w 25"/>
                  <a:gd name="T5" fmla="*/ 10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6" y="17"/>
                      <a:pt x="25" y="40"/>
                      <a:pt x="13" y="54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4270">
                <a:extLst>
                  <a:ext uri="{FF2B5EF4-FFF2-40B4-BE49-F238E27FC236}">
                    <a16:creationId xmlns:a16="http://schemas.microsoft.com/office/drawing/2014/main" id="{BBC63641-E15A-4BFC-96E1-E9CA98AE6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64"/>
                <a:ext cx="92" cy="115"/>
              </a:xfrm>
              <a:custGeom>
                <a:avLst/>
                <a:gdLst>
                  <a:gd name="T0" fmla="*/ 569 w 37"/>
                  <a:gd name="T1" fmla="*/ 0 h 43"/>
                  <a:gd name="T2" fmla="*/ 92 w 37"/>
                  <a:gd name="T3" fmla="*/ 516 h 43"/>
                  <a:gd name="T4" fmla="*/ 30 w 37"/>
                  <a:gd name="T5" fmla="*/ 82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3">
                    <a:moveTo>
                      <a:pt x="37" y="0"/>
                    </a:moveTo>
                    <a:cubicBezTo>
                      <a:pt x="21" y="4"/>
                      <a:pt x="17" y="17"/>
                      <a:pt x="6" y="27"/>
                    </a:cubicBezTo>
                    <a:cubicBezTo>
                      <a:pt x="0" y="33"/>
                      <a:pt x="0" y="38"/>
                      <a:pt x="2" y="43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4271">
                <a:extLst>
                  <a:ext uri="{FF2B5EF4-FFF2-40B4-BE49-F238E27FC236}">
                    <a16:creationId xmlns:a16="http://schemas.microsoft.com/office/drawing/2014/main" id="{D5E38343-C98C-4257-964B-82C4DC382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227"/>
                <a:ext cx="153" cy="34"/>
              </a:xfrm>
              <a:custGeom>
                <a:avLst/>
                <a:gdLst>
                  <a:gd name="T0" fmla="*/ 0 w 61"/>
                  <a:gd name="T1" fmla="*/ 0 h 13"/>
                  <a:gd name="T2" fmla="*/ 314 w 61"/>
                  <a:gd name="T3" fmla="*/ 123 h 13"/>
                  <a:gd name="T4" fmla="*/ 617 w 61"/>
                  <a:gd name="T5" fmla="*/ 212 h 13"/>
                  <a:gd name="T6" fmla="*/ 963 w 61"/>
                  <a:gd name="T7" fmla="*/ 19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13">
                    <a:moveTo>
                      <a:pt x="0" y="0"/>
                    </a:moveTo>
                    <a:cubicBezTo>
                      <a:pt x="6" y="10"/>
                      <a:pt x="13" y="8"/>
                      <a:pt x="20" y="7"/>
                    </a:cubicBezTo>
                    <a:cubicBezTo>
                      <a:pt x="30" y="6"/>
                      <a:pt x="32" y="11"/>
                      <a:pt x="39" y="12"/>
                    </a:cubicBezTo>
                    <a:cubicBezTo>
                      <a:pt x="49" y="13"/>
                      <a:pt x="54" y="3"/>
                      <a:pt x="61" y="1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4272">
                <a:extLst>
                  <a:ext uri="{FF2B5EF4-FFF2-40B4-BE49-F238E27FC236}">
                    <a16:creationId xmlns:a16="http://schemas.microsoft.com/office/drawing/2014/main" id="{F74032AC-4BBD-4F95-8145-0FB1B58A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701"/>
                <a:ext cx="108" cy="83"/>
              </a:xfrm>
              <a:custGeom>
                <a:avLst/>
                <a:gdLst>
                  <a:gd name="T0" fmla="*/ 0 w 43"/>
                  <a:gd name="T1" fmla="*/ 56 h 31"/>
                  <a:gd name="T2" fmla="*/ 146 w 43"/>
                  <a:gd name="T3" fmla="*/ 35 h 31"/>
                  <a:gd name="T4" fmla="*/ 188 w 43"/>
                  <a:gd name="T5" fmla="*/ 252 h 31"/>
                  <a:gd name="T6" fmla="*/ 316 w 43"/>
                  <a:gd name="T7" fmla="*/ 329 h 31"/>
                  <a:gd name="T8" fmla="*/ 379 w 43"/>
                  <a:gd name="T9" fmla="*/ 444 h 31"/>
                  <a:gd name="T10" fmla="*/ 568 w 43"/>
                  <a:gd name="T11" fmla="*/ 501 h 31"/>
                  <a:gd name="T12" fmla="*/ 681 w 43"/>
                  <a:gd name="T13" fmla="*/ 57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1">
                    <a:moveTo>
                      <a:pt x="0" y="3"/>
                    </a:moveTo>
                    <a:cubicBezTo>
                      <a:pt x="2" y="2"/>
                      <a:pt x="6" y="0"/>
                      <a:pt x="9" y="2"/>
                    </a:cubicBezTo>
                    <a:cubicBezTo>
                      <a:pt x="11" y="5"/>
                      <a:pt x="9" y="10"/>
                      <a:pt x="12" y="13"/>
                    </a:cubicBezTo>
                    <a:cubicBezTo>
                      <a:pt x="15" y="15"/>
                      <a:pt x="18" y="15"/>
                      <a:pt x="20" y="17"/>
                    </a:cubicBezTo>
                    <a:cubicBezTo>
                      <a:pt x="22" y="20"/>
                      <a:pt x="20" y="21"/>
                      <a:pt x="24" y="23"/>
                    </a:cubicBezTo>
                    <a:cubicBezTo>
                      <a:pt x="28" y="26"/>
                      <a:pt x="32" y="24"/>
                      <a:pt x="36" y="26"/>
                    </a:cubicBezTo>
                    <a:cubicBezTo>
                      <a:pt x="39" y="28"/>
                      <a:pt x="40" y="31"/>
                      <a:pt x="43" y="3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4273">
                <a:extLst>
                  <a:ext uri="{FF2B5EF4-FFF2-40B4-BE49-F238E27FC236}">
                    <a16:creationId xmlns:a16="http://schemas.microsoft.com/office/drawing/2014/main" id="{6E2D0BB1-F0AB-42CD-BC62-E40B27E6E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912"/>
                <a:ext cx="195" cy="35"/>
              </a:xfrm>
              <a:custGeom>
                <a:avLst/>
                <a:gdLst>
                  <a:gd name="T0" fmla="*/ 0 w 78"/>
                  <a:gd name="T1" fmla="*/ 22 h 13"/>
                  <a:gd name="T2" fmla="*/ 158 w 78"/>
                  <a:gd name="T3" fmla="*/ 59 h 13"/>
                  <a:gd name="T4" fmla="*/ 438 w 78"/>
                  <a:gd name="T5" fmla="*/ 159 h 13"/>
                  <a:gd name="T6" fmla="*/ 563 w 78"/>
                  <a:gd name="T7" fmla="*/ 253 h 13"/>
                  <a:gd name="T8" fmla="*/ 675 w 78"/>
                  <a:gd name="T9" fmla="*/ 197 h 13"/>
                  <a:gd name="T10" fmla="*/ 833 w 78"/>
                  <a:gd name="T11" fmla="*/ 197 h 13"/>
                  <a:gd name="T12" fmla="*/ 958 w 78"/>
                  <a:gd name="T13" fmla="*/ 232 h 13"/>
                  <a:gd name="T14" fmla="*/ 1083 w 78"/>
                  <a:gd name="T15" fmla="*/ 94 h 13"/>
                  <a:gd name="T16" fmla="*/ 1220 w 78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13">
                    <a:moveTo>
                      <a:pt x="0" y="1"/>
                    </a:moveTo>
                    <a:cubicBezTo>
                      <a:pt x="2" y="5"/>
                      <a:pt x="6" y="4"/>
                      <a:pt x="10" y="3"/>
                    </a:cubicBezTo>
                    <a:cubicBezTo>
                      <a:pt x="19" y="2"/>
                      <a:pt x="21" y="2"/>
                      <a:pt x="28" y="8"/>
                    </a:cubicBezTo>
                    <a:cubicBezTo>
                      <a:pt x="30" y="10"/>
                      <a:pt x="33" y="13"/>
                      <a:pt x="36" y="13"/>
                    </a:cubicBezTo>
                    <a:cubicBezTo>
                      <a:pt x="40" y="13"/>
                      <a:pt x="40" y="11"/>
                      <a:pt x="43" y="10"/>
                    </a:cubicBezTo>
                    <a:cubicBezTo>
                      <a:pt x="47" y="8"/>
                      <a:pt x="49" y="8"/>
                      <a:pt x="53" y="10"/>
                    </a:cubicBezTo>
                    <a:cubicBezTo>
                      <a:pt x="56" y="11"/>
                      <a:pt x="58" y="13"/>
                      <a:pt x="61" y="12"/>
                    </a:cubicBezTo>
                    <a:cubicBezTo>
                      <a:pt x="64" y="11"/>
                      <a:pt x="66" y="7"/>
                      <a:pt x="69" y="5"/>
                    </a:cubicBezTo>
                    <a:cubicBezTo>
                      <a:pt x="71" y="2"/>
                      <a:pt x="74" y="2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4274">
                <a:extLst>
                  <a:ext uri="{FF2B5EF4-FFF2-40B4-BE49-F238E27FC236}">
                    <a16:creationId xmlns:a16="http://schemas.microsoft.com/office/drawing/2014/main" id="{C1AC3030-8120-41C0-B25B-33A80630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33"/>
                <a:ext cx="178" cy="62"/>
              </a:xfrm>
              <a:custGeom>
                <a:avLst/>
                <a:gdLst>
                  <a:gd name="T0" fmla="*/ 0 w 71"/>
                  <a:gd name="T1" fmla="*/ 218 h 23"/>
                  <a:gd name="T2" fmla="*/ 283 w 71"/>
                  <a:gd name="T3" fmla="*/ 59 h 23"/>
                  <a:gd name="T4" fmla="*/ 396 w 71"/>
                  <a:gd name="T5" fmla="*/ 116 h 23"/>
                  <a:gd name="T6" fmla="*/ 459 w 71"/>
                  <a:gd name="T7" fmla="*/ 94 h 23"/>
                  <a:gd name="T8" fmla="*/ 709 w 71"/>
                  <a:gd name="T9" fmla="*/ 369 h 23"/>
                  <a:gd name="T10" fmla="*/ 847 w 71"/>
                  <a:gd name="T11" fmla="*/ 334 h 23"/>
                  <a:gd name="T12" fmla="*/ 963 w 71"/>
                  <a:gd name="T13" fmla="*/ 369 h 23"/>
                  <a:gd name="T14" fmla="*/ 1118 w 71"/>
                  <a:gd name="T15" fmla="*/ 45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3">
                    <a:moveTo>
                      <a:pt x="0" y="11"/>
                    </a:moveTo>
                    <a:cubicBezTo>
                      <a:pt x="5" y="5"/>
                      <a:pt x="10" y="0"/>
                      <a:pt x="18" y="3"/>
                    </a:cubicBezTo>
                    <a:cubicBezTo>
                      <a:pt x="20" y="4"/>
                      <a:pt x="22" y="6"/>
                      <a:pt x="25" y="6"/>
                    </a:cubicBezTo>
                    <a:cubicBezTo>
                      <a:pt x="26" y="6"/>
                      <a:pt x="27" y="5"/>
                      <a:pt x="29" y="5"/>
                    </a:cubicBezTo>
                    <a:cubicBezTo>
                      <a:pt x="36" y="7"/>
                      <a:pt x="37" y="18"/>
                      <a:pt x="45" y="19"/>
                    </a:cubicBezTo>
                    <a:cubicBezTo>
                      <a:pt x="48" y="19"/>
                      <a:pt x="51" y="17"/>
                      <a:pt x="54" y="17"/>
                    </a:cubicBezTo>
                    <a:cubicBezTo>
                      <a:pt x="57" y="17"/>
                      <a:pt x="59" y="18"/>
                      <a:pt x="61" y="19"/>
                    </a:cubicBezTo>
                    <a:cubicBezTo>
                      <a:pt x="64" y="20"/>
                      <a:pt x="70" y="20"/>
                      <a:pt x="71" y="23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4275">
                <a:extLst>
                  <a:ext uri="{FF2B5EF4-FFF2-40B4-BE49-F238E27FC236}">
                    <a16:creationId xmlns:a16="http://schemas.microsoft.com/office/drawing/2014/main" id="{B656B22B-131C-4471-9008-C0CA2BC28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776"/>
                <a:ext cx="95" cy="64"/>
              </a:xfrm>
              <a:custGeom>
                <a:avLst/>
                <a:gdLst>
                  <a:gd name="T0" fmla="*/ 595 w 38"/>
                  <a:gd name="T1" fmla="*/ 56 h 24"/>
                  <a:gd name="T2" fmla="*/ 250 w 38"/>
                  <a:gd name="T3" fmla="*/ 149 h 24"/>
                  <a:gd name="T4" fmla="*/ 83 w 38"/>
                  <a:gd name="T5" fmla="*/ 227 h 24"/>
                  <a:gd name="T6" fmla="*/ 0 w 38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4">
                    <a:moveTo>
                      <a:pt x="38" y="3"/>
                    </a:moveTo>
                    <a:cubicBezTo>
                      <a:pt x="30" y="0"/>
                      <a:pt x="24" y="7"/>
                      <a:pt x="16" y="8"/>
                    </a:cubicBezTo>
                    <a:cubicBezTo>
                      <a:pt x="12" y="9"/>
                      <a:pt x="7" y="8"/>
                      <a:pt x="5" y="12"/>
                    </a:cubicBezTo>
                    <a:cubicBezTo>
                      <a:pt x="3" y="17"/>
                      <a:pt x="9" y="22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4276">
                <a:extLst>
                  <a:ext uri="{FF2B5EF4-FFF2-40B4-BE49-F238E27FC236}">
                    <a16:creationId xmlns:a16="http://schemas.microsoft.com/office/drawing/2014/main" id="{765D9035-CED8-48F6-BCBC-30332BF7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805"/>
                <a:ext cx="92" cy="107"/>
              </a:xfrm>
              <a:custGeom>
                <a:avLst/>
                <a:gdLst>
                  <a:gd name="T0" fmla="*/ 569 w 37"/>
                  <a:gd name="T1" fmla="*/ 0 h 40"/>
                  <a:gd name="T2" fmla="*/ 415 w 37"/>
                  <a:gd name="T3" fmla="*/ 150 h 40"/>
                  <a:gd name="T4" fmla="*/ 370 w 37"/>
                  <a:gd name="T5" fmla="*/ 385 h 40"/>
                  <a:gd name="T6" fmla="*/ 216 w 37"/>
                  <a:gd name="T7" fmla="*/ 538 h 40"/>
                  <a:gd name="T8" fmla="*/ 0 w 37"/>
                  <a:gd name="T9" fmla="*/ 76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0"/>
                    </a:moveTo>
                    <a:cubicBezTo>
                      <a:pt x="34" y="2"/>
                      <a:pt x="29" y="5"/>
                      <a:pt x="27" y="8"/>
                    </a:cubicBezTo>
                    <a:cubicBezTo>
                      <a:pt x="25" y="11"/>
                      <a:pt x="25" y="16"/>
                      <a:pt x="24" y="20"/>
                    </a:cubicBezTo>
                    <a:cubicBezTo>
                      <a:pt x="22" y="25"/>
                      <a:pt x="18" y="26"/>
                      <a:pt x="14" y="28"/>
                    </a:cubicBezTo>
                    <a:cubicBezTo>
                      <a:pt x="8" y="31"/>
                      <a:pt x="4" y="35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4277">
                <a:extLst>
                  <a:ext uri="{FF2B5EF4-FFF2-40B4-BE49-F238E27FC236}">
                    <a16:creationId xmlns:a16="http://schemas.microsoft.com/office/drawing/2014/main" id="{8ED98138-8E9D-4E69-AD1A-ECED19116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968"/>
                <a:ext cx="70" cy="99"/>
              </a:xfrm>
              <a:custGeom>
                <a:avLst/>
                <a:gdLst>
                  <a:gd name="T0" fmla="*/ 0 w 28"/>
                  <a:gd name="T1" fmla="*/ 0 h 37"/>
                  <a:gd name="T2" fmla="*/ 83 w 28"/>
                  <a:gd name="T3" fmla="*/ 209 h 37"/>
                  <a:gd name="T4" fmla="*/ 220 w 28"/>
                  <a:gd name="T5" fmla="*/ 385 h 37"/>
                  <a:gd name="T6" fmla="*/ 313 w 28"/>
                  <a:gd name="T7" fmla="*/ 573 h 37"/>
                  <a:gd name="T8" fmla="*/ 438 w 28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0" y="0"/>
                    </a:moveTo>
                    <a:cubicBezTo>
                      <a:pt x="1" y="4"/>
                      <a:pt x="2" y="8"/>
                      <a:pt x="5" y="11"/>
                    </a:cubicBezTo>
                    <a:cubicBezTo>
                      <a:pt x="8" y="14"/>
                      <a:pt x="12" y="16"/>
                      <a:pt x="14" y="20"/>
                    </a:cubicBezTo>
                    <a:cubicBezTo>
                      <a:pt x="16" y="24"/>
                      <a:pt x="15" y="27"/>
                      <a:pt x="20" y="30"/>
                    </a:cubicBezTo>
                    <a:cubicBezTo>
                      <a:pt x="24" y="32"/>
                      <a:pt x="27" y="33"/>
                      <a:pt x="28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4278">
                <a:extLst>
                  <a:ext uri="{FF2B5EF4-FFF2-40B4-BE49-F238E27FC236}">
                    <a16:creationId xmlns:a16="http://schemas.microsoft.com/office/drawing/2014/main" id="{2EC54ACC-9A5D-4803-84C8-950DA8480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875"/>
                <a:ext cx="153" cy="104"/>
              </a:xfrm>
              <a:custGeom>
                <a:avLst/>
                <a:gdLst>
                  <a:gd name="T0" fmla="*/ 0 w 61"/>
                  <a:gd name="T1" fmla="*/ 683 h 39"/>
                  <a:gd name="T2" fmla="*/ 221 w 61"/>
                  <a:gd name="T3" fmla="*/ 661 h 39"/>
                  <a:gd name="T4" fmla="*/ 409 w 61"/>
                  <a:gd name="T5" fmla="*/ 435 h 39"/>
                  <a:gd name="T6" fmla="*/ 710 w 61"/>
                  <a:gd name="T7" fmla="*/ 264 h 39"/>
                  <a:gd name="T8" fmla="*/ 963 w 6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9">
                    <a:moveTo>
                      <a:pt x="0" y="36"/>
                    </a:moveTo>
                    <a:cubicBezTo>
                      <a:pt x="2" y="39"/>
                      <a:pt x="11" y="37"/>
                      <a:pt x="14" y="35"/>
                    </a:cubicBezTo>
                    <a:cubicBezTo>
                      <a:pt x="20" y="33"/>
                      <a:pt x="23" y="27"/>
                      <a:pt x="26" y="23"/>
                    </a:cubicBezTo>
                    <a:cubicBezTo>
                      <a:pt x="32" y="16"/>
                      <a:pt x="38" y="18"/>
                      <a:pt x="45" y="14"/>
                    </a:cubicBezTo>
                    <a:cubicBezTo>
                      <a:pt x="48" y="11"/>
                      <a:pt x="61" y="7"/>
                      <a:pt x="6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4279">
                <a:extLst>
                  <a:ext uri="{FF2B5EF4-FFF2-40B4-BE49-F238E27FC236}">
                    <a16:creationId xmlns:a16="http://schemas.microsoft.com/office/drawing/2014/main" id="{1742F864-2D84-4D86-B1AD-9336EF52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699"/>
                <a:ext cx="23" cy="80"/>
              </a:xfrm>
              <a:custGeom>
                <a:avLst/>
                <a:gdLst>
                  <a:gd name="T0" fmla="*/ 118 w 9"/>
                  <a:gd name="T1" fmla="*/ 0 h 30"/>
                  <a:gd name="T2" fmla="*/ 97 w 9"/>
                  <a:gd name="T3" fmla="*/ 285 h 30"/>
                  <a:gd name="T4" fmla="*/ 20 w 9"/>
                  <a:gd name="T5" fmla="*/ 397 h 30"/>
                  <a:gd name="T6" fmla="*/ 0 w 9"/>
                  <a:gd name="T7" fmla="*/ 568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0">
                    <a:moveTo>
                      <a:pt x="7" y="0"/>
                    </a:moveTo>
                    <a:cubicBezTo>
                      <a:pt x="7" y="6"/>
                      <a:pt x="9" y="9"/>
                      <a:pt x="6" y="15"/>
                    </a:cubicBezTo>
                    <a:cubicBezTo>
                      <a:pt x="4" y="17"/>
                      <a:pt x="2" y="19"/>
                      <a:pt x="1" y="21"/>
                    </a:cubicBezTo>
                    <a:cubicBezTo>
                      <a:pt x="0" y="24"/>
                      <a:pt x="1" y="27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4280">
                <a:extLst>
                  <a:ext uri="{FF2B5EF4-FFF2-40B4-BE49-F238E27FC236}">
                    <a16:creationId xmlns:a16="http://schemas.microsoft.com/office/drawing/2014/main" id="{8BC4D9CC-02B4-4BBF-ADAA-8074F437B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339"/>
                <a:ext cx="27" cy="160"/>
              </a:xfrm>
              <a:custGeom>
                <a:avLst/>
                <a:gdLst>
                  <a:gd name="T0" fmla="*/ 91 w 11"/>
                  <a:gd name="T1" fmla="*/ 0 h 60"/>
                  <a:gd name="T2" fmla="*/ 120 w 11"/>
                  <a:gd name="T3" fmla="*/ 307 h 60"/>
                  <a:gd name="T4" fmla="*/ 103 w 11"/>
                  <a:gd name="T5" fmla="*/ 661 h 60"/>
                  <a:gd name="T6" fmla="*/ 133 w 11"/>
                  <a:gd name="T7" fmla="*/ 931 h 60"/>
                  <a:gd name="T8" fmla="*/ 0 w 11"/>
                  <a:gd name="T9" fmla="*/ 11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6" y="0"/>
                    </a:moveTo>
                    <a:cubicBezTo>
                      <a:pt x="7" y="6"/>
                      <a:pt x="9" y="10"/>
                      <a:pt x="8" y="16"/>
                    </a:cubicBezTo>
                    <a:cubicBezTo>
                      <a:pt x="7" y="22"/>
                      <a:pt x="4" y="28"/>
                      <a:pt x="7" y="35"/>
                    </a:cubicBezTo>
                    <a:cubicBezTo>
                      <a:pt x="8" y="40"/>
                      <a:pt x="11" y="43"/>
                      <a:pt x="9" y="49"/>
                    </a:cubicBezTo>
                    <a:cubicBezTo>
                      <a:pt x="8" y="53"/>
                      <a:pt x="5" y="60"/>
                      <a:pt x="0" y="6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4281">
                <a:extLst>
                  <a:ext uri="{FF2B5EF4-FFF2-40B4-BE49-F238E27FC236}">
                    <a16:creationId xmlns:a16="http://schemas.microsoft.com/office/drawing/2014/main" id="{17D1B198-306A-40C1-85DB-C23ED3C26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400"/>
                <a:ext cx="123" cy="173"/>
              </a:xfrm>
              <a:custGeom>
                <a:avLst/>
                <a:gdLst>
                  <a:gd name="T0" fmla="*/ 146 w 49"/>
                  <a:gd name="T1" fmla="*/ 0 h 65"/>
                  <a:gd name="T2" fmla="*/ 208 w 49"/>
                  <a:gd name="T3" fmla="*/ 362 h 65"/>
                  <a:gd name="T4" fmla="*/ 113 w 49"/>
                  <a:gd name="T5" fmla="*/ 546 h 65"/>
                  <a:gd name="T6" fmla="*/ 113 w 49"/>
                  <a:gd name="T7" fmla="*/ 751 h 65"/>
                  <a:gd name="T8" fmla="*/ 0 w 49"/>
                  <a:gd name="T9" fmla="*/ 1035 h 65"/>
                  <a:gd name="T10" fmla="*/ 221 w 49"/>
                  <a:gd name="T11" fmla="*/ 806 h 65"/>
                  <a:gd name="T12" fmla="*/ 459 w 49"/>
                  <a:gd name="T13" fmla="*/ 865 h 65"/>
                  <a:gd name="T14" fmla="*/ 585 w 49"/>
                  <a:gd name="T15" fmla="*/ 1057 h 65"/>
                  <a:gd name="T16" fmla="*/ 713 w 49"/>
                  <a:gd name="T17" fmla="*/ 1078 h 65"/>
                  <a:gd name="T18" fmla="*/ 776 w 49"/>
                  <a:gd name="T19" fmla="*/ 1224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65">
                    <a:moveTo>
                      <a:pt x="9" y="0"/>
                    </a:moveTo>
                    <a:cubicBezTo>
                      <a:pt x="11" y="6"/>
                      <a:pt x="14" y="13"/>
                      <a:pt x="13" y="19"/>
                    </a:cubicBezTo>
                    <a:cubicBezTo>
                      <a:pt x="12" y="23"/>
                      <a:pt x="8" y="25"/>
                      <a:pt x="7" y="29"/>
                    </a:cubicBezTo>
                    <a:cubicBezTo>
                      <a:pt x="6" y="33"/>
                      <a:pt x="7" y="36"/>
                      <a:pt x="7" y="40"/>
                    </a:cubicBezTo>
                    <a:cubicBezTo>
                      <a:pt x="7" y="45"/>
                      <a:pt x="5" y="52"/>
                      <a:pt x="0" y="55"/>
                    </a:cubicBezTo>
                    <a:cubicBezTo>
                      <a:pt x="2" y="51"/>
                      <a:pt x="10" y="45"/>
                      <a:pt x="14" y="43"/>
                    </a:cubicBezTo>
                    <a:cubicBezTo>
                      <a:pt x="19" y="41"/>
                      <a:pt x="25" y="43"/>
                      <a:pt x="29" y="46"/>
                    </a:cubicBezTo>
                    <a:cubicBezTo>
                      <a:pt x="33" y="50"/>
                      <a:pt x="31" y="55"/>
                      <a:pt x="37" y="56"/>
                    </a:cubicBezTo>
                    <a:cubicBezTo>
                      <a:pt x="39" y="57"/>
                      <a:pt x="42" y="55"/>
                      <a:pt x="45" y="57"/>
                    </a:cubicBezTo>
                    <a:cubicBezTo>
                      <a:pt x="47" y="58"/>
                      <a:pt x="48" y="63"/>
                      <a:pt x="49" y="6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4282">
                <a:extLst>
                  <a:ext uri="{FF2B5EF4-FFF2-40B4-BE49-F238E27FC236}">
                    <a16:creationId xmlns:a16="http://schemas.microsoft.com/office/drawing/2014/main" id="{2B08FBCE-D48E-451C-884D-1F084920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765"/>
                <a:ext cx="57" cy="112"/>
              </a:xfrm>
              <a:custGeom>
                <a:avLst/>
                <a:gdLst>
                  <a:gd name="T0" fmla="*/ 0 w 23"/>
                  <a:gd name="T1" fmla="*/ 760 h 42"/>
                  <a:gd name="T2" fmla="*/ 136 w 23"/>
                  <a:gd name="T3" fmla="*/ 760 h 42"/>
                  <a:gd name="T4" fmla="*/ 216 w 23"/>
                  <a:gd name="T5" fmla="*/ 568 h 42"/>
                  <a:gd name="T6" fmla="*/ 307 w 23"/>
                  <a:gd name="T7" fmla="*/ 397 h 42"/>
                  <a:gd name="T8" fmla="*/ 196 w 2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0" y="40"/>
                    </a:moveTo>
                    <a:cubicBezTo>
                      <a:pt x="3" y="42"/>
                      <a:pt x="6" y="42"/>
                      <a:pt x="9" y="40"/>
                    </a:cubicBezTo>
                    <a:cubicBezTo>
                      <a:pt x="14" y="38"/>
                      <a:pt x="13" y="35"/>
                      <a:pt x="14" y="30"/>
                    </a:cubicBezTo>
                    <a:cubicBezTo>
                      <a:pt x="15" y="26"/>
                      <a:pt x="19" y="25"/>
                      <a:pt x="20" y="21"/>
                    </a:cubicBezTo>
                    <a:cubicBezTo>
                      <a:pt x="23" y="15"/>
                      <a:pt x="19" y="3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Freeform 4283">
                <a:extLst>
                  <a:ext uri="{FF2B5EF4-FFF2-40B4-BE49-F238E27FC236}">
                    <a16:creationId xmlns:a16="http://schemas.microsoft.com/office/drawing/2014/main" id="{FAFA17F8-11E2-4B13-BDFF-05B0DD8E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11"/>
                <a:ext cx="30" cy="8"/>
              </a:xfrm>
              <a:custGeom>
                <a:avLst/>
                <a:gdLst>
                  <a:gd name="T0" fmla="*/ 0 w 12"/>
                  <a:gd name="T1" fmla="*/ 56 h 3"/>
                  <a:gd name="T2" fmla="*/ 188 w 1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4" y="0"/>
                      <a:pt x="9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9" name="Freeform 4284">
                <a:extLst>
                  <a:ext uri="{FF2B5EF4-FFF2-40B4-BE49-F238E27FC236}">
                    <a16:creationId xmlns:a16="http://schemas.microsoft.com/office/drawing/2014/main" id="{AC6F7DBF-25A5-496B-BA4E-AD6AFA673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155"/>
                <a:ext cx="233" cy="88"/>
              </a:xfrm>
              <a:custGeom>
                <a:avLst/>
                <a:gdLst>
                  <a:gd name="T0" fmla="*/ 0 w 93"/>
                  <a:gd name="T1" fmla="*/ 627 h 33"/>
                  <a:gd name="T2" fmla="*/ 238 w 93"/>
                  <a:gd name="T3" fmla="*/ 512 h 33"/>
                  <a:gd name="T4" fmla="*/ 458 w 93"/>
                  <a:gd name="T5" fmla="*/ 397 h 33"/>
                  <a:gd name="T6" fmla="*/ 616 w 93"/>
                  <a:gd name="T7" fmla="*/ 285 h 33"/>
                  <a:gd name="T8" fmla="*/ 817 w 93"/>
                  <a:gd name="T9" fmla="*/ 149 h 33"/>
                  <a:gd name="T10" fmla="*/ 1213 w 93"/>
                  <a:gd name="T11" fmla="*/ 115 h 33"/>
                  <a:gd name="T12" fmla="*/ 1463 w 93"/>
                  <a:gd name="T13" fmla="*/ 19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3">
                    <a:moveTo>
                      <a:pt x="0" y="33"/>
                    </a:moveTo>
                    <a:cubicBezTo>
                      <a:pt x="6" y="33"/>
                      <a:pt x="11" y="31"/>
                      <a:pt x="15" y="27"/>
                    </a:cubicBezTo>
                    <a:cubicBezTo>
                      <a:pt x="20" y="21"/>
                      <a:pt x="21" y="20"/>
                      <a:pt x="29" y="21"/>
                    </a:cubicBezTo>
                    <a:cubicBezTo>
                      <a:pt x="34" y="21"/>
                      <a:pt x="35" y="19"/>
                      <a:pt x="39" y="15"/>
                    </a:cubicBezTo>
                    <a:cubicBezTo>
                      <a:pt x="43" y="10"/>
                      <a:pt x="47" y="10"/>
                      <a:pt x="52" y="8"/>
                    </a:cubicBezTo>
                    <a:cubicBezTo>
                      <a:pt x="62" y="6"/>
                      <a:pt x="68" y="0"/>
                      <a:pt x="77" y="6"/>
                    </a:cubicBezTo>
                    <a:cubicBezTo>
                      <a:pt x="82" y="9"/>
                      <a:pt x="85" y="13"/>
                      <a:pt x="93" y="1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4285">
                <a:extLst>
                  <a:ext uri="{FF2B5EF4-FFF2-40B4-BE49-F238E27FC236}">
                    <a16:creationId xmlns:a16="http://schemas.microsoft.com/office/drawing/2014/main" id="{D483BE2C-C681-4BF6-87F5-05241F9D0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144"/>
                <a:ext cx="78" cy="48"/>
              </a:xfrm>
              <a:custGeom>
                <a:avLst/>
                <a:gdLst>
                  <a:gd name="T0" fmla="*/ 0 w 31"/>
                  <a:gd name="T1" fmla="*/ 0 h 18"/>
                  <a:gd name="T2" fmla="*/ 113 w 31"/>
                  <a:gd name="T3" fmla="*/ 205 h 18"/>
                  <a:gd name="T4" fmla="*/ 242 w 31"/>
                  <a:gd name="T5" fmla="*/ 205 h 18"/>
                  <a:gd name="T6" fmla="*/ 317 w 31"/>
                  <a:gd name="T7" fmla="*/ 248 h 18"/>
                  <a:gd name="T8" fmla="*/ 493 w 31"/>
                  <a:gd name="T9" fmla="*/ 34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0" y="0"/>
                    </a:moveTo>
                    <a:cubicBezTo>
                      <a:pt x="4" y="4"/>
                      <a:pt x="1" y="9"/>
                      <a:pt x="7" y="11"/>
                    </a:cubicBezTo>
                    <a:cubicBezTo>
                      <a:pt x="10" y="12"/>
                      <a:pt x="12" y="10"/>
                      <a:pt x="15" y="11"/>
                    </a:cubicBezTo>
                    <a:cubicBezTo>
                      <a:pt x="17" y="11"/>
                      <a:pt x="17" y="12"/>
                      <a:pt x="20" y="13"/>
                    </a:cubicBezTo>
                    <a:cubicBezTo>
                      <a:pt x="24" y="14"/>
                      <a:pt x="27" y="14"/>
                      <a:pt x="31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4286">
                <a:extLst>
                  <a:ext uri="{FF2B5EF4-FFF2-40B4-BE49-F238E27FC236}">
                    <a16:creationId xmlns:a16="http://schemas.microsoft.com/office/drawing/2014/main" id="{D115B972-5EBF-4577-A47B-54B87F4D0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16"/>
                <a:ext cx="290" cy="189"/>
              </a:xfrm>
              <a:custGeom>
                <a:avLst/>
                <a:gdLst>
                  <a:gd name="T0" fmla="*/ 1813 w 116"/>
                  <a:gd name="T1" fmla="*/ 1227 h 71"/>
                  <a:gd name="T2" fmla="*/ 1345 w 116"/>
                  <a:gd name="T3" fmla="*/ 1091 h 71"/>
                  <a:gd name="T4" fmla="*/ 1425 w 116"/>
                  <a:gd name="T5" fmla="*/ 793 h 71"/>
                  <a:gd name="T6" fmla="*/ 1158 w 116"/>
                  <a:gd name="T7" fmla="*/ 695 h 71"/>
                  <a:gd name="T8" fmla="*/ 595 w 116"/>
                  <a:gd name="T9" fmla="*/ 341 h 71"/>
                  <a:gd name="T10" fmla="*/ 438 w 116"/>
                  <a:gd name="T11" fmla="*/ 114 h 71"/>
                  <a:gd name="T12" fmla="*/ 208 w 116"/>
                  <a:gd name="T13" fmla="*/ 114 h 71"/>
                  <a:gd name="T14" fmla="*/ 0 w 116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" h="71">
                    <a:moveTo>
                      <a:pt x="116" y="65"/>
                    </a:moveTo>
                    <a:cubicBezTo>
                      <a:pt x="107" y="69"/>
                      <a:pt x="83" y="71"/>
                      <a:pt x="86" y="58"/>
                    </a:cubicBezTo>
                    <a:cubicBezTo>
                      <a:pt x="88" y="53"/>
                      <a:pt x="93" y="48"/>
                      <a:pt x="91" y="42"/>
                    </a:cubicBezTo>
                    <a:cubicBezTo>
                      <a:pt x="89" y="35"/>
                      <a:pt x="81" y="37"/>
                      <a:pt x="74" y="37"/>
                    </a:cubicBezTo>
                    <a:cubicBezTo>
                      <a:pt x="58" y="38"/>
                      <a:pt x="40" y="32"/>
                      <a:pt x="38" y="18"/>
                    </a:cubicBezTo>
                    <a:cubicBezTo>
                      <a:pt x="37" y="13"/>
                      <a:pt x="36" y="7"/>
                      <a:pt x="28" y="6"/>
                    </a:cubicBezTo>
                    <a:cubicBezTo>
                      <a:pt x="23" y="5"/>
                      <a:pt x="18" y="7"/>
                      <a:pt x="13" y="6"/>
                    </a:cubicBez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4287">
                <a:extLst>
                  <a:ext uri="{FF2B5EF4-FFF2-40B4-BE49-F238E27FC236}">
                    <a16:creationId xmlns:a16="http://schemas.microsoft.com/office/drawing/2014/main" id="{6483EC4F-A09D-4D1B-991B-9EABF42C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200"/>
                <a:ext cx="95" cy="45"/>
              </a:xfrm>
              <a:custGeom>
                <a:avLst/>
                <a:gdLst>
                  <a:gd name="T0" fmla="*/ 595 w 38"/>
                  <a:gd name="T1" fmla="*/ 132 h 17"/>
                  <a:gd name="T2" fmla="*/ 208 w 38"/>
                  <a:gd name="T3" fmla="*/ 281 h 17"/>
                  <a:gd name="T4" fmla="*/ 50 w 38"/>
                  <a:gd name="T5" fmla="*/ 281 h 17"/>
                  <a:gd name="T6" fmla="*/ 0 w 38"/>
                  <a:gd name="T7" fmla="*/ 28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7">
                    <a:moveTo>
                      <a:pt x="38" y="7"/>
                    </a:moveTo>
                    <a:cubicBezTo>
                      <a:pt x="30" y="0"/>
                      <a:pt x="20" y="12"/>
                      <a:pt x="13" y="15"/>
                    </a:cubicBezTo>
                    <a:cubicBezTo>
                      <a:pt x="9" y="17"/>
                      <a:pt x="8" y="16"/>
                      <a:pt x="3" y="15"/>
                    </a:cubicBezTo>
                    <a:cubicBezTo>
                      <a:pt x="1" y="14"/>
                      <a:pt x="1" y="13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4288">
                <a:extLst>
                  <a:ext uri="{FF2B5EF4-FFF2-40B4-BE49-F238E27FC236}">
                    <a16:creationId xmlns:a16="http://schemas.microsoft.com/office/drawing/2014/main" id="{904F75E0-B472-4F42-B2DA-811D3C63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5"/>
                <a:ext cx="37" cy="186"/>
              </a:xfrm>
              <a:custGeom>
                <a:avLst/>
                <a:gdLst>
                  <a:gd name="T0" fmla="*/ 0 w 15"/>
                  <a:gd name="T1" fmla="*/ 1313 h 70"/>
                  <a:gd name="T2" fmla="*/ 42 w 15"/>
                  <a:gd name="T3" fmla="*/ 938 h 70"/>
                  <a:gd name="T4" fmla="*/ 12 w 15"/>
                  <a:gd name="T5" fmla="*/ 712 h 70"/>
                  <a:gd name="T6" fmla="*/ 104 w 15"/>
                  <a:gd name="T7" fmla="*/ 465 h 70"/>
                  <a:gd name="T8" fmla="*/ 62 w 15"/>
                  <a:gd name="T9" fmla="*/ 282 h 70"/>
                  <a:gd name="T10" fmla="*/ 121 w 15"/>
                  <a:gd name="T11" fmla="*/ 133 h 70"/>
                  <a:gd name="T12" fmla="*/ 224 w 15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70">
                    <a:moveTo>
                      <a:pt x="0" y="70"/>
                    </a:moveTo>
                    <a:cubicBezTo>
                      <a:pt x="7" y="65"/>
                      <a:pt x="7" y="57"/>
                      <a:pt x="3" y="50"/>
                    </a:cubicBezTo>
                    <a:cubicBezTo>
                      <a:pt x="2" y="47"/>
                      <a:pt x="0" y="42"/>
                      <a:pt x="1" y="38"/>
                    </a:cubicBezTo>
                    <a:cubicBezTo>
                      <a:pt x="2" y="34"/>
                      <a:pt x="6" y="30"/>
                      <a:pt x="7" y="25"/>
                    </a:cubicBezTo>
                    <a:cubicBezTo>
                      <a:pt x="8" y="21"/>
                      <a:pt x="5" y="19"/>
                      <a:pt x="4" y="15"/>
                    </a:cubicBezTo>
                    <a:cubicBezTo>
                      <a:pt x="4" y="12"/>
                      <a:pt x="6" y="10"/>
                      <a:pt x="8" y="7"/>
                    </a:cubicBezTo>
                    <a:cubicBezTo>
                      <a:pt x="10" y="5"/>
                      <a:pt x="11" y="2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4289">
                <a:extLst>
                  <a:ext uri="{FF2B5EF4-FFF2-40B4-BE49-F238E27FC236}">
                    <a16:creationId xmlns:a16="http://schemas.microsoft.com/office/drawing/2014/main" id="{18ECC812-5187-452B-B8EF-0B550F1B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65"/>
                <a:ext cx="83" cy="150"/>
              </a:xfrm>
              <a:custGeom>
                <a:avLst/>
                <a:gdLst>
                  <a:gd name="T0" fmla="*/ 443 w 33"/>
                  <a:gd name="T1" fmla="*/ 1077 h 56"/>
                  <a:gd name="T2" fmla="*/ 443 w 33"/>
                  <a:gd name="T3" fmla="*/ 846 h 56"/>
                  <a:gd name="T4" fmla="*/ 335 w 33"/>
                  <a:gd name="T5" fmla="*/ 731 h 56"/>
                  <a:gd name="T6" fmla="*/ 335 w 33"/>
                  <a:gd name="T7" fmla="*/ 517 h 56"/>
                  <a:gd name="T8" fmla="*/ 113 w 33"/>
                  <a:gd name="T9" fmla="*/ 287 h 56"/>
                  <a:gd name="T10" fmla="*/ 63 w 33"/>
                  <a:gd name="T11" fmla="*/ 137 h 56"/>
                  <a:gd name="T12" fmla="*/ 0 w 33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6">
                    <a:moveTo>
                      <a:pt x="28" y="56"/>
                    </a:moveTo>
                    <a:cubicBezTo>
                      <a:pt x="32" y="52"/>
                      <a:pt x="33" y="48"/>
                      <a:pt x="28" y="44"/>
                    </a:cubicBezTo>
                    <a:cubicBezTo>
                      <a:pt x="26" y="42"/>
                      <a:pt x="22" y="41"/>
                      <a:pt x="21" y="38"/>
                    </a:cubicBezTo>
                    <a:cubicBezTo>
                      <a:pt x="18" y="35"/>
                      <a:pt x="21" y="31"/>
                      <a:pt x="21" y="27"/>
                    </a:cubicBezTo>
                    <a:cubicBezTo>
                      <a:pt x="21" y="20"/>
                      <a:pt x="12" y="18"/>
                      <a:pt x="7" y="15"/>
                    </a:cubicBezTo>
                    <a:cubicBezTo>
                      <a:pt x="3" y="12"/>
                      <a:pt x="4" y="11"/>
                      <a:pt x="4" y="7"/>
                    </a:cubicBezTo>
                    <a:cubicBezTo>
                      <a:pt x="4" y="3"/>
                      <a:pt x="4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4290">
                <a:extLst>
                  <a:ext uri="{FF2B5EF4-FFF2-40B4-BE49-F238E27FC236}">
                    <a16:creationId xmlns:a16="http://schemas.microsoft.com/office/drawing/2014/main" id="{7822DCCF-7668-4C4C-9717-E117FD2FE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3"/>
                <a:ext cx="55" cy="59"/>
              </a:xfrm>
              <a:custGeom>
                <a:avLst/>
                <a:gdLst>
                  <a:gd name="T0" fmla="*/ 0 w 22"/>
                  <a:gd name="T1" fmla="*/ 0 h 22"/>
                  <a:gd name="T2" fmla="*/ 113 w 22"/>
                  <a:gd name="T3" fmla="*/ 172 h 22"/>
                  <a:gd name="T4" fmla="*/ 175 w 22"/>
                  <a:gd name="T5" fmla="*/ 389 h 22"/>
                  <a:gd name="T6" fmla="*/ 345 w 22"/>
                  <a:gd name="T7" fmla="*/ 42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0" y="0"/>
                    </a:moveTo>
                    <a:cubicBezTo>
                      <a:pt x="1" y="4"/>
                      <a:pt x="6" y="5"/>
                      <a:pt x="7" y="9"/>
                    </a:cubicBezTo>
                    <a:cubicBezTo>
                      <a:pt x="9" y="13"/>
                      <a:pt x="5" y="17"/>
                      <a:pt x="11" y="20"/>
                    </a:cubicBezTo>
                    <a:cubicBezTo>
                      <a:pt x="14" y="21"/>
                      <a:pt x="20" y="21"/>
                      <a:pt x="22" y="2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4291">
                <a:extLst>
                  <a:ext uri="{FF2B5EF4-FFF2-40B4-BE49-F238E27FC236}">
                    <a16:creationId xmlns:a16="http://schemas.microsoft.com/office/drawing/2014/main" id="{426D4E32-891B-4485-B511-0284A7CE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176"/>
                <a:ext cx="43" cy="43"/>
              </a:xfrm>
              <a:custGeom>
                <a:avLst/>
                <a:gdLst>
                  <a:gd name="T0" fmla="*/ 0 w 17"/>
                  <a:gd name="T1" fmla="*/ 312 h 16"/>
                  <a:gd name="T2" fmla="*/ 180 w 17"/>
                  <a:gd name="T3" fmla="*/ 94 h 16"/>
                  <a:gd name="T4" fmla="*/ 255 w 1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0" y="16"/>
                    </a:moveTo>
                    <a:cubicBezTo>
                      <a:pt x="0" y="9"/>
                      <a:pt x="4" y="8"/>
                      <a:pt x="11" y="5"/>
                    </a:cubicBezTo>
                    <a:cubicBezTo>
                      <a:pt x="14" y="4"/>
                      <a:pt x="17" y="3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4292">
                <a:extLst>
                  <a:ext uri="{FF2B5EF4-FFF2-40B4-BE49-F238E27FC236}">
                    <a16:creationId xmlns:a16="http://schemas.microsoft.com/office/drawing/2014/main" id="{5A6ACBCC-9EA8-4E16-836E-0550BEE7C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01"/>
                <a:ext cx="95" cy="56"/>
              </a:xfrm>
              <a:custGeom>
                <a:avLst/>
                <a:gdLst>
                  <a:gd name="T0" fmla="*/ 595 w 38"/>
                  <a:gd name="T1" fmla="*/ 397 h 21"/>
                  <a:gd name="T2" fmla="*/ 300 w 38"/>
                  <a:gd name="T3" fmla="*/ 136 h 21"/>
                  <a:gd name="T4" fmla="*/ 95 w 38"/>
                  <a:gd name="T5" fmla="*/ 77 h 21"/>
                  <a:gd name="T6" fmla="*/ 0 w 38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28" y="21"/>
                      <a:pt x="28" y="9"/>
                      <a:pt x="19" y="7"/>
                    </a:cubicBezTo>
                    <a:cubicBezTo>
                      <a:pt x="15" y="5"/>
                      <a:pt x="10" y="6"/>
                      <a:pt x="6" y="4"/>
                    </a:cubicBezTo>
                    <a:cubicBezTo>
                      <a:pt x="3" y="3"/>
                      <a:pt x="3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8" name="Freeform 4293">
                <a:extLst>
                  <a:ext uri="{FF2B5EF4-FFF2-40B4-BE49-F238E27FC236}">
                    <a16:creationId xmlns:a16="http://schemas.microsoft.com/office/drawing/2014/main" id="{23635FC8-B0FE-4EAB-9830-54E810A0F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109"/>
                <a:ext cx="155" cy="123"/>
              </a:xfrm>
              <a:custGeom>
                <a:avLst/>
                <a:gdLst>
                  <a:gd name="T0" fmla="*/ 970 w 62"/>
                  <a:gd name="T1" fmla="*/ 21 h 46"/>
                  <a:gd name="T2" fmla="*/ 675 w 62"/>
                  <a:gd name="T3" fmla="*/ 193 h 46"/>
                  <a:gd name="T4" fmla="*/ 500 w 62"/>
                  <a:gd name="T5" fmla="*/ 265 h 46"/>
                  <a:gd name="T6" fmla="*/ 375 w 62"/>
                  <a:gd name="T7" fmla="*/ 380 h 46"/>
                  <a:gd name="T8" fmla="*/ 145 w 62"/>
                  <a:gd name="T9" fmla="*/ 516 h 46"/>
                  <a:gd name="T10" fmla="*/ 0 w 62"/>
                  <a:gd name="T11" fmla="*/ 88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6">
                    <a:moveTo>
                      <a:pt x="62" y="1"/>
                    </a:moveTo>
                    <a:cubicBezTo>
                      <a:pt x="51" y="0"/>
                      <a:pt x="50" y="5"/>
                      <a:pt x="43" y="10"/>
                    </a:cubicBezTo>
                    <a:cubicBezTo>
                      <a:pt x="40" y="12"/>
                      <a:pt x="36" y="13"/>
                      <a:pt x="32" y="14"/>
                    </a:cubicBezTo>
                    <a:cubicBezTo>
                      <a:pt x="29" y="16"/>
                      <a:pt x="27" y="18"/>
                      <a:pt x="24" y="20"/>
                    </a:cubicBezTo>
                    <a:cubicBezTo>
                      <a:pt x="18" y="23"/>
                      <a:pt x="13" y="22"/>
                      <a:pt x="9" y="27"/>
                    </a:cubicBezTo>
                    <a:cubicBezTo>
                      <a:pt x="4" y="33"/>
                      <a:pt x="8" y="4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4294">
                <a:extLst>
                  <a:ext uri="{FF2B5EF4-FFF2-40B4-BE49-F238E27FC236}">
                    <a16:creationId xmlns:a16="http://schemas.microsoft.com/office/drawing/2014/main" id="{A6512694-975A-4D4B-8E58-54497981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160"/>
                <a:ext cx="93" cy="48"/>
              </a:xfrm>
              <a:custGeom>
                <a:avLst/>
                <a:gdLst>
                  <a:gd name="T0" fmla="*/ 588 w 37"/>
                  <a:gd name="T1" fmla="*/ 115 h 18"/>
                  <a:gd name="T2" fmla="*/ 176 w 37"/>
                  <a:gd name="T3" fmla="*/ 205 h 18"/>
                  <a:gd name="T4" fmla="*/ 63 w 37"/>
                  <a:gd name="T5" fmla="*/ 320 h 18"/>
                  <a:gd name="T6" fmla="*/ 0 w 37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7" y="6"/>
                    </a:moveTo>
                    <a:cubicBezTo>
                      <a:pt x="29" y="0"/>
                      <a:pt x="16" y="5"/>
                      <a:pt x="11" y="11"/>
                    </a:cubicBezTo>
                    <a:cubicBezTo>
                      <a:pt x="9" y="13"/>
                      <a:pt x="7" y="15"/>
                      <a:pt x="4" y="17"/>
                    </a:cubicBezTo>
                    <a:cubicBezTo>
                      <a:pt x="3" y="17"/>
                      <a:pt x="0" y="18"/>
                      <a:pt x="0" y="18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4295">
                <a:extLst>
                  <a:ext uri="{FF2B5EF4-FFF2-40B4-BE49-F238E27FC236}">
                    <a16:creationId xmlns:a16="http://schemas.microsoft.com/office/drawing/2014/main" id="{371242D2-5F58-44FE-80EE-8886ABF8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37"/>
                <a:ext cx="33" cy="38"/>
              </a:xfrm>
              <a:custGeom>
                <a:avLst/>
                <a:gdLst>
                  <a:gd name="T0" fmla="*/ 20 w 13"/>
                  <a:gd name="T1" fmla="*/ 280 h 14"/>
                  <a:gd name="T2" fmla="*/ 193 w 13"/>
                  <a:gd name="T3" fmla="*/ 0 h 14"/>
                  <a:gd name="T4" fmla="*/ 213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cubicBezTo>
                      <a:pt x="0" y="6"/>
                      <a:pt x="11" y="6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4296">
                <a:extLst>
                  <a:ext uri="{FF2B5EF4-FFF2-40B4-BE49-F238E27FC236}">
                    <a16:creationId xmlns:a16="http://schemas.microsoft.com/office/drawing/2014/main" id="{CFE264CE-EB61-4F98-9B33-FC92D84A2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75"/>
                <a:ext cx="25" cy="21"/>
              </a:xfrm>
              <a:custGeom>
                <a:avLst/>
                <a:gdLst>
                  <a:gd name="T0" fmla="*/ 0 w 10"/>
                  <a:gd name="T1" fmla="*/ 144 h 8"/>
                  <a:gd name="T2" fmla="*/ 15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7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4297">
                <a:extLst>
                  <a:ext uri="{FF2B5EF4-FFF2-40B4-BE49-F238E27FC236}">
                    <a16:creationId xmlns:a16="http://schemas.microsoft.com/office/drawing/2014/main" id="{337462DE-0868-475C-BD4A-C8A8F299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59"/>
                <a:ext cx="25" cy="8"/>
              </a:xfrm>
              <a:custGeom>
                <a:avLst/>
                <a:gdLst>
                  <a:gd name="T0" fmla="*/ 0 w 10"/>
                  <a:gd name="T1" fmla="*/ 0 h 3"/>
                  <a:gd name="T2" fmla="*/ 158 w 10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3" y="2"/>
                      <a:pt x="6" y="3"/>
                      <a:pt x="1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4298">
                <a:extLst>
                  <a:ext uri="{FF2B5EF4-FFF2-40B4-BE49-F238E27FC236}">
                    <a16:creationId xmlns:a16="http://schemas.microsoft.com/office/drawing/2014/main" id="{953E3137-97BE-49B3-AE0A-B6DCE4735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13"/>
                <a:ext cx="25" cy="30"/>
              </a:xfrm>
              <a:custGeom>
                <a:avLst/>
                <a:gdLst>
                  <a:gd name="T0" fmla="*/ 0 w 10"/>
                  <a:gd name="T1" fmla="*/ 224 h 11"/>
                  <a:gd name="T2" fmla="*/ 158 w 1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cubicBezTo>
                      <a:pt x="3" y="6"/>
                      <a:pt x="5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4299">
                <a:extLst>
                  <a:ext uri="{FF2B5EF4-FFF2-40B4-BE49-F238E27FC236}">
                    <a16:creationId xmlns:a16="http://schemas.microsoft.com/office/drawing/2014/main" id="{8F0C4DAB-A925-4468-B553-50EC5CDA0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133"/>
                <a:ext cx="87" cy="203"/>
              </a:xfrm>
              <a:custGeom>
                <a:avLst/>
                <a:gdLst>
                  <a:gd name="T0" fmla="*/ 383 w 35"/>
                  <a:gd name="T1" fmla="*/ 1448 h 76"/>
                  <a:gd name="T2" fmla="*/ 445 w 35"/>
                  <a:gd name="T3" fmla="*/ 1311 h 76"/>
                  <a:gd name="T4" fmla="*/ 475 w 35"/>
                  <a:gd name="T5" fmla="*/ 1162 h 76"/>
                  <a:gd name="T6" fmla="*/ 433 w 35"/>
                  <a:gd name="T7" fmla="*/ 956 h 76"/>
                  <a:gd name="T8" fmla="*/ 462 w 35"/>
                  <a:gd name="T9" fmla="*/ 820 h 76"/>
                  <a:gd name="T10" fmla="*/ 537 w 35"/>
                  <a:gd name="T11" fmla="*/ 743 h 76"/>
                  <a:gd name="T12" fmla="*/ 445 w 35"/>
                  <a:gd name="T13" fmla="*/ 572 h 76"/>
                  <a:gd name="T14" fmla="*/ 199 w 35"/>
                  <a:gd name="T15" fmla="*/ 342 h 76"/>
                  <a:gd name="T16" fmla="*/ 137 w 35"/>
                  <a:gd name="T17" fmla="*/ 150 h 76"/>
                  <a:gd name="T18" fmla="*/ 0 w 35"/>
                  <a:gd name="T19" fmla="*/ 21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76">
                    <a:moveTo>
                      <a:pt x="25" y="76"/>
                    </a:moveTo>
                    <a:cubicBezTo>
                      <a:pt x="25" y="73"/>
                      <a:pt x="27" y="72"/>
                      <a:pt x="29" y="69"/>
                    </a:cubicBezTo>
                    <a:cubicBezTo>
                      <a:pt x="32" y="66"/>
                      <a:pt x="32" y="65"/>
                      <a:pt x="31" y="61"/>
                    </a:cubicBezTo>
                    <a:cubicBezTo>
                      <a:pt x="29" y="58"/>
                      <a:pt x="28" y="54"/>
                      <a:pt x="28" y="50"/>
                    </a:cubicBezTo>
                    <a:cubicBezTo>
                      <a:pt x="28" y="48"/>
                      <a:pt x="29" y="46"/>
                      <a:pt x="30" y="43"/>
                    </a:cubicBezTo>
                    <a:cubicBezTo>
                      <a:pt x="31" y="42"/>
                      <a:pt x="35" y="41"/>
                      <a:pt x="35" y="39"/>
                    </a:cubicBezTo>
                    <a:cubicBezTo>
                      <a:pt x="35" y="36"/>
                      <a:pt x="30" y="32"/>
                      <a:pt x="29" y="30"/>
                    </a:cubicBezTo>
                    <a:cubicBezTo>
                      <a:pt x="24" y="24"/>
                      <a:pt x="21" y="21"/>
                      <a:pt x="13" y="18"/>
                    </a:cubicBezTo>
                    <a:cubicBezTo>
                      <a:pt x="6" y="15"/>
                      <a:pt x="8" y="12"/>
                      <a:pt x="9" y="8"/>
                    </a:cubicBezTo>
                    <a:cubicBezTo>
                      <a:pt x="12" y="2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4300">
                <a:extLst>
                  <a:ext uri="{FF2B5EF4-FFF2-40B4-BE49-F238E27FC236}">
                    <a16:creationId xmlns:a16="http://schemas.microsoft.com/office/drawing/2014/main" id="{F9E141CF-0584-41C8-9442-4A8F67611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456"/>
                <a:ext cx="35" cy="40"/>
              </a:xfrm>
              <a:custGeom>
                <a:avLst/>
                <a:gdLst>
                  <a:gd name="T0" fmla="*/ 63 w 14"/>
                  <a:gd name="T1" fmla="*/ 248 h 15"/>
                  <a:gd name="T2" fmla="*/ 220 w 14"/>
                  <a:gd name="T3" fmla="*/ 192 h 15"/>
                  <a:gd name="T4" fmla="*/ 0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13"/>
                    </a:moveTo>
                    <a:cubicBezTo>
                      <a:pt x="7" y="15"/>
                      <a:pt x="14" y="15"/>
                      <a:pt x="14" y="10"/>
                    </a:cubicBezTo>
                    <a:cubicBezTo>
                      <a:pt x="13" y="3"/>
                      <a:pt x="4" y="4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4301">
                <a:extLst>
                  <a:ext uri="{FF2B5EF4-FFF2-40B4-BE49-F238E27FC236}">
                    <a16:creationId xmlns:a16="http://schemas.microsoft.com/office/drawing/2014/main" id="{C915E398-F485-499C-BD15-A1A743ABC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12"/>
                <a:ext cx="30" cy="21"/>
              </a:xfrm>
              <a:custGeom>
                <a:avLst/>
                <a:gdLst>
                  <a:gd name="T0" fmla="*/ 20 w 12"/>
                  <a:gd name="T1" fmla="*/ 144 h 8"/>
                  <a:gd name="T2" fmla="*/ 188 w 1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1" y="8"/>
                    </a:moveTo>
                    <a:cubicBezTo>
                      <a:pt x="0" y="5"/>
                      <a:pt x="10" y="1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4302">
                <a:extLst>
                  <a:ext uri="{FF2B5EF4-FFF2-40B4-BE49-F238E27FC236}">
                    <a16:creationId xmlns:a16="http://schemas.microsoft.com/office/drawing/2014/main" id="{1B14571B-DFFE-4EB2-9437-33A00667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533"/>
                <a:ext cx="35" cy="75"/>
              </a:xfrm>
              <a:custGeom>
                <a:avLst/>
                <a:gdLst>
                  <a:gd name="T0" fmla="*/ 0 w 14"/>
                  <a:gd name="T1" fmla="*/ 230 h 28"/>
                  <a:gd name="T2" fmla="*/ 145 w 14"/>
                  <a:gd name="T3" fmla="*/ 517 h 28"/>
                  <a:gd name="T4" fmla="*/ 188 w 14"/>
                  <a:gd name="T5" fmla="*/ 230 h 28"/>
                  <a:gd name="T6" fmla="*/ 145 w 14"/>
                  <a:gd name="T7" fmla="*/ 94 h 28"/>
                  <a:gd name="T8" fmla="*/ 95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0" y="12"/>
                    </a:moveTo>
                    <a:cubicBezTo>
                      <a:pt x="1" y="15"/>
                      <a:pt x="6" y="28"/>
                      <a:pt x="9" y="27"/>
                    </a:cubicBezTo>
                    <a:cubicBezTo>
                      <a:pt x="14" y="26"/>
                      <a:pt x="13" y="15"/>
                      <a:pt x="12" y="12"/>
                    </a:cubicBezTo>
                    <a:cubicBezTo>
                      <a:pt x="12" y="9"/>
                      <a:pt x="11" y="7"/>
                      <a:pt x="9" y="5"/>
                    </a:cubicBezTo>
                    <a:cubicBezTo>
                      <a:pt x="8" y="3"/>
                      <a:pt x="7" y="2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4303">
                <a:extLst>
                  <a:ext uri="{FF2B5EF4-FFF2-40B4-BE49-F238E27FC236}">
                    <a16:creationId xmlns:a16="http://schemas.microsoft.com/office/drawing/2014/main" id="{786B102E-3621-4187-8E3E-6F0E96847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368"/>
                <a:ext cx="12" cy="37"/>
              </a:xfrm>
              <a:custGeom>
                <a:avLst/>
                <a:gdLst>
                  <a:gd name="T0" fmla="*/ 0 w 5"/>
                  <a:gd name="T1" fmla="*/ 0 h 14"/>
                  <a:gd name="T2" fmla="*/ 5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4"/>
                      <a:pt x="5" y="10"/>
                      <a:pt x="4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4304">
                <a:extLst>
                  <a:ext uri="{FF2B5EF4-FFF2-40B4-BE49-F238E27FC236}">
                    <a16:creationId xmlns:a16="http://schemas.microsoft.com/office/drawing/2014/main" id="{526CC1B4-0A77-4677-AA77-2D023922B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101"/>
                <a:ext cx="10" cy="22"/>
              </a:xfrm>
              <a:custGeom>
                <a:avLst/>
                <a:gdLst>
                  <a:gd name="T0" fmla="*/ 20 w 4"/>
                  <a:gd name="T1" fmla="*/ 0 h 8"/>
                  <a:gd name="T2" fmla="*/ 63 w 4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3" y="6"/>
                      <a:pt x="4" y="8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4305">
                <a:extLst>
                  <a:ext uri="{FF2B5EF4-FFF2-40B4-BE49-F238E27FC236}">
                    <a16:creationId xmlns:a16="http://schemas.microsoft.com/office/drawing/2014/main" id="{89D31DDC-4BBD-4DB6-93AB-E6FEC23E8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269"/>
                <a:ext cx="68" cy="222"/>
              </a:xfrm>
              <a:custGeom>
                <a:avLst/>
                <a:gdLst>
                  <a:gd name="T0" fmla="*/ 254 w 27"/>
                  <a:gd name="T1" fmla="*/ 0 h 83"/>
                  <a:gd name="T2" fmla="*/ 305 w 27"/>
                  <a:gd name="T3" fmla="*/ 401 h 83"/>
                  <a:gd name="T4" fmla="*/ 159 w 27"/>
                  <a:gd name="T5" fmla="*/ 572 h 83"/>
                  <a:gd name="T6" fmla="*/ 305 w 27"/>
                  <a:gd name="T7" fmla="*/ 845 h 83"/>
                  <a:gd name="T8" fmla="*/ 126 w 27"/>
                  <a:gd name="T9" fmla="*/ 1166 h 83"/>
                  <a:gd name="T10" fmla="*/ 400 w 27"/>
                  <a:gd name="T11" fmla="*/ 1589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83">
                    <a:moveTo>
                      <a:pt x="16" y="0"/>
                    </a:moveTo>
                    <a:cubicBezTo>
                      <a:pt x="0" y="11"/>
                      <a:pt x="20" y="11"/>
                      <a:pt x="19" y="21"/>
                    </a:cubicBezTo>
                    <a:cubicBezTo>
                      <a:pt x="19" y="25"/>
                      <a:pt x="11" y="26"/>
                      <a:pt x="10" y="30"/>
                    </a:cubicBezTo>
                    <a:cubicBezTo>
                      <a:pt x="9" y="37"/>
                      <a:pt x="18" y="39"/>
                      <a:pt x="19" y="44"/>
                    </a:cubicBezTo>
                    <a:cubicBezTo>
                      <a:pt x="23" y="57"/>
                      <a:pt x="10" y="52"/>
                      <a:pt x="8" y="61"/>
                    </a:cubicBezTo>
                    <a:cubicBezTo>
                      <a:pt x="4" y="73"/>
                      <a:pt x="27" y="71"/>
                      <a:pt x="25" y="8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4306">
                <a:extLst>
                  <a:ext uri="{FF2B5EF4-FFF2-40B4-BE49-F238E27FC236}">
                    <a16:creationId xmlns:a16="http://schemas.microsoft.com/office/drawing/2014/main" id="{29BB3D2B-EAC3-4E17-8F2F-2B75A292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331"/>
                <a:ext cx="215" cy="213"/>
              </a:xfrm>
              <a:custGeom>
                <a:avLst/>
                <a:gdLst>
                  <a:gd name="T0" fmla="*/ 20 w 86"/>
                  <a:gd name="T1" fmla="*/ 0 h 80"/>
                  <a:gd name="T2" fmla="*/ 113 w 86"/>
                  <a:gd name="T3" fmla="*/ 320 h 80"/>
                  <a:gd name="T4" fmla="*/ 238 w 86"/>
                  <a:gd name="T5" fmla="*/ 397 h 80"/>
                  <a:gd name="T6" fmla="*/ 220 w 86"/>
                  <a:gd name="T7" fmla="*/ 602 h 80"/>
                  <a:gd name="T8" fmla="*/ 283 w 86"/>
                  <a:gd name="T9" fmla="*/ 831 h 80"/>
                  <a:gd name="T10" fmla="*/ 375 w 86"/>
                  <a:gd name="T11" fmla="*/ 865 h 80"/>
                  <a:gd name="T12" fmla="*/ 375 w 86"/>
                  <a:gd name="T13" fmla="*/ 1036 h 80"/>
                  <a:gd name="T14" fmla="*/ 520 w 86"/>
                  <a:gd name="T15" fmla="*/ 1227 h 80"/>
                  <a:gd name="T16" fmla="*/ 658 w 86"/>
                  <a:gd name="T17" fmla="*/ 1190 h 80"/>
                  <a:gd name="T18" fmla="*/ 770 w 86"/>
                  <a:gd name="T19" fmla="*/ 1305 h 80"/>
                  <a:gd name="T20" fmla="*/ 1020 w 86"/>
                  <a:gd name="T21" fmla="*/ 1262 h 80"/>
                  <a:gd name="T22" fmla="*/ 1345 w 86"/>
                  <a:gd name="T23" fmla="*/ 126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80">
                    <a:moveTo>
                      <a:pt x="1" y="0"/>
                    </a:moveTo>
                    <a:cubicBezTo>
                      <a:pt x="0" y="8"/>
                      <a:pt x="3" y="12"/>
                      <a:pt x="7" y="17"/>
                    </a:cubicBezTo>
                    <a:cubicBezTo>
                      <a:pt x="10" y="20"/>
                      <a:pt x="13" y="17"/>
                      <a:pt x="15" y="21"/>
                    </a:cubicBezTo>
                    <a:cubicBezTo>
                      <a:pt x="17" y="25"/>
                      <a:pt x="14" y="29"/>
                      <a:pt x="14" y="32"/>
                    </a:cubicBezTo>
                    <a:cubicBezTo>
                      <a:pt x="14" y="39"/>
                      <a:pt x="15" y="39"/>
                      <a:pt x="18" y="44"/>
                    </a:cubicBezTo>
                    <a:cubicBezTo>
                      <a:pt x="19" y="46"/>
                      <a:pt x="23" y="44"/>
                      <a:pt x="24" y="46"/>
                    </a:cubicBezTo>
                    <a:cubicBezTo>
                      <a:pt x="25" y="49"/>
                      <a:pt x="24" y="53"/>
                      <a:pt x="24" y="55"/>
                    </a:cubicBezTo>
                    <a:cubicBezTo>
                      <a:pt x="26" y="61"/>
                      <a:pt x="27" y="64"/>
                      <a:pt x="33" y="65"/>
                    </a:cubicBezTo>
                    <a:cubicBezTo>
                      <a:pt x="36" y="66"/>
                      <a:pt x="40" y="63"/>
                      <a:pt x="42" y="63"/>
                    </a:cubicBezTo>
                    <a:cubicBezTo>
                      <a:pt x="46" y="64"/>
                      <a:pt x="46" y="67"/>
                      <a:pt x="49" y="69"/>
                    </a:cubicBezTo>
                    <a:cubicBezTo>
                      <a:pt x="60" y="76"/>
                      <a:pt x="54" y="71"/>
                      <a:pt x="65" y="67"/>
                    </a:cubicBezTo>
                    <a:cubicBezTo>
                      <a:pt x="74" y="64"/>
                      <a:pt x="77" y="80"/>
                      <a:pt x="86" y="6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4307">
                <a:extLst>
                  <a:ext uri="{FF2B5EF4-FFF2-40B4-BE49-F238E27FC236}">
                    <a16:creationId xmlns:a16="http://schemas.microsoft.com/office/drawing/2014/main" id="{6C8BEC66-904C-46CA-BB74-7E5A13B8F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20"/>
                <a:ext cx="167" cy="75"/>
              </a:xfrm>
              <a:custGeom>
                <a:avLst/>
                <a:gdLst>
                  <a:gd name="T0" fmla="*/ 0 w 67"/>
                  <a:gd name="T1" fmla="*/ 0 h 28"/>
                  <a:gd name="T2" fmla="*/ 292 w 67"/>
                  <a:gd name="T3" fmla="*/ 137 h 28"/>
                  <a:gd name="T4" fmla="*/ 479 w 67"/>
                  <a:gd name="T5" fmla="*/ 504 h 28"/>
                  <a:gd name="T6" fmla="*/ 758 w 67"/>
                  <a:gd name="T7" fmla="*/ 329 h 28"/>
                  <a:gd name="T8" fmla="*/ 1037 w 67"/>
                  <a:gd name="T9" fmla="*/ 5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28">
                    <a:moveTo>
                      <a:pt x="0" y="0"/>
                    </a:moveTo>
                    <a:cubicBezTo>
                      <a:pt x="8" y="11"/>
                      <a:pt x="11" y="3"/>
                      <a:pt x="19" y="7"/>
                    </a:cubicBezTo>
                    <a:cubicBezTo>
                      <a:pt x="28" y="10"/>
                      <a:pt x="22" y="24"/>
                      <a:pt x="31" y="26"/>
                    </a:cubicBezTo>
                    <a:cubicBezTo>
                      <a:pt x="38" y="28"/>
                      <a:pt x="42" y="17"/>
                      <a:pt x="49" y="17"/>
                    </a:cubicBezTo>
                    <a:cubicBezTo>
                      <a:pt x="55" y="17"/>
                      <a:pt x="62" y="25"/>
                      <a:pt x="67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4308">
                <a:extLst>
                  <a:ext uri="{FF2B5EF4-FFF2-40B4-BE49-F238E27FC236}">
                    <a16:creationId xmlns:a16="http://schemas.microsoft.com/office/drawing/2014/main" id="{69B629FE-E19A-4026-9C50-8EC19CD8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917"/>
                <a:ext cx="77" cy="142"/>
              </a:xfrm>
              <a:custGeom>
                <a:avLst/>
                <a:gdLst>
                  <a:gd name="T0" fmla="*/ 474 w 31"/>
                  <a:gd name="T1" fmla="*/ 1018 h 53"/>
                  <a:gd name="T2" fmla="*/ 186 w 31"/>
                  <a:gd name="T3" fmla="*/ 654 h 53"/>
                  <a:gd name="T4" fmla="*/ 42 w 31"/>
                  <a:gd name="T5" fmla="*/ 402 h 53"/>
                  <a:gd name="T6" fmla="*/ 0 w 31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3">
                    <a:moveTo>
                      <a:pt x="31" y="53"/>
                    </a:moveTo>
                    <a:cubicBezTo>
                      <a:pt x="31" y="45"/>
                      <a:pt x="24" y="40"/>
                      <a:pt x="12" y="34"/>
                    </a:cubicBezTo>
                    <a:cubicBezTo>
                      <a:pt x="4" y="30"/>
                      <a:pt x="1" y="31"/>
                      <a:pt x="3" y="21"/>
                    </a:cubicBezTo>
                    <a:cubicBezTo>
                      <a:pt x="5" y="13"/>
                      <a:pt x="15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4309">
                <a:extLst>
                  <a:ext uri="{FF2B5EF4-FFF2-40B4-BE49-F238E27FC236}">
                    <a16:creationId xmlns:a16="http://schemas.microsoft.com/office/drawing/2014/main" id="{CD60605F-B313-459D-849D-27E2F7FB1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059"/>
                <a:ext cx="80" cy="208"/>
              </a:xfrm>
              <a:custGeom>
                <a:avLst/>
                <a:gdLst>
                  <a:gd name="T0" fmla="*/ 488 w 32"/>
                  <a:gd name="T1" fmla="*/ 1480 h 78"/>
                  <a:gd name="T2" fmla="*/ 375 w 32"/>
                  <a:gd name="T3" fmla="*/ 1080 h 78"/>
                  <a:gd name="T4" fmla="*/ 500 w 32"/>
                  <a:gd name="T5" fmla="*/ 797 h 78"/>
                  <a:gd name="T6" fmla="*/ 145 w 32"/>
                  <a:gd name="T7" fmla="*/ 227 h 78"/>
                  <a:gd name="T8" fmla="*/ 188 w 32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cubicBezTo>
                      <a:pt x="26" y="74"/>
                      <a:pt x="22" y="64"/>
                      <a:pt x="24" y="57"/>
                    </a:cubicBezTo>
                    <a:cubicBezTo>
                      <a:pt x="26" y="51"/>
                      <a:pt x="32" y="49"/>
                      <a:pt x="32" y="42"/>
                    </a:cubicBezTo>
                    <a:cubicBezTo>
                      <a:pt x="32" y="21"/>
                      <a:pt x="0" y="35"/>
                      <a:pt x="9" y="12"/>
                    </a:cubicBezTo>
                    <a:cubicBezTo>
                      <a:pt x="11" y="7"/>
                      <a:pt x="12" y="4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4310">
                <a:extLst>
                  <a:ext uri="{FF2B5EF4-FFF2-40B4-BE49-F238E27FC236}">
                    <a16:creationId xmlns:a16="http://schemas.microsoft.com/office/drawing/2014/main" id="{7C8CB6D3-743B-4D50-A682-3377D9BF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832"/>
                <a:ext cx="45" cy="227"/>
              </a:xfrm>
              <a:custGeom>
                <a:avLst/>
                <a:gdLst>
                  <a:gd name="T0" fmla="*/ 83 w 18"/>
                  <a:gd name="T1" fmla="*/ 1618 h 85"/>
                  <a:gd name="T2" fmla="*/ 113 w 18"/>
                  <a:gd name="T3" fmla="*/ 1242 h 85"/>
                  <a:gd name="T4" fmla="*/ 188 w 18"/>
                  <a:gd name="T5" fmla="*/ 820 h 85"/>
                  <a:gd name="T6" fmla="*/ 188 w 18"/>
                  <a:gd name="T7" fmla="*/ 422 h 85"/>
                  <a:gd name="T8" fmla="*/ 0 w 18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5">
                    <a:moveTo>
                      <a:pt x="5" y="85"/>
                    </a:moveTo>
                    <a:cubicBezTo>
                      <a:pt x="4" y="77"/>
                      <a:pt x="2" y="73"/>
                      <a:pt x="7" y="65"/>
                    </a:cubicBezTo>
                    <a:cubicBezTo>
                      <a:pt x="14" y="54"/>
                      <a:pt x="18" y="56"/>
                      <a:pt x="12" y="43"/>
                    </a:cubicBezTo>
                    <a:cubicBezTo>
                      <a:pt x="9" y="33"/>
                      <a:pt x="12" y="31"/>
                      <a:pt x="12" y="22"/>
                    </a:cubicBezTo>
                    <a:cubicBezTo>
                      <a:pt x="13" y="11"/>
                      <a:pt x="8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4311">
                <a:extLst>
                  <a:ext uri="{FF2B5EF4-FFF2-40B4-BE49-F238E27FC236}">
                    <a16:creationId xmlns:a16="http://schemas.microsoft.com/office/drawing/2014/main" id="{9E08F832-374B-4453-AC8E-A374C3FE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09"/>
                <a:ext cx="75" cy="147"/>
              </a:xfrm>
              <a:custGeom>
                <a:avLst/>
                <a:gdLst>
                  <a:gd name="T0" fmla="*/ 0 w 30"/>
                  <a:gd name="T1" fmla="*/ 0 h 55"/>
                  <a:gd name="T2" fmla="*/ 345 w 30"/>
                  <a:gd name="T3" fmla="*/ 649 h 55"/>
                  <a:gd name="T4" fmla="*/ 333 w 30"/>
                  <a:gd name="T5" fmla="*/ 786 h 55"/>
                  <a:gd name="T6" fmla="*/ 425 w 30"/>
                  <a:gd name="T7" fmla="*/ 879 h 55"/>
                  <a:gd name="T8" fmla="*/ 470 w 30"/>
                  <a:gd name="T9" fmla="*/ 105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0" y="0"/>
                    </a:moveTo>
                    <a:cubicBezTo>
                      <a:pt x="2" y="18"/>
                      <a:pt x="19" y="20"/>
                      <a:pt x="22" y="34"/>
                    </a:cubicBezTo>
                    <a:cubicBezTo>
                      <a:pt x="23" y="36"/>
                      <a:pt x="20" y="39"/>
                      <a:pt x="21" y="41"/>
                    </a:cubicBezTo>
                    <a:cubicBezTo>
                      <a:pt x="22" y="44"/>
                      <a:pt x="26" y="44"/>
                      <a:pt x="27" y="46"/>
                    </a:cubicBezTo>
                    <a:cubicBezTo>
                      <a:pt x="29" y="50"/>
                      <a:pt x="27" y="53"/>
                      <a:pt x="30" y="5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4312">
                <a:extLst>
                  <a:ext uri="{FF2B5EF4-FFF2-40B4-BE49-F238E27FC236}">
                    <a16:creationId xmlns:a16="http://schemas.microsoft.com/office/drawing/2014/main" id="{0619850A-A89E-4DE1-BDD3-337F7F02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928"/>
                <a:ext cx="245" cy="293"/>
              </a:xfrm>
              <a:custGeom>
                <a:avLst/>
                <a:gdLst>
                  <a:gd name="T0" fmla="*/ 0 w 98"/>
                  <a:gd name="T1" fmla="*/ 2078 h 110"/>
                  <a:gd name="T2" fmla="*/ 550 w 98"/>
                  <a:gd name="T3" fmla="*/ 1590 h 110"/>
                  <a:gd name="T4" fmla="*/ 770 w 98"/>
                  <a:gd name="T5" fmla="*/ 1377 h 110"/>
                  <a:gd name="T6" fmla="*/ 1095 w 98"/>
                  <a:gd name="T7" fmla="*/ 1377 h 110"/>
                  <a:gd name="T8" fmla="*/ 1158 w 98"/>
                  <a:gd name="T9" fmla="*/ 964 h 110"/>
                  <a:gd name="T10" fmla="*/ 1345 w 98"/>
                  <a:gd name="T11" fmla="*/ 682 h 110"/>
                  <a:gd name="T12" fmla="*/ 1313 w 98"/>
                  <a:gd name="T13" fmla="*/ 362 h 110"/>
                  <a:gd name="T14" fmla="*/ 1533 w 98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10">
                    <a:moveTo>
                      <a:pt x="0" y="110"/>
                    </a:moveTo>
                    <a:cubicBezTo>
                      <a:pt x="3" y="86"/>
                      <a:pt x="24" y="100"/>
                      <a:pt x="35" y="84"/>
                    </a:cubicBezTo>
                    <a:cubicBezTo>
                      <a:pt x="39" y="78"/>
                      <a:pt x="40" y="73"/>
                      <a:pt x="49" y="73"/>
                    </a:cubicBezTo>
                    <a:cubicBezTo>
                      <a:pt x="60" y="73"/>
                      <a:pt x="61" y="83"/>
                      <a:pt x="70" y="73"/>
                    </a:cubicBezTo>
                    <a:cubicBezTo>
                      <a:pt x="76" y="65"/>
                      <a:pt x="72" y="59"/>
                      <a:pt x="74" y="51"/>
                    </a:cubicBezTo>
                    <a:cubicBezTo>
                      <a:pt x="76" y="44"/>
                      <a:pt x="84" y="42"/>
                      <a:pt x="86" y="36"/>
                    </a:cubicBezTo>
                    <a:cubicBezTo>
                      <a:pt x="87" y="30"/>
                      <a:pt x="83" y="25"/>
                      <a:pt x="84" y="19"/>
                    </a:cubicBezTo>
                    <a:cubicBezTo>
                      <a:pt x="85" y="11"/>
                      <a:pt x="92" y="6"/>
                      <a:pt x="98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4313">
                <a:extLst>
                  <a:ext uri="{FF2B5EF4-FFF2-40B4-BE49-F238E27FC236}">
                    <a16:creationId xmlns:a16="http://schemas.microsoft.com/office/drawing/2014/main" id="{101D4369-CEB5-420D-A353-E92B779C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65"/>
                <a:ext cx="248" cy="64"/>
              </a:xfrm>
              <a:custGeom>
                <a:avLst/>
                <a:gdLst>
                  <a:gd name="T0" fmla="*/ 0 w 99"/>
                  <a:gd name="T1" fmla="*/ 77 h 24"/>
                  <a:gd name="T2" fmla="*/ 313 w 99"/>
                  <a:gd name="T3" fmla="*/ 35 h 24"/>
                  <a:gd name="T4" fmla="*/ 534 w 99"/>
                  <a:gd name="T5" fmla="*/ 307 h 24"/>
                  <a:gd name="T6" fmla="*/ 784 w 99"/>
                  <a:gd name="T7" fmla="*/ 205 h 24"/>
                  <a:gd name="T8" fmla="*/ 1022 w 99"/>
                  <a:gd name="T9" fmla="*/ 341 h 24"/>
                  <a:gd name="T10" fmla="*/ 1222 w 99"/>
                  <a:gd name="T11" fmla="*/ 320 h 24"/>
                  <a:gd name="T12" fmla="*/ 1556 w 99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4">
                    <a:moveTo>
                      <a:pt x="0" y="4"/>
                    </a:moveTo>
                    <a:cubicBezTo>
                      <a:pt x="6" y="3"/>
                      <a:pt x="14" y="0"/>
                      <a:pt x="20" y="2"/>
                    </a:cubicBezTo>
                    <a:cubicBezTo>
                      <a:pt x="27" y="5"/>
                      <a:pt x="26" y="14"/>
                      <a:pt x="34" y="16"/>
                    </a:cubicBezTo>
                    <a:cubicBezTo>
                      <a:pt x="41" y="18"/>
                      <a:pt x="44" y="11"/>
                      <a:pt x="50" y="11"/>
                    </a:cubicBezTo>
                    <a:cubicBezTo>
                      <a:pt x="58" y="10"/>
                      <a:pt x="60" y="14"/>
                      <a:pt x="65" y="18"/>
                    </a:cubicBezTo>
                    <a:cubicBezTo>
                      <a:pt x="73" y="24"/>
                      <a:pt x="70" y="22"/>
                      <a:pt x="78" y="17"/>
                    </a:cubicBezTo>
                    <a:cubicBezTo>
                      <a:pt x="85" y="12"/>
                      <a:pt x="94" y="16"/>
                      <a:pt x="99" y="1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4314">
                <a:extLst>
                  <a:ext uri="{FF2B5EF4-FFF2-40B4-BE49-F238E27FC236}">
                    <a16:creationId xmlns:a16="http://schemas.microsoft.com/office/drawing/2014/main" id="{243E6CC5-6F2B-477C-883C-AC19E8C5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107"/>
                <a:ext cx="92" cy="85"/>
              </a:xfrm>
              <a:custGeom>
                <a:avLst/>
                <a:gdLst>
                  <a:gd name="T0" fmla="*/ 0 w 37"/>
                  <a:gd name="T1" fmla="*/ 600 h 32"/>
                  <a:gd name="T2" fmla="*/ 308 w 37"/>
                  <a:gd name="T3" fmla="*/ 303 h 32"/>
                  <a:gd name="T4" fmla="*/ 569 w 37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2">
                    <a:moveTo>
                      <a:pt x="0" y="32"/>
                    </a:moveTo>
                    <a:cubicBezTo>
                      <a:pt x="12" y="27"/>
                      <a:pt x="13" y="27"/>
                      <a:pt x="20" y="16"/>
                    </a:cubicBezTo>
                    <a:cubicBezTo>
                      <a:pt x="25" y="8"/>
                      <a:pt x="33" y="10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4315">
                <a:extLst>
                  <a:ext uri="{FF2B5EF4-FFF2-40B4-BE49-F238E27FC236}">
                    <a16:creationId xmlns:a16="http://schemas.microsoft.com/office/drawing/2014/main" id="{A40AF18D-CB8D-4C6A-9C21-6F41D98AD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029"/>
                <a:ext cx="22" cy="120"/>
              </a:xfrm>
              <a:custGeom>
                <a:avLst/>
                <a:gdLst>
                  <a:gd name="T0" fmla="*/ 42 w 9"/>
                  <a:gd name="T1" fmla="*/ 0 h 45"/>
                  <a:gd name="T2" fmla="*/ 120 w 9"/>
                  <a:gd name="T3" fmla="*/ 285 h 45"/>
                  <a:gd name="T4" fmla="*/ 12 w 9"/>
                  <a:gd name="T5" fmla="*/ 491 h 45"/>
                  <a:gd name="T6" fmla="*/ 0 w 9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5">
                    <a:moveTo>
                      <a:pt x="3" y="0"/>
                    </a:moveTo>
                    <a:cubicBezTo>
                      <a:pt x="6" y="4"/>
                      <a:pt x="9" y="10"/>
                      <a:pt x="8" y="15"/>
                    </a:cubicBezTo>
                    <a:cubicBezTo>
                      <a:pt x="7" y="21"/>
                      <a:pt x="3" y="22"/>
                      <a:pt x="1" y="26"/>
                    </a:cubicBezTo>
                    <a:cubicBezTo>
                      <a:pt x="0" y="32"/>
                      <a:pt x="2" y="38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4316">
                <a:extLst>
                  <a:ext uri="{FF2B5EF4-FFF2-40B4-BE49-F238E27FC236}">
                    <a16:creationId xmlns:a16="http://schemas.microsoft.com/office/drawing/2014/main" id="{4690E9C3-4B49-4DDA-AE97-C6A9AC31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280"/>
                <a:ext cx="115" cy="61"/>
              </a:xfrm>
              <a:custGeom>
                <a:avLst/>
                <a:gdLst>
                  <a:gd name="T0" fmla="*/ 0 w 46"/>
                  <a:gd name="T1" fmla="*/ 395 h 23"/>
                  <a:gd name="T2" fmla="*/ 175 w 46"/>
                  <a:gd name="T3" fmla="*/ 294 h 23"/>
                  <a:gd name="T4" fmla="*/ 283 w 46"/>
                  <a:gd name="T5" fmla="*/ 374 h 23"/>
                  <a:gd name="T6" fmla="*/ 458 w 46"/>
                  <a:gd name="T7" fmla="*/ 281 h 23"/>
                  <a:gd name="T8" fmla="*/ 533 w 46"/>
                  <a:gd name="T9" fmla="*/ 204 h 23"/>
                  <a:gd name="T10" fmla="*/ 645 w 46"/>
                  <a:gd name="T11" fmla="*/ 225 h 23"/>
                  <a:gd name="T12" fmla="*/ 720 w 4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3">
                    <a:moveTo>
                      <a:pt x="0" y="21"/>
                    </a:moveTo>
                    <a:cubicBezTo>
                      <a:pt x="4" y="23"/>
                      <a:pt x="6" y="15"/>
                      <a:pt x="11" y="16"/>
                    </a:cubicBezTo>
                    <a:cubicBezTo>
                      <a:pt x="14" y="17"/>
                      <a:pt x="15" y="20"/>
                      <a:pt x="18" y="20"/>
                    </a:cubicBezTo>
                    <a:cubicBezTo>
                      <a:pt x="22" y="21"/>
                      <a:pt x="26" y="17"/>
                      <a:pt x="29" y="15"/>
                    </a:cubicBezTo>
                    <a:cubicBezTo>
                      <a:pt x="31" y="13"/>
                      <a:pt x="31" y="11"/>
                      <a:pt x="34" y="11"/>
                    </a:cubicBezTo>
                    <a:cubicBezTo>
                      <a:pt x="37" y="10"/>
                      <a:pt x="39" y="13"/>
                      <a:pt x="41" y="12"/>
                    </a:cubicBezTo>
                    <a:cubicBezTo>
                      <a:pt x="46" y="12"/>
                      <a:pt x="42" y="3"/>
                      <a:pt x="4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4317">
                <a:extLst>
                  <a:ext uri="{FF2B5EF4-FFF2-40B4-BE49-F238E27FC236}">
                    <a16:creationId xmlns:a16="http://schemas.microsoft.com/office/drawing/2014/main" id="{0D358F0D-C569-42B2-9216-6E550BF63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331"/>
                <a:ext cx="90" cy="53"/>
              </a:xfrm>
              <a:custGeom>
                <a:avLst/>
                <a:gdLst>
                  <a:gd name="T0" fmla="*/ 0 w 36"/>
                  <a:gd name="T1" fmla="*/ 239 h 20"/>
                  <a:gd name="T2" fmla="*/ 250 w 36"/>
                  <a:gd name="T3" fmla="*/ 111 h 20"/>
                  <a:gd name="T4" fmla="*/ 425 w 36"/>
                  <a:gd name="T5" fmla="*/ 148 h 20"/>
                  <a:gd name="T6" fmla="*/ 563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cubicBezTo>
                      <a:pt x="5" y="20"/>
                      <a:pt x="12" y="8"/>
                      <a:pt x="16" y="6"/>
                    </a:cubicBezTo>
                    <a:cubicBezTo>
                      <a:pt x="20" y="5"/>
                      <a:pt x="24" y="8"/>
                      <a:pt x="27" y="8"/>
                    </a:cubicBezTo>
                    <a:cubicBezTo>
                      <a:pt x="32" y="6"/>
                      <a:pt x="31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4318">
                <a:extLst>
                  <a:ext uri="{FF2B5EF4-FFF2-40B4-BE49-F238E27FC236}">
                    <a16:creationId xmlns:a16="http://schemas.microsoft.com/office/drawing/2014/main" id="{7A71992D-B0B5-449B-8A9D-487C8E83C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333"/>
                <a:ext cx="40" cy="126"/>
              </a:xfrm>
              <a:custGeom>
                <a:avLst/>
                <a:gdLst>
                  <a:gd name="T0" fmla="*/ 0 w 16"/>
                  <a:gd name="T1" fmla="*/ 0 h 47"/>
                  <a:gd name="T2" fmla="*/ 95 w 16"/>
                  <a:gd name="T3" fmla="*/ 193 h 47"/>
                  <a:gd name="T4" fmla="*/ 125 w 16"/>
                  <a:gd name="T5" fmla="*/ 445 h 47"/>
                  <a:gd name="T6" fmla="*/ 188 w 16"/>
                  <a:gd name="T7" fmla="*/ 676 h 47"/>
                  <a:gd name="T8" fmla="*/ 250 w 16"/>
                  <a:gd name="T9" fmla="*/ 90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cubicBezTo>
                      <a:pt x="3" y="4"/>
                      <a:pt x="6" y="4"/>
                      <a:pt x="6" y="10"/>
                    </a:cubicBezTo>
                    <a:cubicBezTo>
                      <a:pt x="6" y="16"/>
                      <a:pt x="4" y="19"/>
                      <a:pt x="8" y="23"/>
                    </a:cubicBezTo>
                    <a:cubicBezTo>
                      <a:pt x="13" y="27"/>
                      <a:pt x="13" y="29"/>
                      <a:pt x="12" y="35"/>
                    </a:cubicBezTo>
                    <a:cubicBezTo>
                      <a:pt x="11" y="41"/>
                      <a:pt x="10" y="44"/>
                      <a:pt x="16" y="4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4319">
                <a:extLst>
                  <a:ext uri="{FF2B5EF4-FFF2-40B4-BE49-F238E27FC236}">
                    <a16:creationId xmlns:a16="http://schemas.microsoft.com/office/drawing/2014/main" id="{A4C3CF6D-E919-42E3-8437-0D881D5BE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304"/>
                <a:ext cx="45" cy="88"/>
              </a:xfrm>
              <a:custGeom>
                <a:avLst/>
                <a:gdLst>
                  <a:gd name="T0" fmla="*/ 145 w 18"/>
                  <a:gd name="T1" fmla="*/ 0 h 33"/>
                  <a:gd name="T2" fmla="*/ 270 w 18"/>
                  <a:gd name="T3" fmla="*/ 376 h 33"/>
                  <a:gd name="T4" fmla="*/ 238 w 18"/>
                  <a:gd name="T5" fmla="*/ 512 h 33"/>
                  <a:gd name="T6" fmla="*/ 283 w 18"/>
                  <a:gd name="T7" fmla="*/ 547 h 33"/>
                  <a:gd name="T8" fmla="*/ 283 w 1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3">
                    <a:moveTo>
                      <a:pt x="9" y="0"/>
                    </a:moveTo>
                    <a:cubicBezTo>
                      <a:pt x="0" y="9"/>
                      <a:pt x="17" y="12"/>
                      <a:pt x="17" y="20"/>
                    </a:cubicBezTo>
                    <a:cubicBezTo>
                      <a:pt x="17" y="23"/>
                      <a:pt x="14" y="24"/>
                      <a:pt x="15" y="27"/>
                    </a:cubicBezTo>
                    <a:cubicBezTo>
                      <a:pt x="16" y="28"/>
                      <a:pt x="17" y="28"/>
                      <a:pt x="18" y="29"/>
                    </a:cubicBezTo>
                    <a:cubicBezTo>
                      <a:pt x="18" y="30"/>
                      <a:pt x="18" y="32"/>
                      <a:pt x="18" y="3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4320">
                <a:extLst>
                  <a:ext uri="{FF2B5EF4-FFF2-40B4-BE49-F238E27FC236}">
                    <a16:creationId xmlns:a16="http://schemas.microsoft.com/office/drawing/2014/main" id="{9ADD0CAF-C664-49C2-8742-A1CC0743E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435"/>
                <a:ext cx="30" cy="48"/>
              </a:xfrm>
              <a:custGeom>
                <a:avLst/>
                <a:gdLst>
                  <a:gd name="T0" fmla="*/ 175 w 12"/>
                  <a:gd name="T1" fmla="*/ 0 h 18"/>
                  <a:gd name="T2" fmla="*/ 95 w 1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cubicBezTo>
                      <a:pt x="12" y="7"/>
                      <a:pt x="0" y="10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4321">
                <a:extLst>
                  <a:ext uri="{FF2B5EF4-FFF2-40B4-BE49-F238E27FC236}">
                    <a16:creationId xmlns:a16="http://schemas.microsoft.com/office/drawing/2014/main" id="{D76CACDD-E353-4337-8A49-85E739002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493"/>
                <a:ext cx="65" cy="224"/>
              </a:xfrm>
              <a:custGeom>
                <a:avLst/>
                <a:gdLst>
                  <a:gd name="T0" fmla="*/ 83 w 26"/>
                  <a:gd name="T1" fmla="*/ 0 h 84"/>
                  <a:gd name="T2" fmla="*/ 83 w 26"/>
                  <a:gd name="T3" fmla="*/ 397 h 84"/>
                  <a:gd name="T4" fmla="*/ 20 w 26"/>
                  <a:gd name="T5" fmla="*/ 661 h 84"/>
                  <a:gd name="T6" fmla="*/ 145 w 26"/>
                  <a:gd name="T7" fmla="*/ 853 h 84"/>
                  <a:gd name="T8" fmla="*/ 188 w 26"/>
                  <a:gd name="T9" fmla="*/ 1272 h 84"/>
                  <a:gd name="T10" fmla="*/ 313 w 26"/>
                  <a:gd name="T11" fmla="*/ 1344 h 84"/>
                  <a:gd name="T12" fmla="*/ 375 w 26"/>
                  <a:gd name="T13" fmla="*/ 1592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4">
                    <a:moveTo>
                      <a:pt x="5" y="0"/>
                    </a:moveTo>
                    <a:cubicBezTo>
                      <a:pt x="11" y="7"/>
                      <a:pt x="8" y="14"/>
                      <a:pt x="5" y="21"/>
                    </a:cubicBezTo>
                    <a:cubicBezTo>
                      <a:pt x="3" y="25"/>
                      <a:pt x="0" y="30"/>
                      <a:pt x="1" y="35"/>
                    </a:cubicBezTo>
                    <a:cubicBezTo>
                      <a:pt x="2" y="39"/>
                      <a:pt x="6" y="41"/>
                      <a:pt x="9" y="45"/>
                    </a:cubicBezTo>
                    <a:cubicBezTo>
                      <a:pt x="15" y="52"/>
                      <a:pt x="8" y="60"/>
                      <a:pt x="12" y="67"/>
                    </a:cubicBezTo>
                    <a:cubicBezTo>
                      <a:pt x="14" y="70"/>
                      <a:pt x="18" y="69"/>
                      <a:pt x="20" y="71"/>
                    </a:cubicBezTo>
                    <a:cubicBezTo>
                      <a:pt x="25" y="74"/>
                      <a:pt x="26" y="80"/>
                      <a:pt x="24" y="8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4322">
                <a:extLst>
                  <a:ext uri="{FF2B5EF4-FFF2-40B4-BE49-F238E27FC236}">
                    <a16:creationId xmlns:a16="http://schemas.microsoft.com/office/drawing/2014/main" id="{9146CBB5-C41C-4E14-A2E4-F1B35DA8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611"/>
                <a:ext cx="112" cy="120"/>
              </a:xfrm>
              <a:custGeom>
                <a:avLst/>
                <a:gdLst>
                  <a:gd name="T0" fmla="*/ 0 w 45"/>
                  <a:gd name="T1" fmla="*/ 0 h 45"/>
                  <a:gd name="T2" fmla="*/ 167 w 45"/>
                  <a:gd name="T3" fmla="*/ 93 h 45"/>
                  <a:gd name="T4" fmla="*/ 291 w 45"/>
                  <a:gd name="T5" fmla="*/ 149 h 45"/>
                  <a:gd name="T6" fmla="*/ 383 w 45"/>
                  <a:gd name="T7" fmla="*/ 307 h 45"/>
                  <a:gd name="T8" fmla="*/ 632 w 45"/>
                  <a:gd name="T9" fmla="*/ 477 h 45"/>
                  <a:gd name="T10" fmla="*/ 662 w 45"/>
                  <a:gd name="T11" fmla="*/ 661 h 45"/>
                  <a:gd name="T12" fmla="*/ 694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0" y="0"/>
                    </a:moveTo>
                    <a:cubicBezTo>
                      <a:pt x="3" y="3"/>
                      <a:pt x="7" y="4"/>
                      <a:pt x="11" y="5"/>
                    </a:cubicBezTo>
                    <a:cubicBezTo>
                      <a:pt x="14" y="6"/>
                      <a:pt x="17" y="6"/>
                      <a:pt x="19" y="8"/>
                    </a:cubicBezTo>
                    <a:cubicBezTo>
                      <a:pt x="22" y="10"/>
                      <a:pt x="23" y="14"/>
                      <a:pt x="25" y="16"/>
                    </a:cubicBezTo>
                    <a:cubicBezTo>
                      <a:pt x="31" y="20"/>
                      <a:pt x="38" y="18"/>
                      <a:pt x="41" y="25"/>
                    </a:cubicBezTo>
                    <a:cubicBezTo>
                      <a:pt x="43" y="28"/>
                      <a:pt x="43" y="31"/>
                      <a:pt x="43" y="35"/>
                    </a:cubicBezTo>
                    <a:cubicBezTo>
                      <a:pt x="43" y="38"/>
                      <a:pt x="43" y="42"/>
                      <a:pt x="45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4323">
                <a:extLst>
                  <a:ext uri="{FF2B5EF4-FFF2-40B4-BE49-F238E27FC236}">
                    <a16:creationId xmlns:a16="http://schemas.microsoft.com/office/drawing/2014/main" id="{559AF2DA-7331-41AE-8F38-58B17AB8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544"/>
                <a:ext cx="87" cy="251"/>
              </a:xfrm>
              <a:custGeom>
                <a:avLst/>
                <a:gdLst>
                  <a:gd name="T0" fmla="*/ 42 w 35"/>
                  <a:gd name="T1" fmla="*/ 0 h 94"/>
                  <a:gd name="T2" fmla="*/ 62 w 35"/>
                  <a:gd name="T3" fmla="*/ 422 h 94"/>
                  <a:gd name="T4" fmla="*/ 92 w 35"/>
                  <a:gd name="T5" fmla="*/ 1028 h 94"/>
                  <a:gd name="T6" fmla="*/ 229 w 35"/>
                  <a:gd name="T7" fmla="*/ 1183 h 94"/>
                  <a:gd name="T8" fmla="*/ 383 w 35"/>
                  <a:gd name="T9" fmla="*/ 1354 h 94"/>
                  <a:gd name="T10" fmla="*/ 537 w 35"/>
                  <a:gd name="T11" fmla="*/ 1789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94">
                    <a:moveTo>
                      <a:pt x="3" y="0"/>
                    </a:moveTo>
                    <a:cubicBezTo>
                      <a:pt x="0" y="7"/>
                      <a:pt x="0" y="16"/>
                      <a:pt x="4" y="22"/>
                    </a:cubicBezTo>
                    <a:cubicBezTo>
                      <a:pt x="11" y="33"/>
                      <a:pt x="2" y="43"/>
                      <a:pt x="6" y="54"/>
                    </a:cubicBezTo>
                    <a:cubicBezTo>
                      <a:pt x="8" y="58"/>
                      <a:pt x="11" y="60"/>
                      <a:pt x="15" y="62"/>
                    </a:cubicBezTo>
                    <a:cubicBezTo>
                      <a:pt x="20" y="64"/>
                      <a:pt x="23" y="66"/>
                      <a:pt x="25" y="71"/>
                    </a:cubicBezTo>
                    <a:cubicBezTo>
                      <a:pt x="29" y="79"/>
                      <a:pt x="27" y="88"/>
                      <a:pt x="35" y="9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4324">
                <a:extLst>
                  <a:ext uri="{FF2B5EF4-FFF2-40B4-BE49-F238E27FC236}">
                    <a16:creationId xmlns:a16="http://schemas.microsoft.com/office/drawing/2014/main" id="{F99310ED-29E3-491D-9A18-DB82D7C6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03"/>
                <a:ext cx="207" cy="29"/>
              </a:xfrm>
              <a:custGeom>
                <a:avLst/>
                <a:gdLst>
                  <a:gd name="T0" fmla="*/ 0 w 83"/>
                  <a:gd name="T1" fmla="*/ 34 h 11"/>
                  <a:gd name="T2" fmla="*/ 262 w 83"/>
                  <a:gd name="T3" fmla="*/ 111 h 11"/>
                  <a:gd name="T4" fmla="*/ 466 w 83"/>
                  <a:gd name="T5" fmla="*/ 90 h 11"/>
                  <a:gd name="T6" fmla="*/ 716 w 83"/>
                  <a:gd name="T7" fmla="*/ 200 h 11"/>
                  <a:gd name="T8" fmla="*/ 870 w 83"/>
                  <a:gd name="T9" fmla="*/ 166 h 11"/>
                  <a:gd name="T10" fmla="*/ 965 w 83"/>
                  <a:gd name="T11" fmla="*/ 76 h 11"/>
                  <a:gd name="T12" fmla="*/ 1287 w 83"/>
                  <a:gd name="T13" fmla="*/ 3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1">
                    <a:moveTo>
                      <a:pt x="0" y="2"/>
                    </a:moveTo>
                    <a:cubicBezTo>
                      <a:pt x="4" y="9"/>
                      <a:pt x="11" y="7"/>
                      <a:pt x="17" y="6"/>
                    </a:cubicBezTo>
                    <a:cubicBezTo>
                      <a:pt x="21" y="5"/>
                      <a:pt x="25" y="4"/>
                      <a:pt x="30" y="5"/>
                    </a:cubicBezTo>
                    <a:cubicBezTo>
                      <a:pt x="35" y="7"/>
                      <a:pt x="40" y="10"/>
                      <a:pt x="46" y="11"/>
                    </a:cubicBezTo>
                    <a:cubicBezTo>
                      <a:pt x="49" y="11"/>
                      <a:pt x="54" y="11"/>
                      <a:pt x="56" y="9"/>
                    </a:cubicBezTo>
                    <a:cubicBezTo>
                      <a:pt x="59" y="8"/>
                      <a:pt x="59" y="5"/>
                      <a:pt x="62" y="4"/>
                    </a:cubicBezTo>
                    <a:cubicBezTo>
                      <a:pt x="68" y="0"/>
                      <a:pt x="77" y="6"/>
                      <a:pt x="83" y="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4325">
                <a:extLst>
                  <a:ext uri="{FF2B5EF4-FFF2-40B4-BE49-F238E27FC236}">
                    <a16:creationId xmlns:a16="http://schemas.microsoft.com/office/drawing/2014/main" id="{94981A27-A9E2-4969-AA0A-A16C833A4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712"/>
                <a:ext cx="65" cy="43"/>
              </a:xfrm>
              <a:custGeom>
                <a:avLst/>
                <a:gdLst>
                  <a:gd name="T0" fmla="*/ 0 w 26"/>
                  <a:gd name="T1" fmla="*/ 22 h 16"/>
                  <a:gd name="T2" fmla="*/ 208 w 26"/>
                  <a:gd name="T3" fmla="*/ 81 h 16"/>
                  <a:gd name="T4" fmla="*/ 408 w 26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6">
                    <a:moveTo>
                      <a:pt x="0" y="1"/>
                    </a:moveTo>
                    <a:cubicBezTo>
                      <a:pt x="4" y="4"/>
                      <a:pt x="9" y="0"/>
                      <a:pt x="13" y="4"/>
                    </a:cubicBezTo>
                    <a:cubicBezTo>
                      <a:pt x="18" y="9"/>
                      <a:pt x="17" y="16"/>
                      <a:pt x="26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4326">
                <a:extLst>
                  <a:ext uri="{FF2B5EF4-FFF2-40B4-BE49-F238E27FC236}">
                    <a16:creationId xmlns:a16="http://schemas.microsoft.com/office/drawing/2014/main" id="{82FCA192-8621-4F05-A4BD-E2156B0D5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531"/>
                <a:ext cx="52" cy="98"/>
              </a:xfrm>
              <a:custGeom>
                <a:avLst/>
                <a:gdLst>
                  <a:gd name="T0" fmla="*/ 0 w 21"/>
                  <a:gd name="T1" fmla="*/ 0 h 37"/>
                  <a:gd name="T2" fmla="*/ 215 w 21"/>
                  <a:gd name="T3" fmla="*/ 371 h 37"/>
                  <a:gd name="T4" fmla="*/ 215 w 21"/>
                  <a:gd name="T5" fmla="*/ 519 h 37"/>
                  <a:gd name="T6" fmla="*/ 319 w 21"/>
                  <a:gd name="T7" fmla="*/ 689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6" y="5"/>
                      <a:pt x="14" y="11"/>
                      <a:pt x="14" y="20"/>
                    </a:cubicBezTo>
                    <a:cubicBezTo>
                      <a:pt x="14" y="23"/>
                      <a:pt x="13" y="25"/>
                      <a:pt x="14" y="28"/>
                    </a:cubicBezTo>
                    <a:cubicBezTo>
                      <a:pt x="16" y="31"/>
                      <a:pt x="21" y="33"/>
                      <a:pt x="21" y="3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4327">
                <a:extLst>
                  <a:ext uri="{FF2B5EF4-FFF2-40B4-BE49-F238E27FC236}">
                    <a16:creationId xmlns:a16="http://schemas.microsoft.com/office/drawing/2014/main" id="{48B7AC74-DE40-43A7-9DF8-AE3D3789A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576"/>
                <a:ext cx="35" cy="35"/>
              </a:xfrm>
              <a:custGeom>
                <a:avLst/>
                <a:gdLst>
                  <a:gd name="T0" fmla="*/ 0 w 14"/>
                  <a:gd name="T1" fmla="*/ 0 h 13"/>
                  <a:gd name="T2" fmla="*/ 113 w 14"/>
                  <a:gd name="T3" fmla="*/ 81 h 13"/>
                  <a:gd name="T4" fmla="*/ 220 w 14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1" y="3"/>
                      <a:pt x="5" y="2"/>
                      <a:pt x="7" y="4"/>
                    </a:cubicBezTo>
                    <a:cubicBezTo>
                      <a:pt x="11" y="6"/>
                      <a:pt x="14" y="9"/>
                      <a:pt x="14" y="1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4328">
                <a:extLst>
                  <a:ext uri="{FF2B5EF4-FFF2-40B4-BE49-F238E27FC236}">
                    <a16:creationId xmlns:a16="http://schemas.microsoft.com/office/drawing/2014/main" id="{FEECE736-A6CD-4357-9668-1D893FEBC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747"/>
                <a:ext cx="18" cy="74"/>
              </a:xfrm>
              <a:custGeom>
                <a:avLst/>
                <a:gdLst>
                  <a:gd name="T0" fmla="*/ 54 w 7"/>
                  <a:gd name="T1" fmla="*/ 0 h 28"/>
                  <a:gd name="T2" fmla="*/ 118 w 7"/>
                  <a:gd name="T3" fmla="*/ 225 h 28"/>
                  <a:gd name="T4" fmla="*/ 85 w 7"/>
                  <a:gd name="T5" fmla="*/ 51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8">
                    <a:moveTo>
                      <a:pt x="3" y="0"/>
                    </a:moveTo>
                    <a:cubicBezTo>
                      <a:pt x="3" y="4"/>
                      <a:pt x="7" y="7"/>
                      <a:pt x="7" y="12"/>
                    </a:cubicBezTo>
                    <a:cubicBezTo>
                      <a:pt x="6" y="18"/>
                      <a:pt x="0" y="21"/>
                      <a:pt x="5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4329">
                <a:extLst>
                  <a:ext uri="{FF2B5EF4-FFF2-40B4-BE49-F238E27FC236}">
                    <a16:creationId xmlns:a16="http://schemas.microsoft.com/office/drawing/2014/main" id="{17B85AD2-7607-4CE4-91C6-0EBCA73CD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600"/>
                <a:ext cx="225" cy="64"/>
              </a:xfrm>
              <a:custGeom>
                <a:avLst/>
                <a:gdLst>
                  <a:gd name="T0" fmla="*/ 0 w 90"/>
                  <a:gd name="T1" fmla="*/ 0 h 24"/>
                  <a:gd name="T2" fmla="*/ 283 w 90"/>
                  <a:gd name="T3" fmla="*/ 93 h 24"/>
                  <a:gd name="T4" fmla="*/ 533 w 90"/>
                  <a:gd name="T5" fmla="*/ 136 h 24"/>
                  <a:gd name="T6" fmla="*/ 738 w 90"/>
                  <a:gd name="T7" fmla="*/ 307 h 24"/>
                  <a:gd name="T8" fmla="*/ 988 w 90"/>
                  <a:gd name="T9" fmla="*/ 307 h 24"/>
                  <a:gd name="T10" fmla="*/ 1158 w 90"/>
                  <a:gd name="T11" fmla="*/ 264 h 24"/>
                  <a:gd name="T12" fmla="*/ 1408 w 90"/>
                  <a:gd name="T13" fmla="*/ 45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24">
                    <a:moveTo>
                      <a:pt x="0" y="0"/>
                    </a:moveTo>
                    <a:cubicBezTo>
                      <a:pt x="6" y="2"/>
                      <a:pt x="12" y="5"/>
                      <a:pt x="18" y="5"/>
                    </a:cubicBezTo>
                    <a:cubicBezTo>
                      <a:pt x="24" y="6"/>
                      <a:pt x="29" y="5"/>
                      <a:pt x="34" y="7"/>
                    </a:cubicBezTo>
                    <a:cubicBezTo>
                      <a:pt x="39" y="10"/>
                      <a:pt x="42" y="14"/>
                      <a:pt x="47" y="16"/>
                    </a:cubicBezTo>
                    <a:cubicBezTo>
                      <a:pt x="52" y="18"/>
                      <a:pt x="58" y="17"/>
                      <a:pt x="63" y="16"/>
                    </a:cubicBezTo>
                    <a:cubicBezTo>
                      <a:pt x="66" y="16"/>
                      <a:pt x="71" y="13"/>
                      <a:pt x="74" y="14"/>
                    </a:cubicBezTo>
                    <a:cubicBezTo>
                      <a:pt x="81" y="15"/>
                      <a:pt x="82" y="24"/>
                      <a:pt x="9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4330">
                <a:extLst>
                  <a:ext uri="{FF2B5EF4-FFF2-40B4-BE49-F238E27FC236}">
                    <a16:creationId xmlns:a16="http://schemas.microsoft.com/office/drawing/2014/main" id="{D26368F4-4146-4B37-AB49-343FE46D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55" cy="91"/>
              </a:xfrm>
              <a:custGeom>
                <a:avLst/>
                <a:gdLst>
                  <a:gd name="T0" fmla="*/ 0 w 22"/>
                  <a:gd name="T1" fmla="*/ 653 h 34"/>
                  <a:gd name="T2" fmla="*/ 145 w 22"/>
                  <a:gd name="T3" fmla="*/ 500 h 34"/>
                  <a:gd name="T4" fmla="*/ 158 w 22"/>
                  <a:gd name="T5" fmla="*/ 308 h 34"/>
                  <a:gd name="T6" fmla="*/ 283 w 22"/>
                  <a:gd name="T7" fmla="*/ 150 h 34"/>
                  <a:gd name="T8" fmla="*/ 345 w 22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0" y="34"/>
                    </a:moveTo>
                    <a:cubicBezTo>
                      <a:pt x="3" y="33"/>
                      <a:pt x="7" y="29"/>
                      <a:pt x="9" y="26"/>
                    </a:cubicBezTo>
                    <a:cubicBezTo>
                      <a:pt x="12" y="22"/>
                      <a:pt x="10" y="20"/>
                      <a:pt x="10" y="16"/>
                    </a:cubicBezTo>
                    <a:cubicBezTo>
                      <a:pt x="11" y="12"/>
                      <a:pt x="15" y="10"/>
                      <a:pt x="18" y="8"/>
                    </a:cubicBezTo>
                    <a:cubicBezTo>
                      <a:pt x="20" y="6"/>
                      <a:pt x="20" y="3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4331">
                <a:extLst>
                  <a:ext uri="{FF2B5EF4-FFF2-40B4-BE49-F238E27FC236}">
                    <a16:creationId xmlns:a16="http://schemas.microsoft.com/office/drawing/2014/main" id="{E5E4D898-5074-4B78-B1E9-BE6A0372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35"/>
                <a:ext cx="78" cy="26"/>
              </a:xfrm>
              <a:custGeom>
                <a:avLst/>
                <a:gdLst>
                  <a:gd name="T0" fmla="*/ 0 w 31"/>
                  <a:gd name="T1" fmla="*/ 156 h 10"/>
                  <a:gd name="T2" fmla="*/ 96 w 31"/>
                  <a:gd name="T3" fmla="*/ 177 h 10"/>
                  <a:gd name="T4" fmla="*/ 221 w 31"/>
                  <a:gd name="T5" fmla="*/ 68 h 10"/>
                  <a:gd name="T6" fmla="*/ 335 w 31"/>
                  <a:gd name="T7" fmla="*/ 0 h 10"/>
                  <a:gd name="T8" fmla="*/ 493 w 31"/>
                  <a:gd name="T9" fmla="*/ 2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0" y="9"/>
                    </a:moveTo>
                    <a:cubicBezTo>
                      <a:pt x="2" y="9"/>
                      <a:pt x="4" y="10"/>
                      <a:pt x="6" y="10"/>
                    </a:cubicBezTo>
                    <a:cubicBezTo>
                      <a:pt x="10" y="9"/>
                      <a:pt x="12" y="7"/>
                      <a:pt x="14" y="4"/>
                    </a:cubicBezTo>
                    <a:cubicBezTo>
                      <a:pt x="16" y="2"/>
                      <a:pt x="18" y="1"/>
                      <a:pt x="21" y="0"/>
                    </a:cubicBezTo>
                    <a:cubicBezTo>
                      <a:pt x="25" y="0"/>
                      <a:pt x="28" y="2"/>
                      <a:pt x="31" y="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4332">
                <a:extLst>
                  <a:ext uri="{FF2B5EF4-FFF2-40B4-BE49-F238E27FC236}">
                    <a16:creationId xmlns:a16="http://schemas.microsoft.com/office/drawing/2014/main" id="{3C1549A7-5681-4121-A65C-2E305052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92"/>
                <a:ext cx="150" cy="29"/>
              </a:xfrm>
              <a:custGeom>
                <a:avLst/>
                <a:gdLst>
                  <a:gd name="T0" fmla="*/ 0 w 60"/>
                  <a:gd name="T1" fmla="*/ 124 h 11"/>
                  <a:gd name="T2" fmla="*/ 188 w 60"/>
                  <a:gd name="T3" fmla="*/ 55 h 11"/>
                  <a:gd name="T4" fmla="*/ 408 w 60"/>
                  <a:gd name="T5" fmla="*/ 76 h 11"/>
                  <a:gd name="T6" fmla="*/ 500 w 60"/>
                  <a:gd name="T7" fmla="*/ 166 h 11"/>
                  <a:gd name="T8" fmla="*/ 675 w 60"/>
                  <a:gd name="T9" fmla="*/ 145 h 11"/>
                  <a:gd name="T10" fmla="*/ 938 w 60"/>
                  <a:gd name="T11" fmla="*/ 145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1">
                    <a:moveTo>
                      <a:pt x="0" y="7"/>
                    </a:moveTo>
                    <a:cubicBezTo>
                      <a:pt x="2" y="9"/>
                      <a:pt x="9" y="4"/>
                      <a:pt x="12" y="3"/>
                    </a:cubicBezTo>
                    <a:cubicBezTo>
                      <a:pt x="17" y="1"/>
                      <a:pt x="21" y="0"/>
                      <a:pt x="26" y="4"/>
                    </a:cubicBezTo>
                    <a:cubicBezTo>
                      <a:pt x="28" y="6"/>
                      <a:pt x="29" y="8"/>
                      <a:pt x="32" y="9"/>
                    </a:cubicBezTo>
                    <a:cubicBezTo>
                      <a:pt x="36" y="11"/>
                      <a:pt x="39" y="9"/>
                      <a:pt x="43" y="8"/>
                    </a:cubicBezTo>
                    <a:cubicBezTo>
                      <a:pt x="48" y="7"/>
                      <a:pt x="54" y="5"/>
                      <a:pt x="6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4333">
                <a:extLst>
                  <a:ext uri="{FF2B5EF4-FFF2-40B4-BE49-F238E27FC236}">
                    <a16:creationId xmlns:a16="http://schemas.microsoft.com/office/drawing/2014/main" id="{785C8F6B-7CCE-4565-93FB-4FA5FACDF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80"/>
                <a:ext cx="8" cy="56"/>
              </a:xfrm>
              <a:custGeom>
                <a:avLst/>
                <a:gdLst>
                  <a:gd name="T0" fmla="*/ 0 w 3"/>
                  <a:gd name="T1" fmla="*/ 0 h 21"/>
                  <a:gd name="T2" fmla="*/ 35 w 3"/>
                  <a:gd name="T3" fmla="*/ 171 h 21"/>
                  <a:gd name="T4" fmla="*/ 56 w 3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cubicBezTo>
                      <a:pt x="0" y="3"/>
                      <a:pt x="2" y="6"/>
                      <a:pt x="2" y="9"/>
                    </a:cubicBezTo>
                    <a:cubicBezTo>
                      <a:pt x="2" y="14"/>
                      <a:pt x="0" y="16"/>
                      <a:pt x="3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4334">
                <a:extLst>
                  <a:ext uri="{FF2B5EF4-FFF2-40B4-BE49-F238E27FC236}">
                    <a16:creationId xmlns:a16="http://schemas.microsoft.com/office/drawing/2014/main" id="{32B30E8E-A89D-4D55-88C2-6F491B6CA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216"/>
                <a:ext cx="45" cy="40"/>
              </a:xfrm>
              <a:custGeom>
                <a:avLst/>
                <a:gdLst>
                  <a:gd name="T0" fmla="*/ 0 w 18"/>
                  <a:gd name="T1" fmla="*/ 21 h 15"/>
                  <a:gd name="T2" fmla="*/ 125 w 18"/>
                  <a:gd name="T3" fmla="*/ 192 h 15"/>
                  <a:gd name="T4" fmla="*/ 283 w 18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0" y="1"/>
                    </a:moveTo>
                    <a:cubicBezTo>
                      <a:pt x="6" y="0"/>
                      <a:pt x="7" y="4"/>
                      <a:pt x="8" y="10"/>
                    </a:cubicBezTo>
                    <a:cubicBezTo>
                      <a:pt x="10" y="15"/>
                      <a:pt x="13" y="15"/>
                      <a:pt x="18" y="1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4335">
                <a:extLst>
                  <a:ext uri="{FF2B5EF4-FFF2-40B4-BE49-F238E27FC236}">
                    <a16:creationId xmlns:a16="http://schemas.microsoft.com/office/drawing/2014/main" id="{3D3B5089-4DD5-4BA9-A38A-2BCF41AF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285"/>
                <a:ext cx="55" cy="32"/>
              </a:xfrm>
              <a:custGeom>
                <a:avLst/>
                <a:gdLst>
                  <a:gd name="T0" fmla="*/ 0 w 22"/>
                  <a:gd name="T1" fmla="*/ 227 h 12"/>
                  <a:gd name="T2" fmla="*/ 83 w 22"/>
                  <a:gd name="T3" fmla="*/ 149 h 12"/>
                  <a:gd name="T4" fmla="*/ 220 w 22"/>
                  <a:gd name="T5" fmla="*/ 136 h 12"/>
                  <a:gd name="T6" fmla="*/ 250 w 22"/>
                  <a:gd name="T7" fmla="*/ 77 h 12"/>
                  <a:gd name="T8" fmla="*/ 345 w 2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1" y="11"/>
                      <a:pt x="3" y="9"/>
                      <a:pt x="5" y="8"/>
                    </a:cubicBezTo>
                    <a:cubicBezTo>
                      <a:pt x="8" y="6"/>
                      <a:pt x="11" y="8"/>
                      <a:pt x="14" y="7"/>
                    </a:cubicBezTo>
                    <a:cubicBezTo>
                      <a:pt x="16" y="6"/>
                      <a:pt x="15" y="6"/>
                      <a:pt x="16" y="4"/>
                    </a:cubicBezTo>
                    <a:cubicBezTo>
                      <a:pt x="18" y="1"/>
                      <a:pt x="18" y="0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4336">
                <a:extLst>
                  <a:ext uri="{FF2B5EF4-FFF2-40B4-BE49-F238E27FC236}">
                    <a16:creationId xmlns:a16="http://schemas.microsoft.com/office/drawing/2014/main" id="{8F493296-5230-443B-9510-C2EA314E6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725"/>
                <a:ext cx="45" cy="160"/>
              </a:xfrm>
              <a:custGeom>
                <a:avLst/>
                <a:gdLst>
                  <a:gd name="T0" fmla="*/ 0 w 18"/>
                  <a:gd name="T1" fmla="*/ 1139 h 60"/>
                  <a:gd name="T2" fmla="*/ 158 w 18"/>
                  <a:gd name="T3" fmla="*/ 888 h 60"/>
                  <a:gd name="T4" fmla="*/ 125 w 18"/>
                  <a:gd name="T5" fmla="*/ 627 h 60"/>
                  <a:gd name="T6" fmla="*/ 220 w 18"/>
                  <a:gd name="T7" fmla="*/ 320 h 60"/>
                  <a:gd name="T8" fmla="*/ 188 w 1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0">
                    <a:moveTo>
                      <a:pt x="0" y="60"/>
                    </a:moveTo>
                    <a:cubicBezTo>
                      <a:pt x="3" y="57"/>
                      <a:pt x="8" y="51"/>
                      <a:pt x="10" y="47"/>
                    </a:cubicBezTo>
                    <a:cubicBezTo>
                      <a:pt x="12" y="42"/>
                      <a:pt x="9" y="38"/>
                      <a:pt x="8" y="33"/>
                    </a:cubicBezTo>
                    <a:cubicBezTo>
                      <a:pt x="6" y="25"/>
                      <a:pt x="10" y="23"/>
                      <a:pt x="14" y="17"/>
                    </a:cubicBezTo>
                    <a:cubicBezTo>
                      <a:pt x="18" y="12"/>
                      <a:pt x="13" y="6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4337">
                <a:extLst>
                  <a:ext uri="{FF2B5EF4-FFF2-40B4-BE49-F238E27FC236}">
                    <a16:creationId xmlns:a16="http://schemas.microsoft.com/office/drawing/2014/main" id="{E8F8FCAA-19E8-4C62-96C1-CEAA3AB32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1827"/>
                <a:ext cx="35" cy="18"/>
              </a:xfrm>
              <a:custGeom>
                <a:avLst/>
                <a:gdLst>
                  <a:gd name="T0" fmla="*/ 0 w 14"/>
                  <a:gd name="T1" fmla="*/ 118 h 7"/>
                  <a:gd name="T2" fmla="*/ 220 w 14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cubicBezTo>
                      <a:pt x="0" y="0"/>
                      <a:pt x="10" y="5"/>
                      <a:pt x="14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Freeform 4338">
                <a:extLst>
                  <a:ext uri="{FF2B5EF4-FFF2-40B4-BE49-F238E27FC236}">
                    <a16:creationId xmlns:a16="http://schemas.microsoft.com/office/drawing/2014/main" id="{309D0C78-4041-4379-BA38-6AC455887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760"/>
                <a:ext cx="48" cy="213"/>
              </a:xfrm>
              <a:custGeom>
                <a:avLst/>
                <a:gdLst>
                  <a:gd name="T0" fmla="*/ 0 w 19"/>
                  <a:gd name="T1" fmla="*/ 0 h 80"/>
                  <a:gd name="T2" fmla="*/ 222 w 19"/>
                  <a:gd name="T3" fmla="*/ 567 h 80"/>
                  <a:gd name="T4" fmla="*/ 159 w 19"/>
                  <a:gd name="T5" fmla="*/ 772 h 80"/>
                  <a:gd name="T6" fmla="*/ 222 w 19"/>
                  <a:gd name="T7" fmla="*/ 921 h 80"/>
                  <a:gd name="T8" fmla="*/ 275 w 19"/>
                  <a:gd name="T9" fmla="*/ 1113 h 80"/>
                  <a:gd name="T10" fmla="*/ 243 w 19"/>
                  <a:gd name="T11" fmla="*/ 1262 h 80"/>
                  <a:gd name="T12" fmla="*/ 222 w 19"/>
                  <a:gd name="T13" fmla="*/ 151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0">
                    <a:moveTo>
                      <a:pt x="0" y="0"/>
                    </a:moveTo>
                    <a:cubicBezTo>
                      <a:pt x="6" y="10"/>
                      <a:pt x="18" y="16"/>
                      <a:pt x="14" y="30"/>
                    </a:cubicBezTo>
                    <a:cubicBezTo>
                      <a:pt x="13" y="34"/>
                      <a:pt x="11" y="37"/>
                      <a:pt x="10" y="41"/>
                    </a:cubicBezTo>
                    <a:cubicBezTo>
                      <a:pt x="10" y="44"/>
                      <a:pt x="12" y="46"/>
                      <a:pt x="14" y="49"/>
                    </a:cubicBezTo>
                    <a:cubicBezTo>
                      <a:pt x="16" y="52"/>
                      <a:pt x="17" y="55"/>
                      <a:pt x="17" y="59"/>
                    </a:cubicBezTo>
                    <a:cubicBezTo>
                      <a:pt x="17" y="62"/>
                      <a:pt x="15" y="65"/>
                      <a:pt x="15" y="67"/>
                    </a:cubicBezTo>
                    <a:cubicBezTo>
                      <a:pt x="14" y="73"/>
                      <a:pt x="19" y="75"/>
                      <a:pt x="14" y="8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4" name="Freeform 4339">
                <a:extLst>
                  <a:ext uri="{FF2B5EF4-FFF2-40B4-BE49-F238E27FC236}">
                    <a16:creationId xmlns:a16="http://schemas.microsoft.com/office/drawing/2014/main" id="{0450AC08-1C80-434D-9CF8-8F1CCCC72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099"/>
                <a:ext cx="63" cy="61"/>
              </a:xfrm>
              <a:custGeom>
                <a:avLst/>
                <a:gdLst>
                  <a:gd name="T0" fmla="*/ 0 w 25"/>
                  <a:gd name="T1" fmla="*/ 430 h 23"/>
                  <a:gd name="T2" fmla="*/ 96 w 25"/>
                  <a:gd name="T3" fmla="*/ 260 h 23"/>
                  <a:gd name="T4" fmla="*/ 255 w 25"/>
                  <a:gd name="T5" fmla="*/ 260 h 23"/>
                  <a:gd name="T6" fmla="*/ 318 w 25"/>
                  <a:gd name="T7" fmla="*/ 133 h 23"/>
                  <a:gd name="T8" fmla="*/ 368 w 25"/>
                  <a:gd name="T9" fmla="*/ 77 h 23"/>
                  <a:gd name="T10" fmla="*/ 401 w 2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0" y="23"/>
                    </a:moveTo>
                    <a:cubicBezTo>
                      <a:pt x="1" y="20"/>
                      <a:pt x="2" y="15"/>
                      <a:pt x="6" y="14"/>
                    </a:cubicBezTo>
                    <a:cubicBezTo>
                      <a:pt x="10" y="14"/>
                      <a:pt x="12" y="17"/>
                      <a:pt x="16" y="14"/>
                    </a:cubicBezTo>
                    <a:cubicBezTo>
                      <a:pt x="19" y="12"/>
                      <a:pt x="19" y="9"/>
                      <a:pt x="20" y="7"/>
                    </a:cubicBezTo>
                    <a:cubicBezTo>
                      <a:pt x="21" y="6"/>
                      <a:pt x="23" y="5"/>
                      <a:pt x="23" y="4"/>
                    </a:cubicBezTo>
                    <a:cubicBezTo>
                      <a:pt x="24" y="3"/>
                      <a:pt x="24" y="1"/>
                      <a:pt x="25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5" name="Freeform 4340">
                <a:extLst>
                  <a:ext uri="{FF2B5EF4-FFF2-40B4-BE49-F238E27FC236}">
                    <a16:creationId xmlns:a16="http://schemas.microsoft.com/office/drawing/2014/main" id="{41A2E00E-9062-44EC-A4C0-09BBC502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059"/>
                <a:ext cx="22" cy="45"/>
              </a:xfrm>
              <a:custGeom>
                <a:avLst/>
                <a:gdLst>
                  <a:gd name="T0" fmla="*/ 0 w 9"/>
                  <a:gd name="T1" fmla="*/ 0 h 17"/>
                  <a:gd name="T2" fmla="*/ 59 w 9"/>
                  <a:gd name="T3" fmla="*/ 77 h 17"/>
                  <a:gd name="T4" fmla="*/ 103 w 9"/>
                  <a:gd name="T5" fmla="*/ 169 h 17"/>
                  <a:gd name="T6" fmla="*/ 132 w 9"/>
                  <a:gd name="T7" fmla="*/ 3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0" y="3"/>
                      <a:pt x="2" y="3"/>
                      <a:pt x="4" y="4"/>
                    </a:cubicBezTo>
                    <a:cubicBezTo>
                      <a:pt x="8" y="6"/>
                      <a:pt x="6" y="5"/>
                      <a:pt x="7" y="9"/>
                    </a:cubicBezTo>
                    <a:cubicBezTo>
                      <a:pt x="8" y="13"/>
                      <a:pt x="9" y="14"/>
                      <a:pt x="9" y="1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6" name="Freeform 4341">
                <a:extLst>
                  <a:ext uri="{FF2B5EF4-FFF2-40B4-BE49-F238E27FC236}">
                    <a16:creationId xmlns:a16="http://schemas.microsoft.com/office/drawing/2014/main" id="{99F9FFC6-8191-4461-9362-5E64BB72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133"/>
                <a:ext cx="28" cy="43"/>
              </a:xfrm>
              <a:custGeom>
                <a:avLst/>
                <a:gdLst>
                  <a:gd name="T0" fmla="*/ 0 w 11"/>
                  <a:gd name="T1" fmla="*/ 0 h 16"/>
                  <a:gd name="T2" fmla="*/ 64 w 11"/>
                  <a:gd name="T3" fmla="*/ 59 h 16"/>
                  <a:gd name="T4" fmla="*/ 64 w 11"/>
                  <a:gd name="T5" fmla="*/ 159 h 16"/>
                  <a:gd name="T6" fmla="*/ 163 w 11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5" y="4"/>
                      <a:pt x="4" y="6"/>
                      <a:pt x="4" y="8"/>
                    </a:cubicBezTo>
                    <a:cubicBezTo>
                      <a:pt x="6" y="11"/>
                      <a:pt x="11" y="11"/>
                      <a:pt x="10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Freeform 4342">
                <a:extLst>
                  <a:ext uri="{FF2B5EF4-FFF2-40B4-BE49-F238E27FC236}">
                    <a16:creationId xmlns:a16="http://schemas.microsoft.com/office/drawing/2014/main" id="{A4F52A5E-9FB9-46CD-87B4-7756C3887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25" cy="56"/>
              </a:xfrm>
              <a:custGeom>
                <a:avLst/>
                <a:gdLst>
                  <a:gd name="T0" fmla="*/ 158 w 10"/>
                  <a:gd name="T1" fmla="*/ 397 h 21"/>
                  <a:gd name="T2" fmla="*/ 125 w 10"/>
                  <a:gd name="T3" fmla="*/ 285 h 21"/>
                  <a:gd name="T4" fmla="*/ 125 w 10"/>
                  <a:gd name="T5" fmla="*/ 205 h 21"/>
                  <a:gd name="T6" fmla="*/ 33 w 10"/>
                  <a:gd name="T7" fmla="*/ 115 h 21"/>
                  <a:gd name="T8" fmla="*/ 20 w 1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cubicBezTo>
                      <a:pt x="10" y="19"/>
                      <a:pt x="8" y="17"/>
                      <a:pt x="8" y="15"/>
                    </a:cubicBezTo>
                    <a:cubicBezTo>
                      <a:pt x="8" y="14"/>
                      <a:pt x="8" y="12"/>
                      <a:pt x="8" y="11"/>
                    </a:cubicBezTo>
                    <a:cubicBezTo>
                      <a:pt x="8" y="7"/>
                      <a:pt x="4" y="8"/>
                      <a:pt x="2" y="6"/>
                    </a:cubicBezTo>
                    <a:cubicBezTo>
                      <a:pt x="0" y="4"/>
                      <a:pt x="2" y="3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4343">
                <a:extLst>
                  <a:ext uri="{FF2B5EF4-FFF2-40B4-BE49-F238E27FC236}">
                    <a16:creationId xmlns:a16="http://schemas.microsoft.com/office/drawing/2014/main" id="{7CE3DC76-C824-4C7D-86C3-6C88B51F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211"/>
                <a:ext cx="15" cy="85"/>
              </a:xfrm>
              <a:custGeom>
                <a:avLst/>
                <a:gdLst>
                  <a:gd name="T0" fmla="*/ 0 w 6"/>
                  <a:gd name="T1" fmla="*/ 600 h 32"/>
                  <a:gd name="T2" fmla="*/ 50 w 6"/>
                  <a:gd name="T3" fmla="*/ 353 h 32"/>
                  <a:gd name="T4" fmla="*/ 63 w 6"/>
                  <a:gd name="T5" fmla="*/ 205 h 32"/>
                  <a:gd name="T6" fmla="*/ 95 w 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6" y="29"/>
                      <a:pt x="2" y="23"/>
                      <a:pt x="3" y="19"/>
                    </a:cubicBezTo>
                    <a:cubicBezTo>
                      <a:pt x="5" y="14"/>
                      <a:pt x="6" y="16"/>
                      <a:pt x="4" y="11"/>
                    </a:cubicBez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4344">
                <a:extLst>
                  <a:ext uri="{FF2B5EF4-FFF2-40B4-BE49-F238E27FC236}">
                    <a16:creationId xmlns:a16="http://schemas.microsoft.com/office/drawing/2014/main" id="{6C7F79FC-F150-42E4-8D92-B4952B2C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7"/>
                <a:ext cx="33" cy="19"/>
              </a:xfrm>
              <a:custGeom>
                <a:avLst/>
                <a:gdLst>
                  <a:gd name="T0" fmla="*/ 0 w 13"/>
                  <a:gd name="T1" fmla="*/ 117 h 7"/>
                  <a:gd name="T2" fmla="*/ 117 w 13"/>
                  <a:gd name="T3" fmla="*/ 38 h 7"/>
                  <a:gd name="T4" fmla="*/ 129 w 13"/>
                  <a:gd name="T5" fmla="*/ 0 h 7"/>
                  <a:gd name="T6" fmla="*/ 213 w 1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0" y="6"/>
                    </a:moveTo>
                    <a:cubicBezTo>
                      <a:pt x="3" y="7"/>
                      <a:pt x="5" y="4"/>
                      <a:pt x="7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9" y="0"/>
                      <a:pt x="11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4345">
                <a:extLst>
                  <a:ext uri="{FF2B5EF4-FFF2-40B4-BE49-F238E27FC236}">
                    <a16:creationId xmlns:a16="http://schemas.microsoft.com/office/drawing/2014/main" id="{54B94898-898D-4B6C-807A-2AAE18FA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328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12 w 3"/>
                  <a:gd name="T3" fmla="*/ 115 h 12"/>
                  <a:gd name="T4" fmla="*/ 0 w 3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3"/>
                      <a:pt x="0" y="2"/>
                      <a:pt x="1" y="6"/>
                    </a:cubicBezTo>
                    <a:cubicBezTo>
                      <a:pt x="3" y="10"/>
                      <a:pt x="3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4346">
                <a:extLst>
                  <a:ext uri="{FF2B5EF4-FFF2-40B4-BE49-F238E27FC236}">
                    <a16:creationId xmlns:a16="http://schemas.microsoft.com/office/drawing/2014/main" id="{F92E1D5B-AAA5-477D-B825-555819E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371"/>
                <a:ext cx="15" cy="74"/>
              </a:xfrm>
              <a:custGeom>
                <a:avLst/>
                <a:gdLst>
                  <a:gd name="T0" fmla="*/ 33 w 6"/>
                  <a:gd name="T1" fmla="*/ 0 h 28"/>
                  <a:gd name="T2" fmla="*/ 83 w 6"/>
                  <a:gd name="T3" fmla="*/ 90 h 28"/>
                  <a:gd name="T4" fmla="*/ 63 w 6"/>
                  <a:gd name="T5" fmla="*/ 293 h 28"/>
                  <a:gd name="T6" fmla="*/ 20 w 6"/>
                  <a:gd name="T7" fmla="*/ 426 h 28"/>
                  <a:gd name="T8" fmla="*/ 50 w 6"/>
                  <a:gd name="T9" fmla="*/ 51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2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6" y="9"/>
                      <a:pt x="5" y="12"/>
                      <a:pt x="4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1" y="25"/>
                      <a:pt x="3" y="26"/>
                      <a:pt x="3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4347">
                <a:extLst>
                  <a:ext uri="{FF2B5EF4-FFF2-40B4-BE49-F238E27FC236}">
                    <a16:creationId xmlns:a16="http://schemas.microsoft.com/office/drawing/2014/main" id="{BC3B8C74-F628-4047-9E30-A572543B7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92"/>
                <a:ext cx="20" cy="69"/>
              </a:xfrm>
              <a:custGeom>
                <a:avLst/>
                <a:gdLst>
                  <a:gd name="T0" fmla="*/ 0 w 8"/>
                  <a:gd name="T1" fmla="*/ 0 h 26"/>
                  <a:gd name="T2" fmla="*/ 50 w 8"/>
                  <a:gd name="T3" fmla="*/ 247 h 26"/>
                  <a:gd name="T4" fmla="*/ 33 w 8"/>
                  <a:gd name="T5" fmla="*/ 353 h 26"/>
                  <a:gd name="T6" fmla="*/ 125 w 8"/>
                  <a:gd name="T7" fmla="*/ 48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cubicBezTo>
                      <a:pt x="3" y="3"/>
                      <a:pt x="5" y="9"/>
                      <a:pt x="3" y="13"/>
                    </a:cubicBezTo>
                    <a:cubicBezTo>
                      <a:pt x="3" y="16"/>
                      <a:pt x="1" y="16"/>
                      <a:pt x="2" y="19"/>
                    </a:cubicBezTo>
                    <a:cubicBezTo>
                      <a:pt x="3" y="22"/>
                      <a:pt x="8" y="22"/>
                      <a:pt x="8" y="2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Freeform 4348">
                <a:extLst>
                  <a:ext uri="{FF2B5EF4-FFF2-40B4-BE49-F238E27FC236}">
                    <a16:creationId xmlns:a16="http://schemas.microsoft.com/office/drawing/2014/main" id="{1F29FE5E-4E58-4BF1-AA90-8AEAF27D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408"/>
                <a:ext cx="55" cy="48"/>
              </a:xfrm>
              <a:custGeom>
                <a:avLst/>
                <a:gdLst>
                  <a:gd name="T0" fmla="*/ 0 w 22"/>
                  <a:gd name="T1" fmla="*/ 0 h 18"/>
                  <a:gd name="T2" fmla="*/ 83 w 22"/>
                  <a:gd name="T3" fmla="*/ 77 h 18"/>
                  <a:gd name="T4" fmla="*/ 208 w 22"/>
                  <a:gd name="T5" fmla="*/ 93 h 18"/>
                  <a:gd name="T6" fmla="*/ 345 w 2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5"/>
                      <a:pt x="11" y="4"/>
                      <a:pt x="13" y="5"/>
                    </a:cubicBezTo>
                    <a:cubicBezTo>
                      <a:pt x="19" y="6"/>
                      <a:pt x="16" y="18"/>
                      <a:pt x="22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4" name="Freeform 4349">
                <a:extLst>
                  <a:ext uri="{FF2B5EF4-FFF2-40B4-BE49-F238E27FC236}">
                    <a16:creationId xmlns:a16="http://schemas.microsoft.com/office/drawing/2014/main" id="{8E5CCAEC-3E57-4DF0-9ADC-CA099959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429"/>
                <a:ext cx="43" cy="24"/>
              </a:xfrm>
              <a:custGeom>
                <a:avLst/>
                <a:gdLst>
                  <a:gd name="T0" fmla="*/ 0 w 17"/>
                  <a:gd name="T1" fmla="*/ 171 h 9"/>
                  <a:gd name="T2" fmla="*/ 96 w 17"/>
                  <a:gd name="T3" fmla="*/ 77 h 9"/>
                  <a:gd name="T4" fmla="*/ 276 w 1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2" y="6"/>
                      <a:pt x="3" y="5"/>
                      <a:pt x="6" y="4"/>
                    </a:cubicBezTo>
                    <a:cubicBezTo>
                      <a:pt x="12" y="4"/>
                      <a:pt x="13" y="5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Freeform 4350">
                <a:extLst>
                  <a:ext uri="{FF2B5EF4-FFF2-40B4-BE49-F238E27FC236}">
                    <a16:creationId xmlns:a16="http://schemas.microsoft.com/office/drawing/2014/main" id="{8A31F722-C530-4FBB-B143-50282C667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725"/>
                <a:ext cx="30" cy="88"/>
              </a:xfrm>
              <a:custGeom>
                <a:avLst/>
                <a:gdLst>
                  <a:gd name="T0" fmla="*/ 0 w 12"/>
                  <a:gd name="T1" fmla="*/ 627 h 33"/>
                  <a:gd name="T2" fmla="*/ 50 w 12"/>
                  <a:gd name="T3" fmla="*/ 533 h 33"/>
                  <a:gd name="T4" fmla="*/ 83 w 12"/>
                  <a:gd name="T5" fmla="*/ 456 h 33"/>
                  <a:gd name="T6" fmla="*/ 145 w 12"/>
                  <a:gd name="T7" fmla="*/ 376 h 33"/>
                  <a:gd name="T8" fmla="*/ 113 w 1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3">
                    <a:moveTo>
                      <a:pt x="0" y="33"/>
                    </a:moveTo>
                    <a:cubicBezTo>
                      <a:pt x="1" y="32"/>
                      <a:pt x="2" y="30"/>
                      <a:pt x="3" y="28"/>
                    </a:cubicBezTo>
                    <a:cubicBezTo>
                      <a:pt x="4" y="27"/>
                      <a:pt x="4" y="25"/>
                      <a:pt x="5" y="24"/>
                    </a:cubicBezTo>
                    <a:cubicBezTo>
                      <a:pt x="6" y="23"/>
                      <a:pt x="8" y="22"/>
                      <a:pt x="9" y="20"/>
                    </a:cubicBezTo>
                    <a:cubicBezTo>
                      <a:pt x="12" y="15"/>
                      <a:pt x="4" y="6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6" name="Freeform 4351">
                <a:extLst>
                  <a:ext uri="{FF2B5EF4-FFF2-40B4-BE49-F238E27FC236}">
                    <a16:creationId xmlns:a16="http://schemas.microsoft.com/office/drawing/2014/main" id="{82520FB8-235F-46F8-8499-7BF64E791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651"/>
                <a:ext cx="32" cy="114"/>
              </a:xfrm>
              <a:custGeom>
                <a:avLst/>
                <a:gdLst>
                  <a:gd name="T0" fmla="*/ 42 w 13"/>
                  <a:gd name="T1" fmla="*/ 801 h 43"/>
                  <a:gd name="T2" fmla="*/ 91 w 13"/>
                  <a:gd name="T3" fmla="*/ 408 h 43"/>
                  <a:gd name="T4" fmla="*/ 182 w 13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3">
                    <a:moveTo>
                      <a:pt x="3" y="43"/>
                    </a:moveTo>
                    <a:cubicBezTo>
                      <a:pt x="1" y="36"/>
                      <a:pt x="0" y="26"/>
                      <a:pt x="6" y="22"/>
                    </a:cubicBezTo>
                    <a:cubicBezTo>
                      <a:pt x="13" y="16"/>
                      <a:pt x="9" y="8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7" name="Freeform 4352">
                <a:extLst>
                  <a:ext uri="{FF2B5EF4-FFF2-40B4-BE49-F238E27FC236}">
                    <a16:creationId xmlns:a16="http://schemas.microsoft.com/office/drawing/2014/main" id="{7A3B2FAF-6E09-4D41-AE84-A7EE436B5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696"/>
                <a:ext cx="35" cy="16"/>
              </a:xfrm>
              <a:custGeom>
                <a:avLst/>
                <a:gdLst>
                  <a:gd name="T0" fmla="*/ 0 w 14"/>
                  <a:gd name="T1" fmla="*/ 21 h 6"/>
                  <a:gd name="T2" fmla="*/ 63 w 14"/>
                  <a:gd name="T3" fmla="*/ 93 h 6"/>
                  <a:gd name="T4" fmla="*/ 220 w 14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1"/>
                    </a:moveTo>
                    <a:cubicBezTo>
                      <a:pt x="3" y="0"/>
                      <a:pt x="2" y="4"/>
                      <a:pt x="4" y="5"/>
                    </a:cubicBezTo>
                    <a:cubicBezTo>
                      <a:pt x="7" y="6"/>
                      <a:pt x="12" y="3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4353">
                <a:extLst>
                  <a:ext uri="{FF2B5EF4-FFF2-40B4-BE49-F238E27FC236}">
                    <a16:creationId xmlns:a16="http://schemas.microsoft.com/office/drawing/2014/main" id="{B2761284-421E-46D8-9E50-B00C30112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75"/>
                <a:ext cx="42" cy="165"/>
              </a:xfrm>
              <a:custGeom>
                <a:avLst/>
                <a:gdLst>
                  <a:gd name="T0" fmla="*/ 91 w 17"/>
                  <a:gd name="T1" fmla="*/ 0 h 62"/>
                  <a:gd name="T2" fmla="*/ 62 w 17"/>
                  <a:gd name="T3" fmla="*/ 375 h 62"/>
                  <a:gd name="T4" fmla="*/ 133 w 17"/>
                  <a:gd name="T5" fmla="*/ 588 h 62"/>
                  <a:gd name="T6" fmla="*/ 212 w 17"/>
                  <a:gd name="T7" fmla="*/ 750 h 62"/>
                  <a:gd name="T8" fmla="*/ 212 w 17"/>
                  <a:gd name="T9" fmla="*/ 1019 h 62"/>
                  <a:gd name="T10" fmla="*/ 257 w 17"/>
                  <a:gd name="T11" fmla="*/ 1168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62">
                    <a:moveTo>
                      <a:pt x="6" y="0"/>
                    </a:moveTo>
                    <a:cubicBezTo>
                      <a:pt x="7" y="8"/>
                      <a:pt x="0" y="13"/>
                      <a:pt x="4" y="20"/>
                    </a:cubicBezTo>
                    <a:cubicBezTo>
                      <a:pt x="6" y="24"/>
                      <a:pt x="8" y="28"/>
                      <a:pt x="9" y="31"/>
                    </a:cubicBezTo>
                    <a:cubicBezTo>
                      <a:pt x="10" y="35"/>
                      <a:pt x="13" y="37"/>
                      <a:pt x="14" y="40"/>
                    </a:cubicBezTo>
                    <a:cubicBezTo>
                      <a:pt x="16" y="45"/>
                      <a:pt x="13" y="49"/>
                      <a:pt x="14" y="54"/>
                    </a:cubicBezTo>
                    <a:cubicBezTo>
                      <a:pt x="15" y="57"/>
                      <a:pt x="16" y="60"/>
                      <a:pt x="17" y="6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4354">
                <a:extLst>
                  <a:ext uri="{FF2B5EF4-FFF2-40B4-BE49-F238E27FC236}">
                    <a16:creationId xmlns:a16="http://schemas.microsoft.com/office/drawing/2014/main" id="{B933D362-6076-492A-8AD9-F4962B892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707"/>
                <a:ext cx="25" cy="80"/>
              </a:xfrm>
              <a:custGeom>
                <a:avLst/>
                <a:gdLst>
                  <a:gd name="T0" fmla="*/ 20 w 10"/>
                  <a:gd name="T1" fmla="*/ 568 h 30"/>
                  <a:gd name="T2" fmla="*/ 50 w 10"/>
                  <a:gd name="T3" fmla="*/ 307 h 30"/>
                  <a:gd name="T4" fmla="*/ 113 w 10"/>
                  <a:gd name="T5" fmla="*/ 205 h 30"/>
                  <a:gd name="T6" fmla="*/ 158 w 10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0">
                    <a:moveTo>
                      <a:pt x="1" y="30"/>
                    </a:moveTo>
                    <a:cubicBezTo>
                      <a:pt x="2" y="25"/>
                      <a:pt x="0" y="20"/>
                      <a:pt x="3" y="16"/>
                    </a:cubicBezTo>
                    <a:cubicBezTo>
                      <a:pt x="4" y="14"/>
                      <a:pt x="6" y="13"/>
                      <a:pt x="7" y="11"/>
                    </a:cubicBezTo>
                    <a:cubicBezTo>
                      <a:pt x="9" y="7"/>
                      <a:pt x="9" y="3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Freeform 4355">
                <a:extLst>
                  <a:ext uri="{FF2B5EF4-FFF2-40B4-BE49-F238E27FC236}">
                    <a16:creationId xmlns:a16="http://schemas.microsoft.com/office/drawing/2014/main" id="{5BE66868-90A7-4890-B2FE-5086D626C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856"/>
                <a:ext cx="15" cy="115"/>
              </a:xfrm>
              <a:custGeom>
                <a:avLst/>
                <a:gdLst>
                  <a:gd name="T0" fmla="*/ 20 w 6"/>
                  <a:gd name="T1" fmla="*/ 824 h 43"/>
                  <a:gd name="T2" fmla="*/ 0 w 6"/>
                  <a:gd name="T3" fmla="*/ 709 h 43"/>
                  <a:gd name="T4" fmla="*/ 83 w 6"/>
                  <a:gd name="T5" fmla="*/ 500 h 43"/>
                  <a:gd name="T6" fmla="*/ 33 w 6"/>
                  <a:gd name="T7" fmla="*/ 286 h 43"/>
                  <a:gd name="T8" fmla="*/ 33 w 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3">
                    <a:moveTo>
                      <a:pt x="1" y="43"/>
                    </a:moveTo>
                    <a:cubicBezTo>
                      <a:pt x="1" y="41"/>
                      <a:pt x="0" y="39"/>
                      <a:pt x="0" y="37"/>
                    </a:cubicBezTo>
                    <a:cubicBezTo>
                      <a:pt x="1" y="33"/>
                      <a:pt x="4" y="30"/>
                      <a:pt x="5" y="26"/>
                    </a:cubicBezTo>
                    <a:cubicBezTo>
                      <a:pt x="6" y="23"/>
                      <a:pt x="3" y="19"/>
                      <a:pt x="2" y="15"/>
                    </a:cubicBezTo>
                    <a:cubicBezTo>
                      <a:pt x="0" y="10"/>
                      <a:pt x="2" y="5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Freeform 4356">
                <a:extLst>
                  <a:ext uri="{FF2B5EF4-FFF2-40B4-BE49-F238E27FC236}">
                    <a16:creationId xmlns:a16="http://schemas.microsoft.com/office/drawing/2014/main" id="{95BC329F-552E-48F0-B42E-6EB56874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933"/>
                <a:ext cx="35" cy="24"/>
              </a:xfrm>
              <a:custGeom>
                <a:avLst/>
                <a:gdLst>
                  <a:gd name="T0" fmla="*/ 0 w 14"/>
                  <a:gd name="T1" fmla="*/ 171 h 9"/>
                  <a:gd name="T2" fmla="*/ 63 w 14"/>
                  <a:gd name="T3" fmla="*/ 77 h 9"/>
                  <a:gd name="T4" fmla="*/ 220 w 1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2" y="7"/>
                      <a:pt x="1" y="5"/>
                      <a:pt x="4" y="4"/>
                    </a:cubicBezTo>
                    <a:cubicBezTo>
                      <a:pt x="7" y="2"/>
                      <a:pt x="11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Freeform 4357">
                <a:extLst>
                  <a:ext uri="{FF2B5EF4-FFF2-40B4-BE49-F238E27FC236}">
                    <a16:creationId xmlns:a16="http://schemas.microsoft.com/office/drawing/2014/main" id="{421CC2A9-F36D-42C4-929C-4BF5E669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731"/>
                <a:ext cx="48" cy="170"/>
              </a:xfrm>
              <a:custGeom>
                <a:avLst/>
                <a:gdLst>
                  <a:gd name="T0" fmla="*/ 33 w 19"/>
                  <a:gd name="T1" fmla="*/ 0 h 64"/>
                  <a:gd name="T2" fmla="*/ 63 w 19"/>
                  <a:gd name="T3" fmla="*/ 319 h 64"/>
                  <a:gd name="T4" fmla="*/ 147 w 19"/>
                  <a:gd name="T5" fmla="*/ 770 h 64"/>
                  <a:gd name="T6" fmla="*/ 192 w 19"/>
                  <a:gd name="T7" fmla="*/ 1031 h 64"/>
                  <a:gd name="T8" fmla="*/ 306 w 19"/>
                  <a:gd name="T9" fmla="*/ 120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4">
                    <a:moveTo>
                      <a:pt x="2" y="0"/>
                    </a:moveTo>
                    <a:cubicBezTo>
                      <a:pt x="9" y="5"/>
                      <a:pt x="6" y="10"/>
                      <a:pt x="4" y="17"/>
                    </a:cubicBezTo>
                    <a:cubicBezTo>
                      <a:pt x="0" y="27"/>
                      <a:pt x="2" y="33"/>
                      <a:pt x="9" y="41"/>
                    </a:cubicBezTo>
                    <a:cubicBezTo>
                      <a:pt x="14" y="48"/>
                      <a:pt x="10" y="48"/>
                      <a:pt x="12" y="55"/>
                    </a:cubicBezTo>
                    <a:cubicBezTo>
                      <a:pt x="13" y="59"/>
                      <a:pt x="16" y="62"/>
                      <a:pt x="19" y="6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Freeform 4358">
                <a:extLst>
                  <a:ext uri="{FF2B5EF4-FFF2-40B4-BE49-F238E27FC236}">
                    <a16:creationId xmlns:a16="http://schemas.microsoft.com/office/drawing/2014/main" id="{E45482EA-7932-467F-8B7D-6B234DCDC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771"/>
                <a:ext cx="40" cy="80"/>
              </a:xfrm>
              <a:custGeom>
                <a:avLst/>
                <a:gdLst>
                  <a:gd name="T0" fmla="*/ 20 w 16"/>
                  <a:gd name="T1" fmla="*/ 568 h 30"/>
                  <a:gd name="T2" fmla="*/ 95 w 16"/>
                  <a:gd name="T3" fmla="*/ 341 h 30"/>
                  <a:gd name="T4" fmla="*/ 250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" y="30"/>
                    </a:moveTo>
                    <a:cubicBezTo>
                      <a:pt x="0" y="24"/>
                      <a:pt x="2" y="22"/>
                      <a:pt x="6" y="18"/>
                    </a:cubicBezTo>
                    <a:cubicBezTo>
                      <a:pt x="12" y="12"/>
                      <a:pt x="12" y="8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4359">
                <a:extLst>
                  <a:ext uri="{FF2B5EF4-FFF2-40B4-BE49-F238E27FC236}">
                    <a16:creationId xmlns:a16="http://schemas.microsoft.com/office/drawing/2014/main" id="{A12DDA35-CBFC-4D34-8D52-0D722F8EA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763"/>
                <a:ext cx="43" cy="218"/>
              </a:xfrm>
              <a:custGeom>
                <a:avLst/>
                <a:gdLst>
                  <a:gd name="T0" fmla="*/ 83 w 17"/>
                  <a:gd name="T1" fmla="*/ 1542 h 82"/>
                  <a:gd name="T2" fmla="*/ 20 w 17"/>
                  <a:gd name="T3" fmla="*/ 1130 h 82"/>
                  <a:gd name="T4" fmla="*/ 180 w 17"/>
                  <a:gd name="T5" fmla="*/ 792 h 82"/>
                  <a:gd name="T6" fmla="*/ 116 w 17"/>
                  <a:gd name="T7" fmla="*/ 247 h 82"/>
                  <a:gd name="T8" fmla="*/ 255 w 17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2">
                    <a:moveTo>
                      <a:pt x="5" y="82"/>
                    </a:moveTo>
                    <a:cubicBezTo>
                      <a:pt x="3" y="76"/>
                      <a:pt x="0" y="67"/>
                      <a:pt x="1" y="60"/>
                    </a:cubicBezTo>
                    <a:cubicBezTo>
                      <a:pt x="3" y="52"/>
                      <a:pt x="12" y="51"/>
                      <a:pt x="11" y="42"/>
                    </a:cubicBezTo>
                    <a:cubicBezTo>
                      <a:pt x="10" y="32"/>
                      <a:pt x="2" y="25"/>
                      <a:pt x="7" y="13"/>
                    </a:cubicBezTo>
                    <a:cubicBezTo>
                      <a:pt x="9" y="9"/>
                      <a:pt x="17" y="5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4360">
                <a:extLst>
                  <a:ext uri="{FF2B5EF4-FFF2-40B4-BE49-F238E27FC236}">
                    <a16:creationId xmlns:a16="http://schemas.microsoft.com/office/drawing/2014/main" id="{733B6153-0F3B-414A-AC81-CE5D3939F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51"/>
                <a:ext cx="65" cy="32"/>
              </a:xfrm>
              <a:custGeom>
                <a:avLst/>
                <a:gdLst>
                  <a:gd name="T0" fmla="*/ 0 w 26"/>
                  <a:gd name="T1" fmla="*/ 227 h 12"/>
                  <a:gd name="T2" fmla="*/ 175 w 26"/>
                  <a:gd name="T3" fmla="*/ 115 h 12"/>
                  <a:gd name="T4" fmla="*/ 408 w 2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2">
                    <a:moveTo>
                      <a:pt x="0" y="12"/>
                    </a:moveTo>
                    <a:cubicBezTo>
                      <a:pt x="6" y="8"/>
                      <a:pt x="5" y="5"/>
                      <a:pt x="11" y="6"/>
                    </a:cubicBezTo>
                    <a:cubicBezTo>
                      <a:pt x="19" y="6"/>
                      <a:pt x="20" y="7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4361">
                <a:extLst>
                  <a:ext uri="{FF2B5EF4-FFF2-40B4-BE49-F238E27FC236}">
                    <a16:creationId xmlns:a16="http://schemas.microsoft.com/office/drawing/2014/main" id="{B1FA1161-32C2-4161-93B5-2DC2BEBE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859"/>
                <a:ext cx="17" cy="149"/>
              </a:xfrm>
              <a:custGeom>
                <a:avLst/>
                <a:gdLst>
                  <a:gd name="T0" fmla="*/ 12 w 7"/>
                  <a:gd name="T1" fmla="*/ 0 h 56"/>
                  <a:gd name="T2" fmla="*/ 29 w 7"/>
                  <a:gd name="T3" fmla="*/ 205 h 56"/>
                  <a:gd name="T4" fmla="*/ 100 w 7"/>
                  <a:gd name="T5" fmla="*/ 490 h 56"/>
                  <a:gd name="T6" fmla="*/ 12 w 7"/>
                  <a:gd name="T7" fmla="*/ 737 h 56"/>
                  <a:gd name="T8" fmla="*/ 0 w 7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6">
                    <a:moveTo>
                      <a:pt x="1" y="0"/>
                    </a:moveTo>
                    <a:cubicBezTo>
                      <a:pt x="3" y="4"/>
                      <a:pt x="2" y="7"/>
                      <a:pt x="2" y="11"/>
                    </a:cubicBezTo>
                    <a:cubicBezTo>
                      <a:pt x="3" y="16"/>
                      <a:pt x="7" y="21"/>
                      <a:pt x="7" y="26"/>
                    </a:cubicBezTo>
                    <a:cubicBezTo>
                      <a:pt x="7" y="32"/>
                      <a:pt x="3" y="34"/>
                      <a:pt x="1" y="39"/>
                    </a:cubicBezTo>
                    <a:cubicBezTo>
                      <a:pt x="0" y="44"/>
                      <a:pt x="2" y="50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Freeform 4362">
                <a:extLst>
                  <a:ext uri="{FF2B5EF4-FFF2-40B4-BE49-F238E27FC236}">
                    <a16:creationId xmlns:a16="http://schemas.microsoft.com/office/drawing/2014/main" id="{E77909E3-14A8-4B8D-9306-BBEECE9D3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957"/>
                <a:ext cx="35" cy="102"/>
              </a:xfrm>
              <a:custGeom>
                <a:avLst/>
                <a:gdLst>
                  <a:gd name="T0" fmla="*/ 20 w 14"/>
                  <a:gd name="T1" fmla="*/ 0 h 38"/>
                  <a:gd name="T2" fmla="*/ 20 w 14"/>
                  <a:gd name="T3" fmla="*/ 274 h 38"/>
                  <a:gd name="T4" fmla="*/ 125 w 14"/>
                  <a:gd name="T5" fmla="*/ 446 h 38"/>
                  <a:gd name="T6" fmla="*/ 220 w 14"/>
                  <a:gd name="T7" fmla="*/ 73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1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1"/>
                      <a:pt x="4" y="19"/>
                      <a:pt x="8" y="23"/>
                    </a:cubicBezTo>
                    <a:cubicBezTo>
                      <a:pt x="12" y="28"/>
                      <a:pt x="9" y="34"/>
                      <a:pt x="14" y="3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Freeform 4363">
                <a:extLst>
                  <a:ext uri="{FF2B5EF4-FFF2-40B4-BE49-F238E27FC236}">
                    <a16:creationId xmlns:a16="http://schemas.microsoft.com/office/drawing/2014/main" id="{1E687DDE-202D-4BDD-8F6A-AA35EC64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059"/>
                <a:ext cx="90" cy="101"/>
              </a:xfrm>
              <a:custGeom>
                <a:avLst/>
                <a:gdLst>
                  <a:gd name="T0" fmla="*/ 50 w 36"/>
                  <a:gd name="T1" fmla="*/ 712 h 38"/>
                  <a:gd name="T2" fmla="*/ 458 w 36"/>
                  <a:gd name="T3" fmla="*/ 375 h 38"/>
                  <a:gd name="T4" fmla="*/ 563 w 3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8">
                    <a:moveTo>
                      <a:pt x="3" y="38"/>
                    </a:moveTo>
                    <a:cubicBezTo>
                      <a:pt x="0" y="23"/>
                      <a:pt x="23" y="27"/>
                      <a:pt x="29" y="20"/>
                    </a:cubicBezTo>
                    <a:cubicBezTo>
                      <a:pt x="34" y="14"/>
                      <a:pt x="28" y="3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Freeform 4364">
                <a:extLst>
                  <a:ext uri="{FF2B5EF4-FFF2-40B4-BE49-F238E27FC236}">
                    <a16:creationId xmlns:a16="http://schemas.microsoft.com/office/drawing/2014/main" id="{344C0B68-7C39-440A-B15A-A0C8F1F0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144"/>
                <a:ext cx="27" cy="107"/>
              </a:xfrm>
              <a:custGeom>
                <a:avLst/>
                <a:gdLst>
                  <a:gd name="T0" fmla="*/ 42 w 11"/>
                  <a:gd name="T1" fmla="*/ 0 h 40"/>
                  <a:gd name="T2" fmla="*/ 12 w 11"/>
                  <a:gd name="T3" fmla="*/ 251 h 40"/>
                  <a:gd name="T4" fmla="*/ 133 w 11"/>
                  <a:gd name="T5" fmla="*/ 444 h 40"/>
                  <a:gd name="T6" fmla="*/ 133 w 11"/>
                  <a:gd name="T7" fmla="*/ 765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0">
                    <a:moveTo>
                      <a:pt x="3" y="0"/>
                    </a:moveTo>
                    <a:cubicBezTo>
                      <a:pt x="3" y="5"/>
                      <a:pt x="0" y="9"/>
                      <a:pt x="1" y="13"/>
                    </a:cubicBezTo>
                    <a:cubicBezTo>
                      <a:pt x="2" y="18"/>
                      <a:pt x="7" y="19"/>
                      <a:pt x="9" y="23"/>
                    </a:cubicBezTo>
                    <a:cubicBezTo>
                      <a:pt x="11" y="29"/>
                      <a:pt x="2" y="34"/>
                      <a:pt x="9" y="4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Freeform 4365">
                <a:extLst>
                  <a:ext uri="{FF2B5EF4-FFF2-40B4-BE49-F238E27FC236}">
                    <a16:creationId xmlns:a16="http://schemas.microsoft.com/office/drawing/2014/main" id="{647895AB-BAEA-4427-944E-44937D708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123"/>
                <a:ext cx="40" cy="58"/>
              </a:xfrm>
              <a:custGeom>
                <a:avLst/>
                <a:gdLst>
                  <a:gd name="T0" fmla="*/ 0 w 16"/>
                  <a:gd name="T1" fmla="*/ 403 h 22"/>
                  <a:gd name="T2" fmla="*/ 175 w 16"/>
                  <a:gd name="T3" fmla="*/ 258 h 22"/>
                  <a:gd name="T4" fmla="*/ 250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1" y="16"/>
                      <a:pt x="8" y="17"/>
                      <a:pt x="11" y="14"/>
                    </a:cubicBezTo>
                    <a:cubicBezTo>
                      <a:pt x="14" y="9"/>
                      <a:pt x="11" y="4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28" name="Freeform 4366">
              <a:extLst>
                <a:ext uri="{FF2B5EF4-FFF2-40B4-BE49-F238E27FC236}">
                  <a16:creationId xmlns:a16="http://schemas.microsoft.com/office/drawing/2014/main" id="{6DAA674D-9F9F-4766-9AAB-3971D184D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387"/>
              <a:ext cx="162" cy="165"/>
            </a:xfrm>
            <a:custGeom>
              <a:avLst/>
              <a:gdLst>
                <a:gd name="T0" fmla="*/ 1007 w 65"/>
                <a:gd name="T1" fmla="*/ 0 h 62"/>
                <a:gd name="T2" fmla="*/ 882 w 65"/>
                <a:gd name="T3" fmla="*/ 136 h 62"/>
                <a:gd name="T4" fmla="*/ 820 w 65"/>
                <a:gd name="T5" fmla="*/ 362 h 62"/>
                <a:gd name="T6" fmla="*/ 496 w 65"/>
                <a:gd name="T7" fmla="*/ 601 h 62"/>
                <a:gd name="T8" fmla="*/ 341 w 65"/>
                <a:gd name="T9" fmla="*/ 977 h 62"/>
                <a:gd name="T10" fmla="*/ 0 w 65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2">
                  <a:moveTo>
                    <a:pt x="65" y="0"/>
                  </a:moveTo>
                  <a:cubicBezTo>
                    <a:pt x="62" y="3"/>
                    <a:pt x="59" y="5"/>
                    <a:pt x="57" y="7"/>
                  </a:cubicBezTo>
                  <a:cubicBezTo>
                    <a:pt x="54" y="11"/>
                    <a:pt x="55" y="15"/>
                    <a:pt x="53" y="19"/>
                  </a:cubicBezTo>
                  <a:cubicBezTo>
                    <a:pt x="48" y="31"/>
                    <a:pt x="40" y="26"/>
                    <a:pt x="32" y="32"/>
                  </a:cubicBezTo>
                  <a:cubicBezTo>
                    <a:pt x="26" y="37"/>
                    <a:pt x="28" y="47"/>
                    <a:pt x="22" y="52"/>
                  </a:cubicBezTo>
                  <a:cubicBezTo>
                    <a:pt x="16" y="57"/>
                    <a:pt x="6" y="57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4367">
              <a:extLst>
                <a:ext uri="{FF2B5EF4-FFF2-40B4-BE49-F238E27FC236}">
                  <a16:creationId xmlns:a16="http://schemas.microsoft.com/office/drawing/2014/main" id="{3C77B010-572F-4985-BE21-D7DA669A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472"/>
              <a:ext cx="65" cy="27"/>
            </a:xfrm>
            <a:custGeom>
              <a:avLst/>
              <a:gdLst>
                <a:gd name="T0" fmla="*/ 0 w 26"/>
                <a:gd name="T1" fmla="*/ 59 h 10"/>
                <a:gd name="T2" fmla="*/ 125 w 26"/>
                <a:gd name="T3" fmla="*/ 176 h 10"/>
                <a:gd name="T4" fmla="*/ 238 w 26"/>
                <a:gd name="T5" fmla="*/ 103 h 10"/>
                <a:gd name="T6" fmla="*/ 333 w 26"/>
                <a:gd name="T7" fmla="*/ 22 h 10"/>
                <a:gd name="T8" fmla="*/ 408 w 2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">
                  <a:moveTo>
                    <a:pt x="0" y="3"/>
                  </a:moveTo>
                  <a:cubicBezTo>
                    <a:pt x="5" y="3"/>
                    <a:pt x="3" y="8"/>
                    <a:pt x="8" y="9"/>
                  </a:cubicBezTo>
                  <a:cubicBezTo>
                    <a:pt x="11" y="10"/>
                    <a:pt x="13" y="7"/>
                    <a:pt x="15" y="5"/>
                  </a:cubicBezTo>
                  <a:cubicBezTo>
                    <a:pt x="18" y="3"/>
                    <a:pt x="17" y="2"/>
                    <a:pt x="21" y="1"/>
                  </a:cubicBezTo>
                  <a:cubicBezTo>
                    <a:pt x="23" y="0"/>
                    <a:pt x="24" y="2"/>
                    <a:pt x="26" y="1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4368">
              <a:extLst>
                <a:ext uri="{FF2B5EF4-FFF2-40B4-BE49-F238E27FC236}">
                  <a16:creationId xmlns:a16="http://schemas.microsoft.com/office/drawing/2014/main" id="{BF07B758-2E8C-414A-AA6A-C0091A54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68"/>
              <a:ext cx="82" cy="40"/>
            </a:xfrm>
            <a:custGeom>
              <a:avLst/>
              <a:gdLst>
                <a:gd name="T0" fmla="*/ 0 w 33"/>
                <a:gd name="T1" fmla="*/ 0 h 15"/>
                <a:gd name="T2" fmla="*/ 154 w 33"/>
                <a:gd name="T3" fmla="*/ 192 h 15"/>
                <a:gd name="T4" fmla="*/ 321 w 33"/>
                <a:gd name="T5" fmla="*/ 192 h 15"/>
                <a:gd name="T6" fmla="*/ 432 w 33"/>
                <a:gd name="T7" fmla="*/ 285 h 15"/>
                <a:gd name="T8" fmla="*/ 507 w 33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5" y="1"/>
                    <a:pt x="4" y="8"/>
                    <a:pt x="10" y="10"/>
                  </a:cubicBezTo>
                  <a:cubicBezTo>
                    <a:pt x="14" y="12"/>
                    <a:pt x="17" y="8"/>
                    <a:pt x="21" y="10"/>
                  </a:cubicBezTo>
                  <a:cubicBezTo>
                    <a:pt x="24" y="11"/>
                    <a:pt x="24" y="14"/>
                    <a:pt x="28" y="15"/>
                  </a:cubicBezTo>
                  <a:cubicBezTo>
                    <a:pt x="30" y="15"/>
                    <a:pt x="31" y="13"/>
                    <a:pt x="33" y="14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4369">
              <a:extLst>
                <a:ext uri="{FF2B5EF4-FFF2-40B4-BE49-F238E27FC236}">
                  <a16:creationId xmlns:a16="http://schemas.microsoft.com/office/drawing/2014/main" id="{2A191514-DBE8-4D18-BAE0-5AD09CFC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307"/>
              <a:ext cx="23" cy="88"/>
            </a:xfrm>
            <a:custGeom>
              <a:avLst/>
              <a:gdLst>
                <a:gd name="T0" fmla="*/ 118 w 9"/>
                <a:gd name="T1" fmla="*/ 627 h 33"/>
                <a:gd name="T2" fmla="*/ 97 w 9"/>
                <a:gd name="T3" fmla="*/ 307 h 33"/>
                <a:gd name="T4" fmla="*/ 151 w 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3">
                  <a:moveTo>
                    <a:pt x="7" y="33"/>
                  </a:moveTo>
                  <a:cubicBezTo>
                    <a:pt x="0" y="27"/>
                    <a:pt x="4" y="22"/>
                    <a:pt x="6" y="16"/>
                  </a:cubicBezTo>
                  <a:cubicBezTo>
                    <a:pt x="7" y="10"/>
                    <a:pt x="3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4370">
              <a:extLst>
                <a:ext uri="{FF2B5EF4-FFF2-40B4-BE49-F238E27FC236}">
                  <a16:creationId xmlns:a16="http://schemas.microsoft.com/office/drawing/2014/main" id="{837E00F0-04DF-47C0-B1F5-58B1B830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560"/>
              <a:ext cx="123" cy="53"/>
            </a:xfrm>
            <a:custGeom>
              <a:avLst/>
              <a:gdLst>
                <a:gd name="T0" fmla="*/ 0 w 49"/>
                <a:gd name="T1" fmla="*/ 0 h 20"/>
                <a:gd name="T2" fmla="*/ 188 w 49"/>
                <a:gd name="T3" fmla="*/ 225 h 20"/>
                <a:gd name="T4" fmla="*/ 301 w 49"/>
                <a:gd name="T5" fmla="*/ 239 h 20"/>
                <a:gd name="T6" fmla="*/ 379 w 49"/>
                <a:gd name="T7" fmla="*/ 337 h 20"/>
                <a:gd name="T8" fmla="*/ 555 w 49"/>
                <a:gd name="T9" fmla="*/ 371 h 20"/>
                <a:gd name="T10" fmla="*/ 650 w 49"/>
                <a:gd name="T11" fmla="*/ 337 h 20"/>
                <a:gd name="T12" fmla="*/ 776 w 49"/>
                <a:gd name="T13" fmla="*/ 33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1" y="8"/>
                    <a:pt x="4" y="10"/>
                    <a:pt x="12" y="12"/>
                  </a:cubicBezTo>
                  <a:cubicBezTo>
                    <a:pt x="15" y="12"/>
                    <a:pt x="16" y="12"/>
                    <a:pt x="19" y="13"/>
                  </a:cubicBezTo>
                  <a:cubicBezTo>
                    <a:pt x="21" y="15"/>
                    <a:pt x="21" y="17"/>
                    <a:pt x="24" y="18"/>
                  </a:cubicBezTo>
                  <a:cubicBezTo>
                    <a:pt x="25" y="19"/>
                    <a:pt x="34" y="20"/>
                    <a:pt x="35" y="20"/>
                  </a:cubicBezTo>
                  <a:cubicBezTo>
                    <a:pt x="38" y="20"/>
                    <a:pt x="39" y="18"/>
                    <a:pt x="41" y="18"/>
                  </a:cubicBezTo>
                  <a:cubicBezTo>
                    <a:pt x="44" y="17"/>
                    <a:pt x="46" y="18"/>
                    <a:pt x="49" y="18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371">
              <a:extLst>
                <a:ext uri="{FF2B5EF4-FFF2-40B4-BE49-F238E27FC236}">
                  <a16:creationId xmlns:a16="http://schemas.microsoft.com/office/drawing/2014/main" id="{A1ED9CDC-D783-44AF-8ABF-7D55D3E7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592"/>
              <a:ext cx="38" cy="37"/>
            </a:xfrm>
            <a:custGeom>
              <a:avLst/>
              <a:gdLst>
                <a:gd name="T0" fmla="*/ 0 w 15"/>
                <a:gd name="T1" fmla="*/ 259 h 14"/>
                <a:gd name="T2" fmla="*/ 180 w 15"/>
                <a:gd name="T3" fmla="*/ 77 h 14"/>
                <a:gd name="T4" fmla="*/ 243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1" y="9"/>
                    <a:pt x="5" y="3"/>
                    <a:pt x="11" y="4"/>
                  </a:cubicBezTo>
                  <a:cubicBezTo>
                    <a:pt x="11" y="2"/>
                    <a:pt x="13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372">
              <a:extLst>
                <a:ext uri="{FF2B5EF4-FFF2-40B4-BE49-F238E27FC236}">
                  <a16:creationId xmlns:a16="http://schemas.microsoft.com/office/drawing/2014/main" id="{EA812550-62BD-4064-AEC4-86E2FFA9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501"/>
              <a:ext cx="65" cy="38"/>
            </a:xfrm>
            <a:custGeom>
              <a:avLst/>
              <a:gdLst>
                <a:gd name="T0" fmla="*/ 0 w 26"/>
                <a:gd name="T1" fmla="*/ 220 h 14"/>
                <a:gd name="T2" fmla="*/ 175 w 26"/>
                <a:gd name="T3" fmla="*/ 81 h 14"/>
                <a:gd name="T4" fmla="*/ 408 w 2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0" y="11"/>
                  </a:moveTo>
                  <a:cubicBezTo>
                    <a:pt x="6" y="14"/>
                    <a:pt x="6" y="6"/>
                    <a:pt x="11" y="4"/>
                  </a:cubicBezTo>
                  <a:cubicBezTo>
                    <a:pt x="18" y="1"/>
                    <a:pt x="19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4373">
              <a:extLst>
                <a:ext uri="{FF2B5EF4-FFF2-40B4-BE49-F238E27FC236}">
                  <a16:creationId xmlns:a16="http://schemas.microsoft.com/office/drawing/2014/main" id="{D1F66874-396C-4B10-8BEA-D56583A8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525"/>
              <a:ext cx="20" cy="51"/>
            </a:xfrm>
            <a:custGeom>
              <a:avLst/>
              <a:gdLst>
                <a:gd name="T0" fmla="*/ 95 w 8"/>
                <a:gd name="T1" fmla="*/ 0 h 19"/>
                <a:gd name="T2" fmla="*/ 33 w 8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0" y="7"/>
                    <a:pt x="8" y="12"/>
                    <a:pt x="2" y="1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374">
              <a:extLst>
                <a:ext uri="{FF2B5EF4-FFF2-40B4-BE49-F238E27FC236}">
                  <a16:creationId xmlns:a16="http://schemas.microsoft.com/office/drawing/2014/main" id="{52B7113C-984A-42CD-A964-E45DB7AC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613"/>
              <a:ext cx="52" cy="67"/>
            </a:xfrm>
            <a:custGeom>
              <a:avLst/>
              <a:gdLst>
                <a:gd name="T0" fmla="*/ 0 w 21"/>
                <a:gd name="T1" fmla="*/ 0 h 25"/>
                <a:gd name="T2" fmla="*/ 74 w 21"/>
                <a:gd name="T3" fmla="*/ 137 h 25"/>
                <a:gd name="T4" fmla="*/ 166 w 21"/>
                <a:gd name="T5" fmla="*/ 172 h 25"/>
                <a:gd name="T6" fmla="*/ 319 w 21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1" y="2"/>
                    <a:pt x="2" y="5"/>
                    <a:pt x="5" y="7"/>
                  </a:cubicBezTo>
                  <a:cubicBezTo>
                    <a:pt x="7" y="8"/>
                    <a:pt x="10" y="8"/>
                    <a:pt x="11" y="9"/>
                  </a:cubicBezTo>
                  <a:cubicBezTo>
                    <a:pt x="15" y="14"/>
                    <a:pt x="11" y="25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375">
              <a:extLst>
                <a:ext uri="{FF2B5EF4-FFF2-40B4-BE49-F238E27FC236}">
                  <a16:creationId xmlns:a16="http://schemas.microsoft.com/office/drawing/2014/main" id="{744E8C41-4E0B-4D95-9844-21ECB32B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555"/>
              <a:ext cx="110" cy="69"/>
            </a:xfrm>
            <a:custGeom>
              <a:avLst/>
              <a:gdLst>
                <a:gd name="T0" fmla="*/ 0 w 44"/>
                <a:gd name="T1" fmla="*/ 486 h 26"/>
                <a:gd name="T2" fmla="*/ 283 w 44"/>
                <a:gd name="T3" fmla="*/ 247 h 26"/>
                <a:gd name="T4" fmla="*/ 520 w 44"/>
                <a:gd name="T5" fmla="*/ 247 h 26"/>
                <a:gd name="T6" fmla="*/ 688 w 44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6">
                  <a:moveTo>
                    <a:pt x="0" y="26"/>
                  </a:moveTo>
                  <a:cubicBezTo>
                    <a:pt x="11" y="26"/>
                    <a:pt x="9" y="15"/>
                    <a:pt x="18" y="13"/>
                  </a:cubicBezTo>
                  <a:cubicBezTo>
                    <a:pt x="23" y="12"/>
                    <a:pt x="28" y="15"/>
                    <a:pt x="33" y="13"/>
                  </a:cubicBezTo>
                  <a:cubicBezTo>
                    <a:pt x="38" y="11"/>
                    <a:pt x="41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4376">
              <a:extLst>
                <a:ext uri="{FF2B5EF4-FFF2-40B4-BE49-F238E27FC236}">
                  <a16:creationId xmlns:a16="http://schemas.microsoft.com/office/drawing/2014/main" id="{D3ACCFD4-53BF-49F5-B4BA-3354E28F7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376"/>
              <a:ext cx="40" cy="48"/>
            </a:xfrm>
            <a:custGeom>
              <a:avLst/>
              <a:gdLst>
                <a:gd name="T0" fmla="*/ 0 w 16"/>
                <a:gd name="T1" fmla="*/ 0 h 18"/>
                <a:gd name="T2" fmla="*/ 113 w 16"/>
                <a:gd name="T3" fmla="*/ 171 h 18"/>
                <a:gd name="T4" fmla="*/ 250 w 16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2" y="4"/>
                    <a:pt x="2" y="6"/>
                    <a:pt x="7" y="9"/>
                  </a:cubicBezTo>
                  <a:cubicBezTo>
                    <a:pt x="14" y="12"/>
                    <a:pt x="14" y="8"/>
                    <a:pt x="16" y="1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4377">
              <a:extLst>
                <a:ext uri="{FF2B5EF4-FFF2-40B4-BE49-F238E27FC236}">
                  <a16:creationId xmlns:a16="http://schemas.microsoft.com/office/drawing/2014/main" id="{5BD93B59-F4A5-4D6A-92FD-FFC849BC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875"/>
              <a:ext cx="115" cy="53"/>
            </a:xfrm>
            <a:custGeom>
              <a:avLst/>
              <a:gdLst>
                <a:gd name="T0" fmla="*/ 0 w 46"/>
                <a:gd name="T1" fmla="*/ 191 h 20"/>
                <a:gd name="T2" fmla="*/ 238 w 46"/>
                <a:gd name="T3" fmla="*/ 294 h 20"/>
                <a:gd name="T4" fmla="*/ 375 w 46"/>
                <a:gd name="T5" fmla="*/ 133 h 20"/>
                <a:gd name="T6" fmla="*/ 488 w 46"/>
                <a:gd name="T7" fmla="*/ 148 h 20"/>
                <a:gd name="T8" fmla="*/ 533 w 46"/>
                <a:gd name="T9" fmla="*/ 34 h 20"/>
                <a:gd name="T10" fmla="*/ 625 w 46"/>
                <a:gd name="T11" fmla="*/ 77 h 20"/>
                <a:gd name="T12" fmla="*/ 720 w 4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5" y="13"/>
                    <a:pt x="7" y="20"/>
                    <a:pt x="15" y="16"/>
                  </a:cubicBezTo>
                  <a:cubicBezTo>
                    <a:pt x="19" y="13"/>
                    <a:pt x="19" y="8"/>
                    <a:pt x="24" y="7"/>
                  </a:cubicBezTo>
                  <a:cubicBezTo>
                    <a:pt x="27" y="6"/>
                    <a:pt x="27" y="10"/>
                    <a:pt x="31" y="8"/>
                  </a:cubicBezTo>
                  <a:cubicBezTo>
                    <a:pt x="32" y="7"/>
                    <a:pt x="32" y="3"/>
                    <a:pt x="34" y="2"/>
                  </a:cubicBezTo>
                  <a:cubicBezTo>
                    <a:pt x="36" y="1"/>
                    <a:pt x="38" y="4"/>
                    <a:pt x="40" y="4"/>
                  </a:cubicBezTo>
                  <a:cubicBezTo>
                    <a:pt x="42" y="3"/>
                    <a:pt x="44" y="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4378">
              <a:extLst>
                <a:ext uri="{FF2B5EF4-FFF2-40B4-BE49-F238E27FC236}">
                  <a16:creationId xmlns:a16="http://schemas.microsoft.com/office/drawing/2014/main" id="{58C68D4E-692D-45CE-BC65-D3D432BE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840"/>
              <a:ext cx="23" cy="136"/>
            </a:xfrm>
            <a:custGeom>
              <a:avLst/>
              <a:gdLst>
                <a:gd name="T0" fmla="*/ 151 w 9"/>
                <a:gd name="T1" fmla="*/ 0 h 51"/>
                <a:gd name="T2" fmla="*/ 51 w 9"/>
                <a:gd name="T3" fmla="*/ 205 h 51"/>
                <a:gd name="T4" fmla="*/ 97 w 9"/>
                <a:gd name="T5" fmla="*/ 435 h 51"/>
                <a:gd name="T6" fmla="*/ 0 w 9"/>
                <a:gd name="T7" fmla="*/ 683 h 51"/>
                <a:gd name="T8" fmla="*/ 20 w 9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1">
                  <a:moveTo>
                    <a:pt x="9" y="0"/>
                  </a:moveTo>
                  <a:cubicBezTo>
                    <a:pt x="8" y="4"/>
                    <a:pt x="3" y="7"/>
                    <a:pt x="3" y="11"/>
                  </a:cubicBezTo>
                  <a:cubicBezTo>
                    <a:pt x="3" y="16"/>
                    <a:pt x="9" y="17"/>
                    <a:pt x="6" y="23"/>
                  </a:cubicBezTo>
                  <a:cubicBezTo>
                    <a:pt x="4" y="29"/>
                    <a:pt x="0" y="29"/>
                    <a:pt x="0" y="36"/>
                  </a:cubicBezTo>
                  <a:cubicBezTo>
                    <a:pt x="1" y="42"/>
                    <a:pt x="3" y="45"/>
                    <a:pt x="1" y="5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4379">
              <a:extLst>
                <a:ext uri="{FF2B5EF4-FFF2-40B4-BE49-F238E27FC236}">
                  <a16:creationId xmlns:a16="http://schemas.microsoft.com/office/drawing/2014/main" id="{CB4E8EA8-3080-47F4-BB7C-89563C82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880"/>
              <a:ext cx="75" cy="45"/>
            </a:xfrm>
            <a:custGeom>
              <a:avLst/>
              <a:gdLst>
                <a:gd name="T0" fmla="*/ 0 w 30"/>
                <a:gd name="T1" fmla="*/ 111 h 17"/>
                <a:gd name="T2" fmla="*/ 145 w 30"/>
                <a:gd name="T3" fmla="*/ 183 h 17"/>
                <a:gd name="T4" fmla="*/ 283 w 30"/>
                <a:gd name="T5" fmla="*/ 204 h 17"/>
                <a:gd name="T6" fmla="*/ 470 w 30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0" y="6"/>
                  </a:moveTo>
                  <a:cubicBezTo>
                    <a:pt x="4" y="0"/>
                    <a:pt x="6" y="8"/>
                    <a:pt x="9" y="10"/>
                  </a:cubicBezTo>
                  <a:cubicBezTo>
                    <a:pt x="12" y="13"/>
                    <a:pt x="14" y="14"/>
                    <a:pt x="18" y="11"/>
                  </a:cubicBezTo>
                  <a:cubicBezTo>
                    <a:pt x="22" y="16"/>
                    <a:pt x="25" y="17"/>
                    <a:pt x="30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4380">
              <a:extLst>
                <a:ext uri="{FF2B5EF4-FFF2-40B4-BE49-F238E27FC236}">
                  <a16:creationId xmlns:a16="http://schemas.microsoft.com/office/drawing/2014/main" id="{70EA0D61-C8F1-4494-9039-684FC2DD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701"/>
              <a:ext cx="23" cy="174"/>
            </a:xfrm>
            <a:custGeom>
              <a:avLst/>
              <a:gdLst>
                <a:gd name="T0" fmla="*/ 51 w 9"/>
                <a:gd name="T1" fmla="*/ 0 h 65"/>
                <a:gd name="T2" fmla="*/ 66 w 9"/>
                <a:gd name="T3" fmla="*/ 329 h 65"/>
                <a:gd name="T4" fmla="*/ 33 w 9"/>
                <a:gd name="T5" fmla="*/ 632 h 65"/>
                <a:gd name="T6" fmla="*/ 97 w 9"/>
                <a:gd name="T7" fmla="*/ 902 h 65"/>
                <a:gd name="T8" fmla="*/ 97 w 9"/>
                <a:gd name="T9" fmla="*/ 124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5">
                  <a:moveTo>
                    <a:pt x="3" y="0"/>
                  </a:moveTo>
                  <a:cubicBezTo>
                    <a:pt x="0" y="8"/>
                    <a:pt x="2" y="10"/>
                    <a:pt x="4" y="17"/>
                  </a:cubicBezTo>
                  <a:cubicBezTo>
                    <a:pt x="6" y="24"/>
                    <a:pt x="3" y="27"/>
                    <a:pt x="2" y="33"/>
                  </a:cubicBezTo>
                  <a:cubicBezTo>
                    <a:pt x="0" y="40"/>
                    <a:pt x="4" y="41"/>
                    <a:pt x="6" y="47"/>
                  </a:cubicBezTo>
                  <a:cubicBezTo>
                    <a:pt x="9" y="53"/>
                    <a:pt x="6" y="58"/>
                    <a:pt x="6" y="6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4381">
              <a:extLst>
                <a:ext uri="{FF2B5EF4-FFF2-40B4-BE49-F238E27FC236}">
                  <a16:creationId xmlns:a16="http://schemas.microsoft.com/office/drawing/2014/main" id="{4E08890D-740B-4E21-9B59-277FE1AF4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635"/>
              <a:ext cx="30" cy="120"/>
            </a:xfrm>
            <a:custGeom>
              <a:avLst/>
              <a:gdLst>
                <a:gd name="T0" fmla="*/ 188 w 12"/>
                <a:gd name="T1" fmla="*/ 0 h 45"/>
                <a:gd name="T2" fmla="*/ 188 w 12"/>
                <a:gd name="T3" fmla="*/ 512 h 45"/>
                <a:gd name="T4" fmla="*/ 95 w 12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5">
                  <a:moveTo>
                    <a:pt x="12" y="0"/>
                  </a:moveTo>
                  <a:cubicBezTo>
                    <a:pt x="0" y="9"/>
                    <a:pt x="12" y="17"/>
                    <a:pt x="12" y="27"/>
                  </a:cubicBezTo>
                  <a:cubicBezTo>
                    <a:pt x="12" y="34"/>
                    <a:pt x="6" y="37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4382">
              <a:extLst>
                <a:ext uri="{FF2B5EF4-FFF2-40B4-BE49-F238E27FC236}">
                  <a16:creationId xmlns:a16="http://schemas.microsoft.com/office/drawing/2014/main" id="{B4A6CE19-89AA-4921-B547-F54C0F52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688"/>
              <a:ext cx="55" cy="104"/>
            </a:xfrm>
            <a:custGeom>
              <a:avLst/>
              <a:gdLst>
                <a:gd name="T0" fmla="*/ 0 w 22"/>
                <a:gd name="T1" fmla="*/ 0 h 39"/>
                <a:gd name="T2" fmla="*/ 145 w 22"/>
                <a:gd name="T3" fmla="*/ 136 h 39"/>
                <a:gd name="T4" fmla="*/ 208 w 22"/>
                <a:gd name="T5" fmla="*/ 320 h 39"/>
                <a:gd name="T6" fmla="*/ 220 w 22"/>
                <a:gd name="T7" fmla="*/ 547 h 39"/>
                <a:gd name="T8" fmla="*/ 345 w 22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1" y="6"/>
                    <a:pt x="5" y="4"/>
                    <a:pt x="9" y="7"/>
                  </a:cubicBezTo>
                  <a:cubicBezTo>
                    <a:pt x="12" y="10"/>
                    <a:pt x="12" y="12"/>
                    <a:pt x="13" y="17"/>
                  </a:cubicBezTo>
                  <a:cubicBezTo>
                    <a:pt x="14" y="20"/>
                    <a:pt x="13" y="26"/>
                    <a:pt x="14" y="29"/>
                  </a:cubicBezTo>
                  <a:cubicBezTo>
                    <a:pt x="15" y="33"/>
                    <a:pt x="20" y="35"/>
                    <a:pt x="22" y="3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4383">
              <a:extLst>
                <a:ext uri="{FF2B5EF4-FFF2-40B4-BE49-F238E27FC236}">
                  <a16:creationId xmlns:a16="http://schemas.microsoft.com/office/drawing/2014/main" id="{2528FDE7-64A1-40B3-87EA-5389757A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848"/>
              <a:ext cx="20" cy="160"/>
            </a:xfrm>
            <a:custGeom>
              <a:avLst/>
              <a:gdLst>
                <a:gd name="T0" fmla="*/ 50 w 8"/>
                <a:gd name="T1" fmla="*/ 0 h 60"/>
                <a:gd name="T2" fmla="*/ 95 w 8"/>
                <a:gd name="T3" fmla="*/ 307 h 60"/>
                <a:gd name="T4" fmla="*/ 95 w 8"/>
                <a:gd name="T5" fmla="*/ 568 h 60"/>
                <a:gd name="T6" fmla="*/ 50 w 8"/>
                <a:gd name="T7" fmla="*/ 776 h 60"/>
                <a:gd name="T8" fmla="*/ 50 w 8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0">
                  <a:moveTo>
                    <a:pt x="3" y="0"/>
                  </a:moveTo>
                  <a:cubicBezTo>
                    <a:pt x="6" y="7"/>
                    <a:pt x="8" y="8"/>
                    <a:pt x="6" y="16"/>
                  </a:cubicBezTo>
                  <a:cubicBezTo>
                    <a:pt x="3" y="24"/>
                    <a:pt x="4" y="22"/>
                    <a:pt x="6" y="30"/>
                  </a:cubicBezTo>
                  <a:cubicBezTo>
                    <a:pt x="8" y="36"/>
                    <a:pt x="6" y="35"/>
                    <a:pt x="3" y="41"/>
                  </a:cubicBezTo>
                  <a:cubicBezTo>
                    <a:pt x="0" y="46"/>
                    <a:pt x="0" y="53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4384">
              <a:extLst>
                <a:ext uri="{FF2B5EF4-FFF2-40B4-BE49-F238E27FC236}">
                  <a16:creationId xmlns:a16="http://schemas.microsoft.com/office/drawing/2014/main" id="{637E0392-B6FF-4C78-855B-6F653F213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944"/>
              <a:ext cx="48" cy="80"/>
            </a:xfrm>
            <a:custGeom>
              <a:avLst/>
              <a:gdLst>
                <a:gd name="T0" fmla="*/ 0 w 19"/>
                <a:gd name="T1" fmla="*/ 0 h 30"/>
                <a:gd name="T2" fmla="*/ 147 w 19"/>
                <a:gd name="T3" fmla="*/ 285 h 30"/>
                <a:gd name="T4" fmla="*/ 306 w 19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0" y="9"/>
                    <a:pt x="7" y="8"/>
                    <a:pt x="9" y="15"/>
                  </a:cubicBezTo>
                  <a:cubicBezTo>
                    <a:pt x="12" y="24"/>
                    <a:pt x="5" y="27"/>
                    <a:pt x="19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4385">
              <a:extLst>
                <a:ext uri="{FF2B5EF4-FFF2-40B4-BE49-F238E27FC236}">
                  <a16:creationId xmlns:a16="http://schemas.microsoft.com/office/drawing/2014/main" id="{78A7272F-697E-4A97-8656-0B82BD1B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35"/>
              <a:ext cx="143" cy="29"/>
            </a:xfrm>
            <a:custGeom>
              <a:avLst/>
              <a:gdLst>
                <a:gd name="T0" fmla="*/ 0 w 57"/>
                <a:gd name="T1" fmla="*/ 200 h 11"/>
                <a:gd name="T2" fmla="*/ 188 w 57"/>
                <a:gd name="T3" fmla="*/ 90 h 11"/>
                <a:gd name="T4" fmla="*/ 492 w 57"/>
                <a:gd name="T5" fmla="*/ 166 h 11"/>
                <a:gd name="T6" fmla="*/ 660 w 57"/>
                <a:gd name="T7" fmla="*/ 21 h 11"/>
                <a:gd name="T8" fmla="*/ 901 w 57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1">
                  <a:moveTo>
                    <a:pt x="0" y="11"/>
                  </a:moveTo>
                  <a:cubicBezTo>
                    <a:pt x="4" y="9"/>
                    <a:pt x="8" y="6"/>
                    <a:pt x="12" y="5"/>
                  </a:cubicBezTo>
                  <a:cubicBezTo>
                    <a:pt x="19" y="4"/>
                    <a:pt x="24" y="10"/>
                    <a:pt x="31" y="9"/>
                  </a:cubicBezTo>
                  <a:cubicBezTo>
                    <a:pt x="35" y="9"/>
                    <a:pt x="38" y="3"/>
                    <a:pt x="42" y="1"/>
                  </a:cubicBezTo>
                  <a:cubicBezTo>
                    <a:pt x="48" y="0"/>
                    <a:pt x="52" y="4"/>
                    <a:pt x="57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4386">
              <a:extLst>
                <a:ext uri="{FF2B5EF4-FFF2-40B4-BE49-F238E27FC236}">
                  <a16:creationId xmlns:a16="http://schemas.microsoft.com/office/drawing/2014/main" id="{3EBDAE12-5B78-4E5B-BBD7-CD22D5AA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760"/>
              <a:ext cx="38" cy="67"/>
            </a:xfrm>
            <a:custGeom>
              <a:avLst/>
              <a:gdLst>
                <a:gd name="T0" fmla="*/ 0 w 15"/>
                <a:gd name="T1" fmla="*/ 0 h 25"/>
                <a:gd name="T2" fmla="*/ 129 w 15"/>
                <a:gd name="T3" fmla="*/ 137 h 25"/>
                <a:gd name="T4" fmla="*/ 117 w 15"/>
                <a:gd name="T5" fmla="*/ 287 h 25"/>
                <a:gd name="T6" fmla="*/ 193 w 15"/>
                <a:gd name="T7" fmla="*/ 346 h 25"/>
                <a:gd name="T8" fmla="*/ 193 w 15"/>
                <a:gd name="T9" fmla="*/ 402 h 25"/>
                <a:gd name="T10" fmla="*/ 243 w 15"/>
                <a:gd name="T11" fmla="*/ 4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3" y="2"/>
                    <a:pt x="7" y="2"/>
                    <a:pt x="8" y="7"/>
                  </a:cubicBezTo>
                  <a:cubicBezTo>
                    <a:pt x="9" y="11"/>
                    <a:pt x="5" y="10"/>
                    <a:pt x="7" y="15"/>
                  </a:cubicBezTo>
                  <a:cubicBezTo>
                    <a:pt x="8" y="16"/>
                    <a:pt x="11" y="16"/>
                    <a:pt x="12" y="18"/>
                  </a:cubicBezTo>
                  <a:cubicBezTo>
                    <a:pt x="12" y="18"/>
                    <a:pt x="11" y="20"/>
                    <a:pt x="12" y="21"/>
                  </a:cubicBezTo>
                  <a:cubicBezTo>
                    <a:pt x="13" y="22"/>
                    <a:pt x="14" y="24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4387">
              <a:extLst>
                <a:ext uri="{FF2B5EF4-FFF2-40B4-BE49-F238E27FC236}">
                  <a16:creationId xmlns:a16="http://schemas.microsoft.com/office/drawing/2014/main" id="{42773AF5-C5C3-467E-9D77-E50103CA9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032"/>
              <a:ext cx="152" cy="75"/>
            </a:xfrm>
            <a:custGeom>
              <a:avLst/>
              <a:gdLst>
                <a:gd name="T0" fmla="*/ 0 w 61"/>
                <a:gd name="T1" fmla="*/ 56 h 28"/>
                <a:gd name="T2" fmla="*/ 311 w 61"/>
                <a:gd name="T3" fmla="*/ 193 h 28"/>
                <a:gd name="T4" fmla="*/ 508 w 61"/>
                <a:gd name="T5" fmla="*/ 193 h 28"/>
                <a:gd name="T6" fmla="*/ 558 w 61"/>
                <a:gd name="T7" fmla="*/ 78 h 28"/>
                <a:gd name="T8" fmla="*/ 633 w 61"/>
                <a:gd name="T9" fmla="*/ 137 h 28"/>
                <a:gd name="T10" fmla="*/ 944 w 61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8">
                  <a:moveTo>
                    <a:pt x="0" y="3"/>
                  </a:moveTo>
                  <a:cubicBezTo>
                    <a:pt x="5" y="12"/>
                    <a:pt x="14" y="28"/>
                    <a:pt x="20" y="10"/>
                  </a:cubicBezTo>
                  <a:cubicBezTo>
                    <a:pt x="27" y="12"/>
                    <a:pt x="27" y="16"/>
                    <a:pt x="33" y="10"/>
                  </a:cubicBezTo>
                  <a:cubicBezTo>
                    <a:pt x="35" y="7"/>
                    <a:pt x="32" y="6"/>
                    <a:pt x="36" y="4"/>
                  </a:cubicBezTo>
                  <a:cubicBezTo>
                    <a:pt x="38" y="4"/>
                    <a:pt x="39" y="7"/>
                    <a:pt x="41" y="7"/>
                  </a:cubicBezTo>
                  <a:cubicBezTo>
                    <a:pt x="48" y="8"/>
                    <a:pt x="54" y="1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4388">
              <a:extLst>
                <a:ext uri="{FF2B5EF4-FFF2-40B4-BE49-F238E27FC236}">
                  <a16:creationId xmlns:a16="http://schemas.microsoft.com/office/drawing/2014/main" id="{EC312A68-A90A-47B0-A687-23F89726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067"/>
              <a:ext cx="43" cy="34"/>
            </a:xfrm>
            <a:custGeom>
              <a:avLst/>
              <a:gdLst>
                <a:gd name="T0" fmla="*/ 0 w 17"/>
                <a:gd name="T1" fmla="*/ 233 h 13"/>
                <a:gd name="T2" fmla="*/ 147 w 17"/>
                <a:gd name="T3" fmla="*/ 21 h 13"/>
                <a:gd name="T4" fmla="*/ 276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3" y="7"/>
                    <a:pt x="1" y="3"/>
                    <a:pt x="9" y="1"/>
                  </a:cubicBezTo>
                  <a:cubicBezTo>
                    <a:pt x="12" y="0"/>
                    <a:pt x="15" y="0"/>
                    <a:pt x="17" y="1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4389">
              <a:extLst>
                <a:ext uri="{FF2B5EF4-FFF2-40B4-BE49-F238E27FC236}">
                  <a16:creationId xmlns:a16="http://schemas.microsoft.com/office/drawing/2014/main" id="{7A0073CE-CAA9-4559-80CE-CA8B9F889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181"/>
              <a:ext cx="188" cy="144"/>
            </a:xfrm>
            <a:custGeom>
              <a:avLst/>
              <a:gdLst>
                <a:gd name="T0" fmla="*/ 1181 w 75"/>
                <a:gd name="T1" fmla="*/ 0 h 54"/>
                <a:gd name="T2" fmla="*/ 867 w 75"/>
                <a:gd name="T3" fmla="*/ 248 h 54"/>
                <a:gd name="T4" fmla="*/ 755 w 75"/>
                <a:gd name="T5" fmla="*/ 456 h 54"/>
                <a:gd name="T6" fmla="*/ 534 w 75"/>
                <a:gd name="T7" fmla="*/ 512 h 54"/>
                <a:gd name="T8" fmla="*/ 346 w 75"/>
                <a:gd name="T9" fmla="*/ 568 h 54"/>
                <a:gd name="T10" fmla="*/ 271 w 75"/>
                <a:gd name="T11" fmla="*/ 776 h 54"/>
                <a:gd name="T12" fmla="*/ 0 w 75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54">
                  <a:moveTo>
                    <a:pt x="75" y="0"/>
                  </a:moveTo>
                  <a:cubicBezTo>
                    <a:pt x="68" y="5"/>
                    <a:pt x="60" y="6"/>
                    <a:pt x="55" y="13"/>
                  </a:cubicBezTo>
                  <a:cubicBezTo>
                    <a:pt x="52" y="17"/>
                    <a:pt x="52" y="21"/>
                    <a:pt x="48" y="24"/>
                  </a:cubicBezTo>
                  <a:cubicBezTo>
                    <a:pt x="44" y="27"/>
                    <a:pt x="38" y="27"/>
                    <a:pt x="34" y="27"/>
                  </a:cubicBezTo>
                  <a:cubicBezTo>
                    <a:pt x="29" y="27"/>
                    <a:pt x="26" y="26"/>
                    <a:pt x="22" y="30"/>
                  </a:cubicBezTo>
                  <a:cubicBezTo>
                    <a:pt x="18" y="33"/>
                    <a:pt x="20" y="38"/>
                    <a:pt x="17" y="41"/>
                  </a:cubicBezTo>
                  <a:cubicBezTo>
                    <a:pt x="12" y="48"/>
                    <a:pt x="2" y="43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4390">
              <a:extLst>
                <a:ext uri="{FF2B5EF4-FFF2-40B4-BE49-F238E27FC236}">
                  <a16:creationId xmlns:a16="http://schemas.microsoft.com/office/drawing/2014/main" id="{1EA925C2-AA29-49C0-8AFE-798E784D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293"/>
              <a:ext cx="62" cy="107"/>
            </a:xfrm>
            <a:custGeom>
              <a:avLst/>
              <a:gdLst>
                <a:gd name="T0" fmla="*/ 350 w 25"/>
                <a:gd name="T1" fmla="*/ 0 h 40"/>
                <a:gd name="T2" fmla="*/ 228 w 25"/>
                <a:gd name="T3" fmla="*/ 364 h 40"/>
                <a:gd name="T4" fmla="*/ 196 w 25"/>
                <a:gd name="T5" fmla="*/ 572 h 40"/>
                <a:gd name="T6" fmla="*/ 0 w 25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0">
                  <a:moveTo>
                    <a:pt x="23" y="0"/>
                  </a:moveTo>
                  <a:cubicBezTo>
                    <a:pt x="25" y="6"/>
                    <a:pt x="16" y="12"/>
                    <a:pt x="15" y="19"/>
                  </a:cubicBezTo>
                  <a:cubicBezTo>
                    <a:pt x="14" y="23"/>
                    <a:pt x="17" y="25"/>
                    <a:pt x="13" y="30"/>
                  </a:cubicBezTo>
                  <a:cubicBezTo>
                    <a:pt x="10" y="34"/>
                    <a:pt x="2" y="34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4391">
              <a:extLst>
                <a:ext uri="{FF2B5EF4-FFF2-40B4-BE49-F238E27FC236}">
                  <a16:creationId xmlns:a16="http://schemas.microsoft.com/office/drawing/2014/main" id="{811C73A4-8CC3-430E-819A-2463E3C3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491"/>
              <a:ext cx="30" cy="184"/>
            </a:xfrm>
            <a:custGeom>
              <a:avLst/>
              <a:gdLst>
                <a:gd name="T0" fmla="*/ 125 w 12"/>
                <a:gd name="T1" fmla="*/ 1309 h 69"/>
                <a:gd name="T2" fmla="*/ 20 w 12"/>
                <a:gd name="T3" fmla="*/ 947 h 69"/>
                <a:gd name="T4" fmla="*/ 113 w 12"/>
                <a:gd name="T5" fmla="*/ 661 h 69"/>
                <a:gd name="T6" fmla="*/ 95 w 12"/>
                <a:gd name="T7" fmla="*/ 307 h 69"/>
                <a:gd name="T8" fmla="*/ 158 w 1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9">
                  <a:moveTo>
                    <a:pt x="8" y="69"/>
                  </a:moveTo>
                  <a:cubicBezTo>
                    <a:pt x="3" y="65"/>
                    <a:pt x="0" y="56"/>
                    <a:pt x="1" y="50"/>
                  </a:cubicBezTo>
                  <a:cubicBezTo>
                    <a:pt x="2" y="44"/>
                    <a:pt x="7" y="40"/>
                    <a:pt x="7" y="35"/>
                  </a:cubicBezTo>
                  <a:cubicBezTo>
                    <a:pt x="7" y="27"/>
                    <a:pt x="2" y="24"/>
                    <a:pt x="6" y="16"/>
                  </a:cubicBezTo>
                  <a:cubicBezTo>
                    <a:pt x="9" y="10"/>
                    <a:pt x="12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4392">
              <a:extLst>
                <a:ext uri="{FF2B5EF4-FFF2-40B4-BE49-F238E27FC236}">
                  <a16:creationId xmlns:a16="http://schemas.microsoft.com/office/drawing/2014/main" id="{B1AFD754-710D-4E7D-AA2F-7E85A4F8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544"/>
              <a:ext cx="65" cy="51"/>
            </a:xfrm>
            <a:custGeom>
              <a:avLst/>
              <a:gdLst>
                <a:gd name="T0" fmla="*/ 0 w 26"/>
                <a:gd name="T1" fmla="*/ 368 h 19"/>
                <a:gd name="T2" fmla="*/ 188 w 26"/>
                <a:gd name="T3" fmla="*/ 150 h 19"/>
                <a:gd name="T4" fmla="*/ 250 w 26"/>
                <a:gd name="T5" fmla="*/ 35 h 19"/>
                <a:gd name="T6" fmla="*/ 408 w 2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0" y="19"/>
                  </a:moveTo>
                  <a:cubicBezTo>
                    <a:pt x="1" y="9"/>
                    <a:pt x="5" y="13"/>
                    <a:pt x="12" y="8"/>
                  </a:cubicBezTo>
                  <a:cubicBezTo>
                    <a:pt x="13" y="7"/>
                    <a:pt x="14" y="4"/>
                    <a:pt x="16" y="2"/>
                  </a:cubicBezTo>
                  <a:cubicBezTo>
                    <a:pt x="19" y="0"/>
                    <a:pt x="23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4393">
              <a:extLst>
                <a:ext uri="{FF2B5EF4-FFF2-40B4-BE49-F238E27FC236}">
                  <a16:creationId xmlns:a16="http://schemas.microsoft.com/office/drawing/2014/main" id="{776B94AD-3AF5-470C-9122-730148F2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9"/>
              <a:ext cx="33" cy="112"/>
            </a:xfrm>
            <a:custGeom>
              <a:avLst/>
              <a:gdLst>
                <a:gd name="T0" fmla="*/ 96 w 13"/>
                <a:gd name="T1" fmla="*/ 0 h 42"/>
                <a:gd name="T2" fmla="*/ 129 w 13"/>
                <a:gd name="T3" fmla="*/ 341 h 42"/>
                <a:gd name="T4" fmla="*/ 147 w 13"/>
                <a:gd name="T5" fmla="*/ 589 h 42"/>
                <a:gd name="T6" fmla="*/ 213 w 1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">
                  <a:moveTo>
                    <a:pt x="6" y="0"/>
                  </a:moveTo>
                  <a:cubicBezTo>
                    <a:pt x="6" y="4"/>
                    <a:pt x="0" y="17"/>
                    <a:pt x="8" y="18"/>
                  </a:cubicBezTo>
                  <a:cubicBezTo>
                    <a:pt x="9" y="22"/>
                    <a:pt x="8" y="26"/>
                    <a:pt x="9" y="31"/>
                  </a:cubicBezTo>
                  <a:cubicBezTo>
                    <a:pt x="11" y="35"/>
                    <a:pt x="12" y="38"/>
                    <a:pt x="13" y="4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4394">
              <a:extLst>
                <a:ext uri="{FF2B5EF4-FFF2-40B4-BE49-F238E27FC236}">
                  <a16:creationId xmlns:a16="http://schemas.microsoft.com/office/drawing/2014/main" id="{AC6E01D3-249D-46E8-9DE7-3395554E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736"/>
              <a:ext cx="115" cy="75"/>
            </a:xfrm>
            <a:custGeom>
              <a:avLst/>
              <a:gdLst>
                <a:gd name="T0" fmla="*/ 0 w 46"/>
                <a:gd name="T1" fmla="*/ 137 h 28"/>
                <a:gd name="T2" fmla="*/ 175 w 46"/>
                <a:gd name="T3" fmla="*/ 346 h 28"/>
                <a:gd name="T4" fmla="*/ 395 w 46"/>
                <a:gd name="T5" fmla="*/ 458 h 28"/>
                <a:gd name="T6" fmla="*/ 488 w 46"/>
                <a:gd name="T7" fmla="*/ 538 h 28"/>
                <a:gd name="T8" fmla="*/ 583 w 46"/>
                <a:gd name="T9" fmla="*/ 517 h 28"/>
                <a:gd name="T10" fmla="*/ 720 w 46"/>
                <a:gd name="T11" fmla="*/ 51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8">
                  <a:moveTo>
                    <a:pt x="0" y="7"/>
                  </a:moveTo>
                  <a:cubicBezTo>
                    <a:pt x="9" y="0"/>
                    <a:pt x="9" y="13"/>
                    <a:pt x="11" y="18"/>
                  </a:cubicBezTo>
                  <a:cubicBezTo>
                    <a:pt x="15" y="28"/>
                    <a:pt x="18" y="21"/>
                    <a:pt x="25" y="24"/>
                  </a:cubicBezTo>
                  <a:cubicBezTo>
                    <a:pt x="27" y="24"/>
                    <a:pt x="28" y="27"/>
                    <a:pt x="31" y="28"/>
                  </a:cubicBezTo>
                  <a:cubicBezTo>
                    <a:pt x="33" y="28"/>
                    <a:pt x="34" y="27"/>
                    <a:pt x="37" y="27"/>
                  </a:cubicBezTo>
                  <a:cubicBezTo>
                    <a:pt x="40" y="27"/>
                    <a:pt x="43" y="28"/>
                    <a:pt x="46" y="27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4395">
              <a:extLst>
                <a:ext uri="{FF2B5EF4-FFF2-40B4-BE49-F238E27FC236}">
                  <a16:creationId xmlns:a16="http://schemas.microsoft.com/office/drawing/2014/main" id="{DE6A5F7A-A44D-46C3-993F-AEBCA9C2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717"/>
              <a:ext cx="17" cy="88"/>
            </a:xfrm>
            <a:custGeom>
              <a:avLst/>
              <a:gdLst>
                <a:gd name="T0" fmla="*/ 100 w 7"/>
                <a:gd name="T1" fmla="*/ 627 h 33"/>
                <a:gd name="T2" fmla="*/ 0 w 7"/>
                <a:gd name="T3" fmla="*/ 456 h 33"/>
                <a:gd name="T4" fmla="*/ 58 w 7"/>
                <a:gd name="T5" fmla="*/ 320 h 33"/>
                <a:gd name="T6" fmla="*/ 29 w 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3">
                  <a:moveTo>
                    <a:pt x="7" y="33"/>
                  </a:moveTo>
                  <a:cubicBezTo>
                    <a:pt x="6" y="31"/>
                    <a:pt x="0" y="27"/>
                    <a:pt x="0" y="24"/>
                  </a:cubicBezTo>
                  <a:cubicBezTo>
                    <a:pt x="0" y="20"/>
                    <a:pt x="3" y="19"/>
                    <a:pt x="4" y="17"/>
                  </a:cubicBezTo>
                  <a:cubicBezTo>
                    <a:pt x="6" y="11"/>
                    <a:pt x="0" y="6"/>
                    <a:pt x="2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4396">
              <a:extLst>
                <a:ext uri="{FF2B5EF4-FFF2-40B4-BE49-F238E27FC236}">
                  <a16:creationId xmlns:a16="http://schemas.microsoft.com/office/drawing/2014/main" id="{0A527A0C-164E-418B-BD56-328DF1AF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603"/>
              <a:ext cx="172" cy="93"/>
            </a:xfrm>
            <a:custGeom>
              <a:avLst/>
              <a:gdLst>
                <a:gd name="T0" fmla="*/ 0 w 69"/>
                <a:gd name="T1" fmla="*/ 0 h 35"/>
                <a:gd name="T2" fmla="*/ 167 w 69"/>
                <a:gd name="T3" fmla="*/ 77 h 35"/>
                <a:gd name="T4" fmla="*/ 292 w 69"/>
                <a:gd name="T5" fmla="*/ 114 h 35"/>
                <a:gd name="T6" fmla="*/ 479 w 69"/>
                <a:gd name="T7" fmla="*/ 340 h 35"/>
                <a:gd name="T8" fmla="*/ 790 w 69"/>
                <a:gd name="T9" fmla="*/ 622 h 35"/>
                <a:gd name="T10" fmla="*/ 1069 w 69"/>
                <a:gd name="T11" fmla="*/ 52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5">
                  <a:moveTo>
                    <a:pt x="0" y="0"/>
                  </a:moveTo>
                  <a:cubicBezTo>
                    <a:pt x="4" y="9"/>
                    <a:pt x="5" y="4"/>
                    <a:pt x="11" y="4"/>
                  </a:cubicBezTo>
                  <a:cubicBezTo>
                    <a:pt x="16" y="3"/>
                    <a:pt x="14" y="3"/>
                    <a:pt x="19" y="6"/>
                  </a:cubicBezTo>
                  <a:cubicBezTo>
                    <a:pt x="25" y="10"/>
                    <a:pt x="27" y="11"/>
                    <a:pt x="31" y="18"/>
                  </a:cubicBezTo>
                  <a:cubicBezTo>
                    <a:pt x="41" y="26"/>
                    <a:pt x="42" y="30"/>
                    <a:pt x="51" y="33"/>
                  </a:cubicBezTo>
                  <a:cubicBezTo>
                    <a:pt x="59" y="35"/>
                    <a:pt x="63" y="24"/>
                    <a:pt x="69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4397">
              <a:extLst>
                <a:ext uri="{FF2B5EF4-FFF2-40B4-BE49-F238E27FC236}">
                  <a16:creationId xmlns:a16="http://schemas.microsoft.com/office/drawing/2014/main" id="{55BB2D8C-815D-4AD8-A29B-93AEF92C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640"/>
              <a:ext cx="70" cy="21"/>
            </a:xfrm>
            <a:custGeom>
              <a:avLst/>
              <a:gdLst>
                <a:gd name="T0" fmla="*/ 0 w 28"/>
                <a:gd name="T1" fmla="*/ 55 h 8"/>
                <a:gd name="T2" fmla="*/ 158 w 28"/>
                <a:gd name="T3" fmla="*/ 21 h 8"/>
                <a:gd name="T4" fmla="*/ 270 w 28"/>
                <a:gd name="T5" fmla="*/ 144 h 8"/>
                <a:gd name="T6" fmla="*/ 438 w 2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">
                  <a:moveTo>
                    <a:pt x="0" y="3"/>
                  </a:moveTo>
                  <a:cubicBezTo>
                    <a:pt x="4" y="5"/>
                    <a:pt x="6" y="0"/>
                    <a:pt x="10" y="1"/>
                  </a:cubicBezTo>
                  <a:cubicBezTo>
                    <a:pt x="13" y="2"/>
                    <a:pt x="15" y="6"/>
                    <a:pt x="17" y="8"/>
                  </a:cubicBezTo>
                  <a:cubicBezTo>
                    <a:pt x="20" y="4"/>
                    <a:pt x="25" y="5"/>
                    <a:pt x="28" y="6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4398">
              <a:extLst>
                <a:ext uri="{FF2B5EF4-FFF2-40B4-BE49-F238E27FC236}">
                  <a16:creationId xmlns:a16="http://schemas.microsoft.com/office/drawing/2014/main" id="{980968C8-8F7E-4F96-98EC-1D626788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9"/>
              <a:ext cx="52" cy="66"/>
            </a:xfrm>
            <a:custGeom>
              <a:avLst/>
              <a:gdLst>
                <a:gd name="T0" fmla="*/ 42 w 21"/>
                <a:gd name="T1" fmla="*/ 459 h 25"/>
                <a:gd name="T2" fmla="*/ 74 w 21"/>
                <a:gd name="T3" fmla="*/ 238 h 25"/>
                <a:gd name="T4" fmla="*/ 166 w 21"/>
                <a:gd name="T5" fmla="*/ 222 h 25"/>
                <a:gd name="T6" fmla="*/ 196 w 21"/>
                <a:gd name="T7" fmla="*/ 127 h 25"/>
                <a:gd name="T8" fmla="*/ 245 w 21"/>
                <a:gd name="T9" fmla="*/ 0 h 25"/>
                <a:gd name="T10" fmla="*/ 319 w 2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3" y="25"/>
                  </a:moveTo>
                  <a:cubicBezTo>
                    <a:pt x="5" y="19"/>
                    <a:pt x="0" y="17"/>
                    <a:pt x="5" y="13"/>
                  </a:cubicBezTo>
                  <a:cubicBezTo>
                    <a:pt x="7" y="12"/>
                    <a:pt x="10" y="13"/>
                    <a:pt x="11" y="12"/>
                  </a:cubicBezTo>
                  <a:cubicBezTo>
                    <a:pt x="14" y="10"/>
                    <a:pt x="12" y="10"/>
                    <a:pt x="13" y="7"/>
                  </a:cubicBezTo>
                  <a:cubicBezTo>
                    <a:pt x="14" y="3"/>
                    <a:pt x="11" y="2"/>
                    <a:pt x="16" y="0"/>
                  </a:cubicBezTo>
                  <a:cubicBezTo>
                    <a:pt x="17" y="0"/>
                    <a:pt x="19" y="0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4399">
              <a:extLst>
                <a:ext uri="{FF2B5EF4-FFF2-40B4-BE49-F238E27FC236}">
                  <a16:creationId xmlns:a16="http://schemas.microsoft.com/office/drawing/2014/main" id="{05A66467-7F73-410B-8234-984BE99F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091"/>
              <a:ext cx="80" cy="37"/>
            </a:xfrm>
            <a:custGeom>
              <a:avLst/>
              <a:gdLst>
                <a:gd name="T0" fmla="*/ 0 w 32"/>
                <a:gd name="T1" fmla="*/ 77 h 14"/>
                <a:gd name="T2" fmla="*/ 83 w 32"/>
                <a:gd name="T3" fmla="*/ 34 h 14"/>
                <a:gd name="T4" fmla="*/ 250 w 32"/>
                <a:gd name="T5" fmla="*/ 90 h 14"/>
                <a:gd name="T6" fmla="*/ 408 w 32"/>
                <a:gd name="T7" fmla="*/ 132 h 14"/>
                <a:gd name="T8" fmla="*/ 500 w 32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4"/>
                  </a:moveTo>
                  <a:cubicBezTo>
                    <a:pt x="1" y="3"/>
                    <a:pt x="4" y="3"/>
                    <a:pt x="5" y="2"/>
                  </a:cubicBezTo>
                  <a:cubicBezTo>
                    <a:pt x="9" y="7"/>
                    <a:pt x="13" y="14"/>
                    <a:pt x="16" y="5"/>
                  </a:cubicBezTo>
                  <a:cubicBezTo>
                    <a:pt x="22" y="9"/>
                    <a:pt x="21" y="10"/>
                    <a:pt x="26" y="7"/>
                  </a:cubicBezTo>
                  <a:cubicBezTo>
                    <a:pt x="29" y="5"/>
                    <a:pt x="26" y="0"/>
                    <a:pt x="32" y="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4400">
              <a:extLst>
                <a:ext uri="{FF2B5EF4-FFF2-40B4-BE49-F238E27FC236}">
                  <a16:creationId xmlns:a16="http://schemas.microsoft.com/office/drawing/2014/main" id="{72201318-5954-4832-B243-82254FF2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576"/>
              <a:ext cx="85" cy="61"/>
            </a:xfrm>
            <a:custGeom>
              <a:avLst/>
              <a:gdLst>
                <a:gd name="T0" fmla="*/ 20 w 34"/>
                <a:gd name="T1" fmla="*/ 0 h 23"/>
                <a:gd name="T2" fmla="*/ 20 w 34"/>
                <a:gd name="T3" fmla="*/ 77 h 23"/>
                <a:gd name="T4" fmla="*/ 175 w 34"/>
                <a:gd name="T5" fmla="*/ 281 h 23"/>
                <a:gd name="T6" fmla="*/ 333 w 34"/>
                <a:gd name="T7" fmla="*/ 294 h 23"/>
                <a:gd name="T8" fmla="*/ 425 w 34"/>
                <a:gd name="T9" fmla="*/ 374 h 23"/>
                <a:gd name="T10" fmla="*/ 533 w 34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3">
                  <a:moveTo>
                    <a:pt x="1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9" y="1"/>
                    <a:pt x="7" y="12"/>
                    <a:pt x="11" y="15"/>
                  </a:cubicBezTo>
                  <a:cubicBezTo>
                    <a:pt x="16" y="19"/>
                    <a:pt x="17" y="14"/>
                    <a:pt x="21" y="16"/>
                  </a:cubicBezTo>
                  <a:cubicBezTo>
                    <a:pt x="26" y="19"/>
                    <a:pt x="20" y="23"/>
                    <a:pt x="27" y="20"/>
                  </a:cubicBezTo>
                  <a:cubicBezTo>
                    <a:pt x="30" y="19"/>
                    <a:pt x="30" y="16"/>
                    <a:pt x="34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4401">
              <a:extLst>
                <a:ext uri="{FF2B5EF4-FFF2-40B4-BE49-F238E27FC236}">
                  <a16:creationId xmlns:a16="http://schemas.microsoft.com/office/drawing/2014/main" id="{035EF928-ED5D-43EA-BE87-34224430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64"/>
              <a:ext cx="32" cy="75"/>
            </a:xfrm>
            <a:custGeom>
              <a:avLst/>
              <a:gdLst>
                <a:gd name="T0" fmla="*/ 30 w 13"/>
                <a:gd name="T1" fmla="*/ 0 h 28"/>
                <a:gd name="T2" fmla="*/ 30 w 13"/>
                <a:gd name="T3" fmla="*/ 252 h 28"/>
                <a:gd name="T4" fmla="*/ 103 w 13"/>
                <a:gd name="T5" fmla="*/ 287 h 28"/>
                <a:gd name="T6" fmla="*/ 103 w 13"/>
                <a:gd name="T7" fmla="*/ 367 h 28"/>
                <a:gd name="T8" fmla="*/ 194 w 13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1" y="5"/>
                    <a:pt x="0" y="9"/>
                    <a:pt x="2" y="13"/>
                  </a:cubicBezTo>
                  <a:cubicBezTo>
                    <a:pt x="3" y="14"/>
                    <a:pt x="6" y="13"/>
                    <a:pt x="7" y="15"/>
                  </a:cubicBezTo>
                  <a:cubicBezTo>
                    <a:pt x="7" y="16"/>
                    <a:pt x="7" y="19"/>
                    <a:pt x="7" y="19"/>
                  </a:cubicBezTo>
                  <a:cubicBezTo>
                    <a:pt x="9" y="21"/>
                    <a:pt x="12" y="26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4402">
              <a:extLst>
                <a:ext uri="{FF2B5EF4-FFF2-40B4-BE49-F238E27FC236}">
                  <a16:creationId xmlns:a16="http://schemas.microsoft.com/office/drawing/2014/main" id="{C36CA5E5-93C7-4310-8F49-32E36B02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49"/>
              <a:ext cx="73" cy="27"/>
            </a:xfrm>
            <a:custGeom>
              <a:avLst/>
              <a:gdLst>
                <a:gd name="T0" fmla="*/ 0 w 29"/>
                <a:gd name="T1" fmla="*/ 197 h 10"/>
                <a:gd name="T2" fmla="*/ 146 w 29"/>
                <a:gd name="T3" fmla="*/ 59 h 10"/>
                <a:gd name="T4" fmla="*/ 222 w 29"/>
                <a:gd name="T5" fmla="*/ 159 h 10"/>
                <a:gd name="T6" fmla="*/ 272 w 29"/>
                <a:gd name="T7" fmla="*/ 81 h 10"/>
                <a:gd name="T8" fmla="*/ 463 w 29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" y="2"/>
                    <a:pt x="3" y="0"/>
                    <a:pt x="9" y="3"/>
                  </a:cubicBezTo>
                  <a:cubicBezTo>
                    <a:pt x="10" y="4"/>
                    <a:pt x="11" y="8"/>
                    <a:pt x="14" y="8"/>
                  </a:cubicBezTo>
                  <a:cubicBezTo>
                    <a:pt x="17" y="8"/>
                    <a:pt x="16" y="5"/>
                    <a:pt x="17" y="4"/>
                  </a:cubicBezTo>
                  <a:cubicBezTo>
                    <a:pt x="20" y="3"/>
                    <a:pt x="27" y="3"/>
                    <a:pt x="29" y="3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4403">
              <a:extLst>
                <a:ext uri="{FF2B5EF4-FFF2-40B4-BE49-F238E27FC236}">
                  <a16:creationId xmlns:a16="http://schemas.microsoft.com/office/drawing/2014/main" id="{A020E7E0-5A5E-4A33-93DD-2A49D306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235"/>
              <a:ext cx="147" cy="240"/>
            </a:xfrm>
            <a:custGeom>
              <a:avLst/>
              <a:gdLst>
                <a:gd name="T0" fmla="*/ 42 w 59"/>
                <a:gd name="T1" fmla="*/ 0 h 90"/>
                <a:gd name="T2" fmla="*/ 30 w 59"/>
                <a:gd name="T3" fmla="*/ 248 h 90"/>
                <a:gd name="T4" fmla="*/ 217 w 59"/>
                <a:gd name="T5" fmla="*/ 419 h 90"/>
                <a:gd name="T6" fmla="*/ 217 w 59"/>
                <a:gd name="T7" fmla="*/ 704 h 90"/>
                <a:gd name="T8" fmla="*/ 466 w 59"/>
                <a:gd name="T9" fmla="*/ 797 h 90"/>
                <a:gd name="T10" fmla="*/ 633 w 59"/>
                <a:gd name="T11" fmla="*/ 1024 h 90"/>
                <a:gd name="T12" fmla="*/ 695 w 59"/>
                <a:gd name="T13" fmla="*/ 1195 h 90"/>
                <a:gd name="T14" fmla="*/ 820 w 59"/>
                <a:gd name="T15" fmla="*/ 1365 h 90"/>
                <a:gd name="T16" fmla="*/ 882 w 59"/>
                <a:gd name="T17" fmla="*/ 1459 h 90"/>
                <a:gd name="T18" fmla="*/ 912 w 59"/>
                <a:gd name="T19" fmla="*/ 1707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0">
                  <a:moveTo>
                    <a:pt x="3" y="0"/>
                  </a:moveTo>
                  <a:cubicBezTo>
                    <a:pt x="3" y="4"/>
                    <a:pt x="0" y="9"/>
                    <a:pt x="2" y="13"/>
                  </a:cubicBezTo>
                  <a:cubicBezTo>
                    <a:pt x="4" y="18"/>
                    <a:pt x="12" y="18"/>
                    <a:pt x="14" y="22"/>
                  </a:cubicBezTo>
                  <a:cubicBezTo>
                    <a:pt x="16" y="27"/>
                    <a:pt x="12" y="32"/>
                    <a:pt x="14" y="37"/>
                  </a:cubicBezTo>
                  <a:cubicBezTo>
                    <a:pt x="18" y="45"/>
                    <a:pt x="24" y="41"/>
                    <a:pt x="30" y="42"/>
                  </a:cubicBezTo>
                  <a:cubicBezTo>
                    <a:pt x="38" y="42"/>
                    <a:pt x="41" y="47"/>
                    <a:pt x="41" y="54"/>
                  </a:cubicBezTo>
                  <a:cubicBezTo>
                    <a:pt x="42" y="60"/>
                    <a:pt x="41" y="59"/>
                    <a:pt x="45" y="63"/>
                  </a:cubicBezTo>
                  <a:cubicBezTo>
                    <a:pt x="49" y="66"/>
                    <a:pt x="50" y="68"/>
                    <a:pt x="53" y="72"/>
                  </a:cubicBezTo>
                  <a:cubicBezTo>
                    <a:pt x="54" y="74"/>
                    <a:pt x="56" y="75"/>
                    <a:pt x="57" y="77"/>
                  </a:cubicBezTo>
                  <a:cubicBezTo>
                    <a:pt x="59" y="81"/>
                    <a:pt x="57" y="86"/>
                    <a:pt x="59" y="9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4404">
              <a:extLst>
                <a:ext uri="{FF2B5EF4-FFF2-40B4-BE49-F238E27FC236}">
                  <a16:creationId xmlns:a16="http://schemas.microsoft.com/office/drawing/2014/main" id="{DCE051BE-CFD3-47E2-A6AE-8A48E6A8C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299"/>
              <a:ext cx="77" cy="128"/>
            </a:xfrm>
            <a:custGeom>
              <a:avLst/>
              <a:gdLst>
                <a:gd name="T0" fmla="*/ 474 w 31"/>
                <a:gd name="T1" fmla="*/ 0 h 48"/>
                <a:gd name="T2" fmla="*/ 278 w 31"/>
                <a:gd name="T3" fmla="*/ 248 h 48"/>
                <a:gd name="T4" fmla="*/ 137 w 31"/>
                <a:gd name="T5" fmla="*/ 491 h 48"/>
                <a:gd name="T6" fmla="*/ 75 w 31"/>
                <a:gd name="T7" fmla="*/ 739 h 48"/>
                <a:gd name="T8" fmla="*/ 0 w 3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8">
                  <a:moveTo>
                    <a:pt x="31" y="0"/>
                  </a:moveTo>
                  <a:cubicBezTo>
                    <a:pt x="22" y="0"/>
                    <a:pt x="19" y="5"/>
                    <a:pt x="18" y="13"/>
                  </a:cubicBezTo>
                  <a:cubicBezTo>
                    <a:pt x="17" y="22"/>
                    <a:pt x="14" y="21"/>
                    <a:pt x="9" y="26"/>
                  </a:cubicBezTo>
                  <a:cubicBezTo>
                    <a:pt x="4" y="31"/>
                    <a:pt x="7" y="34"/>
                    <a:pt x="5" y="39"/>
                  </a:cubicBezTo>
                  <a:cubicBezTo>
                    <a:pt x="5" y="42"/>
                    <a:pt x="2" y="45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4405">
              <a:extLst>
                <a:ext uri="{FF2B5EF4-FFF2-40B4-BE49-F238E27FC236}">
                  <a16:creationId xmlns:a16="http://schemas.microsoft.com/office/drawing/2014/main" id="{FE3425D4-6C5D-4C77-A36A-F86E5F00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95"/>
              <a:ext cx="20" cy="104"/>
            </a:xfrm>
            <a:custGeom>
              <a:avLst/>
              <a:gdLst>
                <a:gd name="T0" fmla="*/ 113 w 8"/>
                <a:gd name="T1" fmla="*/ 0 h 39"/>
                <a:gd name="T2" fmla="*/ 125 w 8"/>
                <a:gd name="T3" fmla="*/ 171 h 39"/>
                <a:gd name="T4" fmla="*/ 83 w 8"/>
                <a:gd name="T5" fmla="*/ 397 h 39"/>
                <a:gd name="T6" fmla="*/ 113 w 8"/>
                <a:gd name="T7" fmla="*/ 533 h 39"/>
                <a:gd name="T8" fmla="*/ 0 w 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9">
                  <a:moveTo>
                    <a:pt x="7" y="0"/>
                  </a:moveTo>
                  <a:cubicBezTo>
                    <a:pt x="7" y="3"/>
                    <a:pt x="8" y="6"/>
                    <a:pt x="8" y="9"/>
                  </a:cubicBezTo>
                  <a:cubicBezTo>
                    <a:pt x="7" y="13"/>
                    <a:pt x="4" y="17"/>
                    <a:pt x="5" y="21"/>
                  </a:cubicBezTo>
                  <a:cubicBezTo>
                    <a:pt x="5" y="23"/>
                    <a:pt x="7" y="25"/>
                    <a:pt x="7" y="28"/>
                  </a:cubicBezTo>
                  <a:cubicBezTo>
                    <a:pt x="7" y="32"/>
                    <a:pt x="2" y="36"/>
                    <a:pt x="0" y="39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4406">
              <a:extLst>
                <a:ext uri="{FF2B5EF4-FFF2-40B4-BE49-F238E27FC236}">
                  <a16:creationId xmlns:a16="http://schemas.microsoft.com/office/drawing/2014/main" id="{8B4E68FB-1F76-4C4F-B974-13F12AA6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376"/>
              <a:ext cx="15" cy="29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5"/>
                    <a:pt x="3" y="9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4407">
              <a:extLst>
                <a:ext uri="{FF2B5EF4-FFF2-40B4-BE49-F238E27FC236}">
                  <a16:creationId xmlns:a16="http://schemas.microsoft.com/office/drawing/2014/main" id="{FEA36744-60E2-492C-9229-B906DE71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413"/>
              <a:ext cx="17" cy="35"/>
            </a:xfrm>
            <a:custGeom>
              <a:avLst/>
              <a:gdLst>
                <a:gd name="T0" fmla="*/ 0 w 7"/>
                <a:gd name="T1" fmla="*/ 0 h 13"/>
                <a:gd name="T2" fmla="*/ 100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3" y="10"/>
                    <a:pt x="7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4408">
              <a:extLst>
                <a:ext uri="{FF2B5EF4-FFF2-40B4-BE49-F238E27FC236}">
                  <a16:creationId xmlns:a16="http://schemas.microsoft.com/office/drawing/2014/main" id="{FC8EB398-E384-404B-8571-65790ACB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533"/>
              <a:ext cx="15" cy="30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1" y="5"/>
                    <a:pt x="3" y="8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4409">
              <a:extLst>
                <a:ext uri="{FF2B5EF4-FFF2-40B4-BE49-F238E27FC236}">
                  <a16:creationId xmlns:a16="http://schemas.microsoft.com/office/drawing/2014/main" id="{BC222560-645B-4591-AB6B-620A037C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560"/>
              <a:ext cx="35" cy="53"/>
            </a:xfrm>
            <a:custGeom>
              <a:avLst/>
              <a:gdLst>
                <a:gd name="T0" fmla="*/ 0 w 14"/>
                <a:gd name="T1" fmla="*/ 204 h 20"/>
                <a:gd name="T2" fmla="*/ 50 w 1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12" y="0"/>
                    <a:pt x="14" y="19"/>
                    <a:pt x="3" y="2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4410">
              <a:extLst>
                <a:ext uri="{FF2B5EF4-FFF2-40B4-BE49-F238E27FC236}">
                  <a16:creationId xmlns:a16="http://schemas.microsoft.com/office/drawing/2014/main" id="{66870BDB-0F62-4D62-93C4-E034CEA1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973"/>
              <a:ext cx="18" cy="6"/>
            </a:xfrm>
            <a:custGeom>
              <a:avLst/>
              <a:gdLst>
                <a:gd name="T0" fmla="*/ 0 w 7"/>
                <a:gd name="T1" fmla="*/ 0 h 2"/>
                <a:gd name="T2" fmla="*/ 118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4" y="2"/>
                    <a:pt x="7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4411">
              <a:extLst>
                <a:ext uri="{FF2B5EF4-FFF2-40B4-BE49-F238E27FC236}">
                  <a16:creationId xmlns:a16="http://schemas.microsoft.com/office/drawing/2014/main" id="{FF202EF4-1115-4FF2-B04A-B580A67C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080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3" y="5"/>
                    <a:pt x="7" y="8"/>
                    <a:pt x="12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4412">
              <a:extLst>
                <a:ext uri="{FF2B5EF4-FFF2-40B4-BE49-F238E27FC236}">
                  <a16:creationId xmlns:a16="http://schemas.microsoft.com/office/drawing/2014/main" id="{34970E87-C65C-4A38-A3B1-A02DA7F4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40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4413">
              <a:extLst>
                <a:ext uri="{FF2B5EF4-FFF2-40B4-BE49-F238E27FC236}">
                  <a16:creationId xmlns:a16="http://schemas.microsoft.com/office/drawing/2014/main" id="{27F83607-D1B1-4D04-ACC2-C4EF5076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47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58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4414">
              <a:extLst>
                <a:ext uri="{FF2B5EF4-FFF2-40B4-BE49-F238E27FC236}">
                  <a16:creationId xmlns:a16="http://schemas.microsoft.com/office/drawing/2014/main" id="{6339ACD6-002C-468E-8185-7855D6DC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968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4415">
              <a:extLst>
                <a:ext uri="{FF2B5EF4-FFF2-40B4-BE49-F238E27FC236}">
                  <a16:creationId xmlns:a16="http://schemas.microsoft.com/office/drawing/2014/main" id="{62F63A16-9A0A-4588-994E-B996FABE7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73"/>
              <a:ext cx="38" cy="30"/>
            </a:xfrm>
            <a:custGeom>
              <a:avLst/>
              <a:gdLst>
                <a:gd name="T0" fmla="*/ 0 w 15"/>
                <a:gd name="T1" fmla="*/ 224 h 11"/>
                <a:gd name="T2" fmla="*/ 160 w 15"/>
                <a:gd name="T3" fmla="*/ 142 h 11"/>
                <a:gd name="T4" fmla="*/ 0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10"/>
                    <a:pt x="8" y="9"/>
                    <a:pt x="10" y="7"/>
                  </a:cubicBezTo>
                  <a:cubicBezTo>
                    <a:pt x="15" y="1"/>
                    <a:pt x="4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4416">
              <a:extLst>
                <a:ext uri="{FF2B5EF4-FFF2-40B4-BE49-F238E27FC236}">
                  <a16:creationId xmlns:a16="http://schemas.microsoft.com/office/drawing/2014/main" id="{3EE777CF-48AE-4065-9AFA-996D4433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907"/>
              <a:ext cx="25" cy="37"/>
            </a:xfrm>
            <a:custGeom>
              <a:avLst/>
              <a:gdLst>
                <a:gd name="T0" fmla="*/ 158 w 10"/>
                <a:gd name="T1" fmla="*/ 0 h 14"/>
                <a:gd name="T2" fmla="*/ 0 w 10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5"/>
                    <a:pt x="3" y="10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4417">
              <a:extLst>
                <a:ext uri="{FF2B5EF4-FFF2-40B4-BE49-F238E27FC236}">
                  <a16:creationId xmlns:a16="http://schemas.microsoft.com/office/drawing/2014/main" id="{A02D9BC8-DDA3-4D7E-BCC6-63053AAA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861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5"/>
                    <a:pt x="8" y="1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4418">
              <a:extLst>
                <a:ext uri="{FF2B5EF4-FFF2-40B4-BE49-F238E27FC236}">
                  <a16:creationId xmlns:a16="http://schemas.microsoft.com/office/drawing/2014/main" id="{A78BB4C1-F43A-440B-8041-D1C170AA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37"/>
              <a:ext cx="17" cy="30"/>
            </a:xfrm>
            <a:custGeom>
              <a:avLst/>
              <a:gdLst>
                <a:gd name="T0" fmla="*/ 100 w 7"/>
                <a:gd name="T1" fmla="*/ 0 h 11"/>
                <a:gd name="T2" fmla="*/ 0 w 7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6" y="4"/>
                    <a:pt x="2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4419">
              <a:extLst>
                <a:ext uri="{FF2B5EF4-FFF2-40B4-BE49-F238E27FC236}">
                  <a16:creationId xmlns:a16="http://schemas.microsoft.com/office/drawing/2014/main" id="{1B0A0166-453B-4A86-9BC7-D5195358B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928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4420">
              <a:extLst>
                <a:ext uri="{FF2B5EF4-FFF2-40B4-BE49-F238E27FC236}">
                  <a16:creationId xmlns:a16="http://schemas.microsoft.com/office/drawing/2014/main" id="{400A5ED4-95DE-47BF-ACA7-8231581E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131"/>
              <a:ext cx="18" cy="8"/>
            </a:xfrm>
            <a:custGeom>
              <a:avLst/>
              <a:gdLst>
                <a:gd name="T0" fmla="*/ 118 w 7"/>
                <a:gd name="T1" fmla="*/ 56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4421">
              <a:extLst>
                <a:ext uri="{FF2B5EF4-FFF2-40B4-BE49-F238E27FC236}">
                  <a16:creationId xmlns:a16="http://schemas.microsoft.com/office/drawing/2014/main" id="{92886159-A7BB-417B-B006-A128ADC8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52"/>
              <a:ext cx="20" cy="3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2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4422">
              <a:extLst>
                <a:ext uri="{FF2B5EF4-FFF2-40B4-BE49-F238E27FC236}">
                  <a16:creationId xmlns:a16="http://schemas.microsoft.com/office/drawing/2014/main" id="{16AAB6FA-D4F1-4245-9438-8E120694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763"/>
              <a:ext cx="30" cy="34"/>
            </a:xfrm>
            <a:custGeom>
              <a:avLst/>
              <a:gdLst>
                <a:gd name="T0" fmla="*/ 113 w 12"/>
                <a:gd name="T1" fmla="*/ 233 h 13"/>
                <a:gd name="T2" fmla="*/ 175 w 12"/>
                <a:gd name="T3" fmla="*/ 68 h 13"/>
                <a:gd name="T4" fmla="*/ 0 w 12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cubicBezTo>
                    <a:pt x="8" y="11"/>
                    <a:pt x="12" y="6"/>
                    <a:pt x="11" y="4"/>
                  </a:cubicBezTo>
                  <a:cubicBezTo>
                    <a:pt x="8" y="0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4423">
              <a:extLst>
                <a:ext uri="{FF2B5EF4-FFF2-40B4-BE49-F238E27FC236}">
                  <a16:creationId xmlns:a16="http://schemas.microsoft.com/office/drawing/2014/main" id="{0A702DC0-838F-4FF0-B85E-E967A71A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664"/>
              <a:ext cx="10" cy="24"/>
            </a:xfrm>
            <a:custGeom>
              <a:avLst/>
              <a:gdLst>
                <a:gd name="T0" fmla="*/ 0 w 4"/>
                <a:gd name="T1" fmla="*/ 171 h 9"/>
                <a:gd name="T2" fmla="*/ 63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4424">
              <a:extLst>
                <a:ext uri="{FF2B5EF4-FFF2-40B4-BE49-F238E27FC236}">
                  <a16:creationId xmlns:a16="http://schemas.microsoft.com/office/drawing/2014/main" id="{6560F4A1-5379-49CD-8F50-785D5AC33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699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4425">
              <a:extLst>
                <a:ext uri="{FF2B5EF4-FFF2-40B4-BE49-F238E27FC236}">
                  <a16:creationId xmlns:a16="http://schemas.microsoft.com/office/drawing/2014/main" id="{84D23504-7038-4124-B754-2ECC3F97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57"/>
              <a:ext cx="42" cy="35"/>
            </a:xfrm>
            <a:custGeom>
              <a:avLst/>
              <a:gdLst>
                <a:gd name="T0" fmla="*/ 166 w 17"/>
                <a:gd name="T1" fmla="*/ 253 h 13"/>
                <a:gd name="T2" fmla="*/ 212 w 17"/>
                <a:gd name="T3" fmla="*/ 59 h 13"/>
                <a:gd name="T4" fmla="*/ 0 w 17"/>
                <a:gd name="T5" fmla="*/ 23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1" y="13"/>
                  </a:moveTo>
                  <a:cubicBezTo>
                    <a:pt x="13" y="12"/>
                    <a:pt x="17" y="5"/>
                    <a:pt x="14" y="3"/>
                  </a:cubicBezTo>
                  <a:cubicBezTo>
                    <a:pt x="10" y="0"/>
                    <a:pt x="3" y="10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4426">
              <a:extLst>
                <a:ext uri="{FF2B5EF4-FFF2-40B4-BE49-F238E27FC236}">
                  <a16:creationId xmlns:a16="http://schemas.microsoft.com/office/drawing/2014/main" id="{A1D50A9E-8427-4906-9895-A6BBD8B3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861"/>
              <a:ext cx="25" cy="6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2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4427">
              <a:extLst>
                <a:ext uri="{FF2B5EF4-FFF2-40B4-BE49-F238E27FC236}">
                  <a16:creationId xmlns:a16="http://schemas.microsoft.com/office/drawing/2014/main" id="{FBA34424-5D52-4AA3-872C-BE1FEF50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2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4428">
              <a:extLst>
                <a:ext uri="{FF2B5EF4-FFF2-40B4-BE49-F238E27FC236}">
                  <a16:creationId xmlns:a16="http://schemas.microsoft.com/office/drawing/2014/main" id="{A359F708-C357-40E3-8AFB-78A3B380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741"/>
              <a:ext cx="2" cy="22"/>
            </a:xfrm>
            <a:custGeom>
              <a:avLst/>
              <a:gdLst>
                <a:gd name="T0" fmla="*/ 0 w 1"/>
                <a:gd name="T1" fmla="*/ 168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4429">
              <a:extLst>
                <a:ext uri="{FF2B5EF4-FFF2-40B4-BE49-F238E27FC236}">
                  <a16:creationId xmlns:a16="http://schemas.microsoft.com/office/drawing/2014/main" id="{B79F6DFF-869B-4702-B74C-43C9C9D4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99"/>
              <a:ext cx="42" cy="37"/>
            </a:xfrm>
            <a:custGeom>
              <a:avLst/>
              <a:gdLst>
                <a:gd name="T0" fmla="*/ 42 w 17"/>
                <a:gd name="T1" fmla="*/ 0 h 14"/>
                <a:gd name="T2" fmla="*/ 0 w 17"/>
                <a:gd name="T3" fmla="*/ 18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3" y="0"/>
                  </a:moveTo>
                  <a:cubicBezTo>
                    <a:pt x="17" y="4"/>
                    <a:pt x="13" y="14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4430">
              <a:extLst>
                <a:ext uri="{FF2B5EF4-FFF2-40B4-BE49-F238E27FC236}">
                  <a16:creationId xmlns:a16="http://schemas.microsoft.com/office/drawing/2014/main" id="{E5BD6666-D7A2-4055-A378-7BA20376E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691"/>
              <a:ext cx="8" cy="18"/>
            </a:xfrm>
            <a:custGeom>
              <a:avLst/>
              <a:gdLst>
                <a:gd name="T0" fmla="*/ 0 w 3"/>
                <a:gd name="T1" fmla="*/ 118 h 7"/>
                <a:gd name="T2" fmla="*/ 56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1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4431">
              <a:extLst>
                <a:ext uri="{FF2B5EF4-FFF2-40B4-BE49-F238E27FC236}">
                  <a16:creationId xmlns:a16="http://schemas.microsoft.com/office/drawing/2014/main" id="{8AFF014A-0D87-4113-849A-0BF07D0A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925"/>
              <a:ext cx="35" cy="32"/>
            </a:xfrm>
            <a:custGeom>
              <a:avLst/>
              <a:gdLst>
                <a:gd name="T0" fmla="*/ 33 w 14"/>
                <a:gd name="T1" fmla="*/ 0 h 12"/>
                <a:gd name="T2" fmla="*/ 220 w 1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0" y="6"/>
                    <a:pt x="10" y="9"/>
                    <a:pt x="14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4432">
              <a:extLst>
                <a:ext uri="{FF2B5EF4-FFF2-40B4-BE49-F238E27FC236}">
                  <a16:creationId xmlns:a16="http://schemas.microsoft.com/office/drawing/2014/main" id="{81DD89D8-B1A2-4560-911D-51157D507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040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4433">
              <a:extLst>
                <a:ext uri="{FF2B5EF4-FFF2-40B4-BE49-F238E27FC236}">
                  <a16:creationId xmlns:a16="http://schemas.microsoft.com/office/drawing/2014/main" id="{E9348C3C-2199-49F4-B536-6DA02EE7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107"/>
              <a:ext cx="42" cy="42"/>
            </a:xfrm>
            <a:custGeom>
              <a:avLst/>
              <a:gdLst>
                <a:gd name="T0" fmla="*/ 153 w 17"/>
                <a:gd name="T1" fmla="*/ 0 h 16"/>
                <a:gd name="T2" fmla="*/ 195 w 17"/>
                <a:gd name="T3" fmla="*/ 234 h 16"/>
                <a:gd name="T4" fmla="*/ 0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0"/>
                  </a:moveTo>
                  <a:cubicBezTo>
                    <a:pt x="11" y="3"/>
                    <a:pt x="17" y="10"/>
                    <a:pt x="13" y="13"/>
                  </a:cubicBezTo>
                  <a:cubicBezTo>
                    <a:pt x="10" y="16"/>
                    <a:pt x="2" y="6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4434">
              <a:extLst>
                <a:ext uri="{FF2B5EF4-FFF2-40B4-BE49-F238E27FC236}">
                  <a16:creationId xmlns:a16="http://schemas.microsoft.com/office/drawing/2014/main" id="{8A847749-D2EB-42FF-860A-E20F6B26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155"/>
              <a:ext cx="17" cy="10"/>
            </a:xfrm>
            <a:custGeom>
              <a:avLst/>
              <a:gdLst>
                <a:gd name="T0" fmla="*/ 0 w 7"/>
                <a:gd name="T1" fmla="*/ 6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4435">
              <a:extLst>
                <a:ext uri="{FF2B5EF4-FFF2-40B4-BE49-F238E27FC236}">
                  <a16:creationId xmlns:a16="http://schemas.microsoft.com/office/drawing/2014/main" id="{9DBC6B7D-95E7-4B99-88CA-3CB1B68B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38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4436">
              <a:extLst>
                <a:ext uri="{FF2B5EF4-FFF2-40B4-BE49-F238E27FC236}">
                  <a16:creationId xmlns:a16="http://schemas.microsoft.com/office/drawing/2014/main" id="{8CEC03FD-EE79-42AD-BC15-D32DB3062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21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4437">
              <a:extLst>
                <a:ext uri="{FF2B5EF4-FFF2-40B4-BE49-F238E27FC236}">
                  <a16:creationId xmlns:a16="http://schemas.microsoft.com/office/drawing/2014/main" id="{EE0212DA-B120-4540-BB27-88A8E069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25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5"/>
                    <a:pt x="6" y="6"/>
                    <a:pt x="8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4438">
              <a:extLst>
                <a:ext uri="{FF2B5EF4-FFF2-40B4-BE49-F238E27FC236}">
                  <a16:creationId xmlns:a16="http://schemas.microsoft.com/office/drawing/2014/main" id="{C4893158-EAB0-4571-A2B7-2D0B5843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2483"/>
              <a:ext cx="13" cy="24"/>
            </a:xfrm>
            <a:custGeom>
              <a:avLst/>
              <a:gdLst>
                <a:gd name="T0" fmla="*/ 0 w 5"/>
                <a:gd name="T1" fmla="*/ 0 h 9"/>
                <a:gd name="T2" fmla="*/ 88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4"/>
                    <a:pt x="2" y="7"/>
                    <a:pt x="5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4439">
              <a:extLst>
                <a:ext uri="{FF2B5EF4-FFF2-40B4-BE49-F238E27FC236}">
                  <a16:creationId xmlns:a16="http://schemas.microsoft.com/office/drawing/2014/main" id="{2206D511-3ABC-4F6E-BF86-CF6CDE85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533"/>
              <a:ext cx="35" cy="35"/>
            </a:xfrm>
            <a:custGeom>
              <a:avLst/>
              <a:gdLst>
                <a:gd name="T0" fmla="*/ 125 w 14"/>
                <a:gd name="T1" fmla="*/ 232 h 13"/>
                <a:gd name="T2" fmla="*/ 158 w 14"/>
                <a:gd name="T3" fmla="*/ 35 h 13"/>
                <a:gd name="T4" fmla="*/ 0 w 1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1" y="10"/>
                    <a:pt x="14" y="5"/>
                    <a:pt x="10" y="2"/>
                  </a:cubicBezTo>
                  <a:cubicBezTo>
                    <a:pt x="5" y="0"/>
                    <a:pt x="0" y="10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4440">
              <a:extLst>
                <a:ext uri="{FF2B5EF4-FFF2-40B4-BE49-F238E27FC236}">
                  <a16:creationId xmlns:a16="http://schemas.microsoft.com/office/drawing/2014/main" id="{47C5B35C-A0C5-49EC-BE25-854BD091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712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3" y="5"/>
                    <a:pt x="6" y="2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4441">
              <a:extLst>
                <a:ext uri="{FF2B5EF4-FFF2-40B4-BE49-F238E27FC236}">
                  <a16:creationId xmlns:a16="http://schemas.microsoft.com/office/drawing/2014/main" id="{48B93BEE-7558-4AC8-AC39-4C5AD205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757"/>
              <a:ext cx="7" cy="27"/>
            </a:xfrm>
            <a:custGeom>
              <a:avLst/>
              <a:gdLst>
                <a:gd name="T0" fmla="*/ 0 w 3"/>
                <a:gd name="T1" fmla="*/ 0 h 10"/>
                <a:gd name="T2" fmla="*/ 37 w 3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4"/>
                    <a:pt x="1" y="7"/>
                    <a:pt x="3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4442">
              <a:extLst>
                <a:ext uri="{FF2B5EF4-FFF2-40B4-BE49-F238E27FC236}">
                  <a16:creationId xmlns:a16="http://schemas.microsoft.com/office/drawing/2014/main" id="{AB5CFD81-15FD-4B52-B65B-E92C79EB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795"/>
              <a:ext cx="25" cy="34"/>
            </a:xfrm>
            <a:custGeom>
              <a:avLst/>
              <a:gdLst>
                <a:gd name="T0" fmla="*/ 158 w 10"/>
                <a:gd name="T1" fmla="*/ 178 h 13"/>
                <a:gd name="T2" fmla="*/ 63 w 10"/>
                <a:gd name="T3" fmla="*/ 0 h 13"/>
                <a:gd name="T4" fmla="*/ 33 w 1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9" y="8"/>
                    <a:pt x="8" y="0"/>
                    <a:pt x="4" y="0"/>
                  </a:cubicBezTo>
                  <a:cubicBezTo>
                    <a:pt x="0" y="1"/>
                    <a:pt x="2" y="10"/>
                    <a:pt x="2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4443">
              <a:extLst>
                <a:ext uri="{FF2B5EF4-FFF2-40B4-BE49-F238E27FC236}">
                  <a16:creationId xmlns:a16="http://schemas.microsoft.com/office/drawing/2014/main" id="{B34CDAB8-58B7-4241-A20A-269815CFA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811"/>
              <a:ext cx="5" cy="29"/>
            </a:xfrm>
            <a:custGeom>
              <a:avLst/>
              <a:gdLst>
                <a:gd name="T0" fmla="*/ 33 w 2"/>
                <a:gd name="T1" fmla="*/ 200 h 11"/>
                <a:gd name="T2" fmla="*/ 33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8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4444">
              <a:extLst>
                <a:ext uri="{FF2B5EF4-FFF2-40B4-BE49-F238E27FC236}">
                  <a16:creationId xmlns:a16="http://schemas.microsoft.com/office/drawing/2014/main" id="{1A4A2555-CDC9-4B90-B9C4-E692C5B2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853"/>
              <a:ext cx="15" cy="27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5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4445">
              <a:extLst>
                <a:ext uri="{FF2B5EF4-FFF2-40B4-BE49-F238E27FC236}">
                  <a16:creationId xmlns:a16="http://schemas.microsoft.com/office/drawing/2014/main" id="{72384831-ABDE-4F8A-A465-2E399FCD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776"/>
              <a:ext cx="12" cy="5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4446">
              <a:extLst>
                <a:ext uri="{FF2B5EF4-FFF2-40B4-BE49-F238E27FC236}">
                  <a16:creationId xmlns:a16="http://schemas.microsoft.com/office/drawing/2014/main" id="{7F0C1779-0D13-445F-8AB4-A49FB332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715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4447">
              <a:extLst>
                <a:ext uri="{FF2B5EF4-FFF2-40B4-BE49-F238E27FC236}">
                  <a16:creationId xmlns:a16="http://schemas.microsoft.com/office/drawing/2014/main" id="{B419A144-311D-413E-9C68-64623D9C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757"/>
              <a:ext cx="28" cy="38"/>
            </a:xfrm>
            <a:custGeom>
              <a:avLst/>
              <a:gdLst>
                <a:gd name="T0" fmla="*/ 0 w 11"/>
                <a:gd name="T1" fmla="*/ 163 h 14"/>
                <a:gd name="T2" fmla="*/ 97 w 11"/>
                <a:gd name="T3" fmla="*/ 60 h 14"/>
                <a:gd name="T4" fmla="*/ 0 w 11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8"/>
                  </a:moveTo>
                  <a:cubicBezTo>
                    <a:pt x="0" y="5"/>
                    <a:pt x="3" y="0"/>
                    <a:pt x="6" y="3"/>
                  </a:cubicBezTo>
                  <a:cubicBezTo>
                    <a:pt x="11" y="7"/>
                    <a:pt x="3" y="13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4448">
              <a:extLst>
                <a:ext uri="{FF2B5EF4-FFF2-40B4-BE49-F238E27FC236}">
                  <a16:creationId xmlns:a16="http://schemas.microsoft.com/office/drawing/2014/main" id="{EBFF72DC-5EF2-4CEE-B731-EB2287B9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96"/>
              <a:ext cx="5" cy="16"/>
            </a:xfrm>
            <a:custGeom>
              <a:avLst/>
              <a:gdLst>
                <a:gd name="T0" fmla="*/ 0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5"/>
                    <a:pt x="2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920A47B4-321B-46B1-8E2A-ADC8343AF0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Glaucoma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C81309BF-FC2B-4BBD-B761-812F9419349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979613"/>
            <a:ext cx="3571875" cy="2992437"/>
            <a:chOff x="488" y="1104"/>
            <a:chExt cx="2250" cy="1885"/>
          </a:xfrm>
        </p:grpSpPr>
        <p:sp>
          <p:nvSpPr>
            <p:cNvPr id="40197" name="Freeform 4">
              <a:extLst>
                <a:ext uri="{FF2B5EF4-FFF2-40B4-BE49-F238E27FC236}">
                  <a16:creationId xmlns:a16="http://schemas.microsoft.com/office/drawing/2014/main" id="{FA2E2458-15CF-440F-84A0-02E7F342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685"/>
              <a:ext cx="415" cy="515"/>
            </a:xfrm>
            <a:custGeom>
              <a:avLst/>
              <a:gdLst>
                <a:gd name="T0" fmla="*/ 0 w 166"/>
                <a:gd name="T1" fmla="*/ 2890 h 193"/>
                <a:gd name="T2" fmla="*/ 1345 w 166"/>
                <a:gd name="T3" fmla="*/ 1118 h 193"/>
                <a:gd name="T4" fmla="*/ 2595 w 166"/>
                <a:gd name="T5" fmla="*/ 21 h 193"/>
                <a:gd name="T6" fmla="*/ 2595 w 166"/>
                <a:gd name="T7" fmla="*/ 0 h 193"/>
                <a:gd name="T8" fmla="*/ 1938 w 166"/>
                <a:gd name="T9" fmla="*/ 1003 h 193"/>
                <a:gd name="T10" fmla="*/ 0 w 166"/>
                <a:gd name="T11" fmla="*/ 366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93">
                  <a:moveTo>
                    <a:pt x="0" y="152"/>
                  </a:moveTo>
                  <a:cubicBezTo>
                    <a:pt x="20" y="125"/>
                    <a:pt x="71" y="74"/>
                    <a:pt x="86" y="59"/>
                  </a:cubicBezTo>
                  <a:cubicBezTo>
                    <a:pt x="136" y="11"/>
                    <a:pt x="150" y="13"/>
                    <a:pt x="166" y="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0" y="18"/>
                    <a:pt x="136" y="36"/>
                    <a:pt x="124" y="53"/>
                  </a:cubicBezTo>
                  <a:cubicBezTo>
                    <a:pt x="120" y="58"/>
                    <a:pt x="28" y="159"/>
                    <a:pt x="0" y="19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5">
              <a:extLst>
                <a:ext uri="{FF2B5EF4-FFF2-40B4-BE49-F238E27FC236}">
                  <a16:creationId xmlns:a16="http://schemas.microsoft.com/office/drawing/2014/main" id="{17EACBDF-F954-4EEF-8966-1A8ADFCB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7"/>
              <a:ext cx="540" cy="544"/>
            </a:xfrm>
            <a:custGeom>
              <a:avLst/>
              <a:gdLst>
                <a:gd name="T0" fmla="*/ 0 w 216"/>
                <a:gd name="T1" fmla="*/ 3869 h 204"/>
                <a:gd name="T2" fmla="*/ 1345 w 216"/>
                <a:gd name="T3" fmla="*/ 2104 h 204"/>
                <a:gd name="T4" fmla="*/ 2595 w 216"/>
                <a:gd name="T5" fmla="*/ 1003 h 204"/>
                <a:gd name="T6" fmla="*/ 3363 w 216"/>
                <a:gd name="T7" fmla="*/ 35 h 204"/>
                <a:gd name="T8" fmla="*/ 3375 w 216"/>
                <a:gd name="T9" fmla="*/ 0 h 204"/>
                <a:gd name="T10" fmla="*/ 0 w 216"/>
                <a:gd name="T11" fmla="*/ 3507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4">
                  <a:moveTo>
                    <a:pt x="0" y="204"/>
                  </a:moveTo>
                  <a:cubicBezTo>
                    <a:pt x="20" y="177"/>
                    <a:pt x="71" y="126"/>
                    <a:pt x="86" y="111"/>
                  </a:cubicBezTo>
                  <a:cubicBezTo>
                    <a:pt x="136" y="63"/>
                    <a:pt x="150" y="65"/>
                    <a:pt x="166" y="53"/>
                  </a:cubicBezTo>
                  <a:cubicBezTo>
                    <a:pt x="180" y="36"/>
                    <a:pt x="197" y="19"/>
                    <a:pt x="215" y="2"/>
                  </a:cubicBezTo>
                  <a:cubicBezTo>
                    <a:pt x="215" y="2"/>
                    <a:pt x="215" y="1"/>
                    <a:pt x="216" y="0"/>
                  </a:cubicBezTo>
                  <a:cubicBezTo>
                    <a:pt x="171" y="22"/>
                    <a:pt x="35" y="138"/>
                    <a:pt x="0" y="185"/>
                  </a:cubicBezTo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6">
              <a:extLst>
                <a:ext uri="{FF2B5EF4-FFF2-40B4-BE49-F238E27FC236}">
                  <a16:creationId xmlns:a16="http://schemas.microsoft.com/office/drawing/2014/main" id="{04B01772-7703-42DE-9817-27F3654FE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104"/>
              <a:ext cx="2120" cy="1885"/>
            </a:xfrm>
            <a:custGeom>
              <a:avLst/>
              <a:gdLst>
                <a:gd name="T0" fmla="*/ 10488 w 848"/>
                <a:gd name="T1" fmla="*/ 0 h 707"/>
                <a:gd name="T2" fmla="*/ 1845 w 848"/>
                <a:gd name="T3" fmla="*/ 5290 h 707"/>
                <a:gd name="T4" fmla="*/ 0 w 848"/>
                <a:gd name="T5" fmla="*/ 7791 h 707"/>
                <a:gd name="T6" fmla="*/ 0 w 848"/>
                <a:gd name="T7" fmla="*/ 13400 h 707"/>
                <a:gd name="T8" fmla="*/ 13250 w 848"/>
                <a:gd name="T9" fmla="*/ 13400 h 707"/>
                <a:gd name="T10" fmla="*/ 13250 w 848"/>
                <a:gd name="T11" fmla="*/ 376 h 707"/>
                <a:gd name="T12" fmla="*/ 10488 w 848"/>
                <a:gd name="T13" fmla="*/ 0 h 7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8" h="707">
                  <a:moveTo>
                    <a:pt x="671" y="0"/>
                  </a:moveTo>
                  <a:cubicBezTo>
                    <a:pt x="356" y="0"/>
                    <a:pt x="197" y="168"/>
                    <a:pt x="118" y="279"/>
                  </a:cubicBezTo>
                  <a:cubicBezTo>
                    <a:pt x="114" y="284"/>
                    <a:pt x="20" y="383"/>
                    <a:pt x="0" y="411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848" y="707"/>
                    <a:pt x="848" y="707"/>
                    <a:pt x="848" y="707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795" y="8"/>
                    <a:pt x="736" y="0"/>
                    <a:pt x="671" y="0"/>
                  </a:cubicBezTo>
                  <a:close/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7">
              <a:extLst>
                <a:ext uri="{FF2B5EF4-FFF2-40B4-BE49-F238E27FC236}">
                  <a16:creationId xmlns:a16="http://schemas.microsoft.com/office/drawing/2014/main" id="{981D7578-EE5A-4AAB-A0A8-3A60AE580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811"/>
              <a:ext cx="303" cy="61"/>
            </a:xfrm>
            <a:custGeom>
              <a:avLst/>
              <a:gdLst>
                <a:gd name="T0" fmla="*/ 0 w 121"/>
                <a:gd name="T1" fmla="*/ 0 h 23"/>
                <a:gd name="T2" fmla="*/ 834 w 121"/>
                <a:gd name="T3" fmla="*/ 408 h 23"/>
                <a:gd name="T4" fmla="*/ 1505 w 121"/>
                <a:gd name="T5" fmla="*/ 374 h 23"/>
                <a:gd name="T6" fmla="*/ 1901 w 121"/>
                <a:gd name="T7" fmla="*/ 149 h 23"/>
                <a:gd name="T8" fmla="*/ 1472 w 121"/>
                <a:gd name="T9" fmla="*/ 225 h 23"/>
                <a:gd name="T10" fmla="*/ 909 w 121"/>
                <a:gd name="T11" fmla="*/ 316 h 23"/>
                <a:gd name="T12" fmla="*/ 0 w 1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3">
                  <a:moveTo>
                    <a:pt x="0" y="0"/>
                  </a:moveTo>
                  <a:cubicBezTo>
                    <a:pt x="8" y="7"/>
                    <a:pt x="39" y="21"/>
                    <a:pt x="53" y="22"/>
                  </a:cubicBezTo>
                  <a:cubicBezTo>
                    <a:pt x="67" y="23"/>
                    <a:pt x="91" y="21"/>
                    <a:pt x="96" y="20"/>
                  </a:cubicBezTo>
                  <a:cubicBezTo>
                    <a:pt x="101" y="19"/>
                    <a:pt x="111" y="4"/>
                    <a:pt x="121" y="8"/>
                  </a:cubicBezTo>
                  <a:cubicBezTo>
                    <a:pt x="113" y="1"/>
                    <a:pt x="102" y="7"/>
                    <a:pt x="94" y="12"/>
                  </a:cubicBezTo>
                  <a:cubicBezTo>
                    <a:pt x="85" y="17"/>
                    <a:pt x="68" y="17"/>
                    <a:pt x="58" y="17"/>
                  </a:cubicBezTo>
                  <a:cubicBezTo>
                    <a:pt x="48" y="1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8">
              <a:extLst>
                <a:ext uri="{FF2B5EF4-FFF2-40B4-BE49-F238E27FC236}">
                  <a16:creationId xmlns:a16="http://schemas.microsoft.com/office/drawing/2014/main" id="{B40DB489-F129-4C7B-9A6D-0CB4D633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68"/>
              <a:ext cx="1560" cy="653"/>
            </a:xfrm>
            <a:custGeom>
              <a:avLst/>
              <a:gdLst>
                <a:gd name="T0" fmla="*/ 6988 w 624"/>
                <a:gd name="T1" fmla="*/ 0 h 245"/>
                <a:gd name="T2" fmla="*/ 6988 w 624"/>
                <a:gd name="T3" fmla="*/ 0 h 245"/>
                <a:gd name="T4" fmla="*/ 6645 w 624"/>
                <a:gd name="T5" fmla="*/ 21 h 245"/>
                <a:gd name="T6" fmla="*/ 6595 w 624"/>
                <a:gd name="T7" fmla="*/ 21 h 245"/>
                <a:gd name="T8" fmla="*/ 6313 w 624"/>
                <a:gd name="T9" fmla="*/ 35 h 245"/>
                <a:gd name="T10" fmla="*/ 6283 w 624"/>
                <a:gd name="T11" fmla="*/ 35 h 245"/>
                <a:gd name="T12" fmla="*/ 4220 w 624"/>
                <a:gd name="T13" fmla="*/ 533 h 245"/>
                <a:gd name="T14" fmla="*/ 488 w 624"/>
                <a:gd name="T15" fmla="*/ 3878 h 245"/>
                <a:gd name="T16" fmla="*/ 113 w 624"/>
                <a:gd name="T17" fmla="*/ 4526 h 245"/>
                <a:gd name="T18" fmla="*/ 0 w 624"/>
                <a:gd name="T19" fmla="*/ 4616 h 245"/>
                <a:gd name="T20" fmla="*/ 9750 w 624"/>
                <a:gd name="T21" fmla="*/ 4638 h 245"/>
                <a:gd name="T22" fmla="*/ 9750 w 624"/>
                <a:gd name="T23" fmla="*/ 533 h 245"/>
                <a:gd name="T24" fmla="*/ 6988 w 624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4" h="245">
                  <a:moveTo>
                    <a:pt x="447" y="0"/>
                  </a:moveTo>
                  <a:cubicBezTo>
                    <a:pt x="447" y="0"/>
                    <a:pt x="447" y="0"/>
                    <a:pt x="447" y="0"/>
                  </a:cubicBezTo>
                  <a:cubicBezTo>
                    <a:pt x="440" y="0"/>
                    <a:pt x="432" y="1"/>
                    <a:pt x="425" y="1"/>
                  </a:cubicBezTo>
                  <a:cubicBezTo>
                    <a:pt x="424" y="1"/>
                    <a:pt x="423" y="1"/>
                    <a:pt x="422" y="1"/>
                  </a:cubicBezTo>
                  <a:cubicBezTo>
                    <a:pt x="416" y="1"/>
                    <a:pt x="410" y="2"/>
                    <a:pt x="404" y="2"/>
                  </a:cubicBezTo>
                  <a:cubicBezTo>
                    <a:pt x="403" y="2"/>
                    <a:pt x="402" y="2"/>
                    <a:pt x="402" y="2"/>
                  </a:cubicBezTo>
                  <a:cubicBezTo>
                    <a:pt x="354" y="6"/>
                    <a:pt x="310" y="15"/>
                    <a:pt x="270" y="28"/>
                  </a:cubicBezTo>
                  <a:cubicBezTo>
                    <a:pt x="157" y="65"/>
                    <a:pt x="79" y="135"/>
                    <a:pt x="31" y="205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7" y="239"/>
                    <a:pt x="4" y="241"/>
                    <a:pt x="0" y="244"/>
                  </a:cubicBezTo>
                  <a:cubicBezTo>
                    <a:pt x="624" y="245"/>
                    <a:pt x="624" y="245"/>
                    <a:pt x="624" y="245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571" y="11"/>
                    <a:pt x="512" y="0"/>
                    <a:pt x="447" y="0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9">
              <a:extLst>
                <a:ext uri="{FF2B5EF4-FFF2-40B4-BE49-F238E27FC236}">
                  <a16:creationId xmlns:a16="http://schemas.microsoft.com/office/drawing/2014/main" id="{9612145C-87E8-4669-9822-8AF92E92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597"/>
              <a:ext cx="963" cy="534"/>
            </a:xfrm>
            <a:custGeom>
              <a:avLst/>
              <a:gdLst>
                <a:gd name="T0" fmla="*/ 0 w 385"/>
                <a:gd name="T1" fmla="*/ 1618 h 200"/>
                <a:gd name="T2" fmla="*/ 5055 w 385"/>
                <a:gd name="T3" fmla="*/ 1733 h 200"/>
                <a:gd name="T4" fmla="*/ 0 w 385"/>
                <a:gd name="T5" fmla="*/ 236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00">
                  <a:moveTo>
                    <a:pt x="0" y="85"/>
                  </a:moveTo>
                  <a:cubicBezTo>
                    <a:pt x="69" y="30"/>
                    <a:pt x="271" y="0"/>
                    <a:pt x="323" y="91"/>
                  </a:cubicBezTo>
                  <a:cubicBezTo>
                    <a:pt x="385" y="200"/>
                    <a:pt x="49" y="160"/>
                    <a:pt x="0" y="124"/>
                  </a:cubicBezTo>
                </a:path>
              </a:pathLst>
            </a:custGeom>
            <a:solidFill>
              <a:srgbClr val="BB8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10">
              <a:extLst>
                <a:ext uri="{FF2B5EF4-FFF2-40B4-BE49-F238E27FC236}">
                  <a16:creationId xmlns:a16="http://schemas.microsoft.com/office/drawing/2014/main" id="{0F9062A1-0F98-46C6-92C1-C3233C77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368"/>
              <a:ext cx="1518" cy="616"/>
            </a:xfrm>
            <a:custGeom>
              <a:avLst/>
              <a:gdLst>
                <a:gd name="T0" fmla="*/ 5367 w 607"/>
                <a:gd name="T1" fmla="*/ 1160 h 231"/>
                <a:gd name="T2" fmla="*/ 9493 w 607"/>
                <a:gd name="T3" fmla="*/ 1707 h 231"/>
                <a:gd name="T4" fmla="*/ 7743 w 607"/>
                <a:gd name="T5" fmla="*/ 1800 h 231"/>
                <a:gd name="T6" fmla="*/ 3314 w 607"/>
                <a:gd name="T7" fmla="*/ 2653 h 231"/>
                <a:gd name="T8" fmla="*/ 0 w 607"/>
                <a:gd name="T9" fmla="*/ 4381 h 231"/>
                <a:gd name="T10" fmla="*/ 283 w 607"/>
                <a:gd name="T11" fmla="*/ 3891 h 231"/>
                <a:gd name="T12" fmla="*/ 3941 w 607"/>
                <a:gd name="T13" fmla="*/ 456 h 231"/>
                <a:gd name="T14" fmla="*/ 4066 w 607"/>
                <a:gd name="T15" fmla="*/ 397 h 231"/>
                <a:gd name="T16" fmla="*/ 4221 w 607"/>
                <a:gd name="T17" fmla="*/ 363 h 231"/>
                <a:gd name="T18" fmla="*/ 6054 w 607"/>
                <a:gd name="T19" fmla="*/ 35 h 231"/>
                <a:gd name="T20" fmla="*/ 6097 w 607"/>
                <a:gd name="T21" fmla="*/ 35 h 231"/>
                <a:gd name="T22" fmla="*/ 6255 w 607"/>
                <a:gd name="T23" fmla="*/ 21 h 231"/>
                <a:gd name="T24" fmla="*/ 6397 w 607"/>
                <a:gd name="T25" fmla="*/ 21 h 231"/>
                <a:gd name="T26" fmla="*/ 6505 w 607"/>
                <a:gd name="T27" fmla="*/ 21 h 231"/>
                <a:gd name="T28" fmla="*/ 6785 w 607"/>
                <a:gd name="T29" fmla="*/ 0 h 231"/>
                <a:gd name="T30" fmla="*/ 6785 w 607"/>
                <a:gd name="T31" fmla="*/ 0 h 231"/>
                <a:gd name="T32" fmla="*/ 9318 w 607"/>
                <a:gd name="T33" fmla="*/ 456 h 231"/>
                <a:gd name="T34" fmla="*/ 9256 w 607"/>
                <a:gd name="T35" fmla="*/ 435 h 231"/>
                <a:gd name="T36" fmla="*/ 3879 w 607"/>
                <a:gd name="T37" fmla="*/ 909 h 231"/>
                <a:gd name="T38" fmla="*/ 3084 w 607"/>
                <a:gd name="T39" fmla="*/ 1515 h 231"/>
                <a:gd name="T40" fmla="*/ 5367 w 607"/>
                <a:gd name="T41" fmla="*/ 1160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231">
                  <a:moveTo>
                    <a:pt x="343" y="61"/>
                  </a:moveTo>
                  <a:cubicBezTo>
                    <a:pt x="453" y="53"/>
                    <a:pt x="514" y="59"/>
                    <a:pt x="607" y="90"/>
                  </a:cubicBezTo>
                  <a:cubicBezTo>
                    <a:pt x="571" y="80"/>
                    <a:pt x="532" y="96"/>
                    <a:pt x="495" y="95"/>
                  </a:cubicBezTo>
                  <a:cubicBezTo>
                    <a:pt x="392" y="91"/>
                    <a:pt x="308" y="100"/>
                    <a:pt x="212" y="140"/>
                  </a:cubicBezTo>
                  <a:cubicBezTo>
                    <a:pt x="139" y="172"/>
                    <a:pt x="77" y="214"/>
                    <a:pt x="0" y="231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57" y="110"/>
                    <a:pt x="139" y="61"/>
                    <a:pt x="252" y="24"/>
                  </a:cubicBezTo>
                  <a:cubicBezTo>
                    <a:pt x="255" y="23"/>
                    <a:pt x="258" y="22"/>
                    <a:pt x="260" y="21"/>
                  </a:cubicBezTo>
                  <a:cubicBezTo>
                    <a:pt x="261" y="21"/>
                    <a:pt x="269" y="19"/>
                    <a:pt x="270" y="19"/>
                  </a:cubicBezTo>
                  <a:cubicBezTo>
                    <a:pt x="303" y="9"/>
                    <a:pt x="339" y="6"/>
                    <a:pt x="387" y="2"/>
                  </a:cubicBezTo>
                  <a:cubicBezTo>
                    <a:pt x="388" y="2"/>
                    <a:pt x="389" y="2"/>
                    <a:pt x="390" y="2"/>
                  </a:cubicBezTo>
                  <a:cubicBezTo>
                    <a:pt x="394" y="2"/>
                    <a:pt x="397" y="2"/>
                    <a:pt x="400" y="1"/>
                  </a:cubicBezTo>
                  <a:cubicBezTo>
                    <a:pt x="403" y="1"/>
                    <a:pt x="406" y="1"/>
                    <a:pt x="409" y="1"/>
                  </a:cubicBezTo>
                  <a:cubicBezTo>
                    <a:pt x="412" y="1"/>
                    <a:pt x="414" y="1"/>
                    <a:pt x="416" y="1"/>
                  </a:cubicBezTo>
                  <a:cubicBezTo>
                    <a:pt x="422" y="1"/>
                    <a:pt x="428" y="0"/>
                    <a:pt x="434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94" y="0"/>
                    <a:pt x="547" y="9"/>
                    <a:pt x="596" y="24"/>
                  </a:cubicBezTo>
                  <a:cubicBezTo>
                    <a:pt x="595" y="24"/>
                    <a:pt x="593" y="23"/>
                    <a:pt x="592" y="23"/>
                  </a:cubicBezTo>
                  <a:cubicBezTo>
                    <a:pt x="417" y="4"/>
                    <a:pt x="314" y="19"/>
                    <a:pt x="248" y="48"/>
                  </a:cubicBezTo>
                  <a:cubicBezTo>
                    <a:pt x="213" y="62"/>
                    <a:pt x="194" y="74"/>
                    <a:pt x="197" y="80"/>
                  </a:cubicBezTo>
                  <a:cubicBezTo>
                    <a:pt x="199" y="86"/>
                    <a:pt x="251" y="67"/>
                    <a:pt x="343" y="61"/>
                  </a:cubicBezTo>
                  <a:close/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11">
              <a:extLst>
                <a:ext uri="{FF2B5EF4-FFF2-40B4-BE49-F238E27FC236}">
                  <a16:creationId xmlns:a16="http://schemas.microsoft.com/office/drawing/2014/main" id="{6CD2A567-0CC2-44A2-8172-E43D0807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539"/>
              <a:ext cx="475" cy="440"/>
            </a:xfrm>
            <a:custGeom>
              <a:avLst/>
              <a:gdLst>
                <a:gd name="T0" fmla="*/ 1625 w 190"/>
                <a:gd name="T1" fmla="*/ 853 h 165"/>
                <a:gd name="T2" fmla="*/ 2345 w 190"/>
                <a:gd name="T3" fmla="*/ 0 h 165"/>
                <a:gd name="T4" fmla="*/ 238 w 190"/>
                <a:gd name="T5" fmla="*/ 2696 h 165"/>
                <a:gd name="T6" fmla="*/ 0 w 190"/>
                <a:gd name="T7" fmla="*/ 2979 h 165"/>
                <a:gd name="T8" fmla="*/ 33 w 190"/>
                <a:gd name="T9" fmla="*/ 3128 h 165"/>
                <a:gd name="T10" fmla="*/ 470 w 190"/>
                <a:gd name="T11" fmla="*/ 2957 h 165"/>
                <a:gd name="T12" fmla="*/ 1645 w 190"/>
                <a:gd name="T13" fmla="*/ 2083 h 165"/>
                <a:gd name="T14" fmla="*/ 2970 w 190"/>
                <a:gd name="T15" fmla="*/ 797 h 165"/>
                <a:gd name="T16" fmla="*/ 1875 w 190"/>
                <a:gd name="T17" fmla="*/ 1080 h 165"/>
                <a:gd name="T18" fmla="*/ 1625 w 190"/>
                <a:gd name="T19" fmla="*/ 853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" h="165">
                  <a:moveTo>
                    <a:pt x="104" y="45"/>
                  </a:moveTo>
                  <a:cubicBezTo>
                    <a:pt x="113" y="34"/>
                    <a:pt x="131" y="14"/>
                    <a:pt x="150" y="0"/>
                  </a:cubicBezTo>
                  <a:cubicBezTo>
                    <a:pt x="87" y="37"/>
                    <a:pt x="37" y="67"/>
                    <a:pt x="15" y="14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60"/>
                    <a:pt x="1" y="163"/>
                    <a:pt x="2" y="165"/>
                  </a:cubicBezTo>
                  <a:cubicBezTo>
                    <a:pt x="12" y="162"/>
                    <a:pt x="21" y="160"/>
                    <a:pt x="30" y="156"/>
                  </a:cubicBezTo>
                  <a:cubicBezTo>
                    <a:pt x="60" y="139"/>
                    <a:pt x="105" y="110"/>
                    <a:pt x="105" y="110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0" y="42"/>
                    <a:pt x="145" y="50"/>
                    <a:pt x="120" y="57"/>
                  </a:cubicBezTo>
                  <a:cubicBezTo>
                    <a:pt x="116" y="59"/>
                    <a:pt x="96" y="64"/>
                    <a:pt x="104" y="45"/>
                  </a:cubicBezTo>
                  <a:close/>
                </a:path>
              </a:pathLst>
            </a:custGeom>
            <a:solidFill>
              <a:srgbClr val="6D7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12">
              <a:extLst>
                <a:ext uri="{FF2B5EF4-FFF2-40B4-BE49-F238E27FC236}">
                  <a16:creationId xmlns:a16="http://schemas.microsoft.com/office/drawing/2014/main" id="{F7873206-0546-4C5E-9EEE-EE8D884E1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368"/>
              <a:ext cx="1035" cy="547"/>
            </a:xfrm>
            <a:custGeom>
              <a:avLst/>
              <a:gdLst>
                <a:gd name="T0" fmla="*/ 6470 w 414"/>
                <a:gd name="T1" fmla="*/ 0 h 205"/>
                <a:gd name="T2" fmla="*/ 0 w 414"/>
                <a:gd name="T3" fmla="*/ 3896 h 2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4" h="205">
                  <a:moveTo>
                    <a:pt x="414" y="0"/>
                  </a:moveTo>
                  <a:cubicBezTo>
                    <a:pt x="202" y="0"/>
                    <a:pt x="41" y="89"/>
                    <a:pt x="0" y="20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13">
              <a:extLst>
                <a:ext uri="{FF2B5EF4-FFF2-40B4-BE49-F238E27FC236}">
                  <a16:creationId xmlns:a16="http://schemas.microsoft.com/office/drawing/2014/main" id="{B6AA29E8-804B-42A1-8140-5712FFB33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" y="1901"/>
              <a:ext cx="2120" cy="1088"/>
            </a:xfrm>
            <a:custGeom>
              <a:avLst/>
              <a:gdLst>
                <a:gd name="T0" fmla="*/ 0 w 848"/>
                <a:gd name="T1" fmla="*/ 7736 h 408"/>
                <a:gd name="T2" fmla="*/ 13250 w 848"/>
                <a:gd name="T3" fmla="*/ 7736 h 408"/>
                <a:gd name="T4" fmla="*/ 13250 w 848"/>
                <a:gd name="T5" fmla="*/ 4664 h 408"/>
                <a:gd name="T6" fmla="*/ 10488 w 848"/>
                <a:gd name="T7" fmla="*/ 5176 h 408"/>
                <a:gd name="T8" fmla="*/ 10500 w 848"/>
                <a:gd name="T9" fmla="*/ 5176 h 408"/>
                <a:gd name="T10" fmla="*/ 10470 w 848"/>
                <a:gd name="T11" fmla="*/ 5176 h 408"/>
                <a:gd name="T12" fmla="*/ 10488 w 848"/>
                <a:gd name="T13" fmla="*/ 5176 h 408"/>
                <a:gd name="T14" fmla="*/ 5783 w 848"/>
                <a:gd name="T15" fmla="*/ 2504 h 408"/>
                <a:gd name="T16" fmla="*/ 8488 w 848"/>
                <a:gd name="T17" fmla="*/ 93 h 408"/>
                <a:gd name="T18" fmla="*/ 8438 w 848"/>
                <a:gd name="T19" fmla="*/ 0 h 408"/>
                <a:gd name="T20" fmla="*/ 7408 w 848"/>
                <a:gd name="T21" fmla="*/ 248 h 408"/>
                <a:gd name="T22" fmla="*/ 6550 w 848"/>
                <a:gd name="T23" fmla="*/ 341 h 408"/>
                <a:gd name="T24" fmla="*/ 5438 w 848"/>
                <a:gd name="T25" fmla="*/ 376 h 408"/>
                <a:gd name="T26" fmla="*/ 4458 w 848"/>
                <a:gd name="T27" fmla="*/ 1045 h 408"/>
                <a:gd name="T28" fmla="*/ 4800 w 848"/>
                <a:gd name="T29" fmla="*/ 1899 h 408"/>
                <a:gd name="T30" fmla="*/ 4145 w 848"/>
                <a:gd name="T31" fmla="*/ 1899 h 408"/>
                <a:gd name="T32" fmla="*/ 3658 w 848"/>
                <a:gd name="T33" fmla="*/ 2355 h 408"/>
                <a:gd name="T34" fmla="*/ 3175 w 848"/>
                <a:gd name="T35" fmla="*/ 2240 h 408"/>
                <a:gd name="T36" fmla="*/ 2895 w 848"/>
                <a:gd name="T37" fmla="*/ 2709 h 408"/>
                <a:gd name="T38" fmla="*/ 2050 w 848"/>
                <a:gd name="T39" fmla="*/ 2995 h 408"/>
                <a:gd name="T40" fmla="*/ 1063 w 848"/>
                <a:gd name="T41" fmla="*/ 3563 h 408"/>
                <a:gd name="T42" fmla="*/ 1033 w 848"/>
                <a:gd name="T43" fmla="*/ 3605 h 408"/>
                <a:gd name="T44" fmla="*/ 0 w 848"/>
                <a:gd name="T45" fmla="*/ 5099 h 408"/>
                <a:gd name="T46" fmla="*/ 0 w 848"/>
                <a:gd name="T47" fmla="*/ 7736 h 408"/>
                <a:gd name="T48" fmla="*/ 12395 w 848"/>
                <a:gd name="T49" fmla="*/ 77 h 408"/>
                <a:gd name="T50" fmla="*/ 13250 w 848"/>
                <a:gd name="T51" fmla="*/ 363 h 408"/>
                <a:gd name="T52" fmla="*/ 13250 w 848"/>
                <a:gd name="T53" fmla="*/ 227 h 408"/>
                <a:gd name="T54" fmla="*/ 12500 w 848"/>
                <a:gd name="T55" fmla="*/ 0 h 408"/>
                <a:gd name="T56" fmla="*/ 12395 w 848"/>
                <a:gd name="T57" fmla="*/ 77 h 4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408">
                  <a:moveTo>
                    <a:pt x="0" y="408"/>
                  </a:moveTo>
                  <a:cubicBezTo>
                    <a:pt x="848" y="408"/>
                    <a:pt x="848" y="408"/>
                    <a:pt x="848" y="408"/>
                  </a:cubicBezTo>
                  <a:cubicBezTo>
                    <a:pt x="848" y="246"/>
                    <a:pt x="848" y="246"/>
                    <a:pt x="848" y="246"/>
                  </a:cubicBezTo>
                  <a:cubicBezTo>
                    <a:pt x="798" y="263"/>
                    <a:pt x="737" y="273"/>
                    <a:pt x="671" y="273"/>
                  </a:cubicBezTo>
                  <a:cubicBezTo>
                    <a:pt x="671" y="273"/>
                    <a:pt x="672" y="273"/>
                    <a:pt x="672" y="273"/>
                  </a:cubicBezTo>
                  <a:cubicBezTo>
                    <a:pt x="670" y="273"/>
                    <a:pt x="670" y="273"/>
                    <a:pt x="670" y="273"/>
                  </a:cubicBezTo>
                  <a:cubicBezTo>
                    <a:pt x="670" y="273"/>
                    <a:pt x="670" y="273"/>
                    <a:pt x="671" y="273"/>
                  </a:cubicBezTo>
                  <a:cubicBezTo>
                    <a:pt x="505" y="273"/>
                    <a:pt x="370" y="210"/>
                    <a:pt x="370" y="132"/>
                  </a:cubicBezTo>
                  <a:cubicBezTo>
                    <a:pt x="370" y="76"/>
                    <a:pt x="441" y="28"/>
                    <a:pt x="543" y="5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25" y="8"/>
                    <a:pt x="498" y="13"/>
                    <a:pt x="474" y="13"/>
                  </a:cubicBezTo>
                  <a:cubicBezTo>
                    <a:pt x="451" y="13"/>
                    <a:pt x="433" y="18"/>
                    <a:pt x="419" y="18"/>
                  </a:cubicBezTo>
                  <a:cubicBezTo>
                    <a:pt x="406" y="18"/>
                    <a:pt x="370" y="18"/>
                    <a:pt x="348" y="20"/>
                  </a:cubicBezTo>
                  <a:cubicBezTo>
                    <a:pt x="311" y="23"/>
                    <a:pt x="282" y="38"/>
                    <a:pt x="285" y="55"/>
                  </a:cubicBezTo>
                  <a:cubicBezTo>
                    <a:pt x="289" y="81"/>
                    <a:pt x="321" y="80"/>
                    <a:pt x="307" y="100"/>
                  </a:cubicBezTo>
                  <a:cubicBezTo>
                    <a:pt x="294" y="120"/>
                    <a:pt x="281" y="88"/>
                    <a:pt x="265" y="100"/>
                  </a:cubicBezTo>
                  <a:cubicBezTo>
                    <a:pt x="259" y="105"/>
                    <a:pt x="258" y="116"/>
                    <a:pt x="234" y="124"/>
                  </a:cubicBezTo>
                  <a:cubicBezTo>
                    <a:pt x="210" y="133"/>
                    <a:pt x="214" y="122"/>
                    <a:pt x="203" y="118"/>
                  </a:cubicBezTo>
                  <a:cubicBezTo>
                    <a:pt x="191" y="115"/>
                    <a:pt x="196" y="129"/>
                    <a:pt x="185" y="143"/>
                  </a:cubicBezTo>
                  <a:cubicBezTo>
                    <a:pt x="175" y="158"/>
                    <a:pt x="166" y="147"/>
                    <a:pt x="131" y="158"/>
                  </a:cubicBezTo>
                  <a:cubicBezTo>
                    <a:pt x="100" y="168"/>
                    <a:pt x="89" y="169"/>
                    <a:pt x="68" y="188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42" y="214"/>
                    <a:pt x="20" y="240"/>
                    <a:pt x="0" y="269"/>
                  </a:cubicBezTo>
                  <a:lnTo>
                    <a:pt x="0" y="408"/>
                  </a:lnTo>
                  <a:close/>
                  <a:moveTo>
                    <a:pt x="793" y="4"/>
                  </a:moveTo>
                  <a:cubicBezTo>
                    <a:pt x="813" y="8"/>
                    <a:pt x="831" y="13"/>
                    <a:pt x="848" y="19"/>
                  </a:cubicBezTo>
                  <a:cubicBezTo>
                    <a:pt x="848" y="12"/>
                    <a:pt x="848" y="12"/>
                    <a:pt x="848" y="12"/>
                  </a:cubicBezTo>
                  <a:cubicBezTo>
                    <a:pt x="828" y="10"/>
                    <a:pt x="810" y="6"/>
                    <a:pt x="800" y="0"/>
                  </a:cubicBezTo>
                  <a:lnTo>
                    <a:pt x="793" y="4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14">
              <a:extLst>
                <a:ext uri="{FF2B5EF4-FFF2-40B4-BE49-F238E27FC236}">
                  <a16:creationId xmlns:a16="http://schemas.microsoft.com/office/drawing/2014/main" id="{2298E88E-9795-44DF-944B-E1DCFCBA6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" y="1827"/>
              <a:ext cx="1945" cy="640"/>
            </a:xfrm>
            <a:custGeom>
              <a:avLst/>
              <a:gdLst>
                <a:gd name="T0" fmla="*/ 1188 w 778"/>
                <a:gd name="T1" fmla="*/ 3093 h 240"/>
                <a:gd name="T2" fmla="*/ 1375 w 778"/>
                <a:gd name="T3" fmla="*/ 3208 h 240"/>
                <a:gd name="T4" fmla="*/ 1188 w 778"/>
                <a:gd name="T5" fmla="*/ 3093 h 240"/>
                <a:gd name="T6" fmla="*/ 11958 w 778"/>
                <a:gd name="T7" fmla="*/ 4437 h 240"/>
                <a:gd name="T8" fmla="*/ 12158 w 778"/>
                <a:gd name="T9" fmla="*/ 4416 h 240"/>
                <a:gd name="T10" fmla="*/ 12158 w 778"/>
                <a:gd name="T11" fmla="*/ 149 h 240"/>
                <a:gd name="T12" fmla="*/ 7875 w 778"/>
                <a:gd name="T13" fmla="*/ 227 h 240"/>
                <a:gd name="T14" fmla="*/ 4145 w 778"/>
                <a:gd name="T15" fmla="*/ 661 h 240"/>
                <a:gd name="T16" fmla="*/ 1395 w 778"/>
                <a:gd name="T17" fmla="*/ 3221 h 240"/>
                <a:gd name="T18" fmla="*/ 1375 w 778"/>
                <a:gd name="T19" fmla="*/ 3208 h 240"/>
                <a:gd name="T20" fmla="*/ 50 w 778"/>
                <a:gd name="T21" fmla="*/ 3904 h 240"/>
                <a:gd name="T22" fmla="*/ 1563 w 778"/>
                <a:gd name="T23" fmla="*/ 3413 h 240"/>
                <a:gd name="T24" fmla="*/ 4125 w 778"/>
                <a:gd name="T25" fmla="*/ 3379 h 240"/>
                <a:gd name="T26" fmla="*/ 5563 w 778"/>
                <a:gd name="T27" fmla="*/ 4152 h 240"/>
                <a:gd name="T28" fmla="*/ 7345 w 778"/>
                <a:gd name="T29" fmla="*/ 4189 h 240"/>
                <a:gd name="T30" fmla="*/ 11958 w 778"/>
                <a:gd name="T31" fmla="*/ 4437 h 2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8" h="240">
                  <a:moveTo>
                    <a:pt x="76" y="163"/>
                  </a:moveTo>
                  <a:cubicBezTo>
                    <a:pt x="88" y="169"/>
                    <a:pt x="88" y="169"/>
                    <a:pt x="88" y="169"/>
                  </a:cubicBezTo>
                  <a:cubicBezTo>
                    <a:pt x="89" y="165"/>
                    <a:pt x="89" y="162"/>
                    <a:pt x="76" y="163"/>
                  </a:cubicBezTo>
                  <a:close/>
                  <a:moveTo>
                    <a:pt x="765" y="234"/>
                  </a:moveTo>
                  <a:cubicBezTo>
                    <a:pt x="769" y="234"/>
                    <a:pt x="773" y="234"/>
                    <a:pt x="778" y="233"/>
                  </a:cubicBezTo>
                  <a:cubicBezTo>
                    <a:pt x="778" y="8"/>
                    <a:pt x="778" y="8"/>
                    <a:pt x="778" y="8"/>
                  </a:cubicBezTo>
                  <a:cubicBezTo>
                    <a:pt x="687" y="0"/>
                    <a:pt x="595" y="6"/>
                    <a:pt x="504" y="12"/>
                  </a:cubicBezTo>
                  <a:cubicBezTo>
                    <a:pt x="423" y="16"/>
                    <a:pt x="343" y="9"/>
                    <a:pt x="265" y="35"/>
                  </a:cubicBezTo>
                  <a:cubicBezTo>
                    <a:pt x="187" y="61"/>
                    <a:pt x="144" y="112"/>
                    <a:pt x="89" y="170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8" y="171"/>
                    <a:pt x="0" y="203"/>
                    <a:pt x="3" y="206"/>
                  </a:cubicBezTo>
                  <a:cubicBezTo>
                    <a:pt x="5" y="208"/>
                    <a:pt x="97" y="180"/>
                    <a:pt x="100" y="180"/>
                  </a:cubicBezTo>
                  <a:cubicBezTo>
                    <a:pt x="127" y="182"/>
                    <a:pt x="236" y="175"/>
                    <a:pt x="264" y="178"/>
                  </a:cubicBezTo>
                  <a:cubicBezTo>
                    <a:pt x="307" y="182"/>
                    <a:pt x="316" y="207"/>
                    <a:pt x="356" y="219"/>
                  </a:cubicBezTo>
                  <a:cubicBezTo>
                    <a:pt x="391" y="229"/>
                    <a:pt x="433" y="221"/>
                    <a:pt x="470" y="221"/>
                  </a:cubicBezTo>
                  <a:cubicBezTo>
                    <a:pt x="569" y="222"/>
                    <a:pt x="664" y="240"/>
                    <a:pt x="765" y="234"/>
                  </a:cubicBez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15">
              <a:extLst>
                <a:ext uri="{FF2B5EF4-FFF2-40B4-BE49-F238E27FC236}">
                  <a16:creationId xmlns:a16="http://schemas.microsoft.com/office/drawing/2014/main" id="{0A3334E2-7D14-452F-9160-B14841D8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168"/>
              <a:ext cx="298" cy="59"/>
            </a:xfrm>
            <a:custGeom>
              <a:avLst/>
              <a:gdLst>
                <a:gd name="T0" fmla="*/ 438 w 119"/>
                <a:gd name="T1" fmla="*/ 150 h 22"/>
                <a:gd name="T2" fmla="*/ 238 w 119"/>
                <a:gd name="T3" fmla="*/ 56 h 22"/>
                <a:gd name="T4" fmla="*/ 63 w 119"/>
                <a:gd name="T5" fmla="*/ 21 h 22"/>
                <a:gd name="T6" fmla="*/ 0 w 119"/>
                <a:gd name="T7" fmla="*/ 150 h 22"/>
                <a:gd name="T8" fmla="*/ 0 w 119"/>
                <a:gd name="T9" fmla="*/ 193 h 22"/>
                <a:gd name="T10" fmla="*/ 1210 w 119"/>
                <a:gd name="T11" fmla="*/ 330 h 22"/>
                <a:gd name="T12" fmla="*/ 1851 w 119"/>
                <a:gd name="T13" fmla="*/ 424 h 22"/>
                <a:gd name="T14" fmla="*/ 1868 w 119"/>
                <a:gd name="T15" fmla="*/ 330 h 22"/>
                <a:gd name="T16" fmla="*/ 1347 w 119"/>
                <a:gd name="T17" fmla="*/ 287 h 22"/>
                <a:gd name="T18" fmla="*/ 438 w 119"/>
                <a:gd name="T19" fmla="*/ 15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22">
                  <a:moveTo>
                    <a:pt x="28" y="8"/>
                  </a:moveTo>
                  <a:cubicBezTo>
                    <a:pt x="26" y="8"/>
                    <a:pt x="21" y="6"/>
                    <a:pt x="15" y="3"/>
                  </a:cubicBezTo>
                  <a:cubicBezTo>
                    <a:pt x="11" y="2"/>
                    <a:pt x="7" y="0"/>
                    <a:pt x="4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0" y="9"/>
                    <a:pt x="50" y="14"/>
                    <a:pt x="77" y="17"/>
                  </a:cubicBezTo>
                  <a:cubicBezTo>
                    <a:pt x="104" y="20"/>
                    <a:pt x="118" y="22"/>
                    <a:pt x="118" y="22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93" y="17"/>
                    <a:pt x="86" y="15"/>
                  </a:cubicBezTo>
                  <a:cubicBezTo>
                    <a:pt x="79" y="14"/>
                    <a:pt x="31" y="9"/>
                    <a:pt x="28" y="8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16">
              <a:extLst>
                <a:ext uri="{FF2B5EF4-FFF2-40B4-BE49-F238E27FC236}">
                  <a16:creationId xmlns:a16="http://schemas.microsoft.com/office/drawing/2014/main" id="{C197B42B-CD6D-4D1F-B561-5BE54F7E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17"/>
              <a:ext cx="248" cy="46"/>
            </a:xfrm>
            <a:custGeom>
              <a:avLst/>
              <a:gdLst>
                <a:gd name="T0" fmla="*/ 1506 w 99"/>
                <a:gd name="T1" fmla="*/ 162 h 17"/>
                <a:gd name="T2" fmla="*/ 709 w 99"/>
                <a:gd name="T3" fmla="*/ 138 h 17"/>
                <a:gd name="T4" fmla="*/ 125 w 99"/>
                <a:gd name="T5" fmla="*/ 22 h 17"/>
                <a:gd name="T6" fmla="*/ 20 w 99"/>
                <a:gd name="T7" fmla="*/ 38 h 17"/>
                <a:gd name="T8" fmla="*/ 63 w 99"/>
                <a:gd name="T9" fmla="*/ 103 h 17"/>
                <a:gd name="T10" fmla="*/ 659 w 99"/>
                <a:gd name="T11" fmla="*/ 198 h 17"/>
                <a:gd name="T12" fmla="*/ 1400 w 99"/>
                <a:gd name="T13" fmla="*/ 336 h 17"/>
                <a:gd name="T14" fmla="*/ 1506 w 99"/>
                <a:gd name="T15" fmla="*/ 16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7">
                  <a:moveTo>
                    <a:pt x="96" y="8"/>
                  </a:moveTo>
                  <a:cubicBezTo>
                    <a:pt x="93" y="9"/>
                    <a:pt x="63" y="10"/>
                    <a:pt x="45" y="7"/>
                  </a:cubicBezTo>
                  <a:cubicBezTo>
                    <a:pt x="30" y="6"/>
                    <a:pt x="17" y="4"/>
                    <a:pt x="8" y="1"/>
                  </a:cubicBezTo>
                  <a:cubicBezTo>
                    <a:pt x="4" y="1"/>
                    <a:pt x="1" y="0"/>
                    <a:pt x="1" y="2"/>
                  </a:cubicBezTo>
                  <a:cubicBezTo>
                    <a:pt x="0" y="4"/>
                    <a:pt x="2" y="4"/>
                    <a:pt x="4" y="5"/>
                  </a:cubicBezTo>
                  <a:cubicBezTo>
                    <a:pt x="15" y="7"/>
                    <a:pt x="35" y="9"/>
                    <a:pt x="42" y="10"/>
                  </a:cubicBezTo>
                  <a:cubicBezTo>
                    <a:pt x="51" y="11"/>
                    <a:pt x="89" y="17"/>
                    <a:pt x="89" y="17"/>
                  </a:cubicBezTo>
                  <a:cubicBezTo>
                    <a:pt x="89" y="17"/>
                    <a:pt x="99" y="7"/>
                    <a:pt x="96" y="8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17">
              <a:extLst>
                <a:ext uri="{FF2B5EF4-FFF2-40B4-BE49-F238E27FC236}">
                  <a16:creationId xmlns:a16="http://schemas.microsoft.com/office/drawing/2014/main" id="{A2B7B2AE-C1B5-4AD7-9EA3-873E7E9B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907"/>
              <a:ext cx="397" cy="229"/>
            </a:xfrm>
            <a:custGeom>
              <a:avLst/>
              <a:gdLst>
                <a:gd name="T0" fmla="*/ 92 w 159"/>
                <a:gd name="T1" fmla="*/ 1305 h 86"/>
                <a:gd name="T2" fmla="*/ 824 w 159"/>
                <a:gd name="T3" fmla="*/ 852 h 86"/>
                <a:gd name="T4" fmla="*/ 1121 w 159"/>
                <a:gd name="T5" fmla="*/ 1624 h 86"/>
                <a:gd name="T6" fmla="*/ 1446 w 159"/>
                <a:gd name="T7" fmla="*/ 1092 h 86"/>
                <a:gd name="T8" fmla="*/ 1778 w 159"/>
                <a:gd name="T9" fmla="*/ 644 h 86"/>
                <a:gd name="T10" fmla="*/ 2087 w 159"/>
                <a:gd name="T11" fmla="*/ 375 h 86"/>
                <a:gd name="T12" fmla="*/ 2474 w 159"/>
                <a:gd name="T13" fmla="*/ 115 h 86"/>
                <a:gd name="T14" fmla="*/ 2337 w 159"/>
                <a:gd name="T15" fmla="*/ 35 h 86"/>
                <a:gd name="T16" fmla="*/ 1808 w 159"/>
                <a:gd name="T17" fmla="*/ 35 h 86"/>
                <a:gd name="T18" fmla="*/ 1121 w 159"/>
                <a:gd name="T19" fmla="*/ 93 h 86"/>
                <a:gd name="T20" fmla="*/ 699 w 159"/>
                <a:gd name="T21" fmla="*/ 115 h 86"/>
                <a:gd name="T22" fmla="*/ 0 w 159"/>
                <a:gd name="T23" fmla="*/ 306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86">
                  <a:moveTo>
                    <a:pt x="6" y="69"/>
                  </a:moveTo>
                  <a:cubicBezTo>
                    <a:pt x="8" y="51"/>
                    <a:pt x="38" y="38"/>
                    <a:pt x="53" y="45"/>
                  </a:cubicBezTo>
                  <a:cubicBezTo>
                    <a:pt x="67" y="53"/>
                    <a:pt x="70" y="72"/>
                    <a:pt x="72" y="86"/>
                  </a:cubicBezTo>
                  <a:cubicBezTo>
                    <a:pt x="81" y="79"/>
                    <a:pt x="86" y="67"/>
                    <a:pt x="93" y="58"/>
                  </a:cubicBezTo>
                  <a:cubicBezTo>
                    <a:pt x="100" y="50"/>
                    <a:pt x="106" y="41"/>
                    <a:pt x="114" y="34"/>
                  </a:cubicBezTo>
                  <a:cubicBezTo>
                    <a:pt x="120" y="29"/>
                    <a:pt x="127" y="25"/>
                    <a:pt x="134" y="20"/>
                  </a:cubicBezTo>
                  <a:cubicBezTo>
                    <a:pt x="141" y="16"/>
                    <a:pt x="153" y="13"/>
                    <a:pt x="159" y="6"/>
                  </a:cubicBezTo>
                  <a:cubicBezTo>
                    <a:pt x="157" y="3"/>
                    <a:pt x="152" y="3"/>
                    <a:pt x="150" y="2"/>
                  </a:cubicBezTo>
                  <a:cubicBezTo>
                    <a:pt x="138" y="0"/>
                    <a:pt x="127" y="1"/>
                    <a:pt x="116" y="2"/>
                  </a:cubicBezTo>
                  <a:cubicBezTo>
                    <a:pt x="101" y="3"/>
                    <a:pt x="87" y="4"/>
                    <a:pt x="72" y="5"/>
                  </a:cubicBezTo>
                  <a:cubicBezTo>
                    <a:pt x="63" y="5"/>
                    <a:pt x="54" y="5"/>
                    <a:pt x="45" y="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18">
              <a:extLst>
                <a:ext uri="{FF2B5EF4-FFF2-40B4-BE49-F238E27FC236}">
                  <a16:creationId xmlns:a16="http://schemas.microsoft.com/office/drawing/2014/main" id="{73CC7FF5-8681-4F6A-96C3-7F9EAFB1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0"/>
              <a:ext cx="1192" cy="749"/>
            </a:xfrm>
            <a:custGeom>
              <a:avLst/>
              <a:gdLst>
                <a:gd name="T0" fmla="*/ 4696 w 477"/>
                <a:gd name="T1" fmla="*/ 5320 h 281"/>
                <a:gd name="T2" fmla="*/ 7444 w 477"/>
                <a:gd name="T3" fmla="*/ 4811 h 281"/>
                <a:gd name="T4" fmla="*/ 7444 w 477"/>
                <a:gd name="T5" fmla="*/ 512 h 281"/>
                <a:gd name="T6" fmla="*/ 4696 w 477"/>
                <a:gd name="T7" fmla="*/ 0 h 281"/>
                <a:gd name="T8" fmla="*/ 0 w 477"/>
                <a:gd name="T9" fmla="*/ 2649 h 281"/>
                <a:gd name="T10" fmla="*/ 4696 w 477"/>
                <a:gd name="T11" fmla="*/ 5320 h 2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7" h="281">
                  <a:moveTo>
                    <a:pt x="301" y="281"/>
                  </a:moveTo>
                  <a:cubicBezTo>
                    <a:pt x="367" y="281"/>
                    <a:pt x="428" y="271"/>
                    <a:pt x="477" y="254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63"/>
                    <a:pt x="0" y="140"/>
                  </a:cubicBezTo>
                  <a:cubicBezTo>
                    <a:pt x="0" y="218"/>
                    <a:pt x="134" y="281"/>
                    <a:pt x="301" y="281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19">
              <a:extLst>
                <a:ext uri="{FF2B5EF4-FFF2-40B4-BE49-F238E27FC236}">
                  <a16:creationId xmlns:a16="http://schemas.microsoft.com/office/drawing/2014/main" id="{850F1365-53C4-4823-8FCA-2E0171396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3" y="1880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4708 w 478"/>
                <a:gd name="T9" fmla="*/ 5320 h 281"/>
                <a:gd name="T10" fmla="*/ 7470 w 478"/>
                <a:gd name="T11" fmla="*/ 4811 h 281"/>
                <a:gd name="T12" fmla="*/ 7470 w 478"/>
                <a:gd name="T13" fmla="*/ 512 h 281"/>
                <a:gd name="T14" fmla="*/ 4708 w 478"/>
                <a:gd name="T15" fmla="*/ 0 h 281"/>
                <a:gd name="T16" fmla="*/ 0 w 478"/>
                <a:gd name="T17" fmla="*/ 2649 h 281"/>
                <a:gd name="T18" fmla="*/ 4708 w 478"/>
                <a:gd name="T19" fmla="*/ 5320 h 281"/>
                <a:gd name="T20" fmla="*/ 4688 w 478"/>
                <a:gd name="T21" fmla="*/ 0 h 281"/>
                <a:gd name="T22" fmla="*/ 4708 w 478"/>
                <a:gd name="T23" fmla="*/ 0 h 281"/>
                <a:gd name="T24" fmla="*/ 4720 w 478"/>
                <a:gd name="T25" fmla="*/ 0 h 281"/>
                <a:gd name="T26" fmla="*/ 4688 w 478"/>
                <a:gd name="T27" fmla="*/ 0 h 2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301" y="281"/>
                  </a:moveTo>
                  <a:cubicBezTo>
                    <a:pt x="367" y="281"/>
                    <a:pt x="428" y="271"/>
                    <a:pt x="478" y="254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0"/>
                  </a:cubicBezTo>
                  <a:cubicBezTo>
                    <a:pt x="0" y="218"/>
                    <a:pt x="135" y="281"/>
                    <a:pt x="301" y="281"/>
                  </a:cubicBezTo>
                  <a:close/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E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20">
              <a:extLst>
                <a:ext uri="{FF2B5EF4-FFF2-40B4-BE49-F238E27FC236}">
                  <a16:creationId xmlns:a16="http://schemas.microsoft.com/office/drawing/2014/main" id="{A44D524F-4AB1-4429-8101-5A29413D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0"/>
              <a:ext cx="1192" cy="749"/>
            </a:xfrm>
            <a:custGeom>
              <a:avLst/>
              <a:gdLst>
                <a:gd name="T0" fmla="*/ 7444 w 477"/>
                <a:gd name="T1" fmla="*/ 4662 h 281"/>
                <a:gd name="T2" fmla="*/ 4683 w 477"/>
                <a:gd name="T3" fmla="*/ 5171 h 281"/>
                <a:gd name="T4" fmla="*/ 105 w 477"/>
                <a:gd name="T5" fmla="*/ 2649 h 281"/>
                <a:gd name="T6" fmla="*/ 4696 w 477"/>
                <a:gd name="T7" fmla="*/ 149 h 281"/>
                <a:gd name="T8" fmla="*/ 7444 w 477"/>
                <a:gd name="T9" fmla="*/ 682 h 281"/>
                <a:gd name="T10" fmla="*/ 7444 w 477"/>
                <a:gd name="T11" fmla="*/ 512 h 281"/>
                <a:gd name="T12" fmla="*/ 4696 w 477"/>
                <a:gd name="T13" fmla="*/ 0 h 281"/>
                <a:gd name="T14" fmla="*/ 0 w 477"/>
                <a:gd name="T15" fmla="*/ 2649 h 281"/>
                <a:gd name="T16" fmla="*/ 4696 w 477"/>
                <a:gd name="T17" fmla="*/ 5320 h 281"/>
                <a:gd name="T18" fmla="*/ 7444 w 477"/>
                <a:gd name="T19" fmla="*/ 4811 h 2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281">
                  <a:moveTo>
                    <a:pt x="477" y="246"/>
                  </a:moveTo>
                  <a:cubicBezTo>
                    <a:pt x="428" y="263"/>
                    <a:pt x="362" y="273"/>
                    <a:pt x="300" y="273"/>
                  </a:cubicBezTo>
                  <a:cubicBezTo>
                    <a:pt x="139" y="273"/>
                    <a:pt x="7" y="213"/>
                    <a:pt x="7" y="140"/>
                  </a:cubicBezTo>
                  <a:cubicBezTo>
                    <a:pt x="7" y="67"/>
                    <a:pt x="139" y="8"/>
                    <a:pt x="301" y="8"/>
                  </a:cubicBezTo>
                  <a:cubicBezTo>
                    <a:pt x="362" y="8"/>
                    <a:pt x="428" y="20"/>
                    <a:pt x="477" y="36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63"/>
                    <a:pt x="0" y="140"/>
                  </a:cubicBezTo>
                  <a:cubicBezTo>
                    <a:pt x="0" y="218"/>
                    <a:pt x="134" y="281"/>
                    <a:pt x="301" y="281"/>
                  </a:cubicBezTo>
                  <a:cubicBezTo>
                    <a:pt x="367" y="281"/>
                    <a:pt x="428" y="271"/>
                    <a:pt x="477" y="254"/>
                  </a:cubicBezTo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21">
              <a:extLst>
                <a:ext uri="{FF2B5EF4-FFF2-40B4-BE49-F238E27FC236}">
                  <a16:creationId xmlns:a16="http://schemas.microsoft.com/office/drawing/2014/main" id="{34E9B47A-6A1A-4821-8176-44390C26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901"/>
              <a:ext cx="135" cy="51"/>
            </a:xfrm>
            <a:custGeom>
              <a:avLst/>
              <a:gdLst>
                <a:gd name="T0" fmla="*/ 0 w 54"/>
                <a:gd name="T1" fmla="*/ 81 h 19"/>
                <a:gd name="T2" fmla="*/ 845 w 54"/>
                <a:gd name="T3" fmla="*/ 368 h 19"/>
                <a:gd name="T4" fmla="*/ 845 w 54"/>
                <a:gd name="T5" fmla="*/ 231 h 19"/>
                <a:gd name="T6" fmla="*/ 95 w 54"/>
                <a:gd name="T7" fmla="*/ 0 h 19"/>
                <a:gd name="T8" fmla="*/ 0 w 54"/>
                <a:gd name="T9" fmla="*/ 8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0" y="4"/>
                  </a:moveTo>
                  <a:cubicBezTo>
                    <a:pt x="19" y="8"/>
                    <a:pt x="38" y="13"/>
                    <a:pt x="54" y="19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35" y="10"/>
                    <a:pt x="17" y="6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22">
              <a:extLst>
                <a:ext uri="{FF2B5EF4-FFF2-40B4-BE49-F238E27FC236}">
                  <a16:creationId xmlns:a16="http://schemas.microsoft.com/office/drawing/2014/main" id="{7FE99F97-0890-4732-9300-CAB74807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97"/>
              <a:ext cx="1192" cy="448"/>
            </a:xfrm>
            <a:custGeom>
              <a:avLst/>
              <a:gdLst>
                <a:gd name="T0" fmla="*/ 7444 w 477"/>
                <a:gd name="T1" fmla="*/ 512 h 168"/>
                <a:gd name="T2" fmla="*/ 4696 w 477"/>
                <a:gd name="T3" fmla="*/ 0 h 168"/>
                <a:gd name="T4" fmla="*/ 0 w 477"/>
                <a:gd name="T5" fmla="*/ 3187 h 168"/>
                <a:gd name="T6" fmla="*/ 0 w 477"/>
                <a:gd name="T7" fmla="*/ 3187 h 168"/>
                <a:gd name="T8" fmla="*/ 4696 w 477"/>
                <a:gd name="T9" fmla="*/ 589 h 168"/>
                <a:gd name="T10" fmla="*/ 4666 w 477"/>
                <a:gd name="T11" fmla="*/ 589 h 168"/>
                <a:gd name="T12" fmla="*/ 4716 w 477"/>
                <a:gd name="T13" fmla="*/ 589 h 168"/>
                <a:gd name="T14" fmla="*/ 4696 w 477"/>
                <a:gd name="T15" fmla="*/ 589 h 168"/>
                <a:gd name="T16" fmla="*/ 7444 w 477"/>
                <a:gd name="T17" fmla="*/ 1101 h 168"/>
                <a:gd name="T18" fmla="*/ 7444 w 477"/>
                <a:gd name="T19" fmla="*/ 512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68">
                  <a:moveTo>
                    <a:pt x="477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9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3" y="92"/>
                    <a:pt x="137" y="31"/>
                    <a:pt x="301" y="31"/>
                  </a:cubicBezTo>
                  <a:cubicBezTo>
                    <a:pt x="300" y="31"/>
                    <a:pt x="300" y="31"/>
                    <a:pt x="299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7" y="58"/>
                  </a:cubicBezTo>
                  <a:lnTo>
                    <a:pt x="477" y="27"/>
                  </a:lnTo>
                  <a:close/>
                </a:path>
              </a:pathLst>
            </a:custGeom>
            <a:solidFill>
              <a:srgbClr val="EC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23">
              <a:extLst>
                <a:ext uri="{FF2B5EF4-FFF2-40B4-BE49-F238E27FC236}">
                  <a16:creationId xmlns:a16="http://schemas.microsoft.com/office/drawing/2014/main" id="{B6176FCF-819E-4F08-A91B-4DA375C7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800"/>
              <a:ext cx="350" cy="107"/>
            </a:xfrm>
            <a:custGeom>
              <a:avLst/>
              <a:gdLst>
                <a:gd name="T0" fmla="*/ 0 w 140"/>
                <a:gd name="T1" fmla="*/ 35 h 40"/>
                <a:gd name="T2" fmla="*/ 1845 w 140"/>
                <a:gd name="T3" fmla="*/ 209 h 40"/>
                <a:gd name="T4" fmla="*/ 2175 w 140"/>
                <a:gd name="T5" fmla="*/ 615 h 40"/>
                <a:gd name="T6" fmla="*/ 2188 w 140"/>
                <a:gd name="T7" fmla="*/ 765 h 40"/>
                <a:gd name="T8" fmla="*/ 1583 w 140"/>
                <a:gd name="T9" fmla="*/ 615 h 40"/>
                <a:gd name="T10" fmla="*/ 1363 w 140"/>
                <a:gd name="T11" fmla="*/ 265 h 40"/>
                <a:gd name="T12" fmla="*/ 0 w 140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40">
                  <a:moveTo>
                    <a:pt x="0" y="2"/>
                  </a:moveTo>
                  <a:cubicBezTo>
                    <a:pt x="16" y="1"/>
                    <a:pt x="98" y="6"/>
                    <a:pt x="118" y="11"/>
                  </a:cubicBezTo>
                  <a:cubicBezTo>
                    <a:pt x="137" y="16"/>
                    <a:pt x="139" y="32"/>
                    <a:pt x="139" y="32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14" y="33"/>
                    <a:pt x="101" y="32"/>
                  </a:cubicBezTo>
                  <a:cubicBezTo>
                    <a:pt x="111" y="27"/>
                    <a:pt x="96" y="17"/>
                    <a:pt x="87" y="14"/>
                  </a:cubicBezTo>
                  <a:cubicBezTo>
                    <a:pt x="73" y="9"/>
                    <a:pt x="11" y="0"/>
                    <a:pt x="0" y="2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24">
              <a:extLst>
                <a:ext uri="{FF2B5EF4-FFF2-40B4-BE49-F238E27FC236}">
                  <a16:creationId xmlns:a16="http://schemas.microsoft.com/office/drawing/2014/main" id="{437954E1-F549-4F33-9664-F9AA7740B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97"/>
              <a:ext cx="1192" cy="448"/>
            </a:xfrm>
            <a:custGeom>
              <a:avLst/>
              <a:gdLst>
                <a:gd name="T0" fmla="*/ 7444 w 477"/>
                <a:gd name="T1" fmla="*/ 512 h 168"/>
                <a:gd name="T2" fmla="*/ 4696 w 477"/>
                <a:gd name="T3" fmla="*/ 0 h 168"/>
                <a:gd name="T4" fmla="*/ 0 w 477"/>
                <a:gd name="T5" fmla="*/ 3187 h 168"/>
                <a:gd name="T6" fmla="*/ 0 w 477"/>
                <a:gd name="T7" fmla="*/ 3187 h 168"/>
                <a:gd name="T8" fmla="*/ 4696 w 477"/>
                <a:gd name="T9" fmla="*/ 589 h 168"/>
                <a:gd name="T10" fmla="*/ 4666 w 477"/>
                <a:gd name="T11" fmla="*/ 589 h 168"/>
                <a:gd name="T12" fmla="*/ 4716 w 477"/>
                <a:gd name="T13" fmla="*/ 589 h 168"/>
                <a:gd name="T14" fmla="*/ 4696 w 477"/>
                <a:gd name="T15" fmla="*/ 589 h 168"/>
                <a:gd name="T16" fmla="*/ 7444 w 477"/>
                <a:gd name="T17" fmla="*/ 1101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7" h="168">
                  <a:moveTo>
                    <a:pt x="477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9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3" y="92"/>
                    <a:pt x="137" y="31"/>
                    <a:pt x="301" y="31"/>
                  </a:cubicBezTo>
                  <a:cubicBezTo>
                    <a:pt x="300" y="31"/>
                    <a:pt x="300" y="31"/>
                    <a:pt x="299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7" y="5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25">
              <a:extLst>
                <a:ext uri="{FF2B5EF4-FFF2-40B4-BE49-F238E27FC236}">
                  <a16:creationId xmlns:a16="http://schemas.microsoft.com/office/drawing/2014/main" id="{97FE73DB-D5F4-4EE2-98C4-0A137491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80"/>
              <a:ext cx="8" cy="1"/>
            </a:xfrm>
            <a:custGeom>
              <a:avLst/>
              <a:gdLst>
                <a:gd name="T0" fmla="*/ 0 w 3"/>
                <a:gd name="T1" fmla="*/ 0 h 1"/>
                <a:gd name="T2" fmla="*/ 35 w 3"/>
                <a:gd name="T3" fmla="*/ 0 h 1"/>
                <a:gd name="T4" fmla="*/ 56 w 3"/>
                <a:gd name="T5" fmla="*/ 0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26">
              <a:extLst>
                <a:ext uri="{FF2B5EF4-FFF2-40B4-BE49-F238E27FC236}">
                  <a16:creationId xmlns:a16="http://schemas.microsoft.com/office/drawing/2014/main" id="{F6D6169C-888A-4676-92D5-5A51409C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5" y="2035"/>
              <a:ext cx="910" cy="442"/>
            </a:xfrm>
            <a:custGeom>
              <a:avLst/>
              <a:gdLst>
                <a:gd name="T0" fmla="*/ 2958 w 364"/>
                <a:gd name="T1" fmla="*/ 3134 h 166"/>
                <a:gd name="T2" fmla="*/ 2938 w 364"/>
                <a:gd name="T3" fmla="*/ 3134 h 166"/>
                <a:gd name="T4" fmla="*/ 2938 w 364"/>
                <a:gd name="T5" fmla="*/ 3134 h 166"/>
                <a:gd name="T6" fmla="*/ 2958 w 364"/>
                <a:gd name="T7" fmla="*/ 3134 h 166"/>
                <a:gd name="T8" fmla="*/ 2938 w 364"/>
                <a:gd name="T9" fmla="*/ 0 h 166"/>
                <a:gd name="T10" fmla="*/ 2938 w 364"/>
                <a:gd name="T11" fmla="*/ 0 h 166"/>
                <a:gd name="T12" fmla="*/ 2958 w 364"/>
                <a:gd name="T13" fmla="*/ 0 h 166"/>
                <a:gd name="T14" fmla="*/ 2938 w 364"/>
                <a:gd name="T15" fmla="*/ 0 h 166"/>
                <a:gd name="T16" fmla="*/ 2938 w 364"/>
                <a:gd name="T17" fmla="*/ 0 h 166"/>
                <a:gd name="T18" fmla="*/ 0 w 364"/>
                <a:gd name="T19" fmla="*/ 1566 h 166"/>
                <a:gd name="T20" fmla="*/ 2938 w 364"/>
                <a:gd name="T21" fmla="*/ 3134 h 166"/>
                <a:gd name="T22" fmla="*/ 5688 w 364"/>
                <a:gd name="T23" fmla="*/ 2133 h 166"/>
                <a:gd name="T24" fmla="*/ 5688 w 364"/>
                <a:gd name="T25" fmla="*/ 998 h 166"/>
                <a:gd name="T26" fmla="*/ 2938 w 364"/>
                <a:gd name="T27" fmla="*/ 0 h 1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4" h="166">
                  <a:moveTo>
                    <a:pt x="189" y="166"/>
                  </a:moveTo>
                  <a:cubicBezTo>
                    <a:pt x="189" y="166"/>
                    <a:pt x="189" y="166"/>
                    <a:pt x="188" y="166"/>
                  </a:cubicBezTo>
                  <a:cubicBezTo>
                    <a:pt x="188" y="166"/>
                    <a:pt x="188" y="166"/>
                    <a:pt x="188" y="166"/>
                  </a:cubicBezTo>
                  <a:lnTo>
                    <a:pt x="189" y="166"/>
                  </a:lnTo>
                  <a:close/>
                  <a:moveTo>
                    <a:pt x="188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lnTo>
                    <a:pt x="188" y="0"/>
                  </a:lnTo>
                  <a:close/>
                  <a:moveTo>
                    <a:pt x="188" y="0"/>
                  </a:moveTo>
                  <a:cubicBezTo>
                    <a:pt x="84" y="0"/>
                    <a:pt x="0" y="37"/>
                    <a:pt x="0" y="83"/>
                  </a:cubicBezTo>
                  <a:cubicBezTo>
                    <a:pt x="0" y="129"/>
                    <a:pt x="84" y="166"/>
                    <a:pt x="188" y="166"/>
                  </a:cubicBezTo>
                  <a:cubicBezTo>
                    <a:pt x="269" y="166"/>
                    <a:pt x="337" y="144"/>
                    <a:pt x="364" y="113"/>
                  </a:cubicBezTo>
                  <a:cubicBezTo>
                    <a:pt x="364" y="53"/>
                    <a:pt x="364" y="53"/>
                    <a:pt x="364" y="53"/>
                  </a:cubicBezTo>
                  <a:cubicBezTo>
                    <a:pt x="337" y="22"/>
                    <a:pt x="269" y="0"/>
                    <a:pt x="188" y="0"/>
                  </a:cubicBezTo>
                  <a:close/>
                </a:path>
              </a:pathLst>
            </a:custGeom>
            <a:solidFill>
              <a:srgbClr val="E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27">
              <a:extLst>
                <a:ext uri="{FF2B5EF4-FFF2-40B4-BE49-F238E27FC236}">
                  <a16:creationId xmlns:a16="http://schemas.microsoft.com/office/drawing/2014/main" id="{925EEEBC-D6EC-418E-8EAC-ECE558C1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133"/>
              <a:ext cx="595" cy="246"/>
            </a:xfrm>
            <a:custGeom>
              <a:avLst/>
              <a:gdLst>
                <a:gd name="T0" fmla="*/ 3720 w 238"/>
                <a:gd name="T1" fmla="*/ 880 h 92"/>
                <a:gd name="T2" fmla="*/ 1863 w 238"/>
                <a:gd name="T3" fmla="*/ 1759 h 92"/>
                <a:gd name="T4" fmla="*/ 1863 w 238"/>
                <a:gd name="T5" fmla="*/ 1759 h 92"/>
                <a:gd name="T6" fmla="*/ 0 w 238"/>
                <a:gd name="T7" fmla="*/ 880 h 92"/>
                <a:gd name="T8" fmla="*/ 1863 w 238"/>
                <a:gd name="T9" fmla="*/ 0 h 92"/>
                <a:gd name="T10" fmla="*/ 1863 w 238"/>
                <a:gd name="T11" fmla="*/ 0 h 92"/>
                <a:gd name="T12" fmla="*/ 3720 w 238"/>
                <a:gd name="T13" fmla="*/ 88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92">
                  <a:moveTo>
                    <a:pt x="238" y="46"/>
                  </a:moveTo>
                  <a:cubicBezTo>
                    <a:pt x="238" y="72"/>
                    <a:pt x="184" y="92"/>
                    <a:pt x="119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54" y="92"/>
                    <a:pt x="0" y="72"/>
                    <a:pt x="0" y="46"/>
                  </a:cubicBezTo>
                  <a:cubicBezTo>
                    <a:pt x="0" y="21"/>
                    <a:pt x="54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84" y="0"/>
                    <a:pt x="238" y="21"/>
                    <a:pt x="238" y="46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28">
              <a:extLst>
                <a:ext uri="{FF2B5EF4-FFF2-40B4-BE49-F238E27FC236}">
                  <a16:creationId xmlns:a16="http://schemas.microsoft.com/office/drawing/2014/main" id="{1041D1B9-64B3-469E-8FA6-C10DDFD4B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27"/>
              <a:ext cx="198" cy="56"/>
            </a:xfrm>
            <a:custGeom>
              <a:avLst/>
              <a:gdLst>
                <a:gd name="T0" fmla="*/ 0 w 79"/>
                <a:gd name="T1" fmla="*/ 192 h 21"/>
                <a:gd name="T2" fmla="*/ 629 w 79"/>
                <a:gd name="T3" fmla="*/ 397 h 21"/>
                <a:gd name="T4" fmla="*/ 617 w 79"/>
                <a:gd name="T5" fmla="*/ 397 h 21"/>
                <a:gd name="T6" fmla="*/ 1243 w 79"/>
                <a:gd name="T7" fmla="*/ 192 h 21"/>
                <a:gd name="T8" fmla="*/ 617 w 79"/>
                <a:gd name="T9" fmla="*/ 0 h 21"/>
                <a:gd name="T10" fmla="*/ 629 w 79"/>
                <a:gd name="T11" fmla="*/ 0 h 21"/>
                <a:gd name="T12" fmla="*/ 0 w 79"/>
                <a:gd name="T13" fmla="*/ 19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1">
                  <a:moveTo>
                    <a:pt x="0" y="10"/>
                  </a:moveTo>
                  <a:cubicBezTo>
                    <a:pt x="0" y="16"/>
                    <a:pt x="18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61" y="21"/>
                    <a:pt x="79" y="16"/>
                    <a:pt x="79" y="10"/>
                  </a:cubicBezTo>
                  <a:cubicBezTo>
                    <a:pt x="79" y="5"/>
                    <a:pt x="61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5"/>
                    <a:pt x="0" y="10"/>
                  </a:cubicBezTo>
                  <a:close/>
                </a:path>
              </a:pathLst>
            </a:custGeom>
            <a:noFill/>
            <a:ln w="7938" cap="flat">
              <a:solidFill>
                <a:srgbClr val="F7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29">
              <a:extLst>
                <a:ext uri="{FF2B5EF4-FFF2-40B4-BE49-F238E27FC236}">
                  <a16:creationId xmlns:a16="http://schemas.microsoft.com/office/drawing/2014/main" id="{13A04ABF-7F63-44D1-B847-DCE0ED4E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083"/>
              <a:ext cx="788" cy="296"/>
            </a:xfrm>
            <a:custGeom>
              <a:avLst/>
              <a:gdLst>
                <a:gd name="T0" fmla="*/ 0 w 315"/>
                <a:gd name="T1" fmla="*/ 1216 h 111"/>
                <a:gd name="T2" fmla="*/ 2472 w 315"/>
                <a:gd name="T3" fmla="*/ 0 h 111"/>
                <a:gd name="T4" fmla="*/ 2459 w 315"/>
                <a:gd name="T5" fmla="*/ 0 h 111"/>
                <a:gd name="T6" fmla="*/ 4931 w 315"/>
                <a:gd name="T7" fmla="*/ 1216 h 111"/>
                <a:gd name="T8" fmla="*/ 2554 w 315"/>
                <a:gd name="T9" fmla="*/ 136 h 111"/>
                <a:gd name="T10" fmla="*/ 175 w 315"/>
                <a:gd name="T11" fmla="*/ 1344 h 111"/>
                <a:gd name="T12" fmla="*/ 783 w 315"/>
                <a:gd name="T13" fmla="*/ 2104 h 111"/>
                <a:gd name="T14" fmla="*/ 0 w 315"/>
                <a:gd name="T15" fmla="*/ 1216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0" y="64"/>
                  </a:moveTo>
                  <a:cubicBezTo>
                    <a:pt x="0" y="29"/>
                    <a:pt x="71" y="0"/>
                    <a:pt x="158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244" y="0"/>
                    <a:pt x="315" y="29"/>
                    <a:pt x="315" y="64"/>
                  </a:cubicBezTo>
                  <a:cubicBezTo>
                    <a:pt x="313" y="37"/>
                    <a:pt x="258" y="7"/>
                    <a:pt x="163" y="7"/>
                  </a:cubicBezTo>
                  <a:cubicBezTo>
                    <a:pt x="69" y="8"/>
                    <a:pt x="7" y="43"/>
                    <a:pt x="11" y="71"/>
                  </a:cubicBezTo>
                  <a:cubicBezTo>
                    <a:pt x="14" y="98"/>
                    <a:pt x="50" y="111"/>
                    <a:pt x="50" y="111"/>
                  </a:cubicBezTo>
                  <a:cubicBezTo>
                    <a:pt x="27" y="102"/>
                    <a:pt x="0" y="85"/>
                    <a:pt x="0" y="6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30">
              <a:extLst>
                <a:ext uri="{FF2B5EF4-FFF2-40B4-BE49-F238E27FC236}">
                  <a16:creationId xmlns:a16="http://schemas.microsoft.com/office/drawing/2014/main" id="{9884D21D-694D-4D56-BDB6-3B8CB817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139"/>
              <a:ext cx="602" cy="202"/>
            </a:xfrm>
            <a:custGeom>
              <a:avLst/>
              <a:gdLst>
                <a:gd name="T0" fmla="*/ 0 w 241"/>
                <a:gd name="T1" fmla="*/ 827 h 76"/>
                <a:gd name="T2" fmla="*/ 1883 w 241"/>
                <a:gd name="T3" fmla="*/ 0 h 76"/>
                <a:gd name="T4" fmla="*/ 1871 w 241"/>
                <a:gd name="T5" fmla="*/ 0 h 76"/>
                <a:gd name="T6" fmla="*/ 3757 w 241"/>
                <a:gd name="T7" fmla="*/ 827 h 76"/>
                <a:gd name="T8" fmla="*/ 1946 w 241"/>
                <a:gd name="T9" fmla="*/ 93 h 76"/>
                <a:gd name="T10" fmla="*/ 125 w 241"/>
                <a:gd name="T11" fmla="*/ 904 h 76"/>
                <a:gd name="T12" fmla="*/ 592 w 241"/>
                <a:gd name="T13" fmla="*/ 1427 h 76"/>
                <a:gd name="T14" fmla="*/ 0 w 241"/>
                <a:gd name="T15" fmla="*/ 82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0" y="44"/>
                  </a:moveTo>
                  <a:cubicBezTo>
                    <a:pt x="0" y="20"/>
                    <a:pt x="54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7" y="0"/>
                    <a:pt x="241" y="20"/>
                    <a:pt x="241" y="44"/>
                  </a:cubicBezTo>
                  <a:cubicBezTo>
                    <a:pt x="239" y="25"/>
                    <a:pt x="197" y="5"/>
                    <a:pt x="125" y="5"/>
                  </a:cubicBezTo>
                  <a:cubicBezTo>
                    <a:pt x="53" y="6"/>
                    <a:pt x="6" y="30"/>
                    <a:pt x="8" y="48"/>
                  </a:cubicBezTo>
                  <a:cubicBezTo>
                    <a:pt x="11" y="67"/>
                    <a:pt x="38" y="76"/>
                    <a:pt x="38" y="76"/>
                  </a:cubicBezTo>
                  <a:cubicBezTo>
                    <a:pt x="21" y="70"/>
                    <a:pt x="0" y="58"/>
                    <a:pt x="0" y="44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31">
              <a:extLst>
                <a:ext uri="{FF2B5EF4-FFF2-40B4-BE49-F238E27FC236}">
                  <a16:creationId xmlns:a16="http://schemas.microsoft.com/office/drawing/2014/main" id="{F0A758F5-5F5D-4C01-8EB0-2CB5B2F5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187"/>
              <a:ext cx="428" cy="114"/>
            </a:xfrm>
            <a:custGeom>
              <a:avLst/>
              <a:gdLst>
                <a:gd name="T0" fmla="*/ 0 w 171"/>
                <a:gd name="T1" fmla="*/ 464 h 43"/>
                <a:gd name="T2" fmla="*/ 1347 w 171"/>
                <a:gd name="T3" fmla="*/ 0 h 43"/>
                <a:gd name="T4" fmla="*/ 1334 w 171"/>
                <a:gd name="T5" fmla="*/ 0 h 43"/>
                <a:gd name="T6" fmla="*/ 2681 w 171"/>
                <a:gd name="T7" fmla="*/ 464 h 43"/>
                <a:gd name="T8" fmla="*/ 1379 w 171"/>
                <a:gd name="T9" fmla="*/ 111 h 43"/>
                <a:gd name="T10" fmla="*/ 145 w 171"/>
                <a:gd name="T11" fmla="*/ 520 h 43"/>
                <a:gd name="T12" fmla="*/ 425 w 171"/>
                <a:gd name="T13" fmla="*/ 801 h 43"/>
                <a:gd name="T14" fmla="*/ 0 w 171"/>
                <a:gd name="T15" fmla="*/ 46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43">
                  <a:moveTo>
                    <a:pt x="0" y="25"/>
                  </a:moveTo>
                  <a:cubicBezTo>
                    <a:pt x="0" y="11"/>
                    <a:pt x="39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32" y="0"/>
                    <a:pt x="171" y="11"/>
                    <a:pt x="171" y="25"/>
                  </a:cubicBezTo>
                  <a:cubicBezTo>
                    <a:pt x="170" y="14"/>
                    <a:pt x="139" y="5"/>
                    <a:pt x="88" y="6"/>
                  </a:cubicBezTo>
                  <a:cubicBezTo>
                    <a:pt x="37" y="6"/>
                    <a:pt x="7" y="17"/>
                    <a:pt x="9" y="28"/>
                  </a:cubicBezTo>
                  <a:cubicBezTo>
                    <a:pt x="11" y="39"/>
                    <a:pt x="27" y="43"/>
                    <a:pt x="27" y="43"/>
                  </a:cubicBezTo>
                  <a:cubicBezTo>
                    <a:pt x="15" y="40"/>
                    <a:pt x="0" y="33"/>
                    <a:pt x="0" y="25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32">
              <a:extLst>
                <a:ext uri="{FF2B5EF4-FFF2-40B4-BE49-F238E27FC236}">
                  <a16:creationId xmlns:a16="http://schemas.microsoft.com/office/drawing/2014/main" id="{B7126C7C-13F4-47E9-8218-687EA6D40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0" y="2037"/>
              <a:ext cx="925" cy="379"/>
            </a:xfrm>
            <a:custGeom>
              <a:avLst/>
              <a:gdLst>
                <a:gd name="T0" fmla="*/ 5750 w 370"/>
                <a:gd name="T1" fmla="*/ 934 h 142"/>
                <a:gd name="T2" fmla="*/ 5783 w 370"/>
                <a:gd name="T3" fmla="*/ 969 h 142"/>
                <a:gd name="T4" fmla="*/ 5783 w 370"/>
                <a:gd name="T5" fmla="*/ 969 h 142"/>
                <a:gd name="T6" fmla="*/ 5750 w 370"/>
                <a:gd name="T7" fmla="*/ 934 h 142"/>
                <a:gd name="T8" fmla="*/ 3020 w 370"/>
                <a:gd name="T9" fmla="*/ 0 h 142"/>
                <a:gd name="T10" fmla="*/ 3033 w 370"/>
                <a:gd name="T11" fmla="*/ 0 h 142"/>
                <a:gd name="T12" fmla="*/ 3033 w 370"/>
                <a:gd name="T13" fmla="*/ 0 h 142"/>
                <a:gd name="T14" fmla="*/ 3020 w 370"/>
                <a:gd name="T15" fmla="*/ 0 h 142"/>
                <a:gd name="T16" fmla="*/ 20 w 370"/>
                <a:gd name="T17" fmla="*/ 1596 h 142"/>
                <a:gd name="T18" fmla="*/ 988 w 370"/>
                <a:gd name="T19" fmla="*/ 2701 h 142"/>
                <a:gd name="T20" fmla="*/ 175 w 370"/>
                <a:gd name="T21" fmla="*/ 1639 h 142"/>
                <a:gd name="T22" fmla="*/ 3095 w 370"/>
                <a:gd name="T23" fmla="*/ 136 h 142"/>
                <a:gd name="T24" fmla="*/ 5750 w 370"/>
                <a:gd name="T25" fmla="*/ 934 h 142"/>
                <a:gd name="T26" fmla="*/ 3033 w 370"/>
                <a:gd name="T27" fmla="*/ 0 h 142"/>
                <a:gd name="T28" fmla="*/ 20 w 370"/>
                <a:gd name="T29" fmla="*/ 1596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0" h="142">
                  <a:moveTo>
                    <a:pt x="368" y="49"/>
                  </a:moveTo>
                  <a:cubicBezTo>
                    <a:pt x="369" y="49"/>
                    <a:pt x="370" y="50"/>
                    <a:pt x="370" y="51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0" y="50"/>
                    <a:pt x="369" y="49"/>
                    <a:pt x="368" y="49"/>
                  </a:cubicBezTo>
                  <a:close/>
                  <a:moveTo>
                    <a:pt x="193" y="0"/>
                  </a:moveTo>
                  <a:cubicBezTo>
                    <a:pt x="193" y="0"/>
                    <a:pt x="193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3" y="0"/>
                  </a:lnTo>
                  <a:close/>
                  <a:moveTo>
                    <a:pt x="1" y="84"/>
                  </a:moveTo>
                  <a:cubicBezTo>
                    <a:pt x="0" y="111"/>
                    <a:pt x="36" y="131"/>
                    <a:pt x="63" y="142"/>
                  </a:cubicBezTo>
                  <a:cubicBezTo>
                    <a:pt x="63" y="142"/>
                    <a:pt x="15" y="122"/>
                    <a:pt x="11" y="86"/>
                  </a:cubicBezTo>
                  <a:cubicBezTo>
                    <a:pt x="7" y="50"/>
                    <a:pt x="83" y="8"/>
                    <a:pt x="198" y="7"/>
                  </a:cubicBezTo>
                  <a:cubicBezTo>
                    <a:pt x="279" y="6"/>
                    <a:pt x="340" y="24"/>
                    <a:pt x="368" y="49"/>
                  </a:cubicBezTo>
                  <a:cubicBezTo>
                    <a:pt x="338" y="20"/>
                    <a:pt x="271" y="0"/>
                    <a:pt x="194" y="0"/>
                  </a:cubicBezTo>
                  <a:cubicBezTo>
                    <a:pt x="87" y="0"/>
                    <a:pt x="1" y="38"/>
                    <a:pt x="1" y="8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33">
              <a:extLst>
                <a:ext uri="{FF2B5EF4-FFF2-40B4-BE49-F238E27FC236}">
                  <a16:creationId xmlns:a16="http://schemas.microsoft.com/office/drawing/2014/main" id="{D10BD64F-344D-4DE8-AFCC-00F419EA3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1968"/>
              <a:ext cx="1015" cy="491"/>
            </a:xfrm>
            <a:custGeom>
              <a:avLst/>
              <a:gdLst>
                <a:gd name="T0" fmla="*/ 3613 w 406"/>
                <a:gd name="T1" fmla="*/ 0 h 184"/>
                <a:gd name="T2" fmla="*/ 3625 w 406"/>
                <a:gd name="T3" fmla="*/ 0 h 184"/>
                <a:gd name="T4" fmla="*/ 3625 w 406"/>
                <a:gd name="T5" fmla="*/ 0 h 184"/>
                <a:gd name="T6" fmla="*/ 3613 w 406"/>
                <a:gd name="T7" fmla="*/ 0 h 184"/>
                <a:gd name="T8" fmla="*/ 3625 w 406"/>
                <a:gd name="T9" fmla="*/ 0 h 184"/>
                <a:gd name="T10" fmla="*/ 0 w 406"/>
                <a:gd name="T11" fmla="*/ 2073 h 184"/>
                <a:gd name="T12" fmla="*/ 1175 w 406"/>
                <a:gd name="T13" fmla="*/ 3496 h 184"/>
                <a:gd name="T14" fmla="*/ 208 w 406"/>
                <a:gd name="T15" fmla="*/ 2129 h 184"/>
                <a:gd name="T16" fmla="*/ 3708 w 406"/>
                <a:gd name="T17" fmla="*/ 171 h 184"/>
                <a:gd name="T18" fmla="*/ 6345 w 406"/>
                <a:gd name="T19" fmla="*/ 763 h 184"/>
                <a:gd name="T20" fmla="*/ 6345 w 406"/>
                <a:gd name="T21" fmla="*/ 720 h 184"/>
                <a:gd name="T22" fmla="*/ 3625 w 406"/>
                <a:gd name="T23" fmla="*/ 0 h 1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6" h="184">
                  <a:moveTo>
                    <a:pt x="231" y="0"/>
                  </a:moveTo>
                  <a:cubicBezTo>
                    <a:pt x="231" y="0"/>
                    <a:pt x="231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lnTo>
                    <a:pt x="231" y="0"/>
                  </a:lnTo>
                  <a:close/>
                  <a:moveTo>
                    <a:pt x="232" y="0"/>
                  </a:moveTo>
                  <a:cubicBezTo>
                    <a:pt x="104" y="0"/>
                    <a:pt x="0" y="49"/>
                    <a:pt x="0" y="109"/>
                  </a:cubicBezTo>
                  <a:cubicBezTo>
                    <a:pt x="0" y="143"/>
                    <a:pt x="42" y="170"/>
                    <a:pt x="75" y="184"/>
                  </a:cubicBezTo>
                  <a:cubicBezTo>
                    <a:pt x="71" y="183"/>
                    <a:pt x="18" y="157"/>
                    <a:pt x="13" y="112"/>
                  </a:cubicBezTo>
                  <a:cubicBezTo>
                    <a:pt x="7" y="65"/>
                    <a:pt x="99" y="11"/>
                    <a:pt x="237" y="9"/>
                  </a:cubicBezTo>
                  <a:cubicBezTo>
                    <a:pt x="309" y="8"/>
                    <a:pt x="367" y="20"/>
                    <a:pt x="406" y="40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364" y="15"/>
                    <a:pt x="301" y="0"/>
                    <a:pt x="232" y="0"/>
                  </a:cubicBez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34">
              <a:extLst>
                <a:ext uri="{FF2B5EF4-FFF2-40B4-BE49-F238E27FC236}">
                  <a16:creationId xmlns:a16="http://schemas.microsoft.com/office/drawing/2014/main" id="{DCDCD617-C9ED-43A0-9A36-A6EC2DD5FE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3" y="1925"/>
              <a:ext cx="1102" cy="558"/>
            </a:xfrm>
            <a:custGeom>
              <a:avLst/>
              <a:gdLst>
                <a:gd name="T0" fmla="*/ 4008 w 441"/>
                <a:gd name="T1" fmla="*/ 0 h 209"/>
                <a:gd name="T2" fmla="*/ 0 w 441"/>
                <a:gd name="T3" fmla="*/ 2301 h 209"/>
                <a:gd name="T4" fmla="*/ 1229 w 441"/>
                <a:gd name="T5" fmla="*/ 3978 h 209"/>
                <a:gd name="T6" fmla="*/ 217 w 441"/>
                <a:gd name="T7" fmla="*/ 2360 h 209"/>
                <a:gd name="T8" fmla="*/ 4103 w 441"/>
                <a:gd name="T9" fmla="*/ 192 h 209"/>
                <a:gd name="T10" fmla="*/ 6882 w 441"/>
                <a:gd name="T11" fmla="*/ 683 h 209"/>
                <a:gd name="T12" fmla="*/ 6882 w 441"/>
                <a:gd name="T13" fmla="*/ 627 h 209"/>
                <a:gd name="T14" fmla="*/ 4008 w 441"/>
                <a:gd name="T15" fmla="*/ 0 h 209"/>
                <a:gd name="T16" fmla="*/ 3996 w 441"/>
                <a:gd name="T17" fmla="*/ 0 h 209"/>
                <a:gd name="T18" fmla="*/ 4008 w 441"/>
                <a:gd name="T19" fmla="*/ 0 h 209"/>
                <a:gd name="T20" fmla="*/ 4028 w 441"/>
                <a:gd name="T21" fmla="*/ 0 h 209"/>
                <a:gd name="T22" fmla="*/ 3996 w 441"/>
                <a:gd name="T23" fmla="*/ 0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1" h="209">
                  <a:moveTo>
                    <a:pt x="257" y="0"/>
                  </a:moveTo>
                  <a:cubicBezTo>
                    <a:pt x="115" y="0"/>
                    <a:pt x="0" y="54"/>
                    <a:pt x="0" y="121"/>
                  </a:cubicBezTo>
                  <a:cubicBezTo>
                    <a:pt x="0" y="159"/>
                    <a:pt x="43" y="193"/>
                    <a:pt x="79" y="209"/>
                  </a:cubicBezTo>
                  <a:cubicBezTo>
                    <a:pt x="79" y="209"/>
                    <a:pt x="20" y="176"/>
                    <a:pt x="14" y="124"/>
                  </a:cubicBezTo>
                  <a:cubicBezTo>
                    <a:pt x="8" y="72"/>
                    <a:pt x="109" y="12"/>
                    <a:pt x="263" y="10"/>
                  </a:cubicBezTo>
                  <a:cubicBezTo>
                    <a:pt x="336" y="9"/>
                    <a:pt x="398" y="19"/>
                    <a:pt x="441" y="36"/>
                  </a:cubicBezTo>
                  <a:cubicBezTo>
                    <a:pt x="441" y="33"/>
                    <a:pt x="441" y="33"/>
                    <a:pt x="441" y="33"/>
                  </a:cubicBezTo>
                  <a:cubicBezTo>
                    <a:pt x="394" y="12"/>
                    <a:pt x="329" y="0"/>
                    <a:pt x="257" y="0"/>
                  </a:cubicBezTo>
                  <a:close/>
                  <a:moveTo>
                    <a:pt x="256" y="0"/>
                  </a:moveTo>
                  <a:cubicBezTo>
                    <a:pt x="256" y="0"/>
                    <a:pt x="256" y="0"/>
                    <a:pt x="257" y="0"/>
                  </a:cubicBezTo>
                  <a:cubicBezTo>
                    <a:pt x="257" y="0"/>
                    <a:pt x="257" y="0"/>
                    <a:pt x="258" y="0"/>
                  </a:cubicBezTo>
                  <a:lnTo>
                    <a:pt x="256" y="0"/>
                  </a:ln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35">
              <a:extLst>
                <a:ext uri="{FF2B5EF4-FFF2-40B4-BE49-F238E27FC236}">
                  <a16:creationId xmlns:a16="http://schemas.microsoft.com/office/drawing/2014/main" id="{D22FB3E8-A8D9-4AA3-AC41-BEAD869CC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128"/>
              <a:ext cx="788" cy="296"/>
            </a:xfrm>
            <a:custGeom>
              <a:avLst/>
              <a:gdLst>
                <a:gd name="T0" fmla="*/ 4931 w 315"/>
                <a:gd name="T1" fmla="*/ 888 h 111"/>
                <a:gd name="T2" fmla="*/ 2459 w 315"/>
                <a:gd name="T3" fmla="*/ 2104 h 111"/>
                <a:gd name="T4" fmla="*/ 2472 w 315"/>
                <a:gd name="T5" fmla="*/ 2104 h 111"/>
                <a:gd name="T6" fmla="*/ 0 w 315"/>
                <a:gd name="T7" fmla="*/ 888 h 111"/>
                <a:gd name="T8" fmla="*/ 2379 w 315"/>
                <a:gd name="T9" fmla="*/ 1971 h 111"/>
                <a:gd name="T10" fmla="*/ 4756 w 315"/>
                <a:gd name="T11" fmla="*/ 760 h 111"/>
                <a:gd name="T12" fmla="*/ 4150 w 315"/>
                <a:gd name="T13" fmla="*/ 0 h 111"/>
                <a:gd name="T14" fmla="*/ 4931 w 315"/>
                <a:gd name="T15" fmla="*/ 88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315" y="47"/>
                  </a:moveTo>
                  <a:cubicBezTo>
                    <a:pt x="315" y="82"/>
                    <a:pt x="244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71" y="111"/>
                    <a:pt x="0" y="82"/>
                    <a:pt x="0" y="47"/>
                  </a:cubicBezTo>
                  <a:cubicBezTo>
                    <a:pt x="2" y="74"/>
                    <a:pt x="57" y="104"/>
                    <a:pt x="152" y="104"/>
                  </a:cubicBezTo>
                  <a:cubicBezTo>
                    <a:pt x="246" y="103"/>
                    <a:pt x="308" y="68"/>
                    <a:pt x="304" y="40"/>
                  </a:cubicBezTo>
                  <a:cubicBezTo>
                    <a:pt x="301" y="13"/>
                    <a:pt x="265" y="0"/>
                    <a:pt x="265" y="0"/>
                  </a:cubicBezTo>
                  <a:cubicBezTo>
                    <a:pt x="288" y="9"/>
                    <a:pt x="315" y="26"/>
                    <a:pt x="315" y="47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36">
              <a:extLst>
                <a:ext uri="{FF2B5EF4-FFF2-40B4-BE49-F238E27FC236}">
                  <a16:creationId xmlns:a16="http://schemas.microsoft.com/office/drawing/2014/main" id="{6D1F02C5-175C-4800-B0EB-F9E148C0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165"/>
              <a:ext cx="602" cy="203"/>
            </a:xfrm>
            <a:custGeom>
              <a:avLst/>
              <a:gdLst>
                <a:gd name="T0" fmla="*/ 3757 w 241"/>
                <a:gd name="T1" fmla="*/ 606 h 76"/>
                <a:gd name="T2" fmla="*/ 1871 w 241"/>
                <a:gd name="T3" fmla="*/ 1448 h 76"/>
                <a:gd name="T4" fmla="*/ 1883 w 241"/>
                <a:gd name="T5" fmla="*/ 1448 h 76"/>
                <a:gd name="T6" fmla="*/ 0 w 241"/>
                <a:gd name="T7" fmla="*/ 606 h 76"/>
                <a:gd name="T8" fmla="*/ 1808 w 241"/>
                <a:gd name="T9" fmla="*/ 1357 h 76"/>
                <a:gd name="T10" fmla="*/ 3632 w 241"/>
                <a:gd name="T11" fmla="*/ 534 h 76"/>
                <a:gd name="T12" fmla="*/ 3162 w 241"/>
                <a:gd name="T13" fmla="*/ 0 h 76"/>
                <a:gd name="T14" fmla="*/ 3757 w 241"/>
                <a:gd name="T15" fmla="*/ 606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241" y="32"/>
                  </a:moveTo>
                  <a:cubicBezTo>
                    <a:pt x="241" y="56"/>
                    <a:pt x="187" y="76"/>
                    <a:pt x="120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54" y="76"/>
                    <a:pt x="0" y="56"/>
                    <a:pt x="0" y="32"/>
                  </a:cubicBezTo>
                  <a:cubicBezTo>
                    <a:pt x="2" y="51"/>
                    <a:pt x="44" y="71"/>
                    <a:pt x="116" y="71"/>
                  </a:cubicBezTo>
                  <a:cubicBezTo>
                    <a:pt x="188" y="70"/>
                    <a:pt x="235" y="47"/>
                    <a:pt x="233" y="28"/>
                  </a:cubicBezTo>
                  <a:cubicBezTo>
                    <a:pt x="230" y="9"/>
                    <a:pt x="203" y="0"/>
                    <a:pt x="203" y="0"/>
                  </a:cubicBezTo>
                  <a:cubicBezTo>
                    <a:pt x="220" y="6"/>
                    <a:pt x="241" y="18"/>
                    <a:pt x="241" y="32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37">
              <a:extLst>
                <a:ext uri="{FF2B5EF4-FFF2-40B4-BE49-F238E27FC236}">
                  <a16:creationId xmlns:a16="http://schemas.microsoft.com/office/drawing/2014/main" id="{1553DAB5-6EC5-4031-A3F0-BA4D973D5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205"/>
              <a:ext cx="428" cy="115"/>
            </a:xfrm>
            <a:custGeom>
              <a:avLst/>
              <a:gdLst>
                <a:gd name="T0" fmla="*/ 2681 w 171"/>
                <a:gd name="T1" fmla="*/ 342 h 43"/>
                <a:gd name="T2" fmla="*/ 1334 w 171"/>
                <a:gd name="T3" fmla="*/ 824 h 43"/>
                <a:gd name="T4" fmla="*/ 1347 w 171"/>
                <a:gd name="T5" fmla="*/ 824 h 43"/>
                <a:gd name="T6" fmla="*/ 0 w 171"/>
                <a:gd name="T7" fmla="*/ 342 h 43"/>
                <a:gd name="T8" fmla="*/ 1304 w 171"/>
                <a:gd name="T9" fmla="*/ 730 h 43"/>
                <a:gd name="T10" fmla="*/ 2538 w 171"/>
                <a:gd name="T11" fmla="*/ 286 h 43"/>
                <a:gd name="T12" fmla="*/ 2255 w 171"/>
                <a:gd name="T13" fmla="*/ 0 h 43"/>
                <a:gd name="T14" fmla="*/ 2681 w 171"/>
                <a:gd name="T15" fmla="*/ 342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43">
                  <a:moveTo>
                    <a:pt x="171" y="18"/>
                  </a:moveTo>
                  <a:cubicBezTo>
                    <a:pt x="171" y="32"/>
                    <a:pt x="132" y="43"/>
                    <a:pt x="85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39" y="43"/>
                    <a:pt x="0" y="32"/>
                    <a:pt x="0" y="18"/>
                  </a:cubicBezTo>
                  <a:cubicBezTo>
                    <a:pt x="1" y="29"/>
                    <a:pt x="32" y="38"/>
                    <a:pt x="83" y="38"/>
                  </a:cubicBezTo>
                  <a:cubicBezTo>
                    <a:pt x="134" y="37"/>
                    <a:pt x="164" y="26"/>
                    <a:pt x="162" y="15"/>
                  </a:cubicBezTo>
                  <a:cubicBezTo>
                    <a:pt x="160" y="4"/>
                    <a:pt x="144" y="0"/>
                    <a:pt x="144" y="0"/>
                  </a:cubicBezTo>
                  <a:cubicBezTo>
                    <a:pt x="156" y="3"/>
                    <a:pt x="171" y="10"/>
                    <a:pt x="171" y="18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38">
              <a:extLst>
                <a:ext uri="{FF2B5EF4-FFF2-40B4-BE49-F238E27FC236}">
                  <a16:creationId xmlns:a16="http://schemas.microsoft.com/office/drawing/2014/main" id="{5207E064-28BE-45DF-8E4A-ED00947B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6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39">
              <a:extLst>
                <a:ext uri="{FF2B5EF4-FFF2-40B4-BE49-F238E27FC236}">
                  <a16:creationId xmlns:a16="http://schemas.microsoft.com/office/drawing/2014/main" id="{21EAF160-14D6-4AAA-9BC3-5AD0F524E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091"/>
              <a:ext cx="835" cy="378"/>
            </a:xfrm>
            <a:custGeom>
              <a:avLst/>
              <a:gdLst>
                <a:gd name="T0" fmla="*/ 2363 w 334"/>
                <a:gd name="T1" fmla="*/ 2545 h 142"/>
                <a:gd name="T2" fmla="*/ 20 w 334"/>
                <a:gd name="T3" fmla="*/ 2020 h 142"/>
                <a:gd name="T4" fmla="*/ 0 w 334"/>
                <a:gd name="T5" fmla="*/ 2034 h 142"/>
                <a:gd name="T6" fmla="*/ 2425 w 334"/>
                <a:gd name="T7" fmla="*/ 2678 h 142"/>
                <a:gd name="T8" fmla="*/ 5220 w 334"/>
                <a:gd name="T9" fmla="*/ 1680 h 142"/>
                <a:gd name="T10" fmla="*/ 5220 w 334"/>
                <a:gd name="T11" fmla="*/ 1360 h 142"/>
                <a:gd name="T12" fmla="*/ 2363 w 334"/>
                <a:gd name="T13" fmla="*/ 2545 h 142"/>
                <a:gd name="T14" fmla="*/ 4470 w 334"/>
                <a:gd name="T15" fmla="*/ 0 h 142"/>
                <a:gd name="T16" fmla="*/ 5220 w 334"/>
                <a:gd name="T17" fmla="*/ 807 h 142"/>
                <a:gd name="T18" fmla="*/ 5220 w 334"/>
                <a:gd name="T19" fmla="*/ 546 h 142"/>
                <a:gd name="T20" fmla="*/ 4470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1" y="135"/>
                  </a:moveTo>
                  <a:cubicBezTo>
                    <a:pt x="85" y="136"/>
                    <a:pt x="33" y="125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6" y="129"/>
                    <a:pt x="92" y="142"/>
                    <a:pt x="155" y="142"/>
                  </a:cubicBezTo>
                  <a:cubicBezTo>
                    <a:pt x="237" y="142"/>
                    <a:pt x="306" y="120"/>
                    <a:pt x="334" y="8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18" y="104"/>
                    <a:pt x="249" y="134"/>
                    <a:pt x="151" y="135"/>
                  </a:cubicBezTo>
                  <a:close/>
                  <a:moveTo>
                    <a:pt x="286" y="0"/>
                  </a:moveTo>
                  <a:cubicBezTo>
                    <a:pt x="286" y="0"/>
                    <a:pt x="323" y="15"/>
                    <a:pt x="334" y="43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22" y="17"/>
                    <a:pt x="302" y="7"/>
                    <a:pt x="286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40">
              <a:extLst>
                <a:ext uri="{FF2B5EF4-FFF2-40B4-BE49-F238E27FC236}">
                  <a16:creationId xmlns:a16="http://schemas.microsoft.com/office/drawing/2014/main" id="{58661311-16FB-4A02-8B80-7386D5945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6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E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41">
              <a:extLst>
                <a:ext uri="{FF2B5EF4-FFF2-40B4-BE49-F238E27FC236}">
                  <a16:creationId xmlns:a16="http://schemas.microsoft.com/office/drawing/2014/main" id="{4383B924-0C05-42C8-B1F5-E60476D93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091"/>
              <a:ext cx="835" cy="378"/>
            </a:xfrm>
            <a:custGeom>
              <a:avLst/>
              <a:gdLst>
                <a:gd name="T0" fmla="*/ 2363 w 334"/>
                <a:gd name="T1" fmla="*/ 2545 h 142"/>
                <a:gd name="T2" fmla="*/ 20 w 334"/>
                <a:gd name="T3" fmla="*/ 2020 h 142"/>
                <a:gd name="T4" fmla="*/ 0 w 334"/>
                <a:gd name="T5" fmla="*/ 2034 h 142"/>
                <a:gd name="T6" fmla="*/ 2425 w 334"/>
                <a:gd name="T7" fmla="*/ 2678 h 142"/>
                <a:gd name="T8" fmla="*/ 5220 w 334"/>
                <a:gd name="T9" fmla="*/ 1680 h 142"/>
                <a:gd name="T10" fmla="*/ 5220 w 334"/>
                <a:gd name="T11" fmla="*/ 1360 h 142"/>
                <a:gd name="T12" fmla="*/ 2363 w 334"/>
                <a:gd name="T13" fmla="*/ 2545 h 142"/>
                <a:gd name="T14" fmla="*/ 4470 w 334"/>
                <a:gd name="T15" fmla="*/ 0 h 142"/>
                <a:gd name="T16" fmla="*/ 5220 w 334"/>
                <a:gd name="T17" fmla="*/ 807 h 142"/>
                <a:gd name="T18" fmla="*/ 5220 w 334"/>
                <a:gd name="T19" fmla="*/ 546 h 142"/>
                <a:gd name="T20" fmla="*/ 4470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1" y="135"/>
                  </a:moveTo>
                  <a:cubicBezTo>
                    <a:pt x="85" y="136"/>
                    <a:pt x="33" y="125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6" y="129"/>
                    <a:pt x="92" y="142"/>
                    <a:pt x="155" y="142"/>
                  </a:cubicBezTo>
                  <a:cubicBezTo>
                    <a:pt x="237" y="142"/>
                    <a:pt x="306" y="120"/>
                    <a:pt x="334" y="8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18" y="104"/>
                    <a:pt x="249" y="134"/>
                    <a:pt x="151" y="135"/>
                  </a:cubicBezTo>
                  <a:close/>
                  <a:moveTo>
                    <a:pt x="286" y="0"/>
                  </a:moveTo>
                  <a:cubicBezTo>
                    <a:pt x="286" y="0"/>
                    <a:pt x="323" y="15"/>
                    <a:pt x="334" y="43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22" y="17"/>
                    <a:pt x="302" y="7"/>
                    <a:pt x="286" y="0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42">
              <a:extLst>
                <a:ext uri="{FF2B5EF4-FFF2-40B4-BE49-F238E27FC236}">
                  <a16:creationId xmlns:a16="http://schemas.microsoft.com/office/drawing/2014/main" id="{40A96833-48F7-4DE3-A7BA-A6E2ECF7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3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43">
              <a:extLst>
                <a:ext uri="{FF2B5EF4-FFF2-40B4-BE49-F238E27FC236}">
                  <a16:creationId xmlns:a16="http://schemas.microsoft.com/office/drawing/2014/main" id="{3FEE457A-4CB5-4A16-A567-72DE6724F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0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44">
              <a:extLst>
                <a:ext uri="{FF2B5EF4-FFF2-40B4-BE49-F238E27FC236}">
                  <a16:creationId xmlns:a16="http://schemas.microsoft.com/office/drawing/2014/main" id="{15735477-0C79-42A2-B2AE-ED172D561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5" y="2048"/>
              <a:ext cx="860" cy="491"/>
            </a:xfrm>
            <a:custGeom>
              <a:avLst/>
              <a:gdLst>
                <a:gd name="T0" fmla="*/ 0 w 344"/>
                <a:gd name="T1" fmla="*/ 2847 h 184"/>
                <a:gd name="T2" fmla="*/ 0 w 344"/>
                <a:gd name="T3" fmla="*/ 2890 h 184"/>
                <a:gd name="T4" fmla="*/ 2550 w 344"/>
                <a:gd name="T5" fmla="*/ 3496 h 184"/>
                <a:gd name="T6" fmla="*/ 5375 w 344"/>
                <a:gd name="T7" fmla="*/ 2719 h 184"/>
                <a:gd name="T8" fmla="*/ 5375 w 344"/>
                <a:gd name="T9" fmla="*/ 2450 h 184"/>
                <a:gd name="T10" fmla="*/ 2470 w 344"/>
                <a:gd name="T11" fmla="*/ 3325 h 184"/>
                <a:gd name="T12" fmla="*/ 0 w 344"/>
                <a:gd name="T13" fmla="*/ 2847 h 184"/>
                <a:gd name="T14" fmla="*/ 5000 w 344"/>
                <a:gd name="T15" fmla="*/ 0 h 184"/>
                <a:gd name="T16" fmla="*/ 5375 w 344"/>
                <a:gd name="T17" fmla="*/ 286 h 184"/>
                <a:gd name="T18" fmla="*/ 5375 w 344"/>
                <a:gd name="T19" fmla="*/ 227 h 184"/>
                <a:gd name="T20" fmla="*/ 5000 w 344"/>
                <a:gd name="T21" fmla="*/ 0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4" h="184">
                  <a:moveTo>
                    <a:pt x="0" y="150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41" y="172"/>
                    <a:pt x="99" y="184"/>
                    <a:pt x="163" y="184"/>
                  </a:cubicBezTo>
                  <a:cubicBezTo>
                    <a:pt x="237" y="184"/>
                    <a:pt x="302" y="168"/>
                    <a:pt x="344" y="143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06" y="155"/>
                    <a:pt x="240" y="174"/>
                    <a:pt x="158" y="175"/>
                  </a:cubicBezTo>
                  <a:cubicBezTo>
                    <a:pt x="93" y="176"/>
                    <a:pt x="39" y="166"/>
                    <a:pt x="0" y="150"/>
                  </a:cubicBezTo>
                  <a:close/>
                  <a:moveTo>
                    <a:pt x="320" y="0"/>
                  </a:moveTo>
                  <a:cubicBezTo>
                    <a:pt x="322" y="1"/>
                    <a:pt x="332" y="6"/>
                    <a:pt x="344" y="15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36" y="7"/>
                    <a:pt x="328" y="3"/>
                    <a:pt x="320" y="0"/>
                  </a:cubicBezTo>
                  <a:close/>
                </a:path>
              </a:pathLst>
            </a:custGeom>
            <a:solidFill>
              <a:srgbClr val="E6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45">
              <a:extLst>
                <a:ext uri="{FF2B5EF4-FFF2-40B4-BE49-F238E27FC236}">
                  <a16:creationId xmlns:a16="http://schemas.microsoft.com/office/drawing/2014/main" id="{BC4EC710-5C5E-468E-B11B-89A80450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27"/>
              <a:ext cx="995" cy="154"/>
            </a:xfrm>
            <a:custGeom>
              <a:avLst/>
              <a:gdLst>
                <a:gd name="T0" fmla="*/ 6220 w 398"/>
                <a:gd name="T1" fmla="*/ 247 h 58"/>
                <a:gd name="T2" fmla="*/ 3458 w 398"/>
                <a:gd name="T3" fmla="*/ 895 h 58"/>
                <a:gd name="T4" fmla="*/ 20 w 398"/>
                <a:gd name="T5" fmla="*/ 0 h 58"/>
                <a:gd name="T6" fmla="*/ 0 w 398"/>
                <a:gd name="T7" fmla="*/ 21 h 58"/>
                <a:gd name="T8" fmla="*/ 3550 w 398"/>
                <a:gd name="T9" fmla="*/ 1086 h 58"/>
                <a:gd name="T10" fmla="*/ 6220 w 398"/>
                <a:gd name="T11" fmla="*/ 507 h 58"/>
                <a:gd name="T12" fmla="*/ 6220 w 398"/>
                <a:gd name="T13" fmla="*/ 24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8" h="58">
                  <a:moveTo>
                    <a:pt x="398" y="13"/>
                  </a:moveTo>
                  <a:cubicBezTo>
                    <a:pt x="355" y="33"/>
                    <a:pt x="294" y="47"/>
                    <a:pt x="221" y="48"/>
                  </a:cubicBezTo>
                  <a:cubicBezTo>
                    <a:pt x="120" y="49"/>
                    <a:pt x="42" y="3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4" y="36"/>
                    <a:pt x="130" y="58"/>
                    <a:pt x="227" y="58"/>
                  </a:cubicBezTo>
                  <a:cubicBezTo>
                    <a:pt x="293" y="58"/>
                    <a:pt x="353" y="46"/>
                    <a:pt x="398" y="27"/>
                  </a:cubicBezTo>
                  <a:lnTo>
                    <a:pt x="398" y="13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46">
              <a:extLst>
                <a:ext uri="{FF2B5EF4-FFF2-40B4-BE49-F238E27FC236}">
                  <a16:creationId xmlns:a16="http://schemas.microsoft.com/office/drawing/2014/main" id="{0225D39A-E85B-435F-823B-A504E39D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80"/>
              <a:ext cx="8" cy="1"/>
            </a:xfrm>
            <a:custGeom>
              <a:avLst/>
              <a:gdLst>
                <a:gd name="T0" fmla="*/ 0 w 3"/>
                <a:gd name="T1" fmla="*/ 0 h 1"/>
                <a:gd name="T2" fmla="*/ 35 w 3"/>
                <a:gd name="T3" fmla="*/ 0 h 1"/>
                <a:gd name="T4" fmla="*/ 56 w 3"/>
                <a:gd name="T5" fmla="*/ 0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47">
              <a:extLst>
                <a:ext uri="{FF2B5EF4-FFF2-40B4-BE49-F238E27FC236}">
                  <a16:creationId xmlns:a16="http://schemas.microsoft.com/office/drawing/2014/main" id="{DE8DB649-5630-45D8-A5B3-F9EC5BB9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933"/>
              <a:ext cx="130" cy="43"/>
            </a:xfrm>
            <a:custGeom>
              <a:avLst/>
              <a:gdLst>
                <a:gd name="T0" fmla="*/ 175 w 52"/>
                <a:gd name="T1" fmla="*/ 94 h 16"/>
                <a:gd name="T2" fmla="*/ 0 w 52"/>
                <a:gd name="T3" fmla="*/ 274 h 16"/>
                <a:gd name="T4" fmla="*/ 270 w 52"/>
                <a:gd name="T5" fmla="*/ 290 h 16"/>
                <a:gd name="T6" fmla="*/ 500 w 52"/>
                <a:gd name="T7" fmla="*/ 175 h 16"/>
                <a:gd name="T8" fmla="*/ 813 w 52"/>
                <a:gd name="T9" fmla="*/ 0 h 16"/>
                <a:gd name="T10" fmla="*/ 333 w 52"/>
                <a:gd name="T11" fmla="*/ 3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6">
                  <a:moveTo>
                    <a:pt x="11" y="5"/>
                  </a:moveTo>
                  <a:cubicBezTo>
                    <a:pt x="8" y="9"/>
                    <a:pt x="4" y="11"/>
                    <a:pt x="0" y="14"/>
                  </a:cubicBezTo>
                  <a:cubicBezTo>
                    <a:pt x="6" y="13"/>
                    <a:pt x="12" y="16"/>
                    <a:pt x="17" y="15"/>
                  </a:cubicBezTo>
                  <a:cubicBezTo>
                    <a:pt x="20" y="14"/>
                    <a:pt x="29" y="10"/>
                    <a:pt x="32" y="9"/>
                  </a:cubicBezTo>
                  <a:cubicBezTo>
                    <a:pt x="37" y="7"/>
                    <a:pt x="48" y="2"/>
                    <a:pt x="52" y="0"/>
                  </a:cubicBezTo>
                  <a:cubicBezTo>
                    <a:pt x="45" y="0"/>
                    <a:pt x="29" y="4"/>
                    <a:pt x="21" y="2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48">
              <a:extLst>
                <a:ext uri="{FF2B5EF4-FFF2-40B4-BE49-F238E27FC236}">
                  <a16:creationId xmlns:a16="http://schemas.microsoft.com/office/drawing/2014/main" id="{5ACBC477-23EE-4DD6-BCA9-2B8F07886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829"/>
              <a:ext cx="105" cy="80"/>
            </a:xfrm>
            <a:custGeom>
              <a:avLst/>
              <a:gdLst>
                <a:gd name="T0" fmla="*/ 0 w 42"/>
                <a:gd name="T1" fmla="*/ 568 h 30"/>
                <a:gd name="T2" fmla="*/ 438 w 42"/>
                <a:gd name="T3" fmla="*/ 397 h 30"/>
                <a:gd name="T4" fmla="*/ 520 w 42"/>
                <a:gd name="T5" fmla="*/ 192 h 30"/>
                <a:gd name="T6" fmla="*/ 658 w 42"/>
                <a:gd name="T7" fmla="*/ 0 h 30"/>
                <a:gd name="T8" fmla="*/ 220 w 42"/>
                <a:gd name="T9" fmla="*/ 136 h 30"/>
                <a:gd name="T10" fmla="*/ 83 w 42"/>
                <a:gd name="T11" fmla="*/ 45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0">
                  <a:moveTo>
                    <a:pt x="0" y="30"/>
                  </a:moveTo>
                  <a:cubicBezTo>
                    <a:pt x="8" y="29"/>
                    <a:pt x="22" y="26"/>
                    <a:pt x="28" y="21"/>
                  </a:cubicBezTo>
                  <a:cubicBezTo>
                    <a:pt x="32" y="18"/>
                    <a:pt x="31" y="14"/>
                    <a:pt x="33" y="10"/>
                  </a:cubicBezTo>
                  <a:cubicBezTo>
                    <a:pt x="35" y="7"/>
                    <a:pt x="39" y="3"/>
                    <a:pt x="42" y="0"/>
                  </a:cubicBezTo>
                  <a:cubicBezTo>
                    <a:pt x="34" y="3"/>
                    <a:pt x="23" y="5"/>
                    <a:pt x="14" y="7"/>
                  </a:cubicBezTo>
                  <a:cubicBezTo>
                    <a:pt x="15" y="14"/>
                    <a:pt x="9" y="18"/>
                    <a:pt x="5" y="24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49">
              <a:extLst>
                <a:ext uri="{FF2B5EF4-FFF2-40B4-BE49-F238E27FC236}">
                  <a16:creationId xmlns:a16="http://schemas.microsoft.com/office/drawing/2014/main" id="{1072F4C0-F630-481E-8374-AD97C24ED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821"/>
              <a:ext cx="410" cy="70"/>
            </a:xfrm>
            <a:custGeom>
              <a:avLst/>
              <a:gdLst>
                <a:gd name="T0" fmla="*/ 1158 w 164"/>
                <a:gd name="T1" fmla="*/ 22 h 26"/>
                <a:gd name="T2" fmla="*/ 313 w 164"/>
                <a:gd name="T3" fmla="*/ 159 h 26"/>
                <a:gd name="T4" fmla="*/ 83 w 164"/>
                <a:gd name="T5" fmla="*/ 291 h 26"/>
                <a:gd name="T6" fmla="*/ 333 w 164"/>
                <a:gd name="T7" fmla="*/ 412 h 26"/>
                <a:gd name="T8" fmla="*/ 1145 w 164"/>
                <a:gd name="T9" fmla="*/ 334 h 26"/>
                <a:gd name="T10" fmla="*/ 1908 w 164"/>
                <a:gd name="T11" fmla="*/ 334 h 26"/>
                <a:gd name="T12" fmla="*/ 2300 w 164"/>
                <a:gd name="T13" fmla="*/ 175 h 26"/>
                <a:gd name="T14" fmla="*/ 1208 w 164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26">
                  <a:moveTo>
                    <a:pt x="74" y="1"/>
                  </a:moveTo>
                  <a:cubicBezTo>
                    <a:pt x="54" y="1"/>
                    <a:pt x="36" y="3"/>
                    <a:pt x="20" y="8"/>
                  </a:cubicBezTo>
                  <a:cubicBezTo>
                    <a:pt x="16" y="9"/>
                    <a:pt x="8" y="11"/>
                    <a:pt x="5" y="15"/>
                  </a:cubicBezTo>
                  <a:cubicBezTo>
                    <a:pt x="0" y="26"/>
                    <a:pt x="15" y="22"/>
                    <a:pt x="21" y="21"/>
                  </a:cubicBezTo>
                  <a:cubicBezTo>
                    <a:pt x="39" y="19"/>
                    <a:pt x="55" y="17"/>
                    <a:pt x="73" y="17"/>
                  </a:cubicBezTo>
                  <a:cubicBezTo>
                    <a:pt x="89" y="17"/>
                    <a:pt x="106" y="16"/>
                    <a:pt x="122" y="17"/>
                  </a:cubicBezTo>
                  <a:cubicBezTo>
                    <a:pt x="129" y="17"/>
                    <a:pt x="164" y="19"/>
                    <a:pt x="147" y="9"/>
                  </a:cubicBezTo>
                  <a:cubicBezTo>
                    <a:pt x="133" y="0"/>
                    <a:pt x="93" y="0"/>
                    <a:pt x="77" y="0"/>
                  </a:cubicBezTo>
                </a:path>
              </a:pathLst>
            </a:custGeom>
            <a:solidFill>
              <a:srgbClr val="F3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50">
              <a:extLst>
                <a:ext uri="{FF2B5EF4-FFF2-40B4-BE49-F238E27FC236}">
                  <a16:creationId xmlns:a16="http://schemas.microsoft.com/office/drawing/2014/main" id="{23DF8F06-41BD-4702-AF75-C72437CDB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824"/>
              <a:ext cx="133" cy="43"/>
            </a:xfrm>
            <a:custGeom>
              <a:avLst/>
              <a:gdLst>
                <a:gd name="T0" fmla="*/ 366 w 53"/>
                <a:gd name="T1" fmla="*/ 35 h 16"/>
                <a:gd name="T2" fmla="*/ 0 w 53"/>
                <a:gd name="T3" fmla="*/ 196 h 16"/>
                <a:gd name="T4" fmla="*/ 301 w 53"/>
                <a:gd name="T5" fmla="*/ 274 h 16"/>
                <a:gd name="T6" fmla="*/ 585 w 53"/>
                <a:gd name="T7" fmla="*/ 253 h 16"/>
                <a:gd name="T8" fmla="*/ 755 w 53"/>
                <a:gd name="T9" fmla="*/ 231 h 16"/>
                <a:gd name="T10" fmla="*/ 775 w 53"/>
                <a:gd name="T11" fmla="*/ 81 h 16"/>
                <a:gd name="T12" fmla="*/ 429 w 53"/>
                <a:gd name="T13" fmla="*/ 3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23" y="2"/>
                  </a:moveTo>
                  <a:cubicBezTo>
                    <a:pt x="18" y="3"/>
                    <a:pt x="0" y="2"/>
                    <a:pt x="0" y="10"/>
                  </a:cubicBezTo>
                  <a:cubicBezTo>
                    <a:pt x="0" y="16"/>
                    <a:pt x="16" y="14"/>
                    <a:pt x="19" y="14"/>
                  </a:cubicBezTo>
                  <a:cubicBezTo>
                    <a:pt x="25" y="13"/>
                    <a:pt x="31" y="13"/>
                    <a:pt x="37" y="13"/>
                  </a:cubicBezTo>
                  <a:cubicBezTo>
                    <a:pt x="41" y="12"/>
                    <a:pt x="45" y="13"/>
                    <a:pt x="48" y="12"/>
                  </a:cubicBezTo>
                  <a:cubicBezTo>
                    <a:pt x="52" y="10"/>
                    <a:pt x="53" y="6"/>
                    <a:pt x="49" y="4"/>
                  </a:cubicBezTo>
                  <a:cubicBezTo>
                    <a:pt x="44" y="0"/>
                    <a:pt x="33" y="2"/>
                    <a:pt x="27" y="2"/>
                  </a:cubicBezTo>
                </a:path>
              </a:pathLst>
            </a:custGeom>
            <a:solidFill>
              <a:srgbClr val="F9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51">
              <a:extLst>
                <a:ext uri="{FF2B5EF4-FFF2-40B4-BE49-F238E27FC236}">
                  <a16:creationId xmlns:a16="http://schemas.microsoft.com/office/drawing/2014/main" id="{DFE34D51-50BE-4C11-A3EC-D449C92F9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37"/>
              <a:ext cx="65" cy="8"/>
            </a:xfrm>
            <a:custGeom>
              <a:avLst/>
              <a:gdLst>
                <a:gd name="T0" fmla="*/ 0 w 26"/>
                <a:gd name="T1" fmla="*/ 35 h 3"/>
                <a:gd name="T2" fmla="*/ 250 w 26"/>
                <a:gd name="T3" fmla="*/ 56 h 3"/>
                <a:gd name="T4" fmla="*/ 408 w 26"/>
                <a:gd name="T5" fmla="*/ 21 h 3"/>
                <a:gd name="T6" fmla="*/ 175 w 26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">
                  <a:moveTo>
                    <a:pt x="0" y="2"/>
                  </a:moveTo>
                  <a:cubicBezTo>
                    <a:pt x="5" y="3"/>
                    <a:pt x="11" y="2"/>
                    <a:pt x="16" y="3"/>
                  </a:cubicBezTo>
                  <a:cubicBezTo>
                    <a:pt x="21" y="3"/>
                    <a:pt x="22" y="2"/>
                    <a:pt x="26" y="1"/>
                  </a:cubicBezTo>
                  <a:cubicBezTo>
                    <a:pt x="21" y="1"/>
                    <a:pt x="1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52">
              <a:extLst>
                <a:ext uri="{FF2B5EF4-FFF2-40B4-BE49-F238E27FC236}">
                  <a16:creationId xmlns:a16="http://schemas.microsoft.com/office/drawing/2014/main" id="{19541655-72A6-4F0B-A545-15B0A1C3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837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35 h 3"/>
                <a:gd name="T4" fmla="*/ 70 w 5"/>
                <a:gd name="T5" fmla="*/ 56 h 3"/>
                <a:gd name="T6" fmla="*/ 70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4" y="2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53">
              <a:extLst>
                <a:ext uri="{FF2B5EF4-FFF2-40B4-BE49-F238E27FC236}">
                  <a16:creationId xmlns:a16="http://schemas.microsoft.com/office/drawing/2014/main" id="{D0A2F44A-551C-4CA6-B652-EE9DB625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099"/>
              <a:ext cx="390" cy="173"/>
            </a:xfrm>
            <a:custGeom>
              <a:avLst/>
              <a:gdLst>
                <a:gd name="T0" fmla="*/ 63 w 156"/>
                <a:gd name="T1" fmla="*/ 1224 h 65"/>
                <a:gd name="T2" fmla="*/ 2438 w 156"/>
                <a:gd name="T3" fmla="*/ 21 h 65"/>
                <a:gd name="T4" fmla="*/ 63 w 156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65">
                  <a:moveTo>
                    <a:pt x="4" y="65"/>
                  </a:moveTo>
                  <a:cubicBezTo>
                    <a:pt x="0" y="37"/>
                    <a:pt x="53" y="0"/>
                    <a:pt x="156" y="1"/>
                  </a:cubicBezTo>
                  <a:cubicBezTo>
                    <a:pt x="129" y="3"/>
                    <a:pt x="24" y="12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54">
              <a:extLst>
                <a:ext uri="{FF2B5EF4-FFF2-40B4-BE49-F238E27FC236}">
                  <a16:creationId xmlns:a16="http://schemas.microsoft.com/office/drawing/2014/main" id="{F1F02519-7B77-4ADF-8E92-F50DDA56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048"/>
              <a:ext cx="480" cy="213"/>
            </a:xfrm>
            <a:custGeom>
              <a:avLst/>
              <a:gdLst>
                <a:gd name="T0" fmla="*/ 63 w 192"/>
                <a:gd name="T1" fmla="*/ 1510 h 80"/>
                <a:gd name="T2" fmla="*/ 3000 w 192"/>
                <a:gd name="T3" fmla="*/ 35 h 80"/>
                <a:gd name="T4" fmla="*/ 63 w 192"/>
                <a:gd name="T5" fmla="*/ 151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80">
                  <a:moveTo>
                    <a:pt x="4" y="80"/>
                  </a:moveTo>
                  <a:cubicBezTo>
                    <a:pt x="0" y="46"/>
                    <a:pt x="63" y="0"/>
                    <a:pt x="192" y="2"/>
                  </a:cubicBezTo>
                  <a:cubicBezTo>
                    <a:pt x="158" y="4"/>
                    <a:pt x="20" y="10"/>
                    <a:pt x="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55">
              <a:extLst>
                <a:ext uri="{FF2B5EF4-FFF2-40B4-BE49-F238E27FC236}">
                  <a16:creationId xmlns:a16="http://schemas.microsoft.com/office/drawing/2014/main" id="{A50C7A38-7C04-452D-AB5E-24AD9EA3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987"/>
              <a:ext cx="593" cy="261"/>
            </a:xfrm>
            <a:custGeom>
              <a:avLst/>
              <a:gdLst>
                <a:gd name="T0" fmla="*/ 83 w 237"/>
                <a:gd name="T1" fmla="*/ 1851 h 98"/>
                <a:gd name="T2" fmla="*/ 3713 w 237"/>
                <a:gd name="T3" fmla="*/ 35 h 98"/>
                <a:gd name="T4" fmla="*/ 83 w 237"/>
                <a:gd name="T5" fmla="*/ 1851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98">
                  <a:moveTo>
                    <a:pt x="5" y="98"/>
                  </a:moveTo>
                  <a:cubicBezTo>
                    <a:pt x="0" y="56"/>
                    <a:pt x="78" y="0"/>
                    <a:pt x="237" y="2"/>
                  </a:cubicBezTo>
                  <a:cubicBezTo>
                    <a:pt x="195" y="5"/>
                    <a:pt x="25" y="11"/>
                    <a:pt x="5" y="98"/>
                  </a:cubicBezTo>
                  <a:close/>
                </a:path>
              </a:pathLst>
            </a:custGeom>
            <a:solidFill>
              <a:srgbClr val="F0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56">
              <a:extLst>
                <a:ext uri="{FF2B5EF4-FFF2-40B4-BE49-F238E27FC236}">
                  <a16:creationId xmlns:a16="http://schemas.microsoft.com/office/drawing/2014/main" id="{F1B880FE-4802-44E1-9CB0-BB984C1B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155"/>
              <a:ext cx="248" cy="112"/>
            </a:xfrm>
            <a:custGeom>
              <a:avLst/>
              <a:gdLst>
                <a:gd name="T0" fmla="*/ 50 w 99"/>
                <a:gd name="T1" fmla="*/ 797 h 42"/>
                <a:gd name="T2" fmla="*/ 1556 w 99"/>
                <a:gd name="T3" fmla="*/ 21 h 42"/>
                <a:gd name="T4" fmla="*/ 50 w 99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2">
                  <a:moveTo>
                    <a:pt x="3" y="42"/>
                  </a:moveTo>
                  <a:cubicBezTo>
                    <a:pt x="0" y="24"/>
                    <a:pt x="34" y="0"/>
                    <a:pt x="99" y="1"/>
                  </a:cubicBezTo>
                  <a:cubicBezTo>
                    <a:pt x="82" y="2"/>
                    <a:pt x="16" y="8"/>
                    <a:pt x="3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57">
              <a:extLst>
                <a:ext uri="{FF2B5EF4-FFF2-40B4-BE49-F238E27FC236}">
                  <a16:creationId xmlns:a16="http://schemas.microsoft.com/office/drawing/2014/main" id="{96E5EE6A-DEBF-4DAB-9908-5F12872A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205"/>
              <a:ext cx="128" cy="59"/>
            </a:xfrm>
            <a:custGeom>
              <a:avLst/>
              <a:gdLst>
                <a:gd name="T0" fmla="*/ 20 w 51"/>
                <a:gd name="T1" fmla="*/ 424 h 22"/>
                <a:gd name="T2" fmla="*/ 806 w 51"/>
                <a:gd name="T3" fmla="*/ 0 h 22"/>
                <a:gd name="T4" fmla="*/ 20 w 5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1" y="22"/>
                  </a:moveTo>
                  <a:cubicBezTo>
                    <a:pt x="0" y="13"/>
                    <a:pt x="17" y="0"/>
                    <a:pt x="51" y="0"/>
                  </a:cubicBezTo>
                  <a:cubicBezTo>
                    <a:pt x="42" y="1"/>
                    <a:pt x="7" y="5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58">
              <a:extLst>
                <a:ext uri="{FF2B5EF4-FFF2-40B4-BE49-F238E27FC236}">
                  <a16:creationId xmlns:a16="http://schemas.microsoft.com/office/drawing/2014/main" id="{11712A63-4C19-497C-A738-892403AB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043"/>
              <a:ext cx="448" cy="480"/>
            </a:xfrm>
            <a:custGeom>
              <a:avLst/>
              <a:gdLst>
                <a:gd name="T0" fmla="*/ 2130 w 179"/>
                <a:gd name="T1" fmla="*/ 0 h 180"/>
                <a:gd name="T2" fmla="*/ 2806 w 179"/>
                <a:gd name="T3" fmla="*/ 3413 h 180"/>
                <a:gd name="T4" fmla="*/ 2130 w 179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180">
                  <a:moveTo>
                    <a:pt x="136" y="0"/>
                  </a:moveTo>
                  <a:cubicBezTo>
                    <a:pt x="94" y="21"/>
                    <a:pt x="0" y="100"/>
                    <a:pt x="179" y="180"/>
                  </a:cubicBezTo>
                  <a:cubicBezTo>
                    <a:pt x="116" y="149"/>
                    <a:pt x="32" y="75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59">
              <a:extLst>
                <a:ext uri="{FF2B5EF4-FFF2-40B4-BE49-F238E27FC236}">
                  <a16:creationId xmlns:a16="http://schemas.microsoft.com/office/drawing/2014/main" id="{88ECDAC5-B9F5-48D0-AAA7-3898D3EE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60"/>
              <a:ext cx="1473" cy="413"/>
            </a:xfrm>
            <a:custGeom>
              <a:avLst/>
              <a:gdLst>
                <a:gd name="T0" fmla="*/ 0 w 589"/>
                <a:gd name="T1" fmla="*/ 2627 h 155"/>
                <a:gd name="T2" fmla="*/ 0 w 589"/>
                <a:gd name="T3" fmla="*/ 2649 h 155"/>
                <a:gd name="T4" fmla="*/ 6535 w 589"/>
                <a:gd name="T5" fmla="*/ 0 h 155"/>
                <a:gd name="T6" fmla="*/ 9213 w 589"/>
                <a:gd name="T7" fmla="*/ 341 h 155"/>
                <a:gd name="T8" fmla="*/ 9213 w 589"/>
                <a:gd name="T9" fmla="*/ 1775 h 155"/>
                <a:gd name="T10" fmla="*/ 9056 w 589"/>
                <a:gd name="T11" fmla="*/ 1796 h 155"/>
                <a:gd name="T12" fmla="*/ 8275 w 589"/>
                <a:gd name="T13" fmla="*/ 2137 h 155"/>
                <a:gd name="T14" fmla="*/ 4617 w 589"/>
                <a:gd name="T15" fmla="*/ 2022 h 155"/>
                <a:gd name="T16" fmla="*/ 3804 w 589"/>
                <a:gd name="T17" fmla="*/ 1796 h 155"/>
                <a:gd name="T18" fmla="*/ 2938 w 589"/>
                <a:gd name="T19" fmla="*/ 1988 h 155"/>
                <a:gd name="T20" fmla="*/ 2563 w 589"/>
                <a:gd name="T21" fmla="*/ 1910 h 155"/>
                <a:gd name="T22" fmla="*/ 2126 w 589"/>
                <a:gd name="T23" fmla="*/ 2214 h 155"/>
                <a:gd name="T24" fmla="*/ 1596 w 589"/>
                <a:gd name="T25" fmla="*/ 2081 h 155"/>
                <a:gd name="T26" fmla="*/ 1158 w 589"/>
                <a:gd name="T27" fmla="*/ 2401 h 155"/>
                <a:gd name="T28" fmla="*/ 783 w 589"/>
                <a:gd name="T29" fmla="*/ 2385 h 155"/>
                <a:gd name="T30" fmla="*/ 300 w 589"/>
                <a:gd name="T31" fmla="*/ 2798 h 155"/>
                <a:gd name="T32" fmla="*/ 0 w 589"/>
                <a:gd name="T33" fmla="*/ 2627 h 1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9" h="155">
                  <a:moveTo>
                    <a:pt x="0" y="139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36" y="111"/>
                    <a:pt x="162" y="0"/>
                    <a:pt x="418" y="0"/>
                  </a:cubicBezTo>
                  <a:cubicBezTo>
                    <a:pt x="484" y="0"/>
                    <a:pt x="540" y="7"/>
                    <a:pt x="589" y="18"/>
                  </a:cubicBezTo>
                  <a:cubicBezTo>
                    <a:pt x="589" y="94"/>
                    <a:pt x="589" y="94"/>
                    <a:pt x="589" y="94"/>
                  </a:cubicBezTo>
                  <a:cubicBezTo>
                    <a:pt x="586" y="94"/>
                    <a:pt x="583" y="94"/>
                    <a:pt x="579" y="95"/>
                  </a:cubicBezTo>
                  <a:cubicBezTo>
                    <a:pt x="545" y="101"/>
                    <a:pt x="526" y="100"/>
                    <a:pt x="529" y="113"/>
                  </a:cubicBezTo>
                  <a:cubicBezTo>
                    <a:pt x="503" y="60"/>
                    <a:pt x="331" y="72"/>
                    <a:pt x="295" y="107"/>
                  </a:cubicBezTo>
                  <a:cubicBezTo>
                    <a:pt x="291" y="99"/>
                    <a:pt x="272" y="100"/>
                    <a:pt x="243" y="95"/>
                  </a:cubicBezTo>
                  <a:cubicBezTo>
                    <a:pt x="204" y="88"/>
                    <a:pt x="199" y="102"/>
                    <a:pt x="188" y="105"/>
                  </a:cubicBezTo>
                  <a:cubicBezTo>
                    <a:pt x="177" y="108"/>
                    <a:pt x="177" y="97"/>
                    <a:pt x="164" y="101"/>
                  </a:cubicBezTo>
                  <a:cubicBezTo>
                    <a:pt x="151" y="105"/>
                    <a:pt x="149" y="113"/>
                    <a:pt x="136" y="117"/>
                  </a:cubicBezTo>
                  <a:cubicBezTo>
                    <a:pt x="124" y="121"/>
                    <a:pt x="117" y="108"/>
                    <a:pt x="102" y="110"/>
                  </a:cubicBezTo>
                  <a:cubicBezTo>
                    <a:pt x="87" y="112"/>
                    <a:pt x="87" y="124"/>
                    <a:pt x="74" y="127"/>
                  </a:cubicBezTo>
                  <a:cubicBezTo>
                    <a:pt x="61" y="130"/>
                    <a:pt x="66" y="123"/>
                    <a:pt x="50" y="126"/>
                  </a:cubicBezTo>
                  <a:cubicBezTo>
                    <a:pt x="34" y="129"/>
                    <a:pt x="32" y="143"/>
                    <a:pt x="19" y="148"/>
                  </a:cubicBezTo>
                  <a:cubicBezTo>
                    <a:pt x="6" y="153"/>
                    <a:pt x="1" y="155"/>
                    <a:pt x="0" y="139"/>
                  </a:cubicBezTo>
                  <a:close/>
                </a:path>
              </a:pathLst>
            </a:custGeom>
            <a:solidFill>
              <a:srgbClr val="A9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60">
              <a:extLst>
                <a:ext uri="{FF2B5EF4-FFF2-40B4-BE49-F238E27FC236}">
                  <a16:creationId xmlns:a16="http://schemas.microsoft.com/office/drawing/2014/main" id="{DF350EB8-A200-4553-90F8-087F65B2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84"/>
              <a:ext cx="97" cy="131"/>
            </a:xfrm>
            <a:custGeom>
              <a:avLst/>
              <a:gdLst>
                <a:gd name="T0" fmla="*/ 557 w 39"/>
                <a:gd name="T1" fmla="*/ 0 h 49"/>
                <a:gd name="T2" fmla="*/ 587 w 39"/>
                <a:gd name="T3" fmla="*/ 436 h 49"/>
                <a:gd name="T4" fmla="*/ 495 w 39"/>
                <a:gd name="T5" fmla="*/ 842 h 49"/>
                <a:gd name="T6" fmla="*/ 279 w 39"/>
                <a:gd name="T7" fmla="*/ 730 h 49"/>
                <a:gd name="T8" fmla="*/ 0 w 39"/>
                <a:gd name="T9" fmla="*/ 307 h 49"/>
                <a:gd name="T10" fmla="*/ 246 w 39"/>
                <a:gd name="T11" fmla="*/ 251 h 49"/>
                <a:gd name="T12" fmla="*/ 308 w 39"/>
                <a:gd name="T13" fmla="*/ 78 h 49"/>
                <a:gd name="T14" fmla="*/ 478 w 39"/>
                <a:gd name="T15" fmla="*/ 5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6" y="0"/>
                  </a:moveTo>
                  <a:cubicBezTo>
                    <a:pt x="39" y="8"/>
                    <a:pt x="39" y="15"/>
                    <a:pt x="38" y="23"/>
                  </a:cubicBezTo>
                  <a:cubicBezTo>
                    <a:pt x="38" y="29"/>
                    <a:pt x="38" y="40"/>
                    <a:pt x="32" y="44"/>
                  </a:cubicBezTo>
                  <a:cubicBezTo>
                    <a:pt x="26" y="49"/>
                    <a:pt x="22" y="42"/>
                    <a:pt x="18" y="38"/>
                  </a:cubicBezTo>
                  <a:cubicBezTo>
                    <a:pt x="13" y="30"/>
                    <a:pt x="6" y="23"/>
                    <a:pt x="0" y="16"/>
                  </a:cubicBezTo>
                  <a:cubicBezTo>
                    <a:pt x="7" y="18"/>
                    <a:pt x="14" y="22"/>
                    <a:pt x="16" y="13"/>
                  </a:cubicBezTo>
                  <a:cubicBezTo>
                    <a:pt x="16" y="9"/>
                    <a:pt x="15" y="6"/>
                    <a:pt x="20" y="4"/>
                  </a:cubicBezTo>
                  <a:cubicBezTo>
                    <a:pt x="23" y="3"/>
                    <a:pt x="29" y="6"/>
                    <a:pt x="31" y="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61">
              <a:extLst>
                <a:ext uri="{FF2B5EF4-FFF2-40B4-BE49-F238E27FC236}">
                  <a16:creationId xmlns:a16="http://schemas.microsoft.com/office/drawing/2014/main" id="{2F44F212-6514-4133-9873-04A0AD23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592"/>
              <a:ext cx="60" cy="91"/>
            </a:xfrm>
            <a:custGeom>
              <a:avLst/>
              <a:gdLst>
                <a:gd name="T0" fmla="*/ 50 w 24"/>
                <a:gd name="T1" fmla="*/ 94 h 34"/>
                <a:gd name="T2" fmla="*/ 188 w 24"/>
                <a:gd name="T3" fmla="*/ 616 h 34"/>
                <a:gd name="T4" fmla="*/ 333 w 24"/>
                <a:gd name="T5" fmla="*/ 388 h 34"/>
                <a:gd name="T6" fmla="*/ 345 w 24"/>
                <a:gd name="T7" fmla="*/ 0 h 34"/>
                <a:gd name="T8" fmla="*/ 270 w 24"/>
                <a:gd name="T9" fmla="*/ 193 h 34"/>
                <a:gd name="T10" fmla="*/ 113 w 24"/>
                <a:gd name="T11" fmla="*/ 78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3" y="5"/>
                  </a:moveTo>
                  <a:cubicBezTo>
                    <a:pt x="5" y="11"/>
                    <a:pt x="0" y="34"/>
                    <a:pt x="12" y="32"/>
                  </a:cubicBezTo>
                  <a:cubicBezTo>
                    <a:pt x="16" y="31"/>
                    <a:pt x="20" y="24"/>
                    <a:pt x="21" y="20"/>
                  </a:cubicBezTo>
                  <a:cubicBezTo>
                    <a:pt x="24" y="14"/>
                    <a:pt x="23" y="7"/>
                    <a:pt x="22" y="0"/>
                  </a:cubicBezTo>
                  <a:cubicBezTo>
                    <a:pt x="21" y="3"/>
                    <a:pt x="21" y="9"/>
                    <a:pt x="17" y="10"/>
                  </a:cubicBezTo>
                  <a:cubicBezTo>
                    <a:pt x="12" y="12"/>
                    <a:pt x="11" y="5"/>
                    <a:pt x="7" y="4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62">
              <a:extLst>
                <a:ext uri="{FF2B5EF4-FFF2-40B4-BE49-F238E27FC236}">
                  <a16:creationId xmlns:a16="http://schemas.microsoft.com/office/drawing/2014/main" id="{347DFF4A-F5D8-4D8F-8C8B-38477D7E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3061 w 563"/>
                <a:gd name="T1" fmla="*/ 2979 h 300"/>
                <a:gd name="T2" fmla="*/ 3591 w 563"/>
                <a:gd name="T3" fmla="*/ 3208 h 300"/>
                <a:gd name="T4" fmla="*/ 3654 w 563"/>
                <a:gd name="T5" fmla="*/ 2845 h 300"/>
                <a:gd name="T6" fmla="*/ 3966 w 563"/>
                <a:gd name="T7" fmla="*/ 3016 h 300"/>
                <a:gd name="T8" fmla="*/ 4041 w 563"/>
                <a:gd name="T9" fmla="*/ 2696 h 300"/>
                <a:gd name="T10" fmla="*/ 4508 w 563"/>
                <a:gd name="T11" fmla="*/ 2765 h 300"/>
                <a:gd name="T12" fmla="*/ 4508 w 563"/>
                <a:gd name="T13" fmla="*/ 2560 h 300"/>
                <a:gd name="T14" fmla="*/ 4821 w 563"/>
                <a:gd name="T15" fmla="*/ 2581 h 300"/>
                <a:gd name="T16" fmla="*/ 4653 w 563"/>
                <a:gd name="T17" fmla="*/ 2333 h 300"/>
                <a:gd name="T18" fmla="*/ 4853 w 563"/>
                <a:gd name="T19" fmla="*/ 2253 h 300"/>
                <a:gd name="T20" fmla="*/ 4778 w 563"/>
                <a:gd name="T21" fmla="*/ 2027 h 300"/>
                <a:gd name="T22" fmla="*/ 4446 w 563"/>
                <a:gd name="T23" fmla="*/ 1800 h 300"/>
                <a:gd name="T24" fmla="*/ 5433 w 563"/>
                <a:gd name="T25" fmla="*/ 1139 h 300"/>
                <a:gd name="T26" fmla="*/ 6540 w 563"/>
                <a:gd name="T27" fmla="*/ 1101 h 300"/>
                <a:gd name="T28" fmla="*/ 7400 w 563"/>
                <a:gd name="T29" fmla="*/ 1003 h 300"/>
                <a:gd name="T30" fmla="*/ 8599 w 563"/>
                <a:gd name="T31" fmla="*/ 589 h 300"/>
                <a:gd name="T32" fmla="*/ 7837 w 563"/>
                <a:gd name="T33" fmla="*/ 136 h 300"/>
                <a:gd name="T34" fmla="*/ 6978 w 563"/>
                <a:gd name="T35" fmla="*/ 320 h 300"/>
                <a:gd name="T36" fmla="*/ 6603 w 563"/>
                <a:gd name="T37" fmla="*/ 248 h 300"/>
                <a:gd name="T38" fmla="*/ 6165 w 563"/>
                <a:gd name="T39" fmla="*/ 547 h 300"/>
                <a:gd name="T40" fmla="*/ 5633 w 563"/>
                <a:gd name="T41" fmla="*/ 419 h 300"/>
                <a:gd name="T42" fmla="*/ 5196 w 563"/>
                <a:gd name="T43" fmla="*/ 739 h 300"/>
                <a:gd name="T44" fmla="*/ 4821 w 563"/>
                <a:gd name="T45" fmla="*/ 717 h 300"/>
                <a:gd name="T46" fmla="*/ 4341 w 563"/>
                <a:gd name="T47" fmla="*/ 1139 h 300"/>
                <a:gd name="T48" fmla="*/ 4041 w 563"/>
                <a:gd name="T49" fmla="*/ 968 h 300"/>
                <a:gd name="T50" fmla="*/ 4029 w 563"/>
                <a:gd name="T51" fmla="*/ 797 h 300"/>
                <a:gd name="T52" fmla="*/ 2792 w 563"/>
                <a:gd name="T53" fmla="*/ 1707 h 300"/>
                <a:gd name="T54" fmla="*/ 2812 w 563"/>
                <a:gd name="T55" fmla="*/ 1707 h 300"/>
                <a:gd name="T56" fmla="*/ 2342 w 563"/>
                <a:gd name="T57" fmla="*/ 2104 h 300"/>
                <a:gd name="T58" fmla="*/ 1979 w 563"/>
                <a:gd name="T59" fmla="*/ 2424 h 300"/>
                <a:gd name="T60" fmla="*/ 1792 w 563"/>
                <a:gd name="T61" fmla="*/ 2616 h 300"/>
                <a:gd name="T62" fmla="*/ 1637 w 563"/>
                <a:gd name="T63" fmla="*/ 2787 h 300"/>
                <a:gd name="T64" fmla="*/ 1624 w 563"/>
                <a:gd name="T65" fmla="*/ 2787 h 300"/>
                <a:gd name="T66" fmla="*/ 1280 w 563"/>
                <a:gd name="T67" fmla="*/ 3128 h 300"/>
                <a:gd name="T68" fmla="*/ 1125 w 563"/>
                <a:gd name="T69" fmla="*/ 3299 h 300"/>
                <a:gd name="T70" fmla="*/ 950 w 563"/>
                <a:gd name="T71" fmla="*/ 3507 h 300"/>
                <a:gd name="T72" fmla="*/ 950 w 563"/>
                <a:gd name="T73" fmla="*/ 3507 h 300"/>
                <a:gd name="T74" fmla="*/ 625 w 563"/>
                <a:gd name="T75" fmla="*/ 3869 h 300"/>
                <a:gd name="T76" fmla="*/ 592 w 563"/>
                <a:gd name="T77" fmla="*/ 3904 h 300"/>
                <a:gd name="T78" fmla="*/ 292 w 563"/>
                <a:gd name="T79" fmla="*/ 4288 h 300"/>
                <a:gd name="T80" fmla="*/ 0 w 563"/>
                <a:gd name="T81" fmla="*/ 4643 h 300"/>
                <a:gd name="T82" fmla="*/ 0 w 563"/>
                <a:gd name="T83" fmla="*/ 5688 h 300"/>
                <a:gd name="T84" fmla="*/ 825 w 563"/>
                <a:gd name="T85" fmla="*/ 4587 h 300"/>
                <a:gd name="T86" fmla="*/ 1030 w 563"/>
                <a:gd name="T87" fmla="*/ 4360 h 300"/>
                <a:gd name="T88" fmla="*/ 2154 w 563"/>
                <a:gd name="T89" fmla="*/ 3584 h 300"/>
                <a:gd name="T90" fmla="*/ 2979 w 563"/>
                <a:gd name="T91" fmla="*/ 3413 h 300"/>
                <a:gd name="T92" fmla="*/ 3061 w 563"/>
                <a:gd name="T93" fmla="*/ 2979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3" h="300">
                  <a:moveTo>
                    <a:pt x="196" y="157"/>
                  </a:move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3" y="41"/>
                    <a:pt x="291" y="55"/>
                    <a:pt x="278" y="60"/>
                  </a:cubicBezTo>
                  <a:cubicBezTo>
                    <a:pt x="265" y="65"/>
                    <a:pt x="260" y="67"/>
                    <a:pt x="259" y="51"/>
                  </a:cubicBezTo>
                  <a:cubicBezTo>
                    <a:pt x="258" y="42"/>
                    <a:pt x="258" y="42"/>
                    <a:pt x="258" y="42"/>
                  </a:cubicBezTo>
                  <a:cubicBezTo>
                    <a:pt x="231" y="57"/>
                    <a:pt x="205" y="73"/>
                    <a:pt x="179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0" y="97"/>
                    <a:pt x="160" y="104"/>
                    <a:pt x="150" y="111"/>
                  </a:cubicBezTo>
                  <a:cubicBezTo>
                    <a:pt x="142" y="117"/>
                    <a:pt x="135" y="123"/>
                    <a:pt x="127" y="128"/>
                  </a:cubicBezTo>
                  <a:cubicBezTo>
                    <a:pt x="123" y="132"/>
                    <a:pt x="119" y="135"/>
                    <a:pt x="115" y="138"/>
                  </a:cubicBezTo>
                  <a:cubicBezTo>
                    <a:pt x="112" y="141"/>
                    <a:pt x="108" y="144"/>
                    <a:pt x="105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97" y="153"/>
                    <a:pt x="89" y="159"/>
                    <a:pt x="82" y="165"/>
                  </a:cubicBezTo>
                  <a:cubicBezTo>
                    <a:pt x="79" y="168"/>
                    <a:pt x="76" y="171"/>
                    <a:pt x="72" y="174"/>
                  </a:cubicBezTo>
                  <a:cubicBezTo>
                    <a:pt x="68" y="178"/>
                    <a:pt x="65" y="181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91"/>
                    <a:pt x="47" y="198"/>
                    <a:pt x="40" y="204"/>
                  </a:cubicBezTo>
                  <a:cubicBezTo>
                    <a:pt x="39" y="205"/>
                    <a:pt x="39" y="205"/>
                    <a:pt x="38" y="206"/>
                  </a:cubicBezTo>
                  <a:cubicBezTo>
                    <a:pt x="32" y="212"/>
                    <a:pt x="25" y="219"/>
                    <a:pt x="19" y="226"/>
                  </a:cubicBezTo>
                  <a:cubicBezTo>
                    <a:pt x="12" y="232"/>
                    <a:pt x="6" y="239"/>
                    <a:pt x="0" y="24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63">
              <a:extLst>
                <a:ext uri="{FF2B5EF4-FFF2-40B4-BE49-F238E27FC236}">
                  <a16:creationId xmlns:a16="http://schemas.microsoft.com/office/drawing/2014/main" id="{C43C7373-2076-4339-B90D-30C4134A7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1880"/>
              <a:ext cx="5" cy="749"/>
            </a:xfrm>
            <a:custGeom>
              <a:avLst/>
              <a:gdLst>
                <a:gd name="T0" fmla="*/ 0 w 2"/>
                <a:gd name="T1" fmla="*/ 5320 h 281"/>
                <a:gd name="T2" fmla="*/ 33 w 2"/>
                <a:gd name="T3" fmla="*/ 5320 h 281"/>
                <a:gd name="T4" fmla="*/ 20 w 2"/>
                <a:gd name="T5" fmla="*/ 5320 h 281"/>
                <a:gd name="T6" fmla="*/ 0 w 2"/>
                <a:gd name="T7" fmla="*/ 5320 h 281"/>
                <a:gd name="T8" fmla="*/ 0 w 2"/>
                <a:gd name="T9" fmla="*/ 0 h 281"/>
                <a:gd name="T10" fmla="*/ 20 w 2"/>
                <a:gd name="T11" fmla="*/ 0 h 281"/>
                <a:gd name="T12" fmla="*/ 33 w 2"/>
                <a:gd name="T13" fmla="*/ 0 h 281"/>
                <a:gd name="T14" fmla="*/ 0 w 2"/>
                <a:gd name="T15" fmla="*/ 0 h 2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81">
                  <a:moveTo>
                    <a:pt x="0" y="281"/>
                  </a:moveTo>
                  <a:cubicBezTo>
                    <a:pt x="2" y="281"/>
                    <a:pt x="2" y="281"/>
                    <a:pt x="2" y="281"/>
                  </a:cubicBezTo>
                  <a:cubicBezTo>
                    <a:pt x="2" y="281"/>
                    <a:pt x="1" y="281"/>
                    <a:pt x="1" y="281"/>
                  </a:cubicBezTo>
                  <a:cubicBezTo>
                    <a:pt x="0" y="281"/>
                    <a:pt x="0" y="281"/>
                    <a:pt x="0" y="28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64">
              <a:extLst>
                <a:ext uri="{FF2B5EF4-FFF2-40B4-BE49-F238E27FC236}">
                  <a16:creationId xmlns:a16="http://schemas.microsoft.com/office/drawing/2014/main" id="{D5FEB5D5-A4CF-465F-A937-6FF9DEAF6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037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65">
              <a:extLst>
                <a:ext uri="{FF2B5EF4-FFF2-40B4-BE49-F238E27FC236}">
                  <a16:creationId xmlns:a16="http://schemas.microsoft.com/office/drawing/2014/main" id="{3A8C16EC-D5B6-4413-A8E9-CEABAAC5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968"/>
              <a:ext cx="5" cy="1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66">
              <a:extLst>
                <a:ext uri="{FF2B5EF4-FFF2-40B4-BE49-F238E27FC236}">
                  <a16:creationId xmlns:a16="http://schemas.microsoft.com/office/drawing/2014/main" id="{7EC0020D-65ED-4866-B3A6-41531510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925"/>
              <a:ext cx="5" cy="1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67">
              <a:extLst>
                <a:ext uri="{FF2B5EF4-FFF2-40B4-BE49-F238E27FC236}">
                  <a16:creationId xmlns:a16="http://schemas.microsoft.com/office/drawing/2014/main" id="{25DE07BB-E4D2-42FE-A55D-4088FD73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39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68">
              <a:extLst>
                <a:ext uri="{FF2B5EF4-FFF2-40B4-BE49-F238E27FC236}">
                  <a16:creationId xmlns:a16="http://schemas.microsoft.com/office/drawing/2014/main" id="{64C58734-E521-41C5-917C-A9392C85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0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69">
              <a:extLst>
                <a:ext uri="{FF2B5EF4-FFF2-40B4-BE49-F238E27FC236}">
                  <a16:creationId xmlns:a16="http://schemas.microsoft.com/office/drawing/2014/main" id="{A6B7CCCC-A8F7-450F-A1F0-CE6F6672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581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70">
              <a:extLst>
                <a:ext uri="{FF2B5EF4-FFF2-40B4-BE49-F238E27FC236}">
                  <a16:creationId xmlns:a16="http://schemas.microsoft.com/office/drawing/2014/main" id="{5534B818-8DB4-4BED-92F5-740B04E67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1880"/>
              <a:ext cx="5" cy="749"/>
            </a:xfrm>
            <a:custGeom>
              <a:avLst/>
              <a:gdLst>
                <a:gd name="T0" fmla="*/ 33 w 2"/>
                <a:gd name="T1" fmla="*/ 5320 h 281"/>
                <a:gd name="T2" fmla="*/ 20 w 2"/>
                <a:gd name="T3" fmla="*/ 5320 h 281"/>
                <a:gd name="T4" fmla="*/ 0 w 2"/>
                <a:gd name="T5" fmla="*/ 5320 h 281"/>
                <a:gd name="T6" fmla="*/ 33 w 2"/>
                <a:gd name="T7" fmla="*/ 5320 h 281"/>
                <a:gd name="T8" fmla="*/ 0 w 2"/>
                <a:gd name="T9" fmla="*/ 0 h 281"/>
                <a:gd name="T10" fmla="*/ 20 w 2"/>
                <a:gd name="T11" fmla="*/ 0 h 281"/>
                <a:gd name="T12" fmla="*/ 33 w 2"/>
                <a:gd name="T13" fmla="*/ 0 h 281"/>
                <a:gd name="T14" fmla="*/ 0 w 2"/>
                <a:gd name="T15" fmla="*/ 0 h 2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81">
                  <a:moveTo>
                    <a:pt x="2" y="281"/>
                  </a:moveTo>
                  <a:cubicBezTo>
                    <a:pt x="2" y="281"/>
                    <a:pt x="1" y="281"/>
                    <a:pt x="1" y="281"/>
                  </a:cubicBezTo>
                  <a:cubicBezTo>
                    <a:pt x="0" y="281"/>
                    <a:pt x="0" y="281"/>
                    <a:pt x="0" y="281"/>
                  </a:cubicBezTo>
                  <a:lnTo>
                    <a:pt x="2" y="281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9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71">
              <a:extLst>
                <a:ext uri="{FF2B5EF4-FFF2-40B4-BE49-F238E27FC236}">
                  <a16:creationId xmlns:a16="http://schemas.microsoft.com/office/drawing/2014/main" id="{F58C7063-7D60-41A7-AEE8-FB64D5AA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77"/>
              <a:ext cx="468" cy="163"/>
            </a:xfrm>
            <a:custGeom>
              <a:avLst/>
              <a:gdLst>
                <a:gd name="T0" fmla="*/ 63 w 187"/>
                <a:gd name="T1" fmla="*/ 171 h 61"/>
                <a:gd name="T2" fmla="*/ 1304 w 187"/>
                <a:gd name="T3" fmla="*/ 150 h 61"/>
                <a:gd name="T4" fmla="*/ 2210 w 187"/>
                <a:gd name="T5" fmla="*/ 478 h 61"/>
                <a:gd name="T6" fmla="*/ 2868 w 187"/>
                <a:gd name="T7" fmla="*/ 957 h 61"/>
                <a:gd name="T8" fmla="*/ 2538 w 187"/>
                <a:gd name="T9" fmla="*/ 1144 h 61"/>
                <a:gd name="T10" fmla="*/ 2400 w 187"/>
                <a:gd name="T11" fmla="*/ 901 h 61"/>
                <a:gd name="T12" fmla="*/ 2067 w 187"/>
                <a:gd name="T13" fmla="*/ 708 h 61"/>
                <a:gd name="T14" fmla="*/ 1271 w 187"/>
                <a:gd name="T15" fmla="*/ 513 h 61"/>
                <a:gd name="T16" fmla="*/ 533 w 187"/>
                <a:gd name="T17" fmla="*/ 572 h 61"/>
                <a:gd name="T18" fmla="*/ 113 w 187"/>
                <a:gd name="T19" fmla="*/ 478 h 61"/>
                <a:gd name="T20" fmla="*/ 95 w 187"/>
                <a:gd name="T21" fmla="*/ 265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7" h="61">
                  <a:moveTo>
                    <a:pt x="4" y="9"/>
                  </a:moveTo>
                  <a:cubicBezTo>
                    <a:pt x="21" y="0"/>
                    <a:pt x="65" y="5"/>
                    <a:pt x="83" y="8"/>
                  </a:cubicBezTo>
                  <a:cubicBezTo>
                    <a:pt x="100" y="10"/>
                    <a:pt x="125" y="17"/>
                    <a:pt x="141" y="25"/>
                  </a:cubicBezTo>
                  <a:cubicBezTo>
                    <a:pt x="149" y="30"/>
                    <a:pt x="178" y="42"/>
                    <a:pt x="183" y="50"/>
                  </a:cubicBezTo>
                  <a:cubicBezTo>
                    <a:pt x="187" y="57"/>
                    <a:pt x="171" y="61"/>
                    <a:pt x="162" y="60"/>
                  </a:cubicBezTo>
                  <a:cubicBezTo>
                    <a:pt x="159" y="59"/>
                    <a:pt x="156" y="49"/>
                    <a:pt x="153" y="47"/>
                  </a:cubicBezTo>
                  <a:cubicBezTo>
                    <a:pt x="146" y="44"/>
                    <a:pt x="139" y="40"/>
                    <a:pt x="132" y="37"/>
                  </a:cubicBezTo>
                  <a:cubicBezTo>
                    <a:pt x="115" y="31"/>
                    <a:pt x="98" y="29"/>
                    <a:pt x="81" y="27"/>
                  </a:cubicBezTo>
                  <a:cubicBezTo>
                    <a:pt x="66" y="26"/>
                    <a:pt x="48" y="29"/>
                    <a:pt x="34" y="30"/>
                  </a:cubicBezTo>
                  <a:cubicBezTo>
                    <a:pt x="26" y="30"/>
                    <a:pt x="14" y="29"/>
                    <a:pt x="7" y="25"/>
                  </a:cubicBezTo>
                  <a:cubicBezTo>
                    <a:pt x="10" y="19"/>
                    <a:pt x="0" y="17"/>
                    <a:pt x="6" y="1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72">
              <a:extLst>
                <a:ext uri="{FF2B5EF4-FFF2-40B4-BE49-F238E27FC236}">
                  <a16:creationId xmlns:a16="http://schemas.microsoft.com/office/drawing/2014/main" id="{B6473FBE-D439-49D0-A4BB-A20A802F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717"/>
              <a:ext cx="327" cy="112"/>
            </a:xfrm>
            <a:custGeom>
              <a:avLst/>
              <a:gdLst>
                <a:gd name="T0" fmla="*/ 1308 w 131"/>
                <a:gd name="T1" fmla="*/ 21 h 42"/>
                <a:gd name="T2" fmla="*/ 654 w 131"/>
                <a:gd name="T3" fmla="*/ 192 h 42"/>
                <a:gd name="T4" fmla="*/ 167 w 131"/>
                <a:gd name="T5" fmla="*/ 435 h 42"/>
                <a:gd name="T6" fmla="*/ 437 w 131"/>
                <a:gd name="T7" fmla="*/ 776 h 42"/>
                <a:gd name="T8" fmla="*/ 904 w 131"/>
                <a:gd name="T9" fmla="*/ 547 h 42"/>
                <a:gd name="T10" fmla="*/ 1308 w 131"/>
                <a:gd name="T11" fmla="*/ 397 h 42"/>
                <a:gd name="T12" fmla="*/ 2037 w 131"/>
                <a:gd name="T13" fmla="*/ 227 h 42"/>
                <a:gd name="T14" fmla="*/ 1633 w 131"/>
                <a:gd name="T15" fmla="*/ 149 h 42"/>
                <a:gd name="T16" fmla="*/ 1258 w 131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42">
                  <a:moveTo>
                    <a:pt x="84" y="1"/>
                  </a:moveTo>
                  <a:cubicBezTo>
                    <a:pt x="74" y="7"/>
                    <a:pt x="54" y="7"/>
                    <a:pt x="42" y="10"/>
                  </a:cubicBezTo>
                  <a:cubicBezTo>
                    <a:pt x="31" y="13"/>
                    <a:pt x="20" y="15"/>
                    <a:pt x="11" y="23"/>
                  </a:cubicBezTo>
                  <a:cubicBezTo>
                    <a:pt x="0" y="34"/>
                    <a:pt x="18" y="42"/>
                    <a:pt x="28" y="41"/>
                  </a:cubicBezTo>
                  <a:cubicBezTo>
                    <a:pt x="37" y="40"/>
                    <a:pt x="49" y="32"/>
                    <a:pt x="58" y="29"/>
                  </a:cubicBezTo>
                  <a:cubicBezTo>
                    <a:pt x="66" y="26"/>
                    <a:pt x="75" y="23"/>
                    <a:pt x="84" y="21"/>
                  </a:cubicBezTo>
                  <a:cubicBezTo>
                    <a:pt x="98" y="17"/>
                    <a:pt x="118" y="18"/>
                    <a:pt x="131" y="12"/>
                  </a:cubicBezTo>
                  <a:cubicBezTo>
                    <a:pt x="123" y="9"/>
                    <a:pt x="114" y="10"/>
                    <a:pt x="105" y="8"/>
                  </a:cubicBezTo>
                  <a:cubicBezTo>
                    <a:pt x="97" y="6"/>
                    <a:pt x="90" y="1"/>
                    <a:pt x="81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73">
              <a:extLst>
                <a:ext uri="{FF2B5EF4-FFF2-40B4-BE49-F238E27FC236}">
                  <a16:creationId xmlns:a16="http://schemas.microsoft.com/office/drawing/2014/main" id="{7DD7EFF7-607C-4E99-BF26-96DCF2296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125"/>
              <a:ext cx="1145" cy="520"/>
            </a:xfrm>
            <a:custGeom>
              <a:avLst/>
              <a:gdLst>
                <a:gd name="T0" fmla="*/ 3533 w 458"/>
                <a:gd name="T1" fmla="*/ 1117 h 195"/>
                <a:gd name="T2" fmla="*/ 0 w 458"/>
                <a:gd name="T3" fmla="*/ 3699 h 195"/>
                <a:gd name="T4" fmla="*/ 3345 w 458"/>
                <a:gd name="T5" fmla="*/ 909 h 195"/>
                <a:gd name="T6" fmla="*/ 7158 w 458"/>
                <a:gd name="T7" fmla="*/ 77 h 195"/>
                <a:gd name="T8" fmla="*/ 3533 w 458"/>
                <a:gd name="T9" fmla="*/ 1117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8" h="195">
                  <a:moveTo>
                    <a:pt x="226" y="59"/>
                  </a:moveTo>
                  <a:cubicBezTo>
                    <a:pt x="150" y="88"/>
                    <a:pt x="71" y="136"/>
                    <a:pt x="0" y="195"/>
                  </a:cubicBezTo>
                  <a:cubicBezTo>
                    <a:pt x="25" y="164"/>
                    <a:pt x="103" y="93"/>
                    <a:pt x="214" y="48"/>
                  </a:cubicBezTo>
                  <a:cubicBezTo>
                    <a:pt x="285" y="18"/>
                    <a:pt x="372" y="0"/>
                    <a:pt x="458" y="4"/>
                  </a:cubicBezTo>
                  <a:cubicBezTo>
                    <a:pt x="418" y="10"/>
                    <a:pt x="326" y="20"/>
                    <a:pt x="2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Freeform 74">
              <a:extLst>
                <a:ext uri="{FF2B5EF4-FFF2-40B4-BE49-F238E27FC236}">
                  <a16:creationId xmlns:a16="http://schemas.microsoft.com/office/drawing/2014/main" id="{4448F862-20E0-406A-BF1E-3C9253FEE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368"/>
              <a:ext cx="443" cy="75"/>
            </a:xfrm>
            <a:custGeom>
              <a:avLst/>
              <a:gdLst>
                <a:gd name="T0" fmla="*/ 2776 w 177"/>
                <a:gd name="T1" fmla="*/ 538 h 28"/>
                <a:gd name="T2" fmla="*/ 0 w 177"/>
                <a:gd name="T3" fmla="*/ 0 h 28"/>
                <a:gd name="T4" fmla="*/ 0 w 17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28">
                  <a:moveTo>
                    <a:pt x="177" y="28"/>
                  </a:moveTo>
                  <a:cubicBezTo>
                    <a:pt x="124" y="11"/>
                    <a:pt x="6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Freeform 75">
              <a:extLst>
                <a:ext uri="{FF2B5EF4-FFF2-40B4-BE49-F238E27FC236}">
                  <a16:creationId xmlns:a16="http://schemas.microsoft.com/office/drawing/2014/main" id="{3EBF9695-6B0A-4859-83FA-31F381130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85"/>
              <a:ext cx="223" cy="96"/>
            </a:xfrm>
            <a:custGeom>
              <a:avLst/>
              <a:gdLst>
                <a:gd name="T0" fmla="*/ 1118 w 89"/>
                <a:gd name="T1" fmla="*/ 35 h 36"/>
                <a:gd name="T2" fmla="*/ 0 w 89"/>
                <a:gd name="T3" fmla="*/ 605 h 36"/>
                <a:gd name="T4" fmla="*/ 1401 w 89"/>
                <a:gd name="T5" fmla="*/ 36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6">
                  <a:moveTo>
                    <a:pt x="71" y="2"/>
                  </a:moveTo>
                  <a:cubicBezTo>
                    <a:pt x="52" y="0"/>
                    <a:pt x="8" y="15"/>
                    <a:pt x="0" y="32"/>
                  </a:cubicBezTo>
                  <a:cubicBezTo>
                    <a:pt x="27" y="36"/>
                    <a:pt x="61" y="21"/>
                    <a:pt x="89" y="19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Freeform 76">
              <a:extLst>
                <a:ext uri="{FF2B5EF4-FFF2-40B4-BE49-F238E27FC236}">
                  <a16:creationId xmlns:a16="http://schemas.microsoft.com/office/drawing/2014/main" id="{B20034A6-F10B-4749-84E3-579CB233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693"/>
              <a:ext cx="187" cy="62"/>
            </a:xfrm>
            <a:custGeom>
              <a:avLst/>
              <a:gdLst>
                <a:gd name="T0" fmla="*/ 1162 w 75"/>
                <a:gd name="T1" fmla="*/ 0 h 23"/>
                <a:gd name="T2" fmla="*/ 853 w 75"/>
                <a:gd name="T3" fmla="*/ 81 h 23"/>
                <a:gd name="T4" fmla="*/ 479 w 75"/>
                <a:gd name="T5" fmla="*/ 175 h 23"/>
                <a:gd name="T6" fmla="*/ 0 w 75"/>
                <a:gd name="T7" fmla="*/ 394 h 23"/>
                <a:gd name="T8" fmla="*/ 404 w 75"/>
                <a:gd name="T9" fmla="*/ 450 h 23"/>
                <a:gd name="T10" fmla="*/ 1037 w 75"/>
                <a:gd name="T11" fmla="*/ 19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3">
                  <a:moveTo>
                    <a:pt x="75" y="0"/>
                  </a:moveTo>
                  <a:cubicBezTo>
                    <a:pt x="68" y="0"/>
                    <a:pt x="61" y="3"/>
                    <a:pt x="55" y="4"/>
                  </a:cubicBezTo>
                  <a:cubicBezTo>
                    <a:pt x="47" y="6"/>
                    <a:pt x="39" y="6"/>
                    <a:pt x="31" y="9"/>
                  </a:cubicBezTo>
                  <a:cubicBezTo>
                    <a:pt x="20" y="12"/>
                    <a:pt x="9" y="14"/>
                    <a:pt x="0" y="20"/>
                  </a:cubicBezTo>
                  <a:cubicBezTo>
                    <a:pt x="6" y="18"/>
                    <a:pt x="22" y="18"/>
                    <a:pt x="26" y="23"/>
                  </a:cubicBezTo>
                  <a:cubicBezTo>
                    <a:pt x="35" y="13"/>
                    <a:pt x="54" y="10"/>
                    <a:pt x="67" y="1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Freeform 77">
              <a:extLst>
                <a:ext uri="{FF2B5EF4-FFF2-40B4-BE49-F238E27FC236}">
                  <a16:creationId xmlns:a16="http://schemas.microsoft.com/office/drawing/2014/main" id="{3DCC2B05-E39D-4E4B-A685-17A3911D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723"/>
              <a:ext cx="475" cy="80"/>
            </a:xfrm>
            <a:custGeom>
              <a:avLst/>
              <a:gdLst>
                <a:gd name="T0" fmla="*/ 0 w 190"/>
                <a:gd name="T1" fmla="*/ 491 h 30"/>
                <a:gd name="T2" fmla="*/ 783 w 190"/>
                <a:gd name="T3" fmla="*/ 477 h 30"/>
                <a:gd name="T4" fmla="*/ 1520 w 190"/>
                <a:gd name="T5" fmla="*/ 376 h 30"/>
                <a:gd name="T6" fmla="*/ 2220 w 190"/>
                <a:gd name="T7" fmla="*/ 248 h 30"/>
                <a:gd name="T8" fmla="*/ 2970 w 190"/>
                <a:gd name="T9" fmla="*/ 227 h 30"/>
                <a:gd name="T10" fmla="*/ 2220 w 190"/>
                <a:gd name="T11" fmla="*/ 0 h 30"/>
                <a:gd name="T12" fmla="*/ 1595 w 190"/>
                <a:gd name="T13" fmla="*/ 192 h 30"/>
                <a:gd name="T14" fmla="*/ 970 w 190"/>
                <a:gd name="T15" fmla="*/ 192 h 30"/>
                <a:gd name="T16" fmla="*/ 270 w 190"/>
                <a:gd name="T17" fmla="*/ 43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0">
                  <a:moveTo>
                    <a:pt x="0" y="26"/>
                  </a:moveTo>
                  <a:cubicBezTo>
                    <a:pt x="19" y="28"/>
                    <a:pt x="32" y="30"/>
                    <a:pt x="50" y="25"/>
                  </a:cubicBezTo>
                  <a:cubicBezTo>
                    <a:pt x="66" y="20"/>
                    <a:pt x="80" y="25"/>
                    <a:pt x="97" y="20"/>
                  </a:cubicBezTo>
                  <a:cubicBezTo>
                    <a:pt x="114" y="14"/>
                    <a:pt x="123" y="12"/>
                    <a:pt x="142" y="13"/>
                  </a:cubicBezTo>
                  <a:cubicBezTo>
                    <a:pt x="158" y="14"/>
                    <a:pt x="176" y="9"/>
                    <a:pt x="190" y="12"/>
                  </a:cubicBezTo>
                  <a:cubicBezTo>
                    <a:pt x="178" y="3"/>
                    <a:pt x="157" y="0"/>
                    <a:pt x="142" y="0"/>
                  </a:cubicBezTo>
                  <a:cubicBezTo>
                    <a:pt x="127" y="0"/>
                    <a:pt x="116" y="9"/>
                    <a:pt x="102" y="10"/>
                  </a:cubicBezTo>
                  <a:cubicBezTo>
                    <a:pt x="85" y="11"/>
                    <a:pt x="79" y="3"/>
                    <a:pt x="62" y="10"/>
                  </a:cubicBezTo>
                  <a:cubicBezTo>
                    <a:pt x="48" y="15"/>
                    <a:pt x="30" y="16"/>
                    <a:pt x="17" y="2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Freeform 78">
              <a:extLst>
                <a:ext uri="{FF2B5EF4-FFF2-40B4-BE49-F238E27FC236}">
                  <a16:creationId xmlns:a16="http://schemas.microsoft.com/office/drawing/2014/main" id="{953333F9-D0C0-4F01-8A72-A10EE045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627"/>
              <a:ext cx="190" cy="88"/>
            </a:xfrm>
            <a:custGeom>
              <a:avLst/>
              <a:gdLst>
                <a:gd name="T0" fmla="*/ 0 w 76"/>
                <a:gd name="T1" fmla="*/ 21 h 33"/>
                <a:gd name="T2" fmla="*/ 658 w 76"/>
                <a:gd name="T3" fmla="*/ 533 h 33"/>
                <a:gd name="T4" fmla="*/ 1188 w 76"/>
                <a:gd name="T5" fmla="*/ 589 h 33"/>
                <a:gd name="T6" fmla="*/ 0 w 7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3">
                  <a:moveTo>
                    <a:pt x="0" y="1"/>
                  </a:moveTo>
                  <a:cubicBezTo>
                    <a:pt x="18" y="2"/>
                    <a:pt x="26" y="23"/>
                    <a:pt x="42" y="28"/>
                  </a:cubicBezTo>
                  <a:cubicBezTo>
                    <a:pt x="54" y="33"/>
                    <a:pt x="65" y="26"/>
                    <a:pt x="76" y="31"/>
                  </a:cubicBezTo>
                  <a:cubicBezTo>
                    <a:pt x="57" y="16"/>
                    <a:pt x="24" y="5"/>
                    <a:pt x="0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Freeform 79">
              <a:extLst>
                <a:ext uri="{FF2B5EF4-FFF2-40B4-BE49-F238E27FC236}">
                  <a16:creationId xmlns:a16="http://schemas.microsoft.com/office/drawing/2014/main" id="{85BB9767-C81D-4BC4-B5C6-32F0BDF3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597"/>
              <a:ext cx="125" cy="107"/>
            </a:xfrm>
            <a:custGeom>
              <a:avLst/>
              <a:gdLst>
                <a:gd name="T0" fmla="*/ 0 w 50"/>
                <a:gd name="T1" fmla="*/ 193 h 40"/>
                <a:gd name="T2" fmla="*/ 395 w 50"/>
                <a:gd name="T3" fmla="*/ 671 h 40"/>
                <a:gd name="T4" fmla="*/ 783 w 50"/>
                <a:gd name="T5" fmla="*/ 671 h 40"/>
                <a:gd name="T6" fmla="*/ 83 w 5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0">
                  <a:moveTo>
                    <a:pt x="0" y="10"/>
                  </a:moveTo>
                  <a:cubicBezTo>
                    <a:pt x="14" y="14"/>
                    <a:pt x="15" y="29"/>
                    <a:pt x="25" y="35"/>
                  </a:cubicBezTo>
                  <a:cubicBezTo>
                    <a:pt x="35" y="40"/>
                    <a:pt x="40" y="34"/>
                    <a:pt x="50" y="35"/>
                  </a:cubicBezTo>
                  <a:cubicBezTo>
                    <a:pt x="40" y="22"/>
                    <a:pt x="9" y="15"/>
                    <a:pt x="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Freeform 80">
              <a:extLst>
                <a:ext uri="{FF2B5EF4-FFF2-40B4-BE49-F238E27FC236}">
                  <a16:creationId xmlns:a16="http://schemas.microsoft.com/office/drawing/2014/main" id="{7CCF996A-8D2D-495E-858F-78A9B08E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592"/>
              <a:ext cx="65" cy="104"/>
            </a:xfrm>
            <a:custGeom>
              <a:avLst/>
              <a:gdLst>
                <a:gd name="T0" fmla="*/ 363 w 26"/>
                <a:gd name="T1" fmla="*/ 0 h 39"/>
                <a:gd name="T2" fmla="*/ 0 w 26"/>
                <a:gd name="T3" fmla="*/ 589 h 39"/>
                <a:gd name="T4" fmla="*/ 250 w 26"/>
                <a:gd name="T5" fmla="*/ 363 h 39"/>
                <a:gd name="T6" fmla="*/ 375 w 26"/>
                <a:gd name="T7" fmla="*/ 13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23" y="0"/>
                  </a:moveTo>
                  <a:cubicBezTo>
                    <a:pt x="20" y="16"/>
                    <a:pt x="5" y="19"/>
                    <a:pt x="0" y="31"/>
                  </a:cubicBezTo>
                  <a:cubicBezTo>
                    <a:pt x="10" y="39"/>
                    <a:pt x="18" y="31"/>
                    <a:pt x="16" y="19"/>
                  </a:cubicBezTo>
                  <a:cubicBezTo>
                    <a:pt x="24" y="19"/>
                    <a:pt x="26" y="15"/>
                    <a:pt x="24" y="7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Freeform 81">
              <a:extLst>
                <a:ext uri="{FF2B5EF4-FFF2-40B4-BE49-F238E27FC236}">
                  <a16:creationId xmlns:a16="http://schemas.microsoft.com/office/drawing/2014/main" id="{2F011337-C342-45DC-8385-7174E4A8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579"/>
              <a:ext cx="143" cy="85"/>
            </a:xfrm>
            <a:custGeom>
              <a:avLst/>
              <a:gdLst>
                <a:gd name="T0" fmla="*/ 901 w 57"/>
                <a:gd name="T1" fmla="*/ 0 h 32"/>
                <a:gd name="T2" fmla="*/ 775 w 57"/>
                <a:gd name="T3" fmla="*/ 260 h 32"/>
                <a:gd name="T4" fmla="*/ 585 w 57"/>
                <a:gd name="T5" fmla="*/ 507 h 32"/>
                <a:gd name="T6" fmla="*/ 50 w 57"/>
                <a:gd name="T7" fmla="*/ 486 h 32"/>
                <a:gd name="T8" fmla="*/ 146 w 57"/>
                <a:gd name="T9" fmla="*/ 205 h 32"/>
                <a:gd name="T10" fmla="*/ 660 w 57"/>
                <a:gd name="T11" fmla="*/ 19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2">
                  <a:moveTo>
                    <a:pt x="57" y="0"/>
                  </a:moveTo>
                  <a:cubicBezTo>
                    <a:pt x="54" y="8"/>
                    <a:pt x="54" y="8"/>
                    <a:pt x="49" y="14"/>
                  </a:cubicBezTo>
                  <a:cubicBezTo>
                    <a:pt x="45" y="19"/>
                    <a:pt x="43" y="22"/>
                    <a:pt x="37" y="27"/>
                  </a:cubicBezTo>
                  <a:cubicBezTo>
                    <a:pt x="32" y="32"/>
                    <a:pt x="9" y="30"/>
                    <a:pt x="3" y="26"/>
                  </a:cubicBezTo>
                  <a:cubicBezTo>
                    <a:pt x="9" y="19"/>
                    <a:pt x="0" y="15"/>
                    <a:pt x="9" y="11"/>
                  </a:cubicBezTo>
                  <a:cubicBezTo>
                    <a:pt x="17" y="8"/>
                    <a:pt x="30" y="10"/>
                    <a:pt x="42" y="1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Freeform 82">
              <a:extLst>
                <a:ext uri="{FF2B5EF4-FFF2-40B4-BE49-F238E27FC236}">
                  <a16:creationId xmlns:a16="http://schemas.microsoft.com/office/drawing/2014/main" id="{792F2BB5-59FC-473F-A8E1-70806D1F6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581"/>
              <a:ext cx="38" cy="48"/>
            </a:xfrm>
            <a:custGeom>
              <a:avLst/>
              <a:gdLst>
                <a:gd name="T0" fmla="*/ 33 w 15"/>
                <a:gd name="T1" fmla="*/ 35 h 18"/>
                <a:gd name="T2" fmla="*/ 160 w 15"/>
                <a:gd name="T3" fmla="*/ 341 h 18"/>
                <a:gd name="T4" fmla="*/ 243 w 1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2"/>
                  </a:moveTo>
                  <a:cubicBezTo>
                    <a:pt x="0" y="9"/>
                    <a:pt x="2" y="17"/>
                    <a:pt x="10" y="18"/>
                  </a:cubicBezTo>
                  <a:cubicBezTo>
                    <a:pt x="10" y="12"/>
                    <a:pt x="11" y="4"/>
                    <a:pt x="1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6" name="Freeform 83">
              <a:extLst>
                <a:ext uri="{FF2B5EF4-FFF2-40B4-BE49-F238E27FC236}">
                  <a16:creationId xmlns:a16="http://schemas.microsoft.com/office/drawing/2014/main" id="{4D4D0DAF-F263-43D6-9E76-B76D98AA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603"/>
              <a:ext cx="227" cy="96"/>
            </a:xfrm>
            <a:custGeom>
              <a:avLst/>
              <a:gdLst>
                <a:gd name="T0" fmla="*/ 883 w 91"/>
                <a:gd name="T1" fmla="*/ 0 h 36"/>
                <a:gd name="T2" fmla="*/ 354 w 91"/>
                <a:gd name="T3" fmla="*/ 683 h 36"/>
                <a:gd name="T4" fmla="*/ 871 w 91"/>
                <a:gd name="T5" fmla="*/ 341 h 36"/>
                <a:gd name="T6" fmla="*/ 1412 w 91"/>
                <a:gd name="T7" fmla="*/ 19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36">
                  <a:moveTo>
                    <a:pt x="57" y="0"/>
                  </a:moveTo>
                  <a:cubicBezTo>
                    <a:pt x="52" y="7"/>
                    <a:pt x="0" y="22"/>
                    <a:pt x="23" y="36"/>
                  </a:cubicBezTo>
                  <a:cubicBezTo>
                    <a:pt x="29" y="23"/>
                    <a:pt x="43" y="22"/>
                    <a:pt x="56" y="18"/>
                  </a:cubicBezTo>
                  <a:cubicBezTo>
                    <a:pt x="67" y="14"/>
                    <a:pt x="77" y="12"/>
                    <a:pt x="91" y="1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Freeform 84">
              <a:extLst>
                <a:ext uri="{FF2B5EF4-FFF2-40B4-BE49-F238E27FC236}">
                  <a16:creationId xmlns:a16="http://schemas.microsoft.com/office/drawing/2014/main" id="{197285AA-76DD-4732-B4C2-783219796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733"/>
              <a:ext cx="103" cy="43"/>
            </a:xfrm>
            <a:custGeom>
              <a:avLst/>
              <a:gdLst>
                <a:gd name="T0" fmla="*/ 651 w 41"/>
                <a:gd name="T1" fmla="*/ 0 h 16"/>
                <a:gd name="T2" fmla="*/ 651 w 41"/>
                <a:gd name="T3" fmla="*/ 175 h 16"/>
                <a:gd name="T4" fmla="*/ 0 w 41"/>
                <a:gd name="T5" fmla="*/ 312 h 16"/>
                <a:gd name="T6" fmla="*/ 239 w 41"/>
                <a:gd name="T7" fmla="*/ 218 h 16"/>
                <a:gd name="T8" fmla="*/ 651 w 4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41" y="0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27" y="10"/>
                    <a:pt x="15" y="16"/>
                    <a:pt x="0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5" y="10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85">
              <a:extLst>
                <a:ext uri="{FF2B5EF4-FFF2-40B4-BE49-F238E27FC236}">
                  <a16:creationId xmlns:a16="http://schemas.microsoft.com/office/drawing/2014/main" id="{3B30B199-4B3A-4831-A532-936FA8828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3" y="1685"/>
              <a:ext cx="195" cy="94"/>
            </a:xfrm>
            <a:custGeom>
              <a:avLst/>
              <a:gdLst>
                <a:gd name="T0" fmla="*/ 1220 w 78"/>
                <a:gd name="T1" fmla="*/ 0 h 35"/>
                <a:gd name="T2" fmla="*/ 1175 w 78"/>
                <a:gd name="T3" fmla="*/ 0 h 35"/>
                <a:gd name="T4" fmla="*/ 1220 w 78"/>
                <a:gd name="T5" fmla="*/ 0 h 35"/>
                <a:gd name="T6" fmla="*/ 1175 w 78"/>
                <a:gd name="T7" fmla="*/ 0 h 35"/>
                <a:gd name="T8" fmla="*/ 1000 w 78"/>
                <a:gd name="T9" fmla="*/ 0 h 35"/>
                <a:gd name="T10" fmla="*/ 488 w 78"/>
                <a:gd name="T11" fmla="*/ 81 h 35"/>
                <a:gd name="T12" fmla="*/ 270 w 78"/>
                <a:gd name="T13" fmla="*/ 231 h 35"/>
                <a:gd name="T14" fmla="*/ 0 w 78"/>
                <a:gd name="T15" fmla="*/ 81 h 35"/>
                <a:gd name="T16" fmla="*/ 1175 w 78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5">
                  <a:moveTo>
                    <a:pt x="78" y="0"/>
                  </a:moveTo>
                  <a:cubicBezTo>
                    <a:pt x="77" y="0"/>
                    <a:pt x="76" y="0"/>
                    <a:pt x="75" y="0"/>
                  </a:cubicBezTo>
                  <a:cubicBezTo>
                    <a:pt x="78" y="0"/>
                    <a:pt x="78" y="0"/>
                    <a:pt x="78" y="0"/>
                  </a:cubicBezTo>
                  <a:close/>
                  <a:moveTo>
                    <a:pt x="75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50" y="6"/>
                    <a:pt x="43" y="3"/>
                    <a:pt x="31" y="4"/>
                  </a:cubicBezTo>
                  <a:cubicBezTo>
                    <a:pt x="26" y="4"/>
                    <a:pt x="22" y="12"/>
                    <a:pt x="17" y="12"/>
                  </a:cubicBezTo>
                  <a:cubicBezTo>
                    <a:pt x="11" y="12"/>
                    <a:pt x="6" y="5"/>
                    <a:pt x="0" y="4"/>
                  </a:cubicBezTo>
                  <a:cubicBezTo>
                    <a:pt x="17" y="35"/>
                    <a:pt x="47" y="7"/>
                    <a:pt x="75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86">
              <a:extLst>
                <a:ext uri="{FF2B5EF4-FFF2-40B4-BE49-F238E27FC236}">
                  <a16:creationId xmlns:a16="http://schemas.microsoft.com/office/drawing/2014/main" id="{0CF06FAA-1ECB-4B2F-9546-C2178E98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624"/>
              <a:ext cx="180" cy="83"/>
            </a:xfrm>
            <a:custGeom>
              <a:avLst/>
              <a:gdLst>
                <a:gd name="T0" fmla="*/ 625 w 72"/>
                <a:gd name="T1" fmla="*/ 0 h 31"/>
                <a:gd name="T2" fmla="*/ 438 w 72"/>
                <a:gd name="T3" fmla="*/ 573 h 31"/>
                <a:gd name="T4" fmla="*/ 1125 w 72"/>
                <a:gd name="T5" fmla="*/ 193 h 31"/>
                <a:gd name="T6" fmla="*/ 470 w 72"/>
                <a:gd name="T7" fmla="*/ 32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1">
                  <a:moveTo>
                    <a:pt x="40" y="0"/>
                  </a:moveTo>
                  <a:cubicBezTo>
                    <a:pt x="36" y="5"/>
                    <a:pt x="0" y="28"/>
                    <a:pt x="28" y="30"/>
                  </a:cubicBezTo>
                  <a:cubicBezTo>
                    <a:pt x="41" y="31"/>
                    <a:pt x="53" y="8"/>
                    <a:pt x="72" y="10"/>
                  </a:cubicBezTo>
                  <a:cubicBezTo>
                    <a:pt x="61" y="12"/>
                    <a:pt x="40" y="22"/>
                    <a:pt x="30" y="17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87">
              <a:extLst>
                <a:ext uri="{FF2B5EF4-FFF2-40B4-BE49-F238E27FC236}">
                  <a16:creationId xmlns:a16="http://schemas.microsoft.com/office/drawing/2014/main" id="{A062D2EF-A62C-4C86-ACD5-062DE97C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5"/>
              <a:ext cx="135" cy="78"/>
            </a:xfrm>
            <a:custGeom>
              <a:avLst/>
              <a:gdLst>
                <a:gd name="T0" fmla="*/ 708 w 54"/>
                <a:gd name="T1" fmla="*/ 0 h 29"/>
                <a:gd name="T2" fmla="*/ 175 w 54"/>
                <a:gd name="T3" fmla="*/ 368 h 29"/>
                <a:gd name="T4" fmla="*/ 845 w 54"/>
                <a:gd name="T5" fmla="*/ 175 h 29"/>
                <a:gd name="T6" fmla="*/ 438 w 54"/>
                <a:gd name="T7" fmla="*/ 17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45" y="0"/>
                  </a:moveTo>
                  <a:cubicBezTo>
                    <a:pt x="37" y="2"/>
                    <a:pt x="0" y="8"/>
                    <a:pt x="11" y="19"/>
                  </a:cubicBezTo>
                  <a:cubicBezTo>
                    <a:pt x="21" y="29"/>
                    <a:pt x="45" y="13"/>
                    <a:pt x="54" y="9"/>
                  </a:cubicBezTo>
                  <a:cubicBezTo>
                    <a:pt x="46" y="13"/>
                    <a:pt x="35" y="15"/>
                    <a:pt x="28" y="9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Freeform 88">
              <a:extLst>
                <a:ext uri="{FF2B5EF4-FFF2-40B4-BE49-F238E27FC236}">
                  <a16:creationId xmlns:a16="http://schemas.microsoft.com/office/drawing/2014/main" id="{BFC16877-55ED-43AA-8EA0-C6947A101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608"/>
              <a:ext cx="93" cy="88"/>
            </a:xfrm>
            <a:custGeom>
              <a:avLst/>
              <a:gdLst>
                <a:gd name="T0" fmla="*/ 20 w 37"/>
                <a:gd name="T1" fmla="*/ 264 h 33"/>
                <a:gd name="T2" fmla="*/ 538 w 37"/>
                <a:gd name="T3" fmla="*/ 171 h 33"/>
                <a:gd name="T4" fmla="*/ 0 w 3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1" y="14"/>
                  </a:moveTo>
                  <a:cubicBezTo>
                    <a:pt x="11" y="20"/>
                    <a:pt x="37" y="33"/>
                    <a:pt x="34" y="9"/>
                  </a:cubicBezTo>
                  <a:cubicBezTo>
                    <a:pt x="29" y="18"/>
                    <a:pt x="3" y="11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Freeform 89">
              <a:extLst>
                <a:ext uri="{FF2B5EF4-FFF2-40B4-BE49-F238E27FC236}">
                  <a16:creationId xmlns:a16="http://schemas.microsoft.com/office/drawing/2014/main" id="{4BAC46FD-3EBF-4858-8169-40890BD8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648"/>
              <a:ext cx="45" cy="35"/>
            </a:xfrm>
            <a:custGeom>
              <a:avLst/>
              <a:gdLst>
                <a:gd name="T0" fmla="*/ 283 w 18"/>
                <a:gd name="T1" fmla="*/ 22 h 13"/>
                <a:gd name="T2" fmla="*/ 0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1" y="12"/>
                    <a:pt x="5" y="13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Freeform 90">
              <a:extLst>
                <a:ext uri="{FF2B5EF4-FFF2-40B4-BE49-F238E27FC236}">
                  <a16:creationId xmlns:a16="http://schemas.microsoft.com/office/drawing/2014/main" id="{47A69C8D-55FF-4CD8-959A-3EF0399B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677"/>
              <a:ext cx="80" cy="27"/>
            </a:xfrm>
            <a:custGeom>
              <a:avLst/>
              <a:gdLst>
                <a:gd name="T0" fmla="*/ 500 w 32"/>
                <a:gd name="T1" fmla="*/ 0 h 10"/>
                <a:gd name="T2" fmla="*/ 0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32" y="0"/>
                  </a:moveTo>
                  <a:cubicBezTo>
                    <a:pt x="22" y="8"/>
                    <a:pt x="8" y="10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Freeform 91">
              <a:extLst>
                <a:ext uri="{FF2B5EF4-FFF2-40B4-BE49-F238E27FC236}">
                  <a16:creationId xmlns:a16="http://schemas.microsoft.com/office/drawing/2014/main" id="{DCE792F3-646E-4AE1-8DB2-BF2DDDDF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680"/>
              <a:ext cx="103" cy="53"/>
            </a:xfrm>
            <a:custGeom>
              <a:avLst/>
              <a:gdLst>
                <a:gd name="T0" fmla="*/ 0 w 41"/>
                <a:gd name="T1" fmla="*/ 170 h 20"/>
                <a:gd name="T2" fmla="*/ 651 w 41"/>
                <a:gd name="T3" fmla="*/ 260 h 20"/>
                <a:gd name="T4" fmla="*/ 317 w 41"/>
                <a:gd name="T5" fmla="*/ 2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0">
                  <a:moveTo>
                    <a:pt x="0" y="9"/>
                  </a:moveTo>
                  <a:cubicBezTo>
                    <a:pt x="16" y="11"/>
                    <a:pt x="24" y="20"/>
                    <a:pt x="41" y="14"/>
                  </a:cubicBezTo>
                  <a:cubicBezTo>
                    <a:pt x="40" y="4"/>
                    <a:pt x="29" y="0"/>
                    <a:pt x="20" y="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Freeform 92">
              <a:extLst>
                <a:ext uri="{FF2B5EF4-FFF2-40B4-BE49-F238E27FC236}">
                  <a16:creationId xmlns:a16="http://schemas.microsoft.com/office/drawing/2014/main" id="{95565932-8F91-4CE4-98BE-E358E3DBF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717"/>
              <a:ext cx="123" cy="72"/>
            </a:xfrm>
            <a:custGeom>
              <a:avLst/>
              <a:gdLst>
                <a:gd name="T0" fmla="*/ 251 w 49"/>
                <a:gd name="T1" fmla="*/ 0 h 27"/>
                <a:gd name="T2" fmla="*/ 776 w 49"/>
                <a:gd name="T3" fmla="*/ 227 h 27"/>
                <a:gd name="T4" fmla="*/ 0 w 49"/>
                <a:gd name="T5" fmla="*/ 363 h 27"/>
                <a:gd name="T6" fmla="*/ 459 w 49"/>
                <a:gd name="T7" fmla="*/ 2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7">
                  <a:moveTo>
                    <a:pt x="16" y="0"/>
                  </a:moveTo>
                  <a:cubicBezTo>
                    <a:pt x="27" y="0"/>
                    <a:pt x="41" y="3"/>
                    <a:pt x="49" y="12"/>
                  </a:cubicBezTo>
                  <a:cubicBezTo>
                    <a:pt x="38" y="27"/>
                    <a:pt x="16" y="18"/>
                    <a:pt x="0" y="19"/>
                  </a:cubicBezTo>
                  <a:cubicBezTo>
                    <a:pt x="10" y="18"/>
                    <a:pt x="21" y="17"/>
                    <a:pt x="29" y="12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Freeform 93">
              <a:extLst>
                <a:ext uri="{FF2B5EF4-FFF2-40B4-BE49-F238E27FC236}">
                  <a16:creationId xmlns:a16="http://schemas.microsoft.com/office/drawing/2014/main" id="{7BB3C3D5-326D-4458-9B30-B848BE02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584"/>
              <a:ext cx="58" cy="96"/>
            </a:xfrm>
            <a:custGeom>
              <a:avLst/>
              <a:gdLst>
                <a:gd name="T0" fmla="*/ 272 w 23"/>
                <a:gd name="T1" fmla="*/ 0 h 36"/>
                <a:gd name="T2" fmla="*/ 0 w 23"/>
                <a:gd name="T3" fmla="*/ 648 h 36"/>
                <a:gd name="T4" fmla="*/ 368 w 23"/>
                <a:gd name="T5" fmla="*/ 1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17" y="0"/>
                  </a:moveTo>
                  <a:cubicBezTo>
                    <a:pt x="8" y="10"/>
                    <a:pt x="4" y="21"/>
                    <a:pt x="0" y="34"/>
                  </a:cubicBezTo>
                  <a:cubicBezTo>
                    <a:pt x="14" y="36"/>
                    <a:pt x="17" y="16"/>
                    <a:pt x="23" y="7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94">
              <a:extLst>
                <a:ext uri="{FF2B5EF4-FFF2-40B4-BE49-F238E27FC236}">
                  <a16:creationId xmlns:a16="http://schemas.microsoft.com/office/drawing/2014/main" id="{971541B5-34A5-4498-A739-1D6104FD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23"/>
              <a:ext cx="120" cy="48"/>
            </a:xfrm>
            <a:custGeom>
              <a:avLst/>
              <a:gdLst>
                <a:gd name="T0" fmla="*/ 750 w 48"/>
                <a:gd name="T1" fmla="*/ 0 h 18"/>
                <a:gd name="T2" fmla="*/ 0 w 48"/>
                <a:gd name="T3" fmla="*/ 285 h 18"/>
                <a:gd name="T4" fmla="*/ 250 w 4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cubicBezTo>
                    <a:pt x="32" y="6"/>
                    <a:pt x="11" y="0"/>
                    <a:pt x="0" y="15"/>
                  </a:cubicBezTo>
                  <a:cubicBezTo>
                    <a:pt x="5" y="18"/>
                    <a:pt x="10" y="17"/>
                    <a:pt x="16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95">
              <a:extLst>
                <a:ext uri="{FF2B5EF4-FFF2-40B4-BE49-F238E27FC236}">
                  <a16:creationId xmlns:a16="http://schemas.microsoft.com/office/drawing/2014/main" id="{BFEB79CF-44A3-4512-9730-6AB74872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597"/>
              <a:ext cx="100" cy="110"/>
            </a:xfrm>
            <a:custGeom>
              <a:avLst/>
              <a:gdLst>
                <a:gd name="T0" fmla="*/ 238 w 40"/>
                <a:gd name="T1" fmla="*/ 0 h 41"/>
                <a:gd name="T2" fmla="*/ 595 w 40"/>
                <a:gd name="T3" fmla="*/ 445 h 41"/>
                <a:gd name="T4" fmla="*/ 438 w 40"/>
                <a:gd name="T5" fmla="*/ 641 h 41"/>
                <a:gd name="T6" fmla="*/ 313 w 40"/>
                <a:gd name="T7" fmla="*/ 252 h 41"/>
                <a:gd name="T8" fmla="*/ 0 w 4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5" y="0"/>
                  </a:moveTo>
                  <a:cubicBezTo>
                    <a:pt x="21" y="4"/>
                    <a:pt x="37" y="15"/>
                    <a:pt x="38" y="23"/>
                  </a:cubicBezTo>
                  <a:cubicBezTo>
                    <a:pt x="40" y="30"/>
                    <a:pt x="37" y="41"/>
                    <a:pt x="28" y="33"/>
                  </a:cubicBezTo>
                  <a:cubicBezTo>
                    <a:pt x="24" y="30"/>
                    <a:pt x="25" y="18"/>
                    <a:pt x="20" y="13"/>
                  </a:cubicBezTo>
                  <a:cubicBezTo>
                    <a:pt x="15" y="7"/>
                    <a:pt x="7" y="4"/>
                    <a:pt x="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96">
              <a:extLst>
                <a:ext uri="{FF2B5EF4-FFF2-40B4-BE49-F238E27FC236}">
                  <a16:creationId xmlns:a16="http://schemas.microsoft.com/office/drawing/2014/main" id="{F2710D20-9274-4636-BB0B-AAEA8594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72"/>
              <a:ext cx="192" cy="72"/>
            </a:xfrm>
            <a:custGeom>
              <a:avLst/>
              <a:gdLst>
                <a:gd name="T0" fmla="*/ 0 w 77"/>
                <a:gd name="T1" fmla="*/ 285 h 27"/>
                <a:gd name="T2" fmla="*/ 571 w 77"/>
                <a:gd name="T3" fmla="*/ 264 h 27"/>
                <a:gd name="T4" fmla="*/ 1182 w 77"/>
                <a:gd name="T5" fmla="*/ 477 h 27"/>
                <a:gd name="T6" fmla="*/ 92 w 7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27">
                  <a:moveTo>
                    <a:pt x="0" y="15"/>
                  </a:moveTo>
                  <a:cubicBezTo>
                    <a:pt x="11" y="13"/>
                    <a:pt x="25" y="13"/>
                    <a:pt x="37" y="14"/>
                  </a:cubicBezTo>
                  <a:cubicBezTo>
                    <a:pt x="50" y="16"/>
                    <a:pt x="63" y="27"/>
                    <a:pt x="76" y="25"/>
                  </a:cubicBezTo>
                  <a:cubicBezTo>
                    <a:pt x="77" y="6"/>
                    <a:pt x="21" y="1"/>
                    <a:pt x="6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97">
              <a:extLst>
                <a:ext uri="{FF2B5EF4-FFF2-40B4-BE49-F238E27FC236}">
                  <a16:creationId xmlns:a16="http://schemas.microsoft.com/office/drawing/2014/main" id="{B8A4CED2-EF89-4631-943E-B48AD6EC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691"/>
              <a:ext cx="65" cy="48"/>
            </a:xfrm>
            <a:custGeom>
              <a:avLst/>
              <a:gdLst>
                <a:gd name="T0" fmla="*/ 125 w 26"/>
                <a:gd name="T1" fmla="*/ 0 h 18"/>
                <a:gd name="T2" fmla="*/ 333 w 26"/>
                <a:gd name="T3" fmla="*/ 341 h 18"/>
                <a:gd name="T4" fmla="*/ 0 w 26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17" y="3"/>
                    <a:pt x="26" y="9"/>
                    <a:pt x="21" y="18"/>
                  </a:cubicBezTo>
                  <a:cubicBezTo>
                    <a:pt x="14" y="17"/>
                    <a:pt x="7" y="14"/>
                    <a:pt x="0" y="1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98">
              <a:extLst>
                <a:ext uri="{FF2B5EF4-FFF2-40B4-BE49-F238E27FC236}">
                  <a16:creationId xmlns:a16="http://schemas.microsoft.com/office/drawing/2014/main" id="{95D9DF91-2B9F-45C3-BD93-273217C2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632"/>
              <a:ext cx="72" cy="61"/>
            </a:xfrm>
            <a:custGeom>
              <a:avLst/>
              <a:gdLst>
                <a:gd name="T0" fmla="*/ 216 w 29"/>
                <a:gd name="T1" fmla="*/ 34 h 23"/>
                <a:gd name="T2" fmla="*/ 228 w 29"/>
                <a:gd name="T3" fmla="*/ 430 h 23"/>
                <a:gd name="T4" fmla="*/ 0 w 29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3">
                  <a:moveTo>
                    <a:pt x="14" y="2"/>
                  </a:moveTo>
                  <a:cubicBezTo>
                    <a:pt x="18" y="6"/>
                    <a:pt x="29" y="23"/>
                    <a:pt x="15" y="23"/>
                  </a:cubicBezTo>
                  <a:cubicBezTo>
                    <a:pt x="10" y="23"/>
                    <a:pt x="4" y="4"/>
                    <a:pt x="0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99">
              <a:extLst>
                <a:ext uri="{FF2B5EF4-FFF2-40B4-BE49-F238E27FC236}">
                  <a16:creationId xmlns:a16="http://schemas.microsoft.com/office/drawing/2014/main" id="{268FCAA7-1FAC-4E4E-B99F-AD33A9B0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616"/>
              <a:ext cx="45" cy="61"/>
            </a:xfrm>
            <a:custGeom>
              <a:avLst/>
              <a:gdLst>
                <a:gd name="T0" fmla="*/ 50 w 18"/>
                <a:gd name="T1" fmla="*/ 0 h 23"/>
                <a:gd name="T2" fmla="*/ 50 w 18"/>
                <a:gd name="T3" fmla="*/ 430 h 23"/>
                <a:gd name="T4" fmla="*/ 283 w 18"/>
                <a:gd name="T5" fmla="*/ 1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3" y="0"/>
                  </a:moveTo>
                  <a:cubicBezTo>
                    <a:pt x="4" y="8"/>
                    <a:pt x="0" y="16"/>
                    <a:pt x="3" y="23"/>
                  </a:cubicBezTo>
                  <a:cubicBezTo>
                    <a:pt x="9" y="20"/>
                    <a:pt x="13" y="14"/>
                    <a:pt x="18" y="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100">
              <a:extLst>
                <a:ext uri="{FF2B5EF4-FFF2-40B4-BE49-F238E27FC236}">
                  <a16:creationId xmlns:a16="http://schemas.microsoft.com/office/drawing/2014/main" id="{33F78462-DF04-4630-94FD-FAD393A3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725"/>
              <a:ext cx="52" cy="43"/>
            </a:xfrm>
            <a:custGeom>
              <a:avLst/>
              <a:gdLst>
                <a:gd name="T0" fmla="*/ 319 w 21"/>
                <a:gd name="T1" fmla="*/ 0 h 16"/>
                <a:gd name="T2" fmla="*/ 0 w 21"/>
                <a:gd name="T3" fmla="*/ 290 h 16"/>
                <a:gd name="T4" fmla="*/ 196 w 21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6" y="9"/>
                    <a:pt x="6" y="7"/>
                    <a:pt x="0" y="15"/>
                  </a:cubicBezTo>
                  <a:cubicBezTo>
                    <a:pt x="4" y="16"/>
                    <a:pt x="9" y="16"/>
                    <a:pt x="13" y="1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101">
              <a:extLst>
                <a:ext uri="{FF2B5EF4-FFF2-40B4-BE49-F238E27FC236}">
                  <a16:creationId xmlns:a16="http://schemas.microsoft.com/office/drawing/2014/main" id="{DE33C6D6-B30F-4827-990C-894773B2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717"/>
              <a:ext cx="253" cy="96"/>
            </a:xfrm>
            <a:custGeom>
              <a:avLst/>
              <a:gdLst>
                <a:gd name="T0" fmla="*/ 0 w 101"/>
                <a:gd name="T1" fmla="*/ 568 h 36"/>
                <a:gd name="T2" fmla="*/ 741 w 101"/>
                <a:gd name="T3" fmla="*/ 397 h 36"/>
                <a:gd name="T4" fmla="*/ 1588 w 101"/>
                <a:gd name="T5" fmla="*/ 149 h 36"/>
                <a:gd name="T6" fmla="*/ 33 w 101"/>
                <a:gd name="T7" fmla="*/ 5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36">
                  <a:moveTo>
                    <a:pt x="0" y="30"/>
                  </a:moveTo>
                  <a:cubicBezTo>
                    <a:pt x="15" y="36"/>
                    <a:pt x="32" y="25"/>
                    <a:pt x="47" y="21"/>
                  </a:cubicBezTo>
                  <a:cubicBezTo>
                    <a:pt x="64" y="15"/>
                    <a:pt x="83" y="10"/>
                    <a:pt x="101" y="8"/>
                  </a:cubicBezTo>
                  <a:cubicBezTo>
                    <a:pt x="84" y="9"/>
                    <a:pt x="4" y="0"/>
                    <a:pt x="2" y="2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102">
              <a:extLst>
                <a:ext uri="{FF2B5EF4-FFF2-40B4-BE49-F238E27FC236}">
                  <a16:creationId xmlns:a16="http://schemas.microsoft.com/office/drawing/2014/main" id="{93A6E428-3771-419F-9309-3C0F6EF4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736"/>
              <a:ext cx="182" cy="80"/>
            </a:xfrm>
            <a:custGeom>
              <a:avLst/>
              <a:gdLst>
                <a:gd name="T0" fmla="*/ 386 w 73"/>
                <a:gd name="T1" fmla="*/ 0 h 30"/>
                <a:gd name="T2" fmla="*/ 903 w 73"/>
                <a:gd name="T3" fmla="*/ 248 h 30"/>
                <a:gd name="T4" fmla="*/ 903 w 73"/>
                <a:gd name="T5" fmla="*/ 533 h 30"/>
                <a:gd name="T6" fmla="*/ 436 w 73"/>
                <a:gd name="T7" fmla="*/ 171 h 30"/>
                <a:gd name="T8" fmla="*/ 0 w 73"/>
                <a:gd name="T9" fmla="*/ 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0">
                  <a:moveTo>
                    <a:pt x="25" y="0"/>
                  </a:moveTo>
                  <a:cubicBezTo>
                    <a:pt x="36" y="1"/>
                    <a:pt x="49" y="6"/>
                    <a:pt x="58" y="13"/>
                  </a:cubicBezTo>
                  <a:cubicBezTo>
                    <a:pt x="67" y="20"/>
                    <a:pt x="73" y="30"/>
                    <a:pt x="58" y="28"/>
                  </a:cubicBezTo>
                  <a:cubicBezTo>
                    <a:pt x="53" y="27"/>
                    <a:pt x="37" y="12"/>
                    <a:pt x="28" y="9"/>
                  </a:cubicBezTo>
                  <a:cubicBezTo>
                    <a:pt x="18" y="6"/>
                    <a:pt x="10" y="3"/>
                    <a:pt x="0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103">
              <a:extLst>
                <a:ext uri="{FF2B5EF4-FFF2-40B4-BE49-F238E27FC236}">
                  <a16:creationId xmlns:a16="http://schemas.microsoft.com/office/drawing/2014/main" id="{C22C5EE8-F771-4061-8BED-2441FE2DC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704"/>
              <a:ext cx="273" cy="40"/>
            </a:xfrm>
            <a:custGeom>
              <a:avLst/>
              <a:gdLst>
                <a:gd name="T0" fmla="*/ 0 w 109"/>
                <a:gd name="T1" fmla="*/ 56 h 15"/>
                <a:gd name="T2" fmla="*/ 897 w 109"/>
                <a:gd name="T3" fmla="*/ 0 h 15"/>
                <a:gd name="T4" fmla="*/ 1713 w 109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5">
                  <a:moveTo>
                    <a:pt x="0" y="3"/>
                  </a:moveTo>
                  <a:cubicBezTo>
                    <a:pt x="19" y="12"/>
                    <a:pt x="38" y="1"/>
                    <a:pt x="57" y="0"/>
                  </a:cubicBezTo>
                  <a:cubicBezTo>
                    <a:pt x="74" y="0"/>
                    <a:pt x="95" y="5"/>
                    <a:pt x="10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104">
              <a:extLst>
                <a:ext uri="{FF2B5EF4-FFF2-40B4-BE49-F238E27FC236}">
                  <a16:creationId xmlns:a16="http://schemas.microsoft.com/office/drawing/2014/main" id="{8F63E5AB-7EF9-480C-8243-3FCA67B4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19"/>
              <a:ext cx="120" cy="88"/>
            </a:xfrm>
            <a:custGeom>
              <a:avLst/>
              <a:gdLst>
                <a:gd name="T0" fmla="*/ 0 w 48"/>
                <a:gd name="T1" fmla="*/ 0 h 33"/>
                <a:gd name="T2" fmla="*/ 175 w 48"/>
                <a:gd name="T3" fmla="*/ 264 h 33"/>
                <a:gd name="T4" fmla="*/ 395 w 48"/>
                <a:gd name="T5" fmla="*/ 376 h 33"/>
                <a:gd name="T6" fmla="*/ 750 w 48"/>
                <a:gd name="T7" fmla="*/ 60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3">
                  <a:moveTo>
                    <a:pt x="0" y="0"/>
                  </a:moveTo>
                  <a:cubicBezTo>
                    <a:pt x="8" y="4"/>
                    <a:pt x="6" y="10"/>
                    <a:pt x="11" y="14"/>
                  </a:cubicBezTo>
                  <a:cubicBezTo>
                    <a:pt x="15" y="17"/>
                    <a:pt x="22" y="18"/>
                    <a:pt x="25" y="20"/>
                  </a:cubicBezTo>
                  <a:cubicBezTo>
                    <a:pt x="30" y="24"/>
                    <a:pt x="41" y="33"/>
                    <a:pt x="48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Freeform 105">
              <a:extLst>
                <a:ext uri="{FF2B5EF4-FFF2-40B4-BE49-F238E27FC236}">
                  <a16:creationId xmlns:a16="http://schemas.microsoft.com/office/drawing/2014/main" id="{6A81C5D0-1E5C-4A6E-A183-70D117EEE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603"/>
              <a:ext cx="75" cy="152"/>
            </a:xfrm>
            <a:custGeom>
              <a:avLst/>
              <a:gdLst>
                <a:gd name="T0" fmla="*/ 363 w 30"/>
                <a:gd name="T1" fmla="*/ 0 h 57"/>
                <a:gd name="T2" fmla="*/ 0 w 30"/>
                <a:gd name="T3" fmla="*/ 53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7">
                  <a:moveTo>
                    <a:pt x="23" y="0"/>
                  </a:moveTo>
                  <a:cubicBezTo>
                    <a:pt x="30" y="20"/>
                    <a:pt x="20" y="5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106">
              <a:extLst>
                <a:ext uri="{FF2B5EF4-FFF2-40B4-BE49-F238E27FC236}">
                  <a16:creationId xmlns:a16="http://schemas.microsoft.com/office/drawing/2014/main" id="{BD17FEBA-9BEE-41CF-B6A6-F1DCC34B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589"/>
              <a:ext cx="158" cy="88"/>
            </a:xfrm>
            <a:custGeom>
              <a:avLst/>
              <a:gdLst>
                <a:gd name="T0" fmla="*/ 271 w 63"/>
                <a:gd name="T1" fmla="*/ 0 h 33"/>
                <a:gd name="T2" fmla="*/ 471 w 63"/>
                <a:gd name="T3" fmla="*/ 547 h 33"/>
                <a:gd name="T4" fmla="*/ 993 w 63"/>
                <a:gd name="T5" fmla="*/ 19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33">
                  <a:moveTo>
                    <a:pt x="17" y="0"/>
                  </a:moveTo>
                  <a:cubicBezTo>
                    <a:pt x="0" y="17"/>
                    <a:pt x="12" y="26"/>
                    <a:pt x="30" y="29"/>
                  </a:cubicBezTo>
                  <a:cubicBezTo>
                    <a:pt x="53" y="33"/>
                    <a:pt x="47" y="21"/>
                    <a:pt x="63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107">
              <a:extLst>
                <a:ext uri="{FF2B5EF4-FFF2-40B4-BE49-F238E27FC236}">
                  <a16:creationId xmlns:a16="http://schemas.microsoft.com/office/drawing/2014/main" id="{9F3908DA-B0E2-4D8F-8487-CF565CC8F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616"/>
              <a:ext cx="33" cy="61"/>
            </a:xfrm>
            <a:custGeom>
              <a:avLst/>
              <a:gdLst>
                <a:gd name="T0" fmla="*/ 213 w 13"/>
                <a:gd name="T1" fmla="*/ 0 h 23"/>
                <a:gd name="T2" fmla="*/ 0 w 13"/>
                <a:gd name="T3" fmla="*/ 40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2" y="8"/>
                    <a:pt x="11" y="23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108">
              <a:extLst>
                <a:ext uri="{FF2B5EF4-FFF2-40B4-BE49-F238E27FC236}">
                  <a16:creationId xmlns:a16="http://schemas.microsoft.com/office/drawing/2014/main" id="{6537F1FA-1E90-4F67-88A3-0440C681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757"/>
              <a:ext cx="83" cy="8"/>
            </a:xfrm>
            <a:custGeom>
              <a:avLst/>
              <a:gdLst>
                <a:gd name="T0" fmla="*/ 0 w 33"/>
                <a:gd name="T1" fmla="*/ 56 h 3"/>
                <a:gd name="T2" fmla="*/ 526 w 3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11" y="0"/>
                    <a:pt x="21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109">
              <a:extLst>
                <a:ext uri="{FF2B5EF4-FFF2-40B4-BE49-F238E27FC236}">
                  <a16:creationId xmlns:a16="http://schemas.microsoft.com/office/drawing/2014/main" id="{E0B8F250-D3D6-41E4-9494-EDB3FDBA01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3" y="1795"/>
              <a:ext cx="762" cy="245"/>
            </a:xfrm>
            <a:custGeom>
              <a:avLst/>
              <a:gdLst>
                <a:gd name="T0" fmla="*/ 312 w 305"/>
                <a:gd name="T1" fmla="*/ 1736 h 92"/>
                <a:gd name="T2" fmla="*/ 417 w 305"/>
                <a:gd name="T3" fmla="*/ 1702 h 92"/>
                <a:gd name="T4" fmla="*/ 1404 w 305"/>
                <a:gd name="T5" fmla="*/ 1134 h 92"/>
                <a:gd name="T6" fmla="*/ 2508 w 305"/>
                <a:gd name="T7" fmla="*/ 1092 h 92"/>
                <a:gd name="T8" fmla="*/ 3370 w 305"/>
                <a:gd name="T9" fmla="*/ 999 h 92"/>
                <a:gd name="T10" fmla="*/ 4570 w 305"/>
                <a:gd name="T11" fmla="*/ 589 h 92"/>
                <a:gd name="T12" fmla="*/ 3808 w 305"/>
                <a:gd name="T13" fmla="*/ 136 h 92"/>
                <a:gd name="T14" fmla="*/ 2946 w 305"/>
                <a:gd name="T15" fmla="*/ 320 h 92"/>
                <a:gd name="T16" fmla="*/ 2571 w 305"/>
                <a:gd name="T17" fmla="*/ 248 h 92"/>
                <a:gd name="T18" fmla="*/ 2134 w 305"/>
                <a:gd name="T19" fmla="*/ 546 h 92"/>
                <a:gd name="T20" fmla="*/ 1604 w 305"/>
                <a:gd name="T21" fmla="*/ 418 h 92"/>
                <a:gd name="T22" fmla="*/ 1167 w 305"/>
                <a:gd name="T23" fmla="*/ 738 h 92"/>
                <a:gd name="T24" fmla="*/ 792 w 305"/>
                <a:gd name="T25" fmla="*/ 716 h 92"/>
                <a:gd name="T26" fmla="*/ 312 w 305"/>
                <a:gd name="T27" fmla="*/ 1134 h 92"/>
                <a:gd name="T28" fmla="*/ 105 w 305"/>
                <a:gd name="T29" fmla="*/ 1190 h 92"/>
                <a:gd name="T30" fmla="*/ 105 w 305"/>
                <a:gd name="T31" fmla="*/ 1206 h 92"/>
                <a:gd name="T32" fmla="*/ 92 w 305"/>
                <a:gd name="T33" fmla="*/ 1624 h 92"/>
                <a:gd name="T34" fmla="*/ 312 w 305"/>
                <a:gd name="T35" fmla="*/ 1624 h 92"/>
                <a:gd name="T36" fmla="*/ 312 w 305"/>
                <a:gd name="T37" fmla="*/ 1736 h 92"/>
                <a:gd name="T38" fmla="*/ 0 w 305"/>
                <a:gd name="T39" fmla="*/ 815 h 92"/>
                <a:gd name="T40" fmla="*/ 0 w 305"/>
                <a:gd name="T41" fmla="*/ 794 h 92"/>
                <a:gd name="T42" fmla="*/ 0 w 305"/>
                <a:gd name="T43" fmla="*/ 815 h 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5" h="92">
                  <a:moveTo>
                    <a:pt x="20" y="92"/>
                  </a:moveTo>
                  <a:cubicBezTo>
                    <a:pt x="22" y="91"/>
                    <a:pt x="25" y="90"/>
                    <a:pt x="27" y="90"/>
                  </a:cubicBezTo>
                  <a:cubicBezTo>
                    <a:pt x="30" y="75"/>
                    <a:pt x="57" y="62"/>
                    <a:pt x="90" y="60"/>
                  </a:cubicBezTo>
                  <a:cubicBezTo>
                    <a:pt x="112" y="58"/>
                    <a:pt x="148" y="58"/>
                    <a:pt x="161" y="58"/>
                  </a:cubicBezTo>
                  <a:cubicBezTo>
                    <a:pt x="175" y="58"/>
                    <a:pt x="193" y="53"/>
                    <a:pt x="216" y="53"/>
                  </a:cubicBezTo>
                  <a:cubicBezTo>
                    <a:pt x="248" y="53"/>
                    <a:pt x="286" y="43"/>
                    <a:pt x="293" y="31"/>
                  </a:cubicBezTo>
                  <a:cubicBezTo>
                    <a:pt x="305" y="10"/>
                    <a:pt x="283" y="14"/>
                    <a:pt x="244" y="7"/>
                  </a:cubicBezTo>
                  <a:cubicBezTo>
                    <a:pt x="205" y="0"/>
                    <a:pt x="200" y="14"/>
                    <a:pt x="189" y="17"/>
                  </a:cubicBezTo>
                  <a:cubicBezTo>
                    <a:pt x="178" y="20"/>
                    <a:pt x="178" y="9"/>
                    <a:pt x="165" y="13"/>
                  </a:cubicBezTo>
                  <a:cubicBezTo>
                    <a:pt x="152" y="17"/>
                    <a:pt x="150" y="25"/>
                    <a:pt x="137" y="29"/>
                  </a:cubicBezTo>
                  <a:cubicBezTo>
                    <a:pt x="125" y="33"/>
                    <a:pt x="118" y="20"/>
                    <a:pt x="103" y="22"/>
                  </a:cubicBezTo>
                  <a:cubicBezTo>
                    <a:pt x="88" y="24"/>
                    <a:pt x="88" y="36"/>
                    <a:pt x="75" y="39"/>
                  </a:cubicBezTo>
                  <a:cubicBezTo>
                    <a:pt x="62" y="42"/>
                    <a:pt x="67" y="35"/>
                    <a:pt x="51" y="38"/>
                  </a:cubicBezTo>
                  <a:cubicBezTo>
                    <a:pt x="35" y="41"/>
                    <a:pt x="33" y="55"/>
                    <a:pt x="20" y="60"/>
                  </a:cubicBezTo>
                  <a:cubicBezTo>
                    <a:pt x="14" y="62"/>
                    <a:pt x="10" y="63"/>
                    <a:pt x="7" y="63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19" y="65"/>
                    <a:pt x="17" y="77"/>
                    <a:pt x="6" y="86"/>
                  </a:cubicBezTo>
                  <a:cubicBezTo>
                    <a:pt x="12" y="83"/>
                    <a:pt x="16" y="86"/>
                    <a:pt x="20" y="86"/>
                  </a:cubicBezTo>
                  <a:cubicBezTo>
                    <a:pt x="20" y="88"/>
                    <a:pt x="20" y="91"/>
                    <a:pt x="20" y="92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110">
              <a:extLst>
                <a:ext uri="{FF2B5EF4-FFF2-40B4-BE49-F238E27FC236}">
                  <a16:creationId xmlns:a16="http://schemas.microsoft.com/office/drawing/2014/main" id="{9DFC1DBD-A77F-480B-AE24-0584B4E1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1"/>
              <a:ext cx="173" cy="122"/>
            </a:xfrm>
            <a:custGeom>
              <a:avLst/>
              <a:gdLst>
                <a:gd name="T0" fmla="*/ 188 w 69"/>
                <a:gd name="T1" fmla="*/ 485 h 46"/>
                <a:gd name="T2" fmla="*/ 930 w 69"/>
                <a:gd name="T3" fmla="*/ 21 h 46"/>
                <a:gd name="T4" fmla="*/ 1088 w 69"/>
                <a:gd name="T5" fmla="*/ 0 h 46"/>
                <a:gd name="T6" fmla="*/ 1088 w 69"/>
                <a:gd name="T7" fmla="*/ 859 h 46"/>
                <a:gd name="T8" fmla="*/ 188 w 69"/>
                <a:gd name="T9" fmla="*/ 48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6">
                  <a:moveTo>
                    <a:pt x="12" y="26"/>
                  </a:moveTo>
                  <a:cubicBezTo>
                    <a:pt x="0" y="5"/>
                    <a:pt x="20" y="8"/>
                    <a:pt x="59" y="1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42" y="44"/>
                    <a:pt x="18" y="36"/>
                    <a:pt x="12" y="26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111">
              <a:extLst>
                <a:ext uri="{FF2B5EF4-FFF2-40B4-BE49-F238E27FC236}">
                  <a16:creationId xmlns:a16="http://schemas.microsoft.com/office/drawing/2014/main" id="{E36BFE0E-C46B-41AB-A529-D517D37F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296"/>
              <a:ext cx="2120" cy="411"/>
            </a:xfrm>
            <a:custGeom>
              <a:avLst/>
              <a:gdLst>
                <a:gd name="T0" fmla="*/ 10488 w 848"/>
                <a:gd name="T1" fmla="*/ 2378 h 154"/>
                <a:gd name="T2" fmla="*/ 10500 w 848"/>
                <a:gd name="T3" fmla="*/ 2378 h 154"/>
                <a:gd name="T4" fmla="*/ 10470 w 848"/>
                <a:gd name="T5" fmla="*/ 2378 h 154"/>
                <a:gd name="T6" fmla="*/ 10488 w 848"/>
                <a:gd name="T7" fmla="*/ 2378 h 154"/>
                <a:gd name="T8" fmla="*/ 5925 w 848"/>
                <a:gd name="T9" fmla="*/ 342 h 154"/>
                <a:gd name="T10" fmla="*/ 5750 w 848"/>
                <a:gd name="T11" fmla="*/ 227 h 154"/>
                <a:gd name="T12" fmla="*/ 5750 w 848"/>
                <a:gd name="T13" fmla="*/ 227 h 154"/>
                <a:gd name="T14" fmla="*/ 5688 w 848"/>
                <a:gd name="T15" fmla="*/ 192 h 154"/>
                <a:gd name="T16" fmla="*/ 5675 w 848"/>
                <a:gd name="T17" fmla="*/ 171 h 154"/>
                <a:gd name="T18" fmla="*/ 5220 w 848"/>
                <a:gd name="T19" fmla="*/ 35 h 154"/>
                <a:gd name="T20" fmla="*/ 3095 w 848"/>
                <a:gd name="T21" fmla="*/ 77 h 154"/>
                <a:gd name="T22" fmla="*/ 3095 w 848"/>
                <a:gd name="T23" fmla="*/ 77 h 154"/>
                <a:gd name="T24" fmla="*/ 2658 w 848"/>
                <a:gd name="T25" fmla="*/ 77 h 154"/>
                <a:gd name="T26" fmla="*/ 2050 w 848"/>
                <a:gd name="T27" fmla="*/ 192 h 154"/>
                <a:gd name="T28" fmla="*/ 1063 w 848"/>
                <a:gd name="T29" fmla="*/ 763 h 154"/>
                <a:gd name="T30" fmla="*/ 1033 w 848"/>
                <a:gd name="T31" fmla="*/ 798 h 154"/>
                <a:gd name="T32" fmla="*/ 938 w 848"/>
                <a:gd name="T33" fmla="*/ 913 h 154"/>
                <a:gd name="T34" fmla="*/ 938 w 848"/>
                <a:gd name="T35" fmla="*/ 913 h 154"/>
                <a:gd name="T36" fmla="*/ 958 w 848"/>
                <a:gd name="T37" fmla="*/ 854 h 154"/>
                <a:gd name="T38" fmla="*/ 833 w 848"/>
                <a:gd name="T39" fmla="*/ 1025 h 154"/>
                <a:gd name="T40" fmla="*/ 0 w 848"/>
                <a:gd name="T41" fmla="*/ 2130 h 154"/>
                <a:gd name="T42" fmla="*/ 0 w 848"/>
                <a:gd name="T43" fmla="*/ 2720 h 154"/>
                <a:gd name="T44" fmla="*/ 1063 w 848"/>
                <a:gd name="T45" fmla="*/ 1388 h 154"/>
                <a:gd name="T46" fmla="*/ 1083 w 848"/>
                <a:gd name="T47" fmla="*/ 1537 h 154"/>
                <a:gd name="T48" fmla="*/ 1375 w 848"/>
                <a:gd name="T49" fmla="*/ 1161 h 154"/>
                <a:gd name="T50" fmla="*/ 2000 w 848"/>
                <a:gd name="T51" fmla="*/ 777 h 154"/>
                <a:gd name="T52" fmla="*/ 2188 w 848"/>
                <a:gd name="T53" fmla="*/ 705 h 154"/>
                <a:gd name="T54" fmla="*/ 3020 w 848"/>
                <a:gd name="T55" fmla="*/ 512 h 154"/>
                <a:gd name="T56" fmla="*/ 5613 w 848"/>
                <a:gd name="T57" fmla="*/ 798 h 154"/>
                <a:gd name="T58" fmla="*/ 10488 w 848"/>
                <a:gd name="T59" fmla="*/ 2928 h 154"/>
                <a:gd name="T60" fmla="*/ 13250 w 848"/>
                <a:gd name="T61" fmla="*/ 2279 h 154"/>
                <a:gd name="T62" fmla="*/ 13250 w 848"/>
                <a:gd name="T63" fmla="*/ 1866 h 154"/>
                <a:gd name="T64" fmla="*/ 10488 w 848"/>
                <a:gd name="T65" fmla="*/ 2378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48" h="154">
                  <a:moveTo>
                    <a:pt x="671" y="125"/>
                  </a:moveTo>
                  <a:cubicBezTo>
                    <a:pt x="671" y="125"/>
                    <a:pt x="672" y="125"/>
                    <a:pt x="672" y="125"/>
                  </a:cubicBez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1" y="125"/>
                  </a:cubicBezTo>
                  <a:cubicBezTo>
                    <a:pt x="530" y="125"/>
                    <a:pt x="412" y="79"/>
                    <a:pt x="379" y="18"/>
                  </a:cubicBezTo>
                  <a:cubicBezTo>
                    <a:pt x="376" y="16"/>
                    <a:pt x="372" y="14"/>
                    <a:pt x="368" y="12"/>
                  </a:cubicBezTo>
                  <a:cubicBezTo>
                    <a:pt x="368" y="12"/>
                    <a:pt x="368" y="12"/>
                    <a:pt x="368" y="12"/>
                  </a:cubicBezTo>
                  <a:cubicBezTo>
                    <a:pt x="367" y="11"/>
                    <a:pt x="365" y="11"/>
                    <a:pt x="364" y="10"/>
                  </a:cubicBezTo>
                  <a:cubicBezTo>
                    <a:pt x="364" y="10"/>
                    <a:pt x="363" y="10"/>
                    <a:pt x="363" y="9"/>
                  </a:cubicBezTo>
                  <a:cubicBezTo>
                    <a:pt x="355" y="6"/>
                    <a:pt x="346" y="3"/>
                    <a:pt x="334" y="2"/>
                  </a:cubicBezTo>
                  <a:cubicBezTo>
                    <a:pt x="312" y="0"/>
                    <a:pt x="242" y="3"/>
                    <a:pt x="198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86" y="4"/>
                    <a:pt x="176" y="5"/>
                    <a:pt x="170" y="4"/>
                  </a:cubicBezTo>
                  <a:cubicBezTo>
                    <a:pt x="164" y="4"/>
                    <a:pt x="149" y="4"/>
                    <a:pt x="131" y="10"/>
                  </a:cubicBezTo>
                  <a:cubicBezTo>
                    <a:pt x="100" y="20"/>
                    <a:pt x="89" y="21"/>
                    <a:pt x="68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2" y="46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6"/>
                    <a:pt x="61" y="45"/>
                  </a:cubicBezTo>
                  <a:cubicBezTo>
                    <a:pt x="56" y="50"/>
                    <a:pt x="53" y="54"/>
                    <a:pt x="53" y="54"/>
                  </a:cubicBezTo>
                  <a:cubicBezTo>
                    <a:pt x="34" y="73"/>
                    <a:pt x="17" y="92"/>
                    <a:pt x="0" y="11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09"/>
                    <a:pt x="43" y="100"/>
                    <a:pt x="68" y="73"/>
                  </a:cubicBezTo>
                  <a:cubicBezTo>
                    <a:pt x="68" y="73"/>
                    <a:pt x="69" y="82"/>
                    <a:pt x="69" y="81"/>
                  </a:cubicBezTo>
                  <a:cubicBezTo>
                    <a:pt x="76" y="70"/>
                    <a:pt x="79" y="70"/>
                    <a:pt x="88" y="61"/>
                  </a:cubicBezTo>
                  <a:cubicBezTo>
                    <a:pt x="101" y="49"/>
                    <a:pt x="107" y="48"/>
                    <a:pt x="128" y="41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52" y="34"/>
                    <a:pt x="183" y="32"/>
                    <a:pt x="193" y="27"/>
                  </a:cubicBezTo>
                  <a:cubicBezTo>
                    <a:pt x="246" y="21"/>
                    <a:pt x="304" y="9"/>
                    <a:pt x="359" y="42"/>
                  </a:cubicBezTo>
                  <a:cubicBezTo>
                    <a:pt x="403" y="108"/>
                    <a:pt x="522" y="154"/>
                    <a:pt x="671" y="154"/>
                  </a:cubicBezTo>
                  <a:cubicBezTo>
                    <a:pt x="737" y="154"/>
                    <a:pt x="797" y="136"/>
                    <a:pt x="848" y="120"/>
                  </a:cubicBezTo>
                  <a:cubicBezTo>
                    <a:pt x="848" y="98"/>
                    <a:pt x="848" y="98"/>
                    <a:pt x="848" y="98"/>
                  </a:cubicBezTo>
                  <a:cubicBezTo>
                    <a:pt x="798" y="115"/>
                    <a:pt x="737" y="125"/>
                    <a:pt x="671" y="125"/>
                  </a:cubicBezTo>
                  <a:close/>
                </a:path>
              </a:pathLst>
            </a:custGeom>
            <a:solidFill>
              <a:srgbClr val="91D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112">
              <a:extLst>
                <a:ext uri="{FF2B5EF4-FFF2-40B4-BE49-F238E27FC236}">
                  <a16:creationId xmlns:a16="http://schemas.microsoft.com/office/drawing/2014/main" id="{D5EB0B85-DC69-4025-B6F4-C4C62C31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349"/>
              <a:ext cx="2048" cy="446"/>
            </a:xfrm>
            <a:custGeom>
              <a:avLst/>
              <a:gdLst>
                <a:gd name="T0" fmla="*/ 125 w 819"/>
                <a:gd name="T1" fmla="*/ 1597 h 167"/>
                <a:gd name="T2" fmla="*/ 2926 w 819"/>
                <a:gd name="T3" fmla="*/ 0 h 167"/>
                <a:gd name="T4" fmla="*/ 3721 w 819"/>
                <a:gd name="T5" fmla="*/ 21 h 167"/>
                <a:gd name="T6" fmla="*/ 5554 w 819"/>
                <a:gd name="T7" fmla="*/ 841 h 167"/>
                <a:gd name="T8" fmla="*/ 10035 w 819"/>
                <a:gd name="T9" fmla="*/ 2361 h 167"/>
                <a:gd name="T10" fmla="*/ 12806 w 819"/>
                <a:gd name="T11" fmla="*/ 1904 h 167"/>
                <a:gd name="T12" fmla="*/ 12806 w 819"/>
                <a:gd name="T13" fmla="*/ 1904 h 167"/>
                <a:gd name="T14" fmla="*/ 8960 w 819"/>
                <a:gd name="T15" fmla="*/ 3181 h 167"/>
                <a:gd name="T16" fmla="*/ 5034 w 819"/>
                <a:gd name="T17" fmla="*/ 1482 h 167"/>
                <a:gd name="T18" fmla="*/ 2333 w 819"/>
                <a:gd name="T19" fmla="*/ 342 h 167"/>
                <a:gd name="T20" fmla="*/ 125 w 819"/>
                <a:gd name="T21" fmla="*/ 1597 h 1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167">
                  <a:moveTo>
                    <a:pt x="8" y="84"/>
                  </a:moveTo>
                  <a:cubicBezTo>
                    <a:pt x="61" y="18"/>
                    <a:pt x="102" y="3"/>
                    <a:pt x="187" y="0"/>
                  </a:cubicBezTo>
                  <a:cubicBezTo>
                    <a:pt x="199" y="0"/>
                    <a:pt x="228" y="1"/>
                    <a:pt x="238" y="1"/>
                  </a:cubicBezTo>
                  <a:cubicBezTo>
                    <a:pt x="301" y="1"/>
                    <a:pt x="319" y="9"/>
                    <a:pt x="355" y="44"/>
                  </a:cubicBezTo>
                  <a:cubicBezTo>
                    <a:pt x="411" y="93"/>
                    <a:pt x="521" y="124"/>
                    <a:pt x="642" y="124"/>
                  </a:cubicBezTo>
                  <a:cubicBezTo>
                    <a:pt x="705" y="124"/>
                    <a:pt x="766" y="115"/>
                    <a:pt x="819" y="100"/>
                  </a:cubicBezTo>
                  <a:cubicBezTo>
                    <a:pt x="819" y="100"/>
                    <a:pt x="819" y="100"/>
                    <a:pt x="819" y="100"/>
                  </a:cubicBezTo>
                  <a:cubicBezTo>
                    <a:pt x="765" y="128"/>
                    <a:pt x="699" y="166"/>
                    <a:pt x="573" y="167"/>
                  </a:cubicBezTo>
                  <a:cubicBezTo>
                    <a:pt x="479" y="163"/>
                    <a:pt x="398" y="143"/>
                    <a:pt x="322" y="78"/>
                  </a:cubicBezTo>
                  <a:cubicBezTo>
                    <a:pt x="249" y="24"/>
                    <a:pt x="237" y="17"/>
                    <a:pt x="149" y="18"/>
                  </a:cubicBezTo>
                  <a:cubicBezTo>
                    <a:pt x="60" y="19"/>
                    <a:pt x="0" y="95"/>
                    <a:pt x="8" y="84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113">
              <a:extLst>
                <a:ext uri="{FF2B5EF4-FFF2-40B4-BE49-F238E27FC236}">
                  <a16:creationId xmlns:a16="http://schemas.microsoft.com/office/drawing/2014/main" id="{E00BA3EB-858A-4AED-A74F-66662E09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81"/>
              <a:ext cx="868" cy="248"/>
            </a:xfrm>
            <a:custGeom>
              <a:avLst/>
              <a:gdLst>
                <a:gd name="T0" fmla="*/ 0 w 347"/>
                <a:gd name="T1" fmla="*/ 0 h 93"/>
                <a:gd name="T2" fmla="*/ 5431 w 347"/>
                <a:gd name="T3" fmla="*/ 683 h 93"/>
                <a:gd name="T4" fmla="*/ 0 w 34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3">
                  <a:moveTo>
                    <a:pt x="0" y="0"/>
                  </a:moveTo>
                  <a:cubicBezTo>
                    <a:pt x="51" y="33"/>
                    <a:pt x="181" y="93"/>
                    <a:pt x="347" y="36"/>
                  </a:cubicBezTo>
                  <a:cubicBezTo>
                    <a:pt x="282" y="46"/>
                    <a:pt x="127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114">
              <a:extLst>
                <a:ext uri="{FF2B5EF4-FFF2-40B4-BE49-F238E27FC236}">
                  <a16:creationId xmlns:a16="http://schemas.microsoft.com/office/drawing/2014/main" id="{939E1C5A-B7FB-4491-874F-3686E9F9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531"/>
              <a:ext cx="63" cy="61"/>
            </a:xfrm>
            <a:custGeom>
              <a:avLst/>
              <a:gdLst>
                <a:gd name="T0" fmla="*/ 50 w 25"/>
                <a:gd name="T1" fmla="*/ 0 h 23"/>
                <a:gd name="T2" fmla="*/ 401 w 25"/>
                <a:gd name="T3" fmla="*/ 225 h 23"/>
                <a:gd name="T4" fmla="*/ 0 w 25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3" y="0"/>
                  </a:moveTo>
                  <a:cubicBezTo>
                    <a:pt x="12" y="1"/>
                    <a:pt x="21" y="6"/>
                    <a:pt x="25" y="12"/>
                  </a:cubicBezTo>
                  <a:cubicBezTo>
                    <a:pt x="17" y="23"/>
                    <a:pt x="7" y="21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115">
              <a:extLst>
                <a:ext uri="{FF2B5EF4-FFF2-40B4-BE49-F238E27FC236}">
                  <a16:creationId xmlns:a16="http://schemas.microsoft.com/office/drawing/2014/main" id="{BAFAF5F2-0EE3-4C7E-A3C4-ACD38D5647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" y="2117"/>
              <a:ext cx="300" cy="150"/>
            </a:xfrm>
            <a:custGeom>
              <a:avLst/>
              <a:gdLst>
                <a:gd name="T0" fmla="*/ 1595 w 120"/>
                <a:gd name="T1" fmla="*/ 273 h 56"/>
                <a:gd name="T2" fmla="*/ 1613 w 120"/>
                <a:gd name="T3" fmla="*/ 445 h 56"/>
                <a:gd name="T4" fmla="*/ 1658 w 120"/>
                <a:gd name="T5" fmla="*/ 273 h 56"/>
                <a:gd name="T6" fmla="*/ 1595 w 120"/>
                <a:gd name="T7" fmla="*/ 273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50 h 56"/>
                <a:gd name="T16" fmla="*/ 1863 w 120"/>
                <a:gd name="T17" fmla="*/ 21 h 56"/>
                <a:gd name="T18" fmla="*/ 1125 w 120"/>
                <a:gd name="T19" fmla="*/ 402 h 56"/>
                <a:gd name="T20" fmla="*/ 1113 w 120"/>
                <a:gd name="T21" fmla="*/ 688 h 56"/>
                <a:gd name="T22" fmla="*/ 1113 w 120"/>
                <a:gd name="T23" fmla="*/ 688 h 56"/>
                <a:gd name="T24" fmla="*/ 1250 w 120"/>
                <a:gd name="T25" fmla="*/ 388 h 56"/>
                <a:gd name="T26" fmla="*/ 1250 w 120"/>
                <a:gd name="T27" fmla="*/ 388 h 56"/>
                <a:gd name="T28" fmla="*/ 1125 w 120"/>
                <a:gd name="T29" fmla="*/ 402 h 56"/>
                <a:gd name="T30" fmla="*/ 738 w 120"/>
                <a:gd name="T31" fmla="*/ 560 h 56"/>
                <a:gd name="T32" fmla="*/ 720 w 120"/>
                <a:gd name="T33" fmla="*/ 804 h 56"/>
                <a:gd name="T34" fmla="*/ 863 w 120"/>
                <a:gd name="T35" fmla="*/ 616 h 56"/>
                <a:gd name="T36" fmla="*/ 895 w 120"/>
                <a:gd name="T37" fmla="*/ 632 h 56"/>
                <a:gd name="T38" fmla="*/ 738 w 120"/>
                <a:gd name="T39" fmla="*/ 560 h 56"/>
                <a:gd name="T40" fmla="*/ 145 w 120"/>
                <a:gd name="T41" fmla="*/ 688 h 56"/>
                <a:gd name="T42" fmla="*/ 95 w 120"/>
                <a:gd name="T43" fmla="*/ 1077 h 56"/>
                <a:gd name="T44" fmla="*/ 95 w 120"/>
                <a:gd name="T45" fmla="*/ 1077 h 56"/>
                <a:gd name="T46" fmla="*/ 313 w 120"/>
                <a:gd name="T47" fmla="*/ 710 h 56"/>
                <a:gd name="T48" fmla="*/ 145 w 120"/>
                <a:gd name="T49" fmla="*/ 68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6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116">
              <a:extLst>
                <a:ext uri="{FF2B5EF4-FFF2-40B4-BE49-F238E27FC236}">
                  <a16:creationId xmlns:a16="http://schemas.microsoft.com/office/drawing/2014/main" id="{D3945E79-BBBC-4538-AC5D-277F4B5B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49"/>
              <a:ext cx="317" cy="139"/>
            </a:xfrm>
            <a:custGeom>
              <a:avLst/>
              <a:gdLst>
                <a:gd name="T0" fmla="*/ 1028 w 127"/>
                <a:gd name="T1" fmla="*/ 35 h 52"/>
                <a:gd name="T2" fmla="*/ 42 w 127"/>
                <a:gd name="T3" fmla="*/ 708 h 52"/>
                <a:gd name="T4" fmla="*/ 374 w 127"/>
                <a:gd name="T5" fmla="*/ 936 h 52"/>
                <a:gd name="T6" fmla="*/ 467 w 127"/>
                <a:gd name="T7" fmla="*/ 994 h 52"/>
                <a:gd name="T8" fmla="*/ 467 w 127"/>
                <a:gd name="T9" fmla="*/ 994 h 52"/>
                <a:gd name="T10" fmla="*/ 916 w 127"/>
                <a:gd name="T11" fmla="*/ 209 h 52"/>
                <a:gd name="T12" fmla="*/ 1974 w 127"/>
                <a:gd name="T13" fmla="*/ 0 h 52"/>
                <a:gd name="T14" fmla="*/ 1166 w 127"/>
                <a:gd name="T15" fmla="*/ 21 h 52"/>
                <a:gd name="T16" fmla="*/ 1028 w 127"/>
                <a:gd name="T17" fmla="*/ 3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2">
                  <a:moveTo>
                    <a:pt x="66" y="2"/>
                  </a:moveTo>
                  <a:cubicBezTo>
                    <a:pt x="29" y="5"/>
                    <a:pt x="0" y="20"/>
                    <a:pt x="3" y="37"/>
                  </a:cubicBezTo>
                  <a:cubicBezTo>
                    <a:pt x="8" y="49"/>
                    <a:pt x="17" y="47"/>
                    <a:pt x="24" y="49"/>
                  </a:cubicBezTo>
                  <a:cubicBezTo>
                    <a:pt x="27" y="50"/>
                    <a:pt x="29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38"/>
                    <a:pt x="33" y="17"/>
                    <a:pt x="59" y="11"/>
                  </a:cubicBezTo>
                  <a:cubicBezTo>
                    <a:pt x="83" y="7"/>
                    <a:pt x="108" y="2"/>
                    <a:pt x="127" y="0"/>
                  </a:cubicBezTo>
                  <a:cubicBezTo>
                    <a:pt x="127" y="0"/>
                    <a:pt x="75" y="1"/>
                    <a:pt x="75" y="1"/>
                  </a:cubicBezTo>
                  <a:cubicBezTo>
                    <a:pt x="72" y="1"/>
                    <a:pt x="69" y="1"/>
                    <a:pt x="66" y="2"/>
                  </a:cubicBezTo>
                  <a:close/>
                </a:path>
              </a:pathLst>
            </a:custGeom>
            <a:solidFill>
              <a:srgbClr val="89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117">
              <a:extLst>
                <a:ext uri="{FF2B5EF4-FFF2-40B4-BE49-F238E27FC236}">
                  <a16:creationId xmlns:a16="http://schemas.microsoft.com/office/drawing/2014/main" id="{6710D3A2-C60A-4ACA-85C3-1A93E6623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49"/>
              <a:ext cx="212" cy="142"/>
            </a:xfrm>
            <a:custGeom>
              <a:avLst/>
              <a:gdLst>
                <a:gd name="T0" fmla="*/ 342 w 85"/>
                <a:gd name="T1" fmla="*/ 137 h 53"/>
                <a:gd name="T2" fmla="*/ 666 w 85"/>
                <a:gd name="T3" fmla="*/ 0 h 53"/>
                <a:gd name="T4" fmla="*/ 621 w 85"/>
                <a:gd name="T5" fmla="*/ 137 h 53"/>
                <a:gd name="T6" fmla="*/ 696 w 85"/>
                <a:gd name="T7" fmla="*/ 137 h 53"/>
                <a:gd name="T8" fmla="*/ 696 w 85"/>
                <a:gd name="T9" fmla="*/ 287 h 53"/>
                <a:gd name="T10" fmla="*/ 883 w 85"/>
                <a:gd name="T11" fmla="*/ 150 h 53"/>
                <a:gd name="T12" fmla="*/ 1100 w 85"/>
                <a:gd name="T13" fmla="*/ 78 h 53"/>
                <a:gd name="T14" fmla="*/ 1319 w 85"/>
                <a:gd name="T15" fmla="*/ 56 h 53"/>
                <a:gd name="T16" fmla="*/ 746 w 85"/>
                <a:gd name="T17" fmla="*/ 445 h 53"/>
                <a:gd name="T18" fmla="*/ 666 w 85"/>
                <a:gd name="T19" fmla="*/ 790 h 53"/>
                <a:gd name="T20" fmla="*/ 137 w 85"/>
                <a:gd name="T21" fmla="*/ 308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53">
                  <a:moveTo>
                    <a:pt x="22" y="7"/>
                  </a:moveTo>
                  <a:cubicBezTo>
                    <a:pt x="29" y="5"/>
                    <a:pt x="36" y="2"/>
                    <a:pt x="43" y="0"/>
                  </a:cubicBezTo>
                  <a:cubicBezTo>
                    <a:pt x="42" y="3"/>
                    <a:pt x="39" y="4"/>
                    <a:pt x="40" y="7"/>
                  </a:cubicBezTo>
                  <a:cubicBezTo>
                    <a:pt x="42" y="8"/>
                    <a:pt x="43" y="7"/>
                    <a:pt x="45" y="7"/>
                  </a:cubicBezTo>
                  <a:cubicBezTo>
                    <a:pt x="44" y="10"/>
                    <a:pt x="41" y="15"/>
                    <a:pt x="45" y="15"/>
                  </a:cubicBezTo>
                  <a:cubicBezTo>
                    <a:pt x="48" y="15"/>
                    <a:pt x="54" y="9"/>
                    <a:pt x="57" y="8"/>
                  </a:cubicBezTo>
                  <a:cubicBezTo>
                    <a:pt x="62" y="4"/>
                    <a:pt x="65" y="5"/>
                    <a:pt x="71" y="4"/>
                  </a:cubicBezTo>
                  <a:cubicBezTo>
                    <a:pt x="76" y="3"/>
                    <a:pt x="80" y="2"/>
                    <a:pt x="85" y="3"/>
                  </a:cubicBezTo>
                  <a:cubicBezTo>
                    <a:pt x="72" y="8"/>
                    <a:pt x="57" y="12"/>
                    <a:pt x="48" y="23"/>
                  </a:cubicBezTo>
                  <a:cubicBezTo>
                    <a:pt x="43" y="28"/>
                    <a:pt x="46" y="35"/>
                    <a:pt x="43" y="41"/>
                  </a:cubicBezTo>
                  <a:cubicBezTo>
                    <a:pt x="36" y="53"/>
                    <a:pt x="0" y="27"/>
                    <a:pt x="9" y="16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118">
              <a:extLst>
                <a:ext uri="{FF2B5EF4-FFF2-40B4-BE49-F238E27FC236}">
                  <a16:creationId xmlns:a16="http://schemas.microsoft.com/office/drawing/2014/main" id="{61455CBC-BB46-4E58-846C-2767E621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6978 w 563"/>
                <a:gd name="T1" fmla="*/ 320 h 300"/>
                <a:gd name="T2" fmla="*/ 6165 w 563"/>
                <a:gd name="T3" fmla="*/ 547 h 300"/>
                <a:gd name="T4" fmla="*/ 5196 w 563"/>
                <a:gd name="T5" fmla="*/ 739 h 300"/>
                <a:gd name="T6" fmla="*/ 4496 w 563"/>
                <a:gd name="T7" fmla="*/ 1003 h 300"/>
                <a:gd name="T8" fmla="*/ 4621 w 563"/>
                <a:gd name="T9" fmla="*/ 931 h 300"/>
                <a:gd name="T10" fmla="*/ 5028 w 563"/>
                <a:gd name="T11" fmla="*/ 776 h 300"/>
                <a:gd name="T12" fmla="*/ 5446 w 563"/>
                <a:gd name="T13" fmla="*/ 648 h 300"/>
                <a:gd name="T14" fmla="*/ 5870 w 563"/>
                <a:gd name="T15" fmla="*/ 589 h 300"/>
                <a:gd name="T16" fmla="*/ 6445 w 563"/>
                <a:gd name="T17" fmla="*/ 477 h 300"/>
                <a:gd name="T18" fmla="*/ 6778 w 563"/>
                <a:gd name="T19" fmla="*/ 363 h 300"/>
                <a:gd name="T20" fmla="*/ 7150 w 563"/>
                <a:gd name="T21" fmla="*/ 320 h 300"/>
                <a:gd name="T22" fmla="*/ 8212 w 563"/>
                <a:gd name="T23" fmla="*/ 307 h 300"/>
                <a:gd name="T24" fmla="*/ 8599 w 563"/>
                <a:gd name="T25" fmla="*/ 568 h 300"/>
                <a:gd name="T26" fmla="*/ 6883 w 563"/>
                <a:gd name="T27" fmla="*/ 968 h 300"/>
                <a:gd name="T28" fmla="*/ 5433 w 563"/>
                <a:gd name="T29" fmla="*/ 1024 h 300"/>
                <a:gd name="T30" fmla="*/ 4371 w 563"/>
                <a:gd name="T31" fmla="*/ 1800 h 300"/>
                <a:gd name="T32" fmla="*/ 4371 w 563"/>
                <a:gd name="T33" fmla="*/ 1821 h 300"/>
                <a:gd name="T34" fmla="*/ 4758 w 563"/>
                <a:gd name="T35" fmla="*/ 2125 h 300"/>
                <a:gd name="T36" fmla="*/ 4791 w 563"/>
                <a:gd name="T37" fmla="*/ 2197 h 300"/>
                <a:gd name="T38" fmla="*/ 4571 w 563"/>
                <a:gd name="T39" fmla="*/ 2312 h 300"/>
                <a:gd name="T40" fmla="*/ 4666 w 563"/>
                <a:gd name="T41" fmla="*/ 2483 h 300"/>
                <a:gd name="T42" fmla="*/ 4666 w 563"/>
                <a:gd name="T43" fmla="*/ 2504 h 300"/>
                <a:gd name="T44" fmla="*/ 4416 w 563"/>
                <a:gd name="T45" fmla="*/ 2581 h 300"/>
                <a:gd name="T46" fmla="*/ 4433 w 563"/>
                <a:gd name="T47" fmla="*/ 2696 h 300"/>
                <a:gd name="T48" fmla="*/ 3966 w 563"/>
                <a:gd name="T49" fmla="*/ 2637 h 300"/>
                <a:gd name="T50" fmla="*/ 3946 w 563"/>
                <a:gd name="T51" fmla="*/ 2901 h 300"/>
                <a:gd name="T52" fmla="*/ 3621 w 563"/>
                <a:gd name="T53" fmla="*/ 2765 h 300"/>
                <a:gd name="T54" fmla="*/ 3541 w 563"/>
                <a:gd name="T55" fmla="*/ 3128 h 300"/>
                <a:gd name="T56" fmla="*/ 3029 w 563"/>
                <a:gd name="T57" fmla="*/ 2880 h 300"/>
                <a:gd name="T58" fmla="*/ 2916 w 563"/>
                <a:gd name="T59" fmla="*/ 3357 h 300"/>
                <a:gd name="T60" fmla="*/ 2137 w 563"/>
                <a:gd name="T61" fmla="*/ 3491 h 300"/>
                <a:gd name="T62" fmla="*/ 0 w 563"/>
                <a:gd name="T63" fmla="*/ 5688 h 300"/>
                <a:gd name="T64" fmla="*/ 825 w 563"/>
                <a:gd name="T65" fmla="*/ 4587 h 300"/>
                <a:gd name="T66" fmla="*/ 2154 w 563"/>
                <a:gd name="T67" fmla="*/ 3584 h 300"/>
                <a:gd name="T68" fmla="*/ 3061 w 563"/>
                <a:gd name="T69" fmla="*/ 2979 h 300"/>
                <a:gd name="T70" fmla="*/ 3654 w 563"/>
                <a:gd name="T71" fmla="*/ 2845 h 300"/>
                <a:gd name="T72" fmla="*/ 4041 w 563"/>
                <a:gd name="T73" fmla="*/ 2696 h 300"/>
                <a:gd name="T74" fmla="*/ 4508 w 563"/>
                <a:gd name="T75" fmla="*/ 2560 h 300"/>
                <a:gd name="T76" fmla="*/ 4653 w 563"/>
                <a:gd name="T77" fmla="*/ 2333 h 300"/>
                <a:gd name="T78" fmla="*/ 4778 w 563"/>
                <a:gd name="T79" fmla="*/ 2027 h 300"/>
                <a:gd name="T80" fmla="*/ 5433 w 563"/>
                <a:gd name="T81" fmla="*/ 1139 h 300"/>
                <a:gd name="T82" fmla="*/ 7400 w 563"/>
                <a:gd name="T83" fmla="*/ 1003 h 300"/>
                <a:gd name="T84" fmla="*/ 7837 w 563"/>
                <a:gd name="T85" fmla="*/ 136 h 3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3" h="300">
                  <a:moveTo>
                    <a:pt x="502" y="7"/>
                  </a:move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8" y="40"/>
                    <a:pt x="294" y="47"/>
                    <a:pt x="288" y="53"/>
                  </a:cubicBezTo>
                  <a:cubicBezTo>
                    <a:pt x="289" y="54"/>
                    <a:pt x="287" y="53"/>
                    <a:pt x="288" y="55"/>
                  </a:cubicBezTo>
                  <a:cubicBezTo>
                    <a:pt x="290" y="53"/>
                    <a:pt x="294" y="50"/>
                    <a:pt x="296" y="49"/>
                  </a:cubicBezTo>
                  <a:cubicBezTo>
                    <a:pt x="300" y="44"/>
                    <a:pt x="304" y="42"/>
                    <a:pt x="311" y="40"/>
                  </a:cubicBezTo>
                  <a:cubicBezTo>
                    <a:pt x="318" y="39"/>
                    <a:pt x="320" y="40"/>
                    <a:pt x="322" y="41"/>
                  </a:cubicBezTo>
                  <a:cubicBezTo>
                    <a:pt x="325" y="43"/>
                    <a:pt x="328" y="44"/>
                    <a:pt x="335" y="42"/>
                  </a:cubicBezTo>
                  <a:cubicBezTo>
                    <a:pt x="343" y="41"/>
                    <a:pt x="346" y="38"/>
                    <a:pt x="349" y="34"/>
                  </a:cubicBezTo>
                  <a:cubicBezTo>
                    <a:pt x="353" y="31"/>
                    <a:pt x="355" y="28"/>
                    <a:pt x="362" y="27"/>
                  </a:cubicBezTo>
                  <a:cubicBezTo>
                    <a:pt x="367" y="26"/>
                    <a:pt x="371" y="28"/>
                    <a:pt x="376" y="31"/>
                  </a:cubicBezTo>
                  <a:cubicBezTo>
                    <a:pt x="382" y="33"/>
                    <a:pt x="388" y="36"/>
                    <a:pt x="397" y="34"/>
                  </a:cubicBezTo>
                  <a:cubicBezTo>
                    <a:pt x="404" y="31"/>
                    <a:pt x="409" y="28"/>
                    <a:pt x="413" y="25"/>
                  </a:cubicBezTo>
                  <a:cubicBezTo>
                    <a:pt x="416" y="22"/>
                    <a:pt x="419" y="20"/>
                    <a:pt x="425" y="18"/>
                  </a:cubicBezTo>
                  <a:cubicBezTo>
                    <a:pt x="429" y="16"/>
                    <a:pt x="431" y="17"/>
                    <a:pt x="434" y="19"/>
                  </a:cubicBezTo>
                  <a:cubicBezTo>
                    <a:pt x="437" y="21"/>
                    <a:pt x="441" y="24"/>
                    <a:pt x="449" y="22"/>
                  </a:cubicBezTo>
                  <a:cubicBezTo>
                    <a:pt x="452" y="21"/>
                    <a:pt x="455" y="19"/>
                    <a:pt x="458" y="17"/>
                  </a:cubicBezTo>
                  <a:cubicBezTo>
                    <a:pt x="465" y="13"/>
                    <a:pt x="474" y="7"/>
                    <a:pt x="501" y="12"/>
                  </a:cubicBezTo>
                  <a:cubicBezTo>
                    <a:pt x="526" y="16"/>
                    <a:pt x="526" y="16"/>
                    <a:pt x="526" y="16"/>
                  </a:cubicBezTo>
                  <a:cubicBezTo>
                    <a:pt x="536" y="17"/>
                    <a:pt x="552" y="17"/>
                    <a:pt x="553" y="19"/>
                  </a:cubicBezTo>
                  <a:cubicBezTo>
                    <a:pt x="553" y="19"/>
                    <a:pt x="554" y="24"/>
                    <a:pt x="551" y="30"/>
                  </a:cubicBezTo>
                  <a:cubicBezTo>
                    <a:pt x="546" y="39"/>
                    <a:pt x="509" y="48"/>
                    <a:pt x="474" y="48"/>
                  </a:cubicBezTo>
                  <a:cubicBezTo>
                    <a:pt x="461" y="48"/>
                    <a:pt x="451" y="50"/>
                    <a:pt x="441" y="51"/>
                  </a:cubicBezTo>
                  <a:cubicBezTo>
                    <a:pt x="433" y="52"/>
                    <a:pt x="425" y="53"/>
                    <a:pt x="419" y="53"/>
                  </a:cubicBezTo>
                  <a:cubicBezTo>
                    <a:pt x="405" y="52"/>
                    <a:pt x="370" y="53"/>
                    <a:pt x="348" y="54"/>
                  </a:cubicBezTo>
                  <a:cubicBezTo>
                    <a:pt x="319" y="57"/>
                    <a:pt x="295" y="66"/>
                    <a:pt x="285" y="79"/>
                  </a:cubicBezTo>
                  <a:cubicBezTo>
                    <a:pt x="281" y="84"/>
                    <a:pt x="279" y="90"/>
                    <a:pt x="280" y="95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85" y="109"/>
                    <a:pt x="295" y="110"/>
                    <a:pt x="301" y="111"/>
                  </a:cubicBezTo>
                  <a:cubicBezTo>
                    <a:pt x="305" y="112"/>
                    <a:pt x="305" y="112"/>
                    <a:pt x="305" y="112"/>
                  </a:cubicBezTo>
                  <a:cubicBezTo>
                    <a:pt x="307" y="112"/>
                    <a:pt x="308" y="113"/>
                    <a:pt x="308" y="113"/>
                  </a:cubicBezTo>
                  <a:cubicBezTo>
                    <a:pt x="308" y="113"/>
                    <a:pt x="308" y="114"/>
                    <a:pt x="307" y="116"/>
                  </a:cubicBezTo>
                  <a:cubicBezTo>
                    <a:pt x="306" y="117"/>
                    <a:pt x="305" y="117"/>
                    <a:pt x="302" y="117"/>
                  </a:cubicBezTo>
                  <a:cubicBezTo>
                    <a:pt x="300" y="117"/>
                    <a:pt x="294" y="117"/>
                    <a:pt x="293" y="122"/>
                  </a:cubicBezTo>
                  <a:cubicBezTo>
                    <a:pt x="292" y="123"/>
                    <a:pt x="292" y="123"/>
                    <a:pt x="292" y="124"/>
                  </a:cubicBezTo>
                  <a:cubicBezTo>
                    <a:pt x="292" y="128"/>
                    <a:pt x="297" y="130"/>
                    <a:pt x="299" y="131"/>
                  </a:cubicBezTo>
                  <a:cubicBezTo>
                    <a:pt x="303" y="133"/>
                    <a:pt x="304" y="133"/>
                    <a:pt x="304" y="134"/>
                  </a:cubicBezTo>
                  <a:cubicBezTo>
                    <a:pt x="302" y="134"/>
                    <a:pt x="300" y="133"/>
                    <a:pt x="299" y="132"/>
                  </a:cubicBezTo>
                  <a:cubicBezTo>
                    <a:pt x="294" y="130"/>
                    <a:pt x="288" y="127"/>
                    <a:pt x="285" y="131"/>
                  </a:cubicBezTo>
                  <a:cubicBezTo>
                    <a:pt x="283" y="133"/>
                    <a:pt x="283" y="135"/>
                    <a:pt x="283" y="136"/>
                  </a:cubicBezTo>
                  <a:cubicBezTo>
                    <a:pt x="283" y="139"/>
                    <a:pt x="284" y="141"/>
                    <a:pt x="284" y="142"/>
                  </a:cubicBezTo>
                  <a:cubicBezTo>
                    <a:pt x="284" y="142"/>
                    <a:pt x="284" y="142"/>
                    <a:pt x="284" y="142"/>
                  </a:cubicBezTo>
                  <a:cubicBezTo>
                    <a:pt x="282" y="141"/>
                    <a:pt x="279" y="140"/>
                    <a:pt x="277" y="140"/>
                  </a:cubicBezTo>
                  <a:cubicBezTo>
                    <a:pt x="269" y="136"/>
                    <a:pt x="260" y="132"/>
                    <a:pt x="254" y="139"/>
                  </a:cubicBezTo>
                  <a:cubicBezTo>
                    <a:pt x="252" y="142"/>
                    <a:pt x="252" y="145"/>
                    <a:pt x="252" y="148"/>
                  </a:cubicBezTo>
                  <a:cubicBezTo>
                    <a:pt x="252" y="150"/>
                    <a:pt x="252" y="152"/>
                    <a:pt x="253" y="153"/>
                  </a:cubicBezTo>
                  <a:cubicBezTo>
                    <a:pt x="251" y="153"/>
                    <a:pt x="249" y="152"/>
                    <a:pt x="247" y="150"/>
                  </a:cubicBezTo>
                  <a:cubicBezTo>
                    <a:pt x="244" y="147"/>
                    <a:pt x="239" y="142"/>
                    <a:pt x="232" y="146"/>
                  </a:cubicBezTo>
                  <a:cubicBezTo>
                    <a:pt x="225" y="149"/>
                    <a:pt x="227" y="156"/>
                    <a:pt x="228" y="159"/>
                  </a:cubicBezTo>
                  <a:cubicBezTo>
                    <a:pt x="229" y="162"/>
                    <a:pt x="229" y="163"/>
                    <a:pt x="227" y="165"/>
                  </a:cubicBezTo>
                  <a:cubicBezTo>
                    <a:pt x="226" y="166"/>
                    <a:pt x="220" y="161"/>
                    <a:pt x="217" y="159"/>
                  </a:cubicBezTo>
                  <a:cubicBezTo>
                    <a:pt x="211" y="154"/>
                    <a:pt x="203" y="148"/>
                    <a:pt x="194" y="152"/>
                  </a:cubicBezTo>
                  <a:cubicBezTo>
                    <a:pt x="184" y="157"/>
                    <a:pt x="186" y="165"/>
                    <a:pt x="187" y="170"/>
                  </a:cubicBezTo>
                  <a:cubicBezTo>
                    <a:pt x="188" y="174"/>
                    <a:pt x="188" y="176"/>
                    <a:pt x="187" y="177"/>
                  </a:cubicBezTo>
                  <a:cubicBezTo>
                    <a:pt x="186" y="178"/>
                    <a:pt x="184" y="178"/>
                    <a:pt x="177" y="178"/>
                  </a:cubicBezTo>
                  <a:cubicBezTo>
                    <a:pt x="169" y="178"/>
                    <a:pt x="157" y="178"/>
                    <a:pt x="137" y="184"/>
                  </a:cubicBezTo>
                  <a:cubicBezTo>
                    <a:pt x="104" y="194"/>
                    <a:pt x="88" y="204"/>
                    <a:pt x="65" y="225"/>
                  </a:cubicBezTo>
                  <a:cubicBezTo>
                    <a:pt x="57" y="230"/>
                    <a:pt x="14" y="283"/>
                    <a:pt x="0" y="30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lose/>
                </a:path>
              </a:pathLst>
            </a:custGeom>
            <a:solidFill>
              <a:srgbClr val="DBA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119">
              <a:extLst>
                <a:ext uri="{FF2B5EF4-FFF2-40B4-BE49-F238E27FC236}">
                  <a16:creationId xmlns:a16="http://schemas.microsoft.com/office/drawing/2014/main" id="{82D1ADB2-E3B8-4B71-83A8-3AA8AB9F3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795"/>
              <a:ext cx="687" cy="170"/>
            </a:xfrm>
            <a:custGeom>
              <a:avLst/>
              <a:gdLst>
                <a:gd name="T0" fmla="*/ 3340 w 275"/>
                <a:gd name="T1" fmla="*/ 133 h 64"/>
                <a:gd name="T2" fmla="*/ 2478 w 275"/>
                <a:gd name="T3" fmla="*/ 319 h 64"/>
                <a:gd name="T4" fmla="*/ 2103 w 275"/>
                <a:gd name="T5" fmla="*/ 247 h 64"/>
                <a:gd name="T6" fmla="*/ 1666 w 275"/>
                <a:gd name="T7" fmla="*/ 545 h 64"/>
                <a:gd name="T8" fmla="*/ 1137 w 275"/>
                <a:gd name="T9" fmla="*/ 409 h 64"/>
                <a:gd name="T10" fmla="*/ 699 w 275"/>
                <a:gd name="T11" fmla="*/ 733 h 64"/>
                <a:gd name="T12" fmla="*/ 325 w 275"/>
                <a:gd name="T13" fmla="*/ 712 h 64"/>
                <a:gd name="T14" fmla="*/ 0 w 275"/>
                <a:gd name="T15" fmla="*/ 996 h 64"/>
                <a:gd name="T16" fmla="*/ 0 w 275"/>
                <a:gd name="T17" fmla="*/ 1009 h 64"/>
                <a:gd name="T18" fmla="*/ 0 w 275"/>
                <a:gd name="T19" fmla="*/ 1009 h 64"/>
                <a:gd name="T20" fmla="*/ 125 w 275"/>
                <a:gd name="T21" fmla="*/ 916 h 64"/>
                <a:gd name="T22" fmla="*/ 355 w 275"/>
                <a:gd name="T23" fmla="*/ 749 h 64"/>
                <a:gd name="T24" fmla="*/ 530 w 275"/>
                <a:gd name="T25" fmla="*/ 770 h 64"/>
                <a:gd name="T26" fmla="*/ 729 w 275"/>
                <a:gd name="T27" fmla="*/ 792 h 64"/>
                <a:gd name="T28" fmla="*/ 949 w 275"/>
                <a:gd name="T29" fmla="*/ 635 h 64"/>
                <a:gd name="T30" fmla="*/ 1154 w 275"/>
                <a:gd name="T31" fmla="*/ 507 h 64"/>
                <a:gd name="T32" fmla="*/ 1374 w 275"/>
                <a:gd name="T33" fmla="*/ 579 h 64"/>
                <a:gd name="T34" fmla="*/ 1699 w 275"/>
                <a:gd name="T35" fmla="*/ 635 h 64"/>
                <a:gd name="T36" fmla="*/ 1946 w 275"/>
                <a:gd name="T37" fmla="*/ 465 h 64"/>
                <a:gd name="T38" fmla="*/ 2133 w 275"/>
                <a:gd name="T39" fmla="*/ 340 h 64"/>
                <a:gd name="T40" fmla="*/ 2278 w 275"/>
                <a:gd name="T41" fmla="*/ 353 h 64"/>
                <a:gd name="T42" fmla="*/ 2508 w 275"/>
                <a:gd name="T43" fmla="*/ 409 h 64"/>
                <a:gd name="T44" fmla="*/ 2653 w 275"/>
                <a:gd name="T45" fmla="*/ 319 h 64"/>
                <a:gd name="T46" fmla="*/ 3320 w 275"/>
                <a:gd name="T47" fmla="*/ 226 h 64"/>
                <a:gd name="T48" fmla="*/ 3712 w 275"/>
                <a:gd name="T49" fmla="*/ 303 h 64"/>
                <a:gd name="T50" fmla="*/ 4132 w 275"/>
                <a:gd name="T51" fmla="*/ 353 h 64"/>
                <a:gd name="T52" fmla="*/ 4100 w 275"/>
                <a:gd name="T53" fmla="*/ 566 h 64"/>
                <a:gd name="T54" fmla="*/ 2903 w 275"/>
                <a:gd name="T55" fmla="*/ 903 h 64"/>
                <a:gd name="T56" fmla="*/ 2383 w 275"/>
                <a:gd name="T57" fmla="*/ 954 h 64"/>
                <a:gd name="T58" fmla="*/ 2041 w 275"/>
                <a:gd name="T59" fmla="*/ 996 h 64"/>
                <a:gd name="T60" fmla="*/ 937 w 275"/>
                <a:gd name="T61" fmla="*/ 1009 h 64"/>
                <a:gd name="T62" fmla="*/ 605 w 275"/>
                <a:gd name="T63" fmla="*/ 1065 h 64"/>
                <a:gd name="T64" fmla="*/ 562 w 275"/>
                <a:gd name="T65" fmla="*/ 1086 h 64"/>
                <a:gd name="T66" fmla="*/ 375 w 275"/>
                <a:gd name="T67" fmla="*/ 1163 h 64"/>
                <a:gd name="T68" fmla="*/ 312 w 275"/>
                <a:gd name="T69" fmla="*/ 1179 h 64"/>
                <a:gd name="T70" fmla="*/ 405 w 275"/>
                <a:gd name="T71" fmla="*/ 1201 h 64"/>
                <a:gd name="T72" fmla="*/ 500 w 275"/>
                <a:gd name="T73" fmla="*/ 1179 h 64"/>
                <a:gd name="T74" fmla="*/ 637 w 275"/>
                <a:gd name="T75" fmla="*/ 1142 h 64"/>
                <a:gd name="T76" fmla="*/ 655 w 275"/>
                <a:gd name="T77" fmla="*/ 1163 h 64"/>
                <a:gd name="T78" fmla="*/ 937 w 275"/>
                <a:gd name="T79" fmla="*/ 1121 h 64"/>
                <a:gd name="T80" fmla="*/ 2041 w 275"/>
                <a:gd name="T81" fmla="*/ 1086 h 64"/>
                <a:gd name="T82" fmla="*/ 2903 w 275"/>
                <a:gd name="T83" fmla="*/ 996 h 64"/>
                <a:gd name="T84" fmla="*/ 4100 w 275"/>
                <a:gd name="T85" fmla="*/ 579 h 64"/>
                <a:gd name="T86" fmla="*/ 3340 w 275"/>
                <a:gd name="T87" fmla="*/ 133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75" h="64">
                  <a:moveTo>
                    <a:pt x="214" y="7"/>
                  </a:moveTo>
                  <a:cubicBezTo>
                    <a:pt x="175" y="0"/>
                    <a:pt x="170" y="14"/>
                    <a:pt x="159" y="17"/>
                  </a:cubicBezTo>
                  <a:cubicBezTo>
                    <a:pt x="148" y="20"/>
                    <a:pt x="148" y="9"/>
                    <a:pt x="135" y="13"/>
                  </a:cubicBezTo>
                  <a:cubicBezTo>
                    <a:pt x="122" y="17"/>
                    <a:pt x="120" y="25"/>
                    <a:pt x="107" y="29"/>
                  </a:cubicBezTo>
                  <a:cubicBezTo>
                    <a:pt x="95" y="33"/>
                    <a:pt x="88" y="20"/>
                    <a:pt x="73" y="22"/>
                  </a:cubicBezTo>
                  <a:cubicBezTo>
                    <a:pt x="58" y="24"/>
                    <a:pt x="58" y="36"/>
                    <a:pt x="45" y="39"/>
                  </a:cubicBezTo>
                  <a:cubicBezTo>
                    <a:pt x="32" y="42"/>
                    <a:pt x="37" y="35"/>
                    <a:pt x="21" y="38"/>
                  </a:cubicBezTo>
                  <a:cubicBezTo>
                    <a:pt x="10" y="40"/>
                    <a:pt x="6" y="47"/>
                    <a:pt x="0" y="53"/>
                  </a:cubicBezTo>
                  <a:cubicBezTo>
                    <a:pt x="1" y="54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3"/>
                    <a:pt x="6" y="50"/>
                    <a:pt x="8" y="49"/>
                  </a:cubicBezTo>
                  <a:cubicBezTo>
                    <a:pt x="12" y="44"/>
                    <a:pt x="16" y="42"/>
                    <a:pt x="23" y="40"/>
                  </a:cubicBezTo>
                  <a:cubicBezTo>
                    <a:pt x="30" y="39"/>
                    <a:pt x="32" y="40"/>
                    <a:pt x="34" y="41"/>
                  </a:cubicBezTo>
                  <a:cubicBezTo>
                    <a:pt x="37" y="43"/>
                    <a:pt x="40" y="44"/>
                    <a:pt x="47" y="42"/>
                  </a:cubicBezTo>
                  <a:cubicBezTo>
                    <a:pt x="55" y="41"/>
                    <a:pt x="58" y="38"/>
                    <a:pt x="61" y="34"/>
                  </a:cubicBezTo>
                  <a:cubicBezTo>
                    <a:pt x="65" y="31"/>
                    <a:pt x="67" y="28"/>
                    <a:pt x="74" y="27"/>
                  </a:cubicBezTo>
                  <a:cubicBezTo>
                    <a:pt x="79" y="26"/>
                    <a:pt x="83" y="28"/>
                    <a:pt x="88" y="31"/>
                  </a:cubicBezTo>
                  <a:cubicBezTo>
                    <a:pt x="94" y="33"/>
                    <a:pt x="100" y="36"/>
                    <a:pt x="109" y="34"/>
                  </a:cubicBezTo>
                  <a:cubicBezTo>
                    <a:pt x="116" y="31"/>
                    <a:pt x="121" y="28"/>
                    <a:pt x="125" y="25"/>
                  </a:cubicBezTo>
                  <a:cubicBezTo>
                    <a:pt x="128" y="22"/>
                    <a:pt x="131" y="20"/>
                    <a:pt x="137" y="18"/>
                  </a:cubicBezTo>
                  <a:cubicBezTo>
                    <a:pt x="141" y="16"/>
                    <a:pt x="143" y="17"/>
                    <a:pt x="146" y="19"/>
                  </a:cubicBezTo>
                  <a:cubicBezTo>
                    <a:pt x="149" y="21"/>
                    <a:pt x="153" y="24"/>
                    <a:pt x="161" y="22"/>
                  </a:cubicBezTo>
                  <a:cubicBezTo>
                    <a:pt x="164" y="21"/>
                    <a:pt x="167" y="19"/>
                    <a:pt x="170" y="17"/>
                  </a:cubicBezTo>
                  <a:cubicBezTo>
                    <a:pt x="177" y="13"/>
                    <a:pt x="186" y="7"/>
                    <a:pt x="213" y="12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248" y="17"/>
                    <a:pt x="264" y="17"/>
                    <a:pt x="265" y="19"/>
                  </a:cubicBezTo>
                  <a:cubicBezTo>
                    <a:pt x="265" y="19"/>
                    <a:pt x="266" y="24"/>
                    <a:pt x="263" y="30"/>
                  </a:cubicBezTo>
                  <a:cubicBezTo>
                    <a:pt x="258" y="39"/>
                    <a:pt x="221" y="48"/>
                    <a:pt x="186" y="48"/>
                  </a:cubicBezTo>
                  <a:cubicBezTo>
                    <a:pt x="173" y="48"/>
                    <a:pt x="163" y="50"/>
                    <a:pt x="153" y="51"/>
                  </a:cubicBezTo>
                  <a:cubicBezTo>
                    <a:pt x="145" y="52"/>
                    <a:pt x="137" y="53"/>
                    <a:pt x="131" y="53"/>
                  </a:cubicBezTo>
                  <a:cubicBezTo>
                    <a:pt x="117" y="52"/>
                    <a:pt x="82" y="53"/>
                    <a:pt x="60" y="54"/>
                  </a:cubicBezTo>
                  <a:cubicBezTo>
                    <a:pt x="53" y="55"/>
                    <a:pt x="46" y="56"/>
                    <a:pt x="39" y="57"/>
                  </a:cubicBezTo>
                  <a:cubicBezTo>
                    <a:pt x="39" y="57"/>
                    <a:pt x="37" y="57"/>
                    <a:pt x="36" y="58"/>
                  </a:cubicBezTo>
                  <a:cubicBezTo>
                    <a:pt x="32" y="59"/>
                    <a:pt x="28" y="60"/>
                    <a:pt x="24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2" y="64"/>
                    <a:pt x="24" y="62"/>
                    <a:pt x="26" y="64"/>
                  </a:cubicBezTo>
                  <a:cubicBezTo>
                    <a:pt x="27" y="63"/>
                    <a:pt x="32" y="60"/>
                    <a:pt x="32" y="63"/>
                  </a:cubicBezTo>
                  <a:cubicBezTo>
                    <a:pt x="35" y="62"/>
                    <a:pt x="38" y="62"/>
                    <a:pt x="41" y="61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8" y="61"/>
                    <a:pt x="54" y="60"/>
                    <a:pt x="60" y="60"/>
                  </a:cubicBezTo>
                  <a:cubicBezTo>
                    <a:pt x="82" y="58"/>
                    <a:pt x="118" y="58"/>
                    <a:pt x="131" y="58"/>
                  </a:cubicBezTo>
                  <a:cubicBezTo>
                    <a:pt x="145" y="58"/>
                    <a:pt x="163" y="53"/>
                    <a:pt x="186" y="53"/>
                  </a:cubicBezTo>
                  <a:cubicBezTo>
                    <a:pt x="218" y="53"/>
                    <a:pt x="256" y="43"/>
                    <a:pt x="263" y="31"/>
                  </a:cubicBezTo>
                  <a:cubicBezTo>
                    <a:pt x="275" y="10"/>
                    <a:pt x="253" y="14"/>
                    <a:pt x="214" y="7"/>
                  </a:cubicBezTo>
                  <a:close/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120">
              <a:extLst>
                <a:ext uri="{FF2B5EF4-FFF2-40B4-BE49-F238E27FC236}">
                  <a16:creationId xmlns:a16="http://schemas.microsoft.com/office/drawing/2014/main" id="{33F44F60-5010-433F-B7E7-F7A219E52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805"/>
              <a:ext cx="665" cy="147"/>
            </a:xfrm>
            <a:custGeom>
              <a:avLst/>
              <a:gdLst>
                <a:gd name="T0" fmla="*/ 3345 w 266"/>
                <a:gd name="T1" fmla="*/ 136 h 55"/>
                <a:gd name="T2" fmla="*/ 2488 w 266"/>
                <a:gd name="T3" fmla="*/ 321 h 55"/>
                <a:gd name="T4" fmla="*/ 2113 w 266"/>
                <a:gd name="T5" fmla="*/ 251 h 55"/>
                <a:gd name="T6" fmla="*/ 1675 w 266"/>
                <a:gd name="T7" fmla="*/ 556 h 55"/>
                <a:gd name="T8" fmla="*/ 1145 w 266"/>
                <a:gd name="T9" fmla="*/ 422 h 55"/>
                <a:gd name="T10" fmla="*/ 708 w 266"/>
                <a:gd name="T11" fmla="*/ 743 h 55"/>
                <a:gd name="T12" fmla="*/ 333 w 266"/>
                <a:gd name="T13" fmla="*/ 730 h 55"/>
                <a:gd name="T14" fmla="*/ 0 w 266"/>
                <a:gd name="T15" fmla="*/ 1016 h 55"/>
                <a:gd name="T16" fmla="*/ 0 w 266"/>
                <a:gd name="T17" fmla="*/ 1050 h 55"/>
                <a:gd name="T18" fmla="*/ 0 w 266"/>
                <a:gd name="T19" fmla="*/ 1050 h 55"/>
                <a:gd name="T20" fmla="*/ 125 w 266"/>
                <a:gd name="T21" fmla="*/ 935 h 55"/>
                <a:gd name="T22" fmla="*/ 363 w 266"/>
                <a:gd name="T23" fmla="*/ 786 h 55"/>
                <a:gd name="T24" fmla="*/ 533 w 266"/>
                <a:gd name="T25" fmla="*/ 799 h 55"/>
                <a:gd name="T26" fmla="*/ 738 w 266"/>
                <a:gd name="T27" fmla="*/ 821 h 55"/>
                <a:gd name="T28" fmla="*/ 958 w 266"/>
                <a:gd name="T29" fmla="*/ 671 h 55"/>
                <a:gd name="T30" fmla="*/ 1158 w 266"/>
                <a:gd name="T31" fmla="*/ 535 h 55"/>
                <a:gd name="T32" fmla="*/ 1375 w 266"/>
                <a:gd name="T33" fmla="*/ 593 h 55"/>
                <a:gd name="T34" fmla="*/ 1708 w 266"/>
                <a:gd name="T35" fmla="*/ 649 h 55"/>
                <a:gd name="T36" fmla="*/ 1958 w 266"/>
                <a:gd name="T37" fmla="*/ 478 h 55"/>
                <a:gd name="T38" fmla="*/ 2145 w 266"/>
                <a:gd name="T39" fmla="*/ 342 h 55"/>
                <a:gd name="T40" fmla="*/ 2283 w 266"/>
                <a:gd name="T41" fmla="*/ 380 h 55"/>
                <a:gd name="T42" fmla="*/ 2520 w 266"/>
                <a:gd name="T43" fmla="*/ 422 h 55"/>
                <a:gd name="T44" fmla="*/ 2658 w 266"/>
                <a:gd name="T45" fmla="*/ 342 h 55"/>
                <a:gd name="T46" fmla="*/ 3333 w 266"/>
                <a:gd name="T47" fmla="*/ 251 h 55"/>
                <a:gd name="T48" fmla="*/ 3720 w 266"/>
                <a:gd name="T49" fmla="*/ 307 h 55"/>
                <a:gd name="T50" fmla="*/ 4145 w 266"/>
                <a:gd name="T51" fmla="*/ 380 h 55"/>
                <a:gd name="T52" fmla="*/ 4145 w 266"/>
                <a:gd name="T53" fmla="*/ 380 h 55"/>
                <a:gd name="T54" fmla="*/ 4158 w 266"/>
                <a:gd name="T55" fmla="*/ 380 h 55"/>
                <a:gd name="T56" fmla="*/ 3345 w 266"/>
                <a:gd name="T57" fmla="*/ 136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66" h="55">
                  <a:moveTo>
                    <a:pt x="214" y="7"/>
                  </a:moveTo>
                  <a:cubicBezTo>
                    <a:pt x="175" y="0"/>
                    <a:pt x="170" y="14"/>
                    <a:pt x="159" y="17"/>
                  </a:cubicBezTo>
                  <a:cubicBezTo>
                    <a:pt x="148" y="20"/>
                    <a:pt x="148" y="9"/>
                    <a:pt x="135" y="13"/>
                  </a:cubicBezTo>
                  <a:cubicBezTo>
                    <a:pt x="122" y="17"/>
                    <a:pt x="120" y="25"/>
                    <a:pt x="107" y="29"/>
                  </a:cubicBezTo>
                  <a:cubicBezTo>
                    <a:pt x="95" y="33"/>
                    <a:pt x="88" y="20"/>
                    <a:pt x="73" y="22"/>
                  </a:cubicBezTo>
                  <a:cubicBezTo>
                    <a:pt x="58" y="24"/>
                    <a:pt x="58" y="36"/>
                    <a:pt x="45" y="39"/>
                  </a:cubicBezTo>
                  <a:cubicBezTo>
                    <a:pt x="32" y="42"/>
                    <a:pt x="37" y="35"/>
                    <a:pt x="21" y="38"/>
                  </a:cubicBezTo>
                  <a:cubicBezTo>
                    <a:pt x="10" y="40"/>
                    <a:pt x="6" y="47"/>
                    <a:pt x="0" y="53"/>
                  </a:cubicBezTo>
                  <a:cubicBezTo>
                    <a:pt x="1" y="55"/>
                    <a:pt x="0" y="53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3"/>
                    <a:pt x="6" y="51"/>
                    <a:pt x="8" y="49"/>
                  </a:cubicBezTo>
                  <a:cubicBezTo>
                    <a:pt x="12" y="44"/>
                    <a:pt x="16" y="42"/>
                    <a:pt x="23" y="41"/>
                  </a:cubicBezTo>
                  <a:cubicBezTo>
                    <a:pt x="30" y="40"/>
                    <a:pt x="32" y="41"/>
                    <a:pt x="34" y="42"/>
                  </a:cubicBezTo>
                  <a:cubicBezTo>
                    <a:pt x="37" y="43"/>
                    <a:pt x="40" y="44"/>
                    <a:pt x="47" y="43"/>
                  </a:cubicBezTo>
                  <a:cubicBezTo>
                    <a:pt x="55" y="41"/>
                    <a:pt x="58" y="38"/>
                    <a:pt x="61" y="35"/>
                  </a:cubicBezTo>
                  <a:cubicBezTo>
                    <a:pt x="65" y="31"/>
                    <a:pt x="67" y="28"/>
                    <a:pt x="74" y="28"/>
                  </a:cubicBezTo>
                  <a:cubicBezTo>
                    <a:pt x="79" y="27"/>
                    <a:pt x="83" y="29"/>
                    <a:pt x="88" y="31"/>
                  </a:cubicBezTo>
                  <a:cubicBezTo>
                    <a:pt x="94" y="34"/>
                    <a:pt x="100" y="37"/>
                    <a:pt x="109" y="34"/>
                  </a:cubicBezTo>
                  <a:cubicBezTo>
                    <a:pt x="116" y="32"/>
                    <a:pt x="121" y="29"/>
                    <a:pt x="125" y="25"/>
                  </a:cubicBezTo>
                  <a:cubicBezTo>
                    <a:pt x="128" y="23"/>
                    <a:pt x="131" y="20"/>
                    <a:pt x="137" y="18"/>
                  </a:cubicBezTo>
                  <a:cubicBezTo>
                    <a:pt x="141" y="17"/>
                    <a:pt x="143" y="18"/>
                    <a:pt x="146" y="20"/>
                  </a:cubicBezTo>
                  <a:cubicBezTo>
                    <a:pt x="149" y="22"/>
                    <a:pt x="153" y="24"/>
                    <a:pt x="161" y="22"/>
                  </a:cubicBezTo>
                  <a:cubicBezTo>
                    <a:pt x="164" y="21"/>
                    <a:pt x="167" y="20"/>
                    <a:pt x="170" y="18"/>
                  </a:cubicBezTo>
                  <a:cubicBezTo>
                    <a:pt x="177" y="13"/>
                    <a:pt x="186" y="8"/>
                    <a:pt x="213" y="13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248" y="17"/>
                    <a:pt x="264" y="17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6" y="20"/>
                    <a:pt x="266" y="20"/>
                    <a:pt x="266" y="20"/>
                  </a:cubicBezTo>
                  <a:cubicBezTo>
                    <a:pt x="263" y="12"/>
                    <a:pt x="243" y="13"/>
                    <a:pt x="214" y="7"/>
                  </a:cubicBezTo>
                  <a:close/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121">
              <a:extLst>
                <a:ext uri="{FF2B5EF4-FFF2-40B4-BE49-F238E27FC236}">
                  <a16:creationId xmlns:a16="http://schemas.microsoft.com/office/drawing/2014/main" id="{22065AB5-59C3-46DD-810B-FD8F0083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835"/>
              <a:ext cx="255" cy="90"/>
            </a:xfrm>
            <a:custGeom>
              <a:avLst/>
              <a:gdLst>
                <a:gd name="T0" fmla="*/ 0 w 102"/>
                <a:gd name="T1" fmla="*/ 0 h 34"/>
                <a:gd name="T2" fmla="*/ 925 w 102"/>
                <a:gd name="T3" fmla="*/ 371 h 34"/>
                <a:gd name="T4" fmla="*/ 1425 w 102"/>
                <a:gd name="T5" fmla="*/ 371 h 34"/>
                <a:gd name="T6" fmla="*/ 1488 w 102"/>
                <a:gd name="T7" fmla="*/ 498 h 34"/>
                <a:gd name="T8" fmla="*/ 1533 w 102"/>
                <a:gd name="T9" fmla="*/ 609 h 34"/>
                <a:gd name="T10" fmla="*/ 1533 w 102"/>
                <a:gd name="T11" fmla="*/ 609 h 34"/>
                <a:gd name="T12" fmla="*/ 1395 w 102"/>
                <a:gd name="T13" fmla="*/ 519 h 34"/>
                <a:gd name="T14" fmla="*/ 925 w 102"/>
                <a:gd name="T15" fmla="*/ 484 h 34"/>
                <a:gd name="T16" fmla="*/ 0 w 10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4">
                  <a:moveTo>
                    <a:pt x="0" y="0"/>
                  </a:moveTo>
                  <a:cubicBezTo>
                    <a:pt x="10" y="9"/>
                    <a:pt x="51" y="19"/>
                    <a:pt x="59" y="20"/>
                  </a:cubicBezTo>
                  <a:cubicBezTo>
                    <a:pt x="67" y="21"/>
                    <a:pt x="86" y="19"/>
                    <a:pt x="91" y="20"/>
                  </a:cubicBezTo>
                  <a:cubicBezTo>
                    <a:pt x="96" y="20"/>
                    <a:pt x="95" y="24"/>
                    <a:pt x="95" y="27"/>
                  </a:cubicBezTo>
                  <a:cubicBezTo>
                    <a:pt x="95" y="31"/>
                    <a:pt x="98" y="33"/>
                    <a:pt x="98" y="33"/>
                  </a:cubicBezTo>
                  <a:cubicBezTo>
                    <a:pt x="98" y="33"/>
                    <a:pt x="102" y="31"/>
                    <a:pt x="98" y="33"/>
                  </a:cubicBezTo>
                  <a:cubicBezTo>
                    <a:pt x="94" y="34"/>
                    <a:pt x="90" y="31"/>
                    <a:pt x="89" y="28"/>
                  </a:cubicBezTo>
                  <a:cubicBezTo>
                    <a:pt x="88" y="25"/>
                    <a:pt x="71" y="27"/>
                    <a:pt x="59" y="26"/>
                  </a:cubicBezTo>
                  <a:cubicBezTo>
                    <a:pt x="47" y="2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122">
              <a:extLst>
                <a:ext uri="{FF2B5EF4-FFF2-40B4-BE49-F238E27FC236}">
                  <a16:creationId xmlns:a16="http://schemas.microsoft.com/office/drawing/2014/main" id="{0E7CDA74-C943-4037-BBA5-586DEA4C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795"/>
              <a:ext cx="150" cy="178"/>
            </a:xfrm>
            <a:custGeom>
              <a:avLst/>
              <a:gdLst>
                <a:gd name="T0" fmla="*/ 0 w 60"/>
                <a:gd name="T1" fmla="*/ 903 h 67"/>
                <a:gd name="T2" fmla="*/ 458 w 60"/>
                <a:gd name="T3" fmla="*/ 691 h 67"/>
                <a:gd name="T4" fmla="*/ 270 w 60"/>
                <a:gd name="T5" fmla="*/ 1257 h 67"/>
                <a:gd name="T6" fmla="*/ 583 w 60"/>
                <a:gd name="T7" fmla="*/ 847 h 67"/>
                <a:gd name="T8" fmla="*/ 938 w 60"/>
                <a:gd name="T9" fmla="*/ 340 h 67"/>
                <a:gd name="T10" fmla="*/ 800 w 60"/>
                <a:gd name="T11" fmla="*/ 282 h 67"/>
                <a:gd name="T12" fmla="*/ 800 w 60"/>
                <a:gd name="T13" fmla="*/ 0 h 67"/>
                <a:gd name="T14" fmla="*/ 95 w 60"/>
                <a:gd name="T15" fmla="*/ 792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67">
                  <a:moveTo>
                    <a:pt x="0" y="48"/>
                  </a:moveTo>
                  <a:cubicBezTo>
                    <a:pt x="5" y="45"/>
                    <a:pt x="23" y="29"/>
                    <a:pt x="29" y="37"/>
                  </a:cubicBezTo>
                  <a:cubicBezTo>
                    <a:pt x="35" y="44"/>
                    <a:pt x="18" y="62"/>
                    <a:pt x="17" y="67"/>
                  </a:cubicBezTo>
                  <a:cubicBezTo>
                    <a:pt x="21" y="59"/>
                    <a:pt x="31" y="52"/>
                    <a:pt x="37" y="45"/>
                  </a:cubicBezTo>
                  <a:cubicBezTo>
                    <a:pt x="42" y="39"/>
                    <a:pt x="53" y="22"/>
                    <a:pt x="60" y="18"/>
                  </a:cubicBezTo>
                  <a:cubicBezTo>
                    <a:pt x="59" y="18"/>
                    <a:pt x="52" y="15"/>
                    <a:pt x="51" y="15"/>
                  </a:cubicBezTo>
                  <a:cubicBezTo>
                    <a:pt x="47" y="11"/>
                    <a:pt x="51" y="4"/>
                    <a:pt x="51" y="0"/>
                  </a:cubicBezTo>
                  <a:cubicBezTo>
                    <a:pt x="40" y="10"/>
                    <a:pt x="17" y="33"/>
                    <a:pt x="6" y="4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123">
              <a:extLst>
                <a:ext uri="{FF2B5EF4-FFF2-40B4-BE49-F238E27FC236}">
                  <a16:creationId xmlns:a16="http://schemas.microsoft.com/office/drawing/2014/main" id="{97BFA964-76AA-49DF-827C-2E0A310DC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07"/>
              <a:ext cx="85" cy="82"/>
            </a:xfrm>
            <a:custGeom>
              <a:avLst/>
              <a:gdLst>
                <a:gd name="T0" fmla="*/ 0 w 34"/>
                <a:gd name="T1" fmla="*/ 370 h 31"/>
                <a:gd name="T2" fmla="*/ 188 w 34"/>
                <a:gd name="T3" fmla="*/ 553 h 31"/>
                <a:gd name="T4" fmla="*/ 533 w 34"/>
                <a:gd name="T5" fmla="*/ 0 h 31"/>
                <a:gd name="T6" fmla="*/ 363 w 34"/>
                <a:gd name="T7" fmla="*/ 7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0" y="20"/>
                  </a:moveTo>
                  <a:cubicBezTo>
                    <a:pt x="9" y="20"/>
                    <a:pt x="12" y="28"/>
                    <a:pt x="12" y="30"/>
                  </a:cubicBezTo>
                  <a:cubicBezTo>
                    <a:pt x="12" y="31"/>
                    <a:pt x="34" y="0"/>
                    <a:pt x="34" y="0"/>
                  </a:cubicBez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124">
              <a:extLst>
                <a:ext uri="{FF2B5EF4-FFF2-40B4-BE49-F238E27FC236}">
                  <a16:creationId xmlns:a16="http://schemas.microsoft.com/office/drawing/2014/main" id="{D3954CAD-A493-41DC-AD06-2E69C7A0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147"/>
              <a:ext cx="1380" cy="602"/>
            </a:xfrm>
            <a:custGeom>
              <a:avLst/>
              <a:gdLst>
                <a:gd name="T0" fmla="*/ 8625 w 552"/>
                <a:gd name="T1" fmla="*/ 1873 h 226"/>
                <a:gd name="T2" fmla="*/ 0 w 552"/>
                <a:gd name="T3" fmla="*/ 4273 h 226"/>
                <a:gd name="T4" fmla="*/ 8625 w 552"/>
                <a:gd name="T5" fmla="*/ 1873 h 2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2" h="226">
                  <a:moveTo>
                    <a:pt x="552" y="99"/>
                  </a:moveTo>
                  <a:cubicBezTo>
                    <a:pt x="225" y="19"/>
                    <a:pt x="43" y="169"/>
                    <a:pt x="0" y="226"/>
                  </a:cubicBezTo>
                  <a:cubicBezTo>
                    <a:pt x="50" y="148"/>
                    <a:pt x="226" y="0"/>
                    <a:pt x="552" y="99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125">
              <a:extLst>
                <a:ext uri="{FF2B5EF4-FFF2-40B4-BE49-F238E27FC236}">
                  <a16:creationId xmlns:a16="http://schemas.microsoft.com/office/drawing/2014/main" id="{1F60EBBD-5D35-4455-8CDF-EBD646ED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800"/>
              <a:ext cx="225" cy="64"/>
            </a:xfrm>
            <a:custGeom>
              <a:avLst/>
              <a:gdLst>
                <a:gd name="T0" fmla="*/ 0 w 90"/>
                <a:gd name="T1" fmla="*/ 285 h 24"/>
                <a:gd name="T2" fmla="*/ 908 w 90"/>
                <a:gd name="T3" fmla="*/ 341 h 24"/>
                <a:gd name="T4" fmla="*/ 1408 w 90"/>
                <a:gd name="T5" fmla="*/ 205 h 24"/>
                <a:gd name="T6" fmla="*/ 845 w 90"/>
                <a:gd name="T7" fmla="*/ 285 h 24"/>
                <a:gd name="T8" fmla="*/ 0 w 90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24">
                  <a:moveTo>
                    <a:pt x="0" y="15"/>
                  </a:moveTo>
                  <a:cubicBezTo>
                    <a:pt x="23" y="22"/>
                    <a:pt x="45" y="24"/>
                    <a:pt x="58" y="18"/>
                  </a:cubicBezTo>
                  <a:cubicBezTo>
                    <a:pt x="71" y="12"/>
                    <a:pt x="79" y="3"/>
                    <a:pt x="90" y="11"/>
                  </a:cubicBezTo>
                  <a:cubicBezTo>
                    <a:pt x="78" y="0"/>
                    <a:pt x="65" y="9"/>
                    <a:pt x="54" y="15"/>
                  </a:cubicBezTo>
                  <a:cubicBezTo>
                    <a:pt x="42" y="21"/>
                    <a:pt x="4" y="17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126">
              <a:extLst>
                <a:ext uri="{FF2B5EF4-FFF2-40B4-BE49-F238E27FC236}">
                  <a16:creationId xmlns:a16="http://schemas.microsoft.com/office/drawing/2014/main" id="{C7E1F02D-B74E-4C95-B3E6-0A8FB82F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869"/>
              <a:ext cx="152" cy="48"/>
            </a:xfrm>
            <a:custGeom>
              <a:avLst/>
              <a:gdLst>
                <a:gd name="T0" fmla="*/ 0 w 61"/>
                <a:gd name="T1" fmla="*/ 0 h 18"/>
                <a:gd name="T2" fmla="*/ 944 w 61"/>
                <a:gd name="T3" fmla="*/ 248 h 18"/>
                <a:gd name="T4" fmla="*/ 0 w 6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8">
                  <a:moveTo>
                    <a:pt x="0" y="0"/>
                  </a:moveTo>
                  <a:cubicBezTo>
                    <a:pt x="12" y="10"/>
                    <a:pt x="47" y="15"/>
                    <a:pt x="61" y="13"/>
                  </a:cubicBezTo>
                  <a:cubicBezTo>
                    <a:pt x="48" y="18"/>
                    <a:pt x="10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127">
              <a:extLst>
                <a:ext uri="{FF2B5EF4-FFF2-40B4-BE49-F238E27FC236}">
                  <a16:creationId xmlns:a16="http://schemas.microsoft.com/office/drawing/2014/main" id="{C049B842-4EAC-4C36-BDE8-800C89C1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77"/>
              <a:ext cx="280" cy="339"/>
            </a:xfrm>
            <a:custGeom>
              <a:avLst/>
              <a:gdLst>
                <a:gd name="T0" fmla="*/ 1750 w 112"/>
                <a:gd name="T1" fmla="*/ 0 h 127"/>
                <a:gd name="T2" fmla="*/ 0 w 112"/>
                <a:gd name="T3" fmla="*/ 2416 h 127"/>
                <a:gd name="T4" fmla="*/ 1750 w 112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27">
                  <a:moveTo>
                    <a:pt x="112" y="0"/>
                  </a:moveTo>
                  <a:cubicBezTo>
                    <a:pt x="94" y="18"/>
                    <a:pt x="0" y="127"/>
                    <a:pt x="0" y="127"/>
                  </a:cubicBezTo>
                  <a:cubicBezTo>
                    <a:pt x="35" y="110"/>
                    <a:pt x="103" y="13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128">
              <a:extLst>
                <a:ext uri="{FF2B5EF4-FFF2-40B4-BE49-F238E27FC236}">
                  <a16:creationId xmlns:a16="http://schemas.microsoft.com/office/drawing/2014/main" id="{092666AF-8FAD-4ECC-AA33-C8D225CB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909"/>
              <a:ext cx="560" cy="480"/>
            </a:xfrm>
            <a:custGeom>
              <a:avLst/>
              <a:gdLst>
                <a:gd name="T0" fmla="*/ 0 w 224"/>
                <a:gd name="T1" fmla="*/ 3413 h 180"/>
                <a:gd name="T2" fmla="*/ 3395 w 224"/>
                <a:gd name="T3" fmla="*/ 192 h 180"/>
                <a:gd name="T4" fmla="*/ 3500 w 224"/>
                <a:gd name="T5" fmla="*/ 93 h 180"/>
                <a:gd name="T6" fmla="*/ 3363 w 224"/>
                <a:gd name="T7" fmla="*/ 0 h 180"/>
                <a:gd name="T8" fmla="*/ 0 w 224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80">
                  <a:moveTo>
                    <a:pt x="0" y="180"/>
                  </a:moveTo>
                  <a:cubicBezTo>
                    <a:pt x="32" y="139"/>
                    <a:pt x="158" y="36"/>
                    <a:pt x="217" y="10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86" y="70"/>
                    <a:pt x="0" y="18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129">
              <a:extLst>
                <a:ext uri="{FF2B5EF4-FFF2-40B4-BE49-F238E27FC236}">
                  <a16:creationId xmlns:a16="http://schemas.microsoft.com/office/drawing/2014/main" id="{4DF9C5E3-078C-4E65-98AD-E5FA0AEB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99"/>
              <a:ext cx="58" cy="29"/>
            </a:xfrm>
            <a:custGeom>
              <a:avLst/>
              <a:gdLst>
                <a:gd name="T0" fmla="*/ 0 w 23"/>
                <a:gd name="T1" fmla="*/ 34 h 11"/>
                <a:gd name="T2" fmla="*/ 0 w 23"/>
                <a:gd name="T3" fmla="*/ 200 h 11"/>
                <a:gd name="T4" fmla="*/ 192 w 2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8" y="3"/>
                    <a:pt x="3" y="8"/>
                    <a:pt x="0" y="11"/>
                  </a:cubicBezTo>
                  <a:cubicBezTo>
                    <a:pt x="2" y="11"/>
                    <a:pt x="23" y="3"/>
                    <a:pt x="12" y="0"/>
                  </a:cubicBezTo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130">
              <a:extLst>
                <a:ext uri="{FF2B5EF4-FFF2-40B4-BE49-F238E27FC236}">
                  <a16:creationId xmlns:a16="http://schemas.microsoft.com/office/drawing/2014/main" id="{A42ECE94-EAAB-4628-8D59-DF492E2B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651"/>
              <a:ext cx="47" cy="50"/>
            </a:xfrm>
            <a:custGeom>
              <a:avLst/>
              <a:gdLst>
                <a:gd name="T0" fmla="*/ 12 w 19"/>
                <a:gd name="T1" fmla="*/ 179 h 19"/>
                <a:gd name="T2" fmla="*/ 166 w 19"/>
                <a:gd name="T3" fmla="*/ 271 h 19"/>
                <a:gd name="T4" fmla="*/ 287 w 19"/>
                <a:gd name="T5" fmla="*/ 0 h 19"/>
                <a:gd name="T6" fmla="*/ 166 w 19"/>
                <a:gd name="T7" fmla="*/ 179 h 19"/>
                <a:gd name="T8" fmla="*/ 0 w 19"/>
                <a:gd name="T9" fmla="*/ 16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17"/>
                    <a:pt x="6" y="19"/>
                    <a:pt x="11" y="15"/>
                  </a:cubicBezTo>
                  <a:cubicBezTo>
                    <a:pt x="16" y="12"/>
                    <a:pt x="18" y="6"/>
                    <a:pt x="19" y="0"/>
                  </a:cubicBezTo>
                  <a:cubicBezTo>
                    <a:pt x="16" y="2"/>
                    <a:pt x="15" y="8"/>
                    <a:pt x="11" y="10"/>
                  </a:cubicBezTo>
                  <a:cubicBezTo>
                    <a:pt x="8" y="11"/>
                    <a:pt x="4" y="9"/>
                    <a:pt x="0" y="9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131">
              <a:extLst>
                <a:ext uri="{FF2B5EF4-FFF2-40B4-BE49-F238E27FC236}">
                  <a16:creationId xmlns:a16="http://schemas.microsoft.com/office/drawing/2014/main" id="{6ACE7B8D-199D-4C9D-8574-4783BD123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61"/>
              <a:ext cx="58" cy="43"/>
            </a:xfrm>
            <a:custGeom>
              <a:avLst/>
              <a:gdLst>
                <a:gd name="T0" fmla="*/ 126 w 23"/>
                <a:gd name="T1" fmla="*/ 0 h 16"/>
                <a:gd name="T2" fmla="*/ 83 w 23"/>
                <a:gd name="T3" fmla="*/ 253 h 16"/>
                <a:gd name="T4" fmla="*/ 368 w 23"/>
                <a:gd name="T5" fmla="*/ 196 h 16"/>
                <a:gd name="T6" fmla="*/ 179 w 23"/>
                <a:gd name="T7" fmla="*/ 231 h 16"/>
                <a:gd name="T8" fmla="*/ 126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8" y="0"/>
                  </a:moveTo>
                  <a:cubicBezTo>
                    <a:pt x="5" y="4"/>
                    <a:pt x="0" y="9"/>
                    <a:pt x="5" y="13"/>
                  </a:cubicBezTo>
                  <a:cubicBezTo>
                    <a:pt x="9" y="16"/>
                    <a:pt x="20" y="13"/>
                    <a:pt x="23" y="10"/>
                  </a:cubicBezTo>
                  <a:cubicBezTo>
                    <a:pt x="19" y="10"/>
                    <a:pt x="14" y="14"/>
                    <a:pt x="11" y="12"/>
                  </a:cubicBezTo>
                  <a:cubicBezTo>
                    <a:pt x="7" y="9"/>
                    <a:pt x="10" y="3"/>
                    <a:pt x="8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132">
              <a:extLst>
                <a:ext uri="{FF2B5EF4-FFF2-40B4-BE49-F238E27FC236}">
                  <a16:creationId xmlns:a16="http://schemas.microsoft.com/office/drawing/2014/main" id="{94147F35-B007-47FA-8314-F50231BE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720"/>
              <a:ext cx="57" cy="61"/>
            </a:xfrm>
            <a:custGeom>
              <a:avLst/>
              <a:gdLst>
                <a:gd name="T0" fmla="*/ 154 w 23"/>
                <a:gd name="T1" fmla="*/ 34 h 23"/>
                <a:gd name="T2" fmla="*/ 62 w 23"/>
                <a:gd name="T3" fmla="*/ 294 h 23"/>
                <a:gd name="T4" fmla="*/ 349 w 23"/>
                <a:gd name="T5" fmla="*/ 294 h 23"/>
                <a:gd name="T6" fmla="*/ 183 w 23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10" y="2"/>
                  </a:moveTo>
                  <a:cubicBezTo>
                    <a:pt x="4" y="5"/>
                    <a:pt x="0" y="11"/>
                    <a:pt x="4" y="16"/>
                  </a:cubicBezTo>
                  <a:cubicBezTo>
                    <a:pt x="9" y="23"/>
                    <a:pt x="17" y="17"/>
                    <a:pt x="23" y="16"/>
                  </a:cubicBezTo>
                  <a:cubicBezTo>
                    <a:pt x="11" y="18"/>
                    <a:pt x="6" y="9"/>
                    <a:pt x="12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133">
              <a:extLst>
                <a:ext uri="{FF2B5EF4-FFF2-40B4-BE49-F238E27FC236}">
                  <a16:creationId xmlns:a16="http://schemas.microsoft.com/office/drawing/2014/main" id="{3451F2F1-DAC2-4A8C-8446-AC659678D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779"/>
              <a:ext cx="90" cy="50"/>
            </a:xfrm>
            <a:custGeom>
              <a:avLst/>
              <a:gdLst>
                <a:gd name="T0" fmla="*/ 125 w 36"/>
                <a:gd name="T1" fmla="*/ 0 h 19"/>
                <a:gd name="T2" fmla="*/ 270 w 36"/>
                <a:gd name="T3" fmla="*/ 311 h 19"/>
                <a:gd name="T4" fmla="*/ 375 w 36"/>
                <a:gd name="T5" fmla="*/ 200 h 19"/>
                <a:gd name="T6" fmla="*/ 563 w 36"/>
                <a:gd name="T7" fmla="*/ 111 h 19"/>
                <a:gd name="T8" fmla="*/ 145 w 36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8" y="0"/>
                  </a:moveTo>
                  <a:cubicBezTo>
                    <a:pt x="0" y="7"/>
                    <a:pt x="7" y="19"/>
                    <a:pt x="17" y="17"/>
                  </a:cubicBezTo>
                  <a:cubicBezTo>
                    <a:pt x="21" y="16"/>
                    <a:pt x="21" y="14"/>
                    <a:pt x="24" y="11"/>
                  </a:cubicBezTo>
                  <a:cubicBezTo>
                    <a:pt x="28" y="9"/>
                    <a:pt x="33" y="7"/>
                    <a:pt x="36" y="6"/>
                  </a:cubicBezTo>
                  <a:cubicBezTo>
                    <a:pt x="26" y="5"/>
                    <a:pt x="17" y="10"/>
                    <a:pt x="9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134">
              <a:extLst>
                <a:ext uri="{FF2B5EF4-FFF2-40B4-BE49-F238E27FC236}">
                  <a16:creationId xmlns:a16="http://schemas.microsoft.com/office/drawing/2014/main" id="{EC52DD36-2AE5-4A65-B337-1737E11B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16"/>
              <a:ext cx="138" cy="37"/>
            </a:xfrm>
            <a:custGeom>
              <a:avLst/>
              <a:gdLst>
                <a:gd name="T0" fmla="*/ 0 w 55"/>
                <a:gd name="T1" fmla="*/ 259 h 14"/>
                <a:gd name="T2" fmla="*/ 409 w 55"/>
                <a:gd name="T3" fmla="*/ 111 h 14"/>
                <a:gd name="T4" fmla="*/ 868 w 55"/>
                <a:gd name="T5" fmla="*/ 0 h 14"/>
                <a:gd name="T6" fmla="*/ 868 w 55"/>
                <a:gd name="T7" fmla="*/ 132 h 14"/>
                <a:gd name="T8" fmla="*/ 442 w 55"/>
                <a:gd name="T9" fmla="*/ 167 h 14"/>
                <a:gd name="T10" fmla="*/ 20 w 55"/>
                <a:gd name="T11" fmla="*/ 23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4">
                  <a:moveTo>
                    <a:pt x="0" y="14"/>
                  </a:moveTo>
                  <a:cubicBezTo>
                    <a:pt x="2" y="7"/>
                    <a:pt x="20" y="6"/>
                    <a:pt x="26" y="6"/>
                  </a:cubicBezTo>
                  <a:cubicBezTo>
                    <a:pt x="35" y="4"/>
                    <a:pt x="47" y="2"/>
                    <a:pt x="55" y="0"/>
                  </a:cubicBezTo>
                  <a:cubicBezTo>
                    <a:pt x="55" y="2"/>
                    <a:pt x="55" y="4"/>
                    <a:pt x="55" y="7"/>
                  </a:cubicBezTo>
                  <a:cubicBezTo>
                    <a:pt x="46" y="6"/>
                    <a:pt x="37" y="7"/>
                    <a:pt x="28" y="9"/>
                  </a:cubicBezTo>
                  <a:cubicBezTo>
                    <a:pt x="22" y="10"/>
                    <a:pt x="6" y="9"/>
                    <a:pt x="1" y="1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Freeform 135">
              <a:extLst>
                <a:ext uri="{FF2B5EF4-FFF2-40B4-BE49-F238E27FC236}">
                  <a16:creationId xmlns:a16="http://schemas.microsoft.com/office/drawing/2014/main" id="{AAC93F12-0756-4378-9304-800C91BB0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893"/>
              <a:ext cx="122" cy="40"/>
            </a:xfrm>
            <a:custGeom>
              <a:avLst/>
              <a:gdLst>
                <a:gd name="T0" fmla="*/ 0 w 49"/>
                <a:gd name="T1" fmla="*/ 0 h 15"/>
                <a:gd name="T2" fmla="*/ 744 w 49"/>
                <a:gd name="T3" fmla="*/ 115 h 15"/>
                <a:gd name="T4" fmla="*/ 744 w 49"/>
                <a:gd name="T5" fmla="*/ 285 h 15"/>
                <a:gd name="T6" fmla="*/ 558 w 49"/>
                <a:gd name="T7" fmla="*/ 264 h 15"/>
                <a:gd name="T8" fmla="*/ 291 w 49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cubicBezTo>
                    <a:pt x="16" y="6"/>
                    <a:pt x="31" y="7"/>
                    <a:pt x="48" y="6"/>
                  </a:cubicBezTo>
                  <a:cubicBezTo>
                    <a:pt x="48" y="9"/>
                    <a:pt x="49" y="12"/>
                    <a:pt x="48" y="15"/>
                  </a:cubicBezTo>
                  <a:cubicBezTo>
                    <a:pt x="44" y="15"/>
                    <a:pt x="40" y="15"/>
                    <a:pt x="36" y="14"/>
                  </a:cubicBezTo>
                  <a:cubicBezTo>
                    <a:pt x="31" y="13"/>
                    <a:pt x="25" y="9"/>
                    <a:pt x="19" y="9"/>
                  </a:cubicBezTo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136">
              <a:extLst>
                <a:ext uri="{FF2B5EF4-FFF2-40B4-BE49-F238E27FC236}">
                  <a16:creationId xmlns:a16="http://schemas.microsoft.com/office/drawing/2014/main" id="{F5CBC2B6-5482-40DF-8416-A740035F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712"/>
              <a:ext cx="135" cy="77"/>
            </a:xfrm>
            <a:custGeom>
              <a:avLst/>
              <a:gdLst>
                <a:gd name="T0" fmla="*/ 375 w 54"/>
                <a:gd name="T1" fmla="*/ 35 h 29"/>
                <a:gd name="T2" fmla="*/ 50 w 54"/>
                <a:gd name="T3" fmla="*/ 374 h 29"/>
                <a:gd name="T4" fmla="*/ 708 w 54"/>
                <a:gd name="T5" fmla="*/ 374 h 29"/>
                <a:gd name="T6" fmla="*/ 845 w 54"/>
                <a:gd name="T7" fmla="*/ 40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24" y="2"/>
                  </a:moveTo>
                  <a:cubicBezTo>
                    <a:pt x="12" y="0"/>
                    <a:pt x="0" y="11"/>
                    <a:pt x="3" y="20"/>
                  </a:cubicBezTo>
                  <a:cubicBezTo>
                    <a:pt x="6" y="29"/>
                    <a:pt x="27" y="20"/>
                    <a:pt x="45" y="20"/>
                  </a:cubicBezTo>
                  <a:cubicBezTo>
                    <a:pt x="48" y="20"/>
                    <a:pt x="51" y="21"/>
                    <a:pt x="54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137">
              <a:extLst>
                <a:ext uri="{FF2B5EF4-FFF2-40B4-BE49-F238E27FC236}">
                  <a16:creationId xmlns:a16="http://schemas.microsoft.com/office/drawing/2014/main" id="{820A7121-2A8D-4FAC-AFBE-DA133291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600"/>
              <a:ext cx="212" cy="131"/>
            </a:xfrm>
            <a:custGeom>
              <a:avLst/>
              <a:gdLst>
                <a:gd name="T0" fmla="*/ 374 w 85"/>
                <a:gd name="T1" fmla="*/ 0 h 49"/>
                <a:gd name="T2" fmla="*/ 0 w 85"/>
                <a:gd name="T3" fmla="*/ 615 h 49"/>
                <a:gd name="T4" fmla="*/ 404 w 85"/>
                <a:gd name="T5" fmla="*/ 650 h 49"/>
                <a:gd name="T6" fmla="*/ 1319 w 85"/>
                <a:gd name="T7" fmla="*/ 32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49">
                  <a:moveTo>
                    <a:pt x="24" y="0"/>
                  </a:moveTo>
                  <a:cubicBezTo>
                    <a:pt x="20" y="8"/>
                    <a:pt x="0" y="22"/>
                    <a:pt x="0" y="32"/>
                  </a:cubicBezTo>
                  <a:cubicBezTo>
                    <a:pt x="2" y="49"/>
                    <a:pt x="16" y="38"/>
                    <a:pt x="26" y="34"/>
                  </a:cubicBezTo>
                  <a:cubicBezTo>
                    <a:pt x="40" y="28"/>
                    <a:pt x="70" y="12"/>
                    <a:pt x="85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Freeform 138">
              <a:extLst>
                <a:ext uri="{FF2B5EF4-FFF2-40B4-BE49-F238E27FC236}">
                  <a16:creationId xmlns:a16="http://schemas.microsoft.com/office/drawing/2014/main" id="{21502B9E-5FA9-4A08-93D7-D1EAE290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632"/>
              <a:ext cx="122" cy="67"/>
            </a:xfrm>
            <a:custGeom>
              <a:avLst/>
              <a:gdLst>
                <a:gd name="T0" fmla="*/ 0 w 49"/>
                <a:gd name="T1" fmla="*/ 21 h 25"/>
                <a:gd name="T2" fmla="*/ 321 w 49"/>
                <a:gd name="T3" fmla="*/ 287 h 25"/>
                <a:gd name="T4" fmla="*/ 495 w 49"/>
                <a:gd name="T5" fmla="*/ 445 h 25"/>
                <a:gd name="T6" fmla="*/ 757 w 49"/>
                <a:gd name="T7" fmla="*/ 389 h 25"/>
                <a:gd name="T8" fmla="*/ 354 w 49"/>
                <a:gd name="T9" fmla="*/ 172 h 25"/>
                <a:gd name="T10" fmla="*/ 217 w 49"/>
                <a:gd name="T11" fmla="*/ 56 h 25"/>
                <a:gd name="T12" fmla="*/ 0 w 49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5">
                  <a:moveTo>
                    <a:pt x="0" y="1"/>
                  </a:moveTo>
                  <a:cubicBezTo>
                    <a:pt x="5" y="10"/>
                    <a:pt x="13" y="10"/>
                    <a:pt x="21" y="15"/>
                  </a:cubicBezTo>
                  <a:cubicBezTo>
                    <a:pt x="25" y="18"/>
                    <a:pt x="27" y="22"/>
                    <a:pt x="32" y="23"/>
                  </a:cubicBezTo>
                  <a:cubicBezTo>
                    <a:pt x="37" y="25"/>
                    <a:pt x="45" y="24"/>
                    <a:pt x="49" y="20"/>
                  </a:cubicBezTo>
                  <a:cubicBezTo>
                    <a:pt x="40" y="23"/>
                    <a:pt x="28" y="15"/>
                    <a:pt x="23" y="9"/>
                  </a:cubicBezTo>
                  <a:cubicBezTo>
                    <a:pt x="20" y="5"/>
                    <a:pt x="20" y="4"/>
                    <a:pt x="14" y="3"/>
                  </a:cubicBezTo>
                  <a:cubicBezTo>
                    <a:pt x="9" y="2"/>
                    <a:pt x="4" y="2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139">
              <a:extLst>
                <a:ext uri="{FF2B5EF4-FFF2-40B4-BE49-F238E27FC236}">
                  <a16:creationId xmlns:a16="http://schemas.microsoft.com/office/drawing/2014/main" id="{3EAB2C09-871A-482E-A0ED-1F95AD12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659"/>
              <a:ext cx="77" cy="45"/>
            </a:xfrm>
            <a:custGeom>
              <a:avLst/>
              <a:gdLst>
                <a:gd name="T0" fmla="*/ 0 w 31"/>
                <a:gd name="T1" fmla="*/ 90 h 17"/>
                <a:gd name="T2" fmla="*/ 320 w 31"/>
                <a:gd name="T3" fmla="*/ 294 h 17"/>
                <a:gd name="T4" fmla="*/ 258 w 31"/>
                <a:gd name="T5" fmla="*/ 0 h 17"/>
                <a:gd name="T6" fmla="*/ 154 w 31"/>
                <a:gd name="T7" fmla="*/ 20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5"/>
                  </a:moveTo>
                  <a:cubicBezTo>
                    <a:pt x="3" y="10"/>
                    <a:pt x="14" y="17"/>
                    <a:pt x="21" y="16"/>
                  </a:cubicBezTo>
                  <a:cubicBezTo>
                    <a:pt x="31" y="14"/>
                    <a:pt x="22" y="3"/>
                    <a:pt x="17" y="0"/>
                  </a:cubicBezTo>
                  <a:cubicBezTo>
                    <a:pt x="20" y="6"/>
                    <a:pt x="20" y="14"/>
                    <a:pt x="10" y="11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140">
              <a:extLst>
                <a:ext uri="{FF2B5EF4-FFF2-40B4-BE49-F238E27FC236}">
                  <a16:creationId xmlns:a16="http://schemas.microsoft.com/office/drawing/2014/main" id="{2BF87DD4-EC21-4827-9D36-D787E660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632"/>
              <a:ext cx="30" cy="77"/>
            </a:xfrm>
            <a:custGeom>
              <a:avLst/>
              <a:gdLst>
                <a:gd name="T0" fmla="*/ 0 w 12"/>
                <a:gd name="T1" fmla="*/ 0 h 29"/>
                <a:gd name="T2" fmla="*/ 175 w 12"/>
                <a:gd name="T3" fmla="*/ 316 h 29"/>
                <a:gd name="T4" fmla="*/ 83 w 12"/>
                <a:gd name="T5" fmla="*/ 50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5" y="6"/>
                    <a:pt x="9" y="10"/>
                    <a:pt x="11" y="17"/>
                  </a:cubicBezTo>
                  <a:cubicBezTo>
                    <a:pt x="12" y="21"/>
                    <a:pt x="12" y="29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141">
              <a:extLst>
                <a:ext uri="{FF2B5EF4-FFF2-40B4-BE49-F238E27FC236}">
                  <a16:creationId xmlns:a16="http://schemas.microsoft.com/office/drawing/2014/main" id="{C568A3EF-F21F-450F-B691-A80D624B9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677"/>
              <a:ext cx="112" cy="48"/>
            </a:xfrm>
            <a:custGeom>
              <a:avLst/>
              <a:gdLst>
                <a:gd name="T0" fmla="*/ 0 w 45"/>
                <a:gd name="T1" fmla="*/ 0 h 18"/>
                <a:gd name="T2" fmla="*/ 279 w 45"/>
                <a:gd name="T3" fmla="*/ 77 h 18"/>
                <a:gd name="T4" fmla="*/ 495 w 45"/>
                <a:gd name="T5" fmla="*/ 115 h 18"/>
                <a:gd name="T6" fmla="*/ 682 w 45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">
                  <a:moveTo>
                    <a:pt x="0" y="0"/>
                  </a:moveTo>
                  <a:cubicBezTo>
                    <a:pt x="5" y="2"/>
                    <a:pt x="13" y="3"/>
                    <a:pt x="18" y="4"/>
                  </a:cubicBezTo>
                  <a:cubicBezTo>
                    <a:pt x="22" y="5"/>
                    <a:pt x="27" y="4"/>
                    <a:pt x="32" y="6"/>
                  </a:cubicBezTo>
                  <a:cubicBezTo>
                    <a:pt x="37" y="7"/>
                    <a:pt x="45" y="12"/>
                    <a:pt x="44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142">
              <a:extLst>
                <a:ext uri="{FF2B5EF4-FFF2-40B4-BE49-F238E27FC236}">
                  <a16:creationId xmlns:a16="http://schemas.microsoft.com/office/drawing/2014/main" id="{9AE9D155-9B68-4C6F-8D92-5F7409DB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693"/>
              <a:ext cx="45" cy="30"/>
            </a:xfrm>
            <a:custGeom>
              <a:avLst/>
              <a:gdLst>
                <a:gd name="T0" fmla="*/ 0 w 18"/>
                <a:gd name="T1" fmla="*/ 164 h 11"/>
                <a:gd name="T2" fmla="*/ 238 w 18"/>
                <a:gd name="T3" fmla="*/ 142 h 11"/>
                <a:gd name="T4" fmla="*/ 175 w 18"/>
                <a:gd name="T5" fmla="*/ 0 h 11"/>
                <a:gd name="T6" fmla="*/ 0 w 18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0" y="8"/>
                  </a:moveTo>
                  <a:cubicBezTo>
                    <a:pt x="4" y="9"/>
                    <a:pt x="11" y="11"/>
                    <a:pt x="15" y="7"/>
                  </a:cubicBezTo>
                  <a:cubicBezTo>
                    <a:pt x="18" y="2"/>
                    <a:pt x="13" y="2"/>
                    <a:pt x="11" y="0"/>
                  </a:cubicBezTo>
                  <a:cubicBezTo>
                    <a:pt x="14" y="6"/>
                    <a:pt x="3" y="8"/>
                    <a:pt x="0" y="9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143">
              <a:extLst>
                <a:ext uri="{FF2B5EF4-FFF2-40B4-BE49-F238E27FC236}">
                  <a16:creationId xmlns:a16="http://schemas.microsoft.com/office/drawing/2014/main" id="{3CDD9314-6D7D-4774-B28A-375EF274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619"/>
              <a:ext cx="65" cy="50"/>
            </a:xfrm>
            <a:custGeom>
              <a:avLst/>
              <a:gdLst>
                <a:gd name="T0" fmla="*/ 0 w 26"/>
                <a:gd name="T1" fmla="*/ 271 h 19"/>
                <a:gd name="T2" fmla="*/ 250 w 26"/>
                <a:gd name="T3" fmla="*/ 271 h 19"/>
                <a:gd name="T4" fmla="*/ 375 w 26"/>
                <a:gd name="T5" fmla="*/ 0 h 19"/>
                <a:gd name="T6" fmla="*/ 20 w 26"/>
                <a:gd name="T7" fmla="*/ 234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0" y="15"/>
                  </a:moveTo>
                  <a:cubicBezTo>
                    <a:pt x="6" y="17"/>
                    <a:pt x="11" y="19"/>
                    <a:pt x="16" y="15"/>
                  </a:cubicBezTo>
                  <a:cubicBezTo>
                    <a:pt x="20" y="12"/>
                    <a:pt x="26" y="4"/>
                    <a:pt x="24" y="0"/>
                  </a:cubicBezTo>
                  <a:cubicBezTo>
                    <a:pt x="16" y="5"/>
                    <a:pt x="12" y="13"/>
                    <a:pt x="1" y="1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144">
              <a:extLst>
                <a:ext uri="{FF2B5EF4-FFF2-40B4-BE49-F238E27FC236}">
                  <a16:creationId xmlns:a16="http://schemas.microsoft.com/office/drawing/2014/main" id="{B7F0B634-FC71-4475-B8CB-5DA078B4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43"/>
              <a:ext cx="58" cy="24"/>
            </a:xfrm>
            <a:custGeom>
              <a:avLst/>
              <a:gdLst>
                <a:gd name="T0" fmla="*/ 0 w 23"/>
                <a:gd name="T1" fmla="*/ 0 h 9"/>
                <a:gd name="T2" fmla="*/ 368 w 23"/>
                <a:gd name="T3" fmla="*/ 77 h 9"/>
                <a:gd name="T4" fmla="*/ 179 w 2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cubicBezTo>
                    <a:pt x="4" y="6"/>
                    <a:pt x="16" y="2"/>
                    <a:pt x="23" y="4"/>
                  </a:cubicBezTo>
                  <a:cubicBezTo>
                    <a:pt x="23" y="9"/>
                    <a:pt x="13" y="7"/>
                    <a:pt x="11" y="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145">
              <a:extLst>
                <a:ext uri="{FF2B5EF4-FFF2-40B4-BE49-F238E27FC236}">
                  <a16:creationId xmlns:a16="http://schemas.microsoft.com/office/drawing/2014/main" id="{267429D1-B72A-423A-A7F5-64C2D2DE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648"/>
              <a:ext cx="50" cy="37"/>
            </a:xfrm>
            <a:custGeom>
              <a:avLst/>
              <a:gdLst>
                <a:gd name="T0" fmla="*/ 145 w 20"/>
                <a:gd name="T1" fmla="*/ 0 h 14"/>
                <a:gd name="T2" fmla="*/ 113 w 20"/>
                <a:gd name="T3" fmla="*/ 225 h 14"/>
                <a:gd name="T4" fmla="*/ 270 w 20"/>
                <a:gd name="T5" fmla="*/ 0 h 14"/>
                <a:gd name="T6" fmla="*/ 125 w 20"/>
                <a:gd name="T7" fmla="*/ 9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9" y="0"/>
                  </a:moveTo>
                  <a:cubicBezTo>
                    <a:pt x="4" y="3"/>
                    <a:pt x="0" y="10"/>
                    <a:pt x="7" y="12"/>
                  </a:cubicBezTo>
                  <a:cubicBezTo>
                    <a:pt x="15" y="14"/>
                    <a:pt x="20" y="5"/>
                    <a:pt x="17" y="0"/>
                  </a:cubicBezTo>
                  <a:cubicBezTo>
                    <a:pt x="16" y="2"/>
                    <a:pt x="8" y="13"/>
                    <a:pt x="8" y="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146">
              <a:extLst>
                <a:ext uri="{FF2B5EF4-FFF2-40B4-BE49-F238E27FC236}">
                  <a16:creationId xmlns:a16="http://schemas.microsoft.com/office/drawing/2014/main" id="{B055EE69-D90A-41AB-A71D-707B5FC4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69"/>
              <a:ext cx="30" cy="19"/>
            </a:xfrm>
            <a:custGeom>
              <a:avLst/>
              <a:gdLst>
                <a:gd name="T0" fmla="*/ 0 w 12"/>
                <a:gd name="T1" fmla="*/ 0 h 7"/>
                <a:gd name="T2" fmla="*/ 158 w 12"/>
                <a:gd name="T3" fmla="*/ 0 h 7"/>
                <a:gd name="T4" fmla="*/ 50 w 12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1" y="7"/>
                    <a:pt x="12" y="6"/>
                    <a:pt x="10" y="0"/>
                  </a:cubicBezTo>
                  <a:cubicBezTo>
                    <a:pt x="9" y="3"/>
                    <a:pt x="6" y="4"/>
                    <a:pt x="3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147">
              <a:extLst>
                <a:ext uri="{FF2B5EF4-FFF2-40B4-BE49-F238E27FC236}">
                  <a16:creationId xmlns:a16="http://schemas.microsoft.com/office/drawing/2014/main" id="{470E58E4-BB36-4091-8810-3BD880B0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771"/>
              <a:ext cx="120" cy="85"/>
            </a:xfrm>
            <a:custGeom>
              <a:avLst/>
              <a:gdLst>
                <a:gd name="T0" fmla="*/ 0 w 48"/>
                <a:gd name="T1" fmla="*/ 170 h 32"/>
                <a:gd name="T2" fmla="*/ 113 w 48"/>
                <a:gd name="T3" fmla="*/ 452 h 32"/>
                <a:gd name="T4" fmla="*/ 313 w 48"/>
                <a:gd name="T5" fmla="*/ 600 h 32"/>
                <a:gd name="T6" fmla="*/ 470 w 48"/>
                <a:gd name="T7" fmla="*/ 545 h 32"/>
                <a:gd name="T8" fmla="*/ 520 w 48"/>
                <a:gd name="T9" fmla="*/ 340 h 32"/>
                <a:gd name="T10" fmla="*/ 738 w 48"/>
                <a:gd name="T11" fmla="*/ 0 h 32"/>
                <a:gd name="T12" fmla="*/ 408 w 48"/>
                <a:gd name="T13" fmla="*/ 9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2">
                  <a:moveTo>
                    <a:pt x="0" y="9"/>
                  </a:moveTo>
                  <a:cubicBezTo>
                    <a:pt x="8" y="10"/>
                    <a:pt x="4" y="19"/>
                    <a:pt x="7" y="24"/>
                  </a:cubicBezTo>
                  <a:cubicBezTo>
                    <a:pt x="9" y="28"/>
                    <a:pt x="15" y="31"/>
                    <a:pt x="20" y="32"/>
                  </a:cubicBezTo>
                  <a:cubicBezTo>
                    <a:pt x="23" y="32"/>
                    <a:pt x="28" y="32"/>
                    <a:pt x="30" y="29"/>
                  </a:cubicBezTo>
                  <a:cubicBezTo>
                    <a:pt x="34" y="25"/>
                    <a:pt x="31" y="23"/>
                    <a:pt x="33" y="18"/>
                  </a:cubicBezTo>
                  <a:cubicBezTo>
                    <a:pt x="35" y="11"/>
                    <a:pt x="48" y="7"/>
                    <a:pt x="47" y="0"/>
                  </a:cubicBezTo>
                  <a:cubicBezTo>
                    <a:pt x="40" y="0"/>
                    <a:pt x="33" y="5"/>
                    <a:pt x="26" y="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148">
              <a:extLst>
                <a:ext uri="{FF2B5EF4-FFF2-40B4-BE49-F238E27FC236}">
                  <a16:creationId xmlns:a16="http://schemas.microsoft.com/office/drawing/2014/main" id="{73C991FF-A618-48D4-906F-9139C6E7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757"/>
              <a:ext cx="80" cy="75"/>
            </a:xfrm>
            <a:custGeom>
              <a:avLst/>
              <a:gdLst>
                <a:gd name="T0" fmla="*/ 0 w 32"/>
                <a:gd name="T1" fmla="*/ 137 h 28"/>
                <a:gd name="T2" fmla="*/ 188 w 32"/>
                <a:gd name="T3" fmla="*/ 329 h 28"/>
                <a:gd name="T4" fmla="*/ 270 w 32"/>
                <a:gd name="T5" fmla="*/ 504 h 28"/>
                <a:gd name="T6" fmla="*/ 363 w 32"/>
                <a:gd name="T7" fmla="*/ 287 h 28"/>
                <a:gd name="T8" fmla="*/ 500 w 32"/>
                <a:gd name="T9" fmla="*/ 35 h 28"/>
                <a:gd name="T10" fmla="*/ 175 w 32"/>
                <a:gd name="T11" fmla="*/ 11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8">
                  <a:moveTo>
                    <a:pt x="0" y="7"/>
                  </a:moveTo>
                  <a:cubicBezTo>
                    <a:pt x="5" y="9"/>
                    <a:pt x="10" y="13"/>
                    <a:pt x="12" y="17"/>
                  </a:cubicBezTo>
                  <a:cubicBezTo>
                    <a:pt x="14" y="20"/>
                    <a:pt x="13" y="25"/>
                    <a:pt x="17" y="26"/>
                  </a:cubicBezTo>
                  <a:cubicBezTo>
                    <a:pt x="24" y="28"/>
                    <a:pt x="23" y="18"/>
                    <a:pt x="23" y="15"/>
                  </a:cubicBezTo>
                  <a:cubicBezTo>
                    <a:pt x="25" y="9"/>
                    <a:pt x="31" y="7"/>
                    <a:pt x="32" y="2"/>
                  </a:cubicBezTo>
                  <a:cubicBezTo>
                    <a:pt x="25" y="0"/>
                    <a:pt x="17" y="4"/>
                    <a:pt x="11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149">
              <a:extLst>
                <a:ext uri="{FF2B5EF4-FFF2-40B4-BE49-F238E27FC236}">
                  <a16:creationId xmlns:a16="http://schemas.microsoft.com/office/drawing/2014/main" id="{A57B0B9C-D60F-4A81-8A34-559730E9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797"/>
              <a:ext cx="113" cy="83"/>
            </a:xfrm>
            <a:custGeom>
              <a:avLst/>
              <a:gdLst>
                <a:gd name="T0" fmla="*/ 397 w 45"/>
                <a:gd name="T1" fmla="*/ 137 h 31"/>
                <a:gd name="T2" fmla="*/ 33 w 45"/>
                <a:gd name="T3" fmla="*/ 402 h 31"/>
                <a:gd name="T4" fmla="*/ 63 w 45"/>
                <a:gd name="T5" fmla="*/ 517 h 31"/>
                <a:gd name="T6" fmla="*/ 316 w 45"/>
                <a:gd name="T7" fmla="*/ 573 h 31"/>
                <a:gd name="T8" fmla="*/ 472 w 45"/>
                <a:gd name="T9" fmla="*/ 252 h 31"/>
                <a:gd name="T10" fmla="*/ 713 w 45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1">
                  <a:moveTo>
                    <a:pt x="25" y="7"/>
                  </a:moveTo>
                  <a:cubicBezTo>
                    <a:pt x="19" y="9"/>
                    <a:pt x="5" y="15"/>
                    <a:pt x="2" y="21"/>
                  </a:cubicBezTo>
                  <a:cubicBezTo>
                    <a:pt x="0" y="26"/>
                    <a:pt x="0" y="24"/>
                    <a:pt x="4" y="27"/>
                  </a:cubicBezTo>
                  <a:cubicBezTo>
                    <a:pt x="7" y="29"/>
                    <a:pt x="16" y="31"/>
                    <a:pt x="20" y="30"/>
                  </a:cubicBezTo>
                  <a:cubicBezTo>
                    <a:pt x="29" y="28"/>
                    <a:pt x="25" y="20"/>
                    <a:pt x="30" y="13"/>
                  </a:cubicBezTo>
                  <a:cubicBezTo>
                    <a:pt x="33" y="7"/>
                    <a:pt x="44" y="7"/>
                    <a:pt x="4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150">
              <a:extLst>
                <a:ext uri="{FF2B5EF4-FFF2-40B4-BE49-F238E27FC236}">
                  <a16:creationId xmlns:a16="http://schemas.microsoft.com/office/drawing/2014/main" id="{572EAC85-E775-4D12-9DC6-60CE5934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81"/>
              <a:ext cx="42" cy="75"/>
            </a:xfrm>
            <a:custGeom>
              <a:avLst/>
              <a:gdLst>
                <a:gd name="T0" fmla="*/ 0 w 17"/>
                <a:gd name="T1" fmla="*/ 150 h 28"/>
                <a:gd name="T2" fmla="*/ 42 w 17"/>
                <a:gd name="T3" fmla="*/ 402 h 28"/>
                <a:gd name="T4" fmla="*/ 257 w 17"/>
                <a:gd name="T5" fmla="*/ 423 h 28"/>
                <a:gd name="T6" fmla="*/ 257 w 17"/>
                <a:gd name="T7" fmla="*/ 0 h 28"/>
                <a:gd name="T8" fmla="*/ 42 w 17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8"/>
                  </a:moveTo>
                  <a:cubicBezTo>
                    <a:pt x="3" y="13"/>
                    <a:pt x="0" y="17"/>
                    <a:pt x="3" y="21"/>
                  </a:cubicBezTo>
                  <a:cubicBezTo>
                    <a:pt x="6" y="25"/>
                    <a:pt x="15" y="28"/>
                    <a:pt x="17" y="22"/>
                  </a:cubicBezTo>
                  <a:cubicBezTo>
                    <a:pt x="7" y="12"/>
                    <a:pt x="16" y="11"/>
                    <a:pt x="17" y="0"/>
                  </a:cubicBezTo>
                  <a:cubicBezTo>
                    <a:pt x="12" y="0"/>
                    <a:pt x="7" y="4"/>
                    <a:pt x="3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151">
              <a:extLst>
                <a:ext uri="{FF2B5EF4-FFF2-40B4-BE49-F238E27FC236}">
                  <a16:creationId xmlns:a16="http://schemas.microsoft.com/office/drawing/2014/main" id="{87F10902-A5B3-43B0-95B6-C80105976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63"/>
              <a:ext cx="47" cy="58"/>
            </a:xfrm>
            <a:custGeom>
              <a:avLst/>
              <a:gdLst>
                <a:gd name="T0" fmla="*/ 0 w 19"/>
                <a:gd name="T1" fmla="*/ 76 h 22"/>
                <a:gd name="T2" fmla="*/ 215 w 19"/>
                <a:gd name="T3" fmla="*/ 403 h 22"/>
                <a:gd name="T4" fmla="*/ 287 w 19"/>
                <a:gd name="T5" fmla="*/ 0 h 22"/>
                <a:gd name="T6" fmla="*/ 153 w 1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0" y="4"/>
                  </a:moveTo>
                  <a:cubicBezTo>
                    <a:pt x="9" y="6"/>
                    <a:pt x="12" y="14"/>
                    <a:pt x="14" y="22"/>
                  </a:cubicBezTo>
                  <a:cubicBezTo>
                    <a:pt x="17" y="11"/>
                    <a:pt x="8" y="6"/>
                    <a:pt x="19" y="0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152">
              <a:extLst>
                <a:ext uri="{FF2B5EF4-FFF2-40B4-BE49-F238E27FC236}">
                  <a16:creationId xmlns:a16="http://schemas.microsoft.com/office/drawing/2014/main" id="{19310D0C-11C1-4CCA-98A0-D0760141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819"/>
              <a:ext cx="55" cy="50"/>
            </a:xfrm>
            <a:custGeom>
              <a:avLst/>
              <a:gdLst>
                <a:gd name="T0" fmla="*/ 158 w 22"/>
                <a:gd name="T1" fmla="*/ 111 h 19"/>
                <a:gd name="T2" fmla="*/ 20 w 22"/>
                <a:gd name="T3" fmla="*/ 292 h 19"/>
                <a:gd name="T4" fmla="*/ 300 w 22"/>
                <a:gd name="T5" fmla="*/ 347 h 19"/>
                <a:gd name="T6" fmla="*/ 345 w 2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0" y="6"/>
                  </a:moveTo>
                  <a:cubicBezTo>
                    <a:pt x="7" y="7"/>
                    <a:pt x="0" y="11"/>
                    <a:pt x="1" y="16"/>
                  </a:cubicBezTo>
                  <a:cubicBezTo>
                    <a:pt x="3" y="19"/>
                    <a:pt x="15" y="16"/>
                    <a:pt x="19" y="19"/>
                  </a:cubicBezTo>
                  <a:cubicBezTo>
                    <a:pt x="14" y="10"/>
                    <a:pt x="14" y="8"/>
                    <a:pt x="22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153">
              <a:extLst>
                <a:ext uri="{FF2B5EF4-FFF2-40B4-BE49-F238E27FC236}">
                  <a16:creationId xmlns:a16="http://schemas.microsoft.com/office/drawing/2014/main" id="{0EB71311-6BA0-442F-8112-C3F06E13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787"/>
              <a:ext cx="27" cy="45"/>
            </a:xfrm>
            <a:custGeom>
              <a:avLst/>
              <a:gdLst>
                <a:gd name="T0" fmla="*/ 0 w 11"/>
                <a:gd name="T1" fmla="*/ 0 h 17"/>
                <a:gd name="T2" fmla="*/ 133 w 11"/>
                <a:gd name="T3" fmla="*/ 238 h 17"/>
                <a:gd name="T4" fmla="*/ 103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1"/>
                    <a:pt x="6" y="17"/>
                    <a:pt x="9" y="13"/>
                  </a:cubicBezTo>
                  <a:cubicBezTo>
                    <a:pt x="11" y="10"/>
                    <a:pt x="4" y="5"/>
                    <a:pt x="7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154">
              <a:extLst>
                <a:ext uri="{FF2B5EF4-FFF2-40B4-BE49-F238E27FC236}">
                  <a16:creationId xmlns:a16="http://schemas.microsoft.com/office/drawing/2014/main" id="{40B09F23-09B8-43C7-ABB3-C30D80CD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11"/>
              <a:ext cx="27" cy="32"/>
            </a:xfrm>
            <a:custGeom>
              <a:avLst/>
              <a:gdLst>
                <a:gd name="T0" fmla="*/ 12 w 11"/>
                <a:gd name="T1" fmla="*/ 0 h 12"/>
                <a:gd name="T2" fmla="*/ 162 w 11"/>
                <a:gd name="T3" fmla="*/ 205 h 12"/>
                <a:gd name="T4" fmla="*/ 6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7"/>
                    <a:pt x="3" y="12"/>
                    <a:pt x="11" y="11"/>
                  </a:cubicBezTo>
                  <a:cubicBezTo>
                    <a:pt x="8" y="9"/>
                    <a:pt x="4" y="7"/>
                    <a:pt x="4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155">
              <a:extLst>
                <a:ext uri="{FF2B5EF4-FFF2-40B4-BE49-F238E27FC236}">
                  <a16:creationId xmlns:a16="http://schemas.microsoft.com/office/drawing/2014/main" id="{7A1E637C-DF5E-4BB6-979D-49A4C867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837"/>
              <a:ext cx="37" cy="30"/>
            </a:xfrm>
            <a:custGeom>
              <a:avLst/>
              <a:gdLst>
                <a:gd name="T0" fmla="*/ 224 w 15"/>
                <a:gd name="T1" fmla="*/ 0 h 11"/>
                <a:gd name="T2" fmla="*/ 153 w 15"/>
                <a:gd name="T3" fmla="*/ 224 h 11"/>
                <a:gd name="T4" fmla="*/ 133 w 15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1" y="2"/>
                    <a:pt x="0" y="9"/>
                    <a:pt x="10" y="11"/>
                  </a:cubicBezTo>
                  <a:cubicBezTo>
                    <a:pt x="10" y="10"/>
                    <a:pt x="10" y="8"/>
                    <a:pt x="9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156">
              <a:extLst>
                <a:ext uri="{FF2B5EF4-FFF2-40B4-BE49-F238E27FC236}">
                  <a16:creationId xmlns:a16="http://schemas.microsoft.com/office/drawing/2014/main" id="{13F8F3B3-8E7C-46BF-8BD0-519F1D8E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72"/>
              <a:ext cx="170" cy="51"/>
            </a:xfrm>
            <a:custGeom>
              <a:avLst/>
              <a:gdLst>
                <a:gd name="T0" fmla="*/ 0 w 68"/>
                <a:gd name="T1" fmla="*/ 309 h 19"/>
                <a:gd name="T2" fmla="*/ 625 w 68"/>
                <a:gd name="T3" fmla="*/ 21 h 19"/>
                <a:gd name="T4" fmla="*/ 1063 w 68"/>
                <a:gd name="T5" fmla="*/ 193 h 19"/>
                <a:gd name="T6" fmla="*/ 488 w 68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9">
                  <a:moveTo>
                    <a:pt x="0" y="16"/>
                  </a:moveTo>
                  <a:cubicBezTo>
                    <a:pt x="8" y="7"/>
                    <a:pt x="28" y="2"/>
                    <a:pt x="40" y="1"/>
                  </a:cubicBezTo>
                  <a:cubicBezTo>
                    <a:pt x="51" y="0"/>
                    <a:pt x="62" y="0"/>
                    <a:pt x="68" y="10"/>
                  </a:cubicBezTo>
                  <a:cubicBezTo>
                    <a:pt x="55" y="10"/>
                    <a:pt x="43" y="15"/>
                    <a:pt x="31" y="19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157">
              <a:extLst>
                <a:ext uri="{FF2B5EF4-FFF2-40B4-BE49-F238E27FC236}">
                  <a16:creationId xmlns:a16="http://schemas.microsoft.com/office/drawing/2014/main" id="{EB0601A9-99E0-40CC-A512-34CB779E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307"/>
              <a:ext cx="325" cy="96"/>
            </a:xfrm>
            <a:custGeom>
              <a:avLst/>
              <a:gdLst>
                <a:gd name="T0" fmla="*/ 2033 w 130"/>
                <a:gd name="T1" fmla="*/ 0 h 36"/>
                <a:gd name="T2" fmla="*/ 1595 w 130"/>
                <a:gd name="T3" fmla="*/ 0 h 36"/>
                <a:gd name="T4" fmla="*/ 988 w 130"/>
                <a:gd name="T5" fmla="*/ 115 h 36"/>
                <a:gd name="T6" fmla="*/ 0 w 130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36">
                  <a:moveTo>
                    <a:pt x="130" y="0"/>
                  </a:moveTo>
                  <a:cubicBezTo>
                    <a:pt x="118" y="0"/>
                    <a:pt x="108" y="1"/>
                    <a:pt x="102" y="0"/>
                  </a:cubicBezTo>
                  <a:cubicBezTo>
                    <a:pt x="96" y="0"/>
                    <a:pt x="81" y="0"/>
                    <a:pt x="63" y="6"/>
                  </a:cubicBezTo>
                  <a:cubicBezTo>
                    <a:pt x="32" y="16"/>
                    <a:pt x="21" y="17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158">
              <a:extLst>
                <a:ext uri="{FF2B5EF4-FFF2-40B4-BE49-F238E27FC236}">
                  <a16:creationId xmlns:a16="http://schemas.microsoft.com/office/drawing/2014/main" id="{FC09DD01-DAB7-45F1-AA71-5FB211AF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296"/>
              <a:ext cx="425" cy="32"/>
            </a:xfrm>
            <a:custGeom>
              <a:avLst/>
              <a:gdLst>
                <a:gd name="T0" fmla="*/ 2658 w 170"/>
                <a:gd name="T1" fmla="*/ 227 h 12"/>
                <a:gd name="T2" fmla="*/ 2595 w 170"/>
                <a:gd name="T3" fmla="*/ 192 h 12"/>
                <a:gd name="T4" fmla="*/ 2583 w 170"/>
                <a:gd name="T5" fmla="*/ 171 h 12"/>
                <a:gd name="T6" fmla="*/ 2125 w 170"/>
                <a:gd name="T7" fmla="*/ 35 h 12"/>
                <a:gd name="T8" fmla="*/ 0 w 170"/>
                <a:gd name="T9" fmla="*/ 77 h 12"/>
                <a:gd name="T10" fmla="*/ 0 w 170"/>
                <a:gd name="T11" fmla="*/ 7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2">
                  <a:moveTo>
                    <a:pt x="170" y="12"/>
                  </a:moveTo>
                  <a:cubicBezTo>
                    <a:pt x="169" y="11"/>
                    <a:pt x="167" y="11"/>
                    <a:pt x="166" y="10"/>
                  </a:cubicBezTo>
                  <a:cubicBezTo>
                    <a:pt x="166" y="10"/>
                    <a:pt x="165" y="10"/>
                    <a:pt x="165" y="9"/>
                  </a:cubicBezTo>
                  <a:cubicBezTo>
                    <a:pt x="157" y="6"/>
                    <a:pt x="148" y="3"/>
                    <a:pt x="136" y="2"/>
                  </a:cubicBezTo>
                  <a:cubicBezTo>
                    <a:pt x="114" y="0"/>
                    <a:pt x="4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159">
              <a:extLst>
                <a:ext uri="{FF2B5EF4-FFF2-40B4-BE49-F238E27FC236}">
                  <a16:creationId xmlns:a16="http://schemas.microsoft.com/office/drawing/2014/main" id="{F6B8F975-30E9-45D3-AA82-E0BDDABAF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328"/>
              <a:ext cx="27" cy="16"/>
            </a:xfrm>
            <a:custGeom>
              <a:avLst/>
              <a:gdLst>
                <a:gd name="T0" fmla="*/ 162 w 11"/>
                <a:gd name="T1" fmla="*/ 115 h 6"/>
                <a:gd name="T2" fmla="*/ 0 w 11"/>
                <a:gd name="T3" fmla="*/ 0 h 6"/>
                <a:gd name="T4" fmla="*/ 0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160">
              <a:extLst>
                <a:ext uri="{FF2B5EF4-FFF2-40B4-BE49-F238E27FC236}">
                  <a16:creationId xmlns:a16="http://schemas.microsoft.com/office/drawing/2014/main" id="{72DF8D49-E19F-426D-8254-0B3669C9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952"/>
              <a:ext cx="255" cy="131"/>
            </a:xfrm>
            <a:custGeom>
              <a:avLst/>
              <a:gdLst>
                <a:gd name="T0" fmla="*/ 208 w 102"/>
                <a:gd name="T1" fmla="*/ 321 h 49"/>
                <a:gd name="T2" fmla="*/ 125 w 102"/>
                <a:gd name="T3" fmla="*/ 380 h 49"/>
                <a:gd name="T4" fmla="*/ 33 w 102"/>
                <a:gd name="T5" fmla="*/ 513 h 49"/>
                <a:gd name="T6" fmla="*/ 50 w 102"/>
                <a:gd name="T7" fmla="*/ 786 h 49"/>
                <a:gd name="T8" fmla="*/ 250 w 102"/>
                <a:gd name="T9" fmla="*/ 914 h 49"/>
                <a:gd name="T10" fmla="*/ 408 w 102"/>
                <a:gd name="T11" fmla="*/ 914 h 49"/>
                <a:gd name="T12" fmla="*/ 283 w 102"/>
                <a:gd name="T13" fmla="*/ 765 h 49"/>
                <a:gd name="T14" fmla="*/ 283 w 102"/>
                <a:gd name="T15" fmla="*/ 479 h 49"/>
                <a:gd name="T16" fmla="*/ 625 w 102"/>
                <a:gd name="T17" fmla="*/ 265 h 49"/>
                <a:gd name="T18" fmla="*/ 1595 w 102"/>
                <a:gd name="T19" fmla="*/ 0 h 49"/>
                <a:gd name="T20" fmla="*/ 1533 w 102"/>
                <a:gd name="T21" fmla="*/ 0 h 49"/>
                <a:gd name="T22" fmla="*/ 1283 w 102"/>
                <a:gd name="T23" fmla="*/ 21 h 49"/>
                <a:gd name="T24" fmla="*/ 895 w 102"/>
                <a:gd name="T25" fmla="*/ 35 h 49"/>
                <a:gd name="T26" fmla="*/ 488 w 102"/>
                <a:gd name="T27" fmla="*/ 136 h 49"/>
                <a:gd name="T28" fmla="*/ 250 w 102"/>
                <a:gd name="T29" fmla="*/ 251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2" h="49">
                  <a:moveTo>
                    <a:pt x="13" y="17"/>
                  </a:moveTo>
                  <a:cubicBezTo>
                    <a:pt x="12" y="18"/>
                    <a:pt x="9" y="19"/>
                    <a:pt x="8" y="20"/>
                  </a:cubicBezTo>
                  <a:cubicBezTo>
                    <a:pt x="5" y="22"/>
                    <a:pt x="3" y="24"/>
                    <a:pt x="2" y="27"/>
                  </a:cubicBezTo>
                  <a:cubicBezTo>
                    <a:pt x="0" y="31"/>
                    <a:pt x="0" y="37"/>
                    <a:pt x="3" y="41"/>
                  </a:cubicBezTo>
                  <a:cubicBezTo>
                    <a:pt x="6" y="45"/>
                    <a:pt x="12" y="48"/>
                    <a:pt x="16" y="48"/>
                  </a:cubicBezTo>
                  <a:cubicBezTo>
                    <a:pt x="19" y="48"/>
                    <a:pt x="23" y="49"/>
                    <a:pt x="26" y="48"/>
                  </a:cubicBezTo>
                  <a:cubicBezTo>
                    <a:pt x="23" y="46"/>
                    <a:pt x="19" y="43"/>
                    <a:pt x="18" y="40"/>
                  </a:cubicBezTo>
                  <a:cubicBezTo>
                    <a:pt x="16" y="36"/>
                    <a:pt x="15" y="29"/>
                    <a:pt x="18" y="25"/>
                  </a:cubicBezTo>
                  <a:cubicBezTo>
                    <a:pt x="22" y="17"/>
                    <a:pt x="32" y="16"/>
                    <a:pt x="40" y="14"/>
                  </a:cubicBezTo>
                  <a:cubicBezTo>
                    <a:pt x="60" y="7"/>
                    <a:pt x="81" y="3"/>
                    <a:pt x="102" y="0"/>
                  </a:cubicBezTo>
                  <a:cubicBezTo>
                    <a:pt x="101" y="0"/>
                    <a:pt x="99" y="0"/>
                    <a:pt x="98" y="0"/>
                  </a:cubicBezTo>
                  <a:cubicBezTo>
                    <a:pt x="93" y="0"/>
                    <a:pt x="87" y="0"/>
                    <a:pt x="82" y="1"/>
                  </a:cubicBezTo>
                  <a:cubicBezTo>
                    <a:pt x="74" y="1"/>
                    <a:pt x="65" y="2"/>
                    <a:pt x="57" y="2"/>
                  </a:cubicBezTo>
                  <a:cubicBezTo>
                    <a:pt x="48" y="3"/>
                    <a:pt x="40" y="5"/>
                    <a:pt x="31" y="7"/>
                  </a:cubicBezTo>
                  <a:cubicBezTo>
                    <a:pt x="26" y="8"/>
                    <a:pt x="20" y="10"/>
                    <a:pt x="16" y="13"/>
                  </a:cubicBezTo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Freeform 161">
              <a:extLst>
                <a:ext uri="{FF2B5EF4-FFF2-40B4-BE49-F238E27FC236}">
                  <a16:creationId xmlns:a16="http://schemas.microsoft.com/office/drawing/2014/main" id="{1D303F0D-23B7-481F-A3D4-4871530961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" y="2117"/>
              <a:ext cx="300" cy="150"/>
            </a:xfrm>
            <a:custGeom>
              <a:avLst/>
              <a:gdLst>
                <a:gd name="T0" fmla="*/ 1595 w 120"/>
                <a:gd name="T1" fmla="*/ 273 h 56"/>
                <a:gd name="T2" fmla="*/ 1613 w 120"/>
                <a:gd name="T3" fmla="*/ 445 h 56"/>
                <a:gd name="T4" fmla="*/ 1658 w 120"/>
                <a:gd name="T5" fmla="*/ 273 h 56"/>
                <a:gd name="T6" fmla="*/ 1595 w 120"/>
                <a:gd name="T7" fmla="*/ 273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50 h 56"/>
                <a:gd name="T16" fmla="*/ 1863 w 120"/>
                <a:gd name="T17" fmla="*/ 21 h 56"/>
                <a:gd name="T18" fmla="*/ 1125 w 120"/>
                <a:gd name="T19" fmla="*/ 402 h 56"/>
                <a:gd name="T20" fmla="*/ 1113 w 120"/>
                <a:gd name="T21" fmla="*/ 688 h 56"/>
                <a:gd name="T22" fmla="*/ 1113 w 120"/>
                <a:gd name="T23" fmla="*/ 688 h 56"/>
                <a:gd name="T24" fmla="*/ 1250 w 120"/>
                <a:gd name="T25" fmla="*/ 388 h 56"/>
                <a:gd name="T26" fmla="*/ 1250 w 120"/>
                <a:gd name="T27" fmla="*/ 388 h 56"/>
                <a:gd name="T28" fmla="*/ 1125 w 120"/>
                <a:gd name="T29" fmla="*/ 402 h 56"/>
                <a:gd name="T30" fmla="*/ 738 w 120"/>
                <a:gd name="T31" fmla="*/ 560 h 56"/>
                <a:gd name="T32" fmla="*/ 720 w 120"/>
                <a:gd name="T33" fmla="*/ 804 h 56"/>
                <a:gd name="T34" fmla="*/ 863 w 120"/>
                <a:gd name="T35" fmla="*/ 616 h 56"/>
                <a:gd name="T36" fmla="*/ 895 w 120"/>
                <a:gd name="T37" fmla="*/ 632 h 56"/>
                <a:gd name="T38" fmla="*/ 738 w 120"/>
                <a:gd name="T39" fmla="*/ 560 h 56"/>
                <a:gd name="T40" fmla="*/ 145 w 120"/>
                <a:gd name="T41" fmla="*/ 688 h 56"/>
                <a:gd name="T42" fmla="*/ 95 w 120"/>
                <a:gd name="T43" fmla="*/ 1077 h 56"/>
                <a:gd name="T44" fmla="*/ 95 w 120"/>
                <a:gd name="T45" fmla="*/ 1077 h 56"/>
                <a:gd name="T46" fmla="*/ 313 w 120"/>
                <a:gd name="T47" fmla="*/ 710 h 56"/>
                <a:gd name="T48" fmla="*/ 145 w 120"/>
                <a:gd name="T49" fmla="*/ 68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6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noFill/>
            <a:ln w="7938" cap="rnd">
              <a:solidFill>
                <a:srgbClr val="7008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162">
              <a:extLst>
                <a:ext uri="{FF2B5EF4-FFF2-40B4-BE49-F238E27FC236}">
                  <a16:creationId xmlns:a16="http://schemas.microsoft.com/office/drawing/2014/main" id="{59F6FB57-5AC4-46FA-9080-C3FADEDE8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49"/>
              <a:ext cx="317" cy="139"/>
            </a:xfrm>
            <a:custGeom>
              <a:avLst/>
              <a:gdLst>
                <a:gd name="T0" fmla="*/ 1028 w 127"/>
                <a:gd name="T1" fmla="*/ 35 h 52"/>
                <a:gd name="T2" fmla="*/ 42 w 127"/>
                <a:gd name="T3" fmla="*/ 708 h 52"/>
                <a:gd name="T4" fmla="*/ 374 w 127"/>
                <a:gd name="T5" fmla="*/ 936 h 52"/>
                <a:gd name="T6" fmla="*/ 467 w 127"/>
                <a:gd name="T7" fmla="*/ 994 h 52"/>
                <a:gd name="T8" fmla="*/ 467 w 127"/>
                <a:gd name="T9" fmla="*/ 994 h 52"/>
                <a:gd name="T10" fmla="*/ 916 w 127"/>
                <a:gd name="T11" fmla="*/ 209 h 52"/>
                <a:gd name="T12" fmla="*/ 1974 w 127"/>
                <a:gd name="T13" fmla="*/ 0 h 52"/>
                <a:gd name="T14" fmla="*/ 1166 w 127"/>
                <a:gd name="T15" fmla="*/ 21 h 52"/>
                <a:gd name="T16" fmla="*/ 1028 w 127"/>
                <a:gd name="T17" fmla="*/ 3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2">
                  <a:moveTo>
                    <a:pt x="66" y="2"/>
                  </a:moveTo>
                  <a:cubicBezTo>
                    <a:pt x="29" y="5"/>
                    <a:pt x="0" y="20"/>
                    <a:pt x="3" y="37"/>
                  </a:cubicBezTo>
                  <a:cubicBezTo>
                    <a:pt x="8" y="49"/>
                    <a:pt x="17" y="47"/>
                    <a:pt x="24" y="49"/>
                  </a:cubicBezTo>
                  <a:cubicBezTo>
                    <a:pt x="27" y="50"/>
                    <a:pt x="29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38"/>
                    <a:pt x="33" y="17"/>
                    <a:pt x="59" y="11"/>
                  </a:cubicBezTo>
                  <a:cubicBezTo>
                    <a:pt x="83" y="7"/>
                    <a:pt x="108" y="2"/>
                    <a:pt x="127" y="0"/>
                  </a:cubicBezTo>
                  <a:cubicBezTo>
                    <a:pt x="127" y="0"/>
                    <a:pt x="75" y="1"/>
                    <a:pt x="75" y="1"/>
                  </a:cubicBezTo>
                  <a:cubicBezTo>
                    <a:pt x="72" y="1"/>
                    <a:pt x="69" y="1"/>
                    <a:pt x="66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163">
              <a:extLst>
                <a:ext uri="{FF2B5EF4-FFF2-40B4-BE49-F238E27FC236}">
                  <a16:creationId xmlns:a16="http://schemas.microsoft.com/office/drawing/2014/main" id="{5B0F9742-1861-4A5A-BD71-6F57F1E1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25"/>
              <a:ext cx="1105" cy="659"/>
            </a:xfrm>
            <a:custGeom>
              <a:avLst/>
              <a:gdLst>
                <a:gd name="T0" fmla="*/ 6908 w 442"/>
                <a:gd name="T1" fmla="*/ 590 h 247"/>
                <a:gd name="T2" fmla="*/ 4125 w 442"/>
                <a:gd name="T3" fmla="*/ 0 h 247"/>
                <a:gd name="T4" fmla="*/ 4158 w 442"/>
                <a:gd name="T5" fmla="*/ 0 h 247"/>
                <a:gd name="T6" fmla="*/ 0 w 442"/>
                <a:gd name="T7" fmla="*/ 2335 h 247"/>
                <a:gd name="T8" fmla="*/ 4158 w 442"/>
                <a:gd name="T9" fmla="*/ 4690 h 247"/>
                <a:gd name="T10" fmla="*/ 4125 w 442"/>
                <a:gd name="T11" fmla="*/ 4690 h 247"/>
                <a:gd name="T12" fmla="*/ 6895 w 442"/>
                <a:gd name="T13" fmla="*/ 410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247">
                  <a:moveTo>
                    <a:pt x="442" y="31"/>
                  </a:moveTo>
                  <a:cubicBezTo>
                    <a:pt x="394" y="12"/>
                    <a:pt x="332" y="0"/>
                    <a:pt x="264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119" y="0"/>
                    <a:pt x="0" y="55"/>
                    <a:pt x="0" y="123"/>
                  </a:cubicBezTo>
                  <a:cubicBezTo>
                    <a:pt x="0" y="192"/>
                    <a:pt x="119" y="247"/>
                    <a:pt x="266" y="247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332" y="247"/>
                    <a:pt x="394" y="235"/>
                    <a:pt x="441" y="21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164">
              <a:extLst>
                <a:ext uri="{FF2B5EF4-FFF2-40B4-BE49-F238E27FC236}">
                  <a16:creationId xmlns:a16="http://schemas.microsoft.com/office/drawing/2014/main" id="{41745A31-E689-4C8A-9BD4-D428FA68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1968"/>
              <a:ext cx="1012" cy="571"/>
            </a:xfrm>
            <a:custGeom>
              <a:avLst/>
              <a:gdLst>
                <a:gd name="T0" fmla="*/ 6319 w 405"/>
                <a:gd name="T1" fmla="*/ 739 h 214"/>
                <a:gd name="T2" fmla="*/ 3558 w 405"/>
                <a:gd name="T3" fmla="*/ 0 h 214"/>
                <a:gd name="T4" fmla="*/ 3591 w 405"/>
                <a:gd name="T5" fmla="*/ 0 h 214"/>
                <a:gd name="T6" fmla="*/ 0 w 405"/>
                <a:gd name="T7" fmla="*/ 2036 h 214"/>
                <a:gd name="T8" fmla="*/ 3591 w 405"/>
                <a:gd name="T9" fmla="*/ 4066 h 214"/>
                <a:gd name="T10" fmla="*/ 3558 w 405"/>
                <a:gd name="T11" fmla="*/ 4066 h 214"/>
                <a:gd name="T12" fmla="*/ 6319 w 405"/>
                <a:gd name="T13" fmla="*/ 3346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5" h="214">
                  <a:moveTo>
                    <a:pt x="405" y="39"/>
                  </a:moveTo>
                  <a:cubicBezTo>
                    <a:pt x="363" y="15"/>
                    <a:pt x="299" y="0"/>
                    <a:pt x="228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103" y="0"/>
                    <a:pt x="0" y="48"/>
                    <a:pt x="0" y="107"/>
                  </a:cubicBezTo>
                  <a:cubicBezTo>
                    <a:pt x="0" y="166"/>
                    <a:pt x="103" y="214"/>
                    <a:pt x="230" y="214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99" y="214"/>
                    <a:pt x="363" y="199"/>
                    <a:pt x="405" y="17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165">
              <a:extLst>
                <a:ext uri="{FF2B5EF4-FFF2-40B4-BE49-F238E27FC236}">
                  <a16:creationId xmlns:a16="http://schemas.microsoft.com/office/drawing/2014/main" id="{759E383F-5681-4EA1-9776-4EB053D4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032"/>
              <a:ext cx="925" cy="443"/>
            </a:xfrm>
            <a:custGeom>
              <a:avLst/>
              <a:gdLst>
                <a:gd name="T0" fmla="*/ 5783 w 370"/>
                <a:gd name="T1" fmla="*/ 934 h 166"/>
                <a:gd name="T2" fmla="*/ 3020 w 370"/>
                <a:gd name="T3" fmla="*/ 0 h 166"/>
                <a:gd name="T4" fmla="*/ 3033 w 370"/>
                <a:gd name="T5" fmla="*/ 0 h 166"/>
                <a:gd name="T6" fmla="*/ 0 w 370"/>
                <a:gd name="T7" fmla="*/ 1580 h 166"/>
                <a:gd name="T8" fmla="*/ 3033 w 370"/>
                <a:gd name="T9" fmla="*/ 3154 h 166"/>
                <a:gd name="T10" fmla="*/ 3020 w 370"/>
                <a:gd name="T11" fmla="*/ 3154 h 166"/>
                <a:gd name="T12" fmla="*/ 5783 w 370"/>
                <a:gd name="T13" fmla="*/ 2223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166">
                  <a:moveTo>
                    <a:pt x="370" y="49"/>
                  </a:moveTo>
                  <a:cubicBezTo>
                    <a:pt x="339" y="20"/>
                    <a:pt x="272" y="0"/>
                    <a:pt x="193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37"/>
                    <a:pt x="0" y="83"/>
                  </a:cubicBezTo>
                  <a:cubicBezTo>
                    <a:pt x="0" y="129"/>
                    <a:pt x="87" y="166"/>
                    <a:pt x="194" y="166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272" y="166"/>
                    <a:pt x="340" y="146"/>
                    <a:pt x="370" y="117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166">
              <a:extLst>
                <a:ext uri="{FF2B5EF4-FFF2-40B4-BE49-F238E27FC236}">
                  <a16:creationId xmlns:a16="http://schemas.microsoft.com/office/drawing/2014/main" id="{3E3599F9-CB4F-4029-8EB0-BDD5E6C1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083"/>
              <a:ext cx="788" cy="344"/>
            </a:xfrm>
            <a:custGeom>
              <a:avLst/>
              <a:gdLst>
                <a:gd name="T0" fmla="*/ 0 w 315"/>
                <a:gd name="T1" fmla="*/ 1216 h 129"/>
                <a:gd name="T2" fmla="*/ 2472 w 315"/>
                <a:gd name="T3" fmla="*/ 2445 h 129"/>
                <a:gd name="T4" fmla="*/ 2459 w 315"/>
                <a:gd name="T5" fmla="*/ 2445 h 129"/>
                <a:gd name="T6" fmla="*/ 4931 w 315"/>
                <a:gd name="T7" fmla="*/ 1216 h 129"/>
                <a:gd name="T8" fmla="*/ 2459 w 315"/>
                <a:gd name="T9" fmla="*/ 0 h 129"/>
                <a:gd name="T10" fmla="*/ 2472 w 315"/>
                <a:gd name="T11" fmla="*/ 0 h 129"/>
                <a:gd name="T12" fmla="*/ 0 w 315"/>
                <a:gd name="T13" fmla="*/ 1216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129">
                  <a:moveTo>
                    <a:pt x="0" y="64"/>
                  </a:moveTo>
                  <a:cubicBezTo>
                    <a:pt x="0" y="100"/>
                    <a:pt x="71" y="129"/>
                    <a:pt x="158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244" y="129"/>
                    <a:pt x="315" y="100"/>
                    <a:pt x="315" y="64"/>
                  </a:cubicBezTo>
                  <a:cubicBezTo>
                    <a:pt x="315" y="29"/>
                    <a:pt x="244" y="0"/>
                    <a:pt x="157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29"/>
                    <a:pt x="0" y="6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167">
              <a:extLst>
                <a:ext uri="{FF2B5EF4-FFF2-40B4-BE49-F238E27FC236}">
                  <a16:creationId xmlns:a16="http://schemas.microsoft.com/office/drawing/2014/main" id="{E7883892-19EB-4C90-8329-17EA5FAC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136"/>
              <a:ext cx="610" cy="235"/>
            </a:xfrm>
            <a:custGeom>
              <a:avLst/>
              <a:gdLst>
                <a:gd name="T0" fmla="*/ 0 w 244"/>
                <a:gd name="T1" fmla="*/ 841 h 88"/>
                <a:gd name="T2" fmla="*/ 1908 w 244"/>
                <a:gd name="T3" fmla="*/ 1677 h 88"/>
                <a:gd name="T4" fmla="*/ 1895 w 244"/>
                <a:gd name="T5" fmla="*/ 1677 h 88"/>
                <a:gd name="T6" fmla="*/ 3813 w 244"/>
                <a:gd name="T7" fmla="*/ 841 h 88"/>
                <a:gd name="T8" fmla="*/ 1895 w 244"/>
                <a:gd name="T9" fmla="*/ 0 h 88"/>
                <a:gd name="T10" fmla="*/ 1908 w 244"/>
                <a:gd name="T11" fmla="*/ 0 h 88"/>
                <a:gd name="T12" fmla="*/ 0 w 244"/>
                <a:gd name="T13" fmla="*/ 84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88">
                  <a:moveTo>
                    <a:pt x="0" y="44"/>
                  </a:moveTo>
                  <a:cubicBezTo>
                    <a:pt x="0" y="69"/>
                    <a:pt x="55" y="88"/>
                    <a:pt x="122" y="88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89" y="88"/>
                    <a:pt x="244" y="69"/>
                    <a:pt x="244" y="44"/>
                  </a:cubicBezTo>
                  <a:cubicBezTo>
                    <a:pt x="244" y="20"/>
                    <a:pt x="189" y="0"/>
                    <a:pt x="12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55" y="0"/>
                    <a:pt x="0" y="20"/>
                    <a:pt x="0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168">
              <a:extLst>
                <a:ext uri="{FF2B5EF4-FFF2-40B4-BE49-F238E27FC236}">
                  <a16:creationId xmlns:a16="http://schemas.microsoft.com/office/drawing/2014/main" id="{C97FCC8E-D20D-4CF0-8BC4-40C22089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187"/>
              <a:ext cx="430" cy="133"/>
            </a:xfrm>
            <a:custGeom>
              <a:avLst/>
              <a:gdLst>
                <a:gd name="T0" fmla="*/ 0 w 172"/>
                <a:gd name="T1" fmla="*/ 473 h 50"/>
                <a:gd name="T2" fmla="*/ 1345 w 172"/>
                <a:gd name="T3" fmla="*/ 942 h 50"/>
                <a:gd name="T4" fmla="*/ 1333 w 172"/>
                <a:gd name="T5" fmla="*/ 942 h 50"/>
                <a:gd name="T6" fmla="*/ 2688 w 172"/>
                <a:gd name="T7" fmla="*/ 473 h 50"/>
                <a:gd name="T8" fmla="*/ 1333 w 172"/>
                <a:gd name="T9" fmla="*/ 0 h 50"/>
                <a:gd name="T10" fmla="*/ 1345 w 172"/>
                <a:gd name="T11" fmla="*/ 0 h 50"/>
                <a:gd name="T12" fmla="*/ 0 w 172"/>
                <a:gd name="T13" fmla="*/ 47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50">
                  <a:moveTo>
                    <a:pt x="0" y="25"/>
                  </a:moveTo>
                  <a:cubicBezTo>
                    <a:pt x="0" y="39"/>
                    <a:pt x="38" y="50"/>
                    <a:pt x="86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133" y="50"/>
                    <a:pt x="172" y="39"/>
                    <a:pt x="172" y="25"/>
                  </a:cubicBezTo>
                  <a:cubicBezTo>
                    <a:pt x="172" y="11"/>
                    <a:pt x="133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8" y="0"/>
                    <a:pt x="0" y="11"/>
                    <a:pt x="0" y="2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169">
              <a:extLst>
                <a:ext uri="{FF2B5EF4-FFF2-40B4-BE49-F238E27FC236}">
                  <a16:creationId xmlns:a16="http://schemas.microsoft.com/office/drawing/2014/main" id="{BE768942-59C4-431B-B383-57D95B85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20"/>
              <a:ext cx="1323" cy="253"/>
            </a:xfrm>
            <a:custGeom>
              <a:avLst/>
              <a:gdLst>
                <a:gd name="T0" fmla="*/ 8276 w 529"/>
                <a:gd name="T1" fmla="*/ 1001 h 95"/>
                <a:gd name="T2" fmla="*/ 4617 w 529"/>
                <a:gd name="T3" fmla="*/ 887 h 95"/>
                <a:gd name="T4" fmla="*/ 3804 w 529"/>
                <a:gd name="T5" fmla="*/ 660 h 95"/>
                <a:gd name="T6" fmla="*/ 2939 w 529"/>
                <a:gd name="T7" fmla="*/ 852 h 95"/>
                <a:gd name="T8" fmla="*/ 2563 w 529"/>
                <a:gd name="T9" fmla="*/ 772 h 95"/>
                <a:gd name="T10" fmla="*/ 2126 w 529"/>
                <a:gd name="T11" fmla="*/ 1079 h 95"/>
                <a:gd name="T12" fmla="*/ 1596 w 529"/>
                <a:gd name="T13" fmla="*/ 943 h 95"/>
                <a:gd name="T14" fmla="*/ 1158 w 529"/>
                <a:gd name="T15" fmla="*/ 1262 h 95"/>
                <a:gd name="T16" fmla="*/ 783 w 529"/>
                <a:gd name="T17" fmla="*/ 1249 h 95"/>
                <a:gd name="T18" fmla="*/ 300 w 529"/>
                <a:gd name="T19" fmla="*/ 1659 h 95"/>
                <a:gd name="T20" fmla="*/ 0 w 529"/>
                <a:gd name="T21" fmla="*/ 1489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9" h="95">
                  <a:moveTo>
                    <a:pt x="529" y="53"/>
                  </a:moveTo>
                  <a:cubicBezTo>
                    <a:pt x="503" y="0"/>
                    <a:pt x="331" y="12"/>
                    <a:pt x="295" y="47"/>
                  </a:cubicBezTo>
                  <a:cubicBezTo>
                    <a:pt x="291" y="39"/>
                    <a:pt x="272" y="40"/>
                    <a:pt x="243" y="35"/>
                  </a:cubicBezTo>
                  <a:cubicBezTo>
                    <a:pt x="204" y="28"/>
                    <a:pt x="199" y="42"/>
                    <a:pt x="188" y="45"/>
                  </a:cubicBezTo>
                  <a:cubicBezTo>
                    <a:pt x="177" y="48"/>
                    <a:pt x="177" y="37"/>
                    <a:pt x="164" y="41"/>
                  </a:cubicBezTo>
                  <a:cubicBezTo>
                    <a:pt x="151" y="45"/>
                    <a:pt x="149" y="53"/>
                    <a:pt x="136" y="57"/>
                  </a:cubicBezTo>
                  <a:cubicBezTo>
                    <a:pt x="124" y="61"/>
                    <a:pt x="117" y="48"/>
                    <a:pt x="102" y="50"/>
                  </a:cubicBezTo>
                  <a:cubicBezTo>
                    <a:pt x="87" y="52"/>
                    <a:pt x="87" y="64"/>
                    <a:pt x="74" y="67"/>
                  </a:cubicBezTo>
                  <a:cubicBezTo>
                    <a:pt x="61" y="70"/>
                    <a:pt x="66" y="63"/>
                    <a:pt x="50" y="66"/>
                  </a:cubicBezTo>
                  <a:cubicBezTo>
                    <a:pt x="34" y="69"/>
                    <a:pt x="32" y="83"/>
                    <a:pt x="19" y="88"/>
                  </a:cubicBezTo>
                  <a:cubicBezTo>
                    <a:pt x="6" y="93"/>
                    <a:pt x="1" y="95"/>
                    <a:pt x="0" y="7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Freeform 170">
              <a:extLst>
                <a:ext uri="{FF2B5EF4-FFF2-40B4-BE49-F238E27FC236}">
                  <a16:creationId xmlns:a16="http://schemas.microsoft.com/office/drawing/2014/main" id="{22C5FBFE-8211-4E0A-A33E-577A577A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60"/>
              <a:ext cx="1470" cy="373"/>
            </a:xfrm>
            <a:custGeom>
              <a:avLst/>
              <a:gdLst>
                <a:gd name="T0" fmla="*/ 0 w 588"/>
                <a:gd name="T1" fmla="*/ 2648 h 140"/>
                <a:gd name="T2" fmla="*/ 6533 w 588"/>
                <a:gd name="T3" fmla="*/ 0 h 140"/>
                <a:gd name="T4" fmla="*/ 9188 w 588"/>
                <a:gd name="T5" fmla="*/ 341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8" h="140">
                  <a:moveTo>
                    <a:pt x="0" y="140"/>
                  </a:moveTo>
                  <a:cubicBezTo>
                    <a:pt x="38" y="110"/>
                    <a:pt x="162" y="0"/>
                    <a:pt x="418" y="0"/>
                  </a:cubicBezTo>
                  <a:cubicBezTo>
                    <a:pt x="493" y="0"/>
                    <a:pt x="548" y="9"/>
                    <a:pt x="588" y="18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4" name="Oval 171">
              <a:extLst>
                <a:ext uri="{FF2B5EF4-FFF2-40B4-BE49-F238E27FC236}">
                  <a16:creationId xmlns:a16="http://schemas.microsoft.com/office/drawing/2014/main" id="{B18F2BCC-0FFB-4E12-8FA3-8A964DF7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069"/>
              <a:ext cx="50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5" name="Oval 172">
              <a:extLst>
                <a:ext uri="{FF2B5EF4-FFF2-40B4-BE49-F238E27FC236}">
                  <a16:creationId xmlns:a16="http://schemas.microsoft.com/office/drawing/2014/main" id="{91E57170-4AF5-4669-B40F-C328BD6FF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056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6" name="Oval 173">
              <a:extLst>
                <a:ext uri="{FF2B5EF4-FFF2-40B4-BE49-F238E27FC236}">
                  <a16:creationId xmlns:a16="http://schemas.microsoft.com/office/drawing/2014/main" id="{AEE7CA78-9BFD-4E0D-A64C-A43C25F9D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211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7" name="Freeform 174">
              <a:extLst>
                <a:ext uri="{FF2B5EF4-FFF2-40B4-BE49-F238E27FC236}">
                  <a16:creationId xmlns:a16="http://schemas.microsoft.com/office/drawing/2014/main" id="{5ABF8748-05B9-45DA-8642-F24ECAFA1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1"/>
              <a:ext cx="173" cy="122"/>
            </a:xfrm>
            <a:custGeom>
              <a:avLst/>
              <a:gdLst>
                <a:gd name="T0" fmla="*/ 1088 w 69"/>
                <a:gd name="T1" fmla="*/ 0 h 46"/>
                <a:gd name="T2" fmla="*/ 930 w 69"/>
                <a:gd name="T3" fmla="*/ 21 h 46"/>
                <a:gd name="T4" fmla="*/ 188 w 69"/>
                <a:gd name="T5" fmla="*/ 485 h 46"/>
                <a:gd name="T6" fmla="*/ 1088 w 69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46">
                  <a:moveTo>
                    <a:pt x="69" y="0"/>
                  </a:moveTo>
                  <a:cubicBezTo>
                    <a:pt x="66" y="0"/>
                    <a:pt x="63" y="0"/>
                    <a:pt x="59" y="1"/>
                  </a:cubicBezTo>
                  <a:cubicBezTo>
                    <a:pt x="20" y="8"/>
                    <a:pt x="0" y="5"/>
                    <a:pt x="12" y="26"/>
                  </a:cubicBezTo>
                  <a:cubicBezTo>
                    <a:pt x="18" y="36"/>
                    <a:pt x="42" y="44"/>
                    <a:pt x="69" y="46"/>
                  </a:cubicBezTo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8" name="Freeform 175">
              <a:extLst>
                <a:ext uri="{FF2B5EF4-FFF2-40B4-BE49-F238E27FC236}">
                  <a16:creationId xmlns:a16="http://schemas.microsoft.com/office/drawing/2014/main" id="{4DF955B5-1958-493B-AA02-674DFF86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909"/>
              <a:ext cx="645" cy="539"/>
            </a:xfrm>
            <a:custGeom>
              <a:avLst/>
              <a:gdLst>
                <a:gd name="T0" fmla="*/ 0 w 258"/>
                <a:gd name="T1" fmla="*/ 3837 h 202"/>
                <a:gd name="T2" fmla="*/ 300 w 258"/>
                <a:gd name="T3" fmla="*/ 3474 h 202"/>
                <a:gd name="T4" fmla="*/ 595 w 258"/>
                <a:gd name="T5" fmla="*/ 3098 h 202"/>
                <a:gd name="T6" fmla="*/ 625 w 258"/>
                <a:gd name="T7" fmla="*/ 3061 h 202"/>
                <a:gd name="T8" fmla="*/ 958 w 258"/>
                <a:gd name="T9" fmla="*/ 2698 h 202"/>
                <a:gd name="T10" fmla="*/ 958 w 258"/>
                <a:gd name="T11" fmla="*/ 2698 h 202"/>
                <a:gd name="T12" fmla="*/ 1125 w 258"/>
                <a:gd name="T13" fmla="*/ 2492 h 202"/>
                <a:gd name="T14" fmla="*/ 1283 w 258"/>
                <a:gd name="T15" fmla="*/ 2321 h 202"/>
                <a:gd name="T16" fmla="*/ 1625 w 258"/>
                <a:gd name="T17" fmla="*/ 1980 h 202"/>
                <a:gd name="T18" fmla="*/ 1645 w 258"/>
                <a:gd name="T19" fmla="*/ 1980 h 202"/>
                <a:gd name="T20" fmla="*/ 1800 w 258"/>
                <a:gd name="T21" fmla="*/ 1801 h 202"/>
                <a:gd name="T22" fmla="*/ 1988 w 258"/>
                <a:gd name="T23" fmla="*/ 1617 h 202"/>
                <a:gd name="T24" fmla="*/ 2345 w 258"/>
                <a:gd name="T25" fmla="*/ 1289 h 202"/>
                <a:gd name="T26" fmla="*/ 2813 w 258"/>
                <a:gd name="T27" fmla="*/ 891 h 202"/>
                <a:gd name="T28" fmla="*/ 2800 w 258"/>
                <a:gd name="T29" fmla="*/ 891 h 202"/>
                <a:gd name="T30" fmla="*/ 4033 w 258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202">
                  <a:moveTo>
                    <a:pt x="0" y="202"/>
                  </a:moveTo>
                  <a:cubicBezTo>
                    <a:pt x="6" y="196"/>
                    <a:pt x="12" y="189"/>
                    <a:pt x="19" y="183"/>
                  </a:cubicBezTo>
                  <a:cubicBezTo>
                    <a:pt x="25" y="176"/>
                    <a:pt x="32" y="169"/>
                    <a:pt x="38" y="163"/>
                  </a:cubicBezTo>
                  <a:cubicBezTo>
                    <a:pt x="39" y="162"/>
                    <a:pt x="39" y="162"/>
                    <a:pt x="40" y="161"/>
                  </a:cubicBezTo>
                  <a:cubicBezTo>
                    <a:pt x="47" y="155"/>
                    <a:pt x="54" y="148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5" y="138"/>
                    <a:pt x="68" y="135"/>
                    <a:pt x="72" y="131"/>
                  </a:cubicBezTo>
                  <a:cubicBezTo>
                    <a:pt x="76" y="128"/>
                    <a:pt x="79" y="125"/>
                    <a:pt x="82" y="122"/>
                  </a:cubicBezTo>
                  <a:cubicBezTo>
                    <a:pt x="89" y="116"/>
                    <a:pt x="97" y="110"/>
                    <a:pt x="104" y="104"/>
                  </a:cubicBezTo>
                  <a:cubicBezTo>
                    <a:pt x="104" y="104"/>
                    <a:pt x="104" y="104"/>
                    <a:pt x="105" y="104"/>
                  </a:cubicBezTo>
                  <a:cubicBezTo>
                    <a:pt x="108" y="101"/>
                    <a:pt x="112" y="98"/>
                    <a:pt x="115" y="95"/>
                  </a:cubicBezTo>
                  <a:cubicBezTo>
                    <a:pt x="119" y="92"/>
                    <a:pt x="123" y="89"/>
                    <a:pt x="127" y="85"/>
                  </a:cubicBezTo>
                  <a:cubicBezTo>
                    <a:pt x="135" y="80"/>
                    <a:pt x="142" y="74"/>
                    <a:pt x="150" y="68"/>
                  </a:cubicBezTo>
                  <a:cubicBezTo>
                    <a:pt x="160" y="61"/>
                    <a:pt x="170" y="54"/>
                    <a:pt x="180" y="47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205" y="30"/>
                    <a:pt x="231" y="14"/>
                    <a:pt x="25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9" name="Line 176">
              <a:extLst>
                <a:ext uri="{FF2B5EF4-FFF2-40B4-BE49-F238E27FC236}">
                  <a16:creationId xmlns:a16="http://schemas.microsoft.com/office/drawing/2014/main" id="{0AA80A1F-79D3-4BF2-A899-8E3F2A2173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1915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0" name="Freeform 177">
              <a:extLst>
                <a:ext uri="{FF2B5EF4-FFF2-40B4-BE49-F238E27FC236}">
                  <a16:creationId xmlns:a16="http://schemas.microsoft.com/office/drawing/2014/main" id="{84846F0D-D113-4865-B8AD-BD490E84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9"/>
              <a:ext cx="540" cy="651"/>
            </a:xfrm>
            <a:custGeom>
              <a:avLst/>
              <a:gdLst>
                <a:gd name="T0" fmla="*/ 0 w 216"/>
                <a:gd name="T1" fmla="*/ 4634 h 244"/>
                <a:gd name="T2" fmla="*/ 1938 w 216"/>
                <a:gd name="T3" fmla="*/ 1972 h 244"/>
                <a:gd name="T4" fmla="*/ 3375 w 216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244">
                  <a:moveTo>
                    <a:pt x="0" y="244"/>
                  </a:moveTo>
                  <a:cubicBezTo>
                    <a:pt x="28" y="210"/>
                    <a:pt x="120" y="109"/>
                    <a:pt x="124" y="104"/>
                  </a:cubicBezTo>
                  <a:cubicBezTo>
                    <a:pt x="147" y="72"/>
                    <a:pt x="178" y="35"/>
                    <a:pt x="21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1" name="Freeform 178">
              <a:extLst>
                <a:ext uri="{FF2B5EF4-FFF2-40B4-BE49-F238E27FC236}">
                  <a16:creationId xmlns:a16="http://schemas.microsoft.com/office/drawing/2014/main" id="{C2D95A7F-4318-409C-AC43-6CC961B4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47"/>
              <a:ext cx="185" cy="32"/>
            </a:xfrm>
            <a:custGeom>
              <a:avLst/>
              <a:gdLst>
                <a:gd name="T0" fmla="*/ 1095 w 74"/>
                <a:gd name="T1" fmla="*/ 205 h 12"/>
                <a:gd name="T2" fmla="*/ 1158 w 74"/>
                <a:gd name="T3" fmla="*/ 35 h 12"/>
                <a:gd name="T4" fmla="*/ 583 w 74"/>
                <a:gd name="T5" fmla="*/ 136 h 12"/>
                <a:gd name="T6" fmla="*/ 33 w 74"/>
                <a:gd name="T7" fmla="*/ 0 h 12"/>
                <a:gd name="T8" fmla="*/ 33 w 74"/>
                <a:gd name="T9" fmla="*/ 77 h 12"/>
                <a:gd name="T10" fmla="*/ 0 w 74"/>
                <a:gd name="T11" fmla="*/ 136 h 12"/>
                <a:gd name="T12" fmla="*/ 0 w 74"/>
                <a:gd name="T13" fmla="*/ 149 h 12"/>
                <a:gd name="T14" fmla="*/ 563 w 74"/>
                <a:gd name="T15" fmla="*/ 192 h 12"/>
                <a:gd name="T16" fmla="*/ 1095 w 74"/>
                <a:gd name="T17" fmla="*/ 20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2">
                  <a:moveTo>
                    <a:pt x="70" y="11"/>
                  </a:moveTo>
                  <a:cubicBezTo>
                    <a:pt x="71" y="8"/>
                    <a:pt x="73" y="5"/>
                    <a:pt x="74" y="2"/>
                  </a:cubicBezTo>
                  <a:cubicBezTo>
                    <a:pt x="66" y="7"/>
                    <a:pt x="50" y="7"/>
                    <a:pt x="37" y="7"/>
                  </a:cubicBezTo>
                  <a:cubicBezTo>
                    <a:pt x="24" y="7"/>
                    <a:pt x="10" y="3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1" y="8"/>
                    <a:pt x="36" y="10"/>
                  </a:cubicBezTo>
                  <a:cubicBezTo>
                    <a:pt x="48" y="12"/>
                    <a:pt x="62" y="8"/>
                    <a:pt x="7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2" name="Freeform 179">
              <a:extLst>
                <a:ext uri="{FF2B5EF4-FFF2-40B4-BE49-F238E27FC236}">
                  <a16:creationId xmlns:a16="http://schemas.microsoft.com/office/drawing/2014/main" id="{1256DD5A-CCB2-40FE-997B-47C686DE0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81"/>
              <a:ext cx="230" cy="32"/>
            </a:xfrm>
            <a:custGeom>
              <a:avLst/>
              <a:gdLst>
                <a:gd name="T0" fmla="*/ 1438 w 92"/>
                <a:gd name="T1" fmla="*/ 77 h 12"/>
                <a:gd name="T2" fmla="*/ 1270 w 92"/>
                <a:gd name="T3" fmla="*/ 93 h 12"/>
                <a:gd name="T4" fmla="*/ 813 w 92"/>
                <a:gd name="T5" fmla="*/ 93 h 12"/>
                <a:gd name="T6" fmla="*/ 113 w 92"/>
                <a:gd name="T7" fmla="*/ 0 h 12"/>
                <a:gd name="T8" fmla="*/ 113 w 92"/>
                <a:gd name="T9" fmla="*/ 21 h 12"/>
                <a:gd name="T10" fmla="*/ 0 w 92"/>
                <a:gd name="T11" fmla="*/ 35 h 12"/>
                <a:gd name="T12" fmla="*/ 0 w 92"/>
                <a:gd name="T13" fmla="*/ 35 h 12"/>
                <a:gd name="T14" fmla="*/ 845 w 92"/>
                <a:gd name="T15" fmla="*/ 149 h 12"/>
                <a:gd name="T16" fmla="*/ 1408 w 92"/>
                <a:gd name="T17" fmla="*/ 227 h 12"/>
                <a:gd name="T18" fmla="*/ 1438 w 92"/>
                <a:gd name="T19" fmla="*/ 7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12">
                  <a:moveTo>
                    <a:pt x="92" y="4"/>
                  </a:moveTo>
                  <a:cubicBezTo>
                    <a:pt x="90" y="4"/>
                    <a:pt x="86" y="4"/>
                    <a:pt x="81" y="5"/>
                  </a:cubicBezTo>
                  <a:cubicBezTo>
                    <a:pt x="72" y="5"/>
                    <a:pt x="62" y="4"/>
                    <a:pt x="52" y="5"/>
                  </a:cubicBezTo>
                  <a:cubicBezTo>
                    <a:pt x="44" y="5"/>
                    <a:pt x="19" y="4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3"/>
                    <a:pt x="3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7"/>
                    <a:pt x="24" y="6"/>
                    <a:pt x="54" y="8"/>
                  </a:cubicBezTo>
                  <a:cubicBezTo>
                    <a:pt x="75" y="9"/>
                    <a:pt x="85" y="10"/>
                    <a:pt x="90" y="12"/>
                  </a:cubicBezTo>
                  <a:cubicBezTo>
                    <a:pt x="90" y="9"/>
                    <a:pt x="91" y="7"/>
                    <a:pt x="9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3" name="Freeform 180">
              <a:extLst>
                <a:ext uri="{FF2B5EF4-FFF2-40B4-BE49-F238E27FC236}">
                  <a16:creationId xmlns:a16="http://schemas.microsoft.com/office/drawing/2014/main" id="{720F156C-0D4A-4E79-BB5A-28F62D48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205"/>
              <a:ext cx="300" cy="48"/>
            </a:xfrm>
            <a:custGeom>
              <a:avLst/>
              <a:gdLst>
                <a:gd name="T0" fmla="*/ 1863 w 120"/>
                <a:gd name="T1" fmla="*/ 341 h 18"/>
                <a:gd name="T2" fmla="*/ 1875 w 120"/>
                <a:gd name="T3" fmla="*/ 136 h 18"/>
                <a:gd name="T4" fmla="*/ 1783 w 120"/>
                <a:gd name="T5" fmla="*/ 171 h 18"/>
                <a:gd name="T6" fmla="*/ 1333 w 120"/>
                <a:gd name="T7" fmla="*/ 136 h 18"/>
                <a:gd name="T8" fmla="*/ 563 w 120"/>
                <a:gd name="T9" fmla="*/ 93 h 18"/>
                <a:gd name="T10" fmla="*/ 113 w 120"/>
                <a:gd name="T11" fmla="*/ 0 h 18"/>
                <a:gd name="T12" fmla="*/ 50 w 120"/>
                <a:gd name="T13" fmla="*/ 93 h 18"/>
                <a:gd name="T14" fmla="*/ 0 w 120"/>
                <a:gd name="T15" fmla="*/ 93 h 18"/>
                <a:gd name="T16" fmla="*/ 0 w 120"/>
                <a:gd name="T17" fmla="*/ 93 h 18"/>
                <a:gd name="T18" fmla="*/ 1250 w 120"/>
                <a:gd name="T19" fmla="*/ 171 h 18"/>
                <a:gd name="T20" fmla="*/ 1863 w 120"/>
                <a:gd name="T21" fmla="*/ 341 h 18"/>
                <a:gd name="T22" fmla="*/ 1863 w 120"/>
                <a:gd name="T23" fmla="*/ 341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8">
                  <a:moveTo>
                    <a:pt x="119" y="18"/>
                  </a:moveTo>
                  <a:cubicBezTo>
                    <a:pt x="119" y="15"/>
                    <a:pt x="119" y="11"/>
                    <a:pt x="120" y="7"/>
                  </a:cubicBezTo>
                  <a:cubicBezTo>
                    <a:pt x="118" y="8"/>
                    <a:pt x="116" y="8"/>
                    <a:pt x="114" y="9"/>
                  </a:cubicBezTo>
                  <a:cubicBezTo>
                    <a:pt x="110" y="10"/>
                    <a:pt x="98" y="8"/>
                    <a:pt x="85" y="7"/>
                  </a:cubicBezTo>
                  <a:cubicBezTo>
                    <a:pt x="72" y="5"/>
                    <a:pt x="46" y="4"/>
                    <a:pt x="36" y="5"/>
                  </a:cubicBezTo>
                  <a:cubicBezTo>
                    <a:pt x="29" y="5"/>
                    <a:pt x="15" y="4"/>
                    <a:pt x="7" y="0"/>
                  </a:cubicBezTo>
                  <a:cubicBezTo>
                    <a:pt x="7" y="2"/>
                    <a:pt x="7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2" y="7"/>
                    <a:pt x="58" y="7"/>
                    <a:pt x="80" y="9"/>
                  </a:cubicBezTo>
                  <a:cubicBezTo>
                    <a:pt x="98" y="12"/>
                    <a:pt x="112" y="16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4" name="Freeform 181">
              <a:extLst>
                <a:ext uri="{FF2B5EF4-FFF2-40B4-BE49-F238E27FC236}">
                  <a16:creationId xmlns:a16="http://schemas.microsoft.com/office/drawing/2014/main" id="{F93097D1-58A0-48A8-ABFD-C06A3244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13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5" name="Freeform 182">
              <a:extLst>
                <a:ext uri="{FF2B5EF4-FFF2-40B4-BE49-F238E27FC236}">
                  <a16:creationId xmlns:a16="http://schemas.microsoft.com/office/drawing/2014/main" id="{A96C4AB1-02AE-45FB-94E2-1702C7984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1"/>
              <a:ext cx="208" cy="40"/>
            </a:xfrm>
            <a:custGeom>
              <a:avLst/>
              <a:gdLst>
                <a:gd name="T0" fmla="*/ 1193 w 83"/>
                <a:gd name="T1" fmla="*/ 285 h 15"/>
                <a:gd name="T2" fmla="*/ 1306 w 83"/>
                <a:gd name="T3" fmla="*/ 115 h 15"/>
                <a:gd name="T4" fmla="*/ 835 w 83"/>
                <a:gd name="T5" fmla="*/ 171 h 15"/>
                <a:gd name="T6" fmla="*/ 283 w 83"/>
                <a:gd name="T7" fmla="*/ 93 h 15"/>
                <a:gd name="T8" fmla="*/ 20 w 83"/>
                <a:gd name="T9" fmla="*/ 0 h 15"/>
                <a:gd name="T10" fmla="*/ 0 w 83"/>
                <a:gd name="T11" fmla="*/ 149 h 15"/>
                <a:gd name="T12" fmla="*/ 158 w 83"/>
                <a:gd name="T13" fmla="*/ 136 h 15"/>
                <a:gd name="T14" fmla="*/ 647 w 83"/>
                <a:gd name="T15" fmla="*/ 171 h 15"/>
                <a:gd name="T16" fmla="*/ 1180 w 83"/>
                <a:gd name="T17" fmla="*/ 264 h 15"/>
                <a:gd name="T18" fmla="*/ 1193 w 83"/>
                <a:gd name="T19" fmla="*/ 28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5">
                  <a:moveTo>
                    <a:pt x="76" y="15"/>
                  </a:moveTo>
                  <a:cubicBezTo>
                    <a:pt x="78" y="12"/>
                    <a:pt x="81" y="9"/>
                    <a:pt x="83" y="6"/>
                  </a:cubicBezTo>
                  <a:cubicBezTo>
                    <a:pt x="76" y="8"/>
                    <a:pt x="63" y="9"/>
                    <a:pt x="53" y="9"/>
                  </a:cubicBezTo>
                  <a:cubicBezTo>
                    <a:pt x="42" y="8"/>
                    <a:pt x="26" y="5"/>
                    <a:pt x="18" y="5"/>
                  </a:cubicBezTo>
                  <a:cubicBezTo>
                    <a:pt x="12" y="4"/>
                    <a:pt x="6" y="3"/>
                    <a:pt x="1" y="0"/>
                  </a:cubicBezTo>
                  <a:cubicBezTo>
                    <a:pt x="2" y="2"/>
                    <a:pt x="2" y="5"/>
                    <a:pt x="0" y="8"/>
                  </a:cubicBezTo>
                  <a:cubicBezTo>
                    <a:pt x="3" y="7"/>
                    <a:pt x="8" y="6"/>
                    <a:pt x="10" y="7"/>
                  </a:cubicBezTo>
                  <a:cubicBezTo>
                    <a:pt x="15" y="9"/>
                    <a:pt x="33" y="8"/>
                    <a:pt x="41" y="9"/>
                  </a:cubicBezTo>
                  <a:cubicBezTo>
                    <a:pt x="53" y="11"/>
                    <a:pt x="69" y="13"/>
                    <a:pt x="75" y="14"/>
                  </a:cubicBezTo>
                  <a:cubicBezTo>
                    <a:pt x="75" y="14"/>
                    <a:pt x="76" y="14"/>
                    <a:pt x="7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6" name="Freeform 183">
              <a:extLst>
                <a:ext uri="{FF2B5EF4-FFF2-40B4-BE49-F238E27FC236}">
                  <a16:creationId xmlns:a16="http://schemas.microsoft.com/office/drawing/2014/main" id="{AB00711F-1A7D-4AA9-8A9B-82A9E263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235"/>
              <a:ext cx="365" cy="56"/>
            </a:xfrm>
            <a:custGeom>
              <a:avLst/>
              <a:gdLst>
                <a:gd name="T0" fmla="*/ 2270 w 146"/>
                <a:gd name="T1" fmla="*/ 264 h 21"/>
                <a:gd name="T2" fmla="*/ 2270 w 146"/>
                <a:gd name="T3" fmla="*/ 205 h 21"/>
                <a:gd name="T4" fmla="*/ 1938 w 146"/>
                <a:gd name="T5" fmla="*/ 192 h 21"/>
                <a:gd name="T6" fmla="*/ 1208 w 146"/>
                <a:gd name="T7" fmla="*/ 93 h 21"/>
                <a:gd name="T8" fmla="*/ 125 w 146"/>
                <a:gd name="T9" fmla="*/ 0 h 21"/>
                <a:gd name="T10" fmla="*/ 83 w 146"/>
                <a:gd name="T11" fmla="*/ 77 h 21"/>
                <a:gd name="T12" fmla="*/ 0 w 146"/>
                <a:gd name="T13" fmla="*/ 93 h 21"/>
                <a:gd name="T14" fmla="*/ 800 w 146"/>
                <a:gd name="T15" fmla="*/ 115 h 21"/>
                <a:gd name="T16" fmla="*/ 2188 w 146"/>
                <a:gd name="T17" fmla="*/ 320 h 21"/>
                <a:gd name="T18" fmla="*/ 2283 w 146"/>
                <a:gd name="T19" fmla="*/ 397 h 21"/>
                <a:gd name="T20" fmla="*/ 2270 w 146"/>
                <a:gd name="T21" fmla="*/ 264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21">
                  <a:moveTo>
                    <a:pt x="145" y="14"/>
                  </a:moveTo>
                  <a:cubicBezTo>
                    <a:pt x="146" y="13"/>
                    <a:pt x="146" y="11"/>
                    <a:pt x="145" y="11"/>
                  </a:cubicBezTo>
                  <a:cubicBezTo>
                    <a:pt x="144" y="11"/>
                    <a:pt x="135" y="12"/>
                    <a:pt x="124" y="10"/>
                  </a:cubicBezTo>
                  <a:cubicBezTo>
                    <a:pt x="109" y="9"/>
                    <a:pt x="87" y="5"/>
                    <a:pt x="77" y="5"/>
                  </a:cubicBezTo>
                  <a:cubicBezTo>
                    <a:pt x="61" y="5"/>
                    <a:pt x="18" y="4"/>
                    <a:pt x="8" y="0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2" y="8"/>
                    <a:pt x="29" y="6"/>
                    <a:pt x="51" y="6"/>
                  </a:cubicBezTo>
                  <a:cubicBezTo>
                    <a:pt x="71" y="6"/>
                    <a:pt x="115" y="9"/>
                    <a:pt x="140" y="17"/>
                  </a:cubicBezTo>
                  <a:cubicBezTo>
                    <a:pt x="143" y="18"/>
                    <a:pt x="145" y="19"/>
                    <a:pt x="146" y="21"/>
                  </a:cubicBezTo>
                  <a:cubicBezTo>
                    <a:pt x="146" y="19"/>
                    <a:pt x="145" y="16"/>
                    <a:pt x="14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7" name="Freeform 184">
              <a:extLst>
                <a:ext uri="{FF2B5EF4-FFF2-40B4-BE49-F238E27FC236}">
                  <a16:creationId xmlns:a16="http://schemas.microsoft.com/office/drawing/2014/main" id="{FDE5CBD8-0A4D-4819-B31F-93762A3E4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3061 w 563"/>
                <a:gd name="T1" fmla="*/ 2979 h 300"/>
                <a:gd name="T2" fmla="*/ 3591 w 563"/>
                <a:gd name="T3" fmla="*/ 3208 h 300"/>
                <a:gd name="T4" fmla="*/ 3654 w 563"/>
                <a:gd name="T5" fmla="*/ 2845 h 300"/>
                <a:gd name="T6" fmla="*/ 3966 w 563"/>
                <a:gd name="T7" fmla="*/ 3016 h 300"/>
                <a:gd name="T8" fmla="*/ 4041 w 563"/>
                <a:gd name="T9" fmla="*/ 2696 h 300"/>
                <a:gd name="T10" fmla="*/ 4508 w 563"/>
                <a:gd name="T11" fmla="*/ 2765 h 300"/>
                <a:gd name="T12" fmla="*/ 4508 w 563"/>
                <a:gd name="T13" fmla="*/ 2560 h 300"/>
                <a:gd name="T14" fmla="*/ 4821 w 563"/>
                <a:gd name="T15" fmla="*/ 2581 h 300"/>
                <a:gd name="T16" fmla="*/ 4653 w 563"/>
                <a:gd name="T17" fmla="*/ 2333 h 300"/>
                <a:gd name="T18" fmla="*/ 4853 w 563"/>
                <a:gd name="T19" fmla="*/ 2253 h 300"/>
                <a:gd name="T20" fmla="*/ 4778 w 563"/>
                <a:gd name="T21" fmla="*/ 2027 h 300"/>
                <a:gd name="T22" fmla="*/ 4446 w 563"/>
                <a:gd name="T23" fmla="*/ 1800 h 300"/>
                <a:gd name="T24" fmla="*/ 5433 w 563"/>
                <a:gd name="T25" fmla="*/ 1139 h 300"/>
                <a:gd name="T26" fmla="*/ 6540 w 563"/>
                <a:gd name="T27" fmla="*/ 1101 h 300"/>
                <a:gd name="T28" fmla="*/ 7400 w 563"/>
                <a:gd name="T29" fmla="*/ 1003 h 300"/>
                <a:gd name="T30" fmla="*/ 8599 w 563"/>
                <a:gd name="T31" fmla="*/ 589 h 300"/>
                <a:gd name="T32" fmla="*/ 7837 w 563"/>
                <a:gd name="T33" fmla="*/ 136 h 300"/>
                <a:gd name="T34" fmla="*/ 6978 w 563"/>
                <a:gd name="T35" fmla="*/ 320 h 300"/>
                <a:gd name="T36" fmla="*/ 6603 w 563"/>
                <a:gd name="T37" fmla="*/ 248 h 300"/>
                <a:gd name="T38" fmla="*/ 6165 w 563"/>
                <a:gd name="T39" fmla="*/ 547 h 300"/>
                <a:gd name="T40" fmla="*/ 5633 w 563"/>
                <a:gd name="T41" fmla="*/ 419 h 300"/>
                <a:gd name="T42" fmla="*/ 5196 w 563"/>
                <a:gd name="T43" fmla="*/ 739 h 300"/>
                <a:gd name="T44" fmla="*/ 4821 w 563"/>
                <a:gd name="T45" fmla="*/ 717 h 300"/>
                <a:gd name="T46" fmla="*/ 4341 w 563"/>
                <a:gd name="T47" fmla="*/ 1139 h 300"/>
                <a:gd name="T48" fmla="*/ 4041 w 563"/>
                <a:gd name="T49" fmla="*/ 968 h 300"/>
                <a:gd name="T50" fmla="*/ 3946 w 563"/>
                <a:gd name="T51" fmla="*/ 853 h 300"/>
                <a:gd name="T52" fmla="*/ 2792 w 563"/>
                <a:gd name="T53" fmla="*/ 1707 h 300"/>
                <a:gd name="T54" fmla="*/ 2812 w 563"/>
                <a:gd name="T55" fmla="*/ 1707 h 300"/>
                <a:gd name="T56" fmla="*/ 2342 w 563"/>
                <a:gd name="T57" fmla="*/ 2104 h 300"/>
                <a:gd name="T58" fmla="*/ 1979 w 563"/>
                <a:gd name="T59" fmla="*/ 2424 h 300"/>
                <a:gd name="T60" fmla="*/ 1792 w 563"/>
                <a:gd name="T61" fmla="*/ 2616 h 300"/>
                <a:gd name="T62" fmla="*/ 1637 w 563"/>
                <a:gd name="T63" fmla="*/ 2787 h 300"/>
                <a:gd name="T64" fmla="*/ 1624 w 563"/>
                <a:gd name="T65" fmla="*/ 2787 h 300"/>
                <a:gd name="T66" fmla="*/ 1280 w 563"/>
                <a:gd name="T67" fmla="*/ 3128 h 300"/>
                <a:gd name="T68" fmla="*/ 1125 w 563"/>
                <a:gd name="T69" fmla="*/ 3299 h 300"/>
                <a:gd name="T70" fmla="*/ 950 w 563"/>
                <a:gd name="T71" fmla="*/ 3507 h 300"/>
                <a:gd name="T72" fmla="*/ 950 w 563"/>
                <a:gd name="T73" fmla="*/ 3507 h 300"/>
                <a:gd name="T74" fmla="*/ 625 w 563"/>
                <a:gd name="T75" fmla="*/ 3869 h 300"/>
                <a:gd name="T76" fmla="*/ 592 w 563"/>
                <a:gd name="T77" fmla="*/ 3904 h 300"/>
                <a:gd name="T78" fmla="*/ 292 w 563"/>
                <a:gd name="T79" fmla="*/ 4288 h 300"/>
                <a:gd name="T80" fmla="*/ 0 w 563"/>
                <a:gd name="T81" fmla="*/ 4643 h 300"/>
                <a:gd name="T82" fmla="*/ 0 w 563"/>
                <a:gd name="T83" fmla="*/ 5688 h 300"/>
                <a:gd name="T84" fmla="*/ 825 w 563"/>
                <a:gd name="T85" fmla="*/ 4587 h 300"/>
                <a:gd name="T86" fmla="*/ 1030 w 563"/>
                <a:gd name="T87" fmla="*/ 4360 h 300"/>
                <a:gd name="T88" fmla="*/ 2154 w 563"/>
                <a:gd name="T89" fmla="*/ 3584 h 300"/>
                <a:gd name="T90" fmla="*/ 2979 w 563"/>
                <a:gd name="T91" fmla="*/ 3413 h 300"/>
                <a:gd name="T92" fmla="*/ 3061 w 563"/>
                <a:gd name="T93" fmla="*/ 2979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3" h="300">
                  <a:moveTo>
                    <a:pt x="196" y="157"/>
                  </a:move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3" y="41"/>
                    <a:pt x="291" y="55"/>
                    <a:pt x="278" y="60"/>
                  </a:cubicBezTo>
                  <a:cubicBezTo>
                    <a:pt x="265" y="65"/>
                    <a:pt x="260" y="67"/>
                    <a:pt x="259" y="51"/>
                  </a:cubicBezTo>
                  <a:cubicBezTo>
                    <a:pt x="259" y="51"/>
                    <a:pt x="258" y="42"/>
                    <a:pt x="253" y="45"/>
                  </a:cubicBezTo>
                  <a:cubicBezTo>
                    <a:pt x="228" y="59"/>
                    <a:pt x="204" y="74"/>
                    <a:pt x="179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0" y="97"/>
                    <a:pt x="160" y="104"/>
                    <a:pt x="150" y="111"/>
                  </a:cubicBezTo>
                  <a:cubicBezTo>
                    <a:pt x="142" y="117"/>
                    <a:pt x="135" y="123"/>
                    <a:pt x="127" y="128"/>
                  </a:cubicBezTo>
                  <a:cubicBezTo>
                    <a:pt x="123" y="132"/>
                    <a:pt x="119" y="135"/>
                    <a:pt x="115" y="138"/>
                  </a:cubicBezTo>
                  <a:cubicBezTo>
                    <a:pt x="112" y="141"/>
                    <a:pt x="108" y="144"/>
                    <a:pt x="105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97" y="153"/>
                    <a:pt x="89" y="159"/>
                    <a:pt x="82" y="165"/>
                  </a:cubicBezTo>
                  <a:cubicBezTo>
                    <a:pt x="79" y="168"/>
                    <a:pt x="76" y="171"/>
                    <a:pt x="72" y="174"/>
                  </a:cubicBezTo>
                  <a:cubicBezTo>
                    <a:pt x="68" y="178"/>
                    <a:pt x="65" y="181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91"/>
                    <a:pt x="47" y="198"/>
                    <a:pt x="40" y="204"/>
                  </a:cubicBezTo>
                  <a:cubicBezTo>
                    <a:pt x="39" y="205"/>
                    <a:pt x="39" y="205"/>
                    <a:pt x="38" y="206"/>
                  </a:cubicBezTo>
                  <a:cubicBezTo>
                    <a:pt x="32" y="212"/>
                    <a:pt x="25" y="219"/>
                    <a:pt x="19" y="226"/>
                  </a:cubicBezTo>
                  <a:cubicBezTo>
                    <a:pt x="12" y="232"/>
                    <a:pt x="6" y="239"/>
                    <a:pt x="0" y="24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8" name="Freeform 185">
              <a:extLst>
                <a:ext uri="{FF2B5EF4-FFF2-40B4-BE49-F238E27FC236}">
                  <a16:creationId xmlns:a16="http://schemas.microsoft.com/office/drawing/2014/main" id="{8A3F2D67-0956-4A72-B11B-D725711F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096"/>
              <a:ext cx="40" cy="67"/>
            </a:xfrm>
            <a:custGeom>
              <a:avLst/>
              <a:gdLst>
                <a:gd name="T0" fmla="*/ 250 w 16"/>
                <a:gd name="T1" fmla="*/ 0 h 25"/>
                <a:gd name="T2" fmla="*/ 175 w 16"/>
                <a:gd name="T3" fmla="*/ 137 h 25"/>
                <a:gd name="T4" fmla="*/ 175 w 16"/>
                <a:gd name="T5" fmla="*/ 308 h 25"/>
                <a:gd name="T6" fmla="*/ 95 w 16"/>
                <a:gd name="T7" fmla="*/ 346 h 25"/>
                <a:gd name="T8" fmla="*/ 0 w 16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2"/>
                    <a:pt x="12" y="4"/>
                    <a:pt x="11" y="7"/>
                  </a:cubicBezTo>
                  <a:cubicBezTo>
                    <a:pt x="11" y="10"/>
                    <a:pt x="12" y="13"/>
                    <a:pt x="11" y="16"/>
                  </a:cubicBezTo>
                  <a:cubicBezTo>
                    <a:pt x="10" y="18"/>
                    <a:pt x="8" y="17"/>
                    <a:pt x="6" y="18"/>
                  </a:cubicBezTo>
                  <a:cubicBezTo>
                    <a:pt x="3" y="19"/>
                    <a:pt x="0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9" name="Freeform 186">
              <a:extLst>
                <a:ext uri="{FF2B5EF4-FFF2-40B4-BE49-F238E27FC236}">
                  <a16:creationId xmlns:a16="http://schemas.microsoft.com/office/drawing/2014/main" id="{CC916999-D454-4E60-86E2-3BE2DDA5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101"/>
              <a:ext cx="20" cy="32"/>
            </a:xfrm>
            <a:custGeom>
              <a:avLst/>
              <a:gdLst>
                <a:gd name="T0" fmla="*/ 0 w 8"/>
                <a:gd name="T1" fmla="*/ 0 h 12"/>
                <a:gd name="T2" fmla="*/ 83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8" y="0"/>
                    <a:pt x="3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0" name="Freeform 187">
              <a:extLst>
                <a:ext uri="{FF2B5EF4-FFF2-40B4-BE49-F238E27FC236}">
                  <a16:creationId xmlns:a16="http://schemas.microsoft.com/office/drawing/2014/main" id="{0B214A36-F6F0-4C4C-BF1D-BDCED5F0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10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2"/>
                    <a:pt x="3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1" name="Freeform 188">
              <a:extLst>
                <a:ext uri="{FF2B5EF4-FFF2-40B4-BE49-F238E27FC236}">
                  <a16:creationId xmlns:a16="http://schemas.microsoft.com/office/drawing/2014/main" id="{6A606082-DC7B-4AF8-B6C7-33A6DD9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88"/>
              <a:ext cx="18" cy="37"/>
            </a:xfrm>
            <a:custGeom>
              <a:avLst/>
              <a:gdLst>
                <a:gd name="T0" fmla="*/ 0 w 7"/>
                <a:gd name="T1" fmla="*/ 0 h 14"/>
                <a:gd name="T2" fmla="*/ 85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5" y="2"/>
                    <a:pt x="7" y="8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2" name="Freeform 189">
              <a:extLst>
                <a:ext uri="{FF2B5EF4-FFF2-40B4-BE49-F238E27FC236}">
                  <a16:creationId xmlns:a16="http://schemas.microsoft.com/office/drawing/2014/main" id="{32978996-2B32-4341-9C8D-B6B4A7E9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109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Freeform 190">
              <a:extLst>
                <a:ext uri="{FF2B5EF4-FFF2-40B4-BE49-F238E27FC236}">
                  <a16:creationId xmlns:a16="http://schemas.microsoft.com/office/drawing/2014/main" id="{40C3E578-8278-4838-A43D-3E3FB08F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139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58 w 10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0" y="7"/>
                    <a:pt x="3" y="12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Freeform 191">
              <a:extLst>
                <a:ext uri="{FF2B5EF4-FFF2-40B4-BE49-F238E27FC236}">
                  <a16:creationId xmlns:a16="http://schemas.microsoft.com/office/drawing/2014/main" id="{14408FEB-5A01-4B4A-BEE0-588D9BEA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168"/>
              <a:ext cx="10" cy="27"/>
            </a:xfrm>
            <a:custGeom>
              <a:avLst/>
              <a:gdLst>
                <a:gd name="T0" fmla="*/ 33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0" y="3"/>
                    <a:pt x="1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Freeform 192">
              <a:extLst>
                <a:ext uri="{FF2B5EF4-FFF2-40B4-BE49-F238E27FC236}">
                  <a16:creationId xmlns:a16="http://schemas.microsoft.com/office/drawing/2014/main" id="{4C71C7EA-0BBB-4678-9311-CD79D2DF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1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Freeform 193">
              <a:extLst>
                <a:ext uri="{FF2B5EF4-FFF2-40B4-BE49-F238E27FC236}">
                  <a16:creationId xmlns:a16="http://schemas.microsoft.com/office/drawing/2014/main" id="{21970DA6-0AFF-4D10-B55F-DD1FC559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115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Freeform 194">
              <a:extLst>
                <a:ext uri="{FF2B5EF4-FFF2-40B4-BE49-F238E27FC236}">
                  <a16:creationId xmlns:a16="http://schemas.microsoft.com/office/drawing/2014/main" id="{BFDBD461-F0E1-419A-8DC3-D36CCC47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3"/>
              <a:ext cx="12" cy="30"/>
            </a:xfrm>
            <a:custGeom>
              <a:avLst/>
              <a:gdLst>
                <a:gd name="T0" fmla="*/ 29 w 5"/>
                <a:gd name="T1" fmla="*/ 0 h 11"/>
                <a:gd name="T2" fmla="*/ 0 w 5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4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Freeform 195">
              <a:extLst>
                <a:ext uri="{FF2B5EF4-FFF2-40B4-BE49-F238E27FC236}">
                  <a16:creationId xmlns:a16="http://schemas.microsoft.com/office/drawing/2014/main" id="{96A66494-3F1D-4090-AF8D-BD5E5B98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55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Freeform 196">
              <a:extLst>
                <a:ext uri="{FF2B5EF4-FFF2-40B4-BE49-F238E27FC236}">
                  <a16:creationId xmlns:a16="http://schemas.microsoft.com/office/drawing/2014/main" id="{2673D90F-553B-4E3A-819F-FF1CBCF7E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184"/>
              <a:ext cx="12" cy="32"/>
            </a:xfrm>
            <a:custGeom>
              <a:avLst/>
              <a:gdLst>
                <a:gd name="T0" fmla="*/ 29 w 5"/>
                <a:gd name="T1" fmla="*/ 0 h 12"/>
                <a:gd name="T2" fmla="*/ 7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0" y="3"/>
                    <a:pt x="1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Freeform 197">
              <a:extLst>
                <a:ext uri="{FF2B5EF4-FFF2-40B4-BE49-F238E27FC236}">
                  <a16:creationId xmlns:a16="http://schemas.microsoft.com/office/drawing/2014/main" id="{EA0BAC26-65A5-469B-BD44-B29D3AC3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208"/>
              <a:ext cx="30" cy="19"/>
            </a:xfrm>
            <a:custGeom>
              <a:avLst/>
              <a:gdLst>
                <a:gd name="T0" fmla="*/ 188 w 12"/>
                <a:gd name="T1" fmla="*/ 0 h 7"/>
                <a:gd name="T2" fmla="*/ 113 w 12"/>
                <a:gd name="T3" fmla="*/ 60 h 7"/>
                <a:gd name="T4" fmla="*/ 0 w 12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0" y="1"/>
                    <a:pt x="9" y="1"/>
                    <a:pt x="7" y="3"/>
                  </a:cubicBezTo>
                  <a:cubicBezTo>
                    <a:pt x="5" y="5"/>
                    <a:pt x="4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Freeform 198">
              <a:extLst>
                <a:ext uri="{FF2B5EF4-FFF2-40B4-BE49-F238E27FC236}">
                  <a16:creationId xmlns:a16="http://schemas.microsoft.com/office/drawing/2014/main" id="{685BEB7D-9B9E-4188-A029-7F333E1C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171"/>
              <a:ext cx="13" cy="21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4"/>
                    <a:pt x="2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2" name="Freeform 199">
              <a:extLst>
                <a:ext uri="{FF2B5EF4-FFF2-40B4-BE49-F238E27FC236}">
                  <a16:creationId xmlns:a16="http://schemas.microsoft.com/office/drawing/2014/main" id="{38C937A8-C2B4-4831-86CD-336B9FF3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31"/>
              <a:ext cx="272" cy="213"/>
            </a:xfrm>
            <a:custGeom>
              <a:avLst/>
              <a:gdLst>
                <a:gd name="T0" fmla="*/ 1694 w 109"/>
                <a:gd name="T1" fmla="*/ 0 h 80"/>
                <a:gd name="T2" fmla="*/ 0 w 109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80">
                  <a:moveTo>
                    <a:pt x="109" y="0"/>
                  </a:moveTo>
                  <a:cubicBezTo>
                    <a:pt x="97" y="8"/>
                    <a:pt x="34" y="45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3" name="Freeform 200">
              <a:extLst>
                <a:ext uri="{FF2B5EF4-FFF2-40B4-BE49-F238E27FC236}">
                  <a16:creationId xmlns:a16="http://schemas.microsoft.com/office/drawing/2014/main" id="{6B46C5B7-0E86-43A4-A488-632B511B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939"/>
              <a:ext cx="35" cy="128"/>
            </a:xfrm>
            <a:custGeom>
              <a:avLst/>
              <a:gdLst>
                <a:gd name="T0" fmla="*/ 33 w 14"/>
                <a:gd name="T1" fmla="*/ 0 h 48"/>
                <a:gd name="T2" fmla="*/ 220 w 1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2" y="0"/>
                  </a:moveTo>
                  <a:cubicBezTo>
                    <a:pt x="1" y="12"/>
                    <a:pt x="0" y="38"/>
                    <a:pt x="14" y="4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Freeform 201">
              <a:extLst>
                <a:ext uri="{FF2B5EF4-FFF2-40B4-BE49-F238E27FC236}">
                  <a16:creationId xmlns:a16="http://schemas.microsoft.com/office/drawing/2014/main" id="{36F579B4-34D6-4BD8-A3E2-278BE624E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44"/>
              <a:ext cx="218" cy="208"/>
            </a:xfrm>
            <a:custGeom>
              <a:avLst/>
              <a:gdLst>
                <a:gd name="T0" fmla="*/ 1368 w 87"/>
                <a:gd name="T1" fmla="*/ 0 h 78"/>
                <a:gd name="T2" fmla="*/ 0 w 87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78">
                  <a:moveTo>
                    <a:pt x="87" y="0"/>
                  </a:moveTo>
                  <a:cubicBezTo>
                    <a:pt x="80" y="7"/>
                    <a:pt x="2" y="61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Freeform 202">
              <a:extLst>
                <a:ext uri="{FF2B5EF4-FFF2-40B4-BE49-F238E27FC236}">
                  <a16:creationId xmlns:a16="http://schemas.microsoft.com/office/drawing/2014/main" id="{A6C08EAB-F483-4694-9FC4-FB064138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71"/>
              <a:ext cx="147" cy="170"/>
            </a:xfrm>
            <a:custGeom>
              <a:avLst/>
              <a:gdLst>
                <a:gd name="T0" fmla="*/ 912 w 59"/>
                <a:gd name="T1" fmla="*/ 0 h 64"/>
                <a:gd name="T2" fmla="*/ 0 w 59"/>
                <a:gd name="T3" fmla="*/ 120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4">
                  <a:moveTo>
                    <a:pt x="59" y="0"/>
                  </a:moveTo>
                  <a:cubicBezTo>
                    <a:pt x="48" y="12"/>
                    <a:pt x="2" y="50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Freeform 203">
              <a:extLst>
                <a:ext uri="{FF2B5EF4-FFF2-40B4-BE49-F238E27FC236}">
                  <a16:creationId xmlns:a16="http://schemas.microsoft.com/office/drawing/2014/main" id="{AEF42014-0F6B-41D5-BAFB-E0211A00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957"/>
              <a:ext cx="80" cy="131"/>
            </a:xfrm>
            <a:custGeom>
              <a:avLst/>
              <a:gdLst>
                <a:gd name="T0" fmla="*/ 500 w 32"/>
                <a:gd name="T1" fmla="*/ 0 h 49"/>
                <a:gd name="T2" fmla="*/ 0 w 32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9">
                  <a:moveTo>
                    <a:pt x="32" y="0"/>
                  </a:moveTo>
                  <a:cubicBezTo>
                    <a:pt x="27" y="8"/>
                    <a:pt x="3" y="41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Freeform 204">
              <a:extLst>
                <a:ext uri="{FF2B5EF4-FFF2-40B4-BE49-F238E27FC236}">
                  <a16:creationId xmlns:a16="http://schemas.microsoft.com/office/drawing/2014/main" id="{A09D1003-A1FB-4EF5-A621-DA78BA95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76"/>
              <a:ext cx="20" cy="101"/>
            </a:xfrm>
            <a:custGeom>
              <a:avLst/>
              <a:gdLst>
                <a:gd name="T0" fmla="*/ 125 w 8"/>
                <a:gd name="T1" fmla="*/ 0 h 38"/>
                <a:gd name="T2" fmla="*/ 63 w 8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cubicBezTo>
                    <a:pt x="5" y="11"/>
                    <a:pt x="0" y="28"/>
                    <a:pt x="4" y="3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Freeform 205">
              <a:extLst>
                <a:ext uri="{FF2B5EF4-FFF2-40B4-BE49-F238E27FC236}">
                  <a16:creationId xmlns:a16="http://schemas.microsoft.com/office/drawing/2014/main" id="{6BA7E41E-77F2-4DAB-B1C9-0D7ED05A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973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83 w 18"/>
                <a:gd name="T3" fmla="*/ 3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3" y="10"/>
                    <a:pt x="11" y="21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Freeform 206">
              <a:extLst>
                <a:ext uri="{FF2B5EF4-FFF2-40B4-BE49-F238E27FC236}">
                  <a16:creationId xmlns:a16="http://schemas.microsoft.com/office/drawing/2014/main" id="{C019F3D4-C641-4462-8FF7-F11DF3868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083"/>
              <a:ext cx="65" cy="61"/>
            </a:xfrm>
            <a:custGeom>
              <a:avLst/>
              <a:gdLst>
                <a:gd name="T0" fmla="*/ 50 w 26"/>
                <a:gd name="T1" fmla="*/ 430 h 23"/>
                <a:gd name="T2" fmla="*/ 0 w 26"/>
                <a:gd name="T3" fmla="*/ 337 h 23"/>
                <a:gd name="T4" fmla="*/ 113 w 26"/>
                <a:gd name="T5" fmla="*/ 395 h 23"/>
                <a:gd name="T6" fmla="*/ 95 w 26"/>
                <a:gd name="T7" fmla="*/ 239 h 23"/>
                <a:gd name="T8" fmla="*/ 125 w 26"/>
                <a:gd name="T9" fmla="*/ 191 h 23"/>
                <a:gd name="T10" fmla="*/ 208 w 26"/>
                <a:gd name="T11" fmla="*/ 225 h 23"/>
                <a:gd name="T12" fmla="*/ 300 w 26"/>
                <a:gd name="T13" fmla="*/ 149 h 23"/>
                <a:gd name="T14" fmla="*/ 270 w 26"/>
                <a:gd name="T15" fmla="*/ 34 h 23"/>
                <a:gd name="T16" fmla="*/ 363 w 26"/>
                <a:gd name="T17" fmla="*/ 21 h 23"/>
                <a:gd name="T18" fmla="*/ 395 w 26"/>
                <a:gd name="T19" fmla="*/ 77 h 23"/>
                <a:gd name="T20" fmla="*/ 395 w 26"/>
                <a:gd name="T21" fmla="*/ 77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3">
                  <a:moveTo>
                    <a:pt x="3" y="23"/>
                  </a:moveTo>
                  <a:cubicBezTo>
                    <a:pt x="2" y="22"/>
                    <a:pt x="0" y="20"/>
                    <a:pt x="0" y="18"/>
                  </a:cubicBezTo>
                  <a:cubicBezTo>
                    <a:pt x="1" y="15"/>
                    <a:pt x="5" y="21"/>
                    <a:pt x="7" y="21"/>
                  </a:cubicBezTo>
                  <a:cubicBezTo>
                    <a:pt x="10" y="20"/>
                    <a:pt x="6" y="15"/>
                    <a:pt x="6" y="13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10" y="9"/>
                    <a:pt x="11" y="11"/>
                    <a:pt x="13" y="12"/>
                  </a:cubicBezTo>
                  <a:cubicBezTo>
                    <a:pt x="16" y="15"/>
                    <a:pt x="18" y="12"/>
                    <a:pt x="19" y="8"/>
                  </a:cubicBezTo>
                  <a:cubicBezTo>
                    <a:pt x="19" y="6"/>
                    <a:pt x="16" y="4"/>
                    <a:pt x="17" y="2"/>
                  </a:cubicBezTo>
                  <a:cubicBezTo>
                    <a:pt x="17" y="0"/>
                    <a:pt x="21" y="0"/>
                    <a:pt x="23" y="1"/>
                  </a:cubicBezTo>
                  <a:cubicBezTo>
                    <a:pt x="24" y="1"/>
                    <a:pt x="24" y="3"/>
                    <a:pt x="25" y="4"/>
                  </a:cubicBezTo>
                  <a:cubicBezTo>
                    <a:pt x="26" y="5"/>
                    <a:pt x="25" y="5"/>
                    <a:pt x="25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Freeform 207">
              <a:extLst>
                <a:ext uri="{FF2B5EF4-FFF2-40B4-BE49-F238E27FC236}">
                  <a16:creationId xmlns:a16="http://schemas.microsoft.com/office/drawing/2014/main" id="{F755DECA-3D8D-457C-890C-FD0638FD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0"/>
              <a:ext cx="98" cy="115"/>
            </a:xfrm>
            <a:custGeom>
              <a:avLst/>
              <a:gdLst>
                <a:gd name="T0" fmla="*/ 0 w 39"/>
                <a:gd name="T1" fmla="*/ 743 h 43"/>
                <a:gd name="T2" fmla="*/ 83 w 39"/>
                <a:gd name="T3" fmla="*/ 786 h 43"/>
                <a:gd name="T4" fmla="*/ 20 w 39"/>
                <a:gd name="T5" fmla="*/ 687 h 43"/>
                <a:gd name="T6" fmla="*/ 126 w 39"/>
                <a:gd name="T7" fmla="*/ 687 h 43"/>
                <a:gd name="T8" fmla="*/ 95 w 39"/>
                <a:gd name="T9" fmla="*/ 538 h 43"/>
                <a:gd name="T10" fmla="*/ 254 w 39"/>
                <a:gd name="T11" fmla="*/ 559 h 43"/>
                <a:gd name="T12" fmla="*/ 239 w 39"/>
                <a:gd name="T13" fmla="*/ 401 h 43"/>
                <a:gd name="T14" fmla="*/ 397 w 39"/>
                <a:gd name="T15" fmla="*/ 401 h 43"/>
                <a:gd name="T16" fmla="*/ 397 w 39"/>
                <a:gd name="T17" fmla="*/ 209 h 43"/>
                <a:gd name="T18" fmla="*/ 568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39"/>
                  </a:moveTo>
                  <a:cubicBezTo>
                    <a:pt x="0" y="41"/>
                    <a:pt x="4" y="43"/>
                    <a:pt x="5" y="41"/>
                  </a:cubicBezTo>
                  <a:cubicBezTo>
                    <a:pt x="6" y="39"/>
                    <a:pt x="1" y="37"/>
                    <a:pt x="1" y="36"/>
                  </a:cubicBezTo>
                  <a:cubicBezTo>
                    <a:pt x="3" y="33"/>
                    <a:pt x="6" y="37"/>
                    <a:pt x="8" y="36"/>
                  </a:cubicBezTo>
                  <a:cubicBezTo>
                    <a:pt x="12" y="35"/>
                    <a:pt x="5" y="30"/>
                    <a:pt x="6" y="28"/>
                  </a:cubicBezTo>
                  <a:cubicBezTo>
                    <a:pt x="8" y="26"/>
                    <a:pt x="13" y="30"/>
                    <a:pt x="16" y="29"/>
                  </a:cubicBezTo>
                  <a:cubicBezTo>
                    <a:pt x="19" y="27"/>
                    <a:pt x="15" y="24"/>
                    <a:pt x="15" y="21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9"/>
                    <a:pt x="26" y="14"/>
                    <a:pt x="25" y="11"/>
                  </a:cubicBezTo>
                  <a:cubicBezTo>
                    <a:pt x="29" y="18"/>
                    <a:pt x="39" y="5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Freeform 208">
              <a:extLst>
                <a:ext uri="{FF2B5EF4-FFF2-40B4-BE49-F238E27FC236}">
                  <a16:creationId xmlns:a16="http://schemas.microsoft.com/office/drawing/2014/main" id="{510553D7-893E-4ADB-9485-7DCA804E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077"/>
              <a:ext cx="50" cy="64"/>
            </a:xfrm>
            <a:custGeom>
              <a:avLst/>
              <a:gdLst>
                <a:gd name="T0" fmla="*/ 0 w 20"/>
                <a:gd name="T1" fmla="*/ 397 h 24"/>
                <a:gd name="T2" fmla="*/ 125 w 20"/>
                <a:gd name="T3" fmla="*/ 435 h 24"/>
                <a:gd name="T4" fmla="*/ 63 w 20"/>
                <a:gd name="T5" fmla="*/ 264 h 24"/>
                <a:gd name="T6" fmla="*/ 208 w 20"/>
                <a:gd name="T7" fmla="*/ 307 h 24"/>
                <a:gd name="T8" fmla="*/ 158 w 20"/>
                <a:gd name="T9" fmla="*/ 136 h 24"/>
                <a:gd name="T10" fmla="*/ 270 w 20"/>
                <a:gd name="T11" fmla="*/ 171 h 24"/>
                <a:gd name="T12" fmla="*/ 238 w 20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1" y="22"/>
                    <a:pt x="6" y="24"/>
                    <a:pt x="8" y="23"/>
                  </a:cubicBezTo>
                  <a:cubicBezTo>
                    <a:pt x="10" y="21"/>
                    <a:pt x="2" y="17"/>
                    <a:pt x="4" y="14"/>
                  </a:cubicBezTo>
                  <a:cubicBezTo>
                    <a:pt x="5" y="12"/>
                    <a:pt x="10" y="18"/>
                    <a:pt x="13" y="16"/>
                  </a:cubicBezTo>
                  <a:cubicBezTo>
                    <a:pt x="16" y="14"/>
                    <a:pt x="10" y="9"/>
                    <a:pt x="10" y="7"/>
                  </a:cubicBezTo>
                  <a:cubicBezTo>
                    <a:pt x="11" y="8"/>
                    <a:pt x="15" y="11"/>
                    <a:pt x="17" y="9"/>
                  </a:cubicBezTo>
                  <a:cubicBezTo>
                    <a:pt x="20" y="6"/>
                    <a:pt x="16" y="2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Freeform 209">
              <a:extLst>
                <a:ext uri="{FF2B5EF4-FFF2-40B4-BE49-F238E27FC236}">
                  <a16:creationId xmlns:a16="http://schemas.microsoft.com/office/drawing/2014/main" id="{93B14182-00A8-45CD-AD3C-40F0ECF9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029"/>
              <a:ext cx="45" cy="62"/>
            </a:xfrm>
            <a:custGeom>
              <a:avLst/>
              <a:gdLst>
                <a:gd name="T0" fmla="*/ 0 w 18"/>
                <a:gd name="T1" fmla="*/ 369 h 23"/>
                <a:gd name="T2" fmla="*/ 95 w 18"/>
                <a:gd name="T3" fmla="*/ 415 h 23"/>
                <a:gd name="T4" fmla="*/ 50 w 18"/>
                <a:gd name="T5" fmla="*/ 313 h 23"/>
                <a:gd name="T6" fmla="*/ 188 w 18"/>
                <a:gd name="T7" fmla="*/ 291 h 23"/>
                <a:gd name="T8" fmla="*/ 113 w 18"/>
                <a:gd name="T9" fmla="*/ 197 h 23"/>
                <a:gd name="T10" fmla="*/ 270 w 18"/>
                <a:gd name="T11" fmla="*/ 137 h 23"/>
                <a:gd name="T12" fmla="*/ 175 w 18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0" y="19"/>
                  </a:moveTo>
                  <a:cubicBezTo>
                    <a:pt x="1" y="21"/>
                    <a:pt x="5" y="23"/>
                    <a:pt x="6" y="21"/>
                  </a:cubicBezTo>
                  <a:cubicBezTo>
                    <a:pt x="8" y="19"/>
                    <a:pt x="4" y="17"/>
                    <a:pt x="3" y="16"/>
                  </a:cubicBezTo>
                  <a:cubicBezTo>
                    <a:pt x="5" y="17"/>
                    <a:pt x="10" y="18"/>
                    <a:pt x="12" y="15"/>
                  </a:cubicBezTo>
                  <a:cubicBezTo>
                    <a:pt x="13" y="14"/>
                    <a:pt x="9" y="10"/>
                    <a:pt x="7" y="10"/>
                  </a:cubicBezTo>
                  <a:cubicBezTo>
                    <a:pt x="10" y="11"/>
                    <a:pt x="15" y="10"/>
                    <a:pt x="17" y="7"/>
                  </a:cubicBezTo>
                  <a:cubicBezTo>
                    <a:pt x="18" y="4"/>
                    <a:pt x="14" y="0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Freeform 210">
              <a:extLst>
                <a:ext uri="{FF2B5EF4-FFF2-40B4-BE49-F238E27FC236}">
                  <a16:creationId xmlns:a16="http://schemas.microsoft.com/office/drawing/2014/main" id="{01186B22-8334-4E79-8F3E-20FA56091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027"/>
              <a:ext cx="25" cy="53"/>
            </a:xfrm>
            <a:custGeom>
              <a:avLst/>
              <a:gdLst>
                <a:gd name="T0" fmla="*/ 83 w 10"/>
                <a:gd name="T1" fmla="*/ 371 h 20"/>
                <a:gd name="T2" fmla="*/ 158 w 10"/>
                <a:gd name="T3" fmla="*/ 260 h 20"/>
                <a:gd name="T4" fmla="*/ 50 w 10"/>
                <a:gd name="T5" fmla="*/ 294 h 20"/>
                <a:gd name="T6" fmla="*/ 125 w 10"/>
                <a:gd name="T7" fmla="*/ 191 h 20"/>
                <a:gd name="T8" fmla="*/ 50 w 10"/>
                <a:gd name="T9" fmla="*/ 191 h 20"/>
                <a:gd name="T10" fmla="*/ 145 w 10"/>
                <a:gd name="T11" fmla="*/ 77 h 20"/>
                <a:gd name="T12" fmla="*/ 0 w 10"/>
                <a:gd name="T13" fmla="*/ 5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0">
                  <a:moveTo>
                    <a:pt x="5" y="20"/>
                  </a:moveTo>
                  <a:cubicBezTo>
                    <a:pt x="7" y="19"/>
                    <a:pt x="10" y="17"/>
                    <a:pt x="10" y="14"/>
                  </a:cubicBezTo>
                  <a:cubicBezTo>
                    <a:pt x="7" y="14"/>
                    <a:pt x="5" y="16"/>
                    <a:pt x="3" y="16"/>
                  </a:cubicBezTo>
                  <a:cubicBezTo>
                    <a:pt x="4" y="15"/>
                    <a:pt x="9" y="12"/>
                    <a:pt x="8" y="10"/>
                  </a:cubicBezTo>
                  <a:cubicBezTo>
                    <a:pt x="8" y="8"/>
                    <a:pt x="4" y="9"/>
                    <a:pt x="3" y="10"/>
                  </a:cubicBezTo>
                  <a:cubicBezTo>
                    <a:pt x="4" y="9"/>
                    <a:pt x="9" y="6"/>
                    <a:pt x="9" y="4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Freeform 211">
              <a:extLst>
                <a:ext uri="{FF2B5EF4-FFF2-40B4-BE49-F238E27FC236}">
                  <a16:creationId xmlns:a16="http://schemas.microsoft.com/office/drawing/2014/main" id="{7A19A6C3-EB6B-4EC2-87C9-C13A7360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48"/>
              <a:ext cx="23" cy="21"/>
            </a:xfrm>
            <a:custGeom>
              <a:avLst/>
              <a:gdLst>
                <a:gd name="T0" fmla="*/ 97 w 9"/>
                <a:gd name="T1" fmla="*/ 144 h 8"/>
                <a:gd name="T2" fmla="*/ 118 w 9"/>
                <a:gd name="T3" fmla="*/ 21 h 8"/>
                <a:gd name="T4" fmla="*/ 0 w 9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7" y="7"/>
                    <a:pt x="9" y="3"/>
                    <a:pt x="7" y="1"/>
                  </a:cubicBezTo>
                  <a:cubicBezTo>
                    <a:pt x="5" y="0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Freeform 212">
              <a:extLst>
                <a:ext uri="{FF2B5EF4-FFF2-40B4-BE49-F238E27FC236}">
                  <a16:creationId xmlns:a16="http://schemas.microsoft.com/office/drawing/2014/main" id="{575D1BCA-5983-40B7-A225-E1CAAAEF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011"/>
              <a:ext cx="18" cy="18"/>
            </a:xfrm>
            <a:custGeom>
              <a:avLst/>
              <a:gdLst>
                <a:gd name="T0" fmla="*/ 67 w 7"/>
                <a:gd name="T1" fmla="*/ 118 h 7"/>
                <a:gd name="T2" fmla="*/ 85 w 7"/>
                <a:gd name="T3" fmla="*/ 0 h 7"/>
                <a:gd name="T4" fmla="*/ 0 w 7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5" y="6"/>
                    <a:pt x="7" y="1"/>
                    <a:pt x="5" y="0"/>
                  </a:cubicBezTo>
                  <a:cubicBezTo>
                    <a:pt x="3" y="0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Freeform 213">
              <a:extLst>
                <a:ext uri="{FF2B5EF4-FFF2-40B4-BE49-F238E27FC236}">
                  <a16:creationId xmlns:a16="http://schemas.microsoft.com/office/drawing/2014/main" id="{CE5214BF-CD4A-4E6A-BD1A-867E242C3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973"/>
              <a:ext cx="22" cy="30"/>
            </a:xfrm>
            <a:custGeom>
              <a:avLst/>
              <a:gdLst>
                <a:gd name="T0" fmla="*/ 71 w 9"/>
                <a:gd name="T1" fmla="*/ 0 h 11"/>
                <a:gd name="T2" fmla="*/ 12 w 9"/>
                <a:gd name="T3" fmla="*/ 60 h 11"/>
                <a:gd name="T4" fmla="*/ 71 w 9"/>
                <a:gd name="T5" fmla="*/ 104 h 11"/>
                <a:gd name="T6" fmla="*/ 120 w 9"/>
                <a:gd name="T7" fmla="*/ 104 h 11"/>
                <a:gd name="T8" fmla="*/ 29 w 9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3" y="6"/>
                    <a:pt x="5" y="5"/>
                  </a:cubicBezTo>
                  <a:cubicBezTo>
                    <a:pt x="6" y="5"/>
                    <a:pt x="8" y="3"/>
                    <a:pt x="8" y="5"/>
                  </a:cubicBezTo>
                  <a:cubicBezTo>
                    <a:pt x="9" y="8"/>
                    <a:pt x="4" y="11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Freeform 214">
              <a:extLst>
                <a:ext uri="{FF2B5EF4-FFF2-40B4-BE49-F238E27FC236}">
                  <a16:creationId xmlns:a16="http://schemas.microsoft.com/office/drawing/2014/main" id="{26B1F841-933E-4FDD-BC66-D6D9674E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71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Freeform 215">
              <a:extLst>
                <a:ext uri="{FF2B5EF4-FFF2-40B4-BE49-F238E27FC236}">
                  <a16:creationId xmlns:a16="http://schemas.microsoft.com/office/drawing/2014/main" id="{A95CE8BD-C462-4D16-A55D-05ECA5D3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95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216">
              <a:extLst>
                <a:ext uri="{FF2B5EF4-FFF2-40B4-BE49-F238E27FC236}">
                  <a16:creationId xmlns:a16="http://schemas.microsoft.com/office/drawing/2014/main" id="{B5AEFB4B-1838-4047-BADE-1A91CDB3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968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217">
              <a:extLst>
                <a:ext uri="{FF2B5EF4-FFF2-40B4-BE49-F238E27FC236}">
                  <a16:creationId xmlns:a16="http://schemas.microsoft.com/office/drawing/2014/main" id="{4436623D-D7CA-4FE7-9156-FE879D5CC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98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2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218">
              <a:extLst>
                <a:ext uri="{FF2B5EF4-FFF2-40B4-BE49-F238E27FC236}">
                  <a16:creationId xmlns:a16="http://schemas.microsoft.com/office/drawing/2014/main" id="{04BD76A8-7418-4D99-AEB0-81C965F7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3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219">
              <a:extLst>
                <a:ext uri="{FF2B5EF4-FFF2-40B4-BE49-F238E27FC236}">
                  <a16:creationId xmlns:a16="http://schemas.microsoft.com/office/drawing/2014/main" id="{5C15A0BB-C605-4DCA-8B2D-7B65DD64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941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220">
              <a:extLst>
                <a:ext uri="{FF2B5EF4-FFF2-40B4-BE49-F238E27FC236}">
                  <a16:creationId xmlns:a16="http://schemas.microsoft.com/office/drawing/2014/main" id="{DB534056-7A0D-4459-8D80-187E07086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95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221">
              <a:extLst>
                <a:ext uri="{FF2B5EF4-FFF2-40B4-BE49-F238E27FC236}">
                  <a16:creationId xmlns:a16="http://schemas.microsoft.com/office/drawing/2014/main" id="{B2AD7BEA-D1DA-4773-AD5D-CAB28B2B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60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222">
              <a:extLst>
                <a:ext uri="{FF2B5EF4-FFF2-40B4-BE49-F238E27FC236}">
                  <a16:creationId xmlns:a16="http://schemas.microsoft.com/office/drawing/2014/main" id="{E41BD567-8180-444A-B524-03351B53A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931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223">
              <a:extLst>
                <a:ext uri="{FF2B5EF4-FFF2-40B4-BE49-F238E27FC236}">
                  <a16:creationId xmlns:a16="http://schemas.microsoft.com/office/drawing/2014/main" id="{787E9488-C5D0-4B7F-9CF5-725506366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33"/>
              <a:ext cx="1" cy="14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224">
              <a:extLst>
                <a:ext uri="{FF2B5EF4-FFF2-40B4-BE49-F238E27FC236}">
                  <a16:creationId xmlns:a16="http://schemas.microsoft.com/office/drawing/2014/main" id="{D05B5B9F-C371-401A-AEA0-7680357B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949"/>
              <a:ext cx="17" cy="32"/>
            </a:xfrm>
            <a:custGeom>
              <a:avLst/>
              <a:gdLst>
                <a:gd name="T0" fmla="*/ 12 w 7"/>
                <a:gd name="T1" fmla="*/ 56 h 12"/>
                <a:gd name="T2" fmla="*/ 0 w 7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1" y="3"/>
                  </a:moveTo>
                  <a:cubicBezTo>
                    <a:pt x="7" y="0"/>
                    <a:pt x="4" y="12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225">
              <a:extLst>
                <a:ext uri="{FF2B5EF4-FFF2-40B4-BE49-F238E27FC236}">
                  <a16:creationId xmlns:a16="http://schemas.microsoft.com/office/drawing/2014/main" id="{825A11EF-BFBB-4E5A-8BC7-ED8E8E4C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091"/>
              <a:ext cx="18" cy="24"/>
            </a:xfrm>
            <a:custGeom>
              <a:avLst/>
              <a:gdLst>
                <a:gd name="T0" fmla="*/ 118 w 7"/>
                <a:gd name="T1" fmla="*/ 93 h 9"/>
                <a:gd name="T2" fmla="*/ 21 w 7"/>
                <a:gd name="T3" fmla="*/ 56 h 9"/>
                <a:gd name="T4" fmla="*/ 10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cubicBezTo>
                    <a:pt x="6" y="3"/>
                    <a:pt x="3" y="0"/>
                    <a:pt x="1" y="3"/>
                  </a:cubicBezTo>
                  <a:cubicBezTo>
                    <a:pt x="0" y="5"/>
                    <a:pt x="4" y="8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226">
              <a:extLst>
                <a:ext uri="{FF2B5EF4-FFF2-40B4-BE49-F238E27FC236}">
                  <a16:creationId xmlns:a16="http://schemas.microsoft.com/office/drawing/2014/main" id="{26E8DCFC-984F-4290-96D6-E017A02C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6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227">
              <a:extLst>
                <a:ext uri="{FF2B5EF4-FFF2-40B4-BE49-F238E27FC236}">
                  <a16:creationId xmlns:a16="http://schemas.microsoft.com/office/drawing/2014/main" id="{754366A2-E6AA-41C6-A252-13D317AE1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096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228">
              <a:extLst>
                <a:ext uri="{FF2B5EF4-FFF2-40B4-BE49-F238E27FC236}">
                  <a16:creationId xmlns:a16="http://schemas.microsoft.com/office/drawing/2014/main" id="{1995DDD3-F0D7-48EB-9728-C83C858E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125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229">
              <a:extLst>
                <a:ext uri="{FF2B5EF4-FFF2-40B4-BE49-F238E27FC236}">
                  <a16:creationId xmlns:a16="http://schemas.microsoft.com/office/drawing/2014/main" id="{C179BEFA-612D-4ECC-BC7C-26F1581D8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88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230">
              <a:extLst>
                <a:ext uri="{FF2B5EF4-FFF2-40B4-BE49-F238E27FC236}">
                  <a16:creationId xmlns:a16="http://schemas.microsoft.com/office/drawing/2014/main" id="{07E4461F-08AA-49EA-B72E-257C9B26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17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231">
              <a:extLst>
                <a:ext uri="{FF2B5EF4-FFF2-40B4-BE49-F238E27FC236}">
                  <a16:creationId xmlns:a16="http://schemas.microsoft.com/office/drawing/2014/main" id="{2272A5E8-9F2F-4038-910B-424AA753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141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70 w 7"/>
                <a:gd name="T3" fmla="*/ 35 h 9"/>
                <a:gd name="T4" fmla="*/ 12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2"/>
                    <a:pt x="4" y="0"/>
                    <a:pt x="5" y="2"/>
                  </a:cubicBezTo>
                  <a:cubicBezTo>
                    <a:pt x="7" y="5"/>
                    <a:pt x="3" y="8"/>
                    <a:pt x="1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232">
              <a:extLst>
                <a:ext uri="{FF2B5EF4-FFF2-40B4-BE49-F238E27FC236}">
                  <a16:creationId xmlns:a16="http://schemas.microsoft.com/office/drawing/2014/main" id="{ED6CFADF-5CC6-460F-B220-02189EBE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184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233">
              <a:extLst>
                <a:ext uri="{FF2B5EF4-FFF2-40B4-BE49-F238E27FC236}">
                  <a16:creationId xmlns:a16="http://schemas.microsoft.com/office/drawing/2014/main" id="{415E21EC-C349-4D3C-BEEC-76CDBCD5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211"/>
              <a:ext cx="18" cy="21"/>
            </a:xfrm>
            <a:custGeom>
              <a:avLst/>
              <a:gdLst>
                <a:gd name="T0" fmla="*/ 0 w 7"/>
                <a:gd name="T1" fmla="*/ 34 h 8"/>
                <a:gd name="T2" fmla="*/ 67 w 7"/>
                <a:gd name="T3" fmla="*/ 123 h 8"/>
                <a:gd name="T4" fmla="*/ 67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5"/>
                    <a:pt x="1" y="8"/>
                    <a:pt x="4" y="7"/>
                  </a:cubicBezTo>
                  <a:cubicBezTo>
                    <a:pt x="7" y="5"/>
                    <a:pt x="5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234">
              <a:extLst>
                <a:ext uri="{FF2B5EF4-FFF2-40B4-BE49-F238E27FC236}">
                  <a16:creationId xmlns:a16="http://schemas.microsoft.com/office/drawing/2014/main" id="{34CAC125-2E80-4953-BB6B-3422062A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187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Freeform 235">
              <a:extLst>
                <a:ext uri="{FF2B5EF4-FFF2-40B4-BE49-F238E27FC236}">
                  <a16:creationId xmlns:a16="http://schemas.microsoft.com/office/drawing/2014/main" id="{8BE7624E-2C1D-4E8D-B24F-823FDD9D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144"/>
              <a:ext cx="18" cy="24"/>
            </a:xfrm>
            <a:custGeom>
              <a:avLst/>
              <a:gdLst>
                <a:gd name="T0" fmla="*/ 0 w 7"/>
                <a:gd name="T1" fmla="*/ 93 h 9"/>
                <a:gd name="T2" fmla="*/ 118 w 7"/>
                <a:gd name="T3" fmla="*/ 93 h 9"/>
                <a:gd name="T4" fmla="*/ 33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2" y="6"/>
                    <a:pt x="7" y="9"/>
                    <a:pt x="7" y="5"/>
                  </a:cubicBezTo>
                  <a:cubicBezTo>
                    <a:pt x="7" y="3"/>
                    <a:pt x="4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236">
              <a:extLst>
                <a:ext uri="{FF2B5EF4-FFF2-40B4-BE49-F238E27FC236}">
                  <a16:creationId xmlns:a16="http://schemas.microsoft.com/office/drawing/2014/main" id="{3CB439E6-12DD-4D7C-AB14-A39B1294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112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237">
              <a:extLst>
                <a:ext uri="{FF2B5EF4-FFF2-40B4-BE49-F238E27FC236}">
                  <a16:creationId xmlns:a16="http://schemas.microsoft.com/office/drawing/2014/main" id="{9ADE05C0-CF09-44A5-9148-3FC65DA5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57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Freeform 238">
              <a:extLst>
                <a:ext uri="{FF2B5EF4-FFF2-40B4-BE49-F238E27FC236}">
                  <a16:creationId xmlns:a16="http://schemas.microsoft.com/office/drawing/2014/main" id="{1D42E8F9-3657-4ED7-A91A-07EAC1A0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9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0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239">
              <a:extLst>
                <a:ext uri="{FF2B5EF4-FFF2-40B4-BE49-F238E27FC236}">
                  <a16:creationId xmlns:a16="http://schemas.microsoft.com/office/drawing/2014/main" id="{4E322721-BDD1-4C3E-B69E-AC406C5EB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3" y="1880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7470 w 478"/>
                <a:gd name="T9" fmla="*/ 512 h 281"/>
                <a:gd name="T10" fmla="*/ 4708 w 478"/>
                <a:gd name="T11" fmla="*/ 0 h 281"/>
                <a:gd name="T12" fmla="*/ 0 w 478"/>
                <a:gd name="T13" fmla="*/ 2649 h 281"/>
                <a:gd name="T14" fmla="*/ 4708 w 478"/>
                <a:gd name="T15" fmla="*/ 5320 h 281"/>
                <a:gd name="T16" fmla="*/ 7470 w 478"/>
                <a:gd name="T17" fmla="*/ 4811 h 281"/>
                <a:gd name="T18" fmla="*/ 4688 w 478"/>
                <a:gd name="T19" fmla="*/ 0 h 281"/>
                <a:gd name="T20" fmla="*/ 4708 w 478"/>
                <a:gd name="T21" fmla="*/ 0 h 281"/>
                <a:gd name="T22" fmla="*/ 4720 w 478"/>
                <a:gd name="T23" fmla="*/ 0 h 281"/>
                <a:gd name="T24" fmla="*/ 4688 w 478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0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240">
              <a:extLst>
                <a:ext uri="{FF2B5EF4-FFF2-40B4-BE49-F238E27FC236}">
                  <a16:creationId xmlns:a16="http://schemas.microsoft.com/office/drawing/2014/main" id="{1733736E-5791-4A01-A2B9-75F40F08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3"/>
              <a:ext cx="405" cy="165"/>
            </a:xfrm>
            <a:custGeom>
              <a:avLst/>
              <a:gdLst>
                <a:gd name="T0" fmla="*/ 2470 w 162"/>
                <a:gd name="T1" fmla="*/ 511 h 62"/>
                <a:gd name="T2" fmla="*/ 2175 w 162"/>
                <a:gd name="T3" fmla="*/ 623 h 62"/>
                <a:gd name="T4" fmla="*/ 2020 w 162"/>
                <a:gd name="T5" fmla="*/ 737 h 62"/>
                <a:gd name="T6" fmla="*/ 1863 w 162"/>
                <a:gd name="T7" fmla="*/ 750 h 62"/>
                <a:gd name="T8" fmla="*/ 1345 w 162"/>
                <a:gd name="T9" fmla="*/ 750 h 62"/>
                <a:gd name="T10" fmla="*/ 595 w 162"/>
                <a:gd name="T11" fmla="*/ 397 h 62"/>
                <a:gd name="T12" fmla="*/ 500 w 162"/>
                <a:gd name="T13" fmla="*/ 319 h 62"/>
                <a:gd name="T14" fmla="*/ 458 w 162"/>
                <a:gd name="T15" fmla="*/ 170 h 62"/>
                <a:gd name="T16" fmla="*/ 395 w 162"/>
                <a:gd name="T17" fmla="*/ 35 h 62"/>
                <a:gd name="T18" fmla="*/ 220 w 162"/>
                <a:gd name="T19" fmla="*/ 35 h 62"/>
                <a:gd name="T20" fmla="*/ 20 w 162"/>
                <a:gd name="T21" fmla="*/ 418 h 62"/>
                <a:gd name="T22" fmla="*/ 63 w 162"/>
                <a:gd name="T23" fmla="*/ 532 h 62"/>
                <a:gd name="T24" fmla="*/ 313 w 162"/>
                <a:gd name="T25" fmla="*/ 431 h 62"/>
                <a:gd name="T26" fmla="*/ 458 w 162"/>
                <a:gd name="T27" fmla="*/ 397 h 62"/>
                <a:gd name="T28" fmla="*/ 550 w 162"/>
                <a:gd name="T29" fmla="*/ 474 h 62"/>
                <a:gd name="T30" fmla="*/ 1313 w 162"/>
                <a:gd name="T31" fmla="*/ 865 h 62"/>
                <a:gd name="T32" fmla="*/ 1875 w 162"/>
                <a:gd name="T33" fmla="*/ 865 h 62"/>
                <a:gd name="T34" fmla="*/ 2033 w 162"/>
                <a:gd name="T35" fmla="*/ 963 h 62"/>
                <a:gd name="T36" fmla="*/ 2063 w 162"/>
                <a:gd name="T37" fmla="*/ 1134 h 62"/>
                <a:gd name="T38" fmla="*/ 2220 w 162"/>
                <a:gd name="T39" fmla="*/ 1134 h 62"/>
                <a:gd name="T40" fmla="*/ 2533 w 162"/>
                <a:gd name="T41" fmla="*/ 660 h 62"/>
                <a:gd name="T42" fmla="*/ 2470 w 162"/>
                <a:gd name="T43" fmla="*/ 511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2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5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5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1" y="44"/>
                    <a:pt x="162" y="35"/>
                  </a:cubicBezTo>
                  <a:cubicBezTo>
                    <a:pt x="162" y="31"/>
                    <a:pt x="160" y="28"/>
                    <a:pt x="158" y="27"/>
                  </a:cubicBezTo>
                  <a:close/>
                </a:path>
              </a:pathLst>
            </a:custGeom>
            <a:solidFill>
              <a:srgbClr val="E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241">
              <a:extLst>
                <a:ext uri="{FF2B5EF4-FFF2-40B4-BE49-F238E27FC236}">
                  <a16:creationId xmlns:a16="http://schemas.microsoft.com/office/drawing/2014/main" id="{85362535-4403-4767-A40A-58463BF9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843"/>
              <a:ext cx="53" cy="66"/>
            </a:xfrm>
            <a:custGeom>
              <a:avLst/>
              <a:gdLst>
                <a:gd name="T0" fmla="*/ 20 w 21"/>
                <a:gd name="T1" fmla="*/ 459 h 25"/>
                <a:gd name="T2" fmla="*/ 83 w 21"/>
                <a:gd name="T3" fmla="*/ 222 h 25"/>
                <a:gd name="T4" fmla="*/ 318 w 21"/>
                <a:gd name="T5" fmla="*/ 34 h 25"/>
                <a:gd name="T6" fmla="*/ 338 w 21"/>
                <a:gd name="T7" fmla="*/ 77 h 25"/>
                <a:gd name="T8" fmla="*/ 63 w 21"/>
                <a:gd name="T9" fmla="*/ 438 h 25"/>
                <a:gd name="T10" fmla="*/ 20 w 21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1" y="25"/>
                  </a:moveTo>
                  <a:cubicBezTo>
                    <a:pt x="0" y="24"/>
                    <a:pt x="1" y="18"/>
                    <a:pt x="5" y="12"/>
                  </a:cubicBezTo>
                  <a:cubicBezTo>
                    <a:pt x="9" y="6"/>
                    <a:pt x="16" y="0"/>
                    <a:pt x="20" y="2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0" y="10"/>
                    <a:pt x="11" y="21"/>
                    <a:pt x="4" y="24"/>
                  </a:cubicBezTo>
                  <a:cubicBezTo>
                    <a:pt x="2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242">
              <a:extLst>
                <a:ext uri="{FF2B5EF4-FFF2-40B4-BE49-F238E27FC236}">
                  <a16:creationId xmlns:a16="http://schemas.microsoft.com/office/drawing/2014/main" id="{D4699E13-3DF8-4F7C-8274-D3E38294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76"/>
              <a:ext cx="45" cy="51"/>
            </a:xfrm>
            <a:custGeom>
              <a:avLst/>
              <a:gdLst>
                <a:gd name="T0" fmla="*/ 20 w 18"/>
                <a:gd name="T1" fmla="*/ 346 h 19"/>
                <a:gd name="T2" fmla="*/ 0 w 18"/>
                <a:gd name="T3" fmla="*/ 330 h 19"/>
                <a:gd name="T4" fmla="*/ 175 w 18"/>
                <a:gd name="T5" fmla="*/ 35 h 19"/>
                <a:gd name="T6" fmla="*/ 250 w 18"/>
                <a:gd name="T7" fmla="*/ 21 h 19"/>
                <a:gd name="T8" fmla="*/ 250 w 18"/>
                <a:gd name="T9" fmla="*/ 137 h 19"/>
                <a:gd name="T10" fmla="*/ 20 w 18"/>
                <a:gd name="T11" fmla="*/ 34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0" y="13"/>
                    <a:pt x="5" y="5"/>
                    <a:pt x="11" y="2"/>
                  </a:cubicBezTo>
                  <a:cubicBezTo>
                    <a:pt x="12" y="1"/>
                    <a:pt x="15" y="0"/>
                    <a:pt x="16" y="1"/>
                  </a:cubicBezTo>
                  <a:cubicBezTo>
                    <a:pt x="18" y="2"/>
                    <a:pt x="18" y="4"/>
                    <a:pt x="16" y="7"/>
                  </a:cubicBezTo>
                  <a:cubicBezTo>
                    <a:pt x="13" y="14"/>
                    <a:pt x="4" y="19"/>
                    <a:pt x="1" y="18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243">
              <a:extLst>
                <a:ext uri="{FF2B5EF4-FFF2-40B4-BE49-F238E27FC236}">
                  <a16:creationId xmlns:a16="http://schemas.microsoft.com/office/drawing/2014/main" id="{31F52B88-5D65-42DA-A32B-48C0DA0D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7"/>
              <a:ext cx="540" cy="493"/>
            </a:xfrm>
            <a:custGeom>
              <a:avLst/>
              <a:gdLst>
                <a:gd name="T0" fmla="*/ 3363 w 216"/>
                <a:gd name="T1" fmla="*/ 35 h 185"/>
                <a:gd name="T2" fmla="*/ 3375 w 216"/>
                <a:gd name="T3" fmla="*/ 0 h 185"/>
                <a:gd name="T4" fmla="*/ 0 w 216"/>
                <a:gd name="T5" fmla="*/ 3502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85">
                  <a:moveTo>
                    <a:pt x="215" y="2"/>
                  </a:moveTo>
                  <a:cubicBezTo>
                    <a:pt x="215" y="2"/>
                    <a:pt x="215" y="1"/>
                    <a:pt x="216" y="0"/>
                  </a:cubicBezTo>
                  <a:cubicBezTo>
                    <a:pt x="171" y="22"/>
                    <a:pt x="35" y="138"/>
                    <a:pt x="0" y="18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244">
              <a:extLst>
                <a:ext uri="{FF2B5EF4-FFF2-40B4-BE49-F238E27FC236}">
                  <a16:creationId xmlns:a16="http://schemas.microsoft.com/office/drawing/2014/main" id="{EF20BACC-BADD-4242-9616-C561F228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52"/>
              <a:ext cx="537" cy="539"/>
            </a:xfrm>
            <a:custGeom>
              <a:avLst/>
              <a:gdLst>
                <a:gd name="T0" fmla="*/ 0 w 215"/>
                <a:gd name="T1" fmla="*/ 3837 h 202"/>
                <a:gd name="T2" fmla="*/ 1341 w 215"/>
                <a:gd name="T3" fmla="*/ 2071 h 202"/>
                <a:gd name="T4" fmla="*/ 2590 w 215"/>
                <a:gd name="T5" fmla="*/ 969 h 202"/>
                <a:gd name="T6" fmla="*/ 3349 w 215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202">
                  <a:moveTo>
                    <a:pt x="0" y="202"/>
                  </a:moveTo>
                  <a:cubicBezTo>
                    <a:pt x="20" y="175"/>
                    <a:pt x="71" y="124"/>
                    <a:pt x="86" y="109"/>
                  </a:cubicBezTo>
                  <a:cubicBezTo>
                    <a:pt x="136" y="61"/>
                    <a:pt x="150" y="63"/>
                    <a:pt x="166" y="51"/>
                  </a:cubicBezTo>
                  <a:cubicBezTo>
                    <a:pt x="180" y="34"/>
                    <a:pt x="197" y="17"/>
                    <a:pt x="2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245">
              <a:extLst>
                <a:ext uri="{FF2B5EF4-FFF2-40B4-BE49-F238E27FC236}">
                  <a16:creationId xmlns:a16="http://schemas.microsoft.com/office/drawing/2014/main" id="{8E231473-086C-41ED-839A-882F2616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3"/>
              <a:ext cx="405" cy="165"/>
            </a:xfrm>
            <a:custGeom>
              <a:avLst/>
              <a:gdLst>
                <a:gd name="T0" fmla="*/ 2470 w 162"/>
                <a:gd name="T1" fmla="*/ 511 h 62"/>
                <a:gd name="T2" fmla="*/ 2175 w 162"/>
                <a:gd name="T3" fmla="*/ 623 h 62"/>
                <a:gd name="T4" fmla="*/ 2020 w 162"/>
                <a:gd name="T5" fmla="*/ 737 h 62"/>
                <a:gd name="T6" fmla="*/ 1863 w 162"/>
                <a:gd name="T7" fmla="*/ 750 h 62"/>
                <a:gd name="T8" fmla="*/ 1345 w 162"/>
                <a:gd name="T9" fmla="*/ 750 h 62"/>
                <a:gd name="T10" fmla="*/ 595 w 162"/>
                <a:gd name="T11" fmla="*/ 397 h 62"/>
                <a:gd name="T12" fmla="*/ 500 w 162"/>
                <a:gd name="T13" fmla="*/ 319 h 62"/>
                <a:gd name="T14" fmla="*/ 458 w 162"/>
                <a:gd name="T15" fmla="*/ 170 h 62"/>
                <a:gd name="T16" fmla="*/ 395 w 162"/>
                <a:gd name="T17" fmla="*/ 35 h 62"/>
                <a:gd name="T18" fmla="*/ 220 w 162"/>
                <a:gd name="T19" fmla="*/ 35 h 62"/>
                <a:gd name="T20" fmla="*/ 20 w 162"/>
                <a:gd name="T21" fmla="*/ 418 h 62"/>
                <a:gd name="T22" fmla="*/ 63 w 162"/>
                <a:gd name="T23" fmla="*/ 532 h 62"/>
                <a:gd name="T24" fmla="*/ 313 w 162"/>
                <a:gd name="T25" fmla="*/ 431 h 62"/>
                <a:gd name="T26" fmla="*/ 458 w 162"/>
                <a:gd name="T27" fmla="*/ 397 h 62"/>
                <a:gd name="T28" fmla="*/ 550 w 162"/>
                <a:gd name="T29" fmla="*/ 474 h 62"/>
                <a:gd name="T30" fmla="*/ 1313 w 162"/>
                <a:gd name="T31" fmla="*/ 865 h 62"/>
                <a:gd name="T32" fmla="*/ 1875 w 162"/>
                <a:gd name="T33" fmla="*/ 865 h 62"/>
                <a:gd name="T34" fmla="*/ 2033 w 162"/>
                <a:gd name="T35" fmla="*/ 963 h 62"/>
                <a:gd name="T36" fmla="*/ 2063 w 162"/>
                <a:gd name="T37" fmla="*/ 1134 h 62"/>
                <a:gd name="T38" fmla="*/ 2220 w 162"/>
                <a:gd name="T39" fmla="*/ 1134 h 62"/>
                <a:gd name="T40" fmla="*/ 2533 w 162"/>
                <a:gd name="T41" fmla="*/ 660 h 62"/>
                <a:gd name="T42" fmla="*/ 2470 w 162"/>
                <a:gd name="T43" fmla="*/ 511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2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5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5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1" y="44"/>
                    <a:pt x="162" y="35"/>
                  </a:cubicBezTo>
                  <a:cubicBezTo>
                    <a:pt x="162" y="31"/>
                    <a:pt x="160" y="28"/>
                    <a:pt x="158" y="27"/>
                  </a:cubicBezTo>
                  <a:close/>
                </a:path>
              </a:pathLst>
            </a:custGeom>
            <a:noFill/>
            <a:ln w="11113" cap="flat">
              <a:solidFill>
                <a:srgbClr val="8488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246">
              <a:extLst>
                <a:ext uri="{FF2B5EF4-FFF2-40B4-BE49-F238E27FC236}">
                  <a16:creationId xmlns:a16="http://schemas.microsoft.com/office/drawing/2014/main" id="{1A5583F2-CC37-4DC8-A423-AB40A6E95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104"/>
              <a:ext cx="1580" cy="445"/>
            </a:xfrm>
            <a:custGeom>
              <a:avLst/>
              <a:gdLst>
                <a:gd name="T0" fmla="*/ 0 w 632"/>
                <a:gd name="T1" fmla="*/ 3160 h 167"/>
                <a:gd name="T2" fmla="*/ 7113 w 632"/>
                <a:gd name="T3" fmla="*/ 0 h 167"/>
                <a:gd name="T4" fmla="*/ 9875 w 632"/>
                <a:gd name="T5" fmla="*/ 37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2" h="167">
                  <a:moveTo>
                    <a:pt x="0" y="167"/>
                  </a:moveTo>
                  <a:cubicBezTo>
                    <a:pt x="94" y="81"/>
                    <a:pt x="237" y="0"/>
                    <a:pt x="455" y="0"/>
                  </a:cubicBezTo>
                  <a:cubicBezTo>
                    <a:pt x="520" y="0"/>
                    <a:pt x="579" y="8"/>
                    <a:pt x="632" y="2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Freeform 247">
              <a:extLst>
                <a:ext uri="{FF2B5EF4-FFF2-40B4-BE49-F238E27FC236}">
                  <a16:creationId xmlns:a16="http://schemas.microsoft.com/office/drawing/2014/main" id="{7ABFB296-BA9C-494B-8D3D-DED9AC27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Freeform 248">
              <a:extLst>
                <a:ext uri="{FF2B5EF4-FFF2-40B4-BE49-F238E27FC236}">
                  <a16:creationId xmlns:a16="http://schemas.microsoft.com/office/drawing/2014/main" id="{2AAE2357-3DFD-4F68-A117-3788E864B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Freeform 249">
              <a:extLst>
                <a:ext uri="{FF2B5EF4-FFF2-40B4-BE49-F238E27FC236}">
                  <a16:creationId xmlns:a16="http://schemas.microsoft.com/office/drawing/2014/main" id="{ED09EE2C-9844-4D66-8ADA-7B8C5B21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72"/>
              <a:ext cx="100" cy="77"/>
            </a:xfrm>
            <a:custGeom>
              <a:avLst/>
              <a:gdLst>
                <a:gd name="T0" fmla="*/ 100 w 100"/>
                <a:gd name="T1" fmla="*/ 0 h 77"/>
                <a:gd name="T2" fmla="*/ 0 w 100"/>
                <a:gd name="T3" fmla="*/ 5 h 77"/>
                <a:gd name="T4" fmla="*/ 25 w 100"/>
                <a:gd name="T5" fmla="*/ 77 h 77"/>
                <a:gd name="T6" fmla="*/ 100 w 100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7">
                  <a:moveTo>
                    <a:pt x="100" y="0"/>
                  </a:moveTo>
                  <a:lnTo>
                    <a:pt x="0" y="5"/>
                  </a:lnTo>
                  <a:lnTo>
                    <a:pt x="25" y="77"/>
                  </a:lnTo>
                  <a:lnTo>
                    <a:pt x="100" y="0"/>
                  </a:ln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Freeform 250">
              <a:extLst>
                <a:ext uri="{FF2B5EF4-FFF2-40B4-BE49-F238E27FC236}">
                  <a16:creationId xmlns:a16="http://schemas.microsoft.com/office/drawing/2014/main" id="{09E8F91B-7F02-4E2B-9653-658739FF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501"/>
              <a:ext cx="665" cy="670"/>
            </a:xfrm>
            <a:custGeom>
              <a:avLst/>
              <a:gdLst>
                <a:gd name="T0" fmla="*/ 4000 w 266"/>
                <a:gd name="T1" fmla="*/ 2053 h 251"/>
                <a:gd name="T2" fmla="*/ 1613 w 266"/>
                <a:gd name="T3" fmla="*/ 1524 h 251"/>
                <a:gd name="T4" fmla="*/ 250 w 266"/>
                <a:gd name="T5" fmla="*/ 1925 h 251"/>
                <a:gd name="T6" fmla="*/ 208 w 266"/>
                <a:gd name="T7" fmla="*/ 1938 h 251"/>
                <a:gd name="T8" fmla="*/ 220 w 266"/>
                <a:gd name="T9" fmla="*/ 1938 h 251"/>
                <a:gd name="T10" fmla="*/ 2333 w 266"/>
                <a:gd name="T11" fmla="*/ 192 h 251"/>
                <a:gd name="T12" fmla="*/ 2333 w 266"/>
                <a:gd name="T13" fmla="*/ 171 h 251"/>
                <a:gd name="T14" fmla="*/ 2270 w 266"/>
                <a:gd name="T15" fmla="*/ 0 h 251"/>
                <a:gd name="T16" fmla="*/ 0 w 266"/>
                <a:gd name="T17" fmla="*/ 1882 h 251"/>
                <a:gd name="T18" fmla="*/ 158 w 266"/>
                <a:gd name="T19" fmla="*/ 2109 h 251"/>
                <a:gd name="T20" fmla="*/ 188 w 266"/>
                <a:gd name="T21" fmla="*/ 2130 h 251"/>
                <a:gd name="T22" fmla="*/ 238 w 266"/>
                <a:gd name="T23" fmla="*/ 2130 h 251"/>
                <a:gd name="T24" fmla="*/ 238 w 266"/>
                <a:gd name="T25" fmla="*/ 2130 h 251"/>
                <a:gd name="T26" fmla="*/ 270 w 266"/>
                <a:gd name="T27" fmla="*/ 2130 h 251"/>
                <a:gd name="T28" fmla="*/ 300 w 266"/>
                <a:gd name="T29" fmla="*/ 2109 h 251"/>
                <a:gd name="T30" fmla="*/ 1658 w 266"/>
                <a:gd name="T31" fmla="*/ 1788 h 251"/>
                <a:gd name="T32" fmla="*/ 3970 w 266"/>
                <a:gd name="T33" fmla="*/ 2130 h 251"/>
                <a:gd name="T34" fmla="*/ 3583 w 266"/>
                <a:gd name="T35" fmla="*/ 2872 h 251"/>
                <a:gd name="T36" fmla="*/ 2783 w 266"/>
                <a:gd name="T37" fmla="*/ 3064 h 251"/>
                <a:gd name="T38" fmla="*/ 1345 w 266"/>
                <a:gd name="T39" fmla="*/ 3441 h 251"/>
                <a:gd name="T40" fmla="*/ 63 w 266"/>
                <a:gd name="T41" fmla="*/ 4282 h 251"/>
                <a:gd name="T42" fmla="*/ 125 w 266"/>
                <a:gd name="T43" fmla="*/ 4695 h 251"/>
                <a:gd name="T44" fmla="*/ 145 w 266"/>
                <a:gd name="T45" fmla="*/ 4773 h 251"/>
                <a:gd name="T46" fmla="*/ 1458 w 266"/>
                <a:gd name="T47" fmla="*/ 3748 h 251"/>
                <a:gd name="T48" fmla="*/ 2845 w 266"/>
                <a:gd name="T49" fmla="*/ 3270 h 251"/>
                <a:gd name="T50" fmla="*/ 4063 w 266"/>
                <a:gd name="T51" fmla="*/ 2531 h 251"/>
                <a:gd name="T52" fmla="*/ 4083 w 266"/>
                <a:gd name="T53" fmla="*/ 2472 h 251"/>
                <a:gd name="T54" fmla="*/ 4083 w 266"/>
                <a:gd name="T55" fmla="*/ 2472 h 251"/>
                <a:gd name="T56" fmla="*/ 4083 w 266"/>
                <a:gd name="T57" fmla="*/ 2472 h 251"/>
                <a:gd name="T58" fmla="*/ 4000 w 266"/>
                <a:gd name="T59" fmla="*/ 2053 h 2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66" h="251">
                  <a:moveTo>
                    <a:pt x="256" y="108"/>
                  </a:moveTo>
                  <a:cubicBezTo>
                    <a:pt x="234" y="82"/>
                    <a:pt x="161" y="73"/>
                    <a:pt x="103" y="80"/>
                  </a:cubicBezTo>
                  <a:cubicBezTo>
                    <a:pt x="70" y="84"/>
                    <a:pt x="43" y="90"/>
                    <a:pt x="16" y="101"/>
                  </a:cubicBezTo>
                  <a:cubicBezTo>
                    <a:pt x="15" y="102"/>
                    <a:pt x="14" y="102"/>
                    <a:pt x="13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8" y="89"/>
                    <a:pt x="55" y="47"/>
                    <a:pt x="149" y="10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54" y="33"/>
                    <a:pt x="7" y="77"/>
                    <a:pt x="0" y="99"/>
                  </a:cubicBezTo>
                  <a:cubicBezTo>
                    <a:pt x="0" y="102"/>
                    <a:pt x="5" y="108"/>
                    <a:pt x="10" y="111"/>
                  </a:cubicBezTo>
                  <a:cubicBezTo>
                    <a:pt x="12" y="112"/>
                    <a:pt x="13" y="112"/>
                    <a:pt x="12" y="112"/>
                  </a:cubicBezTo>
                  <a:cubicBezTo>
                    <a:pt x="13" y="112"/>
                    <a:pt x="14" y="112"/>
                    <a:pt x="15" y="11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6" y="112"/>
                    <a:pt x="16" y="112"/>
                    <a:pt x="17" y="112"/>
                  </a:cubicBezTo>
                  <a:cubicBezTo>
                    <a:pt x="18" y="112"/>
                    <a:pt x="18" y="112"/>
                    <a:pt x="19" y="111"/>
                  </a:cubicBezTo>
                  <a:cubicBezTo>
                    <a:pt x="39" y="107"/>
                    <a:pt x="72" y="96"/>
                    <a:pt x="106" y="94"/>
                  </a:cubicBezTo>
                  <a:cubicBezTo>
                    <a:pt x="165" y="89"/>
                    <a:pt x="235" y="94"/>
                    <a:pt x="254" y="112"/>
                  </a:cubicBezTo>
                  <a:cubicBezTo>
                    <a:pt x="266" y="132"/>
                    <a:pt x="244" y="146"/>
                    <a:pt x="229" y="151"/>
                  </a:cubicBezTo>
                  <a:cubicBezTo>
                    <a:pt x="214" y="154"/>
                    <a:pt x="197" y="157"/>
                    <a:pt x="178" y="161"/>
                  </a:cubicBezTo>
                  <a:cubicBezTo>
                    <a:pt x="152" y="167"/>
                    <a:pt x="119" y="170"/>
                    <a:pt x="86" y="181"/>
                  </a:cubicBezTo>
                  <a:cubicBezTo>
                    <a:pt x="49" y="193"/>
                    <a:pt x="19" y="208"/>
                    <a:pt x="4" y="225"/>
                  </a:cubicBezTo>
                  <a:cubicBezTo>
                    <a:pt x="5" y="225"/>
                    <a:pt x="8" y="247"/>
                    <a:pt x="8" y="247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5" y="238"/>
                    <a:pt x="45" y="212"/>
                    <a:pt x="93" y="197"/>
                  </a:cubicBezTo>
                  <a:cubicBezTo>
                    <a:pt x="125" y="186"/>
                    <a:pt x="155" y="178"/>
                    <a:pt x="182" y="172"/>
                  </a:cubicBezTo>
                  <a:cubicBezTo>
                    <a:pt x="226" y="163"/>
                    <a:pt x="254" y="157"/>
                    <a:pt x="260" y="133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4" y="122"/>
                    <a:pt x="262" y="114"/>
                    <a:pt x="256" y="108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251">
              <a:extLst>
                <a:ext uri="{FF2B5EF4-FFF2-40B4-BE49-F238E27FC236}">
                  <a16:creationId xmlns:a16="http://schemas.microsoft.com/office/drawing/2014/main" id="{A83817B1-D628-43E7-9A55-04DFEE4BB8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0" y="1472"/>
              <a:ext cx="665" cy="699"/>
            </a:xfrm>
            <a:custGeom>
              <a:avLst/>
              <a:gdLst>
                <a:gd name="T0" fmla="*/ 2845 w 266"/>
                <a:gd name="T1" fmla="*/ 0 h 262"/>
                <a:gd name="T2" fmla="*/ 2220 w 266"/>
                <a:gd name="T3" fmla="*/ 35 h 262"/>
                <a:gd name="T4" fmla="*/ 2375 w 266"/>
                <a:gd name="T5" fmla="*/ 547 h 262"/>
                <a:gd name="T6" fmla="*/ 2845 w 266"/>
                <a:gd name="T7" fmla="*/ 0 h 262"/>
                <a:gd name="T8" fmla="*/ 4000 w 266"/>
                <a:gd name="T9" fmla="*/ 2257 h 262"/>
                <a:gd name="T10" fmla="*/ 1613 w 266"/>
                <a:gd name="T11" fmla="*/ 1729 h 262"/>
                <a:gd name="T12" fmla="*/ 250 w 266"/>
                <a:gd name="T13" fmla="*/ 2129 h 262"/>
                <a:gd name="T14" fmla="*/ 208 w 266"/>
                <a:gd name="T15" fmla="*/ 2142 h 262"/>
                <a:gd name="T16" fmla="*/ 220 w 266"/>
                <a:gd name="T17" fmla="*/ 2142 h 262"/>
                <a:gd name="T18" fmla="*/ 2333 w 266"/>
                <a:gd name="T19" fmla="*/ 398 h 262"/>
                <a:gd name="T20" fmla="*/ 2333 w 266"/>
                <a:gd name="T21" fmla="*/ 376 h 262"/>
                <a:gd name="T22" fmla="*/ 2270 w 266"/>
                <a:gd name="T23" fmla="*/ 205 h 262"/>
                <a:gd name="T24" fmla="*/ 0 w 266"/>
                <a:gd name="T25" fmla="*/ 2086 h 262"/>
                <a:gd name="T26" fmla="*/ 158 w 266"/>
                <a:gd name="T27" fmla="*/ 2313 h 262"/>
                <a:gd name="T28" fmla="*/ 188 w 266"/>
                <a:gd name="T29" fmla="*/ 2334 h 262"/>
                <a:gd name="T30" fmla="*/ 238 w 266"/>
                <a:gd name="T31" fmla="*/ 2334 h 262"/>
                <a:gd name="T32" fmla="*/ 238 w 266"/>
                <a:gd name="T33" fmla="*/ 2334 h 262"/>
                <a:gd name="T34" fmla="*/ 270 w 266"/>
                <a:gd name="T35" fmla="*/ 2334 h 262"/>
                <a:gd name="T36" fmla="*/ 300 w 266"/>
                <a:gd name="T37" fmla="*/ 2313 h 262"/>
                <a:gd name="T38" fmla="*/ 1658 w 266"/>
                <a:gd name="T39" fmla="*/ 1993 h 262"/>
                <a:gd name="T40" fmla="*/ 3970 w 266"/>
                <a:gd name="T41" fmla="*/ 2334 h 262"/>
                <a:gd name="T42" fmla="*/ 3583 w 266"/>
                <a:gd name="T43" fmla="*/ 3076 h 262"/>
                <a:gd name="T44" fmla="*/ 2783 w 266"/>
                <a:gd name="T45" fmla="*/ 3268 h 262"/>
                <a:gd name="T46" fmla="*/ 1345 w 266"/>
                <a:gd name="T47" fmla="*/ 3644 h 262"/>
                <a:gd name="T48" fmla="*/ 63 w 266"/>
                <a:gd name="T49" fmla="*/ 4485 h 262"/>
                <a:gd name="T50" fmla="*/ 125 w 266"/>
                <a:gd name="T51" fmla="*/ 4898 h 262"/>
                <a:gd name="T52" fmla="*/ 145 w 266"/>
                <a:gd name="T53" fmla="*/ 4976 h 262"/>
                <a:gd name="T54" fmla="*/ 1458 w 266"/>
                <a:gd name="T55" fmla="*/ 3951 h 262"/>
                <a:gd name="T56" fmla="*/ 2845 w 266"/>
                <a:gd name="T57" fmla="*/ 3474 h 262"/>
                <a:gd name="T58" fmla="*/ 4063 w 266"/>
                <a:gd name="T59" fmla="*/ 2732 h 262"/>
                <a:gd name="T60" fmla="*/ 4083 w 266"/>
                <a:gd name="T61" fmla="*/ 2676 h 262"/>
                <a:gd name="T62" fmla="*/ 4083 w 266"/>
                <a:gd name="T63" fmla="*/ 2676 h 262"/>
                <a:gd name="T64" fmla="*/ 4083 w 266"/>
                <a:gd name="T65" fmla="*/ 2676 h 262"/>
                <a:gd name="T66" fmla="*/ 4000 w 266"/>
                <a:gd name="T67" fmla="*/ 2257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6" h="262">
                  <a:moveTo>
                    <a:pt x="182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52" y="29"/>
                    <a:pt x="152" y="29"/>
                    <a:pt x="152" y="29"/>
                  </a:cubicBezTo>
                  <a:lnTo>
                    <a:pt x="182" y="0"/>
                  </a:lnTo>
                  <a:close/>
                  <a:moveTo>
                    <a:pt x="256" y="119"/>
                  </a:moveTo>
                  <a:cubicBezTo>
                    <a:pt x="234" y="93"/>
                    <a:pt x="161" y="84"/>
                    <a:pt x="103" y="91"/>
                  </a:cubicBezTo>
                  <a:cubicBezTo>
                    <a:pt x="70" y="95"/>
                    <a:pt x="43" y="101"/>
                    <a:pt x="16" y="112"/>
                  </a:cubicBezTo>
                  <a:cubicBezTo>
                    <a:pt x="15" y="113"/>
                    <a:pt x="14" y="113"/>
                    <a:pt x="13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8" y="100"/>
                    <a:pt x="55" y="58"/>
                    <a:pt x="149" y="21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54" y="44"/>
                    <a:pt x="7" y="88"/>
                    <a:pt x="0" y="110"/>
                  </a:cubicBezTo>
                  <a:cubicBezTo>
                    <a:pt x="0" y="113"/>
                    <a:pt x="5" y="119"/>
                    <a:pt x="10" y="122"/>
                  </a:cubicBezTo>
                  <a:cubicBezTo>
                    <a:pt x="12" y="123"/>
                    <a:pt x="13" y="123"/>
                    <a:pt x="12" y="123"/>
                  </a:cubicBezTo>
                  <a:cubicBezTo>
                    <a:pt x="13" y="123"/>
                    <a:pt x="14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6" y="123"/>
                    <a:pt x="16" y="123"/>
                    <a:pt x="17" y="123"/>
                  </a:cubicBezTo>
                  <a:cubicBezTo>
                    <a:pt x="18" y="123"/>
                    <a:pt x="18" y="123"/>
                    <a:pt x="19" y="122"/>
                  </a:cubicBezTo>
                  <a:cubicBezTo>
                    <a:pt x="39" y="118"/>
                    <a:pt x="72" y="107"/>
                    <a:pt x="106" y="105"/>
                  </a:cubicBezTo>
                  <a:cubicBezTo>
                    <a:pt x="165" y="100"/>
                    <a:pt x="235" y="105"/>
                    <a:pt x="254" y="123"/>
                  </a:cubicBezTo>
                  <a:cubicBezTo>
                    <a:pt x="266" y="143"/>
                    <a:pt x="244" y="157"/>
                    <a:pt x="229" y="162"/>
                  </a:cubicBezTo>
                  <a:cubicBezTo>
                    <a:pt x="214" y="165"/>
                    <a:pt x="197" y="168"/>
                    <a:pt x="178" y="172"/>
                  </a:cubicBezTo>
                  <a:cubicBezTo>
                    <a:pt x="152" y="178"/>
                    <a:pt x="119" y="181"/>
                    <a:pt x="86" y="192"/>
                  </a:cubicBezTo>
                  <a:cubicBezTo>
                    <a:pt x="49" y="204"/>
                    <a:pt x="19" y="219"/>
                    <a:pt x="4" y="236"/>
                  </a:cubicBezTo>
                  <a:cubicBezTo>
                    <a:pt x="5" y="236"/>
                    <a:pt x="8" y="258"/>
                    <a:pt x="8" y="258"/>
                  </a:cubicBezTo>
                  <a:cubicBezTo>
                    <a:pt x="9" y="262"/>
                    <a:pt x="9" y="262"/>
                    <a:pt x="9" y="262"/>
                  </a:cubicBezTo>
                  <a:cubicBezTo>
                    <a:pt x="15" y="249"/>
                    <a:pt x="45" y="223"/>
                    <a:pt x="93" y="208"/>
                  </a:cubicBezTo>
                  <a:cubicBezTo>
                    <a:pt x="125" y="197"/>
                    <a:pt x="155" y="189"/>
                    <a:pt x="182" y="183"/>
                  </a:cubicBezTo>
                  <a:cubicBezTo>
                    <a:pt x="226" y="174"/>
                    <a:pt x="254" y="168"/>
                    <a:pt x="260" y="144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4" y="133"/>
                    <a:pt x="262" y="125"/>
                    <a:pt x="256" y="119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252">
              <a:extLst>
                <a:ext uri="{FF2B5EF4-FFF2-40B4-BE49-F238E27FC236}">
                  <a16:creationId xmlns:a16="http://schemas.microsoft.com/office/drawing/2014/main" id="{C5A96D5F-29BF-43BC-97F9-F1C69C42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696"/>
              <a:ext cx="645" cy="152"/>
            </a:xfrm>
            <a:custGeom>
              <a:avLst/>
              <a:gdLst>
                <a:gd name="T0" fmla="*/ 1520 w 258"/>
                <a:gd name="T1" fmla="*/ 136 h 57"/>
                <a:gd name="T2" fmla="*/ 158 w 258"/>
                <a:gd name="T3" fmla="*/ 533 h 57"/>
                <a:gd name="T4" fmla="*/ 63 w 258"/>
                <a:gd name="T5" fmla="*/ 568 h 57"/>
                <a:gd name="T6" fmla="*/ 50 w 258"/>
                <a:gd name="T7" fmla="*/ 704 h 57"/>
                <a:gd name="T8" fmla="*/ 145 w 258"/>
                <a:gd name="T9" fmla="*/ 739 h 57"/>
                <a:gd name="T10" fmla="*/ 208 w 258"/>
                <a:gd name="T11" fmla="*/ 717 h 57"/>
                <a:gd name="T12" fmla="*/ 1533 w 258"/>
                <a:gd name="T13" fmla="*/ 320 h 57"/>
                <a:gd name="T14" fmla="*/ 3875 w 258"/>
                <a:gd name="T15" fmla="*/ 683 h 57"/>
                <a:gd name="T16" fmla="*/ 3988 w 258"/>
                <a:gd name="T17" fmla="*/ 1080 h 57"/>
                <a:gd name="T18" fmla="*/ 3988 w 258"/>
                <a:gd name="T19" fmla="*/ 1080 h 57"/>
                <a:gd name="T20" fmla="*/ 3908 w 258"/>
                <a:gd name="T21" fmla="*/ 661 h 57"/>
                <a:gd name="T22" fmla="*/ 1520 w 258"/>
                <a:gd name="T23" fmla="*/ 13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8" h="57">
                  <a:moveTo>
                    <a:pt x="97" y="7"/>
                  </a:moveTo>
                  <a:cubicBezTo>
                    <a:pt x="64" y="11"/>
                    <a:pt x="37" y="17"/>
                    <a:pt x="10" y="28"/>
                  </a:cubicBezTo>
                  <a:cubicBezTo>
                    <a:pt x="6" y="30"/>
                    <a:pt x="4" y="30"/>
                    <a:pt x="4" y="30"/>
                  </a:cubicBezTo>
                  <a:cubicBezTo>
                    <a:pt x="4" y="30"/>
                    <a:pt x="0" y="35"/>
                    <a:pt x="3" y="37"/>
                  </a:cubicBezTo>
                  <a:cubicBezTo>
                    <a:pt x="4" y="38"/>
                    <a:pt x="6" y="39"/>
                    <a:pt x="9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39" y="27"/>
                    <a:pt x="65" y="21"/>
                    <a:pt x="98" y="17"/>
                  </a:cubicBezTo>
                  <a:cubicBezTo>
                    <a:pt x="159" y="10"/>
                    <a:pt x="229" y="18"/>
                    <a:pt x="248" y="36"/>
                  </a:cubicBezTo>
                  <a:cubicBezTo>
                    <a:pt x="255" y="42"/>
                    <a:pt x="256" y="53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8" y="49"/>
                    <a:pt x="256" y="41"/>
                    <a:pt x="250" y="35"/>
                  </a:cubicBezTo>
                  <a:cubicBezTo>
                    <a:pt x="228" y="9"/>
                    <a:pt x="155" y="0"/>
                    <a:pt x="97" y="7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253">
              <a:extLst>
                <a:ext uri="{FF2B5EF4-FFF2-40B4-BE49-F238E27FC236}">
                  <a16:creationId xmlns:a16="http://schemas.microsoft.com/office/drawing/2014/main" id="{90101E24-96D7-48FC-95C0-A7F3419B2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747"/>
              <a:ext cx="80" cy="53"/>
            </a:xfrm>
            <a:custGeom>
              <a:avLst/>
              <a:gdLst>
                <a:gd name="T0" fmla="*/ 95 w 32"/>
                <a:gd name="T1" fmla="*/ 170 h 20"/>
                <a:gd name="T2" fmla="*/ 20 w 32"/>
                <a:gd name="T3" fmla="*/ 204 h 20"/>
                <a:gd name="T4" fmla="*/ 0 w 32"/>
                <a:gd name="T5" fmla="*/ 352 h 20"/>
                <a:gd name="T6" fmla="*/ 83 w 32"/>
                <a:gd name="T7" fmla="*/ 371 h 20"/>
                <a:gd name="T8" fmla="*/ 145 w 32"/>
                <a:gd name="T9" fmla="*/ 352 h 20"/>
                <a:gd name="T10" fmla="*/ 375 w 32"/>
                <a:gd name="T11" fmla="*/ 260 h 20"/>
                <a:gd name="T12" fmla="*/ 500 w 32"/>
                <a:gd name="T13" fmla="*/ 0 h 20"/>
                <a:gd name="T14" fmla="*/ 95 w 32"/>
                <a:gd name="T15" fmla="*/ 17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0">
                  <a:moveTo>
                    <a:pt x="6" y="9"/>
                  </a:moveTo>
                  <a:cubicBezTo>
                    <a:pt x="4" y="10"/>
                    <a:pt x="2" y="11"/>
                    <a:pt x="1" y="11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19"/>
                    <a:pt x="3" y="20"/>
                    <a:pt x="5" y="20"/>
                  </a:cubicBezTo>
                  <a:cubicBezTo>
                    <a:pt x="7" y="20"/>
                    <a:pt x="8" y="20"/>
                    <a:pt x="9" y="19"/>
                  </a:cubicBezTo>
                  <a:cubicBezTo>
                    <a:pt x="14" y="17"/>
                    <a:pt x="19" y="15"/>
                    <a:pt x="24" y="14"/>
                  </a:cubicBezTo>
                  <a:cubicBezTo>
                    <a:pt x="25" y="9"/>
                    <a:pt x="28" y="4"/>
                    <a:pt x="32" y="0"/>
                  </a:cubicBezTo>
                  <a:cubicBezTo>
                    <a:pt x="23" y="3"/>
                    <a:pt x="14" y="6"/>
                    <a:pt x="6" y="9"/>
                  </a:cubicBezTo>
                  <a:close/>
                </a:path>
              </a:pathLst>
            </a:custGeom>
            <a:solidFill>
              <a:srgbClr val="00A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254">
              <a:extLst>
                <a:ext uri="{FF2B5EF4-FFF2-40B4-BE49-F238E27FC236}">
                  <a16:creationId xmlns:a16="http://schemas.microsoft.com/office/drawing/2014/main" id="{2AF1C5D4-AA2A-4348-A380-177C61E8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800"/>
              <a:ext cx="655" cy="360"/>
            </a:xfrm>
            <a:custGeom>
              <a:avLst/>
              <a:gdLst>
                <a:gd name="T0" fmla="*/ 4020 w 262"/>
                <a:gd name="T1" fmla="*/ 363 h 135"/>
                <a:gd name="T2" fmla="*/ 4020 w 262"/>
                <a:gd name="T3" fmla="*/ 341 h 135"/>
                <a:gd name="T4" fmla="*/ 2750 w 262"/>
                <a:gd name="T5" fmla="*/ 1045 h 135"/>
                <a:gd name="T6" fmla="*/ 1363 w 262"/>
                <a:gd name="T7" fmla="*/ 1515 h 135"/>
                <a:gd name="T8" fmla="*/ 63 w 262"/>
                <a:gd name="T9" fmla="*/ 2560 h 135"/>
                <a:gd name="T10" fmla="*/ 0 w 262"/>
                <a:gd name="T11" fmla="*/ 2141 h 135"/>
                <a:gd name="T12" fmla="*/ 1283 w 262"/>
                <a:gd name="T13" fmla="*/ 1309 h 135"/>
                <a:gd name="T14" fmla="*/ 2720 w 262"/>
                <a:gd name="T15" fmla="*/ 931 h 135"/>
                <a:gd name="T16" fmla="*/ 3520 w 262"/>
                <a:gd name="T17" fmla="*/ 739 h 135"/>
                <a:gd name="T18" fmla="*/ 3908 w 262"/>
                <a:gd name="T19" fmla="*/ 0 h 135"/>
                <a:gd name="T20" fmla="*/ 3970 w 262"/>
                <a:gd name="T21" fmla="*/ 56 h 135"/>
                <a:gd name="T22" fmla="*/ 4033 w 262"/>
                <a:gd name="T23" fmla="*/ 227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135">
                  <a:moveTo>
                    <a:pt x="257" y="19"/>
                  </a:moveTo>
                  <a:cubicBezTo>
                    <a:pt x="257" y="18"/>
                    <a:pt x="257" y="18"/>
                    <a:pt x="257" y="18"/>
                  </a:cubicBezTo>
                  <a:cubicBezTo>
                    <a:pt x="251" y="41"/>
                    <a:pt x="220" y="46"/>
                    <a:pt x="176" y="55"/>
                  </a:cubicBezTo>
                  <a:cubicBezTo>
                    <a:pt x="149" y="61"/>
                    <a:pt x="119" y="69"/>
                    <a:pt x="87" y="80"/>
                  </a:cubicBezTo>
                  <a:cubicBezTo>
                    <a:pt x="39" y="95"/>
                    <a:pt x="9" y="122"/>
                    <a:pt x="4" y="135"/>
                  </a:cubicBezTo>
                  <a:cubicBezTo>
                    <a:pt x="4" y="135"/>
                    <a:pt x="1" y="113"/>
                    <a:pt x="0" y="113"/>
                  </a:cubicBezTo>
                  <a:cubicBezTo>
                    <a:pt x="15" y="96"/>
                    <a:pt x="45" y="81"/>
                    <a:pt x="82" y="69"/>
                  </a:cubicBezTo>
                  <a:cubicBezTo>
                    <a:pt x="115" y="58"/>
                    <a:pt x="148" y="55"/>
                    <a:pt x="174" y="49"/>
                  </a:cubicBezTo>
                  <a:cubicBezTo>
                    <a:pt x="193" y="45"/>
                    <a:pt x="210" y="42"/>
                    <a:pt x="225" y="39"/>
                  </a:cubicBezTo>
                  <a:cubicBezTo>
                    <a:pt x="240" y="34"/>
                    <a:pt x="262" y="20"/>
                    <a:pt x="250" y="0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8" y="12"/>
                    <a:pt x="258" y="12"/>
                    <a:pt x="258" y="1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255">
              <a:extLst>
                <a:ext uri="{FF2B5EF4-FFF2-40B4-BE49-F238E27FC236}">
                  <a16:creationId xmlns:a16="http://schemas.microsoft.com/office/drawing/2014/main" id="{A65BCAF3-3C26-490C-A94D-1426225D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501"/>
              <a:ext cx="373" cy="302"/>
            </a:xfrm>
            <a:custGeom>
              <a:avLst/>
              <a:gdLst>
                <a:gd name="T0" fmla="*/ 158 w 149"/>
                <a:gd name="T1" fmla="*/ 2122 h 113"/>
                <a:gd name="T2" fmla="*/ 0 w 149"/>
                <a:gd name="T3" fmla="*/ 1892 h 113"/>
                <a:gd name="T4" fmla="*/ 2276 w 149"/>
                <a:gd name="T5" fmla="*/ 0 h 113"/>
                <a:gd name="T6" fmla="*/ 2338 w 149"/>
                <a:gd name="T7" fmla="*/ 171 h 113"/>
                <a:gd name="T8" fmla="*/ 175 w 149"/>
                <a:gd name="T9" fmla="*/ 1930 h 113"/>
                <a:gd name="T10" fmla="*/ 175 w 149"/>
                <a:gd name="T11" fmla="*/ 2122 h 113"/>
                <a:gd name="T12" fmla="*/ 158 w 149"/>
                <a:gd name="T13" fmla="*/ 2122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13">
                  <a:moveTo>
                    <a:pt x="10" y="111"/>
                  </a:moveTo>
                  <a:cubicBezTo>
                    <a:pt x="5" y="108"/>
                    <a:pt x="0" y="102"/>
                    <a:pt x="0" y="99"/>
                  </a:cubicBezTo>
                  <a:cubicBezTo>
                    <a:pt x="7" y="77"/>
                    <a:pt x="54" y="33"/>
                    <a:pt x="145" y="0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51" y="45"/>
                    <a:pt x="15" y="88"/>
                    <a:pt x="11" y="101"/>
                  </a:cubicBezTo>
                  <a:cubicBezTo>
                    <a:pt x="9" y="106"/>
                    <a:pt x="9" y="109"/>
                    <a:pt x="11" y="111"/>
                  </a:cubicBezTo>
                  <a:cubicBezTo>
                    <a:pt x="13" y="112"/>
                    <a:pt x="13" y="113"/>
                    <a:pt x="10" y="111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256">
              <a:extLst>
                <a:ext uri="{FF2B5EF4-FFF2-40B4-BE49-F238E27FC236}">
                  <a16:creationId xmlns:a16="http://schemas.microsoft.com/office/drawing/2014/main" id="{9B965260-CCDF-4C14-9D0E-D646E045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25"/>
              <a:ext cx="355" cy="278"/>
            </a:xfrm>
            <a:custGeom>
              <a:avLst/>
              <a:gdLst>
                <a:gd name="T0" fmla="*/ 2220 w 142"/>
                <a:gd name="T1" fmla="*/ 21 h 104"/>
                <a:gd name="T2" fmla="*/ 113 w 142"/>
                <a:gd name="T3" fmla="*/ 1780 h 104"/>
                <a:gd name="T4" fmla="*/ 188 w 142"/>
                <a:gd name="T5" fmla="*/ 1951 h 104"/>
                <a:gd name="T6" fmla="*/ 188 w 142"/>
                <a:gd name="T7" fmla="*/ 1951 h 104"/>
                <a:gd name="T8" fmla="*/ 63 w 142"/>
                <a:gd name="T9" fmla="*/ 1759 h 104"/>
                <a:gd name="T10" fmla="*/ 2220 w 142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04">
                  <a:moveTo>
                    <a:pt x="142" y="1"/>
                  </a:moveTo>
                  <a:cubicBezTo>
                    <a:pt x="48" y="38"/>
                    <a:pt x="11" y="80"/>
                    <a:pt x="7" y="93"/>
                  </a:cubicBezTo>
                  <a:cubicBezTo>
                    <a:pt x="3" y="104"/>
                    <a:pt x="7" y="104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7" y="104"/>
                    <a:pt x="0" y="103"/>
                    <a:pt x="4" y="92"/>
                  </a:cubicBezTo>
                  <a:cubicBezTo>
                    <a:pt x="8" y="79"/>
                    <a:pt x="44" y="36"/>
                    <a:pt x="142" y="0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257">
              <a:extLst>
                <a:ext uri="{FF2B5EF4-FFF2-40B4-BE49-F238E27FC236}">
                  <a16:creationId xmlns:a16="http://schemas.microsoft.com/office/drawing/2014/main" id="{7D5414FD-BB3C-40F6-B9A3-B8A14485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848"/>
              <a:ext cx="633" cy="323"/>
            </a:xfrm>
            <a:custGeom>
              <a:avLst/>
              <a:gdLst>
                <a:gd name="T0" fmla="*/ 3963 w 253"/>
                <a:gd name="T1" fmla="*/ 0 h 121"/>
                <a:gd name="T2" fmla="*/ 2692 w 253"/>
                <a:gd name="T3" fmla="*/ 705 h 121"/>
                <a:gd name="T4" fmla="*/ 1301 w 253"/>
                <a:gd name="T5" fmla="*/ 1183 h 121"/>
                <a:gd name="T6" fmla="*/ 0 w 253"/>
                <a:gd name="T7" fmla="*/ 2224 h 121"/>
                <a:gd name="T8" fmla="*/ 20 w 253"/>
                <a:gd name="T9" fmla="*/ 2301 h 121"/>
                <a:gd name="T10" fmla="*/ 1334 w 253"/>
                <a:gd name="T11" fmla="*/ 1276 h 121"/>
                <a:gd name="T12" fmla="*/ 2722 w 253"/>
                <a:gd name="T13" fmla="*/ 798 h 121"/>
                <a:gd name="T14" fmla="*/ 3943 w 253"/>
                <a:gd name="T15" fmla="*/ 56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3" h="121">
                  <a:moveTo>
                    <a:pt x="253" y="0"/>
                  </a:moveTo>
                  <a:cubicBezTo>
                    <a:pt x="247" y="23"/>
                    <a:pt x="216" y="28"/>
                    <a:pt x="172" y="37"/>
                  </a:cubicBezTo>
                  <a:cubicBezTo>
                    <a:pt x="145" y="43"/>
                    <a:pt x="115" y="51"/>
                    <a:pt x="83" y="62"/>
                  </a:cubicBezTo>
                  <a:cubicBezTo>
                    <a:pt x="35" y="77"/>
                    <a:pt x="5" y="104"/>
                    <a:pt x="0" y="117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7" y="108"/>
                    <a:pt x="37" y="82"/>
                    <a:pt x="85" y="67"/>
                  </a:cubicBezTo>
                  <a:cubicBezTo>
                    <a:pt x="117" y="56"/>
                    <a:pt x="147" y="48"/>
                    <a:pt x="174" y="42"/>
                  </a:cubicBezTo>
                  <a:cubicBezTo>
                    <a:pt x="218" y="33"/>
                    <a:pt x="246" y="27"/>
                    <a:pt x="252" y="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Freeform 258">
              <a:extLst>
                <a:ext uri="{FF2B5EF4-FFF2-40B4-BE49-F238E27FC236}">
                  <a16:creationId xmlns:a16="http://schemas.microsoft.com/office/drawing/2014/main" id="{055EE50E-318C-405A-87B0-A2AEEBF3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72"/>
              <a:ext cx="100" cy="77"/>
            </a:xfrm>
            <a:custGeom>
              <a:avLst/>
              <a:gdLst>
                <a:gd name="T0" fmla="*/ 100 w 100"/>
                <a:gd name="T1" fmla="*/ 0 h 77"/>
                <a:gd name="T2" fmla="*/ 0 w 100"/>
                <a:gd name="T3" fmla="*/ 5 h 77"/>
                <a:gd name="T4" fmla="*/ 25 w 100"/>
                <a:gd name="T5" fmla="*/ 77 h 77"/>
                <a:gd name="T6" fmla="*/ 100 w 100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7">
                  <a:moveTo>
                    <a:pt x="100" y="0"/>
                  </a:moveTo>
                  <a:lnTo>
                    <a:pt x="0" y="5"/>
                  </a:lnTo>
                  <a:lnTo>
                    <a:pt x="25" y="77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259">
              <a:extLst>
                <a:ext uri="{FF2B5EF4-FFF2-40B4-BE49-F238E27FC236}">
                  <a16:creationId xmlns:a16="http://schemas.microsoft.com/office/drawing/2014/main" id="{4AB96135-B0F0-4B59-B695-AB29D46F9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260">
              <a:extLst>
                <a:ext uri="{FF2B5EF4-FFF2-40B4-BE49-F238E27FC236}">
                  <a16:creationId xmlns:a16="http://schemas.microsoft.com/office/drawing/2014/main" id="{DCBC669A-AD7F-45E3-BB93-F4D7C2012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261">
              <a:extLst>
                <a:ext uri="{FF2B5EF4-FFF2-40B4-BE49-F238E27FC236}">
                  <a16:creationId xmlns:a16="http://schemas.microsoft.com/office/drawing/2014/main" id="{35565708-6FE6-4AA7-A90D-DE4D395C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23"/>
              <a:ext cx="607" cy="128"/>
            </a:xfrm>
            <a:custGeom>
              <a:avLst/>
              <a:gdLst>
                <a:gd name="T0" fmla="*/ 0 w 243"/>
                <a:gd name="T1" fmla="*/ 533 h 48"/>
                <a:gd name="T2" fmla="*/ 1354 w 243"/>
                <a:gd name="T3" fmla="*/ 205 h 48"/>
                <a:gd name="T4" fmla="*/ 3662 w 243"/>
                <a:gd name="T5" fmla="*/ 547 h 48"/>
                <a:gd name="T6" fmla="*/ 3774 w 243"/>
                <a:gd name="T7" fmla="*/ 909 h 48"/>
                <a:gd name="T8" fmla="*/ 3774 w 243"/>
                <a:gd name="T9" fmla="*/ 888 h 48"/>
                <a:gd name="T10" fmla="*/ 3662 w 243"/>
                <a:gd name="T11" fmla="*/ 491 h 48"/>
                <a:gd name="T12" fmla="*/ 1324 w 243"/>
                <a:gd name="T13" fmla="*/ 136 h 48"/>
                <a:gd name="T14" fmla="*/ 0 w 243"/>
                <a:gd name="T15" fmla="*/ 53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3" h="48">
                  <a:moveTo>
                    <a:pt x="0" y="28"/>
                  </a:moveTo>
                  <a:cubicBezTo>
                    <a:pt x="20" y="24"/>
                    <a:pt x="53" y="13"/>
                    <a:pt x="87" y="11"/>
                  </a:cubicBezTo>
                  <a:cubicBezTo>
                    <a:pt x="146" y="6"/>
                    <a:pt x="216" y="11"/>
                    <a:pt x="235" y="29"/>
                  </a:cubicBezTo>
                  <a:cubicBezTo>
                    <a:pt x="242" y="35"/>
                    <a:pt x="243" y="43"/>
                    <a:pt x="242" y="48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3" y="43"/>
                    <a:pt x="242" y="32"/>
                    <a:pt x="235" y="26"/>
                  </a:cubicBezTo>
                  <a:cubicBezTo>
                    <a:pt x="216" y="8"/>
                    <a:pt x="146" y="0"/>
                    <a:pt x="85" y="7"/>
                  </a:cubicBezTo>
                  <a:cubicBezTo>
                    <a:pt x="52" y="11"/>
                    <a:pt x="26" y="17"/>
                    <a:pt x="0" y="28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262">
            <a:extLst>
              <a:ext uri="{FF2B5EF4-FFF2-40B4-BE49-F238E27FC236}">
                <a16:creationId xmlns:a16="http://schemas.microsoft.com/office/drawing/2014/main" id="{F88A95C0-8D49-4123-9501-E31B49F30E8E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979613"/>
            <a:ext cx="3630613" cy="3027362"/>
            <a:chOff x="3171" y="1037"/>
            <a:chExt cx="2287" cy="1907"/>
          </a:xfrm>
        </p:grpSpPr>
        <p:sp>
          <p:nvSpPr>
            <p:cNvPr id="39942" name="Freeform 263">
              <a:extLst>
                <a:ext uri="{FF2B5EF4-FFF2-40B4-BE49-F238E27FC236}">
                  <a16:creationId xmlns:a16="http://schemas.microsoft.com/office/drawing/2014/main" id="{913394C5-0564-4F34-9483-6ABE0C76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40"/>
              <a:ext cx="417" cy="515"/>
            </a:xfrm>
            <a:custGeom>
              <a:avLst/>
              <a:gdLst>
                <a:gd name="T0" fmla="*/ 0 w 167"/>
                <a:gd name="T1" fmla="*/ 2890 h 193"/>
                <a:gd name="T2" fmla="*/ 1341 w 167"/>
                <a:gd name="T3" fmla="*/ 1118 h 193"/>
                <a:gd name="T4" fmla="*/ 2587 w 167"/>
                <a:gd name="T5" fmla="*/ 21 h 193"/>
                <a:gd name="T6" fmla="*/ 2599 w 167"/>
                <a:gd name="T7" fmla="*/ 0 h 193"/>
                <a:gd name="T8" fmla="*/ 1933 w 167"/>
                <a:gd name="T9" fmla="*/ 1003 h 193"/>
                <a:gd name="T10" fmla="*/ 0 w 167"/>
                <a:gd name="T11" fmla="*/ 366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93">
                  <a:moveTo>
                    <a:pt x="0" y="152"/>
                  </a:moveTo>
                  <a:cubicBezTo>
                    <a:pt x="20" y="125"/>
                    <a:pt x="71" y="74"/>
                    <a:pt x="86" y="59"/>
                  </a:cubicBezTo>
                  <a:cubicBezTo>
                    <a:pt x="136" y="11"/>
                    <a:pt x="150" y="13"/>
                    <a:pt x="166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50" y="18"/>
                    <a:pt x="136" y="36"/>
                    <a:pt x="124" y="53"/>
                  </a:cubicBezTo>
                  <a:cubicBezTo>
                    <a:pt x="120" y="58"/>
                    <a:pt x="29" y="159"/>
                    <a:pt x="0" y="19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264">
              <a:extLst>
                <a:ext uri="{FF2B5EF4-FFF2-40B4-BE49-F238E27FC236}">
                  <a16:creationId xmlns:a16="http://schemas.microsoft.com/office/drawing/2014/main" id="{1D8E9A70-6E53-47A3-8201-6EA789A8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1"/>
              <a:ext cx="540" cy="544"/>
            </a:xfrm>
            <a:custGeom>
              <a:avLst/>
              <a:gdLst>
                <a:gd name="T0" fmla="*/ 0 w 216"/>
                <a:gd name="T1" fmla="*/ 3869 h 204"/>
                <a:gd name="T2" fmla="*/ 1345 w 216"/>
                <a:gd name="T3" fmla="*/ 2104 h 204"/>
                <a:gd name="T4" fmla="*/ 2595 w 216"/>
                <a:gd name="T5" fmla="*/ 1003 h 204"/>
                <a:gd name="T6" fmla="*/ 3363 w 216"/>
                <a:gd name="T7" fmla="*/ 35 h 204"/>
                <a:gd name="T8" fmla="*/ 3375 w 216"/>
                <a:gd name="T9" fmla="*/ 0 h 204"/>
                <a:gd name="T10" fmla="*/ 0 w 216"/>
                <a:gd name="T11" fmla="*/ 3507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4">
                  <a:moveTo>
                    <a:pt x="0" y="204"/>
                  </a:moveTo>
                  <a:cubicBezTo>
                    <a:pt x="20" y="177"/>
                    <a:pt x="71" y="126"/>
                    <a:pt x="86" y="111"/>
                  </a:cubicBezTo>
                  <a:cubicBezTo>
                    <a:pt x="136" y="63"/>
                    <a:pt x="150" y="65"/>
                    <a:pt x="166" y="53"/>
                  </a:cubicBezTo>
                  <a:cubicBezTo>
                    <a:pt x="180" y="36"/>
                    <a:pt x="197" y="19"/>
                    <a:pt x="215" y="2"/>
                  </a:cubicBezTo>
                  <a:cubicBezTo>
                    <a:pt x="215" y="2"/>
                    <a:pt x="216" y="1"/>
                    <a:pt x="216" y="0"/>
                  </a:cubicBezTo>
                  <a:cubicBezTo>
                    <a:pt x="171" y="22"/>
                    <a:pt x="36" y="138"/>
                    <a:pt x="0" y="185"/>
                  </a:cubicBezTo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265">
              <a:extLst>
                <a:ext uri="{FF2B5EF4-FFF2-40B4-BE49-F238E27FC236}">
                  <a16:creationId xmlns:a16="http://schemas.microsoft.com/office/drawing/2014/main" id="{96024CF1-DE42-40E9-87B9-10F062E45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059"/>
              <a:ext cx="2120" cy="1885"/>
            </a:xfrm>
            <a:custGeom>
              <a:avLst/>
              <a:gdLst>
                <a:gd name="T0" fmla="*/ 10488 w 848"/>
                <a:gd name="T1" fmla="*/ 0 h 707"/>
                <a:gd name="T2" fmla="*/ 1845 w 848"/>
                <a:gd name="T3" fmla="*/ 5290 h 707"/>
                <a:gd name="T4" fmla="*/ 0 w 848"/>
                <a:gd name="T5" fmla="*/ 7791 h 707"/>
                <a:gd name="T6" fmla="*/ 0 w 848"/>
                <a:gd name="T7" fmla="*/ 13400 h 707"/>
                <a:gd name="T8" fmla="*/ 13250 w 848"/>
                <a:gd name="T9" fmla="*/ 13400 h 707"/>
                <a:gd name="T10" fmla="*/ 13250 w 848"/>
                <a:gd name="T11" fmla="*/ 376 h 707"/>
                <a:gd name="T12" fmla="*/ 10488 w 848"/>
                <a:gd name="T13" fmla="*/ 0 h 7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8" h="707">
                  <a:moveTo>
                    <a:pt x="671" y="0"/>
                  </a:moveTo>
                  <a:cubicBezTo>
                    <a:pt x="356" y="0"/>
                    <a:pt x="198" y="168"/>
                    <a:pt x="118" y="279"/>
                  </a:cubicBezTo>
                  <a:cubicBezTo>
                    <a:pt x="115" y="284"/>
                    <a:pt x="20" y="383"/>
                    <a:pt x="0" y="411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848" y="707"/>
                    <a:pt x="848" y="707"/>
                    <a:pt x="848" y="707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795" y="8"/>
                    <a:pt x="736" y="0"/>
                    <a:pt x="671" y="0"/>
                  </a:cubicBezTo>
                  <a:close/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266">
              <a:extLst>
                <a:ext uri="{FF2B5EF4-FFF2-40B4-BE49-F238E27FC236}">
                  <a16:creationId xmlns:a16="http://schemas.microsoft.com/office/drawing/2014/main" id="{0C4D71DB-4C3C-4FF3-AD4A-87374288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765"/>
              <a:ext cx="303" cy="62"/>
            </a:xfrm>
            <a:custGeom>
              <a:avLst/>
              <a:gdLst>
                <a:gd name="T0" fmla="*/ 0 w 121"/>
                <a:gd name="T1" fmla="*/ 0 h 23"/>
                <a:gd name="T2" fmla="*/ 834 w 121"/>
                <a:gd name="T3" fmla="*/ 429 h 23"/>
                <a:gd name="T4" fmla="*/ 1505 w 121"/>
                <a:gd name="T5" fmla="*/ 394 h 23"/>
                <a:gd name="T6" fmla="*/ 1901 w 121"/>
                <a:gd name="T7" fmla="*/ 159 h 23"/>
                <a:gd name="T8" fmla="*/ 1472 w 121"/>
                <a:gd name="T9" fmla="*/ 232 h 23"/>
                <a:gd name="T10" fmla="*/ 909 w 121"/>
                <a:gd name="T11" fmla="*/ 334 h 23"/>
                <a:gd name="T12" fmla="*/ 0 w 1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3">
                  <a:moveTo>
                    <a:pt x="0" y="0"/>
                  </a:moveTo>
                  <a:cubicBezTo>
                    <a:pt x="8" y="7"/>
                    <a:pt x="39" y="21"/>
                    <a:pt x="53" y="22"/>
                  </a:cubicBezTo>
                  <a:cubicBezTo>
                    <a:pt x="67" y="23"/>
                    <a:pt x="91" y="21"/>
                    <a:pt x="96" y="20"/>
                  </a:cubicBezTo>
                  <a:cubicBezTo>
                    <a:pt x="101" y="19"/>
                    <a:pt x="111" y="4"/>
                    <a:pt x="121" y="8"/>
                  </a:cubicBezTo>
                  <a:cubicBezTo>
                    <a:pt x="113" y="1"/>
                    <a:pt x="102" y="7"/>
                    <a:pt x="94" y="12"/>
                  </a:cubicBezTo>
                  <a:cubicBezTo>
                    <a:pt x="85" y="17"/>
                    <a:pt x="68" y="17"/>
                    <a:pt x="58" y="17"/>
                  </a:cubicBezTo>
                  <a:cubicBezTo>
                    <a:pt x="48" y="1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267">
              <a:extLst>
                <a:ext uri="{FF2B5EF4-FFF2-40B4-BE49-F238E27FC236}">
                  <a16:creationId xmlns:a16="http://schemas.microsoft.com/office/drawing/2014/main" id="{88ED3D52-5595-460E-87AA-2983E7D65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23"/>
              <a:ext cx="1560" cy="653"/>
            </a:xfrm>
            <a:custGeom>
              <a:avLst/>
              <a:gdLst>
                <a:gd name="T0" fmla="*/ 6988 w 624"/>
                <a:gd name="T1" fmla="*/ 0 h 245"/>
                <a:gd name="T2" fmla="*/ 6988 w 624"/>
                <a:gd name="T3" fmla="*/ 0 h 245"/>
                <a:gd name="T4" fmla="*/ 6645 w 624"/>
                <a:gd name="T5" fmla="*/ 21 h 245"/>
                <a:gd name="T6" fmla="*/ 6595 w 624"/>
                <a:gd name="T7" fmla="*/ 21 h 245"/>
                <a:gd name="T8" fmla="*/ 6313 w 624"/>
                <a:gd name="T9" fmla="*/ 35 h 245"/>
                <a:gd name="T10" fmla="*/ 6283 w 624"/>
                <a:gd name="T11" fmla="*/ 35 h 245"/>
                <a:gd name="T12" fmla="*/ 4220 w 624"/>
                <a:gd name="T13" fmla="*/ 533 h 245"/>
                <a:gd name="T14" fmla="*/ 488 w 624"/>
                <a:gd name="T15" fmla="*/ 3878 h 245"/>
                <a:gd name="T16" fmla="*/ 113 w 624"/>
                <a:gd name="T17" fmla="*/ 4526 h 245"/>
                <a:gd name="T18" fmla="*/ 0 w 624"/>
                <a:gd name="T19" fmla="*/ 4616 h 245"/>
                <a:gd name="T20" fmla="*/ 9750 w 624"/>
                <a:gd name="T21" fmla="*/ 4638 h 245"/>
                <a:gd name="T22" fmla="*/ 9750 w 624"/>
                <a:gd name="T23" fmla="*/ 533 h 245"/>
                <a:gd name="T24" fmla="*/ 6988 w 624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4" h="245">
                  <a:moveTo>
                    <a:pt x="447" y="0"/>
                  </a:moveTo>
                  <a:cubicBezTo>
                    <a:pt x="447" y="0"/>
                    <a:pt x="447" y="0"/>
                    <a:pt x="447" y="0"/>
                  </a:cubicBezTo>
                  <a:cubicBezTo>
                    <a:pt x="440" y="0"/>
                    <a:pt x="433" y="1"/>
                    <a:pt x="425" y="1"/>
                  </a:cubicBezTo>
                  <a:cubicBezTo>
                    <a:pt x="424" y="1"/>
                    <a:pt x="423" y="1"/>
                    <a:pt x="422" y="1"/>
                  </a:cubicBezTo>
                  <a:cubicBezTo>
                    <a:pt x="416" y="1"/>
                    <a:pt x="410" y="2"/>
                    <a:pt x="404" y="2"/>
                  </a:cubicBezTo>
                  <a:cubicBezTo>
                    <a:pt x="403" y="2"/>
                    <a:pt x="402" y="2"/>
                    <a:pt x="402" y="2"/>
                  </a:cubicBezTo>
                  <a:cubicBezTo>
                    <a:pt x="354" y="6"/>
                    <a:pt x="310" y="15"/>
                    <a:pt x="270" y="28"/>
                  </a:cubicBezTo>
                  <a:cubicBezTo>
                    <a:pt x="157" y="65"/>
                    <a:pt x="79" y="135"/>
                    <a:pt x="31" y="205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7" y="239"/>
                    <a:pt x="4" y="241"/>
                    <a:pt x="0" y="244"/>
                  </a:cubicBezTo>
                  <a:cubicBezTo>
                    <a:pt x="624" y="245"/>
                    <a:pt x="624" y="245"/>
                    <a:pt x="624" y="245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571" y="11"/>
                    <a:pt x="513" y="0"/>
                    <a:pt x="447" y="0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268">
              <a:extLst>
                <a:ext uri="{FF2B5EF4-FFF2-40B4-BE49-F238E27FC236}">
                  <a16:creationId xmlns:a16="http://schemas.microsoft.com/office/drawing/2014/main" id="{ED3B49B4-7AFE-4A51-AD1F-B98DAF99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395"/>
              <a:ext cx="1242" cy="210"/>
            </a:xfrm>
            <a:custGeom>
              <a:avLst/>
              <a:gdLst>
                <a:gd name="T0" fmla="*/ 512 w 497"/>
                <a:gd name="T1" fmla="*/ 657 h 79"/>
                <a:gd name="T2" fmla="*/ 2529 w 497"/>
                <a:gd name="T3" fmla="*/ 149 h 79"/>
                <a:gd name="T4" fmla="*/ 6090 w 497"/>
                <a:gd name="T5" fmla="*/ 601 h 79"/>
                <a:gd name="T6" fmla="*/ 405 w 497"/>
                <a:gd name="T7" fmla="*/ 1350 h 79"/>
                <a:gd name="T8" fmla="*/ 0 w 497"/>
                <a:gd name="T9" fmla="*/ 110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9">
                  <a:moveTo>
                    <a:pt x="33" y="35"/>
                  </a:moveTo>
                  <a:cubicBezTo>
                    <a:pt x="28" y="39"/>
                    <a:pt x="86" y="17"/>
                    <a:pt x="162" y="8"/>
                  </a:cubicBezTo>
                  <a:cubicBezTo>
                    <a:pt x="234" y="0"/>
                    <a:pt x="323" y="3"/>
                    <a:pt x="390" y="32"/>
                  </a:cubicBezTo>
                  <a:cubicBezTo>
                    <a:pt x="497" y="79"/>
                    <a:pt x="26" y="72"/>
                    <a:pt x="26" y="72"/>
                  </a:cubicBezTo>
                  <a:cubicBezTo>
                    <a:pt x="0" y="59"/>
                    <a:pt x="0" y="59"/>
                    <a:pt x="0" y="59"/>
                  </a:cubicBezTo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269">
              <a:extLst>
                <a:ext uri="{FF2B5EF4-FFF2-40B4-BE49-F238E27FC236}">
                  <a16:creationId xmlns:a16="http://schemas.microsoft.com/office/drawing/2014/main" id="{A02C3001-75FF-4994-8EA1-CD5C5E89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323"/>
              <a:ext cx="1518" cy="616"/>
            </a:xfrm>
            <a:custGeom>
              <a:avLst/>
              <a:gdLst>
                <a:gd name="T0" fmla="*/ 5367 w 607"/>
                <a:gd name="T1" fmla="*/ 1160 h 231"/>
                <a:gd name="T2" fmla="*/ 9493 w 607"/>
                <a:gd name="T3" fmla="*/ 1707 h 231"/>
                <a:gd name="T4" fmla="*/ 7743 w 607"/>
                <a:gd name="T5" fmla="*/ 1800 h 231"/>
                <a:gd name="T6" fmla="*/ 3314 w 607"/>
                <a:gd name="T7" fmla="*/ 2653 h 231"/>
                <a:gd name="T8" fmla="*/ 0 w 607"/>
                <a:gd name="T9" fmla="*/ 4381 h 231"/>
                <a:gd name="T10" fmla="*/ 283 w 607"/>
                <a:gd name="T11" fmla="*/ 3891 h 231"/>
                <a:gd name="T12" fmla="*/ 4021 w 607"/>
                <a:gd name="T13" fmla="*/ 533 h 231"/>
                <a:gd name="T14" fmla="*/ 4159 w 607"/>
                <a:gd name="T15" fmla="*/ 477 h 231"/>
                <a:gd name="T16" fmla="*/ 4191 w 607"/>
                <a:gd name="T17" fmla="*/ 456 h 231"/>
                <a:gd name="T18" fmla="*/ 6054 w 607"/>
                <a:gd name="T19" fmla="*/ 35 h 231"/>
                <a:gd name="T20" fmla="*/ 6097 w 607"/>
                <a:gd name="T21" fmla="*/ 35 h 231"/>
                <a:gd name="T22" fmla="*/ 6255 w 607"/>
                <a:gd name="T23" fmla="*/ 21 h 231"/>
                <a:gd name="T24" fmla="*/ 6397 w 607"/>
                <a:gd name="T25" fmla="*/ 21 h 231"/>
                <a:gd name="T26" fmla="*/ 6505 w 607"/>
                <a:gd name="T27" fmla="*/ 21 h 231"/>
                <a:gd name="T28" fmla="*/ 6785 w 607"/>
                <a:gd name="T29" fmla="*/ 0 h 231"/>
                <a:gd name="T30" fmla="*/ 6785 w 607"/>
                <a:gd name="T31" fmla="*/ 0 h 231"/>
                <a:gd name="T32" fmla="*/ 9318 w 607"/>
                <a:gd name="T33" fmla="*/ 456 h 231"/>
                <a:gd name="T34" fmla="*/ 9256 w 607"/>
                <a:gd name="T35" fmla="*/ 435 h 231"/>
                <a:gd name="T36" fmla="*/ 3879 w 607"/>
                <a:gd name="T37" fmla="*/ 909 h 231"/>
                <a:gd name="T38" fmla="*/ 3084 w 607"/>
                <a:gd name="T39" fmla="*/ 1515 h 231"/>
                <a:gd name="T40" fmla="*/ 5367 w 607"/>
                <a:gd name="T41" fmla="*/ 1160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231">
                  <a:moveTo>
                    <a:pt x="343" y="61"/>
                  </a:moveTo>
                  <a:cubicBezTo>
                    <a:pt x="453" y="53"/>
                    <a:pt x="514" y="59"/>
                    <a:pt x="607" y="90"/>
                  </a:cubicBezTo>
                  <a:cubicBezTo>
                    <a:pt x="571" y="80"/>
                    <a:pt x="532" y="96"/>
                    <a:pt x="495" y="95"/>
                  </a:cubicBezTo>
                  <a:cubicBezTo>
                    <a:pt x="392" y="91"/>
                    <a:pt x="308" y="100"/>
                    <a:pt x="212" y="140"/>
                  </a:cubicBezTo>
                  <a:cubicBezTo>
                    <a:pt x="139" y="172"/>
                    <a:pt x="78" y="214"/>
                    <a:pt x="0" y="231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66" y="135"/>
                    <a:pt x="145" y="65"/>
                    <a:pt x="257" y="28"/>
                  </a:cubicBezTo>
                  <a:cubicBezTo>
                    <a:pt x="260" y="27"/>
                    <a:pt x="263" y="26"/>
                    <a:pt x="266" y="25"/>
                  </a:cubicBezTo>
                  <a:cubicBezTo>
                    <a:pt x="267" y="25"/>
                    <a:pt x="267" y="24"/>
                    <a:pt x="268" y="24"/>
                  </a:cubicBezTo>
                  <a:cubicBezTo>
                    <a:pt x="305" y="13"/>
                    <a:pt x="344" y="6"/>
                    <a:pt x="387" y="2"/>
                  </a:cubicBezTo>
                  <a:cubicBezTo>
                    <a:pt x="388" y="2"/>
                    <a:pt x="389" y="2"/>
                    <a:pt x="390" y="2"/>
                  </a:cubicBezTo>
                  <a:cubicBezTo>
                    <a:pt x="394" y="2"/>
                    <a:pt x="397" y="2"/>
                    <a:pt x="400" y="1"/>
                  </a:cubicBezTo>
                  <a:cubicBezTo>
                    <a:pt x="403" y="1"/>
                    <a:pt x="406" y="1"/>
                    <a:pt x="409" y="1"/>
                  </a:cubicBezTo>
                  <a:cubicBezTo>
                    <a:pt x="412" y="1"/>
                    <a:pt x="414" y="1"/>
                    <a:pt x="416" y="1"/>
                  </a:cubicBezTo>
                  <a:cubicBezTo>
                    <a:pt x="422" y="1"/>
                    <a:pt x="428" y="0"/>
                    <a:pt x="434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94" y="0"/>
                    <a:pt x="548" y="9"/>
                    <a:pt x="596" y="24"/>
                  </a:cubicBezTo>
                  <a:cubicBezTo>
                    <a:pt x="595" y="24"/>
                    <a:pt x="594" y="23"/>
                    <a:pt x="592" y="23"/>
                  </a:cubicBezTo>
                  <a:cubicBezTo>
                    <a:pt x="417" y="4"/>
                    <a:pt x="314" y="19"/>
                    <a:pt x="248" y="48"/>
                  </a:cubicBezTo>
                  <a:cubicBezTo>
                    <a:pt x="213" y="62"/>
                    <a:pt x="194" y="74"/>
                    <a:pt x="197" y="80"/>
                  </a:cubicBezTo>
                  <a:cubicBezTo>
                    <a:pt x="199" y="86"/>
                    <a:pt x="251" y="67"/>
                    <a:pt x="343" y="61"/>
                  </a:cubicBezTo>
                  <a:close/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270">
              <a:extLst>
                <a:ext uri="{FF2B5EF4-FFF2-40B4-BE49-F238E27FC236}">
                  <a16:creationId xmlns:a16="http://schemas.microsoft.com/office/drawing/2014/main" id="{5C1F9F0D-5275-427F-98AC-71BF50655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2"/>
              <a:ext cx="500" cy="421"/>
            </a:xfrm>
            <a:custGeom>
              <a:avLst/>
              <a:gdLst>
                <a:gd name="T0" fmla="*/ 2000 w 200"/>
                <a:gd name="T1" fmla="*/ 682 h 158"/>
                <a:gd name="T2" fmla="*/ 2425 w 200"/>
                <a:gd name="T3" fmla="*/ 0 h 158"/>
                <a:gd name="T4" fmla="*/ 175 w 200"/>
                <a:gd name="T5" fmla="*/ 2534 h 158"/>
                <a:gd name="T6" fmla="*/ 0 w 200"/>
                <a:gd name="T7" fmla="*/ 2840 h 158"/>
                <a:gd name="T8" fmla="*/ 33 w 200"/>
                <a:gd name="T9" fmla="*/ 2990 h 158"/>
                <a:gd name="T10" fmla="*/ 470 w 200"/>
                <a:gd name="T11" fmla="*/ 2819 h 158"/>
                <a:gd name="T12" fmla="*/ 1645 w 200"/>
                <a:gd name="T13" fmla="*/ 1945 h 158"/>
                <a:gd name="T14" fmla="*/ 3125 w 200"/>
                <a:gd name="T15" fmla="*/ 533 h 158"/>
                <a:gd name="T16" fmla="*/ 2283 w 200"/>
                <a:gd name="T17" fmla="*/ 682 h 158"/>
                <a:gd name="T18" fmla="*/ 2000 w 200"/>
                <a:gd name="T19" fmla="*/ 682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" h="158">
                  <a:moveTo>
                    <a:pt x="128" y="36"/>
                  </a:moveTo>
                  <a:cubicBezTo>
                    <a:pt x="125" y="33"/>
                    <a:pt x="136" y="15"/>
                    <a:pt x="155" y="0"/>
                  </a:cubicBezTo>
                  <a:cubicBezTo>
                    <a:pt x="92" y="38"/>
                    <a:pt x="44" y="86"/>
                    <a:pt x="11" y="13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3"/>
                    <a:pt x="1" y="156"/>
                    <a:pt x="2" y="158"/>
                  </a:cubicBezTo>
                  <a:cubicBezTo>
                    <a:pt x="12" y="155"/>
                    <a:pt x="21" y="153"/>
                    <a:pt x="30" y="149"/>
                  </a:cubicBezTo>
                  <a:cubicBezTo>
                    <a:pt x="60" y="132"/>
                    <a:pt x="105" y="103"/>
                    <a:pt x="105" y="103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71" y="29"/>
                    <a:pt x="146" y="36"/>
                  </a:cubicBezTo>
                  <a:cubicBezTo>
                    <a:pt x="143" y="37"/>
                    <a:pt x="131" y="39"/>
                    <a:pt x="128" y="36"/>
                  </a:cubicBezTo>
                  <a:close/>
                </a:path>
              </a:pathLst>
            </a:custGeom>
            <a:solidFill>
              <a:srgbClr val="6D7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271">
              <a:extLst>
                <a:ext uri="{FF2B5EF4-FFF2-40B4-BE49-F238E27FC236}">
                  <a16:creationId xmlns:a16="http://schemas.microsoft.com/office/drawing/2014/main" id="{3C22058E-8767-4C46-985A-AFF07475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323"/>
              <a:ext cx="1040" cy="546"/>
            </a:xfrm>
            <a:custGeom>
              <a:avLst/>
              <a:gdLst>
                <a:gd name="T0" fmla="*/ 6500 w 416"/>
                <a:gd name="T1" fmla="*/ 0 h 205"/>
                <a:gd name="T2" fmla="*/ 0 w 416"/>
                <a:gd name="T3" fmla="*/ 3873 h 2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6" h="205">
                  <a:moveTo>
                    <a:pt x="416" y="0"/>
                  </a:moveTo>
                  <a:cubicBezTo>
                    <a:pt x="204" y="0"/>
                    <a:pt x="70" y="103"/>
                    <a:pt x="0" y="20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272">
              <a:extLst>
                <a:ext uri="{FF2B5EF4-FFF2-40B4-BE49-F238E27FC236}">
                  <a16:creationId xmlns:a16="http://schemas.microsoft.com/office/drawing/2014/main" id="{70D0DDBC-F8D3-4B28-9090-FD686B79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56"/>
              <a:ext cx="2120" cy="1088"/>
            </a:xfrm>
            <a:custGeom>
              <a:avLst/>
              <a:gdLst>
                <a:gd name="T0" fmla="*/ 0 w 848"/>
                <a:gd name="T1" fmla="*/ 7736 h 408"/>
                <a:gd name="T2" fmla="*/ 13250 w 848"/>
                <a:gd name="T3" fmla="*/ 7736 h 408"/>
                <a:gd name="T4" fmla="*/ 13250 w 848"/>
                <a:gd name="T5" fmla="*/ 3891 h 408"/>
                <a:gd name="T6" fmla="*/ 10488 w 848"/>
                <a:gd name="T7" fmla="*/ 4971 h 408"/>
                <a:gd name="T8" fmla="*/ 10500 w 848"/>
                <a:gd name="T9" fmla="*/ 4971 h 408"/>
                <a:gd name="T10" fmla="*/ 10470 w 848"/>
                <a:gd name="T11" fmla="*/ 4971 h 408"/>
                <a:gd name="T12" fmla="*/ 10488 w 848"/>
                <a:gd name="T13" fmla="*/ 4971 h 408"/>
                <a:gd name="T14" fmla="*/ 5783 w 848"/>
                <a:gd name="T15" fmla="*/ 2504 h 408"/>
                <a:gd name="T16" fmla="*/ 8488 w 848"/>
                <a:gd name="T17" fmla="*/ 93 h 408"/>
                <a:gd name="T18" fmla="*/ 8438 w 848"/>
                <a:gd name="T19" fmla="*/ 0 h 408"/>
                <a:gd name="T20" fmla="*/ 7408 w 848"/>
                <a:gd name="T21" fmla="*/ 248 h 408"/>
                <a:gd name="T22" fmla="*/ 6550 w 848"/>
                <a:gd name="T23" fmla="*/ 341 h 408"/>
                <a:gd name="T24" fmla="*/ 5438 w 848"/>
                <a:gd name="T25" fmla="*/ 376 h 408"/>
                <a:gd name="T26" fmla="*/ 4458 w 848"/>
                <a:gd name="T27" fmla="*/ 1045 h 408"/>
                <a:gd name="T28" fmla="*/ 4800 w 848"/>
                <a:gd name="T29" fmla="*/ 1899 h 408"/>
                <a:gd name="T30" fmla="*/ 4145 w 848"/>
                <a:gd name="T31" fmla="*/ 1899 h 408"/>
                <a:gd name="T32" fmla="*/ 3658 w 848"/>
                <a:gd name="T33" fmla="*/ 2355 h 408"/>
                <a:gd name="T34" fmla="*/ 3175 w 848"/>
                <a:gd name="T35" fmla="*/ 2240 h 408"/>
                <a:gd name="T36" fmla="*/ 2895 w 848"/>
                <a:gd name="T37" fmla="*/ 2709 h 408"/>
                <a:gd name="T38" fmla="*/ 2050 w 848"/>
                <a:gd name="T39" fmla="*/ 2995 h 408"/>
                <a:gd name="T40" fmla="*/ 1063 w 848"/>
                <a:gd name="T41" fmla="*/ 3563 h 408"/>
                <a:gd name="T42" fmla="*/ 1033 w 848"/>
                <a:gd name="T43" fmla="*/ 3605 h 408"/>
                <a:gd name="T44" fmla="*/ 0 w 848"/>
                <a:gd name="T45" fmla="*/ 5099 h 408"/>
                <a:gd name="T46" fmla="*/ 0 w 848"/>
                <a:gd name="T47" fmla="*/ 7736 h 4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48" h="408">
                  <a:moveTo>
                    <a:pt x="0" y="408"/>
                  </a:moveTo>
                  <a:cubicBezTo>
                    <a:pt x="848" y="408"/>
                    <a:pt x="848" y="408"/>
                    <a:pt x="848" y="408"/>
                  </a:cubicBezTo>
                  <a:cubicBezTo>
                    <a:pt x="848" y="205"/>
                    <a:pt x="848" y="205"/>
                    <a:pt x="848" y="205"/>
                  </a:cubicBezTo>
                  <a:cubicBezTo>
                    <a:pt x="798" y="222"/>
                    <a:pt x="737" y="261"/>
                    <a:pt x="671" y="262"/>
                  </a:cubicBezTo>
                  <a:cubicBezTo>
                    <a:pt x="671" y="262"/>
                    <a:pt x="672" y="262"/>
                    <a:pt x="672" y="262"/>
                  </a:cubicBezTo>
                  <a:cubicBezTo>
                    <a:pt x="670" y="262"/>
                    <a:pt x="670" y="262"/>
                    <a:pt x="670" y="262"/>
                  </a:cubicBezTo>
                  <a:cubicBezTo>
                    <a:pt x="670" y="262"/>
                    <a:pt x="670" y="262"/>
                    <a:pt x="671" y="262"/>
                  </a:cubicBezTo>
                  <a:cubicBezTo>
                    <a:pt x="505" y="261"/>
                    <a:pt x="370" y="210"/>
                    <a:pt x="370" y="132"/>
                  </a:cubicBezTo>
                  <a:cubicBezTo>
                    <a:pt x="370" y="76"/>
                    <a:pt x="441" y="28"/>
                    <a:pt x="543" y="5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25" y="8"/>
                    <a:pt x="498" y="13"/>
                    <a:pt x="474" y="13"/>
                  </a:cubicBezTo>
                  <a:cubicBezTo>
                    <a:pt x="451" y="13"/>
                    <a:pt x="433" y="18"/>
                    <a:pt x="419" y="18"/>
                  </a:cubicBezTo>
                  <a:cubicBezTo>
                    <a:pt x="406" y="18"/>
                    <a:pt x="370" y="18"/>
                    <a:pt x="348" y="20"/>
                  </a:cubicBezTo>
                  <a:cubicBezTo>
                    <a:pt x="312" y="23"/>
                    <a:pt x="283" y="38"/>
                    <a:pt x="285" y="55"/>
                  </a:cubicBezTo>
                  <a:cubicBezTo>
                    <a:pt x="289" y="81"/>
                    <a:pt x="321" y="80"/>
                    <a:pt x="307" y="100"/>
                  </a:cubicBezTo>
                  <a:cubicBezTo>
                    <a:pt x="294" y="120"/>
                    <a:pt x="281" y="88"/>
                    <a:pt x="265" y="100"/>
                  </a:cubicBezTo>
                  <a:cubicBezTo>
                    <a:pt x="259" y="105"/>
                    <a:pt x="258" y="116"/>
                    <a:pt x="234" y="124"/>
                  </a:cubicBezTo>
                  <a:cubicBezTo>
                    <a:pt x="210" y="133"/>
                    <a:pt x="215" y="122"/>
                    <a:pt x="203" y="118"/>
                  </a:cubicBezTo>
                  <a:cubicBezTo>
                    <a:pt x="191" y="115"/>
                    <a:pt x="196" y="129"/>
                    <a:pt x="185" y="143"/>
                  </a:cubicBezTo>
                  <a:cubicBezTo>
                    <a:pt x="175" y="158"/>
                    <a:pt x="166" y="147"/>
                    <a:pt x="131" y="158"/>
                  </a:cubicBezTo>
                  <a:cubicBezTo>
                    <a:pt x="100" y="168"/>
                    <a:pt x="89" y="169"/>
                    <a:pt x="68" y="188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43" y="214"/>
                    <a:pt x="20" y="240"/>
                    <a:pt x="0" y="269"/>
                  </a:cubicBezTo>
                  <a:lnTo>
                    <a:pt x="0" y="408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273">
              <a:extLst>
                <a:ext uri="{FF2B5EF4-FFF2-40B4-BE49-F238E27FC236}">
                  <a16:creationId xmlns:a16="http://schemas.microsoft.com/office/drawing/2014/main" id="{6F6604CD-710C-4549-9F03-C4C83BCE3B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" y="1760"/>
              <a:ext cx="1945" cy="661"/>
            </a:xfrm>
            <a:custGeom>
              <a:avLst/>
              <a:gdLst>
                <a:gd name="T0" fmla="*/ 1188 w 778"/>
                <a:gd name="T1" fmla="*/ 3238 h 248"/>
                <a:gd name="T2" fmla="*/ 1375 w 778"/>
                <a:gd name="T3" fmla="*/ 3353 h 248"/>
                <a:gd name="T4" fmla="*/ 1188 w 778"/>
                <a:gd name="T5" fmla="*/ 3238 h 248"/>
                <a:gd name="T6" fmla="*/ 11958 w 778"/>
                <a:gd name="T7" fmla="*/ 4582 h 248"/>
                <a:gd name="T8" fmla="*/ 12158 w 778"/>
                <a:gd name="T9" fmla="*/ 4560 h 248"/>
                <a:gd name="T10" fmla="*/ 12158 w 778"/>
                <a:gd name="T11" fmla="*/ 307 h 248"/>
                <a:gd name="T12" fmla="*/ 7875 w 778"/>
                <a:gd name="T13" fmla="*/ 376 h 248"/>
                <a:gd name="T14" fmla="*/ 4158 w 778"/>
                <a:gd name="T15" fmla="*/ 490 h 248"/>
                <a:gd name="T16" fmla="*/ 3938 w 778"/>
                <a:gd name="T17" fmla="*/ 818 h 248"/>
                <a:gd name="T18" fmla="*/ 1395 w 778"/>
                <a:gd name="T19" fmla="*/ 3366 h 248"/>
                <a:gd name="T20" fmla="*/ 1375 w 778"/>
                <a:gd name="T21" fmla="*/ 3353 h 248"/>
                <a:gd name="T22" fmla="*/ 50 w 778"/>
                <a:gd name="T23" fmla="*/ 4049 h 248"/>
                <a:gd name="T24" fmla="*/ 1563 w 778"/>
                <a:gd name="T25" fmla="*/ 3558 h 248"/>
                <a:gd name="T26" fmla="*/ 4125 w 778"/>
                <a:gd name="T27" fmla="*/ 3524 h 248"/>
                <a:gd name="T28" fmla="*/ 5563 w 778"/>
                <a:gd name="T29" fmla="*/ 4299 h 248"/>
                <a:gd name="T30" fmla="*/ 7345 w 778"/>
                <a:gd name="T31" fmla="*/ 4334 h 248"/>
                <a:gd name="T32" fmla="*/ 11958 w 778"/>
                <a:gd name="T33" fmla="*/ 4582 h 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8" h="248">
                  <a:moveTo>
                    <a:pt x="76" y="171"/>
                  </a:moveTo>
                  <a:cubicBezTo>
                    <a:pt x="88" y="177"/>
                    <a:pt x="88" y="177"/>
                    <a:pt x="88" y="177"/>
                  </a:cubicBezTo>
                  <a:cubicBezTo>
                    <a:pt x="89" y="173"/>
                    <a:pt x="89" y="170"/>
                    <a:pt x="76" y="171"/>
                  </a:cubicBezTo>
                  <a:close/>
                  <a:moveTo>
                    <a:pt x="765" y="242"/>
                  </a:moveTo>
                  <a:cubicBezTo>
                    <a:pt x="769" y="242"/>
                    <a:pt x="774" y="242"/>
                    <a:pt x="778" y="241"/>
                  </a:cubicBezTo>
                  <a:cubicBezTo>
                    <a:pt x="778" y="16"/>
                    <a:pt x="778" y="16"/>
                    <a:pt x="778" y="16"/>
                  </a:cubicBezTo>
                  <a:cubicBezTo>
                    <a:pt x="687" y="8"/>
                    <a:pt x="595" y="14"/>
                    <a:pt x="504" y="20"/>
                  </a:cubicBezTo>
                  <a:cubicBezTo>
                    <a:pt x="423" y="24"/>
                    <a:pt x="343" y="0"/>
                    <a:pt x="266" y="26"/>
                  </a:cubicBezTo>
                  <a:cubicBezTo>
                    <a:pt x="262" y="27"/>
                    <a:pt x="255" y="42"/>
                    <a:pt x="252" y="43"/>
                  </a:cubicBezTo>
                  <a:cubicBezTo>
                    <a:pt x="180" y="70"/>
                    <a:pt x="142" y="123"/>
                    <a:pt x="89" y="178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9"/>
                    <a:pt x="0" y="211"/>
                    <a:pt x="3" y="214"/>
                  </a:cubicBezTo>
                  <a:cubicBezTo>
                    <a:pt x="5" y="216"/>
                    <a:pt x="97" y="188"/>
                    <a:pt x="100" y="188"/>
                  </a:cubicBezTo>
                  <a:cubicBezTo>
                    <a:pt x="127" y="190"/>
                    <a:pt x="236" y="183"/>
                    <a:pt x="264" y="186"/>
                  </a:cubicBezTo>
                  <a:cubicBezTo>
                    <a:pt x="307" y="190"/>
                    <a:pt x="316" y="215"/>
                    <a:pt x="356" y="227"/>
                  </a:cubicBezTo>
                  <a:cubicBezTo>
                    <a:pt x="392" y="237"/>
                    <a:pt x="433" y="229"/>
                    <a:pt x="470" y="229"/>
                  </a:cubicBezTo>
                  <a:cubicBezTo>
                    <a:pt x="569" y="230"/>
                    <a:pt x="665" y="248"/>
                    <a:pt x="765" y="242"/>
                  </a:cubicBez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274">
              <a:extLst>
                <a:ext uri="{FF2B5EF4-FFF2-40B4-BE49-F238E27FC236}">
                  <a16:creationId xmlns:a16="http://schemas.microsoft.com/office/drawing/2014/main" id="{411CEC02-AB1A-4E80-BEF9-84CD7A69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701"/>
              <a:ext cx="277" cy="264"/>
            </a:xfrm>
            <a:custGeom>
              <a:avLst/>
              <a:gdLst>
                <a:gd name="T0" fmla="*/ 312 w 111"/>
                <a:gd name="T1" fmla="*/ 1877 h 99"/>
                <a:gd name="T2" fmla="*/ 1091 w 111"/>
                <a:gd name="T3" fmla="*/ 1515 h 99"/>
                <a:gd name="T4" fmla="*/ 1712 w 111"/>
                <a:gd name="T5" fmla="*/ 683 h 99"/>
                <a:gd name="T6" fmla="*/ 279 w 111"/>
                <a:gd name="T7" fmla="*/ 832 h 99"/>
                <a:gd name="T8" fmla="*/ 0 w 111"/>
                <a:gd name="T9" fmla="*/ 153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99">
                  <a:moveTo>
                    <a:pt x="20" y="99"/>
                  </a:moveTo>
                  <a:cubicBezTo>
                    <a:pt x="18" y="77"/>
                    <a:pt x="64" y="48"/>
                    <a:pt x="70" y="80"/>
                  </a:cubicBezTo>
                  <a:cubicBezTo>
                    <a:pt x="81" y="73"/>
                    <a:pt x="111" y="50"/>
                    <a:pt x="110" y="36"/>
                  </a:cubicBezTo>
                  <a:cubicBezTo>
                    <a:pt x="108" y="0"/>
                    <a:pt x="29" y="27"/>
                    <a:pt x="18" y="44"/>
                  </a:cubicBezTo>
                  <a:cubicBezTo>
                    <a:pt x="0" y="81"/>
                    <a:pt x="0" y="81"/>
                    <a:pt x="0" y="81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275">
              <a:extLst>
                <a:ext uri="{FF2B5EF4-FFF2-40B4-BE49-F238E27FC236}">
                  <a16:creationId xmlns:a16="http://schemas.microsoft.com/office/drawing/2014/main" id="{ED6923F1-1045-483D-9E76-09B11F27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240"/>
              <a:ext cx="2120" cy="392"/>
            </a:xfrm>
            <a:custGeom>
              <a:avLst/>
              <a:gdLst>
                <a:gd name="T0" fmla="*/ 9925 w 848"/>
                <a:gd name="T1" fmla="*/ 1365 h 147"/>
                <a:gd name="T2" fmla="*/ 5238 w 848"/>
                <a:gd name="T3" fmla="*/ 93 h 147"/>
                <a:gd name="T4" fmla="*/ 3095 w 848"/>
                <a:gd name="T5" fmla="*/ 149 h 147"/>
                <a:gd name="T6" fmla="*/ 3095 w 848"/>
                <a:gd name="T7" fmla="*/ 149 h 147"/>
                <a:gd name="T8" fmla="*/ 2658 w 848"/>
                <a:gd name="T9" fmla="*/ 149 h 147"/>
                <a:gd name="T10" fmla="*/ 2050 w 848"/>
                <a:gd name="T11" fmla="*/ 264 h 147"/>
                <a:gd name="T12" fmla="*/ 1063 w 848"/>
                <a:gd name="T13" fmla="*/ 832 h 147"/>
                <a:gd name="T14" fmla="*/ 1033 w 848"/>
                <a:gd name="T15" fmla="*/ 875 h 147"/>
                <a:gd name="T16" fmla="*/ 958 w 848"/>
                <a:gd name="T17" fmla="*/ 989 h 147"/>
                <a:gd name="T18" fmla="*/ 938 w 848"/>
                <a:gd name="T19" fmla="*/ 989 h 147"/>
                <a:gd name="T20" fmla="*/ 958 w 848"/>
                <a:gd name="T21" fmla="*/ 931 h 147"/>
                <a:gd name="T22" fmla="*/ 833 w 848"/>
                <a:gd name="T23" fmla="*/ 1101 h 147"/>
                <a:gd name="T24" fmla="*/ 0 w 848"/>
                <a:gd name="T25" fmla="*/ 2197 h 147"/>
                <a:gd name="T26" fmla="*/ 0 w 848"/>
                <a:gd name="T27" fmla="*/ 2787 h 147"/>
                <a:gd name="T28" fmla="*/ 1063 w 848"/>
                <a:gd name="T29" fmla="*/ 1459 h 147"/>
                <a:gd name="T30" fmla="*/ 1083 w 848"/>
                <a:gd name="T31" fmla="*/ 1613 h 147"/>
                <a:gd name="T32" fmla="*/ 1375 w 848"/>
                <a:gd name="T33" fmla="*/ 1229 h 147"/>
                <a:gd name="T34" fmla="*/ 2000 w 848"/>
                <a:gd name="T35" fmla="*/ 853 h 147"/>
                <a:gd name="T36" fmla="*/ 2188 w 848"/>
                <a:gd name="T37" fmla="*/ 776 h 147"/>
                <a:gd name="T38" fmla="*/ 3020 w 848"/>
                <a:gd name="T39" fmla="*/ 589 h 147"/>
                <a:gd name="T40" fmla="*/ 6470 w 848"/>
                <a:gd name="T41" fmla="*/ 832 h 147"/>
                <a:gd name="T42" fmla="*/ 10488 w 848"/>
                <a:gd name="T43" fmla="*/ 1741 h 147"/>
                <a:gd name="T44" fmla="*/ 13250 w 848"/>
                <a:gd name="T45" fmla="*/ 1160 h 147"/>
                <a:gd name="T46" fmla="*/ 13250 w 848"/>
                <a:gd name="T47" fmla="*/ 760 h 147"/>
                <a:gd name="T48" fmla="*/ 9925 w 848"/>
                <a:gd name="T49" fmla="*/ 1365 h 1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8" h="147">
                  <a:moveTo>
                    <a:pt x="635" y="72"/>
                  </a:moveTo>
                  <a:cubicBezTo>
                    <a:pt x="535" y="63"/>
                    <a:pt x="424" y="12"/>
                    <a:pt x="335" y="5"/>
                  </a:cubicBezTo>
                  <a:cubicBezTo>
                    <a:pt x="265" y="0"/>
                    <a:pt x="211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86" y="8"/>
                    <a:pt x="176" y="9"/>
                    <a:pt x="170" y="8"/>
                  </a:cubicBezTo>
                  <a:cubicBezTo>
                    <a:pt x="164" y="8"/>
                    <a:pt x="149" y="8"/>
                    <a:pt x="131" y="14"/>
                  </a:cubicBezTo>
                  <a:cubicBezTo>
                    <a:pt x="100" y="24"/>
                    <a:pt x="89" y="25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4" y="48"/>
                    <a:pt x="62" y="50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56" y="54"/>
                    <a:pt x="53" y="58"/>
                    <a:pt x="53" y="58"/>
                  </a:cubicBezTo>
                  <a:cubicBezTo>
                    <a:pt x="34" y="77"/>
                    <a:pt x="17" y="96"/>
                    <a:pt x="0" y="11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1" y="113"/>
                    <a:pt x="44" y="104"/>
                    <a:pt x="68" y="77"/>
                  </a:cubicBezTo>
                  <a:cubicBezTo>
                    <a:pt x="68" y="77"/>
                    <a:pt x="69" y="86"/>
                    <a:pt x="69" y="85"/>
                  </a:cubicBezTo>
                  <a:cubicBezTo>
                    <a:pt x="76" y="74"/>
                    <a:pt x="79" y="74"/>
                    <a:pt x="88" y="65"/>
                  </a:cubicBezTo>
                  <a:cubicBezTo>
                    <a:pt x="101" y="53"/>
                    <a:pt x="107" y="52"/>
                    <a:pt x="128" y="45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52" y="38"/>
                    <a:pt x="183" y="36"/>
                    <a:pt x="193" y="31"/>
                  </a:cubicBezTo>
                  <a:cubicBezTo>
                    <a:pt x="235" y="26"/>
                    <a:pt x="382" y="30"/>
                    <a:pt x="414" y="44"/>
                  </a:cubicBezTo>
                  <a:cubicBezTo>
                    <a:pt x="484" y="69"/>
                    <a:pt x="549" y="92"/>
                    <a:pt x="671" y="92"/>
                  </a:cubicBezTo>
                  <a:cubicBezTo>
                    <a:pt x="737" y="92"/>
                    <a:pt x="797" y="77"/>
                    <a:pt x="848" y="61"/>
                  </a:cubicBezTo>
                  <a:cubicBezTo>
                    <a:pt x="848" y="40"/>
                    <a:pt x="848" y="40"/>
                    <a:pt x="848" y="40"/>
                  </a:cubicBezTo>
                  <a:cubicBezTo>
                    <a:pt x="830" y="46"/>
                    <a:pt x="738" y="81"/>
                    <a:pt x="635" y="72"/>
                  </a:cubicBezTo>
                  <a:close/>
                </a:path>
              </a:pathLst>
            </a:custGeom>
            <a:solidFill>
              <a:srgbClr val="91D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76">
              <a:extLst>
                <a:ext uri="{FF2B5EF4-FFF2-40B4-BE49-F238E27FC236}">
                  <a16:creationId xmlns:a16="http://schemas.microsoft.com/office/drawing/2014/main" id="{33B42A2E-56FD-4327-8439-E936D2EBC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109"/>
              <a:ext cx="295" cy="40"/>
            </a:xfrm>
            <a:custGeom>
              <a:avLst/>
              <a:gdLst>
                <a:gd name="T0" fmla="*/ 425 w 118"/>
                <a:gd name="T1" fmla="*/ 171 h 15"/>
                <a:gd name="T2" fmla="*/ 220 w 118"/>
                <a:gd name="T3" fmla="*/ 115 h 15"/>
                <a:gd name="T4" fmla="*/ 50 w 118"/>
                <a:gd name="T5" fmla="*/ 115 h 15"/>
                <a:gd name="T6" fmla="*/ 0 w 118"/>
                <a:gd name="T7" fmla="*/ 264 h 15"/>
                <a:gd name="T8" fmla="*/ 20 w 118"/>
                <a:gd name="T9" fmla="*/ 285 h 15"/>
                <a:gd name="T10" fmla="*/ 1208 w 118"/>
                <a:gd name="T11" fmla="*/ 149 h 15"/>
                <a:gd name="T12" fmla="*/ 1845 w 118"/>
                <a:gd name="T13" fmla="*/ 93 h 15"/>
                <a:gd name="T14" fmla="*/ 1845 w 118"/>
                <a:gd name="T15" fmla="*/ 0 h 15"/>
                <a:gd name="T16" fmla="*/ 1345 w 118"/>
                <a:gd name="T17" fmla="*/ 93 h 15"/>
                <a:gd name="T18" fmla="*/ 425 w 118"/>
                <a:gd name="T19" fmla="*/ 171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15">
                  <a:moveTo>
                    <a:pt x="27" y="9"/>
                  </a:moveTo>
                  <a:cubicBezTo>
                    <a:pt x="26" y="9"/>
                    <a:pt x="20" y="8"/>
                    <a:pt x="14" y="6"/>
                  </a:cubicBezTo>
                  <a:cubicBezTo>
                    <a:pt x="10" y="5"/>
                    <a:pt x="6" y="5"/>
                    <a:pt x="3" y="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0" y="13"/>
                    <a:pt x="51" y="10"/>
                    <a:pt x="77" y="8"/>
                  </a:cubicBezTo>
                  <a:cubicBezTo>
                    <a:pt x="104" y="6"/>
                    <a:pt x="118" y="5"/>
                    <a:pt x="118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93" y="5"/>
                    <a:pt x="86" y="5"/>
                  </a:cubicBezTo>
                  <a:cubicBezTo>
                    <a:pt x="79" y="5"/>
                    <a:pt x="31" y="9"/>
                    <a:pt x="27" y="9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77">
              <a:extLst>
                <a:ext uri="{FF2B5EF4-FFF2-40B4-BE49-F238E27FC236}">
                  <a16:creationId xmlns:a16="http://schemas.microsoft.com/office/drawing/2014/main" id="{EDB13679-9E87-47B8-805F-2C7470B3A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035"/>
              <a:ext cx="188" cy="69"/>
            </a:xfrm>
            <a:custGeom>
              <a:avLst/>
              <a:gdLst>
                <a:gd name="T0" fmla="*/ 1151 w 75"/>
                <a:gd name="T1" fmla="*/ 35 h 26"/>
                <a:gd name="T2" fmla="*/ 534 w 75"/>
                <a:gd name="T3" fmla="*/ 295 h 26"/>
                <a:gd name="T4" fmla="*/ 83 w 75"/>
                <a:gd name="T5" fmla="*/ 395 h 26"/>
                <a:gd name="T6" fmla="*/ 0 w 75"/>
                <a:gd name="T7" fmla="*/ 451 h 26"/>
                <a:gd name="T8" fmla="*/ 63 w 75"/>
                <a:gd name="T9" fmla="*/ 486 h 26"/>
                <a:gd name="T10" fmla="*/ 521 w 75"/>
                <a:gd name="T11" fmla="*/ 353 h 26"/>
                <a:gd name="T12" fmla="*/ 1100 w 75"/>
                <a:gd name="T13" fmla="*/ 191 h 26"/>
                <a:gd name="T14" fmla="*/ 1151 w 75"/>
                <a:gd name="T15" fmla="*/ 3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6">
                  <a:moveTo>
                    <a:pt x="73" y="2"/>
                  </a:moveTo>
                  <a:cubicBezTo>
                    <a:pt x="71" y="3"/>
                    <a:pt x="49" y="12"/>
                    <a:pt x="34" y="16"/>
                  </a:cubicBezTo>
                  <a:cubicBezTo>
                    <a:pt x="23" y="19"/>
                    <a:pt x="13" y="21"/>
                    <a:pt x="5" y="21"/>
                  </a:cubicBezTo>
                  <a:cubicBezTo>
                    <a:pt x="2" y="22"/>
                    <a:pt x="0" y="23"/>
                    <a:pt x="0" y="24"/>
                  </a:cubicBezTo>
                  <a:cubicBezTo>
                    <a:pt x="0" y="25"/>
                    <a:pt x="2" y="26"/>
                    <a:pt x="4" y="26"/>
                  </a:cubicBezTo>
                  <a:cubicBezTo>
                    <a:pt x="12" y="24"/>
                    <a:pt x="28" y="20"/>
                    <a:pt x="33" y="19"/>
                  </a:cubicBezTo>
                  <a:cubicBezTo>
                    <a:pt x="40" y="16"/>
                    <a:pt x="70" y="10"/>
                    <a:pt x="70" y="10"/>
                  </a:cubicBezTo>
                  <a:cubicBezTo>
                    <a:pt x="70" y="10"/>
                    <a:pt x="75" y="0"/>
                    <a:pt x="73" y="2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78">
              <a:extLst>
                <a:ext uri="{FF2B5EF4-FFF2-40B4-BE49-F238E27FC236}">
                  <a16:creationId xmlns:a16="http://schemas.microsoft.com/office/drawing/2014/main" id="{005415B4-ACDB-4FCF-B5C1-31F5396C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52"/>
              <a:ext cx="963" cy="533"/>
            </a:xfrm>
            <a:custGeom>
              <a:avLst/>
              <a:gdLst>
                <a:gd name="T0" fmla="*/ 0 w 385"/>
                <a:gd name="T1" fmla="*/ 1612 h 200"/>
                <a:gd name="T2" fmla="*/ 5055 w 385"/>
                <a:gd name="T3" fmla="*/ 1727 h 200"/>
                <a:gd name="T4" fmla="*/ 0 w 385"/>
                <a:gd name="T5" fmla="*/ 2343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00">
                  <a:moveTo>
                    <a:pt x="0" y="85"/>
                  </a:moveTo>
                  <a:cubicBezTo>
                    <a:pt x="69" y="30"/>
                    <a:pt x="271" y="0"/>
                    <a:pt x="323" y="91"/>
                  </a:cubicBezTo>
                  <a:cubicBezTo>
                    <a:pt x="385" y="200"/>
                    <a:pt x="49" y="160"/>
                    <a:pt x="0" y="124"/>
                  </a:cubicBezTo>
                </a:path>
              </a:pathLst>
            </a:custGeom>
            <a:solidFill>
              <a:srgbClr val="BB8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79">
              <a:extLst>
                <a:ext uri="{FF2B5EF4-FFF2-40B4-BE49-F238E27FC236}">
                  <a16:creationId xmlns:a16="http://schemas.microsoft.com/office/drawing/2014/main" id="{F18A93CC-21B7-475A-A068-F3270150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704"/>
              <a:ext cx="138" cy="51"/>
            </a:xfrm>
            <a:custGeom>
              <a:avLst/>
              <a:gdLst>
                <a:gd name="T0" fmla="*/ 0 w 55"/>
                <a:gd name="T1" fmla="*/ 94 h 19"/>
                <a:gd name="T2" fmla="*/ 868 w 55"/>
                <a:gd name="T3" fmla="*/ 368 h 19"/>
                <a:gd name="T4" fmla="*/ 868 w 55"/>
                <a:gd name="T5" fmla="*/ 252 h 19"/>
                <a:gd name="T6" fmla="*/ 113 w 55"/>
                <a:gd name="T7" fmla="*/ 0 h 19"/>
                <a:gd name="T8" fmla="*/ 0 w 55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9">
                  <a:moveTo>
                    <a:pt x="0" y="5"/>
                  </a:moveTo>
                  <a:cubicBezTo>
                    <a:pt x="20" y="9"/>
                    <a:pt x="38" y="14"/>
                    <a:pt x="55" y="19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36" y="11"/>
                    <a:pt x="18" y="6"/>
                    <a:pt x="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80">
              <a:extLst>
                <a:ext uri="{FF2B5EF4-FFF2-40B4-BE49-F238E27FC236}">
                  <a16:creationId xmlns:a16="http://schemas.microsoft.com/office/drawing/2014/main" id="{810CDB5E-23BA-44D2-8ED8-6B1861649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0"/>
              <a:ext cx="1195" cy="451"/>
            </a:xfrm>
            <a:custGeom>
              <a:avLst/>
              <a:gdLst>
                <a:gd name="T0" fmla="*/ 7470 w 478"/>
                <a:gd name="T1" fmla="*/ 512 h 169"/>
                <a:gd name="T2" fmla="*/ 4708 w 478"/>
                <a:gd name="T3" fmla="*/ 0 h 169"/>
                <a:gd name="T4" fmla="*/ 0 w 478"/>
                <a:gd name="T5" fmla="*/ 3213 h 169"/>
                <a:gd name="T6" fmla="*/ 0 w 478"/>
                <a:gd name="T7" fmla="*/ 3213 h 169"/>
                <a:gd name="T8" fmla="*/ 4708 w 478"/>
                <a:gd name="T9" fmla="*/ 590 h 169"/>
                <a:gd name="T10" fmla="*/ 4688 w 478"/>
                <a:gd name="T11" fmla="*/ 590 h 169"/>
                <a:gd name="T12" fmla="*/ 4720 w 478"/>
                <a:gd name="T13" fmla="*/ 590 h 169"/>
                <a:gd name="T14" fmla="*/ 4708 w 478"/>
                <a:gd name="T15" fmla="*/ 590 h 169"/>
                <a:gd name="T16" fmla="*/ 7470 w 478"/>
                <a:gd name="T17" fmla="*/ 1105 h 169"/>
                <a:gd name="T18" fmla="*/ 7470 w 478"/>
                <a:gd name="T19" fmla="*/ 512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8" h="169"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91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" y="93"/>
                    <a:pt x="137" y="31"/>
                    <a:pt x="301" y="31"/>
                  </a:cubicBezTo>
                  <a:cubicBezTo>
                    <a:pt x="300" y="31"/>
                    <a:pt x="300" y="31"/>
                    <a:pt x="300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8" y="58"/>
                  </a:cubicBezTo>
                  <a:lnTo>
                    <a:pt x="478" y="27"/>
                  </a:lnTo>
                  <a:close/>
                </a:path>
              </a:pathLst>
            </a:custGeom>
            <a:solidFill>
              <a:srgbClr val="EC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81">
              <a:extLst>
                <a:ext uri="{FF2B5EF4-FFF2-40B4-BE49-F238E27FC236}">
                  <a16:creationId xmlns:a16="http://schemas.microsoft.com/office/drawing/2014/main" id="{0441AA98-F558-420E-8B2D-89E29D433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776"/>
              <a:ext cx="185" cy="99"/>
            </a:xfrm>
            <a:custGeom>
              <a:avLst/>
              <a:gdLst>
                <a:gd name="T0" fmla="*/ 408 w 74"/>
                <a:gd name="T1" fmla="*/ 150 h 37"/>
                <a:gd name="T2" fmla="*/ 0 w 74"/>
                <a:gd name="T3" fmla="*/ 709 h 37"/>
                <a:gd name="T4" fmla="*/ 1158 w 74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37">
                  <a:moveTo>
                    <a:pt x="26" y="8"/>
                  </a:moveTo>
                  <a:cubicBezTo>
                    <a:pt x="16" y="16"/>
                    <a:pt x="4" y="24"/>
                    <a:pt x="0" y="37"/>
                  </a:cubicBezTo>
                  <a:cubicBezTo>
                    <a:pt x="18" y="16"/>
                    <a:pt x="52" y="13"/>
                    <a:pt x="74" y="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82">
              <a:extLst>
                <a:ext uri="{FF2B5EF4-FFF2-40B4-BE49-F238E27FC236}">
                  <a16:creationId xmlns:a16="http://schemas.microsoft.com/office/drawing/2014/main" id="{14B8AEF8-40CE-4156-B394-42295A8C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03"/>
              <a:ext cx="350" cy="106"/>
            </a:xfrm>
            <a:custGeom>
              <a:avLst/>
              <a:gdLst>
                <a:gd name="T0" fmla="*/ 0 w 140"/>
                <a:gd name="T1" fmla="*/ 56 h 40"/>
                <a:gd name="T2" fmla="*/ 1845 w 140"/>
                <a:gd name="T3" fmla="*/ 204 h 40"/>
                <a:gd name="T4" fmla="*/ 2175 w 140"/>
                <a:gd name="T5" fmla="*/ 596 h 40"/>
                <a:gd name="T6" fmla="*/ 2188 w 140"/>
                <a:gd name="T7" fmla="*/ 745 h 40"/>
                <a:gd name="T8" fmla="*/ 1583 w 140"/>
                <a:gd name="T9" fmla="*/ 612 h 40"/>
                <a:gd name="T10" fmla="*/ 1375 w 140"/>
                <a:gd name="T11" fmla="*/ 260 h 40"/>
                <a:gd name="T12" fmla="*/ 0 w 140"/>
                <a:gd name="T13" fmla="*/ 5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40">
                  <a:moveTo>
                    <a:pt x="0" y="3"/>
                  </a:moveTo>
                  <a:cubicBezTo>
                    <a:pt x="16" y="1"/>
                    <a:pt x="99" y="6"/>
                    <a:pt x="118" y="11"/>
                  </a:cubicBezTo>
                  <a:cubicBezTo>
                    <a:pt x="138" y="16"/>
                    <a:pt x="139" y="32"/>
                    <a:pt x="139" y="32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14" y="33"/>
                    <a:pt x="101" y="33"/>
                  </a:cubicBezTo>
                  <a:cubicBezTo>
                    <a:pt x="111" y="27"/>
                    <a:pt x="97" y="17"/>
                    <a:pt x="88" y="14"/>
                  </a:cubicBezTo>
                  <a:cubicBezTo>
                    <a:pt x="74" y="9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83">
              <a:extLst>
                <a:ext uri="{FF2B5EF4-FFF2-40B4-BE49-F238E27FC236}">
                  <a16:creationId xmlns:a16="http://schemas.microsoft.com/office/drawing/2014/main" id="{CF273E99-3E81-4A2B-88FC-99545AB6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0"/>
              <a:ext cx="1195" cy="451"/>
            </a:xfrm>
            <a:custGeom>
              <a:avLst/>
              <a:gdLst>
                <a:gd name="T0" fmla="*/ 7470 w 478"/>
                <a:gd name="T1" fmla="*/ 512 h 169"/>
                <a:gd name="T2" fmla="*/ 4708 w 478"/>
                <a:gd name="T3" fmla="*/ 0 h 169"/>
                <a:gd name="T4" fmla="*/ 0 w 478"/>
                <a:gd name="T5" fmla="*/ 3213 h 169"/>
                <a:gd name="T6" fmla="*/ 0 w 478"/>
                <a:gd name="T7" fmla="*/ 3213 h 169"/>
                <a:gd name="T8" fmla="*/ 4708 w 478"/>
                <a:gd name="T9" fmla="*/ 590 h 169"/>
                <a:gd name="T10" fmla="*/ 4688 w 478"/>
                <a:gd name="T11" fmla="*/ 590 h 169"/>
                <a:gd name="T12" fmla="*/ 4720 w 478"/>
                <a:gd name="T13" fmla="*/ 590 h 169"/>
                <a:gd name="T14" fmla="*/ 4708 w 478"/>
                <a:gd name="T15" fmla="*/ 590 h 169"/>
                <a:gd name="T16" fmla="*/ 7470 w 478"/>
                <a:gd name="T17" fmla="*/ 1105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8" h="169"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91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" y="93"/>
                    <a:pt x="137" y="31"/>
                    <a:pt x="301" y="31"/>
                  </a:cubicBezTo>
                  <a:cubicBezTo>
                    <a:pt x="300" y="31"/>
                    <a:pt x="300" y="31"/>
                    <a:pt x="300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8" y="5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84">
              <a:extLst>
                <a:ext uri="{FF2B5EF4-FFF2-40B4-BE49-F238E27FC236}">
                  <a16:creationId xmlns:a16="http://schemas.microsoft.com/office/drawing/2014/main" id="{3B4E1500-F4C9-4F2A-A0B1-EE17F1C55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4708 w 478"/>
                <a:gd name="T9" fmla="*/ 5320 h 281"/>
                <a:gd name="T10" fmla="*/ 7470 w 478"/>
                <a:gd name="T11" fmla="*/ 4811 h 281"/>
                <a:gd name="T12" fmla="*/ 7470 w 478"/>
                <a:gd name="T13" fmla="*/ 512 h 281"/>
                <a:gd name="T14" fmla="*/ 4708 w 478"/>
                <a:gd name="T15" fmla="*/ 0 h 281"/>
                <a:gd name="T16" fmla="*/ 0 w 478"/>
                <a:gd name="T17" fmla="*/ 2671 h 281"/>
                <a:gd name="T18" fmla="*/ 4708 w 478"/>
                <a:gd name="T19" fmla="*/ 5320 h 281"/>
                <a:gd name="T20" fmla="*/ 4688 w 478"/>
                <a:gd name="T21" fmla="*/ 0 h 281"/>
                <a:gd name="T22" fmla="*/ 4708 w 478"/>
                <a:gd name="T23" fmla="*/ 0 h 281"/>
                <a:gd name="T24" fmla="*/ 4720 w 478"/>
                <a:gd name="T25" fmla="*/ 0 h 281"/>
                <a:gd name="T26" fmla="*/ 4688 w 478"/>
                <a:gd name="T27" fmla="*/ 0 h 2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301" y="281"/>
                  </a:moveTo>
                  <a:cubicBezTo>
                    <a:pt x="367" y="281"/>
                    <a:pt x="428" y="271"/>
                    <a:pt x="478" y="254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lose/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E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85">
              <a:extLst>
                <a:ext uri="{FF2B5EF4-FFF2-40B4-BE49-F238E27FC236}">
                  <a16:creationId xmlns:a16="http://schemas.microsoft.com/office/drawing/2014/main" id="{C0B66676-ED58-4DA0-A885-4D712DBA8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8" y="1837"/>
              <a:ext cx="913" cy="446"/>
            </a:xfrm>
            <a:custGeom>
              <a:avLst/>
              <a:gdLst>
                <a:gd name="T0" fmla="*/ 2959 w 365"/>
                <a:gd name="T1" fmla="*/ 3181 h 167"/>
                <a:gd name="T2" fmla="*/ 2959 w 365"/>
                <a:gd name="T3" fmla="*/ 3181 h 167"/>
                <a:gd name="T4" fmla="*/ 2942 w 365"/>
                <a:gd name="T5" fmla="*/ 3181 h 167"/>
                <a:gd name="T6" fmla="*/ 2959 w 365"/>
                <a:gd name="T7" fmla="*/ 3181 h 167"/>
                <a:gd name="T8" fmla="*/ 2942 w 365"/>
                <a:gd name="T9" fmla="*/ 0 h 167"/>
                <a:gd name="T10" fmla="*/ 2959 w 365"/>
                <a:gd name="T11" fmla="*/ 0 h 167"/>
                <a:gd name="T12" fmla="*/ 2959 w 365"/>
                <a:gd name="T13" fmla="*/ 0 h 167"/>
                <a:gd name="T14" fmla="*/ 2942 w 365"/>
                <a:gd name="T15" fmla="*/ 0 h 167"/>
                <a:gd name="T16" fmla="*/ 2959 w 365"/>
                <a:gd name="T17" fmla="*/ 0 h 167"/>
                <a:gd name="T18" fmla="*/ 0 w 365"/>
                <a:gd name="T19" fmla="*/ 1584 h 167"/>
                <a:gd name="T20" fmla="*/ 2959 w 365"/>
                <a:gd name="T21" fmla="*/ 3181 h 167"/>
                <a:gd name="T22" fmla="*/ 5713 w 365"/>
                <a:gd name="T23" fmla="*/ 2155 h 167"/>
                <a:gd name="T24" fmla="*/ 5713 w 365"/>
                <a:gd name="T25" fmla="*/ 1028 h 167"/>
                <a:gd name="T26" fmla="*/ 2959 w 365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5" h="167">
                  <a:moveTo>
                    <a:pt x="189" y="167"/>
                  </a:moveTo>
                  <a:cubicBezTo>
                    <a:pt x="189" y="167"/>
                    <a:pt x="189" y="167"/>
                    <a:pt x="189" y="167"/>
                  </a:cubicBezTo>
                  <a:cubicBezTo>
                    <a:pt x="188" y="167"/>
                    <a:pt x="188" y="167"/>
                    <a:pt x="188" y="167"/>
                  </a:cubicBezTo>
                  <a:lnTo>
                    <a:pt x="189" y="167"/>
                  </a:lnTo>
                  <a:close/>
                  <a:moveTo>
                    <a:pt x="188" y="0"/>
                  </a:move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lnTo>
                    <a:pt x="188" y="0"/>
                  </a:lnTo>
                  <a:close/>
                  <a:moveTo>
                    <a:pt x="189" y="0"/>
                  </a:moveTo>
                  <a:cubicBezTo>
                    <a:pt x="84" y="0"/>
                    <a:pt x="0" y="37"/>
                    <a:pt x="0" y="83"/>
                  </a:cubicBezTo>
                  <a:cubicBezTo>
                    <a:pt x="0" y="129"/>
                    <a:pt x="84" y="166"/>
                    <a:pt x="189" y="167"/>
                  </a:cubicBezTo>
                  <a:cubicBezTo>
                    <a:pt x="269" y="167"/>
                    <a:pt x="338" y="144"/>
                    <a:pt x="365" y="113"/>
                  </a:cubicBezTo>
                  <a:cubicBezTo>
                    <a:pt x="365" y="54"/>
                    <a:pt x="365" y="54"/>
                    <a:pt x="365" y="54"/>
                  </a:cubicBezTo>
                  <a:cubicBezTo>
                    <a:pt x="338" y="22"/>
                    <a:pt x="269" y="0"/>
                    <a:pt x="189" y="0"/>
                  </a:cubicBezTo>
                  <a:close/>
                </a:path>
              </a:pathLst>
            </a:custGeom>
            <a:solidFill>
              <a:srgbClr val="E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86">
              <a:extLst>
                <a:ext uri="{FF2B5EF4-FFF2-40B4-BE49-F238E27FC236}">
                  <a16:creationId xmlns:a16="http://schemas.microsoft.com/office/drawing/2014/main" id="{9A3C2A43-7EA1-43E5-904E-AD751F91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936"/>
              <a:ext cx="593" cy="245"/>
            </a:xfrm>
            <a:custGeom>
              <a:avLst/>
              <a:gdLst>
                <a:gd name="T0" fmla="*/ 3713 w 237"/>
                <a:gd name="T1" fmla="*/ 873 h 92"/>
                <a:gd name="T2" fmla="*/ 1847 w 237"/>
                <a:gd name="T3" fmla="*/ 1736 h 92"/>
                <a:gd name="T4" fmla="*/ 1867 w 237"/>
                <a:gd name="T5" fmla="*/ 1736 h 92"/>
                <a:gd name="T6" fmla="*/ 0 w 237"/>
                <a:gd name="T7" fmla="*/ 873 h 92"/>
                <a:gd name="T8" fmla="*/ 1867 w 237"/>
                <a:gd name="T9" fmla="*/ 0 h 92"/>
                <a:gd name="T10" fmla="*/ 1847 w 237"/>
                <a:gd name="T11" fmla="*/ 0 h 92"/>
                <a:gd name="T12" fmla="*/ 3713 w 237"/>
                <a:gd name="T13" fmla="*/ 87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7" h="92">
                  <a:moveTo>
                    <a:pt x="237" y="46"/>
                  </a:moveTo>
                  <a:cubicBezTo>
                    <a:pt x="237" y="72"/>
                    <a:pt x="184" y="92"/>
                    <a:pt x="118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53" y="92"/>
                    <a:pt x="0" y="72"/>
                    <a:pt x="0" y="46"/>
                  </a:cubicBezTo>
                  <a:cubicBezTo>
                    <a:pt x="0" y="21"/>
                    <a:pt x="53" y="0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84" y="0"/>
                    <a:pt x="237" y="21"/>
                    <a:pt x="237" y="46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87">
              <a:extLst>
                <a:ext uri="{FF2B5EF4-FFF2-40B4-BE49-F238E27FC236}">
                  <a16:creationId xmlns:a16="http://schemas.microsoft.com/office/drawing/2014/main" id="{B7BB07C4-991D-4EBA-9566-2AB7BA26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029"/>
              <a:ext cx="198" cy="56"/>
            </a:xfrm>
            <a:custGeom>
              <a:avLst/>
              <a:gdLst>
                <a:gd name="T0" fmla="*/ 0 w 79"/>
                <a:gd name="T1" fmla="*/ 205 h 21"/>
                <a:gd name="T2" fmla="*/ 629 w 79"/>
                <a:gd name="T3" fmla="*/ 397 h 21"/>
                <a:gd name="T4" fmla="*/ 629 w 79"/>
                <a:gd name="T5" fmla="*/ 397 h 21"/>
                <a:gd name="T6" fmla="*/ 1243 w 79"/>
                <a:gd name="T7" fmla="*/ 205 h 21"/>
                <a:gd name="T8" fmla="*/ 629 w 79"/>
                <a:gd name="T9" fmla="*/ 0 h 21"/>
                <a:gd name="T10" fmla="*/ 629 w 79"/>
                <a:gd name="T11" fmla="*/ 0 h 21"/>
                <a:gd name="T12" fmla="*/ 0 w 79"/>
                <a:gd name="T13" fmla="*/ 20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1">
                  <a:moveTo>
                    <a:pt x="0" y="11"/>
                  </a:moveTo>
                  <a:cubicBezTo>
                    <a:pt x="0" y="16"/>
                    <a:pt x="18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62" y="21"/>
                    <a:pt x="79" y="16"/>
                    <a:pt x="79" y="11"/>
                  </a:cubicBezTo>
                  <a:cubicBezTo>
                    <a:pt x="79" y="5"/>
                    <a:pt x="6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5"/>
                    <a:pt x="0" y="11"/>
                  </a:cubicBezTo>
                  <a:close/>
                </a:path>
              </a:pathLst>
            </a:custGeom>
            <a:noFill/>
            <a:ln w="7938" cap="flat">
              <a:solidFill>
                <a:srgbClr val="F7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88">
              <a:extLst>
                <a:ext uri="{FF2B5EF4-FFF2-40B4-BE49-F238E27FC236}">
                  <a16:creationId xmlns:a16="http://schemas.microsoft.com/office/drawing/2014/main" id="{BA7F6618-6EA8-4021-BF75-5EEB45C3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885"/>
              <a:ext cx="788" cy="296"/>
            </a:xfrm>
            <a:custGeom>
              <a:avLst/>
              <a:gdLst>
                <a:gd name="T0" fmla="*/ 0 w 315"/>
                <a:gd name="T1" fmla="*/ 1229 h 111"/>
                <a:gd name="T2" fmla="*/ 2472 w 315"/>
                <a:gd name="T3" fmla="*/ 0 h 111"/>
                <a:gd name="T4" fmla="*/ 2459 w 315"/>
                <a:gd name="T5" fmla="*/ 0 h 111"/>
                <a:gd name="T6" fmla="*/ 4931 w 315"/>
                <a:gd name="T7" fmla="*/ 1229 h 111"/>
                <a:gd name="T8" fmla="*/ 2554 w 315"/>
                <a:gd name="T9" fmla="*/ 149 h 111"/>
                <a:gd name="T10" fmla="*/ 175 w 315"/>
                <a:gd name="T11" fmla="*/ 1344 h 111"/>
                <a:gd name="T12" fmla="*/ 783 w 315"/>
                <a:gd name="T13" fmla="*/ 2104 h 111"/>
                <a:gd name="T14" fmla="*/ 0 w 315"/>
                <a:gd name="T15" fmla="*/ 1229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0" y="65"/>
                  </a:moveTo>
                  <a:cubicBezTo>
                    <a:pt x="0" y="29"/>
                    <a:pt x="71" y="0"/>
                    <a:pt x="158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244" y="0"/>
                    <a:pt x="315" y="29"/>
                    <a:pt x="315" y="65"/>
                  </a:cubicBezTo>
                  <a:cubicBezTo>
                    <a:pt x="313" y="37"/>
                    <a:pt x="258" y="7"/>
                    <a:pt x="163" y="8"/>
                  </a:cubicBezTo>
                  <a:cubicBezTo>
                    <a:pt x="69" y="9"/>
                    <a:pt x="7" y="43"/>
                    <a:pt x="11" y="71"/>
                  </a:cubicBezTo>
                  <a:cubicBezTo>
                    <a:pt x="14" y="99"/>
                    <a:pt x="50" y="111"/>
                    <a:pt x="50" y="111"/>
                  </a:cubicBezTo>
                  <a:cubicBezTo>
                    <a:pt x="27" y="102"/>
                    <a:pt x="0" y="85"/>
                    <a:pt x="0" y="65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89">
              <a:extLst>
                <a:ext uri="{FF2B5EF4-FFF2-40B4-BE49-F238E27FC236}">
                  <a16:creationId xmlns:a16="http://schemas.microsoft.com/office/drawing/2014/main" id="{B35B6B65-1165-48E3-9369-4B3BA438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941"/>
              <a:ext cx="602" cy="203"/>
            </a:xfrm>
            <a:custGeom>
              <a:avLst/>
              <a:gdLst>
                <a:gd name="T0" fmla="*/ 12 w 241"/>
                <a:gd name="T1" fmla="*/ 841 h 76"/>
                <a:gd name="T2" fmla="*/ 1883 w 241"/>
                <a:gd name="T3" fmla="*/ 0 h 76"/>
                <a:gd name="T4" fmla="*/ 1871 w 241"/>
                <a:gd name="T5" fmla="*/ 0 h 76"/>
                <a:gd name="T6" fmla="*/ 3757 w 241"/>
                <a:gd name="T7" fmla="*/ 841 h 76"/>
                <a:gd name="T8" fmla="*/ 1946 w 241"/>
                <a:gd name="T9" fmla="*/ 115 h 76"/>
                <a:gd name="T10" fmla="*/ 137 w 241"/>
                <a:gd name="T11" fmla="*/ 935 h 76"/>
                <a:gd name="T12" fmla="*/ 604 w 241"/>
                <a:gd name="T13" fmla="*/ 1448 h 76"/>
                <a:gd name="T14" fmla="*/ 12 w 241"/>
                <a:gd name="T15" fmla="*/ 841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1" y="44"/>
                  </a:moveTo>
                  <a:cubicBezTo>
                    <a:pt x="1" y="20"/>
                    <a:pt x="55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7" y="0"/>
                    <a:pt x="241" y="20"/>
                    <a:pt x="241" y="44"/>
                  </a:cubicBezTo>
                  <a:cubicBezTo>
                    <a:pt x="240" y="26"/>
                    <a:pt x="197" y="5"/>
                    <a:pt x="125" y="6"/>
                  </a:cubicBezTo>
                  <a:cubicBezTo>
                    <a:pt x="53" y="6"/>
                    <a:pt x="6" y="30"/>
                    <a:pt x="9" y="49"/>
                  </a:cubicBezTo>
                  <a:cubicBezTo>
                    <a:pt x="11" y="68"/>
                    <a:pt x="39" y="76"/>
                    <a:pt x="39" y="76"/>
                  </a:cubicBezTo>
                  <a:cubicBezTo>
                    <a:pt x="21" y="70"/>
                    <a:pt x="0" y="58"/>
                    <a:pt x="1" y="44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90">
              <a:extLst>
                <a:ext uri="{FF2B5EF4-FFF2-40B4-BE49-F238E27FC236}">
                  <a16:creationId xmlns:a16="http://schemas.microsoft.com/office/drawing/2014/main" id="{402BCE1E-A7F8-4C75-8F44-181DF86F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989"/>
              <a:ext cx="425" cy="118"/>
            </a:xfrm>
            <a:custGeom>
              <a:avLst/>
              <a:gdLst>
                <a:gd name="T0" fmla="*/ 0 w 170"/>
                <a:gd name="T1" fmla="*/ 483 h 44"/>
                <a:gd name="T2" fmla="*/ 1333 w 170"/>
                <a:gd name="T3" fmla="*/ 0 h 44"/>
                <a:gd name="T4" fmla="*/ 1313 w 170"/>
                <a:gd name="T5" fmla="*/ 0 h 44"/>
                <a:gd name="T6" fmla="*/ 2658 w 170"/>
                <a:gd name="T7" fmla="*/ 483 h 44"/>
                <a:gd name="T8" fmla="*/ 1375 w 170"/>
                <a:gd name="T9" fmla="*/ 115 h 44"/>
                <a:gd name="T10" fmla="*/ 125 w 170"/>
                <a:gd name="T11" fmla="*/ 539 h 44"/>
                <a:gd name="T12" fmla="*/ 425 w 170"/>
                <a:gd name="T13" fmla="*/ 847 h 44"/>
                <a:gd name="T14" fmla="*/ 0 w 170"/>
                <a:gd name="T15" fmla="*/ 4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44">
                  <a:moveTo>
                    <a:pt x="0" y="25"/>
                  </a:moveTo>
                  <a:cubicBezTo>
                    <a:pt x="0" y="11"/>
                    <a:pt x="38" y="0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32" y="0"/>
                    <a:pt x="170" y="11"/>
                    <a:pt x="170" y="25"/>
                  </a:cubicBezTo>
                  <a:cubicBezTo>
                    <a:pt x="169" y="15"/>
                    <a:pt x="139" y="6"/>
                    <a:pt x="88" y="6"/>
                  </a:cubicBezTo>
                  <a:cubicBezTo>
                    <a:pt x="37" y="6"/>
                    <a:pt x="6" y="17"/>
                    <a:pt x="8" y="28"/>
                  </a:cubicBezTo>
                  <a:cubicBezTo>
                    <a:pt x="10" y="39"/>
                    <a:pt x="27" y="44"/>
                    <a:pt x="27" y="44"/>
                  </a:cubicBezTo>
                  <a:cubicBezTo>
                    <a:pt x="14" y="40"/>
                    <a:pt x="0" y="33"/>
                    <a:pt x="0" y="25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91">
              <a:extLst>
                <a:ext uri="{FF2B5EF4-FFF2-40B4-BE49-F238E27FC236}">
                  <a16:creationId xmlns:a16="http://schemas.microsoft.com/office/drawing/2014/main" id="{1629D84A-7081-494E-9CAF-A1B02535F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6" y="1840"/>
              <a:ext cx="925" cy="379"/>
            </a:xfrm>
            <a:custGeom>
              <a:avLst/>
              <a:gdLst>
                <a:gd name="T0" fmla="*/ 5750 w 370"/>
                <a:gd name="T1" fmla="*/ 934 h 142"/>
                <a:gd name="T2" fmla="*/ 5783 w 370"/>
                <a:gd name="T3" fmla="*/ 969 h 142"/>
                <a:gd name="T4" fmla="*/ 5783 w 370"/>
                <a:gd name="T5" fmla="*/ 969 h 142"/>
                <a:gd name="T6" fmla="*/ 5750 w 370"/>
                <a:gd name="T7" fmla="*/ 934 h 142"/>
                <a:gd name="T8" fmla="*/ 3000 w 370"/>
                <a:gd name="T9" fmla="*/ 0 h 142"/>
                <a:gd name="T10" fmla="*/ 3020 w 370"/>
                <a:gd name="T11" fmla="*/ 0 h 142"/>
                <a:gd name="T12" fmla="*/ 3033 w 370"/>
                <a:gd name="T13" fmla="*/ 0 h 142"/>
                <a:gd name="T14" fmla="*/ 3000 w 370"/>
                <a:gd name="T15" fmla="*/ 0 h 142"/>
                <a:gd name="T16" fmla="*/ 0 w 370"/>
                <a:gd name="T17" fmla="*/ 1596 h 142"/>
                <a:gd name="T18" fmla="*/ 970 w 370"/>
                <a:gd name="T19" fmla="*/ 2701 h 142"/>
                <a:gd name="T20" fmla="*/ 158 w 370"/>
                <a:gd name="T21" fmla="*/ 1652 h 142"/>
                <a:gd name="T22" fmla="*/ 3095 w 370"/>
                <a:gd name="T23" fmla="*/ 136 h 142"/>
                <a:gd name="T24" fmla="*/ 5750 w 370"/>
                <a:gd name="T25" fmla="*/ 934 h 142"/>
                <a:gd name="T26" fmla="*/ 3020 w 370"/>
                <a:gd name="T27" fmla="*/ 0 h 142"/>
                <a:gd name="T28" fmla="*/ 0 w 370"/>
                <a:gd name="T29" fmla="*/ 1596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0" h="142">
                  <a:moveTo>
                    <a:pt x="368" y="49"/>
                  </a:moveTo>
                  <a:cubicBezTo>
                    <a:pt x="368" y="50"/>
                    <a:pt x="369" y="50"/>
                    <a:pt x="370" y="51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69" y="50"/>
                    <a:pt x="368" y="50"/>
                    <a:pt x="368" y="49"/>
                  </a:cubicBezTo>
                  <a:close/>
                  <a:moveTo>
                    <a:pt x="192" y="0"/>
                  </a:moveTo>
                  <a:cubicBezTo>
                    <a:pt x="192" y="0"/>
                    <a:pt x="193" y="0"/>
                    <a:pt x="193" y="0"/>
                  </a:cubicBezTo>
                  <a:cubicBezTo>
                    <a:pt x="193" y="0"/>
                    <a:pt x="193" y="0"/>
                    <a:pt x="194" y="0"/>
                  </a:cubicBezTo>
                  <a:lnTo>
                    <a:pt x="192" y="0"/>
                  </a:lnTo>
                  <a:close/>
                  <a:moveTo>
                    <a:pt x="0" y="84"/>
                  </a:moveTo>
                  <a:cubicBezTo>
                    <a:pt x="0" y="111"/>
                    <a:pt x="35" y="131"/>
                    <a:pt x="62" y="142"/>
                  </a:cubicBezTo>
                  <a:cubicBezTo>
                    <a:pt x="62" y="142"/>
                    <a:pt x="15" y="123"/>
                    <a:pt x="10" y="87"/>
                  </a:cubicBezTo>
                  <a:cubicBezTo>
                    <a:pt x="6" y="50"/>
                    <a:pt x="82" y="8"/>
                    <a:pt x="198" y="7"/>
                  </a:cubicBezTo>
                  <a:cubicBezTo>
                    <a:pt x="279" y="6"/>
                    <a:pt x="339" y="24"/>
                    <a:pt x="368" y="49"/>
                  </a:cubicBezTo>
                  <a:cubicBezTo>
                    <a:pt x="337" y="20"/>
                    <a:pt x="270" y="0"/>
                    <a:pt x="193" y="0"/>
                  </a:cubicBezTo>
                  <a:cubicBezTo>
                    <a:pt x="86" y="1"/>
                    <a:pt x="0" y="38"/>
                    <a:pt x="0" y="8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292">
              <a:extLst>
                <a:ext uri="{FF2B5EF4-FFF2-40B4-BE49-F238E27FC236}">
                  <a16:creationId xmlns:a16="http://schemas.microsoft.com/office/drawing/2014/main" id="{C9240F6D-D790-44A0-BE90-AD989A0AC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3" y="1771"/>
              <a:ext cx="1018" cy="493"/>
            </a:xfrm>
            <a:custGeom>
              <a:avLst/>
              <a:gdLst>
                <a:gd name="T0" fmla="*/ 3617 w 407"/>
                <a:gd name="T1" fmla="*/ 0 h 185"/>
                <a:gd name="T2" fmla="*/ 3629 w 407"/>
                <a:gd name="T3" fmla="*/ 0 h 185"/>
                <a:gd name="T4" fmla="*/ 3647 w 407"/>
                <a:gd name="T5" fmla="*/ 0 h 185"/>
                <a:gd name="T6" fmla="*/ 3617 w 407"/>
                <a:gd name="T7" fmla="*/ 0 h 185"/>
                <a:gd name="T8" fmla="*/ 3629 w 407"/>
                <a:gd name="T9" fmla="*/ 0 h 185"/>
                <a:gd name="T10" fmla="*/ 0 w 407"/>
                <a:gd name="T11" fmla="*/ 2060 h 185"/>
                <a:gd name="T12" fmla="*/ 1176 w 407"/>
                <a:gd name="T13" fmla="*/ 3502 h 185"/>
                <a:gd name="T14" fmla="*/ 208 w 407"/>
                <a:gd name="T15" fmla="*/ 2116 h 185"/>
                <a:gd name="T16" fmla="*/ 3722 w 407"/>
                <a:gd name="T17" fmla="*/ 171 h 185"/>
                <a:gd name="T18" fmla="*/ 6368 w 407"/>
                <a:gd name="T19" fmla="*/ 759 h 185"/>
                <a:gd name="T20" fmla="*/ 6368 w 407"/>
                <a:gd name="T21" fmla="*/ 717 h 185"/>
                <a:gd name="T22" fmla="*/ 3629 w 407"/>
                <a:gd name="T23" fmla="*/ 0 h 1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7" h="185">
                  <a:moveTo>
                    <a:pt x="231" y="0"/>
                  </a:moveTo>
                  <a:cubicBezTo>
                    <a:pt x="231" y="0"/>
                    <a:pt x="232" y="0"/>
                    <a:pt x="232" y="0"/>
                  </a:cubicBezTo>
                  <a:cubicBezTo>
                    <a:pt x="232" y="0"/>
                    <a:pt x="232" y="0"/>
                    <a:pt x="233" y="0"/>
                  </a:cubicBezTo>
                  <a:lnTo>
                    <a:pt x="231" y="0"/>
                  </a:lnTo>
                  <a:close/>
                  <a:moveTo>
                    <a:pt x="232" y="0"/>
                  </a:moveTo>
                  <a:cubicBezTo>
                    <a:pt x="104" y="1"/>
                    <a:pt x="0" y="49"/>
                    <a:pt x="0" y="109"/>
                  </a:cubicBezTo>
                  <a:cubicBezTo>
                    <a:pt x="0" y="144"/>
                    <a:pt x="42" y="170"/>
                    <a:pt x="75" y="185"/>
                  </a:cubicBezTo>
                  <a:cubicBezTo>
                    <a:pt x="72" y="183"/>
                    <a:pt x="18" y="157"/>
                    <a:pt x="13" y="112"/>
                  </a:cubicBezTo>
                  <a:cubicBezTo>
                    <a:pt x="8" y="65"/>
                    <a:pt x="99" y="11"/>
                    <a:pt x="238" y="9"/>
                  </a:cubicBezTo>
                  <a:cubicBezTo>
                    <a:pt x="309" y="9"/>
                    <a:pt x="367" y="21"/>
                    <a:pt x="407" y="40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364" y="15"/>
                    <a:pt x="302" y="1"/>
                    <a:pt x="232" y="0"/>
                  </a:cubicBez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293">
              <a:extLst>
                <a:ext uri="{FF2B5EF4-FFF2-40B4-BE49-F238E27FC236}">
                  <a16:creationId xmlns:a16="http://schemas.microsoft.com/office/drawing/2014/main" id="{65D501DD-B1C5-414A-BE2B-35ADF388DA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6" y="1731"/>
              <a:ext cx="1105" cy="557"/>
            </a:xfrm>
            <a:custGeom>
              <a:avLst/>
              <a:gdLst>
                <a:gd name="T0" fmla="*/ 4020 w 442"/>
                <a:gd name="T1" fmla="*/ 0 h 209"/>
                <a:gd name="T2" fmla="*/ 0 w 442"/>
                <a:gd name="T3" fmla="*/ 2273 h 209"/>
                <a:gd name="T4" fmla="*/ 1250 w 442"/>
                <a:gd name="T5" fmla="*/ 3955 h 209"/>
                <a:gd name="T6" fmla="*/ 220 w 442"/>
                <a:gd name="T7" fmla="*/ 2329 h 209"/>
                <a:gd name="T8" fmla="*/ 4113 w 442"/>
                <a:gd name="T9" fmla="*/ 171 h 209"/>
                <a:gd name="T10" fmla="*/ 6908 w 442"/>
                <a:gd name="T11" fmla="*/ 661 h 209"/>
                <a:gd name="T12" fmla="*/ 6908 w 442"/>
                <a:gd name="T13" fmla="*/ 605 h 209"/>
                <a:gd name="T14" fmla="*/ 4020 w 442"/>
                <a:gd name="T15" fmla="*/ 0 h 209"/>
                <a:gd name="T16" fmla="*/ 4000 w 442"/>
                <a:gd name="T17" fmla="*/ 0 h 209"/>
                <a:gd name="T18" fmla="*/ 4020 w 442"/>
                <a:gd name="T19" fmla="*/ 0 h 209"/>
                <a:gd name="T20" fmla="*/ 4033 w 442"/>
                <a:gd name="T21" fmla="*/ 0 h 209"/>
                <a:gd name="T22" fmla="*/ 4000 w 442"/>
                <a:gd name="T23" fmla="*/ 0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2" h="209">
                  <a:moveTo>
                    <a:pt x="257" y="0"/>
                  </a:moveTo>
                  <a:cubicBezTo>
                    <a:pt x="115" y="0"/>
                    <a:pt x="0" y="54"/>
                    <a:pt x="0" y="120"/>
                  </a:cubicBezTo>
                  <a:cubicBezTo>
                    <a:pt x="0" y="159"/>
                    <a:pt x="43" y="193"/>
                    <a:pt x="80" y="209"/>
                  </a:cubicBezTo>
                  <a:cubicBezTo>
                    <a:pt x="80" y="209"/>
                    <a:pt x="20" y="175"/>
                    <a:pt x="14" y="123"/>
                  </a:cubicBezTo>
                  <a:cubicBezTo>
                    <a:pt x="9" y="72"/>
                    <a:pt x="110" y="11"/>
                    <a:pt x="263" y="9"/>
                  </a:cubicBezTo>
                  <a:cubicBezTo>
                    <a:pt x="337" y="9"/>
                    <a:pt x="398" y="18"/>
                    <a:pt x="442" y="35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395" y="12"/>
                    <a:pt x="329" y="0"/>
                    <a:pt x="257" y="0"/>
                  </a:cubicBezTo>
                  <a:close/>
                  <a:moveTo>
                    <a:pt x="256" y="0"/>
                  </a:moveTo>
                  <a:cubicBezTo>
                    <a:pt x="256" y="0"/>
                    <a:pt x="257" y="0"/>
                    <a:pt x="257" y="0"/>
                  </a:cubicBezTo>
                  <a:cubicBezTo>
                    <a:pt x="257" y="0"/>
                    <a:pt x="258" y="0"/>
                    <a:pt x="258" y="0"/>
                  </a:cubicBezTo>
                  <a:lnTo>
                    <a:pt x="256" y="0"/>
                  </a:ln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294">
              <a:extLst>
                <a:ext uri="{FF2B5EF4-FFF2-40B4-BE49-F238E27FC236}">
                  <a16:creationId xmlns:a16="http://schemas.microsoft.com/office/drawing/2014/main" id="{207CCE5E-97EC-496D-8317-C4082BE46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933"/>
              <a:ext cx="790" cy="296"/>
            </a:xfrm>
            <a:custGeom>
              <a:avLst/>
              <a:gdLst>
                <a:gd name="T0" fmla="*/ 4925 w 316"/>
                <a:gd name="T1" fmla="*/ 875 h 111"/>
                <a:gd name="T2" fmla="*/ 2458 w 316"/>
                <a:gd name="T3" fmla="*/ 2104 h 111"/>
                <a:gd name="T4" fmla="*/ 2470 w 316"/>
                <a:gd name="T5" fmla="*/ 2104 h 111"/>
                <a:gd name="T6" fmla="*/ 0 w 316"/>
                <a:gd name="T7" fmla="*/ 875 h 111"/>
                <a:gd name="T8" fmla="*/ 2375 w 316"/>
                <a:gd name="T9" fmla="*/ 1955 h 111"/>
                <a:gd name="T10" fmla="*/ 4770 w 316"/>
                <a:gd name="T11" fmla="*/ 760 h 111"/>
                <a:gd name="T12" fmla="*/ 4158 w 316"/>
                <a:gd name="T13" fmla="*/ 0 h 111"/>
                <a:gd name="T14" fmla="*/ 4925 w 316"/>
                <a:gd name="T15" fmla="*/ 875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11">
                  <a:moveTo>
                    <a:pt x="315" y="46"/>
                  </a:moveTo>
                  <a:cubicBezTo>
                    <a:pt x="315" y="82"/>
                    <a:pt x="245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71" y="111"/>
                    <a:pt x="0" y="82"/>
                    <a:pt x="0" y="46"/>
                  </a:cubicBezTo>
                  <a:cubicBezTo>
                    <a:pt x="2" y="74"/>
                    <a:pt x="58" y="104"/>
                    <a:pt x="152" y="103"/>
                  </a:cubicBezTo>
                  <a:cubicBezTo>
                    <a:pt x="247" y="102"/>
                    <a:pt x="308" y="67"/>
                    <a:pt x="305" y="40"/>
                  </a:cubicBezTo>
                  <a:cubicBezTo>
                    <a:pt x="301" y="12"/>
                    <a:pt x="266" y="0"/>
                    <a:pt x="266" y="0"/>
                  </a:cubicBezTo>
                  <a:cubicBezTo>
                    <a:pt x="288" y="8"/>
                    <a:pt x="316" y="26"/>
                    <a:pt x="315" y="46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295">
              <a:extLst>
                <a:ext uri="{FF2B5EF4-FFF2-40B4-BE49-F238E27FC236}">
                  <a16:creationId xmlns:a16="http://schemas.microsoft.com/office/drawing/2014/main" id="{8B99C629-9B52-4612-8F4F-B4550030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971"/>
              <a:ext cx="600" cy="200"/>
            </a:xfrm>
            <a:custGeom>
              <a:avLst/>
              <a:gdLst>
                <a:gd name="T0" fmla="*/ 3750 w 240"/>
                <a:gd name="T1" fmla="*/ 589 h 75"/>
                <a:gd name="T2" fmla="*/ 1863 w 240"/>
                <a:gd name="T3" fmla="*/ 1421 h 75"/>
                <a:gd name="T4" fmla="*/ 1875 w 240"/>
                <a:gd name="T5" fmla="*/ 1421 h 75"/>
                <a:gd name="T6" fmla="*/ 0 w 240"/>
                <a:gd name="T7" fmla="*/ 589 h 75"/>
                <a:gd name="T8" fmla="*/ 1813 w 240"/>
                <a:gd name="T9" fmla="*/ 1331 h 75"/>
                <a:gd name="T10" fmla="*/ 3625 w 240"/>
                <a:gd name="T11" fmla="*/ 512 h 75"/>
                <a:gd name="T12" fmla="*/ 3158 w 240"/>
                <a:gd name="T13" fmla="*/ 0 h 75"/>
                <a:gd name="T14" fmla="*/ 3750 w 240"/>
                <a:gd name="T15" fmla="*/ 589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0" h="75">
                  <a:moveTo>
                    <a:pt x="240" y="31"/>
                  </a:moveTo>
                  <a:cubicBezTo>
                    <a:pt x="240" y="56"/>
                    <a:pt x="186" y="75"/>
                    <a:pt x="119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54" y="75"/>
                    <a:pt x="0" y="56"/>
                    <a:pt x="0" y="31"/>
                  </a:cubicBezTo>
                  <a:cubicBezTo>
                    <a:pt x="1" y="50"/>
                    <a:pt x="43" y="71"/>
                    <a:pt x="116" y="70"/>
                  </a:cubicBezTo>
                  <a:cubicBezTo>
                    <a:pt x="188" y="69"/>
                    <a:pt x="235" y="46"/>
                    <a:pt x="232" y="27"/>
                  </a:cubicBezTo>
                  <a:cubicBezTo>
                    <a:pt x="229" y="8"/>
                    <a:pt x="202" y="0"/>
                    <a:pt x="202" y="0"/>
                  </a:cubicBezTo>
                  <a:cubicBezTo>
                    <a:pt x="219" y="6"/>
                    <a:pt x="240" y="17"/>
                    <a:pt x="240" y="31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296">
              <a:extLst>
                <a:ext uri="{FF2B5EF4-FFF2-40B4-BE49-F238E27FC236}">
                  <a16:creationId xmlns:a16="http://schemas.microsoft.com/office/drawing/2014/main" id="{CD361C86-BB99-4F1C-9CD5-409E06AE9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008"/>
              <a:ext cx="425" cy="117"/>
            </a:xfrm>
            <a:custGeom>
              <a:avLst/>
              <a:gdLst>
                <a:gd name="T0" fmla="*/ 2658 w 170"/>
                <a:gd name="T1" fmla="*/ 340 h 44"/>
                <a:gd name="T2" fmla="*/ 1313 w 170"/>
                <a:gd name="T3" fmla="*/ 827 h 44"/>
                <a:gd name="T4" fmla="*/ 1333 w 170"/>
                <a:gd name="T5" fmla="*/ 827 h 44"/>
                <a:gd name="T6" fmla="*/ 0 w 170"/>
                <a:gd name="T7" fmla="*/ 340 h 44"/>
                <a:gd name="T8" fmla="*/ 1283 w 170"/>
                <a:gd name="T9" fmla="*/ 715 h 44"/>
                <a:gd name="T10" fmla="*/ 2533 w 170"/>
                <a:gd name="T11" fmla="*/ 282 h 44"/>
                <a:gd name="T12" fmla="*/ 2238 w 170"/>
                <a:gd name="T13" fmla="*/ 0 h 44"/>
                <a:gd name="T14" fmla="*/ 2658 w 170"/>
                <a:gd name="T15" fmla="*/ 34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44">
                  <a:moveTo>
                    <a:pt x="170" y="18"/>
                  </a:moveTo>
                  <a:cubicBezTo>
                    <a:pt x="170" y="32"/>
                    <a:pt x="132" y="44"/>
                    <a:pt x="84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8" y="44"/>
                    <a:pt x="0" y="32"/>
                    <a:pt x="0" y="18"/>
                  </a:cubicBezTo>
                  <a:cubicBezTo>
                    <a:pt x="1" y="29"/>
                    <a:pt x="31" y="38"/>
                    <a:pt x="82" y="38"/>
                  </a:cubicBezTo>
                  <a:cubicBezTo>
                    <a:pt x="133" y="38"/>
                    <a:pt x="163" y="26"/>
                    <a:pt x="162" y="15"/>
                  </a:cubicBezTo>
                  <a:cubicBezTo>
                    <a:pt x="160" y="5"/>
                    <a:pt x="143" y="0"/>
                    <a:pt x="143" y="0"/>
                  </a:cubicBezTo>
                  <a:cubicBezTo>
                    <a:pt x="155" y="4"/>
                    <a:pt x="170" y="10"/>
                    <a:pt x="170" y="18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297">
              <a:extLst>
                <a:ext uri="{FF2B5EF4-FFF2-40B4-BE49-F238E27FC236}">
                  <a16:creationId xmlns:a16="http://schemas.microsoft.com/office/drawing/2014/main" id="{8F34BDB8-BD22-4C65-BE02-6C5A6BF8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272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298">
              <a:extLst>
                <a:ext uri="{FF2B5EF4-FFF2-40B4-BE49-F238E27FC236}">
                  <a16:creationId xmlns:a16="http://schemas.microsoft.com/office/drawing/2014/main" id="{04C5AAE5-6F25-4E5E-9339-8DF85FD14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" y="1893"/>
              <a:ext cx="835" cy="379"/>
            </a:xfrm>
            <a:custGeom>
              <a:avLst/>
              <a:gdLst>
                <a:gd name="T0" fmla="*/ 2345 w 334"/>
                <a:gd name="T1" fmla="*/ 2565 h 142"/>
                <a:gd name="T2" fmla="*/ 0 w 334"/>
                <a:gd name="T3" fmla="*/ 2036 h 142"/>
                <a:gd name="T4" fmla="*/ 0 w 334"/>
                <a:gd name="T5" fmla="*/ 2052 h 142"/>
                <a:gd name="T6" fmla="*/ 2425 w 334"/>
                <a:gd name="T7" fmla="*/ 2701 h 142"/>
                <a:gd name="T8" fmla="*/ 5220 w 334"/>
                <a:gd name="T9" fmla="*/ 1711 h 142"/>
                <a:gd name="T10" fmla="*/ 5220 w 334"/>
                <a:gd name="T11" fmla="*/ 1388 h 142"/>
                <a:gd name="T12" fmla="*/ 2345 w 334"/>
                <a:gd name="T13" fmla="*/ 2565 h 142"/>
                <a:gd name="T14" fmla="*/ 4458 w 334"/>
                <a:gd name="T15" fmla="*/ 0 h 142"/>
                <a:gd name="T16" fmla="*/ 5220 w 334"/>
                <a:gd name="T17" fmla="*/ 819 h 142"/>
                <a:gd name="T18" fmla="*/ 5220 w 334"/>
                <a:gd name="T19" fmla="*/ 571 h 142"/>
                <a:gd name="T20" fmla="*/ 4458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0" y="135"/>
                  </a:moveTo>
                  <a:cubicBezTo>
                    <a:pt x="85" y="136"/>
                    <a:pt x="33" y="125"/>
                    <a:pt x="0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5" y="129"/>
                    <a:pt x="91" y="142"/>
                    <a:pt x="155" y="142"/>
                  </a:cubicBezTo>
                  <a:cubicBezTo>
                    <a:pt x="236" y="142"/>
                    <a:pt x="305" y="120"/>
                    <a:pt x="334" y="90"/>
                  </a:cubicBezTo>
                  <a:cubicBezTo>
                    <a:pt x="334" y="73"/>
                    <a:pt x="334" y="73"/>
                    <a:pt x="334" y="73"/>
                  </a:cubicBezTo>
                  <a:cubicBezTo>
                    <a:pt x="318" y="104"/>
                    <a:pt x="248" y="135"/>
                    <a:pt x="150" y="135"/>
                  </a:cubicBezTo>
                  <a:close/>
                  <a:moveTo>
                    <a:pt x="285" y="0"/>
                  </a:moveTo>
                  <a:cubicBezTo>
                    <a:pt x="285" y="0"/>
                    <a:pt x="322" y="15"/>
                    <a:pt x="334" y="43"/>
                  </a:cubicBezTo>
                  <a:cubicBezTo>
                    <a:pt x="334" y="30"/>
                    <a:pt x="334" y="30"/>
                    <a:pt x="334" y="30"/>
                  </a:cubicBezTo>
                  <a:cubicBezTo>
                    <a:pt x="321" y="17"/>
                    <a:pt x="302" y="7"/>
                    <a:pt x="285" y="0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299">
              <a:extLst>
                <a:ext uri="{FF2B5EF4-FFF2-40B4-BE49-F238E27FC236}">
                  <a16:creationId xmlns:a16="http://schemas.microsoft.com/office/drawing/2014/main" id="{B1D7CF04-843C-488F-9C3D-DB6FE5B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341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300">
              <a:extLst>
                <a:ext uri="{FF2B5EF4-FFF2-40B4-BE49-F238E27FC236}">
                  <a16:creationId xmlns:a16="http://schemas.microsoft.com/office/drawing/2014/main" id="{7FD79C6F-ABEE-4C03-920F-0063CEF5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851"/>
              <a:ext cx="3" cy="1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301">
              <a:extLst>
                <a:ext uri="{FF2B5EF4-FFF2-40B4-BE49-F238E27FC236}">
                  <a16:creationId xmlns:a16="http://schemas.microsoft.com/office/drawing/2014/main" id="{A25F249F-6CDE-427F-8FA5-C4CA351377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8" y="1851"/>
              <a:ext cx="863" cy="490"/>
            </a:xfrm>
            <a:custGeom>
              <a:avLst/>
              <a:gdLst>
                <a:gd name="T0" fmla="*/ 20 w 345"/>
                <a:gd name="T1" fmla="*/ 2831 h 184"/>
                <a:gd name="T2" fmla="*/ 0 w 345"/>
                <a:gd name="T3" fmla="*/ 2873 h 184"/>
                <a:gd name="T4" fmla="*/ 2566 w 345"/>
                <a:gd name="T5" fmla="*/ 3475 h 184"/>
                <a:gd name="T6" fmla="*/ 5401 w 345"/>
                <a:gd name="T7" fmla="*/ 2703 h 184"/>
                <a:gd name="T8" fmla="*/ 5401 w 345"/>
                <a:gd name="T9" fmla="*/ 2439 h 184"/>
                <a:gd name="T10" fmla="*/ 2471 w 345"/>
                <a:gd name="T11" fmla="*/ 3305 h 184"/>
                <a:gd name="T12" fmla="*/ 20 w 345"/>
                <a:gd name="T13" fmla="*/ 2831 h 184"/>
                <a:gd name="T14" fmla="*/ 5025 w 345"/>
                <a:gd name="T15" fmla="*/ 0 h 184"/>
                <a:gd name="T16" fmla="*/ 5401 w 345"/>
                <a:gd name="T17" fmla="*/ 285 h 184"/>
                <a:gd name="T18" fmla="*/ 5401 w 345"/>
                <a:gd name="T19" fmla="*/ 248 h 184"/>
                <a:gd name="T20" fmla="*/ 5025 w 345"/>
                <a:gd name="T21" fmla="*/ 0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5" h="184">
                  <a:moveTo>
                    <a:pt x="1" y="150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42" y="172"/>
                    <a:pt x="100" y="184"/>
                    <a:pt x="164" y="184"/>
                  </a:cubicBezTo>
                  <a:cubicBezTo>
                    <a:pt x="237" y="184"/>
                    <a:pt x="302" y="168"/>
                    <a:pt x="345" y="143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06" y="155"/>
                    <a:pt x="241" y="174"/>
                    <a:pt x="158" y="175"/>
                  </a:cubicBezTo>
                  <a:cubicBezTo>
                    <a:pt x="93" y="176"/>
                    <a:pt x="40" y="166"/>
                    <a:pt x="1" y="150"/>
                  </a:cubicBezTo>
                  <a:close/>
                  <a:moveTo>
                    <a:pt x="321" y="0"/>
                  </a:moveTo>
                  <a:cubicBezTo>
                    <a:pt x="322" y="1"/>
                    <a:pt x="333" y="6"/>
                    <a:pt x="345" y="15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37" y="8"/>
                    <a:pt x="328" y="4"/>
                    <a:pt x="321" y="0"/>
                  </a:cubicBezTo>
                  <a:close/>
                </a:path>
              </a:pathLst>
            </a:custGeom>
            <a:solidFill>
              <a:srgbClr val="E6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302">
              <a:extLst>
                <a:ext uri="{FF2B5EF4-FFF2-40B4-BE49-F238E27FC236}">
                  <a16:creationId xmlns:a16="http://schemas.microsoft.com/office/drawing/2014/main" id="{3C5A5AC7-CDD2-4FDE-B2BA-1A9B2929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384"/>
              <a:ext cx="5" cy="1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303">
              <a:extLst>
                <a:ext uri="{FF2B5EF4-FFF2-40B4-BE49-F238E27FC236}">
                  <a16:creationId xmlns:a16="http://schemas.microsoft.com/office/drawing/2014/main" id="{0DD82395-33B6-487C-816A-F09D6247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232"/>
              <a:ext cx="998" cy="152"/>
            </a:xfrm>
            <a:custGeom>
              <a:avLst/>
              <a:gdLst>
                <a:gd name="T0" fmla="*/ 6243 w 399"/>
                <a:gd name="T1" fmla="*/ 227 h 57"/>
                <a:gd name="T2" fmla="*/ 3459 w 399"/>
                <a:gd name="T3" fmla="*/ 888 h 57"/>
                <a:gd name="T4" fmla="*/ 20 w 399"/>
                <a:gd name="T5" fmla="*/ 0 h 57"/>
                <a:gd name="T6" fmla="*/ 0 w 399"/>
                <a:gd name="T7" fmla="*/ 0 h 57"/>
                <a:gd name="T8" fmla="*/ 3554 w 399"/>
                <a:gd name="T9" fmla="*/ 1080 h 57"/>
                <a:gd name="T10" fmla="*/ 6243 w 399"/>
                <a:gd name="T11" fmla="*/ 491 h 57"/>
                <a:gd name="T12" fmla="*/ 6243 w 399"/>
                <a:gd name="T13" fmla="*/ 22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57">
                  <a:moveTo>
                    <a:pt x="399" y="12"/>
                  </a:moveTo>
                  <a:cubicBezTo>
                    <a:pt x="355" y="32"/>
                    <a:pt x="294" y="47"/>
                    <a:pt x="221" y="47"/>
                  </a:cubicBezTo>
                  <a:cubicBezTo>
                    <a:pt x="120" y="48"/>
                    <a:pt x="42" y="3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5" y="35"/>
                    <a:pt x="130" y="57"/>
                    <a:pt x="227" y="57"/>
                  </a:cubicBezTo>
                  <a:cubicBezTo>
                    <a:pt x="293" y="57"/>
                    <a:pt x="353" y="45"/>
                    <a:pt x="399" y="26"/>
                  </a:cubicBezTo>
                  <a:lnTo>
                    <a:pt x="399" y="12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304">
              <a:extLst>
                <a:ext uri="{FF2B5EF4-FFF2-40B4-BE49-F238E27FC236}">
                  <a16:creationId xmlns:a16="http://schemas.microsoft.com/office/drawing/2014/main" id="{8047FA58-EED9-4D3F-8C67-2495E1010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720 w 478"/>
                <a:gd name="T1" fmla="*/ 5320 h 281"/>
                <a:gd name="T2" fmla="*/ 4708 w 478"/>
                <a:gd name="T3" fmla="*/ 5320 h 281"/>
                <a:gd name="T4" fmla="*/ 4688 w 478"/>
                <a:gd name="T5" fmla="*/ 5320 h 281"/>
                <a:gd name="T6" fmla="*/ 4720 w 478"/>
                <a:gd name="T7" fmla="*/ 5320 h 281"/>
                <a:gd name="T8" fmla="*/ 7470 w 478"/>
                <a:gd name="T9" fmla="*/ 4675 h 281"/>
                <a:gd name="T10" fmla="*/ 4708 w 478"/>
                <a:gd name="T11" fmla="*/ 5171 h 281"/>
                <a:gd name="T12" fmla="*/ 125 w 478"/>
                <a:gd name="T13" fmla="*/ 2671 h 281"/>
                <a:gd name="T14" fmla="*/ 4708 w 478"/>
                <a:gd name="T15" fmla="*/ 149 h 281"/>
                <a:gd name="T16" fmla="*/ 7470 w 478"/>
                <a:gd name="T17" fmla="*/ 682 h 281"/>
                <a:gd name="T18" fmla="*/ 7470 w 478"/>
                <a:gd name="T19" fmla="*/ 512 h 281"/>
                <a:gd name="T20" fmla="*/ 4708 w 478"/>
                <a:gd name="T21" fmla="*/ 0 h 281"/>
                <a:gd name="T22" fmla="*/ 0 w 478"/>
                <a:gd name="T23" fmla="*/ 2671 h 281"/>
                <a:gd name="T24" fmla="*/ 4708 w 478"/>
                <a:gd name="T25" fmla="*/ 5320 h 281"/>
                <a:gd name="T26" fmla="*/ 7470 w 478"/>
                <a:gd name="T27" fmla="*/ 4811 h 281"/>
                <a:gd name="T28" fmla="*/ 4688 w 478"/>
                <a:gd name="T29" fmla="*/ 0 h 281"/>
                <a:gd name="T30" fmla="*/ 4708 w 478"/>
                <a:gd name="T31" fmla="*/ 0 h 281"/>
                <a:gd name="T32" fmla="*/ 4720 w 478"/>
                <a:gd name="T33" fmla="*/ 0 h 281"/>
                <a:gd name="T34" fmla="*/ 4688 w 478"/>
                <a:gd name="T35" fmla="*/ 0 h 2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78" h="281">
                  <a:moveTo>
                    <a:pt x="302" y="281"/>
                  </a:move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lnTo>
                    <a:pt x="302" y="281"/>
                  </a:lnTo>
                  <a:close/>
                  <a:moveTo>
                    <a:pt x="478" y="247"/>
                  </a:moveTo>
                  <a:cubicBezTo>
                    <a:pt x="428" y="263"/>
                    <a:pt x="362" y="273"/>
                    <a:pt x="301" y="273"/>
                  </a:cubicBezTo>
                  <a:cubicBezTo>
                    <a:pt x="139" y="273"/>
                    <a:pt x="8" y="214"/>
                    <a:pt x="8" y="141"/>
                  </a:cubicBezTo>
                  <a:cubicBezTo>
                    <a:pt x="8" y="68"/>
                    <a:pt x="139" y="8"/>
                    <a:pt x="301" y="8"/>
                  </a:cubicBezTo>
                  <a:cubicBezTo>
                    <a:pt x="362" y="8"/>
                    <a:pt x="428" y="20"/>
                    <a:pt x="478" y="36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305">
              <a:extLst>
                <a:ext uri="{FF2B5EF4-FFF2-40B4-BE49-F238E27FC236}">
                  <a16:creationId xmlns:a16="http://schemas.microsoft.com/office/drawing/2014/main" id="{23E7D79B-674D-4A84-9D00-D9D0FF96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24"/>
              <a:ext cx="410" cy="69"/>
            </a:xfrm>
            <a:custGeom>
              <a:avLst/>
              <a:gdLst>
                <a:gd name="T0" fmla="*/ 1158 w 164"/>
                <a:gd name="T1" fmla="*/ 21 h 26"/>
                <a:gd name="T2" fmla="*/ 313 w 164"/>
                <a:gd name="T3" fmla="*/ 170 h 26"/>
                <a:gd name="T4" fmla="*/ 95 w 164"/>
                <a:gd name="T5" fmla="*/ 295 h 26"/>
                <a:gd name="T6" fmla="*/ 333 w 164"/>
                <a:gd name="T7" fmla="*/ 395 h 26"/>
                <a:gd name="T8" fmla="*/ 1145 w 164"/>
                <a:gd name="T9" fmla="*/ 316 h 26"/>
                <a:gd name="T10" fmla="*/ 1908 w 164"/>
                <a:gd name="T11" fmla="*/ 316 h 26"/>
                <a:gd name="T12" fmla="*/ 2300 w 164"/>
                <a:gd name="T13" fmla="*/ 170 h 26"/>
                <a:gd name="T14" fmla="*/ 1208 w 164"/>
                <a:gd name="T15" fmla="*/ 2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26">
                  <a:moveTo>
                    <a:pt x="74" y="1"/>
                  </a:moveTo>
                  <a:cubicBezTo>
                    <a:pt x="54" y="1"/>
                    <a:pt x="37" y="3"/>
                    <a:pt x="20" y="9"/>
                  </a:cubicBezTo>
                  <a:cubicBezTo>
                    <a:pt x="16" y="10"/>
                    <a:pt x="8" y="12"/>
                    <a:pt x="6" y="16"/>
                  </a:cubicBezTo>
                  <a:cubicBezTo>
                    <a:pt x="0" y="26"/>
                    <a:pt x="15" y="22"/>
                    <a:pt x="21" y="21"/>
                  </a:cubicBezTo>
                  <a:cubicBezTo>
                    <a:pt x="40" y="19"/>
                    <a:pt x="56" y="17"/>
                    <a:pt x="73" y="17"/>
                  </a:cubicBezTo>
                  <a:cubicBezTo>
                    <a:pt x="89" y="17"/>
                    <a:pt x="106" y="17"/>
                    <a:pt x="122" y="17"/>
                  </a:cubicBezTo>
                  <a:cubicBezTo>
                    <a:pt x="129" y="18"/>
                    <a:pt x="164" y="20"/>
                    <a:pt x="147" y="9"/>
                  </a:cubicBezTo>
                  <a:cubicBezTo>
                    <a:pt x="133" y="1"/>
                    <a:pt x="93" y="0"/>
                    <a:pt x="77" y="1"/>
                  </a:cubicBezTo>
                </a:path>
              </a:pathLst>
            </a:custGeom>
            <a:solidFill>
              <a:srgbClr val="F3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306">
              <a:extLst>
                <a:ext uri="{FF2B5EF4-FFF2-40B4-BE49-F238E27FC236}">
                  <a16:creationId xmlns:a16="http://schemas.microsoft.com/office/drawing/2014/main" id="{4EC56CC6-D442-43F2-8EE8-B6AC3D04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27"/>
              <a:ext cx="133" cy="42"/>
            </a:xfrm>
            <a:custGeom>
              <a:avLst/>
              <a:gdLst>
                <a:gd name="T0" fmla="*/ 366 w 53"/>
                <a:gd name="T1" fmla="*/ 55 h 16"/>
                <a:gd name="T2" fmla="*/ 0 w 53"/>
                <a:gd name="T3" fmla="*/ 200 h 16"/>
                <a:gd name="T4" fmla="*/ 314 w 53"/>
                <a:gd name="T5" fmla="*/ 255 h 16"/>
                <a:gd name="T6" fmla="*/ 585 w 53"/>
                <a:gd name="T7" fmla="*/ 234 h 16"/>
                <a:gd name="T8" fmla="*/ 755 w 53"/>
                <a:gd name="T9" fmla="*/ 221 h 16"/>
                <a:gd name="T10" fmla="*/ 788 w 53"/>
                <a:gd name="T11" fmla="*/ 76 h 16"/>
                <a:gd name="T12" fmla="*/ 442 w 53"/>
                <a:gd name="T13" fmla="*/ 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23" y="3"/>
                  </a:moveTo>
                  <a:cubicBezTo>
                    <a:pt x="18" y="3"/>
                    <a:pt x="0" y="3"/>
                    <a:pt x="0" y="11"/>
                  </a:cubicBezTo>
                  <a:cubicBezTo>
                    <a:pt x="0" y="16"/>
                    <a:pt x="17" y="14"/>
                    <a:pt x="20" y="14"/>
                  </a:cubicBezTo>
                  <a:cubicBezTo>
                    <a:pt x="26" y="13"/>
                    <a:pt x="32" y="13"/>
                    <a:pt x="37" y="13"/>
                  </a:cubicBezTo>
                  <a:cubicBezTo>
                    <a:pt x="41" y="13"/>
                    <a:pt x="45" y="13"/>
                    <a:pt x="48" y="12"/>
                  </a:cubicBezTo>
                  <a:cubicBezTo>
                    <a:pt x="52" y="10"/>
                    <a:pt x="53" y="7"/>
                    <a:pt x="50" y="4"/>
                  </a:cubicBezTo>
                  <a:cubicBezTo>
                    <a:pt x="45" y="0"/>
                    <a:pt x="33" y="2"/>
                    <a:pt x="28" y="2"/>
                  </a:cubicBezTo>
                </a:path>
              </a:pathLst>
            </a:custGeom>
            <a:solidFill>
              <a:srgbClr val="F9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307">
              <a:extLst>
                <a:ext uri="{FF2B5EF4-FFF2-40B4-BE49-F238E27FC236}">
                  <a16:creationId xmlns:a16="http://schemas.microsoft.com/office/drawing/2014/main" id="{A058D39B-88B3-4A70-A8F4-DE7729F8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640"/>
              <a:ext cx="65" cy="11"/>
            </a:xfrm>
            <a:custGeom>
              <a:avLst/>
              <a:gdLst>
                <a:gd name="T0" fmla="*/ 0 w 26"/>
                <a:gd name="T1" fmla="*/ 61 h 4"/>
                <a:gd name="T2" fmla="*/ 250 w 26"/>
                <a:gd name="T3" fmla="*/ 61 h 4"/>
                <a:gd name="T4" fmla="*/ 408 w 26"/>
                <a:gd name="T5" fmla="*/ 22 h 4"/>
                <a:gd name="T6" fmla="*/ 175 w 26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">
                  <a:moveTo>
                    <a:pt x="0" y="3"/>
                  </a:moveTo>
                  <a:cubicBezTo>
                    <a:pt x="5" y="3"/>
                    <a:pt x="11" y="3"/>
                    <a:pt x="16" y="3"/>
                  </a:cubicBezTo>
                  <a:cubicBezTo>
                    <a:pt x="21" y="4"/>
                    <a:pt x="22" y="2"/>
                    <a:pt x="26" y="1"/>
                  </a:cubicBezTo>
                  <a:cubicBezTo>
                    <a:pt x="21" y="1"/>
                    <a:pt x="1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308">
              <a:extLst>
                <a:ext uri="{FF2B5EF4-FFF2-40B4-BE49-F238E27FC236}">
                  <a16:creationId xmlns:a16="http://schemas.microsoft.com/office/drawing/2014/main" id="{FFC1449F-CE73-4B60-B8A5-A93A36E6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643"/>
              <a:ext cx="12" cy="5"/>
            </a:xfrm>
            <a:custGeom>
              <a:avLst/>
              <a:gdLst>
                <a:gd name="T0" fmla="*/ 12 w 5"/>
                <a:gd name="T1" fmla="*/ 0 h 2"/>
                <a:gd name="T2" fmla="*/ 0 w 5"/>
                <a:gd name="T3" fmla="*/ 20 h 2"/>
                <a:gd name="T4" fmla="*/ 70 w 5"/>
                <a:gd name="T5" fmla="*/ 33 h 2"/>
                <a:gd name="T6" fmla="*/ 7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309">
              <a:extLst>
                <a:ext uri="{FF2B5EF4-FFF2-40B4-BE49-F238E27FC236}">
                  <a16:creationId xmlns:a16="http://schemas.microsoft.com/office/drawing/2014/main" id="{EDACD2CA-AC75-4CF5-9CC0-C90EE30C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901"/>
              <a:ext cx="390" cy="174"/>
            </a:xfrm>
            <a:custGeom>
              <a:avLst/>
              <a:gdLst>
                <a:gd name="T0" fmla="*/ 63 w 156"/>
                <a:gd name="T1" fmla="*/ 1247 h 65"/>
                <a:gd name="T2" fmla="*/ 2438 w 156"/>
                <a:gd name="T3" fmla="*/ 35 h 65"/>
                <a:gd name="T4" fmla="*/ 63 w 156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65">
                  <a:moveTo>
                    <a:pt x="4" y="65"/>
                  </a:moveTo>
                  <a:cubicBezTo>
                    <a:pt x="0" y="37"/>
                    <a:pt x="54" y="0"/>
                    <a:pt x="156" y="2"/>
                  </a:cubicBezTo>
                  <a:cubicBezTo>
                    <a:pt x="130" y="4"/>
                    <a:pt x="25" y="12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310">
              <a:extLst>
                <a:ext uri="{FF2B5EF4-FFF2-40B4-BE49-F238E27FC236}">
                  <a16:creationId xmlns:a16="http://schemas.microsoft.com/office/drawing/2014/main" id="{CB441E88-58E4-4929-B6C8-70A559E1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853"/>
              <a:ext cx="480" cy="214"/>
            </a:xfrm>
            <a:custGeom>
              <a:avLst/>
              <a:gdLst>
                <a:gd name="T0" fmla="*/ 63 w 192"/>
                <a:gd name="T1" fmla="*/ 1530 h 80"/>
                <a:gd name="T2" fmla="*/ 3000 w 192"/>
                <a:gd name="T3" fmla="*/ 21 h 80"/>
                <a:gd name="T4" fmla="*/ 63 w 192"/>
                <a:gd name="T5" fmla="*/ 153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80">
                  <a:moveTo>
                    <a:pt x="4" y="80"/>
                  </a:moveTo>
                  <a:cubicBezTo>
                    <a:pt x="0" y="45"/>
                    <a:pt x="63" y="0"/>
                    <a:pt x="192" y="1"/>
                  </a:cubicBezTo>
                  <a:cubicBezTo>
                    <a:pt x="159" y="4"/>
                    <a:pt x="20" y="9"/>
                    <a:pt x="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311">
              <a:extLst>
                <a:ext uri="{FF2B5EF4-FFF2-40B4-BE49-F238E27FC236}">
                  <a16:creationId xmlns:a16="http://schemas.microsoft.com/office/drawing/2014/main" id="{67461BE4-1037-4219-AE83-EA2D46CB8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789"/>
              <a:ext cx="593" cy="264"/>
            </a:xfrm>
            <a:custGeom>
              <a:avLst/>
              <a:gdLst>
                <a:gd name="T0" fmla="*/ 83 w 237"/>
                <a:gd name="T1" fmla="*/ 1877 h 99"/>
                <a:gd name="T2" fmla="*/ 3713 w 237"/>
                <a:gd name="T3" fmla="*/ 35 h 99"/>
                <a:gd name="T4" fmla="*/ 83 w 237"/>
                <a:gd name="T5" fmla="*/ 1877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99">
                  <a:moveTo>
                    <a:pt x="5" y="99"/>
                  </a:moveTo>
                  <a:cubicBezTo>
                    <a:pt x="0" y="56"/>
                    <a:pt x="78" y="0"/>
                    <a:pt x="237" y="2"/>
                  </a:cubicBezTo>
                  <a:cubicBezTo>
                    <a:pt x="195" y="5"/>
                    <a:pt x="25" y="12"/>
                    <a:pt x="5" y="99"/>
                  </a:cubicBezTo>
                  <a:close/>
                </a:path>
              </a:pathLst>
            </a:custGeom>
            <a:solidFill>
              <a:srgbClr val="F0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312">
              <a:extLst>
                <a:ext uri="{FF2B5EF4-FFF2-40B4-BE49-F238E27FC236}">
                  <a16:creationId xmlns:a16="http://schemas.microsoft.com/office/drawing/2014/main" id="{5DCDD0ED-44B5-4759-80A9-A74A7A699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957"/>
              <a:ext cx="245" cy="112"/>
            </a:xfrm>
            <a:custGeom>
              <a:avLst/>
              <a:gdLst>
                <a:gd name="T0" fmla="*/ 33 w 98"/>
                <a:gd name="T1" fmla="*/ 797 h 42"/>
                <a:gd name="T2" fmla="*/ 1533 w 98"/>
                <a:gd name="T3" fmla="*/ 21 h 42"/>
                <a:gd name="T4" fmla="*/ 33 w 98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42">
                  <a:moveTo>
                    <a:pt x="2" y="42"/>
                  </a:moveTo>
                  <a:cubicBezTo>
                    <a:pt x="0" y="25"/>
                    <a:pt x="34" y="0"/>
                    <a:pt x="98" y="1"/>
                  </a:cubicBezTo>
                  <a:cubicBezTo>
                    <a:pt x="81" y="2"/>
                    <a:pt x="15" y="9"/>
                    <a:pt x="2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313">
              <a:extLst>
                <a:ext uri="{FF2B5EF4-FFF2-40B4-BE49-F238E27FC236}">
                  <a16:creationId xmlns:a16="http://schemas.microsoft.com/office/drawing/2014/main" id="{FBCF6A81-0520-42D4-AD7F-77D0D3B6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008"/>
              <a:ext cx="128" cy="59"/>
            </a:xfrm>
            <a:custGeom>
              <a:avLst/>
              <a:gdLst>
                <a:gd name="T0" fmla="*/ 20 w 51"/>
                <a:gd name="T1" fmla="*/ 424 h 22"/>
                <a:gd name="T2" fmla="*/ 806 w 51"/>
                <a:gd name="T3" fmla="*/ 0 h 22"/>
                <a:gd name="T4" fmla="*/ 20 w 5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1" y="22"/>
                  </a:moveTo>
                  <a:cubicBezTo>
                    <a:pt x="0" y="13"/>
                    <a:pt x="18" y="0"/>
                    <a:pt x="51" y="0"/>
                  </a:cubicBezTo>
                  <a:cubicBezTo>
                    <a:pt x="42" y="1"/>
                    <a:pt x="8" y="5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314">
              <a:extLst>
                <a:ext uri="{FF2B5EF4-FFF2-40B4-BE49-F238E27FC236}">
                  <a16:creationId xmlns:a16="http://schemas.microsoft.com/office/drawing/2014/main" id="{EE6DAC17-F8F3-46F5-9E24-D797C51D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848"/>
              <a:ext cx="448" cy="477"/>
            </a:xfrm>
            <a:custGeom>
              <a:avLst/>
              <a:gdLst>
                <a:gd name="T0" fmla="*/ 2130 w 179"/>
                <a:gd name="T1" fmla="*/ 0 h 179"/>
                <a:gd name="T2" fmla="*/ 2806 w 179"/>
                <a:gd name="T3" fmla="*/ 3387 h 179"/>
                <a:gd name="T4" fmla="*/ 2130 w 179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179">
                  <a:moveTo>
                    <a:pt x="136" y="0"/>
                  </a:moveTo>
                  <a:cubicBezTo>
                    <a:pt x="94" y="20"/>
                    <a:pt x="0" y="99"/>
                    <a:pt x="179" y="179"/>
                  </a:cubicBezTo>
                  <a:cubicBezTo>
                    <a:pt x="116" y="148"/>
                    <a:pt x="32" y="74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315">
              <a:extLst>
                <a:ext uri="{FF2B5EF4-FFF2-40B4-BE49-F238E27FC236}">
                  <a16:creationId xmlns:a16="http://schemas.microsoft.com/office/drawing/2014/main" id="{3431300A-79CA-46EC-BFB8-CF6D7120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728"/>
              <a:ext cx="1105" cy="659"/>
            </a:xfrm>
            <a:custGeom>
              <a:avLst/>
              <a:gdLst>
                <a:gd name="T0" fmla="*/ 6908 w 442"/>
                <a:gd name="T1" fmla="*/ 606 h 247"/>
                <a:gd name="T2" fmla="*/ 4125 w 442"/>
                <a:gd name="T3" fmla="*/ 0 h 247"/>
                <a:gd name="T4" fmla="*/ 4158 w 442"/>
                <a:gd name="T5" fmla="*/ 0 h 247"/>
                <a:gd name="T6" fmla="*/ 0 w 442"/>
                <a:gd name="T7" fmla="*/ 2356 h 247"/>
                <a:gd name="T8" fmla="*/ 4158 w 442"/>
                <a:gd name="T9" fmla="*/ 4690 h 247"/>
                <a:gd name="T10" fmla="*/ 4125 w 442"/>
                <a:gd name="T11" fmla="*/ 4690 h 247"/>
                <a:gd name="T12" fmla="*/ 6895 w 442"/>
                <a:gd name="T13" fmla="*/ 410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247">
                  <a:moveTo>
                    <a:pt x="442" y="32"/>
                  </a:moveTo>
                  <a:cubicBezTo>
                    <a:pt x="395" y="12"/>
                    <a:pt x="332" y="0"/>
                    <a:pt x="264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119" y="0"/>
                    <a:pt x="0" y="55"/>
                    <a:pt x="0" y="124"/>
                  </a:cubicBezTo>
                  <a:cubicBezTo>
                    <a:pt x="0" y="192"/>
                    <a:pt x="119" y="247"/>
                    <a:pt x="266" y="247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332" y="247"/>
                    <a:pt x="394" y="235"/>
                    <a:pt x="441" y="21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316">
              <a:extLst>
                <a:ext uri="{FF2B5EF4-FFF2-40B4-BE49-F238E27FC236}">
                  <a16:creationId xmlns:a16="http://schemas.microsoft.com/office/drawing/2014/main" id="{6187AADF-59A3-4597-AD9D-56833C2F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3"/>
              <a:ext cx="1012" cy="571"/>
            </a:xfrm>
            <a:custGeom>
              <a:avLst/>
              <a:gdLst>
                <a:gd name="T0" fmla="*/ 6319 w 405"/>
                <a:gd name="T1" fmla="*/ 718 h 214"/>
                <a:gd name="T2" fmla="*/ 3558 w 405"/>
                <a:gd name="T3" fmla="*/ 0 h 214"/>
                <a:gd name="T4" fmla="*/ 3591 w 405"/>
                <a:gd name="T5" fmla="*/ 0 h 214"/>
                <a:gd name="T6" fmla="*/ 0 w 405"/>
                <a:gd name="T7" fmla="*/ 2036 h 214"/>
                <a:gd name="T8" fmla="*/ 3591 w 405"/>
                <a:gd name="T9" fmla="*/ 4066 h 214"/>
                <a:gd name="T10" fmla="*/ 3558 w 405"/>
                <a:gd name="T11" fmla="*/ 4066 h 214"/>
                <a:gd name="T12" fmla="*/ 6319 w 405"/>
                <a:gd name="T13" fmla="*/ 3325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5" h="214">
                  <a:moveTo>
                    <a:pt x="405" y="38"/>
                  </a:moveTo>
                  <a:cubicBezTo>
                    <a:pt x="363" y="15"/>
                    <a:pt x="299" y="0"/>
                    <a:pt x="228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103" y="0"/>
                    <a:pt x="0" y="47"/>
                    <a:pt x="0" y="107"/>
                  </a:cubicBezTo>
                  <a:cubicBezTo>
                    <a:pt x="0" y="166"/>
                    <a:pt x="103" y="214"/>
                    <a:pt x="230" y="214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99" y="214"/>
                    <a:pt x="363" y="199"/>
                    <a:pt x="405" y="17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317">
              <a:extLst>
                <a:ext uri="{FF2B5EF4-FFF2-40B4-BE49-F238E27FC236}">
                  <a16:creationId xmlns:a16="http://schemas.microsoft.com/office/drawing/2014/main" id="{EF6E7F4F-E453-4498-8AFE-2062CD41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837"/>
              <a:ext cx="925" cy="443"/>
            </a:xfrm>
            <a:custGeom>
              <a:avLst/>
              <a:gdLst>
                <a:gd name="T0" fmla="*/ 5783 w 370"/>
                <a:gd name="T1" fmla="*/ 913 h 166"/>
                <a:gd name="T2" fmla="*/ 3020 w 370"/>
                <a:gd name="T3" fmla="*/ 0 h 166"/>
                <a:gd name="T4" fmla="*/ 3050 w 370"/>
                <a:gd name="T5" fmla="*/ 0 h 166"/>
                <a:gd name="T6" fmla="*/ 0 w 370"/>
                <a:gd name="T7" fmla="*/ 1580 h 166"/>
                <a:gd name="T8" fmla="*/ 3050 w 370"/>
                <a:gd name="T9" fmla="*/ 3154 h 166"/>
                <a:gd name="T10" fmla="*/ 3020 w 370"/>
                <a:gd name="T11" fmla="*/ 3154 h 166"/>
                <a:gd name="T12" fmla="*/ 5783 w 370"/>
                <a:gd name="T13" fmla="*/ 2223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166">
                  <a:moveTo>
                    <a:pt x="370" y="48"/>
                  </a:moveTo>
                  <a:cubicBezTo>
                    <a:pt x="340" y="20"/>
                    <a:pt x="272" y="0"/>
                    <a:pt x="193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87" y="0"/>
                    <a:pt x="0" y="37"/>
                    <a:pt x="0" y="83"/>
                  </a:cubicBezTo>
                  <a:cubicBezTo>
                    <a:pt x="0" y="128"/>
                    <a:pt x="87" y="166"/>
                    <a:pt x="195" y="166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272" y="166"/>
                    <a:pt x="340" y="145"/>
                    <a:pt x="370" y="117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318">
              <a:extLst>
                <a:ext uri="{FF2B5EF4-FFF2-40B4-BE49-F238E27FC236}">
                  <a16:creationId xmlns:a16="http://schemas.microsoft.com/office/drawing/2014/main" id="{8F834BD0-EF92-4845-BFC1-AAE48246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885"/>
              <a:ext cx="788" cy="344"/>
            </a:xfrm>
            <a:custGeom>
              <a:avLst/>
              <a:gdLst>
                <a:gd name="T0" fmla="*/ 0 w 315"/>
                <a:gd name="T1" fmla="*/ 1229 h 129"/>
                <a:gd name="T2" fmla="*/ 2472 w 315"/>
                <a:gd name="T3" fmla="*/ 2445 h 129"/>
                <a:gd name="T4" fmla="*/ 2459 w 315"/>
                <a:gd name="T5" fmla="*/ 2445 h 129"/>
                <a:gd name="T6" fmla="*/ 4931 w 315"/>
                <a:gd name="T7" fmla="*/ 1229 h 129"/>
                <a:gd name="T8" fmla="*/ 2459 w 315"/>
                <a:gd name="T9" fmla="*/ 0 h 129"/>
                <a:gd name="T10" fmla="*/ 2472 w 315"/>
                <a:gd name="T11" fmla="*/ 0 h 129"/>
                <a:gd name="T12" fmla="*/ 0 w 315"/>
                <a:gd name="T13" fmla="*/ 1229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129">
                  <a:moveTo>
                    <a:pt x="0" y="65"/>
                  </a:moveTo>
                  <a:cubicBezTo>
                    <a:pt x="0" y="100"/>
                    <a:pt x="71" y="129"/>
                    <a:pt x="158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244" y="129"/>
                    <a:pt x="315" y="100"/>
                    <a:pt x="315" y="65"/>
                  </a:cubicBezTo>
                  <a:cubicBezTo>
                    <a:pt x="315" y="29"/>
                    <a:pt x="244" y="0"/>
                    <a:pt x="157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29"/>
                    <a:pt x="0" y="6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319">
              <a:extLst>
                <a:ext uri="{FF2B5EF4-FFF2-40B4-BE49-F238E27FC236}">
                  <a16:creationId xmlns:a16="http://schemas.microsoft.com/office/drawing/2014/main" id="{6AB4CECB-7945-464C-A4A5-1038A910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941"/>
              <a:ext cx="610" cy="235"/>
            </a:xfrm>
            <a:custGeom>
              <a:avLst/>
              <a:gdLst>
                <a:gd name="T0" fmla="*/ 0 w 244"/>
                <a:gd name="T1" fmla="*/ 841 h 88"/>
                <a:gd name="T2" fmla="*/ 1908 w 244"/>
                <a:gd name="T3" fmla="*/ 1677 h 88"/>
                <a:gd name="T4" fmla="*/ 1895 w 244"/>
                <a:gd name="T5" fmla="*/ 1677 h 88"/>
                <a:gd name="T6" fmla="*/ 3813 w 244"/>
                <a:gd name="T7" fmla="*/ 841 h 88"/>
                <a:gd name="T8" fmla="*/ 1895 w 244"/>
                <a:gd name="T9" fmla="*/ 0 h 88"/>
                <a:gd name="T10" fmla="*/ 1908 w 244"/>
                <a:gd name="T11" fmla="*/ 0 h 88"/>
                <a:gd name="T12" fmla="*/ 0 w 244"/>
                <a:gd name="T13" fmla="*/ 84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88">
                  <a:moveTo>
                    <a:pt x="0" y="44"/>
                  </a:moveTo>
                  <a:cubicBezTo>
                    <a:pt x="0" y="68"/>
                    <a:pt x="55" y="88"/>
                    <a:pt x="122" y="88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89" y="88"/>
                    <a:pt x="244" y="68"/>
                    <a:pt x="244" y="44"/>
                  </a:cubicBezTo>
                  <a:cubicBezTo>
                    <a:pt x="244" y="19"/>
                    <a:pt x="189" y="0"/>
                    <a:pt x="12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55" y="0"/>
                    <a:pt x="0" y="19"/>
                    <a:pt x="0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320">
              <a:extLst>
                <a:ext uri="{FF2B5EF4-FFF2-40B4-BE49-F238E27FC236}">
                  <a16:creationId xmlns:a16="http://schemas.microsoft.com/office/drawing/2014/main" id="{25162F7B-F592-46B0-A291-8A77F093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992"/>
              <a:ext cx="430" cy="133"/>
            </a:xfrm>
            <a:custGeom>
              <a:avLst/>
              <a:gdLst>
                <a:gd name="T0" fmla="*/ 0 w 172"/>
                <a:gd name="T1" fmla="*/ 473 h 50"/>
                <a:gd name="T2" fmla="*/ 1345 w 172"/>
                <a:gd name="T3" fmla="*/ 942 h 50"/>
                <a:gd name="T4" fmla="*/ 1333 w 172"/>
                <a:gd name="T5" fmla="*/ 942 h 50"/>
                <a:gd name="T6" fmla="*/ 2688 w 172"/>
                <a:gd name="T7" fmla="*/ 473 h 50"/>
                <a:gd name="T8" fmla="*/ 1333 w 172"/>
                <a:gd name="T9" fmla="*/ 0 h 50"/>
                <a:gd name="T10" fmla="*/ 1345 w 172"/>
                <a:gd name="T11" fmla="*/ 0 h 50"/>
                <a:gd name="T12" fmla="*/ 0 w 172"/>
                <a:gd name="T13" fmla="*/ 47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50">
                  <a:moveTo>
                    <a:pt x="0" y="25"/>
                  </a:moveTo>
                  <a:cubicBezTo>
                    <a:pt x="0" y="38"/>
                    <a:pt x="39" y="50"/>
                    <a:pt x="86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133" y="50"/>
                    <a:pt x="172" y="38"/>
                    <a:pt x="172" y="25"/>
                  </a:cubicBezTo>
                  <a:cubicBezTo>
                    <a:pt x="172" y="11"/>
                    <a:pt x="133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9" y="0"/>
                    <a:pt x="0" y="11"/>
                    <a:pt x="0" y="2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Oval 321">
              <a:extLst>
                <a:ext uri="{FF2B5EF4-FFF2-40B4-BE49-F238E27FC236}">
                  <a16:creationId xmlns:a16="http://schemas.microsoft.com/office/drawing/2014/main" id="{40ACE963-AAD2-4D66-ADE8-D30E99FF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872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1" name="Oval 322">
              <a:extLst>
                <a:ext uri="{FF2B5EF4-FFF2-40B4-BE49-F238E27FC236}">
                  <a16:creationId xmlns:a16="http://schemas.microsoft.com/office/drawing/2014/main" id="{C2F18534-44CF-4E74-9882-563BEF55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1859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2" name="Oval 323">
              <a:extLst>
                <a:ext uri="{FF2B5EF4-FFF2-40B4-BE49-F238E27FC236}">
                  <a16:creationId xmlns:a16="http://schemas.microsoft.com/office/drawing/2014/main" id="{EA92F801-C02F-4C6D-AC47-819985DF3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1915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3" name="Freeform 324">
              <a:extLst>
                <a:ext uri="{FF2B5EF4-FFF2-40B4-BE49-F238E27FC236}">
                  <a16:creationId xmlns:a16="http://schemas.microsoft.com/office/drawing/2014/main" id="{AB3F2FC6-A5B1-49AD-BBA3-928E94310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7470 w 478"/>
                <a:gd name="T9" fmla="*/ 512 h 281"/>
                <a:gd name="T10" fmla="*/ 4708 w 478"/>
                <a:gd name="T11" fmla="*/ 0 h 281"/>
                <a:gd name="T12" fmla="*/ 0 w 478"/>
                <a:gd name="T13" fmla="*/ 2671 h 281"/>
                <a:gd name="T14" fmla="*/ 4708 w 478"/>
                <a:gd name="T15" fmla="*/ 5320 h 281"/>
                <a:gd name="T16" fmla="*/ 7470 w 478"/>
                <a:gd name="T17" fmla="*/ 4811 h 281"/>
                <a:gd name="T18" fmla="*/ 4688 w 478"/>
                <a:gd name="T19" fmla="*/ 0 h 281"/>
                <a:gd name="T20" fmla="*/ 4708 w 478"/>
                <a:gd name="T21" fmla="*/ 0 h 281"/>
                <a:gd name="T22" fmla="*/ 4720 w 478"/>
                <a:gd name="T23" fmla="*/ 0 h 281"/>
                <a:gd name="T24" fmla="*/ 4688 w 478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325">
              <a:extLst>
                <a:ext uri="{FF2B5EF4-FFF2-40B4-BE49-F238E27FC236}">
                  <a16:creationId xmlns:a16="http://schemas.microsoft.com/office/drawing/2014/main" id="{D88B656D-A083-4136-809C-18952D7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47"/>
              <a:ext cx="725" cy="544"/>
            </a:xfrm>
            <a:custGeom>
              <a:avLst/>
              <a:gdLst>
                <a:gd name="T0" fmla="*/ 4533 w 290"/>
                <a:gd name="T1" fmla="*/ 0 h 204"/>
                <a:gd name="T2" fmla="*/ 958 w 290"/>
                <a:gd name="T3" fmla="*/ 2296 h 204"/>
                <a:gd name="T4" fmla="*/ 2300 w 290"/>
                <a:gd name="T5" fmla="*/ 3776 h 204"/>
                <a:gd name="T6" fmla="*/ 2238 w 290"/>
                <a:gd name="T7" fmla="*/ 3720 h 204"/>
                <a:gd name="T8" fmla="*/ 4533 w 290"/>
                <a:gd name="T9" fmla="*/ 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0" h="204">
                  <a:moveTo>
                    <a:pt x="290" y="0"/>
                  </a:moveTo>
                  <a:cubicBezTo>
                    <a:pt x="157" y="9"/>
                    <a:pt x="55" y="59"/>
                    <a:pt x="61" y="121"/>
                  </a:cubicBezTo>
                  <a:cubicBezTo>
                    <a:pt x="66" y="182"/>
                    <a:pt x="147" y="199"/>
                    <a:pt x="147" y="199"/>
                  </a:cubicBezTo>
                  <a:cubicBezTo>
                    <a:pt x="164" y="202"/>
                    <a:pt x="156" y="204"/>
                    <a:pt x="143" y="196"/>
                  </a:cubicBezTo>
                  <a:cubicBezTo>
                    <a:pt x="99" y="172"/>
                    <a:pt x="0" y="62"/>
                    <a:pt x="290" y="0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326">
              <a:extLst>
                <a:ext uri="{FF2B5EF4-FFF2-40B4-BE49-F238E27FC236}">
                  <a16:creationId xmlns:a16="http://schemas.microsoft.com/office/drawing/2014/main" id="{8E5226FB-387F-414F-9FDE-B61ACFD5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805"/>
              <a:ext cx="370" cy="408"/>
            </a:xfrm>
            <a:custGeom>
              <a:avLst/>
              <a:gdLst>
                <a:gd name="T0" fmla="*/ 2313 w 148"/>
                <a:gd name="T1" fmla="*/ 0 h 153"/>
                <a:gd name="T2" fmla="*/ 500 w 148"/>
                <a:gd name="T3" fmla="*/ 1899 h 153"/>
                <a:gd name="T4" fmla="*/ 1050 w 148"/>
                <a:gd name="T5" fmla="*/ 2901 h 153"/>
                <a:gd name="T6" fmla="*/ 2313 w 148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153">
                  <a:moveTo>
                    <a:pt x="148" y="0"/>
                  </a:moveTo>
                  <a:cubicBezTo>
                    <a:pt x="86" y="16"/>
                    <a:pt x="28" y="56"/>
                    <a:pt x="32" y="100"/>
                  </a:cubicBezTo>
                  <a:cubicBezTo>
                    <a:pt x="35" y="137"/>
                    <a:pt x="67" y="153"/>
                    <a:pt x="67" y="153"/>
                  </a:cubicBezTo>
                  <a:cubicBezTo>
                    <a:pt x="37" y="132"/>
                    <a:pt x="0" y="57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327">
              <a:extLst>
                <a:ext uri="{FF2B5EF4-FFF2-40B4-BE49-F238E27FC236}">
                  <a16:creationId xmlns:a16="http://schemas.microsoft.com/office/drawing/2014/main" id="{CE341F5D-808B-40F6-BAC4-B6A24C0C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437"/>
              <a:ext cx="1473" cy="491"/>
            </a:xfrm>
            <a:custGeom>
              <a:avLst/>
              <a:gdLst>
                <a:gd name="T0" fmla="*/ 2938 w 589"/>
                <a:gd name="T1" fmla="*/ 2548 h 184"/>
                <a:gd name="T2" fmla="*/ 3251 w 589"/>
                <a:gd name="T3" fmla="*/ 2356 h 184"/>
                <a:gd name="T4" fmla="*/ 3284 w 589"/>
                <a:gd name="T5" fmla="*/ 2300 h 184"/>
                <a:gd name="T6" fmla="*/ 6272 w 589"/>
                <a:gd name="T7" fmla="*/ 1161 h 184"/>
                <a:gd name="T8" fmla="*/ 6255 w 589"/>
                <a:gd name="T9" fmla="*/ 1161 h 184"/>
                <a:gd name="T10" fmla="*/ 6272 w 589"/>
                <a:gd name="T11" fmla="*/ 1161 h 184"/>
                <a:gd name="T12" fmla="*/ 6272 w 589"/>
                <a:gd name="T13" fmla="*/ 1161 h 184"/>
                <a:gd name="T14" fmla="*/ 9213 w 589"/>
                <a:gd name="T15" fmla="*/ 2244 h 184"/>
                <a:gd name="T16" fmla="*/ 9213 w 589"/>
                <a:gd name="T17" fmla="*/ 534 h 184"/>
                <a:gd name="T18" fmla="*/ 6535 w 589"/>
                <a:gd name="T19" fmla="*/ 0 h 184"/>
                <a:gd name="T20" fmla="*/ 488 w 589"/>
                <a:gd name="T21" fmla="*/ 2322 h 184"/>
                <a:gd name="T22" fmla="*/ 0 w 589"/>
                <a:gd name="T23" fmla="*/ 3077 h 184"/>
                <a:gd name="T24" fmla="*/ 0 w 589"/>
                <a:gd name="T25" fmla="*/ 3189 h 184"/>
                <a:gd name="T26" fmla="*/ 300 w 589"/>
                <a:gd name="T27" fmla="*/ 3362 h 184"/>
                <a:gd name="T28" fmla="*/ 783 w 589"/>
                <a:gd name="T29" fmla="*/ 2949 h 184"/>
                <a:gd name="T30" fmla="*/ 1158 w 589"/>
                <a:gd name="T31" fmla="*/ 2962 h 184"/>
                <a:gd name="T32" fmla="*/ 1596 w 589"/>
                <a:gd name="T33" fmla="*/ 2642 h 184"/>
                <a:gd name="T34" fmla="*/ 2146 w 589"/>
                <a:gd name="T35" fmla="*/ 2778 h 184"/>
                <a:gd name="T36" fmla="*/ 2563 w 589"/>
                <a:gd name="T37" fmla="*/ 2471 h 184"/>
                <a:gd name="T38" fmla="*/ 2938 w 589"/>
                <a:gd name="T39" fmla="*/ 2548 h 1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9" h="184">
                  <a:moveTo>
                    <a:pt x="188" y="134"/>
                  </a:moveTo>
                  <a:cubicBezTo>
                    <a:pt x="194" y="132"/>
                    <a:pt x="199" y="127"/>
                    <a:pt x="208" y="124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54" y="77"/>
                    <a:pt x="323" y="61"/>
                    <a:pt x="401" y="61"/>
                  </a:cubicBezTo>
                  <a:cubicBezTo>
                    <a:pt x="401" y="61"/>
                    <a:pt x="401" y="61"/>
                    <a:pt x="400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77" y="61"/>
                    <a:pt x="545" y="76"/>
                    <a:pt x="589" y="118"/>
                  </a:cubicBezTo>
                  <a:cubicBezTo>
                    <a:pt x="589" y="28"/>
                    <a:pt x="589" y="28"/>
                    <a:pt x="589" y="28"/>
                  </a:cubicBezTo>
                  <a:cubicBezTo>
                    <a:pt x="544" y="11"/>
                    <a:pt x="484" y="0"/>
                    <a:pt x="418" y="0"/>
                  </a:cubicBezTo>
                  <a:cubicBezTo>
                    <a:pt x="226" y="0"/>
                    <a:pt x="94" y="78"/>
                    <a:pt x="31" y="122"/>
                  </a:cubicBezTo>
                  <a:cubicBezTo>
                    <a:pt x="11" y="136"/>
                    <a:pt x="8" y="151"/>
                    <a:pt x="0" y="16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84"/>
                    <a:pt x="6" y="182"/>
                    <a:pt x="19" y="177"/>
                  </a:cubicBezTo>
                  <a:cubicBezTo>
                    <a:pt x="32" y="172"/>
                    <a:pt x="34" y="158"/>
                    <a:pt x="50" y="155"/>
                  </a:cubicBezTo>
                  <a:cubicBezTo>
                    <a:pt x="66" y="152"/>
                    <a:pt x="61" y="159"/>
                    <a:pt x="74" y="156"/>
                  </a:cubicBezTo>
                  <a:cubicBezTo>
                    <a:pt x="87" y="153"/>
                    <a:pt x="87" y="141"/>
                    <a:pt x="102" y="139"/>
                  </a:cubicBezTo>
                  <a:cubicBezTo>
                    <a:pt x="117" y="137"/>
                    <a:pt x="124" y="150"/>
                    <a:pt x="137" y="146"/>
                  </a:cubicBezTo>
                  <a:cubicBezTo>
                    <a:pt x="149" y="142"/>
                    <a:pt x="152" y="134"/>
                    <a:pt x="164" y="130"/>
                  </a:cubicBezTo>
                  <a:cubicBezTo>
                    <a:pt x="177" y="126"/>
                    <a:pt x="177" y="137"/>
                    <a:pt x="188" y="134"/>
                  </a:cubicBezTo>
                  <a:close/>
                </a:path>
              </a:pathLst>
            </a:custGeom>
            <a:solidFill>
              <a:srgbClr val="A9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328">
              <a:extLst>
                <a:ext uri="{FF2B5EF4-FFF2-40B4-BE49-F238E27FC236}">
                  <a16:creationId xmlns:a16="http://schemas.microsoft.com/office/drawing/2014/main" id="{F67913B5-0D47-4B3A-8E28-B29708F5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437"/>
              <a:ext cx="1275" cy="243"/>
            </a:xfrm>
            <a:custGeom>
              <a:avLst/>
              <a:gdLst>
                <a:gd name="T0" fmla="*/ 0 w 510"/>
                <a:gd name="T1" fmla="*/ 1733 h 91"/>
                <a:gd name="T2" fmla="*/ 5300 w 510"/>
                <a:gd name="T3" fmla="*/ 0 h 91"/>
                <a:gd name="T4" fmla="*/ 7970 w 510"/>
                <a:gd name="T5" fmla="*/ 53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0" h="91">
                  <a:moveTo>
                    <a:pt x="0" y="91"/>
                  </a:moveTo>
                  <a:cubicBezTo>
                    <a:pt x="72" y="49"/>
                    <a:pt x="187" y="0"/>
                    <a:pt x="339" y="0"/>
                  </a:cubicBezTo>
                  <a:cubicBezTo>
                    <a:pt x="405" y="0"/>
                    <a:pt x="465" y="11"/>
                    <a:pt x="510" y="2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329">
              <a:extLst>
                <a:ext uri="{FF2B5EF4-FFF2-40B4-BE49-F238E27FC236}">
                  <a16:creationId xmlns:a16="http://schemas.microsoft.com/office/drawing/2014/main" id="{4838AE29-BDB9-486C-89D7-F47373C0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461"/>
              <a:ext cx="78" cy="107"/>
            </a:xfrm>
            <a:custGeom>
              <a:avLst/>
              <a:gdLst>
                <a:gd name="T0" fmla="*/ 463 w 31"/>
                <a:gd name="T1" fmla="*/ 0 h 40"/>
                <a:gd name="T2" fmla="*/ 493 w 31"/>
                <a:gd name="T3" fmla="*/ 364 h 40"/>
                <a:gd name="T4" fmla="*/ 413 w 31"/>
                <a:gd name="T5" fmla="*/ 671 h 40"/>
                <a:gd name="T6" fmla="*/ 242 w 31"/>
                <a:gd name="T7" fmla="*/ 572 h 40"/>
                <a:gd name="T8" fmla="*/ 0 w 31"/>
                <a:gd name="T9" fmla="*/ 251 h 40"/>
                <a:gd name="T10" fmla="*/ 209 w 31"/>
                <a:gd name="T11" fmla="*/ 193 h 40"/>
                <a:gd name="T12" fmla="*/ 254 w 31"/>
                <a:gd name="T13" fmla="*/ 78 h 40"/>
                <a:gd name="T14" fmla="*/ 400 w 31"/>
                <a:gd name="T15" fmla="*/ 35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40">
                  <a:moveTo>
                    <a:pt x="29" y="0"/>
                  </a:moveTo>
                  <a:cubicBezTo>
                    <a:pt x="31" y="7"/>
                    <a:pt x="31" y="12"/>
                    <a:pt x="31" y="19"/>
                  </a:cubicBezTo>
                  <a:cubicBezTo>
                    <a:pt x="30" y="24"/>
                    <a:pt x="30" y="32"/>
                    <a:pt x="26" y="35"/>
                  </a:cubicBezTo>
                  <a:cubicBezTo>
                    <a:pt x="21" y="40"/>
                    <a:pt x="17" y="34"/>
                    <a:pt x="15" y="30"/>
                  </a:cubicBezTo>
                  <a:cubicBezTo>
                    <a:pt x="11" y="24"/>
                    <a:pt x="5" y="19"/>
                    <a:pt x="0" y="13"/>
                  </a:cubicBezTo>
                  <a:cubicBezTo>
                    <a:pt x="6" y="15"/>
                    <a:pt x="11" y="17"/>
                    <a:pt x="13" y="10"/>
                  </a:cubicBezTo>
                  <a:cubicBezTo>
                    <a:pt x="13" y="7"/>
                    <a:pt x="12" y="5"/>
                    <a:pt x="16" y="4"/>
                  </a:cubicBezTo>
                  <a:cubicBezTo>
                    <a:pt x="18" y="3"/>
                    <a:pt x="24" y="5"/>
                    <a:pt x="25" y="2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330">
              <a:extLst>
                <a:ext uri="{FF2B5EF4-FFF2-40B4-BE49-F238E27FC236}">
                  <a16:creationId xmlns:a16="http://schemas.microsoft.com/office/drawing/2014/main" id="{D01111AB-40EA-4F8C-8973-8382A5D6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443"/>
              <a:ext cx="60" cy="90"/>
            </a:xfrm>
            <a:custGeom>
              <a:avLst/>
              <a:gdLst>
                <a:gd name="T0" fmla="*/ 50 w 24"/>
                <a:gd name="T1" fmla="*/ 77 h 34"/>
                <a:gd name="T2" fmla="*/ 188 w 24"/>
                <a:gd name="T3" fmla="*/ 574 h 34"/>
                <a:gd name="T4" fmla="*/ 345 w 24"/>
                <a:gd name="T5" fmla="*/ 371 h 34"/>
                <a:gd name="T6" fmla="*/ 345 w 24"/>
                <a:gd name="T7" fmla="*/ 0 h 34"/>
                <a:gd name="T8" fmla="*/ 270 w 24"/>
                <a:gd name="T9" fmla="*/ 183 h 34"/>
                <a:gd name="T10" fmla="*/ 113 w 24"/>
                <a:gd name="T11" fmla="*/ 7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3" y="4"/>
                  </a:moveTo>
                  <a:cubicBezTo>
                    <a:pt x="5" y="10"/>
                    <a:pt x="0" y="34"/>
                    <a:pt x="12" y="31"/>
                  </a:cubicBezTo>
                  <a:cubicBezTo>
                    <a:pt x="16" y="30"/>
                    <a:pt x="20" y="23"/>
                    <a:pt x="22" y="20"/>
                  </a:cubicBezTo>
                  <a:cubicBezTo>
                    <a:pt x="24" y="14"/>
                    <a:pt x="23" y="6"/>
                    <a:pt x="22" y="0"/>
                  </a:cubicBezTo>
                  <a:cubicBezTo>
                    <a:pt x="21" y="3"/>
                    <a:pt x="21" y="9"/>
                    <a:pt x="17" y="10"/>
                  </a:cubicBezTo>
                  <a:cubicBezTo>
                    <a:pt x="12" y="11"/>
                    <a:pt x="11" y="4"/>
                    <a:pt x="7" y="4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331">
              <a:extLst>
                <a:ext uri="{FF2B5EF4-FFF2-40B4-BE49-F238E27FC236}">
                  <a16:creationId xmlns:a16="http://schemas.microsoft.com/office/drawing/2014/main" id="{E09A0A61-F4C1-458E-A9D6-5F8589AF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080"/>
              <a:ext cx="1145" cy="520"/>
            </a:xfrm>
            <a:custGeom>
              <a:avLst/>
              <a:gdLst>
                <a:gd name="T0" fmla="*/ 3533 w 458"/>
                <a:gd name="T1" fmla="*/ 1117 h 195"/>
                <a:gd name="T2" fmla="*/ 0 w 458"/>
                <a:gd name="T3" fmla="*/ 3699 h 195"/>
                <a:gd name="T4" fmla="*/ 3345 w 458"/>
                <a:gd name="T5" fmla="*/ 909 h 195"/>
                <a:gd name="T6" fmla="*/ 7158 w 458"/>
                <a:gd name="T7" fmla="*/ 77 h 195"/>
                <a:gd name="T8" fmla="*/ 3533 w 458"/>
                <a:gd name="T9" fmla="*/ 1117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8" h="195">
                  <a:moveTo>
                    <a:pt x="226" y="59"/>
                  </a:moveTo>
                  <a:cubicBezTo>
                    <a:pt x="150" y="88"/>
                    <a:pt x="71" y="136"/>
                    <a:pt x="0" y="195"/>
                  </a:cubicBezTo>
                  <a:cubicBezTo>
                    <a:pt x="25" y="164"/>
                    <a:pt x="104" y="93"/>
                    <a:pt x="214" y="48"/>
                  </a:cubicBezTo>
                  <a:cubicBezTo>
                    <a:pt x="285" y="18"/>
                    <a:pt x="373" y="0"/>
                    <a:pt x="458" y="4"/>
                  </a:cubicBezTo>
                  <a:cubicBezTo>
                    <a:pt x="418" y="10"/>
                    <a:pt x="326" y="20"/>
                    <a:pt x="2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332">
              <a:extLst>
                <a:ext uri="{FF2B5EF4-FFF2-40B4-BE49-F238E27FC236}">
                  <a16:creationId xmlns:a16="http://schemas.microsoft.com/office/drawing/2014/main" id="{97C60C8E-3BD1-482E-9E79-A7913B36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323"/>
              <a:ext cx="443" cy="74"/>
            </a:xfrm>
            <a:custGeom>
              <a:avLst/>
              <a:gdLst>
                <a:gd name="T0" fmla="*/ 2776 w 177"/>
                <a:gd name="T1" fmla="*/ 518 h 28"/>
                <a:gd name="T2" fmla="*/ 0 w 177"/>
                <a:gd name="T3" fmla="*/ 0 h 28"/>
                <a:gd name="T4" fmla="*/ 0 w 17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28">
                  <a:moveTo>
                    <a:pt x="177" y="28"/>
                  </a:moveTo>
                  <a:cubicBezTo>
                    <a:pt x="124" y="11"/>
                    <a:pt x="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333">
              <a:extLst>
                <a:ext uri="{FF2B5EF4-FFF2-40B4-BE49-F238E27FC236}">
                  <a16:creationId xmlns:a16="http://schemas.microsoft.com/office/drawing/2014/main" id="{7633EE15-313D-49FD-AD9B-FC95133A9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539"/>
              <a:ext cx="82" cy="56"/>
            </a:xfrm>
            <a:custGeom>
              <a:avLst/>
              <a:gdLst>
                <a:gd name="T0" fmla="*/ 0 w 33"/>
                <a:gd name="T1" fmla="*/ 0 h 21"/>
                <a:gd name="T2" fmla="*/ 278 w 33"/>
                <a:gd name="T3" fmla="*/ 341 h 21"/>
                <a:gd name="T4" fmla="*/ 507 w 33"/>
                <a:gd name="T5" fmla="*/ 363 h 21"/>
                <a:gd name="T6" fmla="*/ 0 w 3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8" y="1"/>
                    <a:pt x="11" y="14"/>
                    <a:pt x="18" y="18"/>
                  </a:cubicBezTo>
                  <a:cubicBezTo>
                    <a:pt x="23" y="21"/>
                    <a:pt x="28" y="16"/>
                    <a:pt x="33" y="19"/>
                  </a:cubicBezTo>
                  <a:cubicBezTo>
                    <a:pt x="25" y="10"/>
                    <a:pt x="10" y="3"/>
                    <a:pt x="0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334">
              <a:extLst>
                <a:ext uri="{FF2B5EF4-FFF2-40B4-BE49-F238E27FC236}">
                  <a16:creationId xmlns:a16="http://schemas.microsoft.com/office/drawing/2014/main" id="{AF1227FE-4F8E-458D-A868-A3D27ABC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501"/>
              <a:ext cx="85" cy="72"/>
            </a:xfrm>
            <a:custGeom>
              <a:avLst/>
              <a:gdLst>
                <a:gd name="T0" fmla="*/ 0 w 34"/>
                <a:gd name="T1" fmla="*/ 136 h 27"/>
                <a:gd name="T2" fmla="*/ 270 w 34"/>
                <a:gd name="T3" fmla="*/ 456 h 27"/>
                <a:gd name="T4" fmla="*/ 533 w 34"/>
                <a:gd name="T5" fmla="*/ 435 h 27"/>
                <a:gd name="T6" fmla="*/ 50 w 3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0" y="7"/>
                  </a:moveTo>
                  <a:cubicBezTo>
                    <a:pt x="9" y="9"/>
                    <a:pt x="10" y="20"/>
                    <a:pt x="17" y="24"/>
                  </a:cubicBezTo>
                  <a:cubicBezTo>
                    <a:pt x="24" y="27"/>
                    <a:pt x="27" y="23"/>
                    <a:pt x="34" y="23"/>
                  </a:cubicBezTo>
                  <a:cubicBezTo>
                    <a:pt x="27" y="15"/>
                    <a:pt x="6" y="10"/>
                    <a:pt x="3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335">
              <a:extLst>
                <a:ext uri="{FF2B5EF4-FFF2-40B4-BE49-F238E27FC236}">
                  <a16:creationId xmlns:a16="http://schemas.microsoft.com/office/drawing/2014/main" id="{6E99B0CD-FF95-4536-BA06-B18BC7A47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83"/>
              <a:ext cx="55" cy="82"/>
            </a:xfrm>
            <a:custGeom>
              <a:avLst/>
              <a:gdLst>
                <a:gd name="T0" fmla="*/ 300 w 22"/>
                <a:gd name="T1" fmla="*/ 0 h 31"/>
                <a:gd name="T2" fmla="*/ 0 w 22"/>
                <a:gd name="T3" fmla="*/ 463 h 31"/>
                <a:gd name="T4" fmla="*/ 220 w 22"/>
                <a:gd name="T5" fmla="*/ 280 h 31"/>
                <a:gd name="T6" fmla="*/ 313 w 22"/>
                <a:gd name="T7" fmla="*/ 9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19" y="0"/>
                  </a:moveTo>
                  <a:cubicBezTo>
                    <a:pt x="17" y="12"/>
                    <a:pt x="5" y="15"/>
                    <a:pt x="0" y="25"/>
                  </a:cubicBezTo>
                  <a:cubicBezTo>
                    <a:pt x="9" y="31"/>
                    <a:pt x="15" y="25"/>
                    <a:pt x="14" y="15"/>
                  </a:cubicBezTo>
                  <a:cubicBezTo>
                    <a:pt x="20" y="15"/>
                    <a:pt x="22" y="11"/>
                    <a:pt x="20" y="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336">
              <a:extLst>
                <a:ext uri="{FF2B5EF4-FFF2-40B4-BE49-F238E27FC236}">
                  <a16:creationId xmlns:a16="http://schemas.microsoft.com/office/drawing/2014/main" id="{C36CB553-860B-458D-99BB-C68D51EB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1451"/>
              <a:ext cx="120" cy="72"/>
            </a:xfrm>
            <a:custGeom>
              <a:avLst/>
              <a:gdLst>
                <a:gd name="T0" fmla="*/ 750 w 48"/>
                <a:gd name="T1" fmla="*/ 0 h 27"/>
                <a:gd name="T2" fmla="*/ 645 w 48"/>
                <a:gd name="T3" fmla="*/ 227 h 27"/>
                <a:gd name="T4" fmla="*/ 488 w 48"/>
                <a:gd name="T5" fmla="*/ 435 h 27"/>
                <a:gd name="T6" fmla="*/ 33 w 48"/>
                <a:gd name="T7" fmla="*/ 419 h 27"/>
                <a:gd name="T8" fmla="*/ 113 w 48"/>
                <a:gd name="T9" fmla="*/ 171 h 27"/>
                <a:gd name="T10" fmla="*/ 550 w 48"/>
                <a:gd name="T11" fmla="*/ 17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7">
                  <a:moveTo>
                    <a:pt x="48" y="0"/>
                  </a:moveTo>
                  <a:cubicBezTo>
                    <a:pt x="45" y="7"/>
                    <a:pt x="45" y="6"/>
                    <a:pt x="41" y="12"/>
                  </a:cubicBezTo>
                  <a:cubicBezTo>
                    <a:pt x="38" y="16"/>
                    <a:pt x="35" y="19"/>
                    <a:pt x="31" y="23"/>
                  </a:cubicBezTo>
                  <a:cubicBezTo>
                    <a:pt x="26" y="27"/>
                    <a:pt x="7" y="25"/>
                    <a:pt x="2" y="22"/>
                  </a:cubicBezTo>
                  <a:cubicBezTo>
                    <a:pt x="7" y="16"/>
                    <a:pt x="0" y="12"/>
                    <a:pt x="7" y="9"/>
                  </a:cubicBezTo>
                  <a:cubicBezTo>
                    <a:pt x="14" y="7"/>
                    <a:pt x="25" y="8"/>
                    <a:pt x="35" y="9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337">
              <a:extLst>
                <a:ext uri="{FF2B5EF4-FFF2-40B4-BE49-F238E27FC236}">
                  <a16:creationId xmlns:a16="http://schemas.microsoft.com/office/drawing/2014/main" id="{FCB14490-7AD7-40E7-A446-84A6A832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464"/>
              <a:ext cx="38" cy="45"/>
            </a:xfrm>
            <a:custGeom>
              <a:avLst/>
              <a:gdLst>
                <a:gd name="T0" fmla="*/ 20 w 15"/>
                <a:gd name="T1" fmla="*/ 21 h 17"/>
                <a:gd name="T2" fmla="*/ 147 w 15"/>
                <a:gd name="T3" fmla="*/ 315 h 17"/>
                <a:gd name="T4" fmla="*/ 243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1" y="1"/>
                  </a:moveTo>
                  <a:cubicBezTo>
                    <a:pt x="0" y="8"/>
                    <a:pt x="2" y="17"/>
                    <a:pt x="9" y="17"/>
                  </a:cubicBezTo>
                  <a:cubicBezTo>
                    <a:pt x="10" y="12"/>
                    <a:pt x="11" y="4"/>
                    <a:pt x="1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338">
              <a:extLst>
                <a:ext uri="{FF2B5EF4-FFF2-40B4-BE49-F238E27FC236}">
                  <a16:creationId xmlns:a16="http://schemas.microsoft.com/office/drawing/2014/main" id="{EFCDF068-6EE2-46E7-92BC-DA7E23E35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1493"/>
              <a:ext cx="172" cy="72"/>
            </a:xfrm>
            <a:custGeom>
              <a:avLst/>
              <a:gdLst>
                <a:gd name="T0" fmla="*/ 683 w 69"/>
                <a:gd name="T1" fmla="*/ 0 h 27"/>
                <a:gd name="T2" fmla="*/ 279 w 69"/>
                <a:gd name="T3" fmla="*/ 512 h 27"/>
                <a:gd name="T4" fmla="*/ 666 w 69"/>
                <a:gd name="T5" fmla="*/ 264 h 27"/>
                <a:gd name="T6" fmla="*/ 1069 w 69"/>
                <a:gd name="T7" fmla="*/ 1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7">
                  <a:moveTo>
                    <a:pt x="44" y="0"/>
                  </a:moveTo>
                  <a:cubicBezTo>
                    <a:pt x="40" y="5"/>
                    <a:pt x="0" y="16"/>
                    <a:pt x="18" y="27"/>
                  </a:cubicBezTo>
                  <a:cubicBezTo>
                    <a:pt x="23" y="17"/>
                    <a:pt x="33" y="17"/>
                    <a:pt x="43" y="14"/>
                  </a:cubicBezTo>
                  <a:cubicBezTo>
                    <a:pt x="52" y="10"/>
                    <a:pt x="59" y="9"/>
                    <a:pt x="69" y="7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339">
              <a:extLst>
                <a:ext uri="{FF2B5EF4-FFF2-40B4-BE49-F238E27FC236}">
                  <a16:creationId xmlns:a16="http://schemas.microsoft.com/office/drawing/2014/main" id="{2A77C16C-DCD5-4304-B1AF-E4E126AD4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565"/>
              <a:ext cx="103" cy="43"/>
            </a:xfrm>
            <a:custGeom>
              <a:avLst/>
              <a:gdLst>
                <a:gd name="T0" fmla="*/ 651 w 41"/>
                <a:gd name="T1" fmla="*/ 0 h 16"/>
                <a:gd name="T2" fmla="*/ 651 w 41"/>
                <a:gd name="T3" fmla="*/ 175 h 16"/>
                <a:gd name="T4" fmla="*/ 0 w 41"/>
                <a:gd name="T5" fmla="*/ 312 h 16"/>
                <a:gd name="T6" fmla="*/ 239 w 41"/>
                <a:gd name="T7" fmla="*/ 218 h 16"/>
                <a:gd name="T8" fmla="*/ 651 w 4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41" y="0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27" y="11"/>
                    <a:pt x="15" y="16"/>
                    <a:pt x="0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5" y="11"/>
                    <a:pt x="32" y="5"/>
                    <a:pt x="41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340">
              <a:extLst>
                <a:ext uri="{FF2B5EF4-FFF2-40B4-BE49-F238E27FC236}">
                  <a16:creationId xmlns:a16="http://schemas.microsoft.com/office/drawing/2014/main" id="{EB56D8B5-624B-43FF-B5E8-B0E64300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509"/>
              <a:ext cx="135" cy="62"/>
            </a:xfrm>
            <a:custGeom>
              <a:avLst/>
              <a:gdLst>
                <a:gd name="T0" fmla="*/ 470 w 54"/>
                <a:gd name="T1" fmla="*/ 0 h 23"/>
                <a:gd name="T2" fmla="*/ 333 w 54"/>
                <a:gd name="T3" fmla="*/ 450 h 23"/>
                <a:gd name="T4" fmla="*/ 845 w 54"/>
                <a:gd name="T5" fmla="*/ 137 h 23"/>
                <a:gd name="T6" fmla="*/ 345 w 54"/>
                <a:gd name="T7" fmla="*/ 25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3">
                  <a:moveTo>
                    <a:pt x="30" y="0"/>
                  </a:moveTo>
                  <a:cubicBezTo>
                    <a:pt x="27" y="3"/>
                    <a:pt x="0" y="21"/>
                    <a:pt x="21" y="23"/>
                  </a:cubicBezTo>
                  <a:cubicBezTo>
                    <a:pt x="31" y="23"/>
                    <a:pt x="40" y="6"/>
                    <a:pt x="54" y="7"/>
                  </a:cubicBezTo>
                  <a:cubicBezTo>
                    <a:pt x="46" y="9"/>
                    <a:pt x="30" y="16"/>
                    <a:pt x="22" y="13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341">
              <a:extLst>
                <a:ext uri="{FF2B5EF4-FFF2-40B4-BE49-F238E27FC236}">
                  <a16:creationId xmlns:a16="http://schemas.microsoft.com/office/drawing/2014/main" id="{E84B61A7-057D-4A5C-8138-A3729D58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475"/>
              <a:ext cx="80" cy="72"/>
            </a:xfrm>
            <a:custGeom>
              <a:avLst/>
              <a:gdLst>
                <a:gd name="T0" fmla="*/ 33 w 32"/>
                <a:gd name="T1" fmla="*/ 227 h 27"/>
                <a:gd name="T2" fmla="*/ 458 w 32"/>
                <a:gd name="T3" fmla="*/ 136 h 27"/>
                <a:gd name="T4" fmla="*/ 0 w 3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7">
                  <a:moveTo>
                    <a:pt x="2" y="12"/>
                  </a:moveTo>
                  <a:cubicBezTo>
                    <a:pt x="10" y="17"/>
                    <a:pt x="32" y="27"/>
                    <a:pt x="29" y="7"/>
                  </a:cubicBezTo>
                  <a:cubicBezTo>
                    <a:pt x="25" y="15"/>
                    <a:pt x="4" y="10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342">
              <a:extLst>
                <a:ext uri="{FF2B5EF4-FFF2-40B4-BE49-F238E27FC236}">
                  <a16:creationId xmlns:a16="http://schemas.microsoft.com/office/drawing/2014/main" id="{BD886174-C43F-449D-9688-64A4832D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496"/>
              <a:ext cx="45" cy="37"/>
            </a:xfrm>
            <a:custGeom>
              <a:avLst/>
              <a:gdLst>
                <a:gd name="T0" fmla="*/ 283 w 18"/>
                <a:gd name="T1" fmla="*/ 34 h 14"/>
                <a:gd name="T2" fmla="*/ 0 w 1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4">
                  <a:moveTo>
                    <a:pt x="18" y="2"/>
                  </a:moveTo>
                  <a:cubicBezTo>
                    <a:pt x="11" y="13"/>
                    <a:pt x="5" y="14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343">
              <a:extLst>
                <a:ext uri="{FF2B5EF4-FFF2-40B4-BE49-F238E27FC236}">
                  <a16:creationId xmlns:a16="http://schemas.microsoft.com/office/drawing/2014/main" id="{55934F57-BDFB-4EBC-97C6-49C7D32D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555"/>
              <a:ext cx="53" cy="18"/>
            </a:xfrm>
            <a:custGeom>
              <a:avLst/>
              <a:gdLst>
                <a:gd name="T0" fmla="*/ 338 w 21"/>
                <a:gd name="T1" fmla="*/ 0 h 7"/>
                <a:gd name="T2" fmla="*/ 0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cubicBezTo>
                    <a:pt x="15" y="6"/>
                    <a:pt x="5" y="7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344">
              <a:extLst>
                <a:ext uri="{FF2B5EF4-FFF2-40B4-BE49-F238E27FC236}">
                  <a16:creationId xmlns:a16="http://schemas.microsoft.com/office/drawing/2014/main" id="{390F2C29-EB32-4364-8527-4F87A8DE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571"/>
              <a:ext cx="45" cy="34"/>
            </a:xfrm>
            <a:custGeom>
              <a:avLst/>
              <a:gdLst>
                <a:gd name="T0" fmla="*/ 0 w 18"/>
                <a:gd name="T1" fmla="*/ 110 h 13"/>
                <a:gd name="T2" fmla="*/ 283 w 18"/>
                <a:gd name="T3" fmla="*/ 165 h 13"/>
                <a:gd name="T4" fmla="*/ 145 w 18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6"/>
                  </a:moveTo>
                  <a:cubicBezTo>
                    <a:pt x="7" y="7"/>
                    <a:pt x="11" y="13"/>
                    <a:pt x="18" y="9"/>
                  </a:cubicBezTo>
                  <a:cubicBezTo>
                    <a:pt x="18" y="3"/>
                    <a:pt x="13" y="0"/>
                    <a:pt x="9" y="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345">
              <a:extLst>
                <a:ext uri="{FF2B5EF4-FFF2-40B4-BE49-F238E27FC236}">
                  <a16:creationId xmlns:a16="http://schemas.microsoft.com/office/drawing/2014/main" id="{3CE5C243-5832-474C-8B2A-C2C5071D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475"/>
              <a:ext cx="48" cy="80"/>
            </a:xfrm>
            <a:custGeom>
              <a:avLst/>
              <a:gdLst>
                <a:gd name="T0" fmla="*/ 210 w 19"/>
                <a:gd name="T1" fmla="*/ 0 h 30"/>
                <a:gd name="T2" fmla="*/ 0 w 19"/>
                <a:gd name="T3" fmla="*/ 533 h 30"/>
                <a:gd name="T4" fmla="*/ 306 w 19"/>
                <a:gd name="T5" fmla="*/ 1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0">
                  <a:moveTo>
                    <a:pt x="13" y="0"/>
                  </a:moveTo>
                  <a:cubicBezTo>
                    <a:pt x="6" y="8"/>
                    <a:pt x="3" y="18"/>
                    <a:pt x="0" y="28"/>
                  </a:cubicBezTo>
                  <a:cubicBezTo>
                    <a:pt x="11" y="30"/>
                    <a:pt x="14" y="13"/>
                    <a:pt x="19" y="6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346">
              <a:extLst>
                <a:ext uri="{FF2B5EF4-FFF2-40B4-BE49-F238E27FC236}">
                  <a16:creationId xmlns:a16="http://schemas.microsoft.com/office/drawing/2014/main" id="{C9588104-B4E5-405A-B4FD-49862E67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1555"/>
              <a:ext cx="120" cy="48"/>
            </a:xfrm>
            <a:custGeom>
              <a:avLst/>
              <a:gdLst>
                <a:gd name="T0" fmla="*/ 750 w 48"/>
                <a:gd name="T1" fmla="*/ 0 h 18"/>
                <a:gd name="T2" fmla="*/ 0 w 48"/>
                <a:gd name="T3" fmla="*/ 307 h 18"/>
                <a:gd name="T4" fmla="*/ 250 w 4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cubicBezTo>
                    <a:pt x="32" y="7"/>
                    <a:pt x="11" y="0"/>
                    <a:pt x="0" y="16"/>
                  </a:cubicBezTo>
                  <a:cubicBezTo>
                    <a:pt x="5" y="18"/>
                    <a:pt x="10" y="18"/>
                    <a:pt x="16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347">
              <a:extLst>
                <a:ext uri="{FF2B5EF4-FFF2-40B4-BE49-F238E27FC236}">
                  <a16:creationId xmlns:a16="http://schemas.microsoft.com/office/drawing/2014/main" id="{0A950040-8402-4BAB-B576-A91CF6B0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72"/>
              <a:ext cx="80" cy="88"/>
            </a:xfrm>
            <a:custGeom>
              <a:avLst/>
              <a:gdLst>
                <a:gd name="T0" fmla="*/ 188 w 32"/>
                <a:gd name="T1" fmla="*/ 0 h 33"/>
                <a:gd name="T2" fmla="*/ 488 w 32"/>
                <a:gd name="T3" fmla="*/ 363 h 33"/>
                <a:gd name="T4" fmla="*/ 345 w 32"/>
                <a:gd name="T5" fmla="*/ 512 h 33"/>
                <a:gd name="T6" fmla="*/ 250 w 32"/>
                <a:gd name="T7" fmla="*/ 205 h 33"/>
                <a:gd name="T8" fmla="*/ 0 w 32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12" y="0"/>
                  </a:moveTo>
                  <a:cubicBezTo>
                    <a:pt x="17" y="4"/>
                    <a:pt x="30" y="12"/>
                    <a:pt x="31" y="19"/>
                  </a:cubicBezTo>
                  <a:cubicBezTo>
                    <a:pt x="32" y="24"/>
                    <a:pt x="30" y="33"/>
                    <a:pt x="22" y="27"/>
                  </a:cubicBezTo>
                  <a:cubicBezTo>
                    <a:pt x="19" y="24"/>
                    <a:pt x="20" y="14"/>
                    <a:pt x="16" y="11"/>
                  </a:cubicBezTo>
                  <a:cubicBezTo>
                    <a:pt x="12" y="6"/>
                    <a:pt x="5" y="3"/>
                    <a:pt x="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348">
              <a:extLst>
                <a:ext uri="{FF2B5EF4-FFF2-40B4-BE49-F238E27FC236}">
                  <a16:creationId xmlns:a16="http://schemas.microsoft.com/office/drawing/2014/main" id="{1FBB3816-4B72-4D3A-9349-871872FE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501"/>
              <a:ext cx="57" cy="48"/>
            </a:xfrm>
            <a:custGeom>
              <a:avLst/>
              <a:gdLst>
                <a:gd name="T0" fmla="*/ 166 w 23"/>
                <a:gd name="T1" fmla="*/ 21 h 18"/>
                <a:gd name="T2" fmla="*/ 183 w 23"/>
                <a:gd name="T3" fmla="*/ 341 h 18"/>
                <a:gd name="T4" fmla="*/ 0 w 2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11" y="1"/>
                  </a:moveTo>
                  <a:cubicBezTo>
                    <a:pt x="15" y="4"/>
                    <a:pt x="23" y="18"/>
                    <a:pt x="12" y="18"/>
                  </a:cubicBezTo>
                  <a:cubicBezTo>
                    <a:pt x="8" y="18"/>
                    <a:pt x="3" y="3"/>
                    <a:pt x="0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349">
              <a:extLst>
                <a:ext uri="{FF2B5EF4-FFF2-40B4-BE49-F238E27FC236}">
                  <a16:creationId xmlns:a16="http://schemas.microsoft.com/office/drawing/2014/main" id="{C3E44076-5451-492D-9197-EDE50ACA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501"/>
              <a:ext cx="35" cy="51"/>
            </a:xfrm>
            <a:custGeom>
              <a:avLst/>
              <a:gdLst>
                <a:gd name="T0" fmla="*/ 33 w 14"/>
                <a:gd name="T1" fmla="*/ 0 h 19"/>
                <a:gd name="T2" fmla="*/ 33 w 14"/>
                <a:gd name="T3" fmla="*/ 368 h 19"/>
                <a:gd name="T4" fmla="*/ 220 w 14"/>
                <a:gd name="T5" fmla="*/ 1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2" y="0"/>
                  </a:moveTo>
                  <a:cubicBezTo>
                    <a:pt x="3" y="6"/>
                    <a:pt x="0" y="13"/>
                    <a:pt x="2" y="19"/>
                  </a:cubicBezTo>
                  <a:cubicBezTo>
                    <a:pt x="7" y="16"/>
                    <a:pt x="11" y="11"/>
                    <a:pt x="14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350">
              <a:extLst>
                <a:ext uri="{FF2B5EF4-FFF2-40B4-BE49-F238E27FC236}">
                  <a16:creationId xmlns:a16="http://schemas.microsoft.com/office/drawing/2014/main" id="{295EACC6-A7EF-4D4A-9DB4-A08BEECA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560"/>
              <a:ext cx="52" cy="43"/>
            </a:xfrm>
            <a:custGeom>
              <a:avLst/>
              <a:gdLst>
                <a:gd name="T0" fmla="*/ 319 w 21"/>
                <a:gd name="T1" fmla="*/ 0 h 16"/>
                <a:gd name="T2" fmla="*/ 0 w 21"/>
                <a:gd name="T3" fmla="*/ 290 h 16"/>
                <a:gd name="T4" fmla="*/ 196 w 21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7" y="9"/>
                    <a:pt x="6" y="7"/>
                    <a:pt x="0" y="15"/>
                  </a:cubicBezTo>
                  <a:cubicBezTo>
                    <a:pt x="4" y="15"/>
                    <a:pt x="9" y="16"/>
                    <a:pt x="13" y="1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351">
              <a:extLst>
                <a:ext uri="{FF2B5EF4-FFF2-40B4-BE49-F238E27FC236}">
                  <a16:creationId xmlns:a16="http://schemas.microsoft.com/office/drawing/2014/main" id="{E7F772F7-E22C-45B8-85DD-ED7A491A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517"/>
              <a:ext cx="83" cy="59"/>
            </a:xfrm>
            <a:custGeom>
              <a:avLst/>
              <a:gdLst>
                <a:gd name="T0" fmla="*/ 0 w 33"/>
                <a:gd name="T1" fmla="*/ 0 h 22"/>
                <a:gd name="T2" fmla="*/ 126 w 33"/>
                <a:gd name="T3" fmla="*/ 172 h 22"/>
                <a:gd name="T4" fmla="*/ 272 w 33"/>
                <a:gd name="T5" fmla="*/ 252 h 22"/>
                <a:gd name="T6" fmla="*/ 526 w 33"/>
                <a:gd name="T7" fmla="*/ 40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2">
                  <a:moveTo>
                    <a:pt x="0" y="0"/>
                  </a:moveTo>
                  <a:cubicBezTo>
                    <a:pt x="6" y="2"/>
                    <a:pt x="4" y="6"/>
                    <a:pt x="8" y="9"/>
                  </a:cubicBezTo>
                  <a:cubicBezTo>
                    <a:pt x="10" y="11"/>
                    <a:pt x="15" y="12"/>
                    <a:pt x="17" y="13"/>
                  </a:cubicBezTo>
                  <a:cubicBezTo>
                    <a:pt x="20" y="16"/>
                    <a:pt x="28" y="22"/>
                    <a:pt x="3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352">
              <a:extLst>
                <a:ext uri="{FF2B5EF4-FFF2-40B4-BE49-F238E27FC236}">
                  <a16:creationId xmlns:a16="http://schemas.microsoft.com/office/drawing/2014/main" id="{7310C3E5-2F80-42C3-952D-87E9BBC8E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477"/>
              <a:ext cx="60" cy="120"/>
            </a:xfrm>
            <a:custGeom>
              <a:avLst/>
              <a:gdLst>
                <a:gd name="T0" fmla="*/ 300 w 24"/>
                <a:gd name="T1" fmla="*/ 0 h 45"/>
                <a:gd name="T2" fmla="*/ 0 w 24"/>
                <a:gd name="T3" fmla="*/ 419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5">
                  <a:moveTo>
                    <a:pt x="19" y="0"/>
                  </a:moveTo>
                  <a:cubicBezTo>
                    <a:pt x="24" y="15"/>
                    <a:pt x="16" y="4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353">
              <a:extLst>
                <a:ext uri="{FF2B5EF4-FFF2-40B4-BE49-F238E27FC236}">
                  <a16:creationId xmlns:a16="http://schemas.microsoft.com/office/drawing/2014/main" id="{AFAE665E-BD7E-4786-A294-037E2B32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459"/>
              <a:ext cx="133" cy="74"/>
            </a:xfrm>
            <a:custGeom>
              <a:avLst/>
              <a:gdLst>
                <a:gd name="T0" fmla="*/ 221 w 53"/>
                <a:gd name="T1" fmla="*/ 0 h 28"/>
                <a:gd name="T2" fmla="*/ 396 w 53"/>
                <a:gd name="T3" fmla="*/ 460 h 28"/>
                <a:gd name="T4" fmla="*/ 838 w 53"/>
                <a:gd name="T5" fmla="*/ 14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8">
                  <a:moveTo>
                    <a:pt x="14" y="0"/>
                  </a:moveTo>
                  <a:cubicBezTo>
                    <a:pt x="0" y="14"/>
                    <a:pt x="10" y="22"/>
                    <a:pt x="25" y="25"/>
                  </a:cubicBezTo>
                  <a:cubicBezTo>
                    <a:pt x="45" y="28"/>
                    <a:pt x="39" y="18"/>
                    <a:pt x="5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354">
              <a:extLst>
                <a:ext uri="{FF2B5EF4-FFF2-40B4-BE49-F238E27FC236}">
                  <a16:creationId xmlns:a16="http://schemas.microsoft.com/office/drawing/2014/main" id="{9AB7BEB4-A9A9-4327-BFC5-BEC2D922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464"/>
              <a:ext cx="33" cy="61"/>
            </a:xfrm>
            <a:custGeom>
              <a:avLst/>
              <a:gdLst>
                <a:gd name="T0" fmla="*/ 213 w 13"/>
                <a:gd name="T1" fmla="*/ 0 h 23"/>
                <a:gd name="T2" fmla="*/ 0 w 13"/>
                <a:gd name="T3" fmla="*/ 40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2" y="9"/>
                    <a:pt x="11" y="23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355">
              <a:extLst>
                <a:ext uri="{FF2B5EF4-FFF2-40B4-BE49-F238E27FC236}">
                  <a16:creationId xmlns:a16="http://schemas.microsoft.com/office/drawing/2014/main" id="{24B5DB5C-AB4E-4446-B5D1-A77ACC26C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304"/>
              <a:ext cx="795" cy="253"/>
            </a:xfrm>
            <a:custGeom>
              <a:avLst/>
              <a:gdLst>
                <a:gd name="T0" fmla="*/ 2875 w 318"/>
                <a:gd name="T1" fmla="*/ 341 h 95"/>
                <a:gd name="T2" fmla="*/ 2333 w 318"/>
                <a:gd name="T3" fmla="*/ 341 h 95"/>
                <a:gd name="T4" fmla="*/ 125 w 318"/>
                <a:gd name="T5" fmla="*/ 1590 h 95"/>
                <a:gd name="T6" fmla="*/ 2925 w 318"/>
                <a:gd name="T7" fmla="*/ 0 h 95"/>
                <a:gd name="T8" fmla="*/ 3720 w 318"/>
                <a:gd name="T9" fmla="*/ 21 h 95"/>
                <a:gd name="T10" fmla="*/ 4970 w 318"/>
                <a:gd name="T11" fmla="*/ 26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8" h="95">
                  <a:moveTo>
                    <a:pt x="184" y="18"/>
                  </a:moveTo>
                  <a:cubicBezTo>
                    <a:pt x="174" y="18"/>
                    <a:pt x="162" y="18"/>
                    <a:pt x="149" y="18"/>
                  </a:cubicBezTo>
                  <a:cubicBezTo>
                    <a:pt x="60" y="19"/>
                    <a:pt x="0" y="95"/>
                    <a:pt x="8" y="84"/>
                  </a:cubicBezTo>
                  <a:cubicBezTo>
                    <a:pt x="61" y="18"/>
                    <a:pt x="102" y="3"/>
                    <a:pt x="187" y="0"/>
                  </a:cubicBezTo>
                  <a:cubicBezTo>
                    <a:pt x="199" y="0"/>
                    <a:pt x="229" y="1"/>
                    <a:pt x="238" y="1"/>
                  </a:cubicBezTo>
                  <a:cubicBezTo>
                    <a:pt x="277" y="1"/>
                    <a:pt x="299" y="4"/>
                    <a:pt x="318" y="14"/>
                  </a:cubicBezTo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356">
              <a:extLst>
                <a:ext uri="{FF2B5EF4-FFF2-40B4-BE49-F238E27FC236}">
                  <a16:creationId xmlns:a16="http://schemas.microsoft.com/office/drawing/2014/main" id="{77D699BF-87C8-418D-8965-04665EEA3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2072"/>
              <a:ext cx="300" cy="149"/>
            </a:xfrm>
            <a:custGeom>
              <a:avLst/>
              <a:gdLst>
                <a:gd name="T0" fmla="*/ 1595 w 120"/>
                <a:gd name="T1" fmla="*/ 261 h 56"/>
                <a:gd name="T2" fmla="*/ 1613 w 120"/>
                <a:gd name="T3" fmla="*/ 431 h 56"/>
                <a:gd name="T4" fmla="*/ 1658 w 120"/>
                <a:gd name="T5" fmla="*/ 261 h 56"/>
                <a:gd name="T6" fmla="*/ 1595 w 120"/>
                <a:gd name="T7" fmla="*/ 261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49 h 56"/>
                <a:gd name="T16" fmla="*/ 1863 w 120"/>
                <a:gd name="T17" fmla="*/ 21 h 56"/>
                <a:gd name="T18" fmla="*/ 1125 w 120"/>
                <a:gd name="T19" fmla="*/ 396 h 56"/>
                <a:gd name="T20" fmla="*/ 1113 w 120"/>
                <a:gd name="T21" fmla="*/ 678 h 56"/>
                <a:gd name="T22" fmla="*/ 1113 w 120"/>
                <a:gd name="T23" fmla="*/ 678 h 56"/>
                <a:gd name="T24" fmla="*/ 1250 w 120"/>
                <a:gd name="T25" fmla="*/ 375 h 56"/>
                <a:gd name="T26" fmla="*/ 1250 w 120"/>
                <a:gd name="T27" fmla="*/ 375 h 56"/>
                <a:gd name="T28" fmla="*/ 1125 w 120"/>
                <a:gd name="T29" fmla="*/ 396 h 56"/>
                <a:gd name="T30" fmla="*/ 738 w 120"/>
                <a:gd name="T31" fmla="*/ 545 h 56"/>
                <a:gd name="T32" fmla="*/ 738 w 120"/>
                <a:gd name="T33" fmla="*/ 793 h 56"/>
                <a:gd name="T34" fmla="*/ 863 w 120"/>
                <a:gd name="T35" fmla="*/ 601 h 56"/>
                <a:gd name="T36" fmla="*/ 895 w 120"/>
                <a:gd name="T37" fmla="*/ 623 h 56"/>
                <a:gd name="T38" fmla="*/ 738 w 120"/>
                <a:gd name="T39" fmla="*/ 545 h 56"/>
                <a:gd name="T40" fmla="*/ 145 w 120"/>
                <a:gd name="T41" fmla="*/ 678 h 56"/>
                <a:gd name="T42" fmla="*/ 95 w 120"/>
                <a:gd name="T43" fmla="*/ 1054 h 56"/>
                <a:gd name="T44" fmla="*/ 95 w 120"/>
                <a:gd name="T45" fmla="*/ 1054 h 56"/>
                <a:gd name="T46" fmla="*/ 313 w 120"/>
                <a:gd name="T47" fmla="*/ 694 h 56"/>
                <a:gd name="T48" fmla="*/ 145 w 120"/>
                <a:gd name="T49" fmla="*/ 67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7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357">
              <a:extLst>
                <a:ext uri="{FF2B5EF4-FFF2-40B4-BE49-F238E27FC236}">
                  <a16:creationId xmlns:a16="http://schemas.microsoft.com/office/drawing/2014/main" id="{D9166875-6239-41F6-925D-5F696437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000"/>
              <a:ext cx="787" cy="549"/>
            </a:xfrm>
            <a:custGeom>
              <a:avLst/>
              <a:gdLst>
                <a:gd name="T0" fmla="*/ 4432 w 315"/>
                <a:gd name="T1" fmla="*/ 0 h 206"/>
                <a:gd name="T2" fmla="*/ 4445 w 315"/>
                <a:gd name="T3" fmla="*/ 35 h 206"/>
                <a:gd name="T4" fmla="*/ 4445 w 315"/>
                <a:gd name="T5" fmla="*/ 56 h 206"/>
                <a:gd name="T6" fmla="*/ 4695 w 315"/>
                <a:gd name="T7" fmla="*/ 320 h 206"/>
                <a:gd name="T8" fmla="*/ 4757 w 315"/>
                <a:gd name="T9" fmla="*/ 341 h 206"/>
                <a:gd name="T10" fmla="*/ 4807 w 315"/>
                <a:gd name="T11" fmla="*/ 362 h 206"/>
                <a:gd name="T12" fmla="*/ 4787 w 315"/>
                <a:gd name="T13" fmla="*/ 418 h 206"/>
                <a:gd name="T14" fmla="*/ 4712 w 315"/>
                <a:gd name="T15" fmla="*/ 434 h 206"/>
                <a:gd name="T16" fmla="*/ 4570 w 315"/>
                <a:gd name="T17" fmla="*/ 533 h 206"/>
                <a:gd name="T18" fmla="*/ 4557 w 315"/>
                <a:gd name="T19" fmla="*/ 568 h 206"/>
                <a:gd name="T20" fmla="*/ 4682 w 315"/>
                <a:gd name="T21" fmla="*/ 704 h 206"/>
                <a:gd name="T22" fmla="*/ 4744 w 315"/>
                <a:gd name="T23" fmla="*/ 760 h 206"/>
                <a:gd name="T24" fmla="*/ 4662 w 315"/>
                <a:gd name="T25" fmla="*/ 717 h 206"/>
                <a:gd name="T26" fmla="*/ 4445 w 315"/>
                <a:gd name="T27" fmla="*/ 704 h 206"/>
                <a:gd name="T28" fmla="*/ 4412 w 315"/>
                <a:gd name="T29" fmla="*/ 794 h 206"/>
                <a:gd name="T30" fmla="*/ 4432 w 315"/>
                <a:gd name="T31" fmla="*/ 909 h 206"/>
                <a:gd name="T32" fmla="*/ 4432 w 315"/>
                <a:gd name="T33" fmla="*/ 909 h 206"/>
                <a:gd name="T34" fmla="*/ 4320 w 315"/>
                <a:gd name="T35" fmla="*/ 874 h 206"/>
                <a:gd name="T36" fmla="*/ 3975 w 315"/>
                <a:gd name="T37" fmla="*/ 853 h 206"/>
                <a:gd name="T38" fmla="*/ 3933 w 315"/>
                <a:gd name="T39" fmla="*/ 1023 h 206"/>
                <a:gd name="T40" fmla="*/ 3945 w 315"/>
                <a:gd name="T41" fmla="*/ 1114 h 206"/>
                <a:gd name="T42" fmla="*/ 3870 w 315"/>
                <a:gd name="T43" fmla="*/ 1058 h 206"/>
                <a:gd name="T44" fmla="*/ 3620 w 315"/>
                <a:gd name="T45" fmla="*/ 986 h 206"/>
                <a:gd name="T46" fmla="*/ 3558 w 315"/>
                <a:gd name="T47" fmla="*/ 1229 h 206"/>
                <a:gd name="T48" fmla="*/ 3540 w 315"/>
                <a:gd name="T49" fmla="*/ 1343 h 206"/>
                <a:gd name="T50" fmla="*/ 3383 w 315"/>
                <a:gd name="T51" fmla="*/ 1229 h 206"/>
                <a:gd name="T52" fmla="*/ 3028 w 315"/>
                <a:gd name="T53" fmla="*/ 1101 h 206"/>
                <a:gd name="T54" fmla="*/ 2916 w 315"/>
                <a:gd name="T55" fmla="*/ 1442 h 206"/>
                <a:gd name="T56" fmla="*/ 2933 w 315"/>
                <a:gd name="T57" fmla="*/ 1570 h 206"/>
                <a:gd name="T58" fmla="*/ 2758 w 315"/>
                <a:gd name="T59" fmla="*/ 1591 h 206"/>
                <a:gd name="T60" fmla="*/ 2134 w 315"/>
                <a:gd name="T61" fmla="*/ 1706 h 206"/>
                <a:gd name="T62" fmla="*/ 1012 w 315"/>
                <a:gd name="T63" fmla="*/ 2478 h 206"/>
                <a:gd name="T64" fmla="*/ 0 w 315"/>
                <a:gd name="T65" fmla="*/ 3899 h 206"/>
                <a:gd name="T66" fmla="*/ 0 w 315"/>
                <a:gd name="T67" fmla="*/ 3899 h 206"/>
                <a:gd name="T68" fmla="*/ 824 w 315"/>
                <a:gd name="T69" fmla="*/ 2798 h 206"/>
                <a:gd name="T70" fmla="*/ 1029 w 315"/>
                <a:gd name="T71" fmla="*/ 2572 h 206"/>
                <a:gd name="T72" fmla="*/ 2154 w 315"/>
                <a:gd name="T73" fmla="*/ 1796 h 206"/>
                <a:gd name="T74" fmla="*/ 2978 w 315"/>
                <a:gd name="T75" fmla="*/ 1626 h 206"/>
                <a:gd name="T76" fmla="*/ 3058 w 315"/>
                <a:gd name="T77" fmla="*/ 1194 h 206"/>
                <a:gd name="T78" fmla="*/ 3590 w 315"/>
                <a:gd name="T79" fmla="*/ 1420 h 206"/>
                <a:gd name="T80" fmla="*/ 3653 w 315"/>
                <a:gd name="T81" fmla="*/ 1058 h 206"/>
                <a:gd name="T82" fmla="*/ 3962 w 315"/>
                <a:gd name="T83" fmla="*/ 1229 h 206"/>
                <a:gd name="T84" fmla="*/ 4037 w 315"/>
                <a:gd name="T85" fmla="*/ 909 h 206"/>
                <a:gd name="T86" fmla="*/ 4507 w 315"/>
                <a:gd name="T87" fmla="*/ 986 h 206"/>
                <a:gd name="T88" fmla="*/ 4507 w 315"/>
                <a:gd name="T89" fmla="*/ 773 h 206"/>
                <a:gd name="T90" fmla="*/ 4819 w 315"/>
                <a:gd name="T91" fmla="*/ 794 h 206"/>
                <a:gd name="T92" fmla="*/ 4650 w 315"/>
                <a:gd name="T93" fmla="*/ 546 h 206"/>
                <a:gd name="T94" fmla="*/ 4849 w 315"/>
                <a:gd name="T95" fmla="*/ 477 h 206"/>
                <a:gd name="T96" fmla="*/ 4774 w 315"/>
                <a:gd name="T97" fmla="*/ 248 h 206"/>
                <a:gd name="T98" fmla="*/ 4445 w 315"/>
                <a:gd name="T99" fmla="*/ 21 h 20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5" h="206">
                  <a:moveTo>
                    <a:pt x="284" y="0"/>
                  </a:moveTo>
                  <a:cubicBezTo>
                    <a:pt x="285" y="2"/>
                    <a:pt x="285" y="2"/>
                    <a:pt x="285" y="2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90" y="15"/>
                    <a:pt x="295" y="16"/>
                    <a:pt x="301" y="17"/>
                  </a:cubicBezTo>
                  <a:cubicBezTo>
                    <a:pt x="305" y="18"/>
                    <a:pt x="305" y="18"/>
                    <a:pt x="305" y="18"/>
                  </a:cubicBezTo>
                  <a:cubicBezTo>
                    <a:pt x="307" y="18"/>
                    <a:pt x="308" y="19"/>
                    <a:pt x="308" y="19"/>
                  </a:cubicBezTo>
                  <a:cubicBezTo>
                    <a:pt x="308" y="19"/>
                    <a:pt x="308" y="20"/>
                    <a:pt x="307" y="22"/>
                  </a:cubicBezTo>
                  <a:cubicBezTo>
                    <a:pt x="306" y="23"/>
                    <a:pt x="305" y="23"/>
                    <a:pt x="302" y="23"/>
                  </a:cubicBezTo>
                  <a:cubicBezTo>
                    <a:pt x="300" y="23"/>
                    <a:pt x="294" y="22"/>
                    <a:pt x="293" y="28"/>
                  </a:cubicBezTo>
                  <a:cubicBezTo>
                    <a:pt x="293" y="29"/>
                    <a:pt x="292" y="29"/>
                    <a:pt x="292" y="30"/>
                  </a:cubicBezTo>
                  <a:cubicBezTo>
                    <a:pt x="292" y="34"/>
                    <a:pt x="297" y="36"/>
                    <a:pt x="300" y="37"/>
                  </a:cubicBezTo>
                  <a:cubicBezTo>
                    <a:pt x="303" y="39"/>
                    <a:pt x="304" y="39"/>
                    <a:pt x="304" y="40"/>
                  </a:cubicBezTo>
                  <a:cubicBezTo>
                    <a:pt x="302" y="40"/>
                    <a:pt x="300" y="39"/>
                    <a:pt x="299" y="38"/>
                  </a:cubicBezTo>
                  <a:cubicBezTo>
                    <a:pt x="294" y="36"/>
                    <a:pt x="289" y="33"/>
                    <a:pt x="285" y="37"/>
                  </a:cubicBezTo>
                  <a:cubicBezTo>
                    <a:pt x="283" y="39"/>
                    <a:pt x="283" y="41"/>
                    <a:pt x="283" y="42"/>
                  </a:cubicBezTo>
                  <a:cubicBezTo>
                    <a:pt x="283" y="45"/>
                    <a:pt x="284" y="47"/>
                    <a:pt x="284" y="48"/>
                  </a:cubicBezTo>
                  <a:cubicBezTo>
                    <a:pt x="284" y="48"/>
                    <a:pt x="284" y="48"/>
                    <a:pt x="284" y="48"/>
                  </a:cubicBezTo>
                  <a:cubicBezTo>
                    <a:pt x="282" y="47"/>
                    <a:pt x="280" y="46"/>
                    <a:pt x="277" y="46"/>
                  </a:cubicBezTo>
                  <a:cubicBezTo>
                    <a:pt x="269" y="42"/>
                    <a:pt x="260" y="38"/>
                    <a:pt x="255" y="45"/>
                  </a:cubicBezTo>
                  <a:cubicBezTo>
                    <a:pt x="252" y="48"/>
                    <a:pt x="252" y="51"/>
                    <a:pt x="252" y="54"/>
                  </a:cubicBezTo>
                  <a:cubicBezTo>
                    <a:pt x="252" y="56"/>
                    <a:pt x="252" y="58"/>
                    <a:pt x="253" y="59"/>
                  </a:cubicBezTo>
                  <a:cubicBezTo>
                    <a:pt x="251" y="59"/>
                    <a:pt x="249" y="58"/>
                    <a:pt x="248" y="56"/>
                  </a:cubicBezTo>
                  <a:cubicBezTo>
                    <a:pt x="244" y="53"/>
                    <a:pt x="239" y="48"/>
                    <a:pt x="232" y="52"/>
                  </a:cubicBezTo>
                  <a:cubicBezTo>
                    <a:pt x="225" y="55"/>
                    <a:pt x="227" y="62"/>
                    <a:pt x="228" y="65"/>
                  </a:cubicBezTo>
                  <a:cubicBezTo>
                    <a:pt x="229" y="68"/>
                    <a:pt x="229" y="69"/>
                    <a:pt x="227" y="71"/>
                  </a:cubicBezTo>
                  <a:cubicBezTo>
                    <a:pt x="226" y="72"/>
                    <a:pt x="220" y="67"/>
                    <a:pt x="217" y="65"/>
                  </a:cubicBezTo>
                  <a:cubicBezTo>
                    <a:pt x="211" y="60"/>
                    <a:pt x="203" y="54"/>
                    <a:pt x="194" y="58"/>
                  </a:cubicBezTo>
                  <a:cubicBezTo>
                    <a:pt x="184" y="63"/>
                    <a:pt x="186" y="71"/>
                    <a:pt x="187" y="76"/>
                  </a:cubicBezTo>
                  <a:cubicBezTo>
                    <a:pt x="188" y="80"/>
                    <a:pt x="189" y="82"/>
                    <a:pt x="188" y="83"/>
                  </a:cubicBezTo>
                  <a:cubicBezTo>
                    <a:pt x="186" y="84"/>
                    <a:pt x="184" y="84"/>
                    <a:pt x="177" y="84"/>
                  </a:cubicBezTo>
                  <a:cubicBezTo>
                    <a:pt x="169" y="84"/>
                    <a:pt x="157" y="84"/>
                    <a:pt x="137" y="90"/>
                  </a:cubicBezTo>
                  <a:cubicBezTo>
                    <a:pt x="104" y="100"/>
                    <a:pt x="88" y="110"/>
                    <a:pt x="65" y="131"/>
                  </a:cubicBezTo>
                  <a:cubicBezTo>
                    <a:pt x="58" y="136"/>
                    <a:pt x="14" y="189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7" y="186"/>
                    <a:pt x="34" y="167"/>
                    <a:pt x="53" y="148"/>
                  </a:cubicBezTo>
                  <a:cubicBezTo>
                    <a:pt x="53" y="148"/>
                    <a:pt x="58" y="141"/>
                    <a:pt x="66" y="136"/>
                  </a:cubicBezTo>
                  <a:cubicBezTo>
                    <a:pt x="88" y="115"/>
                    <a:pt x="106" y="105"/>
                    <a:pt x="138" y="95"/>
                  </a:cubicBezTo>
                  <a:cubicBezTo>
                    <a:pt x="173" y="85"/>
                    <a:pt x="184" y="93"/>
                    <a:pt x="191" y="86"/>
                  </a:cubicBezTo>
                  <a:cubicBezTo>
                    <a:pt x="198" y="80"/>
                    <a:pt x="185" y="68"/>
                    <a:pt x="196" y="63"/>
                  </a:cubicBezTo>
                  <a:cubicBezTo>
                    <a:pt x="208" y="57"/>
                    <a:pt x="221" y="82"/>
                    <a:pt x="230" y="75"/>
                  </a:cubicBezTo>
                  <a:cubicBezTo>
                    <a:pt x="239" y="68"/>
                    <a:pt x="228" y="60"/>
                    <a:pt x="234" y="56"/>
                  </a:cubicBezTo>
                  <a:cubicBezTo>
                    <a:pt x="241" y="53"/>
                    <a:pt x="246" y="66"/>
                    <a:pt x="254" y="65"/>
                  </a:cubicBezTo>
                  <a:cubicBezTo>
                    <a:pt x="263" y="64"/>
                    <a:pt x="254" y="55"/>
                    <a:pt x="259" y="48"/>
                  </a:cubicBezTo>
                  <a:cubicBezTo>
                    <a:pt x="264" y="41"/>
                    <a:pt x="286" y="58"/>
                    <a:pt x="289" y="52"/>
                  </a:cubicBezTo>
                  <a:cubicBezTo>
                    <a:pt x="293" y="46"/>
                    <a:pt x="286" y="44"/>
                    <a:pt x="289" y="41"/>
                  </a:cubicBezTo>
                  <a:cubicBezTo>
                    <a:pt x="292" y="37"/>
                    <a:pt x="306" y="52"/>
                    <a:pt x="309" y="42"/>
                  </a:cubicBezTo>
                  <a:cubicBezTo>
                    <a:pt x="312" y="33"/>
                    <a:pt x="297" y="33"/>
                    <a:pt x="298" y="29"/>
                  </a:cubicBezTo>
                  <a:cubicBezTo>
                    <a:pt x="299" y="26"/>
                    <a:pt x="306" y="30"/>
                    <a:pt x="311" y="25"/>
                  </a:cubicBezTo>
                  <a:cubicBezTo>
                    <a:pt x="315" y="20"/>
                    <a:pt x="313" y="15"/>
                    <a:pt x="306" y="13"/>
                  </a:cubicBezTo>
                  <a:cubicBezTo>
                    <a:pt x="299" y="11"/>
                    <a:pt x="290" y="13"/>
                    <a:pt x="285" y="1"/>
                  </a:cubicBezTo>
                </a:path>
              </a:pathLst>
            </a:custGeom>
            <a:solidFill>
              <a:srgbClr val="DBA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358">
              <a:extLst>
                <a:ext uri="{FF2B5EF4-FFF2-40B4-BE49-F238E27FC236}">
                  <a16:creationId xmlns:a16="http://schemas.microsoft.com/office/drawing/2014/main" id="{9C2D8B27-39A0-45E9-B5F9-7CFDBB220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89"/>
              <a:ext cx="255" cy="91"/>
            </a:xfrm>
            <a:custGeom>
              <a:avLst/>
              <a:gdLst>
                <a:gd name="T0" fmla="*/ 0 w 102"/>
                <a:gd name="T1" fmla="*/ 0 h 34"/>
                <a:gd name="T2" fmla="*/ 925 w 102"/>
                <a:gd name="T3" fmla="*/ 388 h 34"/>
                <a:gd name="T4" fmla="*/ 1425 w 102"/>
                <a:gd name="T5" fmla="*/ 388 h 34"/>
                <a:gd name="T6" fmla="*/ 1488 w 102"/>
                <a:gd name="T7" fmla="*/ 517 h 34"/>
                <a:gd name="T8" fmla="*/ 1533 w 102"/>
                <a:gd name="T9" fmla="*/ 632 h 34"/>
                <a:gd name="T10" fmla="*/ 1533 w 102"/>
                <a:gd name="T11" fmla="*/ 632 h 34"/>
                <a:gd name="T12" fmla="*/ 1395 w 102"/>
                <a:gd name="T13" fmla="*/ 538 h 34"/>
                <a:gd name="T14" fmla="*/ 925 w 102"/>
                <a:gd name="T15" fmla="*/ 500 h 34"/>
                <a:gd name="T16" fmla="*/ 0 w 10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4">
                  <a:moveTo>
                    <a:pt x="0" y="0"/>
                  </a:moveTo>
                  <a:cubicBezTo>
                    <a:pt x="10" y="9"/>
                    <a:pt x="51" y="19"/>
                    <a:pt x="59" y="20"/>
                  </a:cubicBezTo>
                  <a:cubicBezTo>
                    <a:pt x="67" y="21"/>
                    <a:pt x="86" y="19"/>
                    <a:pt x="91" y="20"/>
                  </a:cubicBezTo>
                  <a:cubicBezTo>
                    <a:pt x="96" y="20"/>
                    <a:pt x="95" y="24"/>
                    <a:pt x="95" y="27"/>
                  </a:cubicBezTo>
                  <a:cubicBezTo>
                    <a:pt x="95" y="31"/>
                    <a:pt x="98" y="33"/>
                    <a:pt x="98" y="33"/>
                  </a:cubicBezTo>
                  <a:cubicBezTo>
                    <a:pt x="98" y="33"/>
                    <a:pt x="102" y="31"/>
                    <a:pt x="98" y="33"/>
                  </a:cubicBezTo>
                  <a:cubicBezTo>
                    <a:pt x="94" y="34"/>
                    <a:pt x="90" y="31"/>
                    <a:pt x="89" y="28"/>
                  </a:cubicBezTo>
                  <a:cubicBezTo>
                    <a:pt x="88" y="25"/>
                    <a:pt x="71" y="27"/>
                    <a:pt x="59" y="26"/>
                  </a:cubicBezTo>
                  <a:cubicBezTo>
                    <a:pt x="47" y="2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359">
              <a:extLst>
                <a:ext uri="{FF2B5EF4-FFF2-40B4-BE49-F238E27FC236}">
                  <a16:creationId xmlns:a16="http://schemas.microsoft.com/office/drawing/2014/main" id="{F5A0090B-C5EE-4255-B548-F364EFD6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749"/>
              <a:ext cx="150" cy="179"/>
            </a:xfrm>
            <a:custGeom>
              <a:avLst/>
              <a:gdLst>
                <a:gd name="T0" fmla="*/ 0 w 60"/>
                <a:gd name="T1" fmla="*/ 914 h 67"/>
                <a:gd name="T2" fmla="*/ 458 w 60"/>
                <a:gd name="T3" fmla="*/ 705 h 67"/>
                <a:gd name="T4" fmla="*/ 270 w 60"/>
                <a:gd name="T5" fmla="*/ 1277 h 67"/>
                <a:gd name="T6" fmla="*/ 583 w 60"/>
                <a:gd name="T7" fmla="*/ 858 h 67"/>
                <a:gd name="T8" fmla="*/ 938 w 60"/>
                <a:gd name="T9" fmla="*/ 342 h 67"/>
                <a:gd name="T10" fmla="*/ 800 w 60"/>
                <a:gd name="T11" fmla="*/ 286 h 67"/>
                <a:gd name="T12" fmla="*/ 800 w 60"/>
                <a:gd name="T13" fmla="*/ 0 h 67"/>
                <a:gd name="T14" fmla="*/ 95 w 60"/>
                <a:gd name="T15" fmla="*/ 79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67">
                  <a:moveTo>
                    <a:pt x="0" y="48"/>
                  </a:moveTo>
                  <a:cubicBezTo>
                    <a:pt x="5" y="45"/>
                    <a:pt x="23" y="29"/>
                    <a:pt x="29" y="37"/>
                  </a:cubicBezTo>
                  <a:cubicBezTo>
                    <a:pt x="35" y="44"/>
                    <a:pt x="18" y="62"/>
                    <a:pt x="17" y="67"/>
                  </a:cubicBezTo>
                  <a:cubicBezTo>
                    <a:pt x="21" y="59"/>
                    <a:pt x="31" y="52"/>
                    <a:pt x="37" y="45"/>
                  </a:cubicBezTo>
                  <a:cubicBezTo>
                    <a:pt x="42" y="39"/>
                    <a:pt x="53" y="22"/>
                    <a:pt x="60" y="18"/>
                  </a:cubicBezTo>
                  <a:cubicBezTo>
                    <a:pt x="59" y="18"/>
                    <a:pt x="52" y="15"/>
                    <a:pt x="51" y="15"/>
                  </a:cubicBezTo>
                  <a:cubicBezTo>
                    <a:pt x="47" y="11"/>
                    <a:pt x="51" y="4"/>
                    <a:pt x="51" y="0"/>
                  </a:cubicBezTo>
                  <a:cubicBezTo>
                    <a:pt x="40" y="10"/>
                    <a:pt x="17" y="33"/>
                    <a:pt x="6" y="4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360">
              <a:extLst>
                <a:ext uri="{FF2B5EF4-FFF2-40B4-BE49-F238E27FC236}">
                  <a16:creationId xmlns:a16="http://schemas.microsoft.com/office/drawing/2014/main" id="{8F6FE17E-801F-4409-9AD6-DDEF3AC3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661"/>
              <a:ext cx="85" cy="83"/>
            </a:xfrm>
            <a:custGeom>
              <a:avLst/>
              <a:gdLst>
                <a:gd name="T0" fmla="*/ 0 w 34"/>
                <a:gd name="T1" fmla="*/ 388 h 31"/>
                <a:gd name="T2" fmla="*/ 188 w 34"/>
                <a:gd name="T3" fmla="*/ 573 h 31"/>
                <a:gd name="T4" fmla="*/ 533 w 34"/>
                <a:gd name="T5" fmla="*/ 0 h 31"/>
                <a:gd name="T6" fmla="*/ 363 w 34"/>
                <a:gd name="T7" fmla="*/ 7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0" y="20"/>
                  </a:moveTo>
                  <a:cubicBezTo>
                    <a:pt x="9" y="20"/>
                    <a:pt x="12" y="28"/>
                    <a:pt x="12" y="30"/>
                  </a:cubicBezTo>
                  <a:cubicBezTo>
                    <a:pt x="12" y="31"/>
                    <a:pt x="34" y="0"/>
                    <a:pt x="34" y="0"/>
                  </a:cubicBez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361">
              <a:extLst>
                <a:ext uri="{FF2B5EF4-FFF2-40B4-BE49-F238E27FC236}">
                  <a16:creationId xmlns:a16="http://schemas.microsoft.com/office/drawing/2014/main" id="{D5445E3A-6FC2-4FA1-9100-6C161B2B8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37"/>
              <a:ext cx="1395" cy="707"/>
            </a:xfrm>
            <a:custGeom>
              <a:avLst/>
              <a:gdLst>
                <a:gd name="T0" fmla="*/ 8720 w 558"/>
                <a:gd name="T1" fmla="*/ 2334 h 265"/>
                <a:gd name="T2" fmla="*/ 0 w 558"/>
                <a:gd name="T3" fmla="*/ 5032 h 265"/>
                <a:gd name="T4" fmla="*/ 8720 w 558"/>
                <a:gd name="T5" fmla="*/ 2334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8" h="265">
                  <a:moveTo>
                    <a:pt x="558" y="123"/>
                  </a:moveTo>
                  <a:cubicBezTo>
                    <a:pt x="256" y="26"/>
                    <a:pt x="43" y="208"/>
                    <a:pt x="0" y="265"/>
                  </a:cubicBezTo>
                  <a:cubicBezTo>
                    <a:pt x="50" y="187"/>
                    <a:pt x="275" y="0"/>
                    <a:pt x="558" y="123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362">
              <a:extLst>
                <a:ext uri="{FF2B5EF4-FFF2-40B4-BE49-F238E27FC236}">
                  <a16:creationId xmlns:a16="http://schemas.microsoft.com/office/drawing/2014/main" id="{8715C3CF-7771-4C2B-8C93-929A11C7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755"/>
              <a:ext cx="225" cy="64"/>
            </a:xfrm>
            <a:custGeom>
              <a:avLst/>
              <a:gdLst>
                <a:gd name="T0" fmla="*/ 0 w 90"/>
                <a:gd name="T1" fmla="*/ 285 h 24"/>
                <a:gd name="T2" fmla="*/ 908 w 90"/>
                <a:gd name="T3" fmla="*/ 341 h 24"/>
                <a:gd name="T4" fmla="*/ 1408 w 90"/>
                <a:gd name="T5" fmla="*/ 205 h 24"/>
                <a:gd name="T6" fmla="*/ 845 w 90"/>
                <a:gd name="T7" fmla="*/ 285 h 24"/>
                <a:gd name="T8" fmla="*/ 0 w 90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24">
                  <a:moveTo>
                    <a:pt x="0" y="15"/>
                  </a:moveTo>
                  <a:cubicBezTo>
                    <a:pt x="23" y="22"/>
                    <a:pt x="45" y="24"/>
                    <a:pt x="58" y="18"/>
                  </a:cubicBezTo>
                  <a:cubicBezTo>
                    <a:pt x="71" y="12"/>
                    <a:pt x="79" y="3"/>
                    <a:pt x="90" y="11"/>
                  </a:cubicBezTo>
                  <a:cubicBezTo>
                    <a:pt x="78" y="0"/>
                    <a:pt x="66" y="9"/>
                    <a:pt x="54" y="15"/>
                  </a:cubicBezTo>
                  <a:cubicBezTo>
                    <a:pt x="42" y="21"/>
                    <a:pt x="4" y="17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363">
              <a:extLst>
                <a:ext uri="{FF2B5EF4-FFF2-40B4-BE49-F238E27FC236}">
                  <a16:creationId xmlns:a16="http://schemas.microsoft.com/office/drawing/2014/main" id="{F13C4659-D074-4641-B679-7AF252F4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24"/>
              <a:ext cx="155" cy="48"/>
            </a:xfrm>
            <a:custGeom>
              <a:avLst/>
              <a:gdLst>
                <a:gd name="T0" fmla="*/ 0 w 62"/>
                <a:gd name="T1" fmla="*/ 0 h 18"/>
                <a:gd name="T2" fmla="*/ 970 w 62"/>
                <a:gd name="T3" fmla="*/ 248 h 18"/>
                <a:gd name="T4" fmla="*/ 0 w 6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8">
                  <a:moveTo>
                    <a:pt x="0" y="0"/>
                  </a:moveTo>
                  <a:cubicBezTo>
                    <a:pt x="12" y="10"/>
                    <a:pt x="47" y="15"/>
                    <a:pt x="62" y="13"/>
                  </a:cubicBezTo>
                  <a:cubicBezTo>
                    <a:pt x="48" y="18"/>
                    <a:pt x="10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364">
              <a:extLst>
                <a:ext uri="{FF2B5EF4-FFF2-40B4-BE49-F238E27FC236}">
                  <a16:creationId xmlns:a16="http://schemas.microsoft.com/office/drawing/2014/main" id="{94190B39-6D7C-409F-BBE3-EA7C7A87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832"/>
              <a:ext cx="280" cy="339"/>
            </a:xfrm>
            <a:custGeom>
              <a:avLst/>
              <a:gdLst>
                <a:gd name="T0" fmla="*/ 1750 w 112"/>
                <a:gd name="T1" fmla="*/ 0 h 127"/>
                <a:gd name="T2" fmla="*/ 0 w 112"/>
                <a:gd name="T3" fmla="*/ 2416 h 127"/>
                <a:gd name="T4" fmla="*/ 1750 w 112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27">
                  <a:moveTo>
                    <a:pt x="112" y="0"/>
                  </a:moveTo>
                  <a:cubicBezTo>
                    <a:pt x="94" y="18"/>
                    <a:pt x="0" y="127"/>
                    <a:pt x="0" y="127"/>
                  </a:cubicBezTo>
                  <a:cubicBezTo>
                    <a:pt x="35" y="110"/>
                    <a:pt x="103" y="13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365">
              <a:extLst>
                <a:ext uri="{FF2B5EF4-FFF2-40B4-BE49-F238E27FC236}">
                  <a16:creationId xmlns:a16="http://schemas.microsoft.com/office/drawing/2014/main" id="{40F763D2-78EC-4DE1-999A-1EF58D4C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864"/>
              <a:ext cx="560" cy="480"/>
            </a:xfrm>
            <a:custGeom>
              <a:avLst/>
              <a:gdLst>
                <a:gd name="T0" fmla="*/ 0 w 224"/>
                <a:gd name="T1" fmla="*/ 3413 h 180"/>
                <a:gd name="T2" fmla="*/ 3395 w 224"/>
                <a:gd name="T3" fmla="*/ 192 h 180"/>
                <a:gd name="T4" fmla="*/ 3500 w 224"/>
                <a:gd name="T5" fmla="*/ 93 h 180"/>
                <a:gd name="T6" fmla="*/ 3363 w 224"/>
                <a:gd name="T7" fmla="*/ 0 h 180"/>
                <a:gd name="T8" fmla="*/ 0 w 224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80">
                  <a:moveTo>
                    <a:pt x="0" y="180"/>
                  </a:moveTo>
                  <a:cubicBezTo>
                    <a:pt x="32" y="139"/>
                    <a:pt x="158" y="36"/>
                    <a:pt x="217" y="10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86" y="70"/>
                    <a:pt x="0" y="18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366">
              <a:extLst>
                <a:ext uri="{FF2B5EF4-FFF2-40B4-BE49-F238E27FC236}">
                  <a16:creationId xmlns:a16="http://schemas.microsoft.com/office/drawing/2014/main" id="{2F4D5F69-15D2-4889-8C1E-468272CC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53"/>
              <a:ext cx="58" cy="30"/>
            </a:xfrm>
            <a:custGeom>
              <a:avLst/>
              <a:gdLst>
                <a:gd name="T0" fmla="*/ 0 w 23"/>
                <a:gd name="T1" fmla="*/ 38 h 11"/>
                <a:gd name="T2" fmla="*/ 0 w 23"/>
                <a:gd name="T3" fmla="*/ 224 h 11"/>
                <a:gd name="T4" fmla="*/ 192 w 2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8" y="3"/>
                    <a:pt x="3" y="8"/>
                    <a:pt x="0" y="11"/>
                  </a:cubicBezTo>
                  <a:cubicBezTo>
                    <a:pt x="2" y="11"/>
                    <a:pt x="23" y="3"/>
                    <a:pt x="12" y="0"/>
                  </a:cubicBezTo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367">
              <a:extLst>
                <a:ext uri="{FF2B5EF4-FFF2-40B4-BE49-F238E27FC236}">
                  <a16:creationId xmlns:a16="http://schemas.microsoft.com/office/drawing/2014/main" id="{61507274-CDB7-4F48-BDF4-D8485F3C1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515"/>
              <a:ext cx="38" cy="40"/>
            </a:xfrm>
            <a:custGeom>
              <a:avLst/>
              <a:gdLst>
                <a:gd name="T0" fmla="*/ 20 w 15"/>
                <a:gd name="T1" fmla="*/ 149 h 15"/>
                <a:gd name="T2" fmla="*/ 147 w 15"/>
                <a:gd name="T3" fmla="*/ 227 h 15"/>
                <a:gd name="T4" fmla="*/ 243 w 15"/>
                <a:gd name="T5" fmla="*/ 0 h 15"/>
                <a:gd name="T6" fmla="*/ 147 w 15"/>
                <a:gd name="T7" fmla="*/ 149 h 15"/>
                <a:gd name="T8" fmla="*/ 0 w 15"/>
                <a:gd name="T9" fmla="*/ 1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8"/>
                  </a:moveTo>
                  <a:cubicBezTo>
                    <a:pt x="0" y="14"/>
                    <a:pt x="5" y="15"/>
                    <a:pt x="9" y="12"/>
                  </a:cubicBezTo>
                  <a:cubicBezTo>
                    <a:pt x="13" y="10"/>
                    <a:pt x="14" y="5"/>
                    <a:pt x="15" y="0"/>
                  </a:cubicBezTo>
                  <a:cubicBezTo>
                    <a:pt x="13" y="2"/>
                    <a:pt x="12" y="7"/>
                    <a:pt x="9" y="8"/>
                  </a:cubicBezTo>
                  <a:cubicBezTo>
                    <a:pt x="7" y="9"/>
                    <a:pt x="3" y="7"/>
                    <a:pt x="0" y="7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368">
              <a:extLst>
                <a:ext uri="{FF2B5EF4-FFF2-40B4-BE49-F238E27FC236}">
                  <a16:creationId xmlns:a16="http://schemas.microsoft.com/office/drawing/2014/main" id="{8326EE85-7E2D-4D8F-B122-282DD448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536"/>
              <a:ext cx="43" cy="35"/>
            </a:xfrm>
            <a:custGeom>
              <a:avLst/>
              <a:gdLst>
                <a:gd name="T0" fmla="*/ 96 w 17"/>
                <a:gd name="T1" fmla="*/ 22 h 13"/>
                <a:gd name="T2" fmla="*/ 63 w 17"/>
                <a:gd name="T3" fmla="*/ 218 h 13"/>
                <a:gd name="T4" fmla="*/ 276 w 17"/>
                <a:gd name="T5" fmla="*/ 159 h 13"/>
                <a:gd name="T6" fmla="*/ 129 w 17"/>
                <a:gd name="T7" fmla="*/ 175 h 13"/>
                <a:gd name="T8" fmla="*/ 96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6" y="1"/>
                  </a:moveTo>
                  <a:cubicBezTo>
                    <a:pt x="4" y="4"/>
                    <a:pt x="0" y="7"/>
                    <a:pt x="4" y="11"/>
                  </a:cubicBezTo>
                  <a:cubicBezTo>
                    <a:pt x="7" y="13"/>
                    <a:pt x="15" y="10"/>
                    <a:pt x="17" y="8"/>
                  </a:cubicBezTo>
                  <a:cubicBezTo>
                    <a:pt x="15" y="8"/>
                    <a:pt x="11" y="11"/>
                    <a:pt x="8" y="9"/>
                  </a:cubicBezTo>
                  <a:cubicBezTo>
                    <a:pt x="5" y="7"/>
                    <a:pt x="7" y="3"/>
                    <a:pt x="6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369">
              <a:extLst>
                <a:ext uri="{FF2B5EF4-FFF2-40B4-BE49-F238E27FC236}">
                  <a16:creationId xmlns:a16="http://schemas.microsoft.com/office/drawing/2014/main" id="{025473D8-722A-471E-8220-457856A85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555"/>
              <a:ext cx="57" cy="58"/>
            </a:xfrm>
            <a:custGeom>
              <a:avLst/>
              <a:gdLst>
                <a:gd name="T0" fmla="*/ 154 w 23"/>
                <a:gd name="T1" fmla="*/ 34 h 22"/>
                <a:gd name="T2" fmla="*/ 62 w 23"/>
                <a:gd name="T3" fmla="*/ 293 h 22"/>
                <a:gd name="T4" fmla="*/ 349 w 23"/>
                <a:gd name="T5" fmla="*/ 293 h 22"/>
                <a:gd name="T6" fmla="*/ 183 w 2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0" y="2"/>
                  </a:moveTo>
                  <a:cubicBezTo>
                    <a:pt x="4" y="5"/>
                    <a:pt x="0" y="11"/>
                    <a:pt x="4" y="16"/>
                  </a:cubicBezTo>
                  <a:cubicBezTo>
                    <a:pt x="9" y="22"/>
                    <a:pt x="17" y="16"/>
                    <a:pt x="23" y="16"/>
                  </a:cubicBezTo>
                  <a:cubicBezTo>
                    <a:pt x="11" y="18"/>
                    <a:pt x="6" y="9"/>
                    <a:pt x="12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370">
              <a:extLst>
                <a:ext uri="{FF2B5EF4-FFF2-40B4-BE49-F238E27FC236}">
                  <a16:creationId xmlns:a16="http://schemas.microsoft.com/office/drawing/2014/main" id="{2A4F165D-24B3-4204-A17E-A0E0AC1DB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544"/>
              <a:ext cx="135" cy="80"/>
            </a:xfrm>
            <a:custGeom>
              <a:avLst/>
              <a:gdLst>
                <a:gd name="T0" fmla="*/ 375 w 54"/>
                <a:gd name="T1" fmla="*/ 56 h 30"/>
                <a:gd name="T2" fmla="*/ 50 w 54"/>
                <a:gd name="T3" fmla="*/ 397 h 30"/>
                <a:gd name="T4" fmla="*/ 708 w 54"/>
                <a:gd name="T5" fmla="*/ 397 h 30"/>
                <a:gd name="T6" fmla="*/ 845 w 54"/>
                <a:gd name="T7" fmla="*/ 41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0">
                  <a:moveTo>
                    <a:pt x="24" y="3"/>
                  </a:moveTo>
                  <a:cubicBezTo>
                    <a:pt x="12" y="0"/>
                    <a:pt x="0" y="12"/>
                    <a:pt x="3" y="21"/>
                  </a:cubicBezTo>
                  <a:cubicBezTo>
                    <a:pt x="6" y="30"/>
                    <a:pt x="27" y="20"/>
                    <a:pt x="45" y="21"/>
                  </a:cubicBezTo>
                  <a:cubicBezTo>
                    <a:pt x="48" y="21"/>
                    <a:pt x="51" y="21"/>
                    <a:pt x="54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371">
              <a:extLst>
                <a:ext uri="{FF2B5EF4-FFF2-40B4-BE49-F238E27FC236}">
                  <a16:creationId xmlns:a16="http://schemas.microsoft.com/office/drawing/2014/main" id="{96A9289A-0A17-466D-99C7-79B9BBE2C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491"/>
              <a:ext cx="163" cy="98"/>
            </a:xfrm>
            <a:custGeom>
              <a:avLst/>
              <a:gdLst>
                <a:gd name="T0" fmla="*/ 283 w 65"/>
                <a:gd name="T1" fmla="*/ 0 h 37"/>
                <a:gd name="T2" fmla="*/ 20 w 65"/>
                <a:gd name="T3" fmla="*/ 450 h 37"/>
                <a:gd name="T4" fmla="*/ 313 w 65"/>
                <a:gd name="T5" fmla="*/ 464 h 37"/>
                <a:gd name="T6" fmla="*/ 1026 w 65"/>
                <a:gd name="T7" fmla="*/ 23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7">
                  <a:moveTo>
                    <a:pt x="18" y="0"/>
                  </a:moveTo>
                  <a:cubicBezTo>
                    <a:pt x="15" y="6"/>
                    <a:pt x="0" y="17"/>
                    <a:pt x="1" y="24"/>
                  </a:cubicBezTo>
                  <a:cubicBezTo>
                    <a:pt x="2" y="37"/>
                    <a:pt x="12" y="29"/>
                    <a:pt x="20" y="25"/>
                  </a:cubicBezTo>
                  <a:cubicBezTo>
                    <a:pt x="31" y="21"/>
                    <a:pt x="53" y="9"/>
                    <a:pt x="65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372">
              <a:extLst>
                <a:ext uri="{FF2B5EF4-FFF2-40B4-BE49-F238E27FC236}">
                  <a16:creationId xmlns:a16="http://schemas.microsoft.com/office/drawing/2014/main" id="{F7AC1D9D-D747-47E9-B7F7-1C810800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523"/>
              <a:ext cx="82" cy="48"/>
            </a:xfrm>
            <a:custGeom>
              <a:avLst/>
              <a:gdLst>
                <a:gd name="T0" fmla="*/ 0 w 33"/>
                <a:gd name="T1" fmla="*/ 21 h 18"/>
                <a:gd name="T2" fmla="*/ 229 w 33"/>
                <a:gd name="T3" fmla="*/ 205 h 18"/>
                <a:gd name="T4" fmla="*/ 340 w 33"/>
                <a:gd name="T5" fmla="*/ 307 h 18"/>
                <a:gd name="T6" fmla="*/ 507 w 33"/>
                <a:gd name="T7" fmla="*/ 264 h 18"/>
                <a:gd name="T8" fmla="*/ 246 w 33"/>
                <a:gd name="T9" fmla="*/ 136 h 18"/>
                <a:gd name="T10" fmla="*/ 154 w 33"/>
                <a:gd name="T11" fmla="*/ 56 h 18"/>
                <a:gd name="T12" fmla="*/ 0 w 3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8">
                  <a:moveTo>
                    <a:pt x="0" y="1"/>
                  </a:moveTo>
                  <a:cubicBezTo>
                    <a:pt x="4" y="7"/>
                    <a:pt x="9" y="8"/>
                    <a:pt x="15" y="11"/>
                  </a:cubicBezTo>
                  <a:cubicBezTo>
                    <a:pt x="17" y="13"/>
                    <a:pt x="19" y="15"/>
                    <a:pt x="22" y="16"/>
                  </a:cubicBezTo>
                  <a:cubicBezTo>
                    <a:pt x="26" y="18"/>
                    <a:pt x="31" y="17"/>
                    <a:pt x="33" y="14"/>
                  </a:cubicBezTo>
                  <a:cubicBezTo>
                    <a:pt x="28" y="16"/>
                    <a:pt x="20" y="11"/>
                    <a:pt x="16" y="7"/>
                  </a:cubicBezTo>
                  <a:cubicBezTo>
                    <a:pt x="14" y="4"/>
                    <a:pt x="14" y="3"/>
                    <a:pt x="10" y="3"/>
                  </a:cubicBezTo>
                  <a:cubicBezTo>
                    <a:pt x="7" y="2"/>
                    <a:pt x="3" y="2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373">
              <a:extLst>
                <a:ext uri="{FF2B5EF4-FFF2-40B4-BE49-F238E27FC236}">
                  <a16:creationId xmlns:a16="http://schemas.microsoft.com/office/drawing/2014/main" id="{E29FAA0C-8777-4BF2-893E-09C425BDA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541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222 w 21"/>
                <a:gd name="T3" fmla="*/ 205 h 12"/>
                <a:gd name="T4" fmla="*/ 192 w 21"/>
                <a:gd name="T5" fmla="*/ 0 h 12"/>
                <a:gd name="T6" fmla="*/ 114 w 21"/>
                <a:gd name="T7" fmla="*/ 14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2" y="7"/>
                    <a:pt x="10" y="12"/>
                    <a:pt x="14" y="11"/>
                  </a:cubicBezTo>
                  <a:cubicBezTo>
                    <a:pt x="21" y="10"/>
                    <a:pt x="16" y="2"/>
                    <a:pt x="12" y="0"/>
                  </a:cubicBezTo>
                  <a:cubicBezTo>
                    <a:pt x="14" y="5"/>
                    <a:pt x="14" y="10"/>
                    <a:pt x="7" y="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374">
              <a:extLst>
                <a:ext uri="{FF2B5EF4-FFF2-40B4-BE49-F238E27FC236}">
                  <a16:creationId xmlns:a16="http://schemas.microsoft.com/office/drawing/2014/main" id="{407AB2A9-A406-490B-A21C-F6E22008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523"/>
              <a:ext cx="23" cy="56"/>
            </a:xfrm>
            <a:custGeom>
              <a:avLst/>
              <a:gdLst>
                <a:gd name="T0" fmla="*/ 0 w 9"/>
                <a:gd name="T1" fmla="*/ 0 h 21"/>
                <a:gd name="T2" fmla="*/ 130 w 9"/>
                <a:gd name="T3" fmla="*/ 227 h 21"/>
                <a:gd name="T4" fmla="*/ 66 w 9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4" y="4"/>
                    <a:pt x="7" y="7"/>
                    <a:pt x="8" y="12"/>
                  </a:cubicBezTo>
                  <a:cubicBezTo>
                    <a:pt x="9" y="15"/>
                    <a:pt x="9" y="21"/>
                    <a:pt x="4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375">
              <a:extLst>
                <a:ext uri="{FF2B5EF4-FFF2-40B4-BE49-F238E27FC236}">
                  <a16:creationId xmlns:a16="http://schemas.microsoft.com/office/drawing/2014/main" id="{117B581A-412C-4E4A-AC4B-F53D004D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581"/>
              <a:ext cx="20" cy="19"/>
            </a:xfrm>
            <a:custGeom>
              <a:avLst/>
              <a:gdLst>
                <a:gd name="T0" fmla="*/ 0 w 8"/>
                <a:gd name="T1" fmla="*/ 103 h 7"/>
                <a:gd name="T2" fmla="*/ 113 w 8"/>
                <a:gd name="T3" fmla="*/ 81 h 7"/>
                <a:gd name="T4" fmla="*/ 83 w 8"/>
                <a:gd name="T5" fmla="*/ 0 h 7"/>
                <a:gd name="T6" fmla="*/ 0 w 8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2" y="5"/>
                    <a:pt x="5" y="7"/>
                    <a:pt x="7" y="4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6" y="3"/>
                    <a:pt x="2" y="5"/>
                    <a:pt x="0" y="6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376">
              <a:extLst>
                <a:ext uri="{FF2B5EF4-FFF2-40B4-BE49-F238E27FC236}">
                  <a16:creationId xmlns:a16="http://schemas.microsoft.com/office/drawing/2014/main" id="{30E71823-C635-421A-8E41-4005FEDC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483"/>
              <a:ext cx="52" cy="42"/>
            </a:xfrm>
            <a:custGeom>
              <a:avLst/>
              <a:gdLst>
                <a:gd name="T0" fmla="*/ 0 w 21"/>
                <a:gd name="T1" fmla="*/ 234 h 16"/>
                <a:gd name="T2" fmla="*/ 215 w 21"/>
                <a:gd name="T3" fmla="*/ 234 h 16"/>
                <a:gd name="T4" fmla="*/ 307 w 21"/>
                <a:gd name="T5" fmla="*/ 0 h 16"/>
                <a:gd name="T6" fmla="*/ 12 w 21"/>
                <a:gd name="T7" fmla="*/ 22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6">
                  <a:moveTo>
                    <a:pt x="0" y="13"/>
                  </a:moveTo>
                  <a:cubicBezTo>
                    <a:pt x="5" y="14"/>
                    <a:pt x="9" y="16"/>
                    <a:pt x="14" y="13"/>
                  </a:cubicBezTo>
                  <a:cubicBezTo>
                    <a:pt x="17" y="11"/>
                    <a:pt x="21" y="4"/>
                    <a:pt x="20" y="0"/>
                  </a:cubicBezTo>
                  <a:cubicBezTo>
                    <a:pt x="13" y="4"/>
                    <a:pt x="10" y="11"/>
                    <a:pt x="1" y="1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377">
              <a:extLst>
                <a:ext uri="{FF2B5EF4-FFF2-40B4-BE49-F238E27FC236}">
                  <a16:creationId xmlns:a16="http://schemas.microsoft.com/office/drawing/2014/main" id="{BE61EC62-20D2-4AF9-A6C7-3366814F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504"/>
              <a:ext cx="50" cy="21"/>
            </a:xfrm>
            <a:custGeom>
              <a:avLst/>
              <a:gdLst>
                <a:gd name="T0" fmla="*/ 0 w 20"/>
                <a:gd name="T1" fmla="*/ 0 h 8"/>
                <a:gd name="T2" fmla="*/ 313 w 20"/>
                <a:gd name="T3" fmla="*/ 55 h 8"/>
                <a:gd name="T4" fmla="*/ 145 w 20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4" y="5"/>
                    <a:pt x="14" y="1"/>
                    <a:pt x="20" y="3"/>
                  </a:cubicBezTo>
                  <a:cubicBezTo>
                    <a:pt x="20" y="8"/>
                    <a:pt x="12" y="6"/>
                    <a:pt x="9" y="4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378">
              <a:extLst>
                <a:ext uri="{FF2B5EF4-FFF2-40B4-BE49-F238E27FC236}">
                  <a16:creationId xmlns:a16="http://schemas.microsoft.com/office/drawing/2014/main" id="{8CDAA538-4FBD-497F-A758-2914731F1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1528"/>
              <a:ext cx="40" cy="29"/>
            </a:xfrm>
            <a:custGeom>
              <a:avLst/>
              <a:gdLst>
                <a:gd name="T0" fmla="*/ 113 w 16"/>
                <a:gd name="T1" fmla="*/ 0 h 11"/>
                <a:gd name="T2" fmla="*/ 95 w 16"/>
                <a:gd name="T3" fmla="*/ 182 h 11"/>
                <a:gd name="T4" fmla="*/ 220 w 16"/>
                <a:gd name="T5" fmla="*/ 0 h 11"/>
                <a:gd name="T6" fmla="*/ 95 w 16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7" y="0"/>
                  </a:moveTo>
                  <a:cubicBezTo>
                    <a:pt x="3" y="2"/>
                    <a:pt x="0" y="8"/>
                    <a:pt x="6" y="10"/>
                  </a:cubicBezTo>
                  <a:cubicBezTo>
                    <a:pt x="12" y="11"/>
                    <a:pt x="16" y="4"/>
                    <a:pt x="14" y="0"/>
                  </a:cubicBezTo>
                  <a:cubicBezTo>
                    <a:pt x="13" y="2"/>
                    <a:pt x="6" y="11"/>
                    <a:pt x="6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379">
              <a:extLst>
                <a:ext uri="{FF2B5EF4-FFF2-40B4-BE49-F238E27FC236}">
                  <a16:creationId xmlns:a16="http://schemas.microsoft.com/office/drawing/2014/main" id="{A1D3F9BA-88AD-4898-8C1C-B1D5195E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544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25 w 10"/>
                <a:gd name="T3" fmla="*/ 0 h 6"/>
                <a:gd name="T4" fmla="*/ 33 w 10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6"/>
                    <a:pt x="10" y="5"/>
                    <a:pt x="8" y="0"/>
                  </a:cubicBezTo>
                  <a:cubicBezTo>
                    <a:pt x="7" y="3"/>
                    <a:pt x="5" y="4"/>
                    <a:pt x="2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380">
              <a:extLst>
                <a:ext uri="{FF2B5EF4-FFF2-40B4-BE49-F238E27FC236}">
                  <a16:creationId xmlns:a16="http://schemas.microsoft.com/office/drawing/2014/main" id="{E5FD6B9E-5A5D-4049-87E1-73A032D8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693"/>
              <a:ext cx="108" cy="88"/>
            </a:xfrm>
            <a:custGeom>
              <a:avLst/>
              <a:gdLst>
                <a:gd name="T0" fmla="*/ 33 w 43"/>
                <a:gd name="T1" fmla="*/ 264 h 33"/>
                <a:gd name="T2" fmla="*/ 33 w 43"/>
                <a:gd name="T3" fmla="*/ 456 h 33"/>
                <a:gd name="T4" fmla="*/ 239 w 43"/>
                <a:gd name="T5" fmla="*/ 605 h 33"/>
                <a:gd name="T6" fmla="*/ 409 w 43"/>
                <a:gd name="T7" fmla="*/ 568 h 33"/>
                <a:gd name="T8" fmla="*/ 442 w 43"/>
                <a:gd name="T9" fmla="*/ 363 h 33"/>
                <a:gd name="T10" fmla="*/ 663 w 43"/>
                <a:gd name="T11" fmla="*/ 21 h 33"/>
                <a:gd name="T12" fmla="*/ 347 w 43"/>
                <a:gd name="T13" fmla="*/ 11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3">
                  <a:moveTo>
                    <a:pt x="2" y="14"/>
                  </a:moveTo>
                  <a:cubicBezTo>
                    <a:pt x="10" y="15"/>
                    <a:pt x="0" y="20"/>
                    <a:pt x="2" y="24"/>
                  </a:cubicBezTo>
                  <a:cubicBezTo>
                    <a:pt x="4" y="28"/>
                    <a:pt x="11" y="32"/>
                    <a:pt x="15" y="32"/>
                  </a:cubicBezTo>
                  <a:cubicBezTo>
                    <a:pt x="19" y="33"/>
                    <a:pt x="23" y="33"/>
                    <a:pt x="26" y="30"/>
                  </a:cubicBezTo>
                  <a:cubicBezTo>
                    <a:pt x="29" y="26"/>
                    <a:pt x="27" y="24"/>
                    <a:pt x="28" y="19"/>
                  </a:cubicBezTo>
                  <a:cubicBezTo>
                    <a:pt x="31" y="12"/>
                    <a:pt x="43" y="8"/>
                    <a:pt x="42" y="1"/>
                  </a:cubicBezTo>
                  <a:cubicBezTo>
                    <a:pt x="35" y="0"/>
                    <a:pt x="29" y="6"/>
                    <a:pt x="22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381">
              <a:extLst>
                <a:ext uri="{FF2B5EF4-FFF2-40B4-BE49-F238E27FC236}">
                  <a16:creationId xmlns:a16="http://schemas.microsoft.com/office/drawing/2014/main" id="{4C3795E1-247D-4F53-98D5-DAB048C1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709"/>
              <a:ext cx="80" cy="78"/>
            </a:xfrm>
            <a:custGeom>
              <a:avLst/>
              <a:gdLst>
                <a:gd name="T0" fmla="*/ 0 w 32"/>
                <a:gd name="T1" fmla="*/ 159 h 29"/>
                <a:gd name="T2" fmla="*/ 188 w 32"/>
                <a:gd name="T3" fmla="*/ 334 h 29"/>
                <a:gd name="T4" fmla="*/ 270 w 32"/>
                <a:gd name="T5" fmla="*/ 506 h 29"/>
                <a:gd name="T6" fmla="*/ 375 w 32"/>
                <a:gd name="T7" fmla="*/ 290 h 29"/>
                <a:gd name="T8" fmla="*/ 500 w 32"/>
                <a:gd name="T9" fmla="*/ 35 h 29"/>
                <a:gd name="T10" fmla="*/ 175 w 32"/>
                <a:gd name="T11" fmla="*/ 1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0" y="8"/>
                  </a:moveTo>
                  <a:cubicBezTo>
                    <a:pt x="5" y="9"/>
                    <a:pt x="10" y="13"/>
                    <a:pt x="12" y="17"/>
                  </a:cubicBezTo>
                  <a:cubicBezTo>
                    <a:pt x="14" y="20"/>
                    <a:pt x="14" y="26"/>
                    <a:pt x="17" y="26"/>
                  </a:cubicBezTo>
                  <a:cubicBezTo>
                    <a:pt x="24" y="29"/>
                    <a:pt x="23" y="18"/>
                    <a:pt x="24" y="15"/>
                  </a:cubicBezTo>
                  <a:cubicBezTo>
                    <a:pt x="25" y="10"/>
                    <a:pt x="31" y="7"/>
                    <a:pt x="32" y="2"/>
                  </a:cubicBezTo>
                  <a:cubicBezTo>
                    <a:pt x="26" y="0"/>
                    <a:pt x="17" y="4"/>
                    <a:pt x="11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382">
              <a:extLst>
                <a:ext uri="{FF2B5EF4-FFF2-40B4-BE49-F238E27FC236}">
                  <a16:creationId xmlns:a16="http://schemas.microsoft.com/office/drawing/2014/main" id="{2F810CFA-CEA5-45A1-8D49-49434295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691"/>
              <a:ext cx="113" cy="82"/>
            </a:xfrm>
            <a:custGeom>
              <a:avLst/>
              <a:gdLst>
                <a:gd name="T0" fmla="*/ 397 w 45"/>
                <a:gd name="T1" fmla="*/ 132 h 31"/>
                <a:gd name="T2" fmla="*/ 33 w 45"/>
                <a:gd name="T3" fmla="*/ 391 h 31"/>
                <a:gd name="T4" fmla="*/ 83 w 45"/>
                <a:gd name="T5" fmla="*/ 497 h 31"/>
                <a:gd name="T6" fmla="*/ 334 w 45"/>
                <a:gd name="T7" fmla="*/ 553 h 31"/>
                <a:gd name="T8" fmla="*/ 472 w 45"/>
                <a:gd name="T9" fmla="*/ 238 h 31"/>
                <a:gd name="T10" fmla="*/ 713 w 45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1">
                  <a:moveTo>
                    <a:pt x="25" y="7"/>
                  </a:moveTo>
                  <a:cubicBezTo>
                    <a:pt x="19" y="9"/>
                    <a:pt x="5" y="15"/>
                    <a:pt x="2" y="21"/>
                  </a:cubicBezTo>
                  <a:cubicBezTo>
                    <a:pt x="1" y="26"/>
                    <a:pt x="0" y="24"/>
                    <a:pt x="5" y="27"/>
                  </a:cubicBezTo>
                  <a:cubicBezTo>
                    <a:pt x="8" y="29"/>
                    <a:pt x="17" y="31"/>
                    <a:pt x="21" y="30"/>
                  </a:cubicBezTo>
                  <a:cubicBezTo>
                    <a:pt x="30" y="28"/>
                    <a:pt x="26" y="20"/>
                    <a:pt x="30" y="13"/>
                  </a:cubicBezTo>
                  <a:cubicBezTo>
                    <a:pt x="34" y="7"/>
                    <a:pt x="44" y="7"/>
                    <a:pt x="4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383">
              <a:extLst>
                <a:ext uri="{FF2B5EF4-FFF2-40B4-BE49-F238E27FC236}">
                  <a16:creationId xmlns:a16="http://schemas.microsoft.com/office/drawing/2014/main" id="{70AE2572-0541-4B3D-8D56-B455F82B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712"/>
              <a:ext cx="45" cy="75"/>
            </a:xfrm>
            <a:custGeom>
              <a:avLst/>
              <a:gdLst>
                <a:gd name="T0" fmla="*/ 0 w 18"/>
                <a:gd name="T1" fmla="*/ 150 h 28"/>
                <a:gd name="T2" fmla="*/ 50 w 18"/>
                <a:gd name="T3" fmla="*/ 402 h 28"/>
                <a:gd name="T4" fmla="*/ 283 w 18"/>
                <a:gd name="T5" fmla="*/ 423 h 28"/>
                <a:gd name="T6" fmla="*/ 270 w 18"/>
                <a:gd name="T7" fmla="*/ 0 h 28"/>
                <a:gd name="T8" fmla="*/ 50 w 18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0" y="8"/>
                  </a:moveTo>
                  <a:cubicBezTo>
                    <a:pt x="4" y="13"/>
                    <a:pt x="0" y="17"/>
                    <a:pt x="3" y="21"/>
                  </a:cubicBezTo>
                  <a:cubicBezTo>
                    <a:pt x="6" y="25"/>
                    <a:pt x="15" y="28"/>
                    <a:pt x="18" y="22"/>
                  </a:cubicBezTo>
                  <a:cubicBezTo>
                    <a:pt x="7" y="12"/>
                    <a:pt x="16" y="11"/>
                    <a:pt x="17" y="0"/>
                  </a:cubicBezTo>
                  <a:cubicBezTo>
                    <a:pt x="12" y="1"/>
                    <a:pt x="8" y="4"/>
                    <a:pt x="3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384">
              <a:extLst>
                <a:ext uri="{FF2B5EF4-FFF2-40B4-BE49-F238E27FC236}">
                  <a16:creationId xmlns:a16="http://schemas.microsoft.com/office/drawing/2014/main" id="{45E7AA57-F234-427C-8398-9AADCCA6A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715"/>
              <a:ext cx="50" cy="58"/>
            </a:xfrm>
            <a:custGeom>
              <a:avLst/>
              <a:gdLst>
                <a:gd name="T0" fmla="*/ 0 w 20"/>
                <a:gd name="T1" fmla="*/ 76 h 22"/>
                <a:gd name="T2" fmla="*/ 220 w 20"/>
                <a:gd name="T3" fmla="*/ 403 h 22"/>
                <a:gd name="T4" fmla="*/ 313 w 20"/>
                <a:gd name="T5" fmla="*/ 0 h 22"/>
                <a:gd name="T6" fmla="*/ 158 w 2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0" y="4"/>
                  </a:moveTo>
                  <a:cubicBezTo>
                    <a:pt x="9" y="6"/>
                    <a:pt x="12" y="14"/>
                    <a:pt x="14" y="22"/>
                  </a:cubicBezTo>
                  <a:cubicBezTo>
                    <a:pt x="17" y="12"/>
                    <a:pt x="8" y="6"/>
                    <a:pt x="20" y="0"/>
                  </a:cubicBezTo>
                  <a:cubicBezTo>
                    <a:pt x="17" y="0"/>
                    <a:pt x="13" y="1"/>
                    <a:pt x="1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385">
              <a:extLst>
                <a:ext uri="{FF2B5EF4-FFF2-40B4-BE49-F238E27FC236}">
                  <a16:creationId xmlns:a16="http://schemas.microsoft.com/office/drawing/2014/main" id="{5FB038D0-B6BC-4937-B4A7-E29BAC395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712"/>
              <a:ext cx="57" cy="51"/>
            </a:xfrm>
            <a:custGeom>
              <a:avLst/>
              <a:gdLst>
                <a:gd name="T0" fmla="*/ 166 w 23"/>
                <a:gd name="T1" fmla="*/ 115 h 19"/>
                <a:gd name="T2" fmla="*/ 30 w 23"/>
                <a:gd name="T3" fmla="*/ 309 h 19"/>
                <a:gd name="T4" fmla="*/ 307 w 23"/>
                <a:gd name="T5" fmla="*/ 368 h 19"/>
                <a:gd name="T6" fmla="*/ 349 w 2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11" y="6"/>
                  </a:moveTo>
                  <a:cubicBezTo>
                    <a:pt x="7" y="7"/>
                    <a:pt x="0" y="11"/>
                    <a:pt x="2" y="16"/>
                  </a:cubicBezTo>
                  <a:cubicBezTo>
                    <a:pt x="4" y="19"/>
                    <a:pt x="16" y="16"/>
                    <a:pt x="20" y="19"/>
                  </a:cubicBezTo>
                  <a:cubicBezTo>
                    <a:pt x="15" y="10"/>
                    <a:pt x="15" y="8"/>
                    <a:pt x="23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386">
              <a:extLst>
                <a:ext uri="{FF2B5EF4-FFF2-40B4-BE49-F238E27FC236}">
                  <a16:creationId xmlns:a16="http://schemas.microsoft.com/office/drawing/2014/main" id="{FE0A0A42-7A1F-448D-836D-652D7634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39"/>
              <a:ext cx="28" cy="45"/>
            </a:xfrm>
            <a:custGeom>
              <a:avLst/>
              <a:gdLst>
                <a:gd name="T0" fmla="*/ 0 w 11"/>
                <a:gd name="T1" fmla="*/ 0 h 17"/>
                <a:gd name="T2" fmla="*/ 150 w 11"/>
                <a:gd name="T3" fmla="*/ 238 h 17"/>
                <a:gd name="T4" fmla="*/ 13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1"/>
                    <a:pt x="6" y="17"/>
                    <a:pt x="9" y="13"/>
                  </a:cubicBezTo>
                  <a:cubicBezTo>
                    <a:pt x="11" y="10"/>
                    <a:pt x="4" y="6"/>
                    <a:pt x="8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387">
              <a:extLst>
                <a:ext uri="{FF2B5EF4-FFF2-40B4-BE49-F238E27FC236}">
                  <a16:creationId xmlns:a16="http://schemas.microsoft.com/office/drawing/2014/main" id="{47661D95-8F31-4288-A88D-12D860DB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741"/>
              <a:ext cx="27" cy="32"/>
            </a:xfrm>
            <a:custGeom>
              <a:avLst/>
              <a:gdLst>
                <a:gd name="T0" fmla="*/ 12 w 11"/>
                <a:gd name="T1" fmla="*/ 0 h 12"/>
                <a:gd name="T2" fmla="*/ 162 w 11"/>
                <a:gd name="T3" fmla="*/ 205 h 12"/>
                <a:gd name="T4" fmla="*/ 6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7"/>
                    <a:pt x="4" y="12"/>
                    <a:pt x="11" y="11"/>
                  </a:cubicBezTo>
                  <a:cubicBezTo>
                    <a:pt x="8" y="9"/>
                    <a:pt x="5" y="7"/>
                    <a:pt x="4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388">
              <a:extLst>
                <a:ext uri="{FF2B5EF4-FFF2-40B4-BE49-F238E27FC236}">
                  <a16:creationId xmlns:a16="http://schemas.microsoft.com/office/drawing/2014/main" id="{C3E826EB-F88F-452D-BB0D-D5719DA0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31"/>
              <a:ext cx="35" cy="29"/>
            </a:xfrm>
            <a:custGeom>
              <a:avLst/>
              <a:gdLst>
                <a:gd name="T0" fmla="*/ 220 w 14"/>
                <a:gd name="T1" fmla="*/ 0 h 11"/>
                <a:gd name="T2" fmla="*/ 158 w 14"/>
                <a:gd name="T3" fmla="*/ 200 h 11"/>
                <a:gd name="T4" fmla="*/ 145 w 14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11" y="2"/>
                    <a:pt x="0" y="9"/>
                    <a:pt x="10" y="11"/>
                  </a:cubicBezTo>
                  <a:cubicBezTo>
                    <a:pt x="10" y="10"/>
                    <a:pt x="10" y="8"/>
                    <a:pt x="9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389">
              <a:extLst>
                <a:ext uri="{FF2B5EF4-FFF2-40B4-BE49-F238E27FC236}">
                  <a16:creationId xmlns:a16="http://schemas.microsoft.com/office/drawing/2014/main" id="{EA08A348-645B-451B-8BFF-9B60FA69D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61"/>
              <a:ext cx="325" cy="96"/>
            </a:xfrm>
            <a:custGeom>
              <a:avLst/>
              <a:gdLst>
                <a:gd name="T0" fmla="*/ 2033 w 130"/>
                <a:gd name="T1" fmla="*/ 0 h 36"/>
                <a:gd name="T2" fmla="*/ 1595 w 130"/>
                <a:gd name="T3" fmla="*/ 0 h 36"/>
                <a:gd name="T4" fmla="*/ 988 w 130"/>
                <a:gd name="T5" fmla="*/ 115 h 36"/>
                <a:gd name="T6" fmla="*/ 0 w 130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36">
                  <a:moveTo>
                    <a:pt x="130" y="0"/>
                  </a:moveTo>
                  <a:cubicBezTo>
                    <a:pt x="118" y="0"/>
                    <a:pt x="108" y="1"/>
                    <a:pt x="102" y="0"/>
                  </a:cubicBezTo>
                  <a:cubicBezTo>
                    <a:pt x="96" y="0"/>
                    <a:pt x="81" y="0"/>
                    <a:pt x="63" y="6"/>
                  </a:cubicBezTo>
                  <a:cubicBezTo>
                    <a:pt x="32" y="16"/>
                    <a:pt x="21" y="17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390">
              <a:extLst>
                <a:ext uri="{FF2B5EF4-FFF2-40B4-BE49-F238E27FC236}">
                  <a16:creationId xmlns:a16="http://schemas.microsoft.com/office/drawing/2014/main" id="{8FA6FFF6-284B-4511-9C98-73D45C2B3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883"/>
              <a:ext cx="95" cy="130"/>
            </a:xfrm>
            <a:custGeom>
              <a:avLst/>
              <a:gdLst>
                <a:gd name="T0" fmla="*/ 50 w 38"/>
                <a:gd name="T1" fmla="*/ 21 h 49"/>
                <a:gd name="T2" fmla="*/ 220 w 38"/>
                <a:gd name="T3" fmla="*/ 0 h 49"/>
                <a:gd name="T4" fmla="*/ 395 w 38"/>
                <a:gd name="T5" fmla="*/ 111 h 49"/>
                <a:gd name="T6" fmla="*/ 395 w 38"/>
                <a:gd name="T7" fmla="*/ 316 h 49"/>
                <a:gd name="T8" fmla="*/ 550 w 38"/>
                <a:gd name="T9" fmla="*/ 191 h 49"/>
                <a:gd name="T10" fmla="*/ 550 w 38"/>
                <a:gd name="T11" fmla="*/ 294 h 49"/>
                <a:gd name="T12" fmla="*/ 583 w 38"/>
                <a:gd name="T13" fmla="*/ 337 h 49"/>
                <a:gd name="T14" fmla="*/ 533 w 38"/>
                <a:gd name="T15" fmla="*/ 541 h 49"/>
                <a:gd name="T16" fmla="*/ 488 w 38"/>
                <a:gd name="T17" fmla="*/ 767 h 49"/>
                <a:gd name="T18" fmla="*/ 470 w 38"/>
                <a:gd name="T19" fmla="*/ 915 h 49"/>
                <a:gd name="T20" fmla="*/ 345 w 38"/>
                <a:gd name="T21" fmla="*/ 915 h 49"/>
                <a:gd name="T22" fmla="*/ 188 w 38"/>
                <a:gd name="T23" fmla="*/ 767 h 49"/>
                <a:gd name="T24" fmla="*/ 50 w 38"/>
                <a:gd name="T25" fmla="*/ 578 h 49"/>
                <a:gd name="T26" fmla="*/ 63 w 38"/>
                <a:gd name="T27" fmla="*/ 204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9">
                  <a:moveTo>
                    <a:pt x="3" y="1"/>
                  </a:moveTo>
                  <a:cubicBezTo>
                    <a:pt x="5" y="6"/>
                    <a:pt x="11" y="2"/>
                    <a:pt x="14" y="0"/>
                  </a:cubicBezTo>
                  <a:cubicBezTo>
                    <a:pt x="11" y="9"/>
                    <a:pt x="19" y="9"/>
                    <a:pt x="25" y="6"/>
                  </a:cubicBezTo>
                  <a:cubicBezTo>
                    <a:pt x="23" y="8"/>
                    <a:pt x="22" y="15"/>
                    <a:pt x="25" y="17"/>
                  </a:cubicBezTo>
                  <a:cubicBezTo>
                    <a:pt x="27" y="18"/>
                    <a:pt x="34" y="12"/>
                    <a:pt x="35" y="10"/>
                  </a:cubicBezTo>
                  <a:cubicBezTo>
                    <a:pt x="34" y="12"/>
                    <a:pt x="34" y="14"/>
                    <a:pt x="35" y="16"/>
                  </a:cubicBezTo>
                  <a:cubicBezTo>
                    <a:pt x="35" y="18"/>
                    <a:pt x="37" y="16"/>
                    <a:pt x="37" y="18"/>
                  </a:cubicBezTo>
                  <a:cubicBezTo>
                    <a:pt x="38" y="20"/>
                    <a:pt x="34" y="27"/>
                    <a:pt x="34" y="29"/>
                  </a:cubicBezTo>
                  <a:cubicBezTo>
                    <a:pt x="33" y="33"/>
                    <a:pt x="31" y="37"/>
                    <a:pt x="31" y="41"/>
                  </a:cubicBezTo>
                  <a:cubicBezTo>
                    <a:pt x="30" y="44"/>
                    <a:pt x="31" y="47"/>
                    <a:pt x="30" y="49"/>
                  </a:cubicBezTo>
                  <a:cubicBezTo>
                    <a:pt x="27" y="49"/>
                    <a:pt x="24" y="49"/>
                    <a:pt x="22" y="49"/>
                  </a:cubicBezTo>
                  <a:cubicBezTo>
                    <a:pt x="15" y="49"/>
                    <a:pt x="15" y="47"/>
                    <a:pt x="12" y="41"/>
                  </a:cubicBezTo>
                  <a:cubicBezTo>
                    <a:pt x="9" y="37"/>
                    <a:pt x="5" y="35"/>
                    <a:pt x="3" y="31"/>
                  </a:cubicBezTo>
                  <a:cubicBezTo>
                    <a:pt x="0" y="25"/>
                    <a:pt x="4" y="17"/>
                    <a:pt x="4" y="11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391">
              <a:extLst>
                <a:ext uri="{FF2B5EF4-FFF2-40B4-BE49-F238E27FC236}">
                  <a16:creationId xmlns:a16="http://schemas.microsoft.com/office/drawing/2014/main" id="{E242D20E-FE97-497B-B6A2-0EB715FF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35"/>
              <a:ext cx="200" cy="200"/>
            </a:xfrm>
            <a:custGeom>
              <a:avLst/>
              <a:gdLst>
                <a:gd name="T0" fmla="*/ 863 w 80"/>
                <a:gd name="T1" fmla="*/ 989 h 75"/>
                <a:gd name="T2" fmla="*/ 1250 w 80"/>
                <a:gd name="T3" fmla="*/ 0 h 75"/>
                <a:gd name="T4" fmla="*/ 1083 w 80"/>
                <a:gd name="T5" fmla="*/ 21 h 75"/>
                <a:gd name="T6" fmla="*/ 145 w 80"/>
                <a:gd name="T7" fmla="*/ 760 h 75"/>
                <a:gd name="T8" fmla="*/ 125 w 80"/>
                <a:gd name="T9" fmla="*/ 1309 h 75"/>
                <a:gd name="T10" fmla="*/ 395 w 80"/>
                <a:gd name="T11" fmla="*/ 142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5">
                  <a:moveTo>
                    <a:pt x="55" y="52"/>
                  </a:moveTo>
                  <a:cubicBezTo>
                    <a:pt x="43" y="35"/>
                    <a:pt x="43" y="8"/>
                    <a:pt x="80" y="0"/>
                  </a:cubicBezTo>
                  <a:cubicBezTo>
                    <a:pt x="76" y="0"/>
                    <a:pt x="72" y="0"/>
                    <a:pt x="69" y="1"/>
                  </a:cubicBezTo>
                  <a:cubicBezTo>
                    <a:pt x="57" y="3"/>
                    <a:pt x="17" y="19"/>
                    <a:pt x="9" y="40"/>
                  </a:cubicBezTo>
                  <a:cubicBezTo>
                    <a:pt x="0" y="60"/>
                    <a:pt x="3" y="65"/>
                    <a:pt x="8" y="69"/>
                  </a:cubicBezTo>
                  <a:cubicBezTo>
                    <a:pt x="13" y="73"/>
                    <a:pt x="25" y="75"/>
                    <a:pt x="25" y="75"/>
                  </a:cubicBezTo>
                </a:path>
              </a:pathLst>
            </a:custGeom>
            <a:solidFill>
              <a:srgbClr val="89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392">
              <a:extLst>
                <a:ext uri="{FF2B5EF4-FFF2-40B4-BE49-F238E27FC236}">
                  <a16:creationId xmlns:a16="http://schemas.microsoft.com/office/drawing/2014/main" id="{8BB66B27-376D-4F5F-85F1-9091CD2B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85"/>
              <a:ext cx="85" cy="150"/>
            </a:xfrm>
            <a:custGeom>
              <a:avLst/>
              <a:gdLst>
                <a:gd name="T0" fmla="*/ 145 w 34"/>
                <a:gd name="T1" fmla="*/ 402 h 56"/>
                <a:gd name="T2" fmla="*/ 125 w 34"/>
                <a:gd name="T3" fmla="*/ 962 h 56"/>
                <a:gd name="T4" fmla="*/ 375 w 34"/>
                <a:gd name="T5" fmla="*/ 1077 h 56"/>
                <a:gd name="T6" fmla="*/ 438 w 34"/>
                <a:gd name="T7" fmla="*/ 1077 h 56"/>
                <a:gd name="T8" fmla="*/ 408 w 34"/>
                <a:gd name="T9" fmla="*/ 962 h 56"/>
                <a:gd name="T10" fmla="*/ 250 w 34"/>
                <a:gd name="T11" fmla="*/ 731 h 56"/>
                <a:gd name="T12" fmla="*/ 533 w 34"/>
                <a:gd name="T13" fmla="*/ 0 h 56"/>
                <a:gd name="T14" fmla="*/ 145 w 34"/>
                <a:gd name="T15" fmla="*/ 40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6">
                  <a:moveTo>
                    <a:pt x="9" y="21"/>
                  </a:moveTo>
                  <a:cubicBezTo>
                    <a:pt x="0" y="41"/>
                    <a:pt x="3" y="46"/>
                    <a:pt x="8" y="50"/>
                  </a:cubicBezTo>
                  <a:cubicBezTo>
                    <a:pt x="12" y="53"/>
                    <a:pt x="20" y="55"/>
                    <a:pt x="24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6" y="38"/>
                  </a:cubicBezTo>
                  <a:cubicBezTo>
                    <a:pt x="14" y="30"/>
                    <a:pt x="22" y="9"/>
                    <a:pt x="34" y="0"/>
                  </a:cubicBezTo>
                  <a:cubicBezTo>
                    <a:pt x="23" y="4"/>
                    <a:pt x="13" y="11"/>
                    <a:pt x="9" y="21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393">
              <a:extLst>
                <a:ext uri="{FF2B5EF4-FFF2-40B4-BE49-F238E27FC236}">
                  <a16:creationId xmlns:a16="http://schemas.microsoft.com/office/drawing/2014/main" id="{2BDB95F0-8968-4B1F-B281-C38F3FAD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296"/>
              <a:ext cx="1553" cy="277"/>
            </a:xfrm>
            <a:custGeom>
              <a:avLst/>
              <a:gdLst>
                <a:gd name="T0" fmla="*/ 0 w 621"/>
                <a:gd name="T1" fmla="*/ 376 h 104"/>
                <a:gd name="T2" fmla="*/ 2626 w 621"/>
                <a:gd name="T3" fmla="*/ 772 h 104"/>
                <a:gd name="T4" fmla="*/ 6597 w 621"/>
                <a:gd name="T5" fmla="*/ 1966 h 104"/>
                <a:gd name="T6" fmla="*/ 9713 w 621"/>
                <a:gd name="T7" fmla="*/ 794 h 104"/>
                <a:gd name="T8" fmla="*/ 9713 w 621"/>
                <a:gd name="T9" fmla="*/ 759 h 104"/>
                <a:gd name="T10" fmla="*/ 6942 w 621"/>
                <a:gd name="T11" fmla="*/ 1340 h 104"/>
                <a:gd name="T12" fmla="*/ 2926 w 621"/>
                <a:gd name="T13" fmla="*/ 431 h 104"/>
                <a:gd name="T14" fmla="*/ 0 w 621"/>
                <a:gd name="T15" fmla="*/ 93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1" h="104">
                  <a:moveTo>
                    <a:pt x="0" y="20"/>
                  </a:moveTo>
                  <a:cubicBezTo>
                    <a:pt x="42" y="16"/>
                    <a:pt x="136" y="28"/>
                    <a:pt x="168" y="41"/>
                  </a:cubicBezTo>
                  <a:cubicBezTo>
                    <a:pt x="239" y="67"/>
                    <a:pt x="304" y="104"/>
                    <a:pt x="422" y="104"/>
                  </a:cubicBezTo>
                  <a:cubicBezTo>
                    <a:pt x="540" y="104"/>
                    <a:pt x="579" y="67"/>
                    <a:pt x="621" y="42"/>
                  </a:cubicBezTo>
                  <a:cubicBezTo>
                    <a:pt x="621" y="40"/>
                    <a:pt x="621" y="40"/>
                    <a:pt x="621" y="40"/>
                  </a:cubicBezTo>
                  <a:cubicBezTo>
                    <a:pt x="570" y="56"/>
                    <a:pt x="510" y="71"/>
                    <a:pt x="444" y="71"/>
                  </a:cubicBezTo>
                  <a:cubicBezTo>
                    <a:pt x="322" y="71"/>
                    <a:pt x="257" y="48"/>
                    <a:pt x="187" y="23"/>
                  </a:cubicBezTo>
                  <a:cubicBezTo>
                    <a:pt x="155" y="9"/>
                    <a:pt x="42" y="0"/>
                    <a:pt x="0" y="5"/>
                  </a:cubicBezTo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394">
              <a:extLst>
                <a:ext uri="{FF2B5EF4-FFF2-40B4-BE49-F238E27FC236}">
                  <a16:creationId xmlns:a16="http://schemas.microsoft.com/office/drawing/2014/main" id="{06BCCECA-A148-4362-87FF-D82420F0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379"/>
              <a:ext cx="865" cy="237"/>
            </a:xfrm>
            <a:custGeom>
              <a:avLst/>
              <a:gdLst>
                <a:gd name="T0" fmla="*/ 0 w 346"/>
                <a:gd name="T1" fmla="*/ 0 h 89"/>
                <a:gd name="T2" fmla="*/ 5408 w 346"/>
                <a:gd name="T3" fmla="*/ 602 h 89"/>
                <a:gd name="T4" fmla="*/ 0 w 346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6" h="89">
                  <a:moveTo>
                    <a:pt x="0" y="0"/>
                  </a:moveTo>
                  <a:cubicBezTo>
                    <a:pt x="51" y="32"/>
                    <a:pt x="181" y="89"/>
                    <a:pt x="346" y="32"/>
                  </a:cubicBezTo>
                  <a:cubicBezTo>
                    <a:pt x="281" y="42"/>
                    <a:pt x="127" y="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395">
              <a:extLst>
                <a:ext uri="{FF2B5EF4-FFF2-40B4-BE49-F238E27FC236}">
                  <a16:creationId xmlns:a16="http://schemas.microsoft.com/office/drawing/2014/main" id="{1DC67D40-CC77-4741-ADAB-91642C994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349"/>
              <a:ext cx="53" cy="54"/>
            </a:xfrm>
            <a:custGeom>
              <a:avLst/>
              <a:gdLst>
                <a:gd name="T0" fmla="*/ 0 w 21"/>
                <a:gd name="T1" fmla="*/ 0 h 20"/>
                <a:gd name="T2" fmla="*/ 338 w 21"/>
                <a:gd name="T3" fmla="*/ 197 h 20"/>
                <a:gd name="T4" fmla="*/ 33 w 21"/>
                <a:gd name="T5" fmla="*/ 1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9" y="1"/>
                    <a:pt x="17" y="4"/>
                    <a:pt x="21" y="10"/>
                  </a:cubicBezTo>
                  <a:cubicBezTo>
                    <a:pt x="13" y="20"/>
                    <a:pt x="9" y="1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396">
              <a:extLst>
                <a:ext uri="{FF2B5EF4-FFF2-40B4-BE49-F238E27FC236}">
                  <a16:creationId xmlns:a16="http://schemas.microsoft.com/office/drawing/2014/main" id="{CAA46468-0211-48D8-95FE-08DB1EB30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61"/>
              <a:ext cx="787" cy="688"/>
            </a:xfrm>
            <a:custGeom>
              <a:avLst/>
              <a:gdLst>
                <a:gd name="T0" fmla="*/ 4774 w 315"/>
                <a:gd name="T1" fmla="*/ 1229 h 258"/>
                <a:gd name="T2" fmla="*/ 4445 w 315"/>
                <a:gd name="T3" fmla="*/ 1003 h 258"/>
                <a:gd name="T4" fmla="*/ 4445 w 315"/>
                <a:gd name="T5" fmla="*/ 717 h 258"/>
                <a:gd name="T6" fmla="*/ 4350 w 315"/>
                <a:gd name="T7" fmla="*/ 320 h 258"/>
                <a:gd name="T8" fmla="*/ 4337 w 315"/>
                <a:gd name="T9" fmla="*/ 341 h 258"/>
                <a:gd name="T10" fmla="*/ 4037 w 315"/>
                <a:gd name="T11" fmla="*/ 171 h 258"/>
                <a:gd name="T12" fmla="*/ 4025 w 315"/>
                <a:gd name="T13" fmla="*/ 0 h 258"/>
                <a:gd name="T14" fmla="*/ 2808 w 315"/>
                <a:gd name="T15" fmla="*/ 909 h 258"/>
                <a:gd name="T16" fmla="*/ 2808 w 315"/>
                <a:gd name="T17" fmla="*/ 909 h 258"/>
                <a:gd name="T18" fmla="*/ 2341 w 315"/>
                <a:gd name="T19" fmla="*/ 1309 h 258"/>
                <a:gd name="T20" fmla="*/ 1979 w 315"/>
                <a:gd name="T21" fmla="*/ 1629 h 258"/>
                <a:gd name="T22" fmla="*/ 1791 w 315"/>
                <a:gd name="T23" fmla="*/ 1821 h 258"/>
                <a:gd name="T24" fmla="*/ 1636 w 315"/>
                <a:gd name="T25" fmla="*/ 1992 h 258"/>
                <a:gd name="T26" fmla="*/ 1624 w 315"/>
                <a:gd name="T27" fmla="*/ 1992 h 258"/>
                <a:gd name="T28" fmla="*/ 1279 w 315"/>
                <a:gd name="T29" fmla="*/ 2333 h 258"/>
                <a:gd name="T30" fmla="*/ 1124 w 315"/>
                <a:gd name="T31" fmla="*/ 2504 h 258"/>
                <a:gd name="T32" fmla="*/ 949 w 315"/>
                <a:gd name="T33" fmla="*/ 2709 h 258"/>
                <a:gd name="T34" fmla="*/ 949 w 315"/>
                <a:gd name="T35" fmla="*/ 2709 h 258"/>
                <a:gd name="T36" fmla="*/ 625 w 315"/>
                <a:gd name="T37" fmla="*/ 3072 h 258"/>
                <a:gd name="T38" fmla="*/ 592 w 315"/>
                <a:gd name="T39" fmla="*/ 3107 h 258"/>
                <a:gd name="T40" fmla="*/ 292 w 315"/>
                <a:gd name="T41" fmla="*/ 3491 h 258"/>
                <a:gd name="T42" fmla="*/ 0 w 315"/>
                <a:gd name="T43" fmla="*/ 3848 h 258"/>
                <a:gd name="T44" fmla="*/ 0 w 315"/>
                <a:gd name="T45" fmla="*/ 4893 h 258"/>
                <a:gd name="T46" fmla="*/ 824 w 315"/>
                <a:gd name="T47" fmla="*/ 3789 h 258"/>
                <a:gd name="T48" fmla="*/ 1029 w 315"/>
                <a:gd name="T49" fmla="*/ 3563 h 258"/>
                <a:gd name="T50" fmla="*/ 2154 w 315"/>
                <a:gd name="T51" fmla="*/ 2787 h 258"/>
                <a:gd name="T52" fmla="*/ 2978 w 315"/>
                <a:gd name="T53" fmla="*/ 2616 h 258"/>
                <a:gd name="T54" fmla="*/ 3058 w 315"/>
                <a:gd name="T55" fmla="*/ 2184 h 258"/>
                <a:gd name="T56" fmla="*/ 3590 w 315"/>
                <a:gd name="T57" fmla="*/ 2411 h 258"/>
                <a:gd name="T58" fmla="*/ 3653 w 315"/>
                <a:gd name="T59" fmla="*/ 2048 h 258"/>
                <a:gd name="T60" fmla="*/ 3962 w 315"/>
                <a:gd name="T61" fmla="*/ 2219 h 258"/>
                <a:gd name="T62" fmla="*/ 4037 w 315"/>
                <a:gd name="T63" fmla="*/ 1899 h 258"/>
                <a:gd name="T64" fmla="*/ 4507 w 315"/>
                <a:gd name="T65" fmla="*/ 1971 h 258"/>
                <a:gd name="T66" fmla="*/ 4507 w 315"/>
                <a:gd name="T67" fmla="*/ 1763 h 258"/>
                <a:gd name="T68" fmla="*/ 4819 w 315"/>
                <a:gd name="T69" fmla="*/ 1784 h 258"/>
                <a:gd name="T70" fmla="*/ 4650 w 315"/>
                <a:gd name="T71" fmla="*/ 1536 h 258"/>
                <a:gd name="T72" fmla="*/ 4849 w 315"/>
                <a:gd name="T73" fmla="*/ 1459 h 258"/>
                <a:gd name="T74" fmla="*/ 4774 w 315"/>
                <a:gd name="T75" fmla="*/ 1229 h 2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5" h="258">
                  <a:moveTo>
                    <a:pt x="306" y="65"/>
                  </a:moveTo>
                  <a:cubicBezTo>
                    <a:pt x="299" y="63"/>
                    <a:pt x="290" y="65"/>
                    <a:pt x="285" y="53"/>
                  </a:cubicBezTo>
                  <a:cubicBezTo>
                    <a:pt x="284" y="49"/>
                    <a:pt x="284" y="44"/>
                    <a:pt x="285" y="38"/>
                  </a:cubicBezTo>
                  <a:cubicBezTo>
                    <a:pt x="282" y="32"/>
                    <a:pt x="280" y="24"/>
                    <a:pt x="279" y="17"/>
                  </a:cubicBezTo>
                  <a:cubicBezTo>
                    <a:pt x="279" y="17"/>
                    <a:pt x="278" y="18"/>
                    <a:pt x="278" y="18"/>
                  </a:cubicBezTo>
                  <a:cubicBezTo>
                    <a:pt x="265" y="23"/>
                    <a:pt x="260" y="25"/>
                    <a:pt x="259" y="9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1" y="15"/>
                    <a:pt x="205" y="31"/>
                    <a:pt x="180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70" y="55"/>
                    <a:pt x="160" y="62"/>
                    <a:pt x="150" y="69"/>
                  </a:cubicBezTo>
                  <a:cubicBezTo>
                    <a:pt x="142" y="75"/>
                    <a:pt x="135" y="81"/>
                    <a:pt x="127" y="86"/>
                  </a:cubicBezTo>
                  <a:cubicBezTo>
                    <a:pt x="123" y="90"/>
                    <a:pt x="119" y="93"/>
                    <a:pt x="115" y="96"/>
                  </a:cubicBezTo>
                  <a:cubicBezTo>
                    <a:pt x="112" y="99"/>
                    <a:pt x="108" y="102"/>
                    <a:pt x="105" y="105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97" y="111"/>
                    <a:pt x="90" y="117"/>
                    <a:pt x="82" y="123"/>
                  </a:cubicBezTo>
                  <a:cubicBezTo>
                    <a:pt x="79" y="126"/>
                    <a:pt x="76" y="129"/>
                    <a:pt x="72" y="132"/>
                  </a:cubicBezTo>
                  <a:cubicBezTo>
                    <a:pt x="68" y="136"/>
                    <a:pt x="65" y="139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54" y="149"/>
                    <a:pt x="47" y="156"/>
                    <a:pt x="40" y="162"/>
                  </a:cubicBezTo>
                  <a:cubicBezTo>
                    <a:pt x="39" y="163"/>
                    <a:pt x="39" y="163"/>
                    <a:pt x="38" y="164"/>
                  </a:cubicBezTo>
                  <a:cubicBezTo>
                    <a:pt x="32" y="170"/>
                    <a:pt x="25" y="177"/>
                    <a:pt x="19" y="184"/>
                  </a:cubicBezTo>
                  <a:cubicBezTo>
                    <a:pt x="12" y="190"/>
                    <a:pt x="6" y="197"/>
                    <a:pt x="0" y="203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17" y="238"/>
                    <a:pt x="34" y="219"/>
                    <a:pt x="53" y="200"/>
                  </a:cubicBezTo>
                  <a:cubicBezTo>
                    <a:pt x="53" y="200"/>
                    <a:pt x="58" y="193"/>
                    <a:pt x="66" y="188"/>
                  </a:cubicBezTo>
                  <a:cubicBezTo>
                    <a:pt x="88" y="167"/>
                    <a:pt x="106" y="157"/>
                    <a:pt x="138" y="147"/>
                  </a:cubicBezTo>
                  <a:cubicBezTo>
                    <a:pt x="173" y="137"/>
                    <a:pt x="184" y="145"/>
                    <a:pt x="191" y="138"/>
                  </a:cubicBezTo>
                  <a:cubicBezTo>
                    <a:pt x="198" y="132"/>
                    <a:pt x="185" y="120"/>
                    <a:pt x="196" y="115"/>
                  </a:cubicBezTo>
                  <a:cubicBezTo>
                    <a:pt x="208" y="109"/>
                    <a:pt x="221" y="134"/>
                    <a:pt x="230" y="127"/>
                  </a:cubicBezTo>
                  <a:cubicBezTo>
                    <a:pt x="239" y="120"/>
                    <a:pt x="228" y="112"/>
                    <a:pt x="234" y="108"/>
                  </a:cubicBezTo>
                  <a:cubicBezTo>
                    <a:pt x="241" y="105"/>
                    <a:pt x="246" y="118"/>
                    <a:pt x="254" y="117"/>
                  </a:cubicBezTo>
                  <a:cubicBezTo>
                    <a:pt x="263" y="116"/>
                    <a:pt x="254" y="107"/>
                    <a:pt x="259" y="100"/>
                  </a:cubicBezTo>
                  <a:cubicBezTo>
                    <a:pt x="264" y="93"/>
                    <a:pt x="286" y="110"/>
                    <a:pt x="289" y="104"/>
                  </a:cubicBezTo>
                  <a:cubicBezTo>
                    <a:pt x="293" y="98"/>
                    <a:pt x="286" y="96"/>
                    <a:pt x="289" y="93"/>
                  </a:cubicBezTo>
                  <a:cubicBezTo>
                    <a:pt x="292" y="89"/>
                    <a:pt x="306" y="104"/>
                    <a:pt x="309" y="94"/>
                  </a:cubicBezTo>
                  <a:cubicBezTo>
                    <a:pt x="312" y="85"/>
                    <a:pt x="297" y="85"/>
                    <a:pt x="298" y="81"/>
                  </a:cubicBezTo>
                  <a:cubicBezTo>
                    <a:pt x="299" y="78"/>
                    <a:pt x="306" y="82"/>
                    <a:pt x="311" y="77"/>
                  </a:cubicBezTo>
                  <a:cubicBezTo>
                    <a:pt x="315" y="72"/>
                    <a:pt x="313" y="67"/>
                    <a:pt x="306" y="65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397">
              <a:extLst>
                <a:ext uri="{FF2B5EF4-FFF2-40B4-BE49-F238E27FC236}">
                  <a16:creationId xmlns:a16="http://schemas.microsoft.com/office/drawing/2014/main" id="{28CB8E34-A5A8-43CB-A366-69DAB4FD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552"/>
              <a:ext cx="1005" cy="243"/>
            </a:xfrm>
            <a:custGeom>
              <a:avLst/>
              <a:gdLst>
                <a:gd name="T0" fmla="*/ 3333 w 402"/>
                <a:gd name="T1" fmla="*/ 0 h 91"/>
                <a:gd name="T2" fmla="*/ 270 w 402"/>
                <a:gd name="T3" fmla="*/ 1071 h 91"/>
                <a:gd name="T4" fmla="*/ 0 w 402"/>
                <a:gd name="T5" fmla="*/ 1733 h 91"/>
                <a:gd name="T6" fmla="*/ 20 w 402"/>
                <a:gd name="T7" fmla="*/ 1733 h 91"/>
                <a:gd name="T8" fmla="*/ 333 w 402"/>
                <a:gd name="T9" fmla="*/ 1541 h 91"/>
                <a:gd name="T10" fmla="*/ 363 w 402"/>
                <a:gd name="T11" fmla="*/ 1482 h 91"/>
                <a:gd name="T12" fmla="*/ 3345 w 402"/>
                <a:gd name="T13" fmla="*/ 342 h 91"/>
                <a:gd name="T14" fmla="*/ 3333 w 402"/>
                <a:gd name="T15" fmla="*/ 342 h 91"/>
                <a:gd name="T16" fmla="*/ 3345 w 402"/>
                <a:gd name="T17" fmla="*/ 342 h 91"/>
                <a:gd name="T18" fmla="*/ 3345 w 402"/>
                <a:gd name="T19" fmla="*/ 342 h 91"/>
                <a:gd name="T20" fmla="*/ 6283 w 402"/>
                <a:gd name="T21" fmla="*/ 1426 h 91"/>
                <a:gd name="T22" fmla="*/ 6283 w 402"/>
                <a:gd name="T23" fmla="*/ 935 h 91"/>
                <a:gd name="T24" fmla="*/ 3333 w 402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2" h="91">
                  <a:moveTo>
                    <a:pt x="213" y="0"/>
                  </a:moveTo>
                  <a:cubicBezTo>
                    <a:pt x="117" y="0"/>
                    <a:pt x="51" y="30"/>
                    <a:pt x="17" y="5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7" y="89"/>
                    <a:pt x="12" y="84"/>
                    <a:pt x="21" y="8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67" y="34"/>
                    <a:pt x="136" y="18"/>
                    <a:pt x="214" y="18"/>
                  </a:cubicBezTo>
                  <a:cubicBezTo>
                    <a:pt x="214" y="18"/>
                    <a:pt x="214" y="18"/>
                    <a:pt x="213" y="18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90" y="18"/>
                    <a:pt x="358" y="33"/>
                    <a:pt x="402" y="75"/>
                  </a:cubicBezTo>
                  <a:cubicBezTo>
                    <a:pt x="402" y="49"/>
                    <a:pt x="402" y="49"/>
                    <a:pt x="402" y="49"/>
                  </a:cubicBezTo>
                  <a:cubicBezTo>
                    <a:pt x="371" y="28"/>
                    <a:pt x="299" y="0"/>
                    <a:pt x="213" y="0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398">
              <a:extLst>
                <a:ext uri="{FF2B5EF4-FFF2-40B4-BE49-F238E27FC236}">
                  <a16:creationId xmlns:a16="http://schemas.microsoft.com/office/drawing/2014/main" id="{2A6F0F28-6EA3-4720-A57F-CED91E4D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589"/>
              <a:ext cx="255" cy="112"/>
            </a:xfrm>
            <a:custGeom>
              <a:avLst/>
              <a:gdLst>
                <a:gd name="T0" fmla="*/ 0 w 102"/>
                <a:gd name="T1" fmla="*/ 533 h 42"/>
                <a:gd name="T2" fmla="*/ 158 w 102"/>
                <a:gd name="T3" fmla="*/ 739 h 42"/>
                <a:gd name="T4" fmla="*/ 470 w 102"/>
                <a:gd name="T5" fmla="*/ 589 h 42"/>
                <a:gd name="T6" fmla="*/ 1595 w 102"/>
                <a:gd name="T7" fmla="*/ 77 h 42"/>
                <a:gd name="T8" fmla="*/ 1220 w 102"/>
                <a:gd name="T9" fmla="*/ 93 h 42"/>
                <a:gd name="T10" fmla="*/ 800 w 102"/>
                <a:gd name="T11" fmla="*/ 227 h 42"/>
                <a:gd name="T12" fmla="*/ 283 w 102"/>
                <a:gd name="T13" fmla="*/ 477 h 42"/>
                <a:gd name="T14" fmla="*/ 0 w 102"/>
                <a:gd name="T15" fmla="*/ 53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42">
                  <a:moveTo>
                    <a:pt x="0" y="28"/>
                  </a:moveTo>
                  <a:cubicBezTo>
                    <a:pt x="2" y="32"/>
                    <a:pt x="6" y="37"/>
                    <a:pt x="10" y="39"/>
                  </a:cubicBezTo>
                  <a:cubicBezTo>
                    <a:pt x="19" y="42"/>
                    <a:pt x="23" y="35"/>
                    <a:pt x="30" y="31"/>
                  </a:cubicBezTo>
                  <a:cubicBezTo>
                    <a:pt x="51" y="17"/>
                    <a:pt x="77" y="7"/>
                    <a:pt x="102" y="4"/>
                  </a:cubicBezTo>
                  <a:cubicBezTo>
                    <a:pt x="96" y="0"/>
                    <a:pt x="84" y="4"/>
                    <a:pt x="78" y="5"/>
                  </a:cubicBezTo>
                  <a:cubicBezTo>
                    <a:pt x="69" y="7"/>
                    <a:pt x="60" y="9"/>
                    <a:pt x="51" y="12"/>
                  </a:cubicBezTo>
                  <a:cubicBezTo>
                    <a:pt x="40" y="17"/>
                    <a:pt x="30" y="23"/>
                    <a:pt x="18" y="25"/>
                  </a:cubicBezTo>
                  <a:cubicBezTo>
                    <a:pt x="12" y="26"/>
                    <a:pt x="5" y="28"/>
                    <a:pt x="0" y="28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399">
              <a:extLst>
                <a:ext uri="{FF2B5EF4-FFF2-40B4-BE49-F238E27FC236}">
                  <a16:creationId xmlns:a16="http://schemas.microsoft.com/office/drawing/2014/main" id="{2AE9DB46-32E0-481F-8323-6E9404E3C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36"/>
              <a:ext cx="745" cy="136"/>
            </a:xfrm>
            <a:custGeom>
              <a:avLst/>
              <a:gdLst>
                <a:gd name="T0" fmla="*/ 0 w 298"/>
                <a:gd name="T1" fmla="*/ 547 h 51"/>
                <a:gd name="T2" fmla="*/ 720 w 298"/>
                <a:gd name="T3" fmla="*/ 205 h 51"/>
                <a:gd name="T4" fmla="*/ 1408 w 298"/>
                <a:gd name="T5" fmla="*/ 93 h 51"/>
                <a:gd name="T6" fmla="*/ 2063 w 298"/>
                <a:gd name="T7" fmla="*/ 56 h 51"/>
                <a:gd name="T8" fmla="*/ 2688 w 298"/>
                <a:gd name="T9" fmla="*/ 56 h 51"/>
                <a:gd name="T10" fmla="*/ 3395 w 298"/>
                <a:gd name="T11" fmla="*/ 227 h 51"/>
                <a:gd name="T12" fmla="*/ 3875 w 298"/>
                <a:gd name="T13" fmla="*/ 376 h 51"/>
                <a:gd name="T14" fmla="*/ 4063 w 298"/>
                <a:gd name="T15" fmla="*/ 491 h 51"/>
                <a:gd name="T16" fmla="*/ 4270 w 298"/>
                <a:gd name="T17" fmla="*/ 704 h 51"/>
                <a:gd name="T18" fmla="*/ 4500 w 298"/>
                <a:gd name="T19" fmla="*/ 776 h 51"/>
                <a:gd name="T20" fmla="*/ 4658 w 298"/>
                <a:gd name="T21" fmla="*/ 853 h 51"/>
                <a:gd name="T22" fmla="*/ 4533 w 298"/>
                <a:gd name="T23" fmla="*/ 968 h 51"/>
                <a:gd name="T24" fmla="*/ 3563 w 298"/>
                <a:gd name="T25" fmla="*/ 477 h 51"/>
                <a:gd name="T26" fmla="*/ 2250 w 298"/>
                <a:gd name="T27" fmla="*/ 285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8" h="51">
                  <a:moveTo>
                    <a:pt x="0" y="29"/>
                  </a:moveTo>
                  <a:cubicBezTo>
                    <a:pt x="17" y="26"/>
                    <a:pt x="27" y="10"/>
                    <a:pt x="46" y="11"/>
                  </a:cubicBezTo>
                  <a:cubicBezTo>
                    <a:pt x="62" y="11"/>
                    <a:pt x="75" y="10"/>
                    <a:pt x="90" y="5"/>
                  </a:cubicBezTo>
                  <a:cubicBezTo>
                    <a:pt x="104" y="0"/>
                    <a:pt x="118" y="1"/>
                    <a:pt x="132" y="3"/>
                  </a:cubicBezTo>
                  <a:cubicBezTo>
                    <a:pt x="145" y="5"/>
                    <a:pt x="158" y="2"/>
                    <a:pt x="172" y="3"/>
                  </a:cubicBezTo>
                  <a:cubicBezTo>
                    <a:pt x="187" y="3"/>
                    <a:pt x="201" y="12"/>
                    <a:pt x="217" y="12"/>
                  </a:cubicBezTo>
                  <a:cubicBezTo>
                    <a:pt x="231" y="12"/>
                    <a:pt x="236" y="13"/>
                    <a:pt x="248" y="20"/>
                  </a:cubicBezTo>
                  <a:cubicBezTo>
                    <a:pt x="251" y="22"/>
                    <a:pt x="256" y="24"/>
                    <a:pt x="260" y="26"/>
                  </a:cubicBezTo>
                  <a:cubicBezTo>
                    <a:pt x="264" y="30"/>
                    <a:pt x="267" y="35"/>
                    <a:pt x="273" y="37"/>
                  </a:cubicBezTo>
                  <a:cubicBezTo>
                    <a:pt x="278" y="39"/>
                    <a:pt x="284" y="39"/>
                    <a:pt x="288" y="41"/>
                  </a:cubicBezTo>
                  <a:cubicBezTo>
                    <a:pt x="292" y="42"/>
                    <a:pt x="295" y="45"/>
                    <a:pt x="298" y="45"/>
                  </a:cubicBezTo>
                  <a:cubicBezTo>
                    <a:pt x="290" y="51"/>
                    <a:pt x="290" y="51"/>
                    <a:pt x="290" y="5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4" y="15"/>
                    <a:pt x="144" y="15"/>
                    <a:pt x="144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400">
              <a:extLst>
                <a:ext uri="{FF2B5EF4-FFF2-40B4-BE49-F238E27FC236}">
                  <a16:creationId xmlns:a16="http://schemas.microsoft.com/office/drawing/2014/main" id="{A035EE63-ADC3-4438-AB3B-4FD3FC66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613"/>
              <a:ext cx="235" cy="110"/>
            </a:xfrm>
            <a:custGeom>
              <a:avLst/>
              <a:gdLst>
                <a:gd name="T0" fmla="*/ 0 w 94"/>
                <a:gd name="T1" fmla="*/ 461 h 41"/>
                <a:gd name="T2" fmla="*/ 95 w 94"/>
                <a:gd name="T3" fmla="*/ 577 h 41"/>
                <a:gd name="T4" fmla="*/ 188 w 94"/>
                <a:gd name="T5" fmla="*/ 757 h 41"/>
                <a:gd name="T6" fmla="*/ 375 w 94"/>
                <a:gd name="T7" fmla="*/ 598 h 41"/>
                <a:gd name="T8" fmla="*/ 1470 w 94"/>
                <a:gd name="T9" fmla="*/ 0 h 41"/>
                <a:gd name="T10" fmla="*/ 988 w 94"/>
                <a:gd name="T11" fmla="*/ 80 h 41"/>
                <a:gd name="T12" fmla="*/ 595 w 94"/>
                <a:gd name="T13" fmla="*/ 252 h 41"/>
                <a:gd name="T14" fmla="*/ 313 w 94"/>
                <a:gd name="T15" fmla="*/ 424 h 41"/>
                <a:gd name="T16" fmla="*/ 63 w 94"/>
                <a:gd name="T17" fmla="*/ 483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41">
                  <a:moveTo>
                    <a:pt x="0" y="24"/>
                  </a:moveTo>
                  <a:cubicBezTo>
                    <a:pt x="2" y="26"/>
                    <a:pt x="4" y="27"/>
                    <a:pt x="6" y="30"/>
                  </a:cubicBezTo>
                  <a:cubicBezTo>
                    <a:pt x="7" y="30"/>
                    <a:pt x="12" y="39"/>
                    <a:pt x="12" y="39"/>
                  </a:cubicBezTo>
                  <a:cubicBezTo>
                    <a:pt x="17" y="41"/>
                    <a:pt x="21" y="34"/>
                    <a:pt x="24" y="31"/>
                  </a:cubicBezTo>
                  <a:cubicBezTo>
                    <a:pt x="41" y="17"/>
                    <a:pt x="73" y="8"/>
                    <a:pt x="94" y="0"/>
                  </a:cubicBezTo>
                  <a:cubicBezTo>
                    <a:pt x="86" y="1"/>
                    <a:pt x="70" y="1"/>
                    <a:pt x="63" y="4"/>
                  </a:cubicBezTo>
                  <a:cubicBezTo>
                    <a:pt x="54" y="7"/>
                    <a:pt x="46" y="8"/>
                    <a:pt x="38" y="13"/>
                  </a:cubicBezTo>
                  <a:cubicBezTo>
                    <a:pt x="32" y="17"/>
                    <a:pt x="27" y="20"/>
                    <a:pt x="20" y="22"/>
                  </a:cubicBezTo>
                  <a:cubicBezTo>
                    <a:pt x="14" y="23"/>
                    <a:pt x="9" y="23"/>
                    <a:pt x="4" y="2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401">
              <a:extLst>
                <a:ext uri="{FF2B5EF4-FFF2-40B4-BE49-F238E27FC236}">
                  <a16:creationId xmlns:a16="http://schemas.microsoft.com/office/drawing/2014/main" id="{2B1DEE8A-F56A-42FF-A6C7-409CE9C6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560"/>
              <a:ext cx="548" cy="104"/>
            </a:xfrm>
            <a:custGeom>
              <a:avLst/>
              <a:gdLst>
                <a:gd name="T0" fmla="*/ 646 w 219"/>
                <a:gd name="T1" fmla="*/ 171 h 39"/>
                <a:gd name="T2" fmla="*/ 2222 w 219"/>
                <a:gd name="T3" fmla="*/ 307 h 39"/>
                <a:gd name="T4" fmla="*/ 2850 w 219"/>
                <a:gd name="T5" fmla="*/ 491 h 39"/>
                <a:gd name="T6" fmla="*/ 3431 w 219"/>
                <a:gd name="T7" fmla="*/ 739 h 39"/>
                <a:gd name="T8" fmla="*/ 2805 w 219"/>
                <a:gd name="T9" fmla="*/ 248 h 39"/>
                <a:gd name="T10" fmla="*/ 2285 w 219"/>
                <a:gd name="T11" fmla="*/ 149 h 39"/>
                <a:gd name="T12" fmla="*/ 1804 w 219"/>
                <a:gd name="T13" fmla="*/ 21 h 39"/>
                <a:gd name="T14" fmla="*/ 1629 w 219"/>
                <a:gd name="T15" fmla="*/ 77 h 39"/>
                <a:gd name="T16" fmla="*/ 1396 w 219"/>
                <a:gd name="T17" fmla="*/ 35 h 39"/>
                <a:gd name="T18" fmla="*/ 988 w 219"/>
                <a:gd name="T19" fmla="*/ 21 h 39"/>
                <a:gd name="T20" fmla="*/ 333 w 219"/>
                <a:gd name="T21" fmla="*/ 115 h 39"/>
                <a:gd name="T22" fmla="*/ 0 w 219"/>
                <a:gd name="T23" fmla="*/ 264 h 39"/>
                <a:gd name="T24" fmla="*/ 551 w 219"/>
                <a:gd name="T25" fmla="*/ 192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9" h="39">
                  <a:moveTo>
                    <a:pt x="41" y="9"/>
                  </a:moveTo>
                  <a:cubicBezTo>
                    <a:pt x="74" y="6"/>
                    <a:pt x="109" y="8"/>
                    <a:pt x="142" y="16"/>
                  </a:cubicBezTo>
                  <a:cubicBezTo>
                    <a:pt x="155" y="19"/>
                    <a:pt x="169" y="21"/>
                    <a:pt x="182" y="26"/>
                  </a:cubicBezTo>
                  <a:cubicBezTo>
                    <a:pt x="194" y="30"/>
                    <a:pt x="209" y="31"/>
                    <a:pt x="219" y="39"/>
                  </a:cubicBezTo>
                  <a:cubicBezTo>
                    <a:pt x="207" y="31"/>
                    <a:pt x="193" y="15"/>
                    <a:pt x="179" y="13"/>
                  </a:cubicBezTo>
                  <a:cubicBezTo>
                    <a:pt x="168" y="11"/>
                    <a:pt x="157" y="10"/>
                    <a:pt x="146" y="8"/>
                  </a:cubicBezTo>
                  <a:cubicBezTo>
                    <a:pt x="136" y="7"/>
                    <a:pt x="125" y="0"/>
                    <a:pt x="115" y="1"/>
                  </a:cubicBezTo>
                  <a:cubicBezTo>
                    <a:pt x="111" y="1"/>
                    <a:pt x="108" y="3"/>
                    <a:pt x="104" y="4"/>
                  </a:cubicBezTo>
                  <a:cubicBezTo>
                    <a:pt x="99" y="4"/>
                    <a:pt x="94" y="3"/>
                    <a:pt x="89" y="2"/>
                  </a:cubicBezTo>
                  <a:cubicBezTo>
                    <a:pt x="81" y="2"/>
                    <a:pt x="71" y="0"/>
                    <a:pt x="63" y="1"/>
                  </a:cubicBezTo>
                  <a:cubicBezTo>
                    <a:pt x="49" y="2"/>
                    <a:pt x="34" y="2"/>
                    <a:pt x="21" y="6"/>
                  </a:cubicBezTo>
                  <a:cubicBezTo>
                    <a:pt x="14" y="8"/>
                    <a:pt x="7" y="13"/>
                    <a:pt x="0" y="14"/>
                  </a:cubicBezTo>
                  <a:cubicBezTo>
                    <a:pt x="11" y="9"/>
                    <a:pt x="24" y="13"/>
                    <a:pt x="35" y="1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402">
              <a:extLst>
                <a:ext uri="{FF2B5EF4-FFF2-40B4-BE49-F238E27FC236}">
                  <a16:creationId xmlns:a16="http://schemas.microsoft.com/office/drawing/2014/main" id="{97ABB4BC-0147-4EFA-BC9F-5275F91F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88"/>
              <a:ext cx="48" cy="29"/>
            </a:xfrm>
            <a:custGeom>
              <a:avLst/>
              <a:gdLst>
                <a:gd name="T0" fmla="*/ 0 w 19"/>
                <a:gd name="T1" fmla="*/ 0 h 11"/>
                <a:gd name="T2" fmla="*/ 114 w 19"/>
                <a:gd name="T3" fmla="*/ 200 h 11"/>
                <a:gd name="T4" fmla="*/ 306 w 19"/>
                <a:gd name="T5" fmla="*/ 0 h 11"/>
                <a:gd name="T6" fmla="*/ 114 w 19"/>
                <a:gd name="T7" fmla="*/ 2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5" y="2"/>
                    <a:pt x="5" y="7"/>
                    <a:pt x="7" y="11"/>
                  </a:cubicBezTo>
                  <a:cubicBezTo>
                    <a:pt x="11" y="8"/>
                    <a:pt x="14" y="3"/>
                    <a:pt x="19" y="0"/>
                  </a:cubicBezTo>
                  <a:cubicBezTo>
                    <a:pt x="16" y="2"/>
                    <a:pt x="10" y="5"/>
                    <a:pt x="7" y="1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403">
              <a:extLst>
                <a:ext uri="{FF2B5EF4-FFF2-40B4-BE49-F238E27FC236}">
                  <a16:creationId xmlns:a16="http://schemas.microsoft.com/office/drawing/2014/main" id="{A426C25D-763E-45A0-BE5E-C6504985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5"/>
              <a:ext cx="115" cy="70"/>
            </a:xfrm>
            <a:custGeom>
              <a:avLst/>
              <a:gdLst>
                <a:gd name="T0" fmla="*/ 0 w 46"/>
                <a:gd name="T1" fmla="*/ 485 h 26"/>
                <a:gd name="T2" fmla="*/ 720 w 46"/>
                <a:gd name="T3" fmla="*/ 0 h 26"/>
                <a:gd name="T4" fmla="*/ 408 w 46"/>
                <a:gd name="T5" fmla="*/ 291 h 26"/>
                <a:gd name="T6" fmla="*/ 95 w 46"/>
                <a:gd name="T7" fmla="*/ 48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6">
                  <a:moveTo>
                    <a:pt x="0" y="25"/>
                  </a:moveTo>
                  <a:cubicBezTo>
                    <a:pt x="12" y="13"/>
                    <a:pt x="30" y="3"/>
                    <a:pt x="46" y="0"/>
                  </a:cubicBezTo>
                  <a:cubicBezTo>
                    <a:pt x="42" y="7"/>
                    <a:pt x="32" y="10"/>
                    <a:pt x="26" y="15"/>
                  </a:cubicBezTo>
                  <a:cubicBezTo>
                    <a:pt x="20" y="20"/>
                    <a:pt x="14" y="26"/>
                    <a:pt x="6" y="2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404">
              <a:extLst>
                <a:ext uri="{FF2B5EF4-FFF2-40B4-BE49-F238E27FC236}">
                  <a16:creationId xmlns:a16="http://schemas.microsoft.com/office/drawing/2014/main" id="{1DF35885-941F-49EB-A7E9-85D9EBD7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603"/>
              <a:ext cx="160" cy="61"/>
            </a:xfrm>
            <a:custGeom>
              <a:avLst/>
              <a:gdLst>
                <a:gd name="T0" fmla="*/ 0 w 64"/>
                <a:gd name="T1" fmla="*/ 374 h 23"/>
                <a:gd name="T2" fmla="*/ 395 w 64"/>
                <a:gd name="T3" fmla="*/ 281 h 23"/>
                <a:gd name="T4" fmla="*/ 720 w 64"/>
                <a:gd name="T5" fmla="*/ 204 h 23"/>
                <a:gd name="T6" fmla="*/ 1000 w 64"/>
                <a:gd name="T7" fmla="*/ 0 h 23"/>
                <a:gd name="T8" fmla="*/ 550 w 64"/>
                <a:gd name="T9" fmla="*/ 111 h 23"/>
                <a:gd name="T10" fmla="*/ 83 w 64"/>
                <a:gd name="T11" fmla="*/ 3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3">
                  <a:moveTo>
                    <a:pt x="0" y="20"/>
                  </a:moveTo>
                  <a:cubicBezTo>
                    <a:pt x="10" y="23"/>
                    <a:pt x="16" y="20"/>
                    <a:pt x="25" y="15"/>
                  </a:cubicBezTo>
                  <a:cubicBezTo>
                    <a:pt x="33" y="11"/>
                    <a:pt x="38" y="12"/>
                    <a:pt x="46" y="11"/>
                  </a:cubicBezTo>
                  <a:cubicBezTo>
                    <a:pt x="54" y="10"/>
                    <a:pt x="58" y="5"/>
                    <a:pt x="64" y="0"/>
                  </a:cubicBezTo>
                  <a:cubicBezTo>
                    <a:pt x="58" y="7"/>
                    <a:pt x="43" y="4"/>
                    <a:pt x="35" y="6"/>
                  </a:cubicBezTo>
                  <a:cubicBezTo>
                    <a:pt x="23" y="7"/>
                    <a:pt x="13" y="10"/>
                    <a:pt x="5" y="2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405">
              <a:extLst>
                <a:ext uri="{FF2B5EF4-FFF2-40B4-BE49-F238E27FC236}">
                  <a16:creationId xmlns:a16="http://schemas.microsoft.com/office/drawing/2014/main" id="{B0B34CF7-398E-4DB6-94EA-E07F4305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549"/>
              <a:ext cx="100" cy="75"/>
            </a:xfrm>
            <a:custGeom>
              <a:avLst/>
              <a:gdLst>
                <a:gd name="T0" fmla="*/ 0 w 40"/>
                <a:gd name="T1" fmla="*/ 252 h 28"/>
                <a:gd name="T2" fmla="*/ 563 w 40"/>
                <a:gd name="T3" fmla="*/ 367 h 28"/>
                <a:gd name="T4" fmla="*/ 333 w 40"/>
                <a:gd name="T5" fmla="*/ 94 h 28"/>
                <a:gd name="T6" fmla="*/ 270 w 40"/>
                <a:gd name="T7" fmla="*/ 0 h 28"/>
                <a:gd name="T8" fmla="*/ 363 w 40"/>
                <a:gd name="T9" fmla="*/ 209 h 28"/>
                <a:gd name="T10" fmla="*/ 220 w 40"/>
                <a:gd name="T11" fmla="*/ 25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8">
                  <a:moveTo>
                    <a:pt x="0" y="13"/>
                  </a:moveTo>
                  <a:cubicBezTo>
                    <a:pt x="7" y="12"/>
                    <a:pt x="32" y="28"/>
                    <a:pt x="36" y="19"/>
                  </a:cubicBezTo>
                  <a:cubicBezTo>
                    <a:pt x="40" y="11"/>
                    <a:pt x="24" y="8"/>
                    <a:pt x="21" y="5"/>
                  </a:cubicBezTo>
                  <a:cubicBezTo>
                    <a:pt x="19" y="3"/>
                    <a:pt x="18" y="1"/>
                    <a:pt x="17" y="0"/>
                  </a:cubicBezTo>
                  <a:cubicBezTo>
                    <a:pt x="17" y="4"/>
                    <a:pt x="24" y="7"/>
                    <a:pt x="23" y="11"/>
                  </a:cubicBezTo>
                  <a:cubicBezTo>
                    <a:pt x="22" y="15"/>
                    <a:pt x="17" y="15"/>
                    <a:pt x="14" y="1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406">
              <a:extLst>
                <a:ext uri="{FF2B5EF4-FFF2-40B4-BE49-F238E27FC236}">
                  <a16:creationId xmlns:a16="http://schemas.microsoft.com/office/drawing/2014/main" id="{0BE6B3AF-6232-41B6-BFFF-8BBAD4A3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627"/>
              <a:ext cx="70" cy="48"/>
            </a:xfrm>
            <a:custGeom>
              <a:avLst/>
              <a:gdLst>
                <a:gd name="T0" fmla="*/ 0 w 28"/>
                <a:gd name="T1" fmla="*/ 205 h 18"/>
                <a:gd name="T2" fmla="*/ 438 w 28"/>
                <a:gd name="T3" fmla="*/ 0 h 18"/>
                <a:gd name="T4" fmla="*/ 20 w 28"/>
                <a:gd name="T5" fmla="*/ 17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11"/>
                  </a:moveTo>
                  <a:cubicBezTo>
                    <a:pt x="7" y="18"/>
                    <a:pt x="21" y="2"/>
                    <a:pt x="28" y="0"/>
                  </a:cubicBezTo>
                  <a:cubicBezTo>
                    <a:pt x="18" y="1"/>
                    <a:pt x="11" y="8"/>
                    <a:pt x="1" y="9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407">
              <a:extLst>
                <a:ext uri="{FF2B5EF4-FFF2-40B4-BE49-F238E27FC236}">
                  <a16:creationId xmlns:a16="http://schemas.microsoft.com/office/drawing/2014/main" id="{52F0A210-A0C7-41F2-8350-90261740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632"/>
              <a:ext cx="60" cy="48"/>
            </a:xfrm>
            <a:custGeom>
              <a:avLst/>
              <a:gdLst>
                <a:gd name="T0" fmla="*/ 0 w 24"/>
                <a:gd name="T1" fmla="*/ 264 h 18"/>
                <a:gd name="T2" fmla="*/ 375 w 24"/>
                <a:gd name="T3" fmla="*/ 0 h 18"/>
                <a:gd name="T4" fmla="*/ 188 w 24"/>
                <a:gd name="T5" fmla="*/ 149 h 18"/>
                <a:gd name="T6" fmla="*/ 33 w 24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14"/>
                  </a:moveTo>
                  <a:cubicBezTo>
                    <a:pt x="10" y="18"/>
                    <a:pt x="19" y="8"/>
                    <a:pt x="24" y="0"/>
                  </a:cubicBezTo>
                  <a:cubicBezTo>
                    <a:pt x="20" y="3"/>
                    <a:pt x="16" y="7"/>
                    <a:pt x="12" y="8"/>
                  </a:cubicBezTo>
                  <a:cubicBezTo>
                    <a:pt x="9" y="10"/>
                    <a:pt x="6" y="10"/>
                    <a:pt x="2" y="1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408">
              <a:extLst>
                <a:ext uri="{FF2B5EF4-FFF2-40B4-BE49-F238E27FC236}">
                  <a16:creationId xmlns:a16="http://schemas.microsoft.com/office/drawing/2014/main" id="{1386B5B2-7636-4310-9C72-95A4E6A6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571"/>
              <a:ext cx="60" cy="58"/>
            </a:xfrm>
            <a:custGeom>
              <a:avLst/>
              <a:gdLst>
                <a:gd name="T0" fmla="*/ 0 w 24"/>
                <a:gd name="T1" fmla="*/ 182 h 22"/>
                <a:gd name="T2" fmla="*/ 63 w 24"/>
                <a:gd name="T3" fmla="*/ 0 h 22"/>
                <a:gd name="T4" fmla="*/ 95 w 24"/>
                <a:gd name="T5" fmla="*/ 20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0" y="10"/>
                  </a:moveTo>
                  <a:cubicBezTo>
                    <a:pt x="6" y="22"/>
                    <a:pt x="24" y="3"/>
                    <a:pt x="4" y="0"/>
                  </a:cubicBezTo>
                  <a:cubicBezTo>
                    <a:pt x="7" y="4"/>
                    <a:pt x="13" y="9"/>
                    <a:pt x="6" y="1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409">
              <a:extLst>
                <a:ext uri="{FF2B5EF4-FFF2-40B4-BE49-F238E27FC236}">
                  <a16:creationId xmlns:a16="http://schemas.microsoft.com/office/drawing/2014/main" id="{75D2A2A0-0B44-4806-AC23-C3803D17D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581"/>
              <a:ext cx="35" cy="46"/>
            </a:xfrm>
            <a:custGeom>
              <a:avLst/>
              <a:gdLst>
                <a:gd name="T0" fmla="*/ 63 w 14"/>
                <a:gd name="T1" fmla="*/ 0 h 17"/>
                <a:gd name="T2" fmla="*/ 0 w 14"/>
                <a:gd name="T3" fmla="*/ 219 h 17"/>
                <a:gd name="T4" fmla="*/ 63 w 14"/>
                <a:gd name="T5" fmla="*/ 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4" y="0"/>
                  </a:moveTo>
                  <a:cubicBezTo>
                    <a:pt x="6" y="6"/>
                    <a:pt x="14" y="17"/>
                    <a:pt x="0" y="11"/>
                  </a:cubicBezTo>
                  <a:cubicBezTo>
                    <a:pt x="3" y="9"/>
                    <a:pt x="5" y="6"/>
                    <a:pt x="4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410">
              <a:extLst>
                <a:ext uri="{FF2B5EF4-FFF2-40B4-BE49-F238E27FC236}">
                  <a16:creationId xmlns:a16="http://schemas.microsoft.com/office/drawing/2014/main" id="{E95C058E-16F7-4159-9100-C01AD03B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640"/>
              <a:ext cx="35" cy="32"/>
            </a:xfrm>
            <a:custGeom>
              <a:avLst/>
              <a:gdLst>
                <a:gd name="T0" fmla="*/ 0 w 14"/>
                <a:gd name="T1" fmla="*/ 115 h 12"/>
                <a:gd name="T2" fmla="*/ 220 w 14"/>
                <a:gd name="T3" fmla="*/ 0 h 12"/>
                <a:gd name="T4" fmla="*/ 33 w 14"/>
                <a:gd name="T5" fmla="*/ 1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6"/>
                  </a:moveTo>
                  <a:cubicBezTo>
                    <a:pt x="5" y="12"/>
                    <a:pt x="12" y="4"/>
                    <a:pt x="14" y="0"/>
                  </a:cubicBezTo>
                  <a:cubicBezTo>
                    <a:pt x="12" y="4"/>
                    <a:pt x="7" y="5"/>
                    <a:pt x="2" y="6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411">
              <a:extLst>
                <a:ext uri="{FF2B5EF4-FFF2-40B4-BE49-F238E27FC236}">
                  <a16:creationId xmlns:a16="http://schemas.microsoft.com/office/drawing/2014/main" id="{2747B3B2-CBBA-424F-8438-F82418B2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651"/>
              <a:ext cx="38" cy="26"/>
            </a:xfrm>
            <a:custGeom>
              <a:avLst/>
              <a:gdLst>
                <a:gd name="T0" fmla="*/ 0 w 15"/>
                <a:gd name="T1" fmla="*/ 122 h 10"/>
                <a:gd name="T2" fmla="*/ 243 w 15"/>
                <a:gd name="T3" fmla="*/ 0 h 10"/>
                <a:gd name="T4" fmla="*/ 33 w 15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5" y="10"/>
                    <a:pt x="15" y="5"/>
                    <a:pt x="15" y="0"/>
                  </a:cubicBezTo>
                  <a:cubicBezTo>
                    <a:pt x="11" y="4"/>
                    <a:pt x="7" y="6"/>
                    <a:pt x="2" y="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412">
              <a:extLst>
                <a:ext uri="{FF2B5EF4-FFF2-40B4-BE49-F238E27FC236}">
                  <a16:creationId xmlns:a16="http://schemas.microsoft.com/office/drawing/2014/main" id="{AB421AAB-2DF6-4E82-B803-410C7218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557"/>
              <a:ext cx="47" cy="59"/>
            </a:xfrm>
            <a:custGeom>
              <a:avLst/>
              <a:gdLst>
                <a:gd name="T0" fmla="*/ 104 w 19"/>
                <a:gd name="T1" fmla="*/ 0 h 22"/>
                <a:gd name="T2" fmla="*/ 287 w 19"/>
                <a:gd name="T3" fmla="*/ 252 h 22"/>
                <a:gd name="T4" fmla="*/ 0 w 19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cubicBezTo>
                    <a:pt x="11" y="4"/>
                    <a:pt x="19" y="6"/>
                    <a:pt x="19" y="13"/>
                  </a:cubicBezTo>
                  <a:cubicBezTo>
                    <a:pt x="18" y="22"/>
                    <a:pt x="7" y="15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413">
              <a:extLst>
                <a:ext uri="{FF2B5EF4-FFF2-40B4-BE49-F238E27FC236}">
                  <a16:creationId xmlns:a16="http://schemas.microsoft.com/office/drawing/2014/main" id="{6A86219B-1DE0-4D97-9FE1-8623700EE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560"/>
              <a:ext cx="45" cy="69"/>
            </a:xfrm>
            <a:custGeom>
              <a:avLst/>
              <a:gdLst>
                <a:gd name="T0" fmla="*/ 0 w 18"/>
                <a:gd name="T1" fmla="*/ 337 h 26"/>
                <a:gd name="T2" fmla="*/ 250 w 18"/>
                <a:gd name="T3" fmla="*/ 337 h 26"/>
                <a:gd name="T4" fmla="*/ 83 w 18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0" y="18"/>
                  </a:moveTo>
                  <a:cubicBezTo>
                    <a:pt x="5" y="21"/>
                    <a:pt x="15" y="26"/>
                    <a:pt x="16" y="18"/>
                  </a:cubicBezTo>
                  <a:cubicBezTo>
                    <a:pt x="18" y="10"/>
                    <a:pt x="10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414">
              <a:extLst>
                <a:ext uri="{FF2B5EF4-FFF2-40B4-BE49-F238E27FC236}">
                  <a16:creationId xmlns:a16="http://schemas.microsoft.com/office/drawing/2014/main" id="{0E171EEE-60C9-480A-A966-617E01D6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59"/>
              <a:ext cx="40" cy="58"/>
            </a:xfrm>
            <a:custGeom>
              <a:avLst/>
              <a:gdLst>
                <a:gd name="T0" fmla="*/ 0 w 16"/>
                <a:gd name="T1" fmla="*/ 182 h 22"/>
                <a:gd name="T2" fmla="*/ 113 w 16"/>
                <a:gd name="T3" fmla="*/ 403 h 22"/>
                <a:gd name="T4" fmla="*/ 250 w 1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0" y="10"/>
                  </a:moveTo>
                  <a:cubicBezTo>
                    <a:pt x="1" y="14"/>
                    <a:pt x="3" y="22"/>
                    <a:pt x="7" y="22"/>
                  </a:cubicBezTo>
                  <a:cubicBezTo>
                    <a:pt x="14" y="22"/>
                    <a:pt x="16" y="4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415">
              <a:extLst>
                <a:ext uri="{FF2B5EF4-FFF2-40B4-BE49-F238E27FC236}">
                  <a16:creationId xmlns:a16="http://schemas.microsoft.com/office/drawing/2014/main" id="{C4FC9993-3376-4B40-977D-15FA60339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475"/>
              <a:ext cx="25" cy="32"/>
            </a:xfrm>
            <a:custGeom>
              <a:avLst/>
              <a:gdLst>
                <a:gd name="T0" fmla="*/ 0 w 10"/>
                <a:gd name="T1" fmla="*/ 77 h 12"/>
                <a:gd name="T2" fmla="*/ 63 w 10"/>
                <a:gd name="T3" fmla="*/ 227 h 12"/>
                <a:gd name="T4" fmla="*/ 125 w 10"/>
                <a:gd name="T5" fmla="*/ 0 h 12"/>
                <a:gd name="T6" fmla="*/ 50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1" y="7"/>
                    <a:pt x="3" y="10"/>
                    <a:pt x="4" y="12"/>
                  </a:cubicBezTo>
                  <a:cubicBezTo>
                    <a:pt x="9" y="11"/>
                    <a:pt x="10" y="4"/>
                    <a:pt x="8" y="0"/>
                  </a:cubicBezTo>
                  <a:cubicBezTo>
                    <a:pt x="9" y="4"/>
                    <a:pt x="7" y="6"/>
                    <a:pt x="3" y="5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416">
              <a:extLst>
                <a:ext uri="{FF2B5EF4-FFF2-40B4-BE49-F238E27FC236}">
                  <a16:creationId xmlns:a16="http://schemas.microsoft.com/office/drawing/2014/main" id="{0578EF98-AAC0-448D-902E-43A78DE1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491"/>
              <a:ext cx="17" cy="18"/>
            </a:xfrm>
            <a:custGeom>
              <a:avLst/>
              <a:gdLst>
                <a:gd name="T0" fmla="*/ 0 w 7"/>
                <a:gd name="T1" fmla="*/ 85 h 7"/>
                <a:gd name="T2" fmla="*/ 29 w 7"/>
                <a:gd name="T3" fmla="*/ 118 h 7"/>
                <a:gd name="T4" fmla="*/ 87 w 7"/>
                <a:gd name="T5" fmla="*/ 0 h 7"/>
                <a:gd name="T6" fmla="*/ 29 w 7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5" y="6"/>
                    <a:pt x="7" y="3"/>
                    <a:pt x="6" y="0"/>
                  </a:cubicBezTo>
                  <a:cubicBezTo>
                    <a:pt x="5" y="2"/>
                    <a:pt x="4" y="1"/>
                    <a:pt x="2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417">
              <a:extLst>
                <a:ext uri="{FF2B5EF4-FFF2-40B4-BE49-F238E27FC236}">
                  <a16:creationId xmlns:a16="http://schemas.microsoft.com/office/drawing/2014/main" id="{9994BC79-E3C6-4B07-882F-8883BE5E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931"/>
              <a:ext cx="155" cy="88"/>
            </a:xfrm>
            <a:custGeom>
              <a:avLst/>
              <a:gdLst>
                <a:gd name="T0" fmla="*/ 0 w 62"/>
                <a:gd name="T1" fmla="*/ 568 h 33"/>
                <a:gd name="T2" fmla="*/ 863 w 62"/>
                <a:gd name="T3" fmla="*/ 56 h 33"/>
                <a:gd name="T4" fmla="*/ 708 w 62"/>
                <a:gd name="T5" fmla="*/ 227 h 33"/>
                <a:gd name="T6" fmla="*/ 20 w 62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3">
                  <a:moveTo>
                    <a:pt x="0" y="30"/>
                  </a:moveTo>
                  <a:cubicBezTo>
                    <a:pt x="13" y="24"/>
                    <a:pt x="49" y="5"/>
                    <a:pt x="55" y="3"/>
                  </a:cubicBezTo>
                  <a:cubicBezTo>
                    <a:pt x="62" y="0"/>
                    <a:pt x="45" y="12"/>
                    <a:pt x="45" y="12"/>
                  </a:cubicBez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418">
              <a:extLst>
                <a:ext uri="{FF2B5EF4-FFF2-40B4-BE49-F238E27FC236}">
                  <a16:creationId xmlns:a16="http://schemas.microsoft.com/office/drawing/2014/main" id="{1AFDD8AB-05B5-4B4A-85CB-5ACB50427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68"/>
              <a:ext cx="132" cy="109"/>
            </a:xfrm>
            <a:custGeom>
              <a:avLst/>
              <a:gdLst>
                <a:gd name="T0" fmla="*/ 354 w 53"/>
                <a:gd name="T1" fmla="*/ 0 h 41"/>
                <a:gd name="T2" fmla="*/ 154 w 53"/>
                <a:gd name="T3" fmla="*/ 409 h 41"/>
                <a:gd name="T4" fmla="*/ 0 w 53"/>
                <a:gd name="T5" fmla="*/ 545 h 41"/>
                <a:gd name="T6" fmla="*/ 819 w 53"/>
                <a:gd name="T7" fmla="*/ 771 h 41"/>
                <a:gd name="T8" fmla="*/ 384 w 53"/>
                <a:gd name="T9" fmla="*/ 17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1">
                  <a:moveTo>
                    <a:pt x="23" y="0"/>
                  </a:moveTo>
                  <a:cubicBezTo>
                    <a:pt x="24" y="11"/>
                    <a:pt x="19" y="17"/>
                    <a:pt x="10" y="22"/>
                  </a:cubicBezTo>
                  <a:cubicBezTo>
                    <a:pt x="6" y="25"/>
                    <a:pt x="0" y="23"/>
                    <a:pt x="0" y="29"/>
                  </a:cubicBezTo>
                  <a:cubicBezTo>
                    <a:pt x="19" y="30"/>
                    <a:pt x="36" y="35"/>
                    <a:pt x="53" y="41"/>
                  </a:cubicBezTo>
                  <a:cubicBezTo>
                    <a:pt x="45" y="32"/>
                    <a:pt x="25" y="23"/>
                    <a:pt x="25" y="9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419">
              <a:extLst>
                <a:ext uri="{FF2B5EF4-FFF2-40B4-BE49-F238E27FC236}">
                  <a16:creationId xmlns:a16="http://schemas.microsoft.com/office/drawing/2014/main" id="{2AC43EEC-7236-48AD-80AF-8F9B5E6B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667"/>
              <a:ext cx="103" cy="85"/>
            </a:xfrm>
            <a:custGeom>
              <a:avLst/>
              <a:gdLst>
                <a:gd name="T0" fmla="*/ 651 w 41"/>
                <a:gd name="T1" fmla="*/ 0 h 32"/>
                <a:gd name="T2" fmla="*/ 555 w 41"/>
                <a:gd name="T3" fmla="*/ 396 h 32"/>
                <a:gd name="T4" fmla="*/ 0 w 41"/>
                <a:gd name="T5" fmla="*/ 600 h 32"/>
                <a:gd name="T6" fmla="*/ 442 w 41"/>
                <a:gd name="T7" fmla="*/ 19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6" y="6"/>
                    <a:pt x="34" y="13"/>
                    <a:pt x="35" y="21"/>
                  </a:cubicBezTo>
                  <a:cubicBezTo>
                    <a:pt x="22" y="24"/>
                    <a:pt x="11" y="27"/>
                    <a:pt x="0" y="32"/>
                  </a:cubicBezTo>
                  <a:cubicBezTo>
                    <a:pt x="4" y="21"/>
                    <a:pt x="19" y="17"/>
                    <a:pt x="28" y="1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420">
              <a:extLst>
                <a:ext uri="{FF2B5EF4-FFF2-40B4-BE49-F238E27FC236}">
                  <a16:creationId xmlns:a16="http://schemas.microsoft.com/office/drawing/2014/main" id="{EEDCEB73-21BD-40AE-9AA9-4A4D59FE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661"/>
              <a:ext cx="115" cy="64"/>
            </a:xfrm>
            <a:custGeom>
              <a:avLst/>
              <a:gdLst>
                <a:gd name="T0" fmla="*/ 113 w 46"/>
                <a:gd name="T1" fmla="*/ 341 h 24"/>
                <a:gd name="T2" fmla="*/ 720 w 46"/>
                <a:gd name="T3" fmla="*/ 456 h 24"/>
                <a:gd name="T4" fmla="*/ 0 w 4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4">
                  <a:moveTo>
                    <a:pt x="7" y="18"/>
                  </a:moveTo>
                  <a:cubicBezTo>
                    <a:pt x="20" y="17"/>
                    <a:pt x="34" y="22"/>
                    <a:pt x="46" y="24"/>
                  </a:cubicBezTo>
                  <a:cubicBezTo>
                    <a:pt x="31" y="16"/>
                    <a:pt x="15" y="9"/>
                    <a:pt x="0" y="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421">
              <a:extLst>
                <a:ext uri="{FF2B5EF4-FFF2-40B4-BE49-F238E27FC236}">
                  <a16:creationId xmlns:a16="http://schemas.microsoft.com/office/drawing/2014/main" id="{C77331EC-2B0D-4671-AF8B-34AC40A07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659"/>
              <a:ext cx="585" cy="312"/>
            </a:xfrm>
            <a:custGeom>
              <a:avLst/>
              <a:gdLst>
                <a:gd name="T0" fmla="*/ 500 w 234"/>
                <a:gd name="T1" fmla="*/ 2219 h 117"/>
                <a:gd name="T2" fmla="*/ 1875 w 234"/>
                <a:gd name="T3" fmla="*/ 1216 h 117"/>
                <a:gd name="T4" fmla="*/ 3083 w 234"/>
                <a:gd name="T5" fmla="*/ 909 h 117"/>
                <a:gd name="T6" fmla="*/ 3283 w 234"/>
                <a:gd name="T7" fmla="*/ 264 h 117"/>
                <a:gd name="T8" fmla="*/ 2988 w 234"/>
                <a:gd name="T9" fmla="*/ 21 h 117"/>
                <a:gd name="T10" fmla="*/ 2625 w 234"/>
                <a:gd name="T11" fmla="*/ 136 h 117"/>
                <a:gd name="T12" fmla="*/ 2238 w 234"/>
                <a:gd name="T13" fmla="*/ 77 h 117"/>
                <a:gd name="T14" fmla="*/ 1845 w 234"/>
                <a:gd name="T15" fmla="*/ 205 h 117"/>
                <a:gd name="T16" fmla="*/ 1488 w 234"/>
                <a:gd name="T17" fmla="*/ 115 h 117"/>
                <a:gd name="T18" fmla="*/ 1113 w 234"/>
                <a:gd name="T19" fmla="*/ 320 h 117"/>
                <a:gd name="T20" fmla="*/ 625 w 234"/>
                <a:gd name="T21" fmla="*/ 661 h 117"/>
                <a:gd name="T22" fmla="*/ 313 w 234"/>
                <a:gd name="T23" fmla="*/ 1117 h 117"/>
                <a:gd name="T24" fmla="*/ 0 w 234"/>
                <a:gd name="T25" fmla="*/ 1557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4" h="117">
                  <a:moveTo>
                    <a:pt x="32" y="117"/>
                  </a:moveTo>
                  <a:cubicBezTo>
                    <a:pt x="39" y="86"/>
                    <a:pt x="91" y="66"/>
                    <a:pt x="120" y="64"/>
                  </a:cubicBezTo>
                  <a:cubicBezTo>
                    <a:pt x="146" y="62"/>
                    <a:pt x="171" y="55"/>
                    <a:pt x="197" y="48"/>
                  </a:cubicBezTo>
                  <a:cubicBezTo>
                    <a:pt x="209" y="45"/>
                    <a:pt x="234" y="30"/>
                    <a:pt x="210" y="14"/>
                  </a:cubicBezTo>
                  <a:cubicBezTo>
                    <a:pt x="205" y="11"/>
                    <a:pt x="196" y="0"/>
                    <a:pt x="191" y="1"/>
                  </a:cubicBezTo>
                  <a:cubicBezTo>
                    <a:pt x="183" y="3"/>
                    <a:pt x="176" y="7"/>
                    <a:pt x="168" y="7"/>
                  </a:cubicBezTo>
                  <a:cubicBezTo>
                    <a:pt x="160" y="7"/>
                    <a:pt x="154" y="1"/>
                    <a:pt x="143" y="4"/>
                  </a:cubicBezTo>
                  <a:cubicBezTo>
                    <a:pt x="132" y="8"/>
                    <a:pt x="130" y="11"/>
                    <a:pt x="118" y="11"/>
                  </a:cubicBezTo>
                  <a:cubicBezTo>
                    <a:pt x="109" y="10"/>
                    <a:pt x="104" y="6"/>
                    <a:pt x="95" y="6"/>
                  </a:cubicBezTo>
                  <a:cubicBezTo>
                    <a:pt x="86" y="6"/>
                    <a:pt x="76" y="11"/>
                    <a:pt x="71" y="17"/>
                  </a:cubicBezTo>
                  <a:cubicBezTo>
                    <a:pt x="67" y="21"/>
                    <a:pt x="47" y="27"/>
                    <a:pt x="40" y="35"/>
                  </a:cubicBezTo>
                  <a:cubicBezTo>
                    <a:pt x="36" y="39"/>
                    <a:pt x="23" y="55"/>
                    <a:pt x="20" y="59"/>
                  </a:cubicBezTo>
                  <a:cubicBezTo>
                    <a:pt x="13" y="67"/>
                    <a:pt x="6" y="73"/>
                    <a:pt x="0" y="82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422">
              <a:extLst>
                <a:ext uri="{FF2B5EF4-FFF2-40B4-BE49-F238E27FC236}">
                  <a16:creationId xmlns:a16="http://schemas.microsoft.com/office/drawing/2014/main" id="{4633FFEE-85F9-4D7E-8B10-EB90F84FB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675"/>
              <a:ext cx="538" cy="298"/>
            </a:xfrm>
            <a:custGeom>
              <a:avLst/>
              <a:gdLst>
                <a:gd name="T0" fmla="*/ 0 w 215"/>
                <a:gd name="T1" fmla="*/ 1471 h 112"/>
                <a:gd name="T2" fmla="*/ 395 w 215"/>
                <a:gd name="T3" fmla="*/ 1019 h 112"/>
                <a:gd name="T4" fmla="*/ 626 w 215"/>
                <a:gd name="T5" fmla="*/ 694 h 112"/>
                <a:gd name="T6" fmla="*/ 1063 w 215"/>
                <a:gd name="T7" fmla="*/ 362 h 112"/>
                <a:gd name="T8" fmla="*/ 1566 w 215"/>
                <a:gd name="T9" fmla="*/ 170 h 112"/>
                <a:gd name="T10" fmla="*/ 2084 w 215"/>
                <a:gd name="T11" fmla="*/ 192 h 112"/>
                <a:gd name="T12" fmla="*/ 2535 w 215"/>
                <a:gd name="T13" fmla="*/ 136 h 112"/>
                <a:gd name="T14" fmla="*/ 3038 w 215"/>
                <a:gd name="T15" fmla="*/ 93 h 112"/>
                <a:gd name="T16" fmla="*/ 3243 w 215"/>
                <a:gd name="T17" fmla="*/ 511 h 112"/>
                <a:gd name="T18" fmla="*/ 2305 w 215"/>
                <a:gd name="T19" fmla="*/ 827 h 112"/>
                <a:gd name="T20" fmla="*/ 1521 w 215"/>
                <a:gd name="T21" fmla="*/ 1032 h 112"/>
                <a:gd name="T22" fmla="*/ 751 w 215"/>
                <a:gd name="T23" fmla="*/ 1429 h 112"/>
                <a:gd name="T24" fmla="*/ 458 w 215"/>
                <a:gd name="T25" fmla="*/ 2110 h 112"/>
                <a:gd name="T26" fmla="*/ 175 w 215"/>
                <a:gd name="T27" fmla="*/ 1543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5" h="112">
                  <a:moveTo>
                    <a:pt x="0" y="78"/>
                  </a:moveTo>
                  <a:cubicBezTo>
                    <a:pt x="8" y="74"/>
                    <a:pt x="20" y="61"/>
                    <a:pt x="25" y="54"/>
                  </a:cubicBezTo>
                  <a:cubicBezTo>
                    <a:pt x="30" y="47"/>
                    <a:pt x="35" y="44"/>
                    <a:pt x="40" y="37"/>
                  </a:cubicBezTo>
                  <a:cubicBezTo>
                    <a:pt x="47" y="28"/>
                    <a:pt x="59" y="26"/>
                    <a:pt x="68" y="19"/>
                  </a:cubicBezTo>
                  <a:cubicBezTo>
                    <a:pt x="79" y="9"/>
                    <a:pt x="84" y="6"/>
                    <a:pt x="100" y="9"/>
                  </a:cubicBezTo>
                  <a:cubicBezTo>
                    <a:pt x="111" y="11"/>
                    <a:pt x="121" y="13"/>
                    <a:pt x="133" y="10"/>
                  </a:cubicBezTo>
                  <a:cubicBezTo>
                    <a:pt x="144" y="7"/>
                    <a:pt x="148" y="3"/>
                    <a:pt x="162" y="7"/>
                  </a:cubicBezTo>
                  <a:cubicBezTo>
                    <a:pt x="171" y="10"/>
                    <a:pt x="186" y="0"/>
                    <a:pt x="194" y="5"/>
                  </a:cubicBezTo>
                  <a:cubicBezTo>
                    <a:pt x="203" y="12"/>
                    <a:pt x="215" y="21"/>
                    <a:pt x="207" y="27"/>
                  </a:cubicBezTo>
                  <a:cubicBezTo>
                    <a:pt x="195" y="36"/>
                    <a:pt x="160" y="41"/>
                    <a:pt x="147" y="44"/>
                  </a:cubicBezTo>
                  <a:cubicBezTo>
                    <a:pt x="130" y="47"/>
                    <a:pt x="114" y="51"/>
                    <a:pt x="97" y="55"/>
                  </a:cubicBezTo>
                  <a:cubicBezTo>
                    <a:pt x="79" y="59"/>
                    <a:pt x="63" y="65"/>
                    <a:pt x="48" y="76"/>
                  </a:cubicBezTo>
                  <a:cubicBezTo>
                    <a:pt x="40" y="82"/>
                    <a:pt x="29" y="102"/>
                    <a:pt x="29" y="112"/>
                  </a:cubicBezTo>
                  <a:cubicBezTo>
                    <a:pt x="23" y="104"/>
                    <a:pt x="17" y="90"/>
                    <a:pt x="11" y="82"/>
                  </a:cubicBezTo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423">
              <a:extLst>
                <a:ext uri="{FF2B5EF4-FFF2-40B4-BE49-F238E27FC236}">
                  <a16:creationId xmlns:a16="http://schemas.microsoft.com/office/drawing/2014/main" id="{F235055E-42C2-43B6-A578-0ECDEF310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872"/>
              <a:ext cx="83" cy="96"/>
            </a:xfrm>
            <a:custGeom>
              <a:avLst/>
              <a:gdLst>
                <a:gd name="T0" fmla="*/ 526 w 33"/>
                <a:gd name="T1" fmla="*/ 683 h 36"/>
                <a:gd name="T2" fmla="*/ 463 w 33"/>
                <a:gd name="T3" fmla="*/ 320 h 36"/>
                <a:gd name="T4" fmla="*/ 367 w 33"/>
                <a:gd name="T5" fmla="*/ 192 h 36"/>
                <a:gd name="T6" fmla="*/ 241 w 33"/>
                <a:gd name="T7" fmla="*/ 21 h 36"/>
                <a:gd name="T8" fmla="*/ 83 w 33"/>
                <a:gd name="T9" fmla="*/ 21 h 36"/>
                <a:gd name="T10" fmla="*/ 83 w 33"/>
                <a:gd name="T11" fmla="*/ 136 h 36"/>
                <a:gd name="T12" fmla="*/ 241 w 33"/>
                <a:gd name="T13" fmla="*/ 363 h 36"/>
                <a:gd name="T14" fmla="*/ 430 w 33"/>
                <a:gd name="T15" fmla="*/ 66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cubicBezTo>
                    <a:pt x="28" y="31"/>
                    <a:pt x="32" y="23"/>
                    <a:pt x="29" y="17"/>
                  </a:cubicBezTo>
                  <a:cubicBezTo>
                    <a:pt x="25" y="21"/>
                    <a:pt x="23" y="13"/>
                    <a:pt x="23" y="10"/>
                  </a:cubicBezTo>
                  <a:cubicBezTo>
                    <a:pt x="17" y="12"/>
                    <a:pt x="14" y="6"/>
                    <a:pt x="15" y="1"/>
                  </a:cubicBezTo>
                  <a:cubicBezTo>
                    <a:pt x="11" y="3"/>
                    <a:pt x="8" y="0"/>
                    <a:pt x="5" y="1"/>
                  </a:cubicBezTo>
                  <a:cubicBezTo>
                    <a:pt x="0" y="4"/>
                    <a:pt x="3" y="4"/>
                    <a:pt x="5" y="7"/>
                  </a:cubicBezTo>
                  <a:cubicBezTo>
                    <a:pt x="8" y="11"/>
                    <a:pt x="12" y="14"/>
                    <a:pt x="15" y="19"/>
                  </a:cubicBezTo>
                  <a:cubicBezTo>
                    <a:pt x="19" y="25"/>
                    <a:pt x="20" y="31"/>
                    <a:pt x="27" y="35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424">
              <a:extLst>
                <a:ext uri="{FF2B5EF4-FFF2-40B4-BE49-F238E27FC236}">
                  <a16:creationId xmlns:a16="http://schemas.microsoft.com/office/drawing/2014/main" id="{69B4FD20-C046-438D-9704-5E8851CA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683"/>
              <a:ext cx="332" cy="58"/>
            </a:xfrm>
            <a:custGeom>
              <a:avLst/>
              <a:gdLst>
                <a:gd name="T0" fmla="*/ 0 w 133"/>
                <a:gd name="T1" fmla="*/ 403 h 22"/>
                <a:gd name="T2" fmla="*/ 417 w 133"/>
                <a:gd name="T3" fmla="*/ 90 h 22"/>
                <a:gd name="T4" fmla="*/ 934 w 133"/>
                <a:gd name="T5" fmla="*/ 145 h 22"/>
                <a:gd name="T6" fmla="*/ 1433 w 133"/>
                <a:gd name="T7" fmla="*/ 34 h 22"/>
                <a:gd name="T8" fmla="*/ 1775 w 133"/>
                <a:gd name="T9" fmla="*/ 76 h 22"/>
                <a:gd name="T10" fmla="*/ 2069 w 133"/>
                <a:gd name="T11" fmla="*/ 0 h 22"/>
                <a:gd name="T12" fmla="*/ 1620 w 133"/>
                <a:gd name="T13" fmla="*/ 166 h 22"/>
                <a:gd name="T14" fmla="*/ 1091 w 133"/>
                <a:gd name="T15" fmla="*/ 237 h 22"/>
                <a:gd name="T16" fmla="*/ 592 w 133"/>
                <a:gd name="T17" fmla="*/ 221 h 22"/>
                <a:gd name="T18" fmla="*/ 0 w 133"/>
                <a:gd name="T19" fmla="*/ 403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22">
                  <a:moveTo>
                    <a:pt x="0" y="22"/>
                  </a:moveTo>
                  <a:cubicBezTo>
                    <a:pt x="16" y="16"/>
                    <a:pt x="19" y="7"/>
                    <a:pt x="27" y="5"/>
                  </a:cubicBezTo>
                  <a:cubicBezTo>
                    <a:pt x="35" y="3"/>
                    <a:pt x="45" y="10"/>
                    <a:pt x="60" y="8"/>
                  </a:cubicBezTo>
                  <a:cubicBezTo>
                    <a:pt x="74" y="6"/>
                    <a:pt x="82" y="2"/>
                    <a:pt x="92" y="2"/>
                  </a:cubicBezTo>
                  <a:cubicBezTo>
                    <a:pt x="101" y="1"/>
                    <a:pt x="103" y="6"/>
                    <a:pt x="114" y="4"/>
                  </a:cubicBezTo>
                  <a:cubicBezTo>
                    <a:pt x="124" y="2"/>
                    <a:pt x="133" y="0"/>
                    <a:pt x="133" y="0"/>
                  </a:cubicBezTo>
                  <a:cubicBezTo>
                    <a:pt x="118" y="7"/>
                    <a:pt x="112" y="10"/>
                    <a:pt x="104" y="9"/>
                  </a:cubicBezTo>
                  <a:cubicBezTo>
                    <a:pt x="96" y="8"/>
                    <a:pt x="84" y="8"/>
                    <a:pt x="70" y="13"/>
                  </a:cubicBezTo>
                  <a:cubicBezTo>
                    <a:pt x="55" y="18"/>
                    <a:pt x="46" y="14"/>
                    <a:pt x="38" y="12"/>
                  </a:cubicBezTo>
                  <a:cubicBezTo>
                    <a:pt x="30" y="10"/>
                    <a:pt x="7" y="18"/>
                    <a:pt x="0" y="22"/>
                  </a:cubicBezTo>
                  <a:close/>
                </a:path>
              </a:pathLst>
            </a:custGeom>
            <a:solidFill>
              <a:srgbClr val="00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425">
              <a:extLst>
                <a:ext uri="{FF2B5EF4-FFF2-40B4-BE49-F238E27FC236}">
                  <a16:creationId xmlns:a16="http://schemas.microsoft.com/office/drawing/2014/main" id="{824B6214-8818-4E12-A040-0E68F5F4C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00"/>
              <a:ext cx="955" cy="160"/>
            </a:xfrm>
            <a:custGeom>
              <a:avLst/>
              <a:gdLst>
                <a:gd name="T0" fmla="*/ 5970 w 382"/>
                <a:gd name="T1" fmla="*/ 1139 h 60"/>
                <a:gd name="T2" fmla="*/ 2970 w 382"/>
                <a:gd name="T3" fmla="*/ 0 h 60"/>
                <a:gd name="T4" fmla="*/ 2988 w 382"/>
                <a:gd name="T5" fmla="*/ 0 h 60"/>
                <a:gd name="T6" fmla="*/ 0 w 382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2" h="60">
                  <a:moveTo>
                    <a:pt x="382" y="60"/>
                  </a:moveTo>
                  <a:cubicBezTo>
                    <a:pt x="338" y="16"/>
                    <a:pt x="268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13" y="0"/>
                    <a:pt x="44" y="16"/>
                    <a:pt x="0" y="6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426">
              <a:extLst>
                <a:ext uri="{FF2B5EF4-FFF2-40B4-BE49-F238E27FC236}">
                  <a16:creationId xmlns:a16="http://schemas.microsoft.com/office/drawing/2014/main" id="{2A301DE1-C685-4F7F-BEF2-8B3018655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2072"/>
              <a:ext cx="300" cy="149"/>
            </a:xfrm>
            <a:custGeom>
              <a:avLst/>
              <a:gdLst>
                <a:gd name="T0" fmla="*/ 1595 w 120"/>
                <a:gd name="T1" fmla="*/ 261 h 56"/>
                <a:gd name="T2" fmla="*/ 1613 w 120"/>
                <a:gd name="T3" fmla="*/ 431 h 56"/>
                <a:gd name="T4" fmla="*/ 1658 w 120"/>
                <a:gd name="T5" fmla="*/ 261 h 56"/>
                <a:gd name="T6" fmla="*/ 1595 w 120"/>
                <a:gd name="T7" fmla="*/ 261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49 h 56"/>
                <a:gd name="T16" fmla="*/ 1863 w 120"/>
                <a:gd name="T17" fmla="*/ 21 h 56"/>
                <a:gd name="T18" fmla="*/ 1125 w 120"/>
                <a:gd name="T19" fmla="*/ 396 h 56"/>
                <a:gd name="T20" fmla="*/ 1113 w 120"/>
                <a:gd name="T21" fmla="*/ 678 h 56"/>
                <a:gd name="T22" fmla="*/ 1113 w 120"/>
                <a:gd name="T23" fmla="*/ 678 h 56"/>
                <a:gd name="T24" fmla="*/ 1250 w 120"/>
                <a:gd name="T25" fmla="*/ 375 h 56"/>
                <a:gd name="T26" fmla="*/ 1250 w 120"/>
                <a:gd name="T27" fmla="*/ 375 h 56"/>
                <a:gd name="T28" fmla="*/ 1125 w 120"/>
                <a:gd name="T29" fmla="*/ 396 h 56"/>
                <a:gd name="T30" fmla="*/ 738 w 120"/>
                <a:gd name="T31" fmla="*/ 545 h 56"/>
                <a:gd name="T32" fmla="*/ 738 w 120"/>
                <a:gd name="T33" fmla="*/ 793 h 56"/>
                <a:gd name="T34" fmla="*/ 863 w 120"/>
                <a:gd name="T35" fmla="*/ 601 h 56"/>
                <a:gd name="T36" fmla="*/ 895 w 120"/>
                <a:gd name="T37" fmla="*/ 623 h 56"/>
                <a:gd name="T38" fmla="*/ 738 w 120"/>
                <a:gd name="T39" fmla="*/ 545 h 56"/>
                <a:gd name="T40" fmla="*/ 145 w 120"/>
                <a:gd name="T41" fmla="*/ 678 h 56"/>
                <a:gd name="T42" fmla="*/ 95 w 120"/>
                <a:gd name="T43" fmla="*/ 1054 h 56"/>
                <a:gd name="T44" fmla="*/ 95 w 120"/>
                <a:gd name="T45" fmla="*/ 1054 h 56"/>
                <a:gd name="T46" fmla="*/ 313 w 120"/>
                <a:gd name="T47" fmla="*/ 694 h 56"/>
                <a:gd name="T48" fmla="*/ 145 w 120"/>
                <a:gd name="T49" fmla="*/ 67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7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noFill/>
            <a:ln w="7938" cap="rnd">
              <a:solidFill>
                <a:srgbClr val="7008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427">
              <a:extLst>
                <a:ext uri="{FF2B5EF4-FFF2-40B4-BE49-F238E27FC236}">
                  <a16:creationId xmlns:a16="http://schemas.microsoft.com/office/drawing/2014/main" id="{CBA44138-80E5-44BE-AC6F-4C38B4EC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64"/>
              <a:ext cx="645" cy="539"/>
            </a:xfrm>
            <a:custGeom>
              <a:avLst/>
              <a:gdLst>
                <a:gd name="T0" fmla="*/ 0 w 258"/>
                <a:gd name="T1" fmla="*/ 3837 h 202"/>
                <a:gd name="T2" fmla="*/ 300 w 258"/>
                <a:gd name="T3" fmla="*/ 3474 h 202"/>
                <a:gd name="T4" fmla="*/ 595 w 258"/>
                <a:gd name="T5" fmla="*/ 3098 h 202"/>
                <a:gd name="T6" fmla="*/ 625 w 258"/>
                <a:gd name="T7" fmla="*/ 3061 h 202"/>
                <a:gd name="T8" fmla="*/ 958 w 258"/>
                <a:gd name="T9" fmla="*/ 2698 h 202"/>
                <a:gd name="T10" fmla="*/ 958 w 258"/>
                <a:gd name="T11" fmla="*/ 2698 h 202"/>
                <a:gd name="T12" fmla="*/ 1125 w 258"/>
                <a:gd name="T13" fmla="*/ 2492 h 202"/>
                <a:gd name="T14" fmla="*/ 1283 w 258"/>
                <a:gd name="T15" fmla="*/ 2321 h 202"/>
                <a:gd name="T16" fmla="*/ 1625 w 258"/>
                <a:gd name="T17" fmla="*/ 1980 h 202"/>
                <a:gd name="T18" fmla="*/ 1645 w 258"/>
                <a:gd name="T19" fmla="*/ 1980 h 202"/>
                <a:gd name="T20" fmla="*/ 1800 w 258"/>
                <a:gd name="T21" fmla="*/ 1801 h 202"/>
                <a:gd name="T22" fmla="*/ 1988 w 258"/>
                <a:gd name="T23" fmla="*/ 1617 h 202"/>
                <a:gd name="T24" fmla="*/ 2345 w 258"/>
                <a:gd name="T25" fmla="*/ 1289 h 202"/>
                <a:gd name="T26" fmla="*/ 2813 w 258"/>
                <a:gd name="T27" fmla="*/ 891 h 202"/>
                <a:gd name="T28" fmla="*/ 2813 w 258"/>
                <a:gd name="T29" fmla="*/ 891 h 202"/>
                <a:gd name="T30" fmla="*/ 4033 w 258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202">
                  <a:moveTo>
                    <a:pt x="0" y="202"/>
                  </a:moveTo>
                  <a:cubicBezTo>
                    <a:pt x="6" y="196"/>
                    <a:pt x="12" y="189"/>
                    <a:pt x="19" y="183"/>
                  </a:cubicBezTo>
                  <a:cubicBezTo>
                    <a:pt x="25" y="176"/>
                    <a:pt x="32" y="169"/>
                    <a:pt x="38" y="163"/>
                  </a:cubicBezTo>
                  <a:cubicBezTo>
                    <a:pt x="39" y="162"/>
                    <a:pt x="39" y="162"/>
                    <a:pt x="40" y="161"/>
                  </a:cubicBezTo>
                  <a:cubicBezTo>
                    <a:pt x="47" y="155"/>
                    <a:pt x="54" y="148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5" y="138"/>
                    <a:pt x="68" y="135"/>
                    <a:pt x="72" y="131"/>
                  </a:cubicBezTo>
                  <a:cubicBezTo>
                    <a:pt x="76" y="128"/>
                    <a:pt x="79" y="125"/>
                    <a:pt x="82" y="122"/>
                  </a:cubicBezTo>
                  <a:cubicBezTo>
                    <a:pt x="90" y="116"/>
                    <a:pt x="97" y="110"/>
                    <a:pt x="104" y="104"/>
                  </a:cubicBezTo>
                  <a:cubicBezTo>
                    <a:pt x="104" y="104"/>
                    <a:pt x="105" y="104"/>
                    <a:pt x="105" y="104"/>
                  </a:cubicBezTo>
                  <a:cubicBezTo>
                    <a:pt x="108" y="101"/>
                    <a:pt x="112" y="98"/>
                    <a:pt x="115" y="95"/>
                  </a:cubicBezTo>
                  <a:cubicBezTo>
                    <a:pt x="119" y="92"/>
                    <a:pt x="123" y="89"/>
                    <a:pt x="127" y="85"/>
                  </a:cubicBezTo>
                  <a:cubicBezTo>
                    <a:pt x="135" y="80"/>
                    <a:pt x="142" y="74"/>
                    <a:pt x="150" y="68"/>
                  </a:cubicBezTo>
                  <a:cubicBezTo>
                    <a:pt x="160" y="61"/>
                    <a:pt x="170" y="54"/>
                    <a:pt x="180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205" y="30"/>
                    <a:pt x="231" y="14"/>
                    <a:pt x="25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428">
              <a:extLst>
                <a:ext uri="{FF2B5EF4-FFF2-40B4-BE49-F238E27FC236}">
                  <a16:creationId xmlns:a16="http://schemas.microsoft.com/office/drawing/2014/main" id="{B59080A1-80E8-4DE7-ABB3-37195E5D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4"/>
              <a:ext cx="540" cy="651"/>
            </a:xfrm>
            <a:custGeom>
              <a:avLst/>
              <a:gdLst>
                <a:gd name="T0" fmla="*/ 0 w 216"/>
                <a:gd name="T1" fmla="*/ 4634 h 244"/>
                <a:gd name="T2" fmla="*/ 1938 w 216"/>
                <a:gd name="T3" fmla="*/ 1972 h 244"/>
                <a:gd name="T4" fmla="*/ 3375 w 216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244">
                  <a:moveTo>
                    <a:pt x="0" y="244"/>
                  </a:moveTo>
                  <a:cubicBezTo>
                    <a:pt x="29" y="210"/>
                    <a:pt x="120" y="109"/>
                    <a:pt x="124" y="104"/>
                  </a:cubicBezTo>
                  <a:cubicBezTo>
                    <a:pt x="148" y="72"/>
                    <a:pt x="178" y="35"/>
                    <a:pt x="21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429">
              <a:extLst>
                <a:ext uri="{FF2B5EF4-FFF2-40B4-BE49-F238E27FC236}">
                  <a16:creationId xmlns:a16="http://schemas.microsoft.com/office/drawing/2014/main" id="{1269DBD8-F765-496A-83B0-0C8F527B6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909"/>
              <a:ext cx="180" cy="147"/>
            </a:xfrm>
            <a:custGeom>
              <a:avLst/>
              <a:gdLst>
                <a:gd name="T0" fmla="*/ 958 w 72"/>
                <a:gd name="T1" fmla="*/ 307 h 55"/>
                <a:gd name="T2" fmla="*/ 1113 w 72"/>
                <a:gd name="T3" fmla="*/ 0 h 55"/>
                <a:gd name="T4" fmla="*/ 533 w 72"/>
                <a:gd name="T5" fmla="*/ 572 h 55"/>
                <a:gd name="T6" fmla="*/ 0 w 72"/>
                <a:gd name="T7" fmla="*/ 914 h 55"/>
                <a:gd name="T8" fmla="*/ 33 w 72"/>
                <a:gd name="T9" fmla="*/ 970 h 55"/>
                <a:gd name="T10" fmla="*/ 33 w 72"/>
                <a:gd name="T11" fmla="*/ 1029 h 55"/>
                <a:gd name="T12" fmla="*/ 50 w 72"/>
                <a:gd name="T13" fmla="*/ 1050 h 55"/>
                <a:gd name="T14" fmla="*/ 520 w 72"/>
                <a:gd name="T15" fmla="*/ 687 h 55"/>
                <a:gd name="T16" fmla="*/ 958 w 72"/>
                <a:gd name="T17" fmla="*/ 30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55">
                  <a:moveTo>
                    <a:pt x="61" y="16"/>
                  </a:moveTo>
                  <a:cubicBezTo>
                    <a:pt x="60" y="13"/>
                    <a:pt x="72" y="3"/>
                    <a:pt x="71" y="0"/>
                  </a:cubicBezTo>
                  <a:cubicBezTo>
                    <a:pt x="68" y="9"/>
                    <a:pt x="44" y="23"/>
                    <a:pt x="34" y="30"/>
                  </a:cubicBezTo>
                  <a:cubicBezTo>
                    <a:pt x="23" y="38"/>
                    <a:pt x="8" y="46"/>
                    <a:pt x="0" y="48"/>
                  </a:cubicBezTo>
                  <a:cubicBezTo>
                    <a:pt x="1" y="48"/>
                    <a:pt x="2" y="49"/>
                    <a:pt x="2" y="51"/>
                  </a:cubicBezTo>
                  <a:cubicBezTo>
                    <a:pt x="3" y="52"/>
                    <a:pt x="3" y="54"/>
                    <a:pt x="2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20" y="43"/>
                    <a:pt x="33" y="36"/>
                  </a:cubicBezTo>
                  <a:cubicBezTo>
                    <a:pt x="44" y="30"/>
                    <a:pt x="53" y="19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430">
              <a:extLst>
                <a:ext uri="{FF2B5EF4-FFF2-40B4-BE49-F238E27FC236}">
                  <a16:creationId xmlns:a16="http://schemas.microsoft.com/office/drawing/2014/main" id="{91467CE6-26A1-413D-A780-FFB25D09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976"/>
              <a:ext cx="180" cy="149"/>
            </a:xfrm>
            <a:custGeom>
              <a:avLst/>
              <a:gdLst>
                <a:gd name="T0" fmla="*/ 1113 w 72"/>
                <a:gd name="T1" fmla="*/ 0 h 56"/>
                <a:gd name="T2" fmla="*/ 1033 w 72"/>
                <a:gd name="T3" fmla="*/ 149 h 56"/>
                <a:gd name="T4" fmla="*/ 658 w 72"/>
                <a:gd name="T5" fmla="*/ 490 h 56"/>
                <a:gd name="T6" fmla="*/ 83 w 72"/>
                <a:gd name="T7" fmla="*/ 942 h 56"/>
                <a:gd name="T8" fmla="*/ 83 w 72"/>
                <a:gd name="T9" fmla="*/ 963 h 56"/>
                <a:gd name="T10" fmla="*/ 0 w 72"/>
                <a:gd name="T11" fmla="*/ 1054 h 56"/>
                <a:gd name="T12" fmla="*/ 0 w 72"/>
                <a:gd name="T13" fmla="*/ 1054 h 56"/>
                <a:gd name="T14" fmla="*/ 720 w 72"/>
                <a:gd name="T15" fmla="*/ 511 h 56"/>
                <a:gd name="T16" fmla="*/ 1063 w 72"/>
                <a:gd name="T17" fmla="*/ 226 h 56"/>
                <a:gd name="T18" fmla="*/ 1113 w 72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56">
                  <a:moveTo>
                    <a:pt x="71" y="0"/>
                  </a:moveTo>
                  <a:cubicBezTo>
                    <a:pt x="70" y="2"/>
                    <a:pt x="69" y="5"/>
                    <a:pt x="66" y="8"/>
                  </a:cubicBezTo>
                  <a:cubicBezTo>
                    <a:pt x="58" y="14"/>
                    <a:pt x="50" y="19"/>
                    <a:pt x="42" y="26"/>
                  </a:cubicBezTo>
                  <a:cubicBezTo>
                    <a:pt x="36" y="32"/>
                    <a:pt x="16" y="46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3"/>
                    <a:pt x="3" y="55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9" y="56"/>
                    <a:pt x="22" y="44"/>
                    <a:pt x="46" y="27"/>
                  </a:cubicBezTo>
                  <a:cubicBezTo>
                    <a:pt x="63" y="15"/>
                    <a:pt x="63" y="14"/>
                    <a:pt x="68" y="12"/>
                  </a:cubicBezTo>
                  <a:cubicBezTo>
                    <a:pt x="67" y="10"/>
                    <a:pt x="72" y="3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431">
              <a:extLst>
                <a:ext uri="{FF2B5EF4-FFF2-40B4-BE49-F238E27FC236}">
                  <a16:creationId xmlns:a16="http://schemas.microsoft.com/office/drawing/2014/main" id="{7A7F9D9E-DEF5-454F-9C6E-E7D13B23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0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432">
              <a:extLst>
                <a:ext uri="{FF2B5EF4-FFF2-40B4-BE49-F238E27FC236}">
                  <a16:creationId xmlns:a16="http://schemas.microsoft.com/office/drawing/2014/main" id="{5E70F582-A28E-432F-B2E2-9CCB21940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829"/>
              <a:ext cx="248" cy="155"/>
            </a:xfrm>
            <a:custGeom>
              <a:avLst/>
              <a:gdLst>
                <a:gd name="T0" fmla="*/ 1117 w 99"/>
                <a:gd name="T1" fmla="*/ 436 h 58"/>
                <a:gd name="T2" fmla="*/ 1556 w 99"/>
                <a:gd name="T3" fmla="*/ 0 h 58"/>
                <a:gd name="T4" fmla="*/ 772 w 99"/>
                <a:gd name="T5" fmla="*/ 572 h 58"/>
                <a:gd name="T6" fmla="*/ 271 w 99"/>
                <a:gd name="T7" fmla="*/ 879 h 58"/>
                <a:gd name="T8" fmla="*/ 0 w 99"/>
                <a:gd name="T9" fmla="*/ 970 h 58"/>
                <a:gd name="T10" fmla="*/ 50 w 99"/>
                <a:gd name="T11" fmla="*/ 1106 h 58"/>
                <a:gd name="T12" fmla="*/ 220 w 99"/>
                <a:gd name="T13" fmla="*/ 991 h 58"/>
                <a:gd name="T14" fmla="*/ 646 w 99"/>
                <a:gd name="T15" fmla="*/ 730 h 58"/>
                <a:gd name="T16" fmla="*/ 1097 w 99"/>
                <a:gd name="T17" fmla="*/ 436 h 58"/>
                <a:gd name="T18" fmla="*/ 1117 w 99"/>
                <a:gd name="T19" fmla="*/ 436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58">
                  <a:moveTo>
                    <a:pt x="71" y="23"/>
                  </a:moveTo>
                  <a:cubicBezTo>
                    <a:pt x="72" y="19"/>
                    <a:pt x="98" y="3"/>
                    <a:pt x="99" y="0"/>
                  </a:cubicBezTo>
                  <a:cubicBezTo>
                    <a:pt x="94" y="6"/>
                    <a:pt x="57" y="25"/>
                    <a:pt x="49" y="30"/>
                  </a:cubicBezTo>
                  <a:cubicBezTo>
                    <a:pt x="39" y="36"/>
                    <a:pt x="24" y="42"/>
                    <a:pt x="17" y="46"/>
                  </a:cubicBezTo>
                  <a:cubicBezTo>
                    <a:pt x="11" y="49"/>
                    <a:pt x="6" y="50"/>
                    <a:pt x="0" y="51"/>
                  </a:cubicBezTo>
                  <a:cubicBezTo>
                    <a:pt x="3" y="52"/>
                    <a:pt x="4" y="55"/>
                    <a:pt x="3" y="58"/>
                  </a:cubicBezTo>
                  <a:cubicBezTo>
                    <a:pt x="6" y="56"/>
                    <a:pt x="11" y="53"/>
                    <a:pt x="14" y="52"/>
                  </a:cubicBezTo>
                  <a:cubicBezTo>
                    <a:pt x="19" y="51"/>
                    <a:pt x="33" y="41"/>
                    <a:pt x="41" y="38"/>
                  </a:cubicBezTo>
                  <a:cubicBezTo>
                    <a:pt x="51" y="33"/>
                    <a:pt x="64" y="25"/>
                    <a:pt x="70" y="23"/>
                  </a:cubicBezTo>
                  <a:cubicBezTo>
                    <a:pt x="70" y="23"/>
                    <a:pt x="71" y="23"/>
                    <a:pt x="7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433">
              <a:extLst>
                <a:ext uri="{FF2B5EF4-FFF2-40B4-BE49-F238E27FC236}">
                  <a16:creationId xmlns:a16="http://schemas.microsoft.com/office/drawing/2014/main" id="{5ABA1420-576B-4A42-9425-5E0D648D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128"/>
              <a:ext cx="317" cy="51"/>
            </a:xfrm>
            <a:custGeom>
              <a:avLst/>
              <a:gdLst>
                <a:gd name="T0" fmla="*/ 1944 w 127"/>
                <a:gd name="T1" fmla="*/ 56 h 19"/>
                <a:gd name="T2" fmla="*/ 1932 w 127"/>
                <a:gd name="T3" fmla="*/ 0 h 19"/>
                <a:gd name="T4" fmla="*/ 1600 w 127"/>
                <a:gd name="T5" fmla="*/ 56 h 19"/>
                <a:gd name="T6" fmla="*/ 1166 w 127"/>
                <a:gd name="T7" fmla="*/ 115 h 19"/>
                <a:gd name="T8" fmla="*/ 105 w 127"/>
                <a:gd name="T9" fmla="*/ 217 h 19"/>
                <a:gd name="T10" fmla="*/ 62 w 127"/>
                <a:gd name="T11" fmla="*/ 309 h 19"/>
                <a:gd name="T12" fmla="*/ 0 w 127"/>
                <a:gd name="T13" fmla="*/ 330 h 19"/>
                <a:gd name="T14" fmla="*/ 779 w 127"/>
                <a:gd name="T15" fmla="*/ 193 h 19"/>
                <a:gd name="T16" fmla="*/ 1870 w 127"/>
                <a:gd name="T17" fmla="*/ 115 h 19"/>
                <a:gd name="T18" fmla="*/ 1974 w 127"/>
                <a:gd name="T19" fmla="*/ 172 h 19"/>
                <a:gd name="T20" fmla="*/ 1944 w 127"/>
                <a:gd name="T21" fmla="*/ 5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9">
                  <a:moveTo>
                    <a:pt x="125" y="3"/>
                  </a:moveTo>
                  <a:cubicBezTo>
                    <a:pt x="125" y="2"/>
                    <a:pt x="125" y="0"/>
                    <a:pt x="124" y="0"/>
                  </a:cubicBezTo>
                  <a:cubicBezTo>
                    <a:pt x="123" y="0"/>
                    <a:pt x="114" y="2"/>
                    <a:pt x="103" y="3"/>
                  </a:cubicBezTo>
                  <a:cubicBezTo>
                    <a:pt x="87" y="3"/>
                    <a:pt x="85" y="4"/>
                    <a:pt x="75" y="6"/>
                  </a:cubicBezTo>
                  <a:cubicBezTo>
                    <a:pt x="60" y="8"/>
                    <a:pt x="17" y="13"/>
                    <a:pt x="7" y="11"/>
                  </a:cubicBezTo>
                  <a:cubicBezTo>
                    <a:pt x="6" y="13"/>
                    <a:pt x="6" y="14"/>
                    <a:pt x="4" y="16"/>
                  </a:cubicBezTo>
                  <a:cubicBezTo>
                    <a:pt x="3" y="17"/>
                    <a:pt x="1" y="17"/>
                    <a:pt x="0" y="17"/>
                  </a:cubicBezTo>
                  <a:cubicBezTo>
                    <a:pt x="11" y="19"/>
                    <a:pt x="28" y="14"/>
                    <a:pt x="50" y="10"/>
                  </a:cubicBezTo>
                  <a:cubicBezTo>
                    <a:pt x="69" y="7"/>
                    <a:pt x="94" y="2"/>
                    <a:pt x="120" y="6"/>
                  </a:cubicBezTo>
                  <a:cubicBezTo>
                    <a:pt x="123" y="7"/>
                    <a:pt x="125" y="8"/>
                    <a:pt x="127" y="9"/>
                  </a:cubicBezTo>
                  <a:cubicBezTo>
                    <a:pt x="126" y="7"/>
                    <a:pt x="125" y="5"/>
                    <a:pt x="1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434">
              <a:extLst>
                <a:ext uri="{FF2B5EF4-FFF2-40B4-BE49-F238E27FC236}">
                  <a16:creationId xmlns:a16="http://schemas.microsoft.com/office/drawing/2014/main" id="{A909D151-914B-4DD7-917E-6EF6FE1B7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59"/>
              <a:ext cx="1220" cy="890"/>
            </a:xfrm>
            <a:custGeom>
              <a:avLst/>
              <a:gdLst>
                <a:gd name="T0" fmla="*/ 3970 w 488"/>
                <a:gd name="T1" fmla="*/ 1556 h 334"/>
                <a:gd name="T2" fmla="*/ 4283 w 488"/>
                <a:gd name="T3" fmla="*/ 1114 h 334"/>
                <a:gd name="T4" fmla="*/ 4595 w 488"/>
                <a:gd name="T5" fmla="*/ 661 h 334"/>
                <a:gd name="T6" fmla="*/ 5083 w 488"/>
                <a:gd name="T7" fmla="*/ 320 h 334"/>
                <a:gd name="T8" fmla="*/ 5458 w 488"/>
                <a:gd name="T9" fmla="*/ 115 h 334"/>
                <a:gd name="T10" fmla="*/ 5813 w 488"/>
                <a:gd name="T11" fmla="*/ 205 h 334"/>
                <a:gd name="T12" fmla="*/ 6208 w 488"/>
                <a:gd name="T13" fmla="*/ 77 h 334"/>
                <a:gd name="T14" fmla="*/ 6595 w 488"/>
                <a:gd name="T15" fmla="*/ 136 h 334"/>
                <a:gd name="T16" fmla="*/ 6958 w 488"/>
                <a:gd name="T17" fmla="*/ 21 h 334"/>
                <a:gd name="T18" fmla="*/ 7250 w 488"/>
                <a:gd name="T19" fmla="*/ 264 h 334"/>
                <a:gd name="T20" fmla="*/ 7050 w 488"/>
                <a:gd name="T21" fmla="*/ 909 h 334"/>
                <a:gd name="T22" fmla="*/ 5845 w 488"/>
                <a:gd name="T23" fmla="*/ 1215 h 334"/>
                <a:gd name="T24" fmla="*/ 4470 w 488"/>
                <a:gd name="T25" fmla="*/ 2214 h 334"/>
                <a:gd name="T26" fmla="*/ 4458 w 488"/>
                <a:gd name="T27" fmla="*/ 2444 h 334"/>
                <a:gd name="T28" fmla="*/ 4783 w 488"/>
                <a:gd name="T29" fmla="*/ 2670 h 334"/>
                <a:gd name="T30" fmla="*/ 4863 w 488"/>
                <a:gd name="T31" fmla="*/ 2896 h 334"/>
                <a:gd name="T32" fmla="*/ 4658 w 488"/>
                <a:gd name="T33" fmla="*/ 2968 h 334"/>
                <a:gd name="T34" fmla="*/ 4833 w 488"/>
                <a:gd name="T35" fmla="*/ 3216 h 334"/>
                <a:gd name="T36" fmla="*/ 4520 w 488"/>
                <a:gd name="T37" fmla="*/ 3195 h 334"/>
                <a:gd name="T38" fmla="*/ 4520 w 488"/>
                <a:gd name="T39" fmla="*/ 3408 h 334"/>
                <a:gd name="T40" fmla="*/ 4050 w 488"/>
                <a:gd name="T41" fmla="*/ 3331 h 334"/>
                <a:gd name="T42" fmla="*/ 3970 w 488"/>
                <a:gd name="T43" fmla="*/ 3651 h 334"/>
                <a:gd name="T44" fmla="*/ 3658 w 488"/>
                <a:gd name="T45" fmla="*/ 3480 h 334"/>
                <a:gd name="T46" fmla="*/ 3595 w 488"/>
                <a:gd name="T47" fmla="*/ 3842 h 334"/>
                <a:gd name="T48" fmla="*/ 3063 w 488"/>
                <a:gd name="T49" fmla="*/ 3613 h 334"/>
                <a:gd name="T50" fmla="*/ 2988 w 488"/>
                <a:gd name="T51" fmla="*/ 4048 h 334"/>
                <a:gd name="T52" fmla="*/ 2158 w 488"/>
                <a:gd name="T53" fmla="*/ 4218 h 334"/>
                <a:gd name="T54" fmla="*/ 1033 w 488"/>
                <a:gd name="T55" fmla="*/ 4991 h 334"/>
                <a:gd name="T56" fmla="*/ 833 w 488"/>
                <a:gd name="T57" fmla="*/ 5220 h 334"/>
                <a:gd name="T58" fmla="*/ 0 w 488"/>
                <a:gd name="T59" fmla="*/ 6321 h 334"/>
                <a:gd name="T60" fmla="*/ 0 w 488"/>
                <a:gd name="T61" fmla="*/ 5276 h 334"/>
                <a:gd name="T62" fmla="*/ 300 w 488"/>
                <a:gd name="T63" fmla="*/ 4922 h 334"/>
                <a:gd name="T64" fmla="*/ 595 w 488"/>
                <a:gd name="T65" fmla="*/ 4543 h 334"/>
                <a:gd name="T66" fmla="*/ 625 w 488"/>
                <a:gd name="T67" fmla="*/ 4501 h 334"/>
                <a:gd name="T68" fmla="*/ 958 w 488"/>
                <a:gd name="T69" fmla="*/ 4146 h 334"/>
                <a:gd name="T70" fmla="*/ 958 w 488"/>
                <a:gd name="T71" fmla="*/ 4146 h 334"/>
                <a:gd name="T72" fmla="*/ 1125 w 488"/>
                <a:gd name="T73" fmla="*/ 3933 h 334"/>
                <a:gd name="T74" fmla="*/ 1283 w 488"/>
                <a:gd name="T75" fmla="*/ 3763 h 334"/>
                <a:gd name="T76" fmla="*/ 1625 w 488"/>
                <a:gd name="T77" fmla="*/ 3421 h 334"/>
                <a:gd name="T78" fmla="*/ 1645 w 488"/>
                <a:gd name="T79" fmla="*/ 3421 h 334"/>
                <a:gd name="T80" fmla="*/ 1800 w 488"/>
                <a:gd name="T81" fmla="*/ 3251 h 334"/>
                <a:gd name="T82" fmla="*/ 1988 w 488"/>
                <a:gd name="T83" fmla="*/ 3067 h 334"/>
                <a:gd name="T84" fmla="*/ 2345 w 488"/>
                <a:gd name="T85" fmla="*/ 2742 h 334"/>
                <a:gd name="T86" fmla="*/ 2813 w 488"/>
                <a:gd name="T87" fmla="*/ 2342 h 334"/>
                <a:gd name="T88" fmla="*/ 2813 w 488"/>
                <a:gd name="T89" fmla="*/ 2342 h 334"/>
                <a:gd name="T90" fmla="*/ 3958 w 488"/>
                <a:gd name="T91" fmla="*/ 1498 h 3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334">
                  <a:moveTo>
                    <a:pt x="254" y="82"/>
                  </a:moveTo>
                  <a:cubicBezTo>
                    <a:pt x="260" y="73"/>
                    <a:pt x="267" y="67"/>
                    <a:pt x="274" y="59"/>
                  </a:cubicBezTo>
                  <a:cubicBezTo>
                    <a:pt x="277" y="55"/>
                    <a:pt x="290" y="39"/>
                    <a:pt x="294" y="35"/>
                  </a:cubicBezTo>
                  <a:cubicBezTo>
                    <a:pt x="301" y="27"/>
                    <a:pt x="321" y="21"/>
                    <a:pt x="325" y="17"/>
                  </a:cubicBezTo>
                  <a:cubicBezTo>
                    <a:pt x="330" y="11"/>
                    <a:pt x="340" y="6"/>
                    <a:pt x="349" y="6"/>
                  </a:cubicBezTo>
                  <a:cubicBezTo>
                    <a:pt x="358" y="6"/>
                    <a:pt x="363" y="10"/>
                    <a:pt x="372" y="11"/>
                  </a:cubicBezTo>
                  <a:cubicBezTo>
                    <a:pt x="384" y="11"/>
                    <a:pt x="386" y="8"/>
                    <a:pt x="397" y="4"/>
                  </a:cubicBezTo>
                  <a:cubicBezTo>
                    <a:pt x="408" y="1"/>
                    <a:pt x="414" y="7"/>
                    <a:pt x="422" y="7"/>
                  </a:cubicBezTo>
                  <a:cubicBezTo>
                    <a:pt x="430" y="7"/>
                    <a:pt x="437" y="3"/>
                    <a:pt x="445" y="1"/>
                  </a:cubicBezTo>
                  <a:cubicBezTo>
                    <a:pt x="450" y="0"/>
                    <a:pt x="459" y="11"/>
                    <a:pt x="464" y="14"/>
                  </a:cubicBezTo>
                  <a:cubicBezTo>
                    <a:pt x="488" y="30"/>
                    <a:pt x="463" y="45"/>
                    <a:pt x="451" y="48"/>
                  </a:cubicBezTo>
                  <a:cubicBezTo>
                    <a:pt x="425" y="55"/>
                    <a:pt x="400" y="62"/>
                    <a:pt x="374" y="64"/>
                  </a:cubicBezTo>
                  <a:cubicBezTo>
                    <a:pt x="345" y="66"/>
                    <a:pt x="293" y="86"/>
                    <a:pt x="286" y="117"/>
                  </a:cubicBezTo>
                  <a:cubicBezTo>
                    <a:pt x="285" y="121"/>
                    <a:pt x="285" y="129"/>
                    <a:pt x="285" y="129"/>
                  </a:cubicBezTo>
                  <a:cubicBezTo>
                    <a:pt x="290" y="141"/>
                    <a:pt x="299" y="139"/>
                    <a:pt x="306" y="141"/>
                  </a:cubicBezTo>
                  <a:cubicBezTo>
                    <a:pt x="313" y="143"/>
                    <a:pt x="315" y="148"/>
                    <a:pt x="311" y="153"/>
                  </a:cubicBezTo>
                  <a:cubicBezTo>
                    <a:pt x="306" y="158"/>
                    <a:pt x="299" y="154"/>
                    <a:pt x="298" y="157"/>
                  </a:cubicBezTo>
                  <a:cubicBezTo>
                    <a:pt x="297" y="161"/>
                    <a:pt x="312" y="161"/>
                    <a:pt x="309" y="170"/>
                  </a:cubicBezTo>
                  <a:cubicBezTo>
                    <a:pt x="306" y="180"/>
                    <a:pt x="292" y="165"/>
                    <a:pt x="289" y="169"/>
                  </a:cubicBezTo>
                  <a:cubicBezTo>
                    <a:pt x="286" y="172"/>
                    <a:pt x="293" y="174"/>
                    <a:pt x="289" y="180"/>
                  </a:cubicBezTo>
                  <a:cubicBezTo>
                    <a:pt x="286" y="186"/>
                    <a:pt x="264" y="169"/>
                    <a:pt x="259" y="176"/>
                  </a:cubicBezTo>
                  <a:cubicBezTo>
                    <a:pt x="254" y="183"/>
                    <a:pt x="263" y="192"/>
                    <a:pt x="254" y="193"/>
                  </a:cubicBezTo>
                  <a:cubicBezTo>
                    <a:pt x="246" y="194"/>
                    <a:pt x="241" y="181"/>
                    <a:pt x="234" y="184"/>
                  </a:cubicBezTo>
                  <a:cubicBezTo>
                    <a:pt x="228" y="188"/>
                    <a:pt x="239" y="196"/>
                    <a:pt x="230" y="203"/>
                  </a:cubicBezTo>
                  <a:cubicBezTo>
                    <a:pt x="221" y="210"/>
                    <a:pt x="208" y="185"/>
                    <a:pt x="196" y="191"/>
                  </a:cubicBezTo>
                  <a:cubicBezTo>
                    <a:pt x="185" y="196"/>
                    <a:pt x="198" y="208"/>
                    <a:pt x="191" y="214"/>
                  </a:cubicBezTo>
                  <a:cubicBezTo>
                    <a:pt x="184" y="221"/>
                    <a:pt x="173" y="213"/>
                    <a:pt x="138" y="223"/>
                  </a:cubicBezTo>
                  <a:cubicBezTo>
                    <a:pt x="106" y="233"/>
                    <a:pt x="88" y="243"/>
                    <a:pt x="66" y="264"/>
                  </a:cubicBezTo>
                  <a:cubicBezTo>
                    <a:pt x="58" y="269"/>
                    <a:pt x="53" y="276"/>
                    <a:pt x="53" y="276"/>
                  </a:cubicBezTo>
                  <a:cubicBezTo>
                    <a:pt x="34" y="295"/>
                    <a:pt x="17" y="314"/>
                    <a:pt x="0" y="334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6" y="273"/>
                    <a:pt x="12" y="266"/>
                    <a:pt x="19" y="260"/>
                  </a:cubicBezTo>
                  <a:cubicBezTo>
                    <a:pt x="25" y="253"/>
                    <a:pt x="32" y="246"/>
                    <a:pt x="38" y="240"/>
                  </a:cubicBezTo>
                  <a:cubicBezTo>
                    <a:pt x="39" y="239"/>
                    <a:pt x="40" y="238"/>
                    <a:pt x="40" y="238"/>
                  </a:cubicBezTo>
                  <a:cubicBezTo>
                    <a:pt x="47" y="232"/>
                    <a:pt x="54" y="225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5" y="215"/>
                    <a:pt x="68" y="212"/>
                    <a:pt x="72" y="208"/>
                  </a:cubicBezTo>
                  <a:cubicBezTo>
                    <a:pt x="76" y="205"/>
                    <a:pt x="79" y="202"/>
                    <a:pt x="82" y="199"/>
                  </a:cubicBezTo>
                  <a:cubicBezTo>
                    <a:pt x="90" y="193"/>
                    <a:pt x="97" y="187"/>
                    <a:pt x="104" y="181"/>
                  </a:cubicBezTo>
                  <a:cubicBezTo>
                    <a:pt x="104" y="181"/>
                    <a:pt x="105" y="181"/>
                    <a:pt x="105" y="181"/>
                  </a:cubicBezTo>
                  <a:cubicBezTo>
                    <a:pt x="108" y="178"/>
                    <a:pt x="112" y="175"/>
                    <a:pt x="115" y="172"/>
                  </a:cubicBezTo>
                  <a:cubicBezTo>
                    <a:pt x="119" y="169"/>
                    <a:pt x="123" y="166"/>
                    <a:pt x="127" y="162"/>
                  </a:cubicBezTo>
                  <a:cubicBezTo>
                    <a:pt x="135" y="157"/>
                    <a:pt x="142" y="151"/>
                    <a:pt x="150" y="145"/>
                  </a:cubicBezTo>
                  <a:cubicBezTo>
                    <a:pt x="160" y="138"/>
                    <a:pt x="170" y="131"/>
                    <a:pt x="180" y="124"/>
                  </a:cubicBezTo>
                  <a:cubicBezTo>
                    <a:pt x="180" y="124"/>
                    <a:pt x="180" y="124"/>
                    <a:pt x="180" y="124"/>
                  </a:cubicBezTo>
                  <a:cubicBezTo>
                    <a:pt x="204" y="108"/>
                    <a:pt x="228" y="93"/>
                    <a:pt x="253" y="7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435">
              <a:extLst>
                <a:ext uri="{FF2B5EF4-FFF2-40B4-BE49-F238E27FC236}">
                  <a16:creationId xmlns:a16="http://schemas.microsoft.com/office/drawing/2014/main" id="{4ECD6F64-D6E9-4F36-A715-362084786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051"/>
              <a:ext cx="40" cy="66"/>
            </a:xfrm>
            <a:custGeom>
              <a:avLst/>
              <a:gdLst>
                <a:gd name="T0" fmla="*/ 250 w 16"/>
                <a:gd name="T1" fmla="*/ 0 h 25"/>
                <a:gd name="T2" fmla="*/ 175 w 16"/>
                <a:gd name="T3" fmla="*/ 127 h 25"/>
                <a:gd name="T4" fmla="*/ 175 w 16"/>
                <a:gd name="T5" fmla="*/ 293 h 25"/>
                <a:gd name="T6" fmla="*/ 95 w 16"/>
                <a:gd name="T7" fmla="*/ 335 h 25"/>
                <a:gd name="T8" fmla="*/ 0 w 16"/>
                <a:gd name="T9" fmla="*/ 45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2"/>
                    <a:pt x="12" y="4"/>
                    <a:pt x="11" y="7"/>
                  </a:cubicBezTo>
                  <a:cubicBezTo>
                    <a:pt x="11" y="10"/>
                    <a:pt x="12" y="13"/>
                    <a:pt x="11" y="16"/>
                  </a:cubicBezTo>
                  <a:cubicBezTo>
                    <a:pt x="10" y="18"/>
                    <a:pt x="8" y="17"/>
                    <a:pt x="6" y="18"/>
                  </a:cubicBezTo>
                  <a:cubicBezTo>
                    <a:pt x="3" y="19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436">
              <a:extLst>
                <a:ext uri="{FF2B5EF4-FFF2-40B4-BE49-F238E27FC236}">
                  <a16:creationId xmlns:a16="http://schemas.microsoft.com/office/drawing/2014/main" id="{70138082-5851-4A58-854F-675E872C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56"/>
              <a:ext cx="20" cy="32"/>
            </a:xfrm>
            <a:custGeom>
              <a:avLst/>
              <a:gdLst>
                <a:gd name="T0" fmla="*/ 0 w 8"/>
                <a:gd name="T1" fmla="*/ 0 h 12"/>
                <a:gd name="T2" fmla="*/ 83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8" y="0"/>
                    <a:pt x="3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437">
              <a:extLst>
                <a:ext uri="{FF2B5EF4-FFF2-40B4-BE49-F238E27FC236}">
                  <a16:creationId xmlns:a16="http://schemas.microsoft.com/office/drawing/2014/main" id="{7E826F18-650E-477F-9455-843C09D8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059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2"/>
                    <a:pt x="3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438">
              <a:extLst>
                <a:ext uri="{FF2B5EF4-FFF2-40B4-BE49-F238E27FC236}">
                  <a16:creationId xmlns:a16="http://schemas.microsoft.com/office/drawing/2014/main" id="{5484465B-BA99-40D8-A615-A0D18F884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43"/>
              <a:ext cx="18" cy="37"/>
            </a:xfrm>
            <a:custGeom>
              <a:avLst/>
              <a:gdLst>
                <a:gd name="T0" fmla="*/ 0 w 7"/>
                <a:gd name="T1" fmla="*/ 0 h 14"/>
                <a:gd name="T2" fmla="*/ 85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5" y="2"/>
                    <a:pt x="7" y="8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439">
              <a:extLst>
                <a:ext uri="{FF2B5EF4-FFF2-40B4-BE49-F238E27FC236}">
                  <a16:creationId xmlns:a16="http://schemas.microsoft.com/office/drawing/2014/main" id="{3A88B3C4-0CA3-410B-9832-EE267C33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64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440">
              <a:extLst>
                <a:ext uri="{FF2B5EF4-FFF2-40B4-BE49-F238E27FC236}">
                  <a16:creationId xmlns:a16="http://schemas.microsoft.com/office/drawing/2014/main" id="{53B1F107-487A-4CC2-A44D-AAB6E9521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093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58 w 10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0" y="7"/>
                    <a:pt x="3" y="12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441">
              <a:extLst>
                <a:ext uri="{FF2B5EF4-FFF2-40B4-BE49-F238E27FC236}">
                  <a16:creationId xmlns:a16="http://schemas.microsoft.com/office/drawing/2014/main" id="{F849B087-69F1-4830-8925-0C9E58F0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123"/>
              <a:ext cx="10" cy="26"/>
            </a:xfrm>
            <a:custGeom>
              <a:avLst/>
              <a:gdLst>
                <a:gd name="T0" fmla="*/ 33 w 4"/>
                <a:gd name="T1" fmla="*/ 0 h 10"/>
                <a:gd name="T2" fmla="*/ 63 w 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0" y="3"/>
                    <a:pt x="1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442">
              <a:extLst>
                <a:ext uri="{FF2B5EF4-FFF2-40B4-BE49-F238E27FC236}">
                  <a16:creationId xmlns:a16="http://schemas.microsoft.com/office/drawing/2014/main" id="{581675ED-A0CB-412A-8710-7273F3B6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072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443">
              <a:extLst>
                <a:ext uri="{FF2B5EF4-FFF2-40B4-BE49-F238E27FC236}">
                  <a16:creationId xmlns:a16="http://schemas.microsoft.com/office/drawing/2014/main" id="{EDB65003-8116-4AF4-B413-995A74BE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69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444">
              <a:extLst>
                <a:ext uri="{FF2B5EF4-FFF2-40B4-BE49-F238E27FC236}">
                  <a16:creationId xmlns:a16="http://schemas.microsoft.com/office/drawing/2014/main" id="{194C39E3-82C2-4D50-BBBC-5EBE41BC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088"/>
              <a:ext cx="12" cy="29"/>
            </a:xfrm>
            <a:custGeom>
              <a:avLst/>
              <a:gdLst>
                <a:gd name="T0" fmla="*/ 29 w 5"/>
                <a:gd name="T1" fmla="*/ 0 h 11"/>
                <a:gd name="T2" fmla="*/ 0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4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445">
              <a:extLst>
                <a:ext uri="{FF2B5EF4-FFF2-40B4-BE49-F238E27FC236}">
                  <a16:creationId xmlns:a16="http://schemas.microsoft.com/office/drawing/2014/main" id="{B0AB0E8A-2BC0-48D4-9C06-6AD1AEF3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09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446">
              <a:extLst>
                <a:ext uri="{FF2B5EF4-FFF2-40B4-BE49-F238E27FC236}">
                  <a16:creationId xmlns:a16="http://schemas.microsoft.com/office/drawing/2014/main" id="{35C6AF61-8688-457E-881A-CBBDB6DBB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139"/>
              <a:ext cx="12" cy="32"/>
            </a:xfrm>
            <a:custGeom>
              <a:avLst/>
              <a:gdLst>
                <a:gd name="T0" fmla="*/ 29 w 5"/>
                <a:gd name="T1" fmla="*/ 0 h 12"/>
                <a:gd name="T2" fmla="*/ 7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0" y="3"/>
                    <a:pt x="1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447">
              <a:extLst>
                <a:ext uri="{FF2B5EF4-FFF2-40B4-BE49-F238E27FC236}">
                  <a16:creationId xmlns:a16="http://schemas.microsoft.com/office/drawing/2014/main" id="{632CA565-60C3-4D79-B5A7-368CD66A7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63"/>
              <a:ext cx="30" cy="18"/>
            </a:xfrm>
            <a:custGeom>
              <a:avLst/>
              <a:gdLst>
                <a:gd name="T0" fmla="*/ 188 w 12"/>
                <a:gd name="T1" fmla="*/ 0 h 7"/>
                <a:gd name="T2" fmla="*/ 113 w 12"/>
                <a:gd name="T3" fmla="*/ 54 h 7"/>
                <a:gd name="T4" fmla="*/ 0 w 12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0" y="1"/>
                    <a:pt x="9" y="1"/>
                    <a:pt x="7" y="3"/>
                  </a:cubicBezTo>
                  <a:cubicBezTo>
                    <a:pt x="5" y="5"/>
                    <a:pt x="4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448">
              <a:extLst>
                <a:ext uri="{FF2B5EF4-FFF2-40B4-BE49-F238E27FC236}">
                  <a16:creationId xmlns:a16="http://schemas.microsoft.com/office/drawing/2014/main" id="{A7CE27C2-BA71-402A-B3A6-D668E620F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125"/>
              <a:ext cx="13" cy="22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4"/>
                    <a:pt x="2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449">
              <a:extLst>
                <a:ext uri="{FF2B5EF4-FFF2-40B4-BE49-F238E27FC236}">
                  <a16:creationId xmlns:a16="http://schemas.microsoft.com/office/drawing/2014/main" id="{8257B76D-E6D3-4F8B-85EA-7559B518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885"/>
              <a:ext cx="272" cy="214"/>
            </a:xfrm>
            <a:custGeom>
              <a:avLst/>
              <a:gdLst>
                <a:gd name="T0" fmla="*/ 1694 w 109"/>
                <a:gd name="T1" fmla="*/ 0 h 80"/>
                <a:gd name="T2" fmla="*/ 0 w 109"/>
                <a:gd name="T3" fmla="*/ 153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80">
                  <a:moveTo>
                    <a:pt x="109" y="0"/>
                  </a:moveTo>
                  <a:cubicBezTo>
                    <a:pt x="97" y="8"/>
                    <a:pt x="34" y="45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450">
              <a:extLst>
                <a:ext uri="{FF2B5EF4-FFF2-40B4-BE49-F238E27FC236}">
                  <a16:creationId xmlns:a16="http://schemas.microsoft.com/office/drawing/2014/main" id="{5D2F8896-A2C7-45DF-9C9F-DF013D00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93"/>
              <a:ext cx="35" cy="128"/>
            </a:xfrm>
            <a:custGeom>
              <a:avLst/>
              <a:gdLst>
                <a:gd name="T0" fmla="*/ 33 w 14"/>
                <a:gd name="T1" fmla="*/ 0 h 48"/>
                <a:gd name="T2" fmla="*/ 220 w 1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2" y="0"/>
                  </a:moveTo>
                  <a:cubicBezTo>
                    <a:pt x="2" y="12"/>
                    <a:pt x="0" y="38"/>
                    <a:pt x="14" y="4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451">
              <a:extLst>
                <a:ext uri="{FF2B5EF4-FFF2-40B4-BE49-F238E27FC236}">
                  <a16:creationId xmlns:a16="http://schemas.microsoft.com/office/drawing/2014/main" id="{AEB4C844-A59A-4A86-92A8-A0E6C197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899"/>
              <a:ext cx="218" cy="208"/>
            </a:xfrm>
            <a:custGeom>
              <a:avLst/>
              <a:gdLst>
                <a:gd name="T0" fmla="*/ 1368 w 87"/>
                <a:gd name="T1" fmla="*/ 0 h 78"/>
                <a:gd name="T2" fmla="*/ 0 w 87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78">
                  <a:moveTo>
                    <a:pt x="87" y="0"/>
                  </a:moveTo>
                  <a:cubicBezTo>
                    <a:pt x="80" y="7"/>
                    <a:pt x="3" y="61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52">
              <a:extLst>
                <a:ext uri="{FF2B5EF4-FFF2-40B4-BE49-F238E27FC236}">
                  <a16:creationId xmlns:a16="http://schemas.microsoft.com/office/drawing/2014/main" id="{64AF4CC4-46EB-4069-90FA-C5B337E9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25"/>
              <a:ext cx="147" cy="171"/>
            </a:xfrm>
            <a:custGeom>
              <a:avLst/>
              <a:gdLst>
                <a:gd name="T0" fmla="*/ 912 w 59"/>
                <a:gd name="T1" fmla="*/ 0 h 64"/>
                <a:gd name="T2" fmla="*/ 0 w 59"/>
                <a:gd name="T3" fmla="*/ 122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4">
                  <a:moveTo>
                    <a:pt x="59" y="0"/>
                  </a:moveTo>
                  <a:cubicBezTo>
                    <a:pt x="48" y="12"/>
                    <a:pt x="2" y="50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53">
              <a:extLst>
                <a:ext uri="{FF2B5EF4-FFF2-40B4-BE49-F238E27FC236}">
                  <a16:creationId xmlns:a16="http://schemas.microsoft.com/office/drawing/2014/main" id="{80042888-94ED-41C6-A451-5E3AA2DB7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912"/>
              <a:ext cx="77" cy="131"/>
            </a:xfrm>
            <a:custGeom>
              <a:avLst/>
              <a:gdLst>
                <a:gd name="T0" fmla="*/ 474 w 31"/>
                <a:gd name="T1" fmla="*/ 0 h 49"/>
                <a:gd name="T2" fmla="*/ 0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7" y="8"/>
                    <a:pt x="2" y="41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54">
              <a:extLst>
                <a:ext uri="{FF2B5EF4-FFF2-40B4-BE49-F238E27FC236}">
                  <a16:creationId xmlns:a16="http://schemas.microsoft.com/office/drawing/2014/main" id="{2DD8966F-EA48-4A64-8118-81EB860C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931"/>
              <a:ext cx="20" cy="101"/>
            </a:xfrm>
            <a:custGeom>
              <a:avLst/>
              <a:gdLst>
                <a:gd name="T0" fmla="*/ 125 w 8"/>
                <a:gd name="T1" fmla="*/ 0 h 38"/>
                <a:gd name="T2" fmla="*/ 63 w 8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cubicBezTo>
                    <a:pt x="5" y="11"/>
                    <a:pt x="0" y="28"/>
                    <a:pt x="4" y="3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55">
              <a:extLst>
                <a:ext uri="{FF2B5EF4-FFF2-40B4-BE49-F238E27FC236}">
                  <a16:creationId xmlns:a16="http://schemas.microsoft.com/office/drawing/2014/main" id="{C5EFEF90-64F4-482A-9E78-094D3F00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928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83 w 18"/>
                <a:gd name="T3" fmla="*/ 3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3" y="10"/>
                    <a:pt x="11" y="21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56">
              <a:extLst>
                <a:ext uri="{FF2B5EF4-FFF2-40B4-BE49-F238E27FC236}">
                  <a16:creationId xmlns:a16="http://schemas.microsoft.com/office/drawing/2014/main" id="{B846FF16-34BC-4564-8D7C-9C5D6EB03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037"/>
              <a:ext cx="65" cy="62"/>
            </a:xfrm>
            <a:custGeom>
              <a:avLst/>
              <a:gdLst>
                <a:gd name="T0" fmla="*/ 50 w 26"/>
                <a:gd name="T1" fmla="*/ 450 h 23"/>
                <a:gd name="T2" fmla="*/ 0 w 26"/>
                <a:gd name="T3" fmla="*/ 356 h 23"/>
                <a:gd name="T4" fmla="*/ 113 w 26"/>
                <a:gd name="T5" fmla="*/ 415 h 23"/>
                <a:gd name="T6" fmla="*/ 95 w 26"/>
                <a:gd name="T7" fmla="*/ 253 h 23"/>
                <a:gd name="T8" fmla="*/ 125 w 26"/>
                <a:gd name="T9" fmla="*/ 197 h 23"/>
                <a:gd name="T10" fmla="*/ 208 w 26"/>
                <a:gd name="T11" fmla="*/ 232 h 23"/>
                <a:gd name="T12" fmla="*/ 300 w 26"/>
                <a:gd name="T13" fmla="*/ 159 h 23"/>
                <a:gd name="T14" fmla="*/ 270 w 26"/>
                <a:gd name="T15" fmla="*/ 35 h 23"/>
                <a:gd name="T16" fmla="*/ 363 w 26"/>
                <a:gd name="T17" fmla="*/ 22 h 23"/>
                <a:gd name="T18" fmla="*/ 395 w 26"/>
                <a:gd name="T19" fmla="*/ 81 h 23"/>
                <a:gd name="T20" fmla="*/ 395 w 26"/>
                <a:gd name="T21" fmla="*/ 81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3">
                  <a:moveTo>
                    <a:pt x="3" y="23"/>
                  </a:moveTo>
                  <a:cubicBezTo>
                    <a:pt x="2" y="22"/>
                    <a:pt x="0" y="20"/>
                    <a:pt x="0" y="18"/>
                  </a:cubicBezTo>
                  <a:cubicBezTo>
                    <a:pt x="1" y="15"/>
                    <a:pt x="5" y="21"/>
                    <a:pt x="7" y="21"/>
                  </a:cubicBezTo>
                  <a:cubicBezTo>
                    <a:pt x="10" y="20"/>
                    <a:pt x="6" y="15"/>
                    <a:pt x="6" y="13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10" y="9"/>
                    <a:pt x="11" y="11"/>
                    <a:pt x="13" y="12"/>
                  </a:cubicBezTo>
                  <a:cubicBezTo>
                    <a:pt x="16" y="15"/>
                    <a:pt x="19" y="12"/>
                    <a:pt x="19" y="8"/>
                  </a:cubicBezTo>
                  <a:cubicBezTo>
                    <a:pt x="19" y="6"/>
                    <a:pt x="16" y="4"/>
                    <a:pt x="17" y="2"/>
                  </a:cubicBezTo>
                  <a:cubicBezTo>
                    <a:pt x="17" y="0"/>
                    <a:pt x="21" y="0"/>
                    <a:pt x="23" y="1"/>
                  </a:cubicBezTo>
                  <a:cubicBezTo>
                    <a:pt x="24" y="1"/>
                    <a:pt x="24" y="3"/>
                    <a:pt x="25" y="4"/>
                  </a:cubicBezTo>
                  <a:cubicBezTo>
                    <a:pt x="26" y="5"/>
                    <a:pt x="25" y="5"/>
                    <a:pt x="25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57">
              <a:extLst>
                <a:ext uri="{FF2B5EF4-FFF2-40B4-BE49-F238E27FC236}">
                  <a16:creationId xmlns:a16="http://schemas.microsoft.com/office/drawing/2014/main" id="{7D7B561F-BBCF-4EF6-93FA-02307536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995"/>
              <a:ext cx="98" cy="114"/>
            </a:xfrm>
            <a:custGeom>
              <a:avLst/>
              <a:gdLst>
                <a:gd name="T0" fmla="*/ 0 w 39"/>
                <a:gd name="T1" fmla="*/ 724 h 43"/>
                <a:gd name="T2" fmla="*/ 83 w 39"/>
                <a:gd name="T3" fmla="*/ 766 h 43"/>
                <a:gd name="T4" fmla="*/ 20 w 39"/>
                <a:gd name="T5" fmla="*/ 668 h 43"/>
                <a:gd name="T6" fmla="*/ 126 w 39"/>
                <a:gd name="T7" fmla="*/ 668 h 43"/>
                <a:gd name="T8" fmla="*/ 95 w 39"/>
                <a:gd name="T9" fmla="*/ 520 h 43"/>
                <a:gd name="T10" fmla="*/ 254 w 39"/>
                <a:gd name="T11" fmla="*/ 541 h 43"/>
                <a:gd name="T12" fmla="*/ 239 w 39"/>
                <a:gd name="T13" fmla="*/ 392 h 43"/>
                <a:gd name="T14" fmla="*/ 397 w 39"/>
                <a:gd name="T15" fmla="*/ 392 h 43"/>
                <a:gd name="T16" fmla="*/ 397 w 39"/>
                <a:gd name="T17" fmla="*/ 204 h 43"/>
                <a:gd name="T18" fmla="*/ 568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39"/>
                  </a:moveTo>
                  <a:cubicBezTo>
                    <a:pt x="1" y="41"/>
                    <a:pt x="4" y="43"/>
                    <a:pt x="5" y="41"/>
                  </a:cubicBezTo>
                  <a:cubicBezTo>
                    <a:pt x="6" y="39"/>
                    <a:pt x="2" y="37"/>
                    <a:pt x="1" y="36"/>
                  </a:cubicBezTo>
                  <a:cubicBezTo>
                    <a:pt x="3" y="33"/>
                    <a:pt x="6" y="37"/>
                    <a:pt x="8" y="36"/>
                  </a:cubicBezTo>
                  <a:cubicBezTo>
                    <a:pt x="12" y="35"/>
                    <a:pt x="5" y="30"/>
                    <a:pt x="6" y="28"/>
                  </a:cubicBezTo>
                  <a:cubicBezTo>
                    <a:pt x="8" y="26"/>
                    <a:pt x="13" y="30"/>
                    <a:pt x="16" y="29"/>
                  </a:cubicBezTo>
                  <a:cubicBezTo>
                    <a:pt x="19" y="27"/>
                    <a:pt x="15" y="24"/>
                    <a:pt x="15" y="21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9"/>
                    <a:pt x="26" y="14"/>
                    <a:pt x="25" y="11"/>
                  </a:cubicBezTo>
                  <a:cubicBezTo>
                    <a:pt x="29" y="18"/>
                    <a:pt x="39" y="5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58">
              <a:extLst>
                <a:ext uri="{FF2B5EF4-FFF2-40B4-BE49-F238E27FC236}">
                  <a16:creationId xmlns:a16="http://schemas.microsoft.com/office/drawing/2014/main" id="{EB54D56B-3B47-4503-A317-755134550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032"/>
              <a:ext cx="50" cy="64"/>
            </a:xfrm>
            <a:custGeom>
              <a:avLst/>
              <a:gdLst>
                <a:gd name="T0" fmla="*/ 0 w 20"/>
                <a:gd name="T1" fmla="*/ 397 h 24"/>
                <a:gd name="T2" fmla="*/ 125 w 20"/>
                <a:gd name="T3" fmla="*/ 435 h 24"/>
                <a:gd name="T4" fmla="*/ 63 w 20"/>
                <a:gd name="T5" fmla="*/ 264 h 24"/>
                <a:gd name="T6" fmla="*/ 208 w 20"/>
                <a:gd name="T7" fmla="*/ 307 h 24"/>
                <a:gd name="T8" fmla="*/ 158 w 20"/>
                <a:gd name="T9" fmla="*/ 136 h 24"/>
                <a:gd name="T10" fmla="*/ 283 w 20"/>
                <a:gd name="T11" fmla="*/ 171 h 24"/>
                <a:gd name="T12" fmla="*/ 238 w 20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1" y="22"/>
                    <a:pt x="6" y="24"/>
                    <a:pt x="8" y="23"/>
                  </a:cubicBezTo>
                  <a:cubicBezTo>
                    <a:pt x="10" y="21"/>
                    <a:pt x="2" y="17"/>
                    <a:pt x="4" y="14"/>
                  </a:cubicBezTo>
                  <a:cubicBezTo>
                    <a:pt x="5" y="12"/>
                    <a:pt x="10" y="18"/>
                    <a:pt x="13" y="16"/>
                  </a:cubicBezTo>
                  <a:cubicBezTo>
                    <a:pt x="16" y="14"/>
                    <a:pt x="10" y="9"/>
                    <a:pt x="10" y="7"/>
                  </a:cubicBezTo>
                  <a:cubicBezTo>
                    <a:pt x="12" y="8"/>
                    <a:pt x="15" y="11"/>
                    <a:pt x="18" y="9"/>
                  </a:cubicBezTo>
                  <a:cubicBezTo>
                    <a:pt x="20" y="6"/>
                    <a:pt x="16" y="2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459">
              <a:extLst>
                <a:ext uri="{FF2B5EF4-FFF2-40B4-BE49-F238E27FC236}">
                  <a16:creationId xmlns:a16="http://schemas.microsoft.com/office/drawing/2014/main" id="{BF5B9CA3-1A11-43BF-884F-87D573D6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984"/>
              <a:ext cx="45" cy="61"/>
            </a:xfrm>
            <a:custGeom>
              <a:avLst/>
              <a:gdLst>
                <a:gd name="T0" fmla="*/ 0 w 18"/>
                <a:gd name="T1" fmla="*/ 353 h 23"/>
                <a:gd name="T2" fmla="*/ 95 w 18"/>
                <a:gd name="T3" fmla="*/ 395 h 23"/>
                <a:gd name="T4" fmla="*/ 50 w 18"/>
                <a:gd name="T5" fmla="*/ 294 h 23"/>
                <a:gd name="T6" fmla="*/ 188 w 18"/>
                <a:gd name="T7" fmla="*/ 281 h 23"/>
                <a:gd name="T8" fmla="*/ 113 w 18"/>
                <a:gd name="T9" fmla="*/ 191 h 23"/>
                <a:gd name="T10" fmla="*/ 270 w 18"/>
                <a:gd name="T11" fmla="*/ 133 h 23"/>
                <a:gd name="T12" fmla="*/ 175 w 18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0" y="19"/>
                  </a:moveTo>
                  <a:cubicBezTo>
                    <a:pt x="1" y="21"/>
                    <a:pt x="5" y="23"/>
                    <a:pt x="6" y="21"/>
                  </a:cubicBezTo>
                  <a:cubicBezTo>
                    <a:pt x="8" y="19"/>
                    <a:pt x="4" y="17"/>
                    <a:pt x="3" y="16"/>
                  </a:cubicBezTo>
                  <a:cubicBezTo>
                    <a:pt x="5" y="17"/>
                    <a:pt x="11" y="18"/>
                    <a:pt x="12" y="15"/>
                  </a:cubicBezTo>
                  <a:cubicBezTo>
                    <a:pt x="13" y="14"/>
                    <a:pt x="9" y="10"/>
                    <a:pt x="7" y="10"/>
                  </a:cubicBezTo>
                  <a:cubicBezTo>
                    <a:pt x="10" y="11"/>
                    <a:pt x="15" y="10"/>
                    <a:pt x="17" y="7"/>
                  </a:cubicBezTo>
                  <a:cubicBezTo>
                    <a:pt x="18" y="4"/>
                    <a:pt x="14" y="0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460">
              <a:extLst>
                <a:ext uri="{FF2B5EF4-FFF2-40B4-BE49-F238E27FC236}">
                  <a16:creationId xmlns:a16="http://schemas.microsoft.com/office/drawing/2014/main" id="{EF14A645-B28B-4E26-AEB6-591B48A05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81"/>
              <a:ext cx="25" cy="54"/>
            </a:xfrm>
            <a:custGeom>
              <a:avLst/>
              <a:gdLst>
                <a:gd name="T0" fmla="*/ 83 w 10"/>
                <a:gd name="T1" fmla="*/ 394 h 20"/>
                <a:gd name="T2" fmla="*/ 158 w 10"/>
                <a:gd name="T3" fmla="*/ 278 h 20"/>
                <a:gd name="T4" fmla="*/ 50 w 10"/>
                <a:gd name="T5" fmla="*/ 313 h 20"/>
                <a:gd name="T6" fmla="*/ 145 w 10"/>
                <a:gd name="T7" fmla="*/ 197 h 20"/>
                <a:gd name="T8" fmla="*/ 50 w 10"/>
                <a:gd name="T9" fmla="*/ 197 h 20"/>
                <a:gd name="T10" fmla="*/ 145 w 10"/>
                <a:gd name="T11" fmla="*/ 81 h 20"/>
                <a:gd name="T12" fmla="*/ 0 w 10"/>
                <a:gd name="T13" fmla="*/ 5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0">
                  <a:moveTo>
                    <a:pt x="5" y="20"/>
                  </a:moveTo>
                  <a:cubicBezTo>
                    <a:pt x="7" y="19"/>
                    <a:pt x="10" y="17"/>
                    <a:pt x="10" y="14"/>
                  </a:cubicBezTo>
                  <a:cubicBezTo>
                    <a:pt x="8" y="14"/>
                    <a:pt x="5" y="16"/>
                    <a:pt x="3" y="16"/>
                  </a:cubicBezTo>
                  <a:cubicBezTo>
                    <a:pt x="4" y="15"/>
                    <a:pt x="9" y="12"/>
                    <a:pt x="9" y="10"/>
                  </a:cubicBezTo>
                  <a:cubicBezTo>
                    <a:pt x="8" y="8"/>
                    <a:pt x="4" y="9"/>
                    <a:pt x="3" y="10"/>
                  </a:cubicBezTo>
                  <a:cubicBezTo>
                    <a:pt x="4" y="9"/>
                    <a:pt x="9" y="6"/>
                    <a:pt x="9" y="4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461">
              <a:extLst>
                <a:ext uri="{FF2B5EF4-FFF2-40B4-BE49-F238E27FC236}">
                  <a16:creationId xmlns:a16="http://schemas.microsoft.com/office/drawing/2014/main" id="{7D4BD6B0-8010-42D5-9F04-0A7AF643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003"/>
              <a:ext cx="23" cy="21"/>
            </a:xfrm>
            <a:custGeom>
              <a:avLst/>
              <a:gdLst>
                <a:gd name="T0" fmla="*/ 97 w 9"/>
                <a:gd name="T1" fmla="*/ 144 h 8"/>
                <a:gd name="T2" fmla="*/ 118 w 9"/>
                <a:gd name="T3" fmla="*/ 21 h 8"/>
                <a:gd name="T4" fmla="*/ 0 w 9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7" y="7"/>
                    <a:pt x="9" y="3"/>
                    <a:pt x="7" y="1"/>
                  </a:cubicBezTo>
                  <a:cubicBezTo>
                    <a:pt x="5" y="0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462">
              <a:extLst>
                <a:ext uri="{FF2B5EF4-FFF2-40B4-BE49-F238E27FC236}">
                  <a16:creationId xmlns:a16="http://schemas.microsoft.com/office/drawing/2014/main" id="{E64F2BBE-02FD-4702-8D90-083C6BBD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965"/>
              <a:ext cx="18" cy="19"/>
            </a:xfrm>
            <a:custGeom>
              <a:avLst/>
              <a:gdLst>
                <a:gd name="T0" fmla="*/ 85 w 7"/>
                <a:gd name="T1" fmla="*/ 141 h 7"/>
                <a:gd name="T2" fmla="*/ 85 w 7"/>
                <a:gd name="T3" fmla="*/ 0 h 7"/>
                <a:gd name="T4" fmla="*/ 0 w 7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5" y="6"/>
                    <a:pt x="7" y="1"/>
                    <a:pt x="5" y="0"/>
                  </a:cubicBezTo>
                  <a:cubicBezTo>
                    <a:pt x="3" y="0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463">
              <a:extLst>
                <a:ext uri="{FF2B5EF4-FFF2-40B4-BE49-F238E27FC236}">
                  <a16:creationId xmlns:a16="http://schemas.microsoft.com/office/drawing/2014/main" id="{AAD3D5C7-5610-41E8-8A1A-9A5D2BBF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928"/>
              <a:ext cx="22" cy="29"/>
            </a:xfrm>
            <a:custGeom>
              <a:avLst/>
              <a:gdLst>
                <a:gd name="T0" fmla="*/ 71 w 9"/>
                <a:gd name="T1" fmla="*/ 0 h 11"/>
                <a:gd name="T2" fmla="*/ 12 w 9"/>
                <a:gd name="T3" fmla="*/ 55 h 11"/>
                <a:gd name="T4" fmla="*/ 71 w 9"/>
                <a:gd name="T5" fmla="*/ 90 h 11"/>
                <a:gd name="T6" fmla="*/ 132 w 9"/>
                <a:gd name="T7" fmla="*/ 90 h 11"/>
                <a:gd name="T8" fmla="*/ 29 w 9"/>
                <a:gd name="T9" fmla="*/ 20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3" y="6"/>
                    <a:pt x="5" y="5"/>
                  </a:cubicBezTo>
                  <a:cubicBezTo>
                    <a:pt x="6" y="5"/>
                    <a:pt x="8" y="3"/>
                    <a:pt x="9" y="5"/>
                  </a:cubicBezTo>
                  <a:cubicBezTo>
                    <a:pt x="9" y="8"/>
                    <a:pt x="4" y="11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464">
              <a:extLst>
                <a:ext uri="{FF2B5EF4-FFF2-40B4-BE49-F238E27FC236}">
                  <a16:creationId xmlns:a16="http://schemas.microsoft.com/office/drawing/2014/main" id="{D9352176-CB52-4867-BF5F-8CD6E8ED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25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465">
              <a:extLst>
                <a:ext uri="{FF2B5EF4-FFF2-40B4-BE49-F238E27FC236}">
                  <a16:creationId xmlns:a16="http://schemas.microsoft.com/office/drawing/2014/main" id="{85438D8C-5CC2-49A9-B42A-F1541CBE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949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466">
              <a:extLst>
                <a:ext uri="{FF2B5EF4-FFF2-40B4-BE49-F238E27FC236}">
                  <a16:creationId xmlns:a16="http://schemas.microsoft.com/office/drawing/2014/main" id="{9794E86D-02D3-48F2-8D11-2687546B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923"/>
              <a:ext cx="10" cy="10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467">
              <a:extLst>
                <a:ext uri="{FF2B5EF4-FFF2-40B4-BE49-F238E27FC236}">
                  <a16:creationId xmlns:a16="http://schemas.microsoft.com/office/drawing/2014/main" id="{29314B49-5734-4B74-AB73-CE8D675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9"/>
              <a:ext cx="7" cy="5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2" y="2"/>
                    <a:pt x="3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468">
              <a:extLst>
                <a:ext uri="{FF2B5EF4-FFF2-40B4-BE49-F238E27FC236}">
                  <a16:creationId xmlns:a16="http://schemas.microsoft.com/office/drawing/2014/main" id="{24C83193-BF22-4E4F-A0CD-B7853AAD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57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469">
              <a:extLst>
                <a:ext uri="{FF2B5EF4-FFF2-40B4-BE49-F238E27FC236}">
                  <a16:creationId xmlns:a16="http://schemas.microsoft.com/office/drawing/2014/main" id="{9B05F743-755F-47A2-A913-7C13EEA1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896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470">
              <a:extLst>
                <a:ext uri="{FF2B5EF4-FFF2-40B4-BE49-F238E27FC236}">
                  <a16:creationId xmlns:a16="http://schemas.microsoft.com/office/drawing/2014/main" id="{8E6ED151-1AC4-4076-B69E-4B371DF36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09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471">
              <a:extLst>
                <a:ext uri="{FF2B5EF4-FFF2-40B4-BE49-F238E27FC236}">
                  <a16:creationId xmlns:a16="http://schemas.microsoft.com/office/drawing/2014/main" id="{DA33E6B7-42FA-47E0-915B-E410D25A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1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472">
              <a:extLst>
                <a:ext uri="{FF2B5EF4-FFF2-40B4-BE49-F238E27FC236}">
                  <a16:creationId xmlns:a16="http://schemas.microsoft.com/office/drawing/2014/main" id="{380FB689-35D4-480B-B97A-21B482CAF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885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473">
              <a:extLst>
                <a:ext uri="{FF2B5EF4-FFF2-40B4-BE49-F238E27FC236}">
                  <a16:creationId xmlns:a16="http://schemas.microsoft.com/office/drawing/2014/main" id="{F28C93EB-666A-43B3-BE99-C70F353E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88"/>
              <a:ext cx="3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474">
              <a:extLst>
                <a:ext uri="{FF2B5EF4-FFF2-40B4-BE49-F238E27FC236}">
                  <a16:creationId xmlns:a16="http://schemas.microsoft.com/office/drawing/2014/main" id="{F483FF2E-4045-4C7E-9183-849804D3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04"/>
              <a:ext cx="17" cy="32"/>
            </a:xfrm>
            <a:custGeom>
              <a:avLst/>
              <a:gdLst>
                <a:gd name="T0" fmla="*/ 12 w 7"/>
                <a:gd name="T1" fmla="*/ 56 h 12"/>
                <a:gd name="T2" fmla="*/ 0 w 7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1" y="3"/>
                  </a:moveTo>
                  <a:cubicBezTo>
                    <a:pt x="7" y="0"/>
                    <a:pt x="4" y="12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475">
              <a:extLst>
                <a:ext uri="{FF2B5EF4-FFF2-40B4-BE49-F238E27FC236}">
                  <a16:creationId xmlns:a16="http://schemas.microsoft.com/office/drawing/2014/main" id="{A3E0D71E-DDFB-448E-8670-AD3F81BC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045"/>
              <a:ext cx="18" cy="22"/>
            </a:xfrm>
            <a:custGeom>
              <a:avLst/>
              <a:gdLst>
                <a:gd name="T0" fmla="*/ 118 w 7"/>
                <a:gd name="T1" fmla="*/ 107 h 8"/>
                <a:gd name="T2" fmla="*/ 21 w 7"/>
                <a:gd name="T3" fmla="*/ 61 h 8"/>
                <a:gd name="T4" fmla="*/ 100 w 7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6" y="3"/>
                    <a:pt x="3" y="0"/>
                    <a:pt x="1" y="3"/>
                  </a:cubicBezTo>
                  <a:cubicBezTo>
                    <a:pt x="0" y="5"/>
                    <a:pt x="4" y="8"/>
                    <a:pt x="6" y="8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476">
              <a:extLst>
                <a:ext uri="{FF2B5EF4-FFF2-40B4-BE49-F238E27FC236}">
                  <a16:creationId xmlns:a16="http://schemas.microsoft.com/office/drawing/2014/main" id="{9DE77F91-5F9D-42A6-85A4-A569E09D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091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477">
              <a:extLst>
                <a:ext uri="{FF2B5EF4-FFF2-40B4-BE49-F238E27FC236}">
                  <a16:creationId xmlns:a16="http://schemas.microsoft.com/office/drawing/2014/main" id="{F4477995-D859-4FD0-9E87-71A406E7B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051"/>
              <a:ext cx="5" cy="10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478">
              <a:extLst>
                <a:ext uri="{FF2B5EF4-FFF2-40B4-BE49-F238E27FC236}">
                  <a16:creationId xmlns:a16="http://schemas.microsoft.com/office/drawing/2014/main" id="{910D83B9-BB02-4E1A-81C1-BD564B0A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080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479">
              <a:extLst>
                <a:ext uri="{FF2B5EF4-FFF2-40B4-BE49-F238E27FC236}">
                  <a16:creationId xmlns:a16="http://schemas.microsoft.com/office/drawing/2014/main" id="{1AC2D476-2897-451F-8ECF-C6E2051C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04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480">
              <a:extLst>
                <a:ext uri="{FF2B5EF4-FFF2-40B4-BE49-F238E27FC236}">
                  <a16:creationId xmlns:a16="http://schemas.microsoft.com/office/drawing/2014/main" id="{4A425C3B-AF05-488A-962F-2D9A5790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72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481">
              <a:extLst>
                <a:ext uri="{FF2B5EF4-FFF2-40B4-BE49-F238E27FC236}">
                  <a16:creationId xmlns:a16="http://schemas.microsoft.com/office/drawing/2014/main" id="{FF2C962D-33EB-4BDE-A9A7-7221EE934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096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70 w 7"/>
                <a:gd name="T3" fmla="*/ 35 h 9"/>
                <a:gd name="T4" fmla="*/ 12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2"/>
                    <a:pt x="4" y="0"/>
                    <a:pt x="5" y="2"/>
                  </a:cubicBezTo>
                  <a:cubicBezTo>
                    <a:pt x="7" y="5"/>
                    <a:pt x="3" y="8"/>
                    <a:pt x="1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482">
              <a:extLst>
                <a:ext uri="{FF2B5EF4-FFF2-40B4-BE49-F238E27FC236}">
                  <a16:creationId xmlns:a16="http://schemas.microsoft.com/office/drawing/2014/main" id="{853639EE-4203-4C1A-B230-B726700B3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139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483">
              <a:extLst>
                <a:ext uri="{FF2B5EF4-FFF2-40B4-BE49-F238E27FC236}">
                  <a16:creationId xmlns:a16="http://schemas.microsoft.com/office/drawing/2014/main" id="{FAEE4697-4526-4F52-960C-CBF9F52A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165"/>
              <a:ext cx="18" cy="22"/>
            </a:xfrm>
            <a:custGeom>
              <a:avLst/>
              <a:gdLst>
                <a:gd name="T0" fmla="*/ 0 w 7"/>
                <a:gd name="T1" fmla="*/ 47 h 8"/>
                <a:gd name="T2" fmla="*/ 67 w 7"/>
                <a:gd name="T3" fmla="*/ 143 h 8"/>
                <a:gd name="T4" fmla="*/ 67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5"/>
                    <a:pt x="1" y="8"/>
                    <a:pt x="4" y="7"/>
                  </a:cubicBezTo>
                  <a:cubicBezTo>
                    <a:pt x="7" y="5"/>
                    <a:pt x="5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484">
              <a:extLst>
                <a:ext uri="{FF2B5EF4-FFF2-40B4-BE49-F238E27FC236}">
                  <a16:creationId xmlns:a16="http://schemas.microsoft.com/office/drawing/2014/main" id="{A2D274E9-ED4A-4AB5-9140-8CACB680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41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485">
              <a:extLst>
                <a:ext uri="{FF2B5EF4-FFF2-40B4-BE49-F238E27FC236}">
                  <a16:creationId xmlns:a16="http://schemas.microsoft.com/office/drawing/2014/main" id="{8F5DB844-73D2-49EA-BA82-B17CB3A1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099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95 w 6"/>
                <a:gd name="T3" fmla="*/ 93 h 9"/>
                <a:gd name="T4" fmla="*/ 33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6"/>
                    <a:pt x="6" y="9"/>
                    <a:pt x="6" y="5"/>
                  </a:cubicBezTo>
                  <a:cubicBezTo>
                    <a:pt x="6" y="3"/>
                    <a:pt x="3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486">
              <a:extLst>
                <a:ext uri="{FF2B5EF4-FFF2-40B4-BE49-F238E27FC236}">
                  <a16:creationId xmlns:a16="http://schemas.microsoft.com/office/drawing/2014/main" id="{CC1D14C9-C7FC-493D-B941-FF486152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67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487">
              <a:extLst>
                <a:ext uri="{FF2B5EF4-FFF2-40B4-BE49-F238E27FC236}">
                  <a16:creationId xmlns:a16="http://schemas.microsoft.com/office/drawing/2014/main" id="{A2153A70-C4DB-49B7-AD6E-0CBAABBF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12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488">
              <a:extLst>
                <a:ext uri="{FF2B5EF4-FFF2-40B4-BE49-F238E27FC236}">
                  <a16:creationId xmlns:a16="http://schemas.microsoft.com/office/drawing/2014/main" id="{CC7909EB-3AAE-45E5-806A-C21B8984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053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489">
              <a:extLst>
                <a:ext uri="{FF2B5EF4-FFF2-40B4-BE49-F238E27FC236}">
                  <a16:creationId xmlns:a16="http://schemas.microsoft.com/office/drawing/2014/main" id="{20493674-1508-428B-B1CD-005F0EF6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717"/>
              <a:ext cx="405" cy="166"/>
            </a:xfrm>
            <a:custGeom>
              <a:avLst/>
              <a:gdLst>
                <a:gd name="T0" fmla="*/ 2470 w 162"/>
                <a:gd name="T1" fmla="*/ 517 h 62"/>
                <a:gd name="T2" fmla="*/ 2175 w 162"/>
                <a:gd name="T3" fmla="*/ 632 h 62"/>
                <a:gd name="T4" fmla="*/ 2020 w 162"/>
                <a:gd name="T5" fmla="*/ 744 h 62"/>
                <a:gd name="T6" fmla="*/ 1863 w 162"/>
                <a:gd name="T7" fmla="*/ 766 h 62"/>
                <a:gd name="T8" fmla="*/ 1345 w 162"/>
                <a:gd name="T9" fmla="*/ 766 h 62"/>
                <a:gd name="T10" fmla="*/ 595 w 162"/>
                <a:gd name="T11" fmla="*/ 402 h 62"/>
                <a:gd name="T12" fmla="*/ 500 w 162"/>
                <a:gd name="T13" fmla="*/ 329 h 62"/>
                <a:gd name="T14" fmla="*/ 458 w 162"/>
                <a:gd name="T15" fmla="*/ 171 h 62"/>
                <a:gd name="T16" fmla="*/ 408 w 162"/>
                <a:gd name="T17" fmla="*/ 35 h 62"/>
                <a:gd name="T18" fmla="*/ 220 w 162"/>
                <a:gd name="T19" fmla="*/ 35 h 62"/>
                <a:gd name="T20" fmla="*/ 20 w 162"/>
                <a:gd name="T21" fmla="*/ 423 h 62"/>
                <a:gd name="T22" fmla="*/ 83 w 162"/>
                <a:gd name="T23" fmla="*/ 538 h 62"/>
                <a:gd name="T24" fmla="*/ 313 w 162"/>
                <a:gd name="T25" fmla="*/ 444 h 62"/>
                <a:gd name="T26" fmla="*/ 458 w 162"/>
                <a:gd name="T27" fmla="*/ 402 h 62"/>
                <a:gd name="T28" fmla="*/ 550 w 162"/>
                <a:gd name="T29" fmla="*/ 479 h 62"/>
                <a:gd name="T30" fmla="*/ 1313 w 162"/>
                <a:gd name="T31" fmla="*/ 881 h 62"/>
                <a:gd name="T32" fmla="*/ 1875 w 162"/>
                <a:gd name="T33" fmla="*/ 881 h 62"/>
                <a:gd name="T34" fmla="*/ 2033 w 162"/>
                <a:gd name="T35" fmla="*/ 983 h 62"/>
                <a:gd name="T36" fmla="*/ 2063 w 162"/>
                <a:gd name="T37" fmla="*/ 1154 h 62"/>
                <a:gd name="T38" fmla="*/ 2220 w 162"/>
                <a:gd name="T39" fmla="*/ 1154 h 62"/>
                <a:gd name="T40" fmla="*/ 2533 w 162"/>
                <a:gd name="T41" fmla="*/ 675 h 62"/>
                <a:gd name="T42" fmla="*/ 2470 w 162"/>
                <a:gd name="T43" fmla="*/ 517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3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6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5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6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2" y="44"/>
                    <a:pt x="162" y="35"/>
                  </a:cubicBezTo>
                  <a:cubicBezTo>
                    <a:pt x="162" y="31"/>
                    <a:pt x="161" y="28"/>
                    <a:pt x="158" y="27"/>
                  </a:cubicBezTo>
                  <a:close/>
                </a:path>
              </a:pathLst>
            </a:custGeom>
            <a:solidFill>
              <a:srgbClr val="E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490">
              <a:extLst>
                <a:ext uri="{FF2B5EF4-FFF2-40B4-BE49-F238E27FC236}">
                  <a16:creationId xmlns:a16="http://schemas.microsoft.com/office/drawing/2014/main" id="{987A829E-8D4A-401B-BCA9-CC1F4440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803"/>
              <a:ext cx="47" cy="61"/>
            </a:xfrm>
            <a:custGeom>
              <a:avLst/>
              <a:gdLst>
                <a:gd name="T0" fmla="*/ 0 w 19"/>
                <a:gd name="T1" fmla="*/ 395 h 23"/>
                <a:gd name="T2" fmla="*/ 62 w 19"/>
                <a:gd name="T3" fmla="*/ 191 h 23"/>
                <a:gd name="T4" fmla="*/ 257 w 19"/>
                <a:gd name="T5" fmla="*/ 0 h 23"/>
                <a:gd name="T6" fmla="*/ 287 w 19"/>
                <a:gd name="T7" fmla="*/ 21 h 23"/>
                <a:gd name="T8" fmla="*/ 195 w 19"/>
                <a:gd name="T9" fmla="*/ 191 h 23"/>
                <a:gd name="T10" fmla="*/ 42 w 19"/>
                <a:gd name="T11" fmla="*/ 408 h 23"/>
                <a:gd name="T12" fmla="*/ 0 w 19"/>
                <a:gd name="T13" fmla="*/ 395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0" y="21"/>
                  </a:moveTo>
                  <a:cubicBezTo>
                    <a:pt x="0" y="19"/>
                    <a:pt x="1" y="15"/>
                    <a:pt x="4" y="10"/>
                  </a:cubicBezTo>
                  <a:cubicBezTo>
                    <a:pt x="8" y="4"/>
                    <a:pt x="13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4"/>
                    <a:pt x="16" y="6"/>
                    <a:pt x="13" y="10"/>
                  </a:cubicBezTo>
                  <a:cubicBezTo>
                    <a:pt x="10" y="14"/>
                    <a:pt x="7" y="21"/>
                    <a:pt x="3" y="22"/>
                  </a:cubicBezTo>
                  <a:cubicBezTo>
                    <a:pt x="1" y="23"/>
                    <a:pt x="0" y="22"/>
                    <a:pt x="0" y="21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491">
              <a:extLst>
                <a:ext uri="{FF2B5EF4-FFF2-40B4-BE49-F238E27FC236}">
                  <a16:creationId xmlns:a16="http://schemas.microsoft.com/office/drawing/2014/main" id="{C537EAAD-F518-488B-95EE-E74AE013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731"/>
              <a:ext cx="45" cy="50"/>
            </a:xfrm>
            <a:custGeom>
              <a:avLst/>
              <a:gdLst>
                <a:gd name="T0" fmla="*/ 20 w 18"/>
                <a:gd name="T1" fmla="*/ 326 h 19"/>
                <a:gd name="T2" fmla="*/ 0 w 18"/>
                <a:gd name="T3" fmla="*/ 311 h 19"/>
                <a:gd name="T4" fmla="*/ 175 w 18"/>
                <a:gd name="T5" fmla="*/ 34 h 19"/>
                <a:gd name="T6" fmla="*/ 270 w 18"/>
                <a:gd name="T7" fmla="*/ 21 h 19"/>
                <a:gd name="T8" fmla="*/ 250 w 18"/>
                <a:gd name="T9" fmla="*/ 124 h 19"/>
                <a:gd name="T10" fmla="*/ 20 w 18"/>
                <a:gd name="T11" fmla="*/ 32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" y="18"/>
                  </a:moveTo>
                  <a:cubicBezTo>
                    <a:pt x="1" y="18"/>
                    <a:pt x="0" y="18"/>
                    <a:pt x="0" y="17"/>
                  </a:cubicBezTo>
                  <a:cubicBezTo>
                    <a:pt x="0" y="13"/>
                    <a:pt x="5" y="5"/>
                    <a:pt x="11" y="2"/>
                  </a:cubicBezTo>
                  <a:cubicBezTo>
                    <a:pt x="13" y="1"/>
                    <a:pt x="15" y="0"/>
                    <a:pt x="17" y="1"/>
                  </a:cubicBezTo>
                  <a:cubicBezTo>
                    <a:pt x="18" y="2"/>
                    <a:pt x="18" y="4"/>
                    <a:pt x="16" y="7"/>
                  </a:cubicBezTo>
                  <a:cubicBezTo>
                    <a:pt x="13" y="14"/>
                    <a:pt x="4" y="19"/>
                    <a:pt x="1" y="18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492">
              <a:extLst>
                <a:ext uri="{FF2B5EF4-FFF2-40B4-BE49-F238E27FC236}">
                  <a16:creationId xmlns:a16="http://schemas.microsoft.com/office/drawing/2014/main" id="{0EE41398-9444-4213-8035-1456959C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1"/>
              <a:ext cx="540" cy="494"/>
            </a:xfrm>
            <a:custGeom>
              <a:avLst/>
              <a:gdLst>
                <a:gd name="T0" fmla="*/ 3363 w 216"/>
                <a:gd name="T1" fmla="*/ 35 h 185"/>
                <a:gd name="T2" fmla="*/ 3375 w 216"/>
                <a:gd name="T3" fmla="*/ 0 h 185"/>
                <a:gd name="T4" fmla="*/ 0 w 216"/>
                <a:gd name="T5" fmla="*/ 3522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85">
                  <a:moveTo>
                    <a:pt x="215" y="2"/>
                  </a:moveTo>
                  <a:cubicBezTo>
                    <a:pt x="215" y="2"/>
                    <a:pt x="216" y="1"/>
                    <a:pt x="216" y="0"/>
                  </a:cubicBezTo>
                  <a:cubicBezTo>
                    <a:pt x="171" y="22"/>
                    <a:pt x="36" y="138"/>
                    <a:pt x="0" y="18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493">
              <a:extLst>
                <a:ext uri="{FF2B5EF4-FFF2-40B4-BE49-F238E27FC236}">
                  <a16:creationId xmlns:a16="http://schemas.microsoft.com/office/drawing/2014/main" id="{9226F380-9D08-46EE-8DB1-AF8358E2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7"/>
              <a:ext cx="537" cy="538"/>
            </a:xfrm>
            <a:custGeom>
              <a:avLst/>
              <a:gdLst>
                <a:gd name="T0" fmla="*/ 0 w 215"/>
                <a:gd name="T1" fmla="*/ 3817 h 202"/>
                <a:gd name="T2" fmla="*/ 1341 w 215"/>
                <a:gd name="T3" fmla="*/ 2056 h 202"/>
                <a:gd name="T4" fmla="*/ 2590 w 215"/>
                <a:gd name="T5" fmla="*/ 964 h 202"/>
                <a:gd name="T6" fmla="*/ 3349 w 215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202">
                  <a:moveTo>
                    <a:pt x="0" y="202"/>
                  </a:moveTo>
                  <a:cubicBezTo>
                    <a:pt x="20" y="175"/>
                    <a:pt x="71" y="124"/>
                    <a:pt x="86" y="109"/>
                  </a:cubicBezTo>
                  <a:cubicBezTo>
                    <a:pt x="136" y="61"/>
                    <a:pt x="150" y="63"/>
                    <a:pt x="166" y="51"/>
                  </a:cubicBezTo>
                  <a:cubicBezTo>
                    <a:pt x="180" y="34"/>
                    <a:pt x="197" y="17"/>
                    <a:pt x="2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494">
              <a:extLst>
                <a:ext uri="{FF2B5EF4-FFF2-40B4-BE49-F238E27FC236}">
                  <a16:creationId xmlns:a16="http://schemas.microsoft.com/office/drawing/2014/main" id="{39FE7AF9-0AFB-4250-B4FF-96F9605D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717"/>
              <a:ext cx="402" cy="166"/>
            </a:xfrm>
            <a:custGeom>
              <a:avLst/>
              <a:gdLst>
                <a:gd name="T0" fmla="*/ 2462 w 161"/>
                <a:gd name="T1" fmla="*/ 517 h 62"/>
                <a:gd name="T2" fmla="*/ 2162 w 161"/>
                <a:gd name="T3" fmla="*/ 632 h 62"/>
                <a:gd name="T4" fmla="*/ 2008 w 161"/>
                <a:gd name="T5" fmla="*/ 744 h 62"/>
                <a:gd name="T6" fmla="*/ 1853 w 161"/>
                <a:gd name="T7" fmla="*/ 766 h 62"/>
                <a:gd name="T8" fmla="*/ 1341 w 161"/>
                <a:gd name="T9" fmla="*/ 766 h 62"/>
                <a:gd name="T10" fmla="*/ 592 w 161"/>
                <a:gd name="T11" fmla="*/ 402 h 62"/>
                <a:gd name="T12" fmla="*/ 499 w 161"/>
                <a:gd name="T13" fmla="*/ 329 h 62"/>
                <a:gd name="T14" fmla="*/ 449 w 161"/>
                <a:gd name="T15" fmla="*/ 171 h 62"/>
                <a:gd name="T16" fmla="*/ 404 w 161"/>
                <a:gd name="T17" fmla="*/ 35 h 62"/>
                <a:gd name="T18" fmla="*/ 217 w 161"/>
                <a:gd name="T19" fmla="*/ 35 h 62"/>
                <a:gd name="T20" fmla="*/ 12 w 161"/>
                <a:gd name="T21" fmla="*/ 423 h 62"/>
                <a:gd name="T22" fmla="*/ 75 w 161"/>
                <a:gd name="T23" fmla="*/ 538 h 62"/>
                <a:gd name="T24" fmla="*/ 312 w 161"/>
                <a:gd name="T25" fmla="*/ 444 h 62"/>
                <a:gd name="T26" fmla="*/ 449 w 161"/>
                <a:gd name="T27" fmla="*/ 402 h 62"/>
                <a:gd name="T28" fmla="*/ 542 w 161"/>
                <a:gd name="T29" fmla="*/ 479 h 62"/>
                <a:gd name="T30" fmla="*/ 1308 w 161"/>
                <a:gd name="T31" fmla="*/ 881 h 62"/>
                <a:gd name="T32" fmla="*/ 1870 w 161"/>
                <a:gd name="T33" fmla="*/ 881 h 62"/>
                <a:gd name="T34" fmla="*/ 2025 w 161"/>
                <a:gd name="T35" fmla="*/ 983 h 62"/>
                <a:gd name="T36" fmla="*/ 2057 w 161"/>
                <a:gd name="T37" fmla="*/ 1154 h 62"/>
                <a:gd name="T38" fmla="*/ 2212 w 161"/>
                <a:gd name="T39" fmla="*/ 1154 h 62"/>
                <a:gd name="T40" fmla="*/ 2320 w 161"/>
                <a:gd name="T41" fmla="*/ 996 h 62"/>
                <a:gd name="T42" fmla="*/ 2432 w 161"/>
                <a:gd name="T43" fmla="*/ 803 h 62"/>
                <a:gd name="T44" fmla="*/ 2507 w 161"/>
                <a:gd name="T45" fmla="*/ 632 h 62"/>
                <a:gd name="T46" fmla="*/ 2462 w 161"/>
                <a:gd name="T47" fmla="*/ 517 h 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1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3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6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5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6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45" y="59"/>
                    <a:pt x="146" y="56"/>
                    <a:pt x="149" y="52"/>
                  </a:cubicBezTo>
                  <a:cubicBezTo>
                    <a:pt x="152" y="49"/>
                    <a:pt x="154" y="45"/>
                    <a:pt x="156" y="42"/>
                  </a:cubicBezTo>
                  <a:cubicBezTo>
                    <a:pt x="158" y="40"/>
                    <a:pt x="161" y="36"/>
                    <a:pt x="161" y="33"/>
                  </a:cubicBezTo>
                  <a:cubicBezTo>
                    <a:pt x="161" y="30"/>
                    <a:pt x="161" y="28"/>
                    <a:pt x="158" y="27"/>
                  </a:cubicBezTo>
                  <a:close/>
                </a:path>
              </a:pathLst>
            </a:custGeom>
            <a:noFill/>
            <a:ln w="12700" cap="flat">
              <a:solidFill>
                <a:srgbClr val="8488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495">
              <a:extLst>
                <a:ext uri="{FF2B5EF4-FFF2-40B4-BE49-F238E27FC236}">
                  <a16:creationId xmlns:a16="http://schemas.microsoft.com/office/drawing/2014/main" id="{B965D424-9441-4B0C-85C2-181F470A6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59"/>
              <a:ext cx="1580" cy="445"/>
            </a:xfrm>
            <a:custGeom>
              <a:avLst/>
              <a:gdLst>
                <a:gd name="T0" fmla="*/ 0 w 632"/>
                <a:gd name="T1" fmla="*/ 3160 h 167"/>
                <a:gd name="T2" fmla="*/ 7113 w 632"/>
                <a:gd name="T3" fmla="*/ 0 h 167"/>
                <a:gd name="T4" fmla="*/ 9875 w 632"/>
                <a:gd name="T5" fmla="*/ 37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2" h="167">
                  <a:moveTo>
                    <a:pt x="0" y="167"/>
                  </a:moveTo>
                  <a:cubicBezTo>
                    <a:pt x="94" y="81"/>
                    <a:pt x="237" y="0"/>
                    <a:pt x="455" y="0"/>
                  </a:cubicBezTo>
                  <a:cubicBezTo>
                    <a:pt x="520" y="0"/>
                    <a:pt x="579" y="8"/>
                    <a:pt x="632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496">
              <a:extLst>
                <a:ext uri="{FF2B5EF4-FFF2-40B4-BE49-F238E27FC236}">
                  <a16:creationId xmlns:a16="http://schemas.microsoft.com/office/drawing/2014/main" id="{BD588228-5F58-4F94-B87D-628ACF4A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837"/>
              <a:ext cx="108" cy="136"/>
            </a:xfrm>
            <a:custGeom>
              <a:avLst/>
              <a:gdLst>
                <a:gd name="T0" fmla="*/ 304 w 43"/>
                <a:gd name="T1" fmla="*/ 968 h 51"/>
                <a:gd name="T2" fmla="*/ 681 w 43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cubicBezTo>
                    <a:pt x="9" y="36"/>
                    <a:pt x="0" y="1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497">
              <a:extLst>
                <a:ext uri="{FF2B5EF4-FFF2-40B4-BE49-F238E27FC236}">
                  <a16:creationId xmlns:a16="http://schemas.microsoft.com/office/drawing/2014/main" id="{1A0F5A8C-9473-4358-B4E4-E907AC50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944"/>
              <a:ext cx="170" cy="187"/>
            </a:xfrm>
            <a:custGeom>
              <a:avLst/>
              <a:gdLst>
                <a:gd name="T0" fmla="*/ 220 w 68"/>
                <a:gd name="T1" fmla="*/ 171 h 70"/>
                <a:gd name="T2" fmla="*/ 488 w 68"/>
                <a:gd name="T3" fmla="*/ 363 h 70"/>
                <a:gd name="T4" fmla="*/ 1020 w 68"/>
                <a:gd name="T5" fmla="*/ 171 h 70"/>
                <a:gd name="T6" fmla="*/ 1063 w 68"/>
                <a:gd name="T7" fmla="*/ 401 h 70"/>
                <a:gd name="T8" fmla="*/ 908 w 68"/>
                <a:gd name="T9" fmla="*/ 550 h 70"/>
                <a:gd name="T10" fmla="*/ 845 w 68"/>
                <a:gd name="T11" fmla="*/ 743 h 70"/>
                <a:gd name="T12" fmla="*/ 738 w 68"/>
                <a:gd name="T13" fmla="*/ 956 h 70"/>
                <a:gd name="T14" fmla="*/ 595 w 68"/>
                <a:gd name="T15" fmla="*/ 1242 h 70"/>
                <a:gd name="T16" fmla="*/ 363 w 68"/>
                <a:gd name="T17" fmla="*/ 1162 h 70"/>
                <a:gd name="T18" fmla="*/ 300 w 68"/>
                <a:gd name="T19" fmla="*/ 1162 h 70"/>
                <a:gd name="T20" fmla="*/ 83 w 68"/>
                <a:gd name="T21" fmla="*/ 991 h 70"/>
                <a:gd name="T22" fmla="*/ 83 w 68"/>
                <a:gd name="T23" fmla="*/ 785 h 70"/>
                <a:gd name="T24" fmla="*/ 95 w 68"/>
                <a:gd name="T25" fmla="*/ 727 h 70"/>
                <a:gd name="T26" fmla="*/ 63 w 68"/>
                <a:gd name="T27" fmla="*/ 492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0">
                  <a:moveTo>
                    <a:pt x="14" y="9"/>
                  </a:moveTo>
                  <a:cubicBezTo>
                    <a:pt x="15" y="18"/>
                    <a:pt x="22" y="23"/>
                    <a:pt x="31" y="19"/>
                  </a:cubicBezTo>
                  <a:cubicBezTo>
                    <a:pt x="39" y="15"/>
                    <a:pt x="56" y="0"/>
                    <a:pt x="65" y="9"/>
                  </a:cubicBezTo>
                  <a:cubicBezTo>
                    <a:pt x="67" y="11"/>
                    <a:pt x="68" y="18"/>
                    <a:pt x="68" y="21"/>
                  </a:cubicBezTo>
                  <a:cubicBezTo>
                    <a:pt x="68" y="26"/>
                    <a:pt x="61" y="27"/>
                    <a:pt x="58" y="29"/>
                  </a:cubicBezTo>
                  <a:cubicBezTo>
                    <a:pt x="55" y="32"/>
                    <a:pt x="55" y="35"/>
                    <a:pt x="54" y="39"/>
                  </a:cubicBezTo>
                  <a:cubicBezTo>
                    <a:pt x="54" y="45"/>
                    <a:pt x="52" y="47"/>
                    <a:pt x="47" y="50"/>
                  </a:cubicBezTo>
                  <a:cubicBezTo>
                    <a:pt x="40" y="53"/>
                    <a:pt x="44" y="61"/>
                    <a:pt x="38" y="65"/>
                  </a:cubicBezTo>
                  <a:cubicBezTo>
                    <a:pt x="32" y="70"/>
                    <a:pt x="28" y="63"/>
                    <a:pt x="23" y="61"/>
                  </a:cubicBezTo>
                  <a:cubicBezTo>
                    <a:pt x="22" y="61"/>
                    <a:pt x="20" y="61"/>
                    <a:pt x="19" y="61"/>
                  </a:cubicBezTo>
                  <a:cubicBezTo>
                    <a:pt x="13" y="60"/>
                    <a:pt x="8" y="58"/>
                    <a:pt x="5" y="52"/>
                  </a:cubicBezTo>
                  <a:cubicBezTo>
                    <a:pt x="3" y="48"/>
                    <a:pt x="4" y="46"/>
                    <a:pt x="5" y="41"/>
                  </a:cubicBezTo>
                  <a:cubicBezTo>
                    <a:pt x="5" y="40"/>
                    <a:pt x="6" y="39"/>
                    <a:pt x="6" y="38"/>
                  </a:cubicBezTo>
                  <a:cubicBezTo>
                    <a:pt x="5" y="33"/>
                    <a:pt x="0" y="30"/>
                    <a:pt x="4" y="26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498">
              <a:extLst>
                <a:ext uri="{FF2B5EF4-FFF2-40B4-BE49-F238E27FC236}">
                  <a16:creationId xmlns:a16="http://schemas.microsoft.com/office/drawing/2014/main" id="{DE6EB174-BFD6-4183-B96D-3DDA1F5D6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944"/>
              <a:ext cx="135" cy="187"/>
            </a:xfrm>
            <a:custGeom>
              <a:avLst/>
              <a:gdLst>
                <a:gd name="T0" fmla="*/ 0 w 54"/>
                <a:gd name="T1" fmla="*/ 171 h 70"/>
                <a:gd name="T2" fmla="*/ 270 w 54"/>
                <a:gd name="T3" fmla="*/ 363 h 70"/>
                <a:gd name="T4" fmla="*/ 800 w 54"/>
                <a:gd name="T5" fmla="*/ 171 h 70"/>
                <a:gd name="T6" fmla="*/ 845 w 54"/>
                <a:gd name="T7" fmla="*/ 401 h 70"/>
                <a:gd name="T8" fmla="*/ 688 w 54"/>
                <a:gd name="T9" fmla="*/ 550 h 70"/>
                <a:gd name="T10" fmla="*/ 625 w 54"/>
                <a:gd name="T11" fmla="*/ 743 h 70"/>
                <a:gd name="T12" fmla="*/ 520 w 54"/>
                <a:gd name="T13" fmla="*/ 956 h 70"/>
                <a:gd name="T14" fmla="*/ 375 w 54"/>
                <a:gd name="T15" fmla="*/ 1242 h 70"/>
                <a:gd name="T16" fmla="*/ 145 w 54"/>
                <a:gd name="T17" fmla="*/ 1162 h 70"/>
                <a:gd name="T18" fmla="*/ 95 w 54"/>
                <a:gd name="T19" fmla="*/ 1162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0">
                  <a:moveTo>
                    <a:pt x="0" y="9"/>
                  </a:moveTo>
                  <a:cubicBezTo>
                    <a:pt x="1" y="18"/>
                    <a:pt x="8" y="23"/>
                    <a:pt x="17" y="19"/>
                  </a:cubicBezTo>
                  <a:cubicBezTo>
                    <a:pt x="25" y="15"/>
                    <a:pt x="42" y="0"/>
                    <a:pt x="51" y="9"/>
                  </a:cubicBezTo>
                  <a:cubicBezTo>
                    <a:pt x="53" y="11"/>
                    <a:pt x="54" y="18"/>
                    <a:pt x="54" y="21"/>
                  </a:cubicBezTo>
                  <a:cubicBezTo>
                    <a:pt x="54" y="26"/>
                    <a:pt x="47" y="27"/>
                    <a:pt x="44" y="29"/>
                  </a:cubicBezTo>
                  <a:cubicBezTo>
                    <a:pt x="41" y="32"/>
                    <a:pt x="41" y="35"/>
                    <a:pt x="40" y="39"/>
                  </a:cubicBezTo>
                  <a:cubicBezTo>
                    <a:pt x="40" y="45"/>
                    <a:pt x="38" y="47"/>
                    <a:pt x="33" y="50"/>
                  </a:cubicBezTo>
                  <a:cubicBezTo>
                    <a:pt x="26" y="53"/>
                    <a:pt x="30" y="61"/>
                    <a:pt x="24" y="65"/>
                  </a:cubicBezTo>
                  <a:cubicBezTo>
                    <a:pt x="18" y="70"/>
                    <a:pt x="14" y="63"/>
                    <a:pt x="9" y="61"/>
                  </a:cubicBezTo>
                  <a:cubicBezTo>
                    <a:pt x="8" y="61"/>
                    <a:pt x="7" y="61"/>
                    <a:pt x="6" y="6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499">
              <a:extLst>
                <a:ext uri="{FF2B5EF4-FFF2-40B4-BE49-F238E27FC236}">
                  <a16:creationId xmlns:a16="http://schemas.microsoft.com/office/drawing/2014/main" id="{823B8041-B261-40A1-A068-7466E73E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21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95 w 12"/>
                <a:gd name="T3" fmla="*/ 192 h 18"/>
                <a:gd name="T4" fmla="*/ 188 w 12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5"/>
                    <a:pt x="1" y="7"/>
                    <a:pt x="6" y="10"/>
                  </a:cubicBezTo>
                  <a:cubicBezTo>
                    <a:pt x="9" y="12"/>
                    <a:pt x="12" y="14"/>
                    <a:pt x="12" y="1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500">
              <a:extLst>
                <a:ext uri="{FF2B5EF4-FFF2-40B4-BE49-F238E27FC236}">
                  <a16:creationId xmlns:a16="http://schemas.microsoft.com/office/drawing/2014/main" id="{FFE0B9A5-1B85-4B98-9964-ED2B9D4E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027"/>
              <a:ext cx="15" cy="13"/>
            </a:xfrm>
            <a:custGeom>
              <a:avLst/>
              <a:gdLst>
                <a:gd name="T0" fmla="*/ 0 w 6"/>
                <a:gd name="T1" fmla="*/ 6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501">
              <a:extLst>
                <a:ext uri="{FF2B5EF4-FFF2-40B4-BE49-F238E27FC236}">
                  <a16:creationId xmlns:a16="http://schemas.microsoft.com/office/drawing/2014/main" id="{45A73517-FC74-4826-9F83-A1D45F14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037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502">
              <a:extLst>
                <a:ext uri="{FF2B5EF4-FFF2-40B4-BE49-F238E27FC236}">
                  <a16:creationId xmlns:a16="http://schemas.microsoft.com/office/drawing/2014/main" id="{9EACCBB2-B90E-45DA-900A-AD261FD5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040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503">
              <a:extLst>
                <a:ext uri="{FF2B5EF4-FFF2-40B4-BE49-F238E27FC236}">
                  <a16:creationId xmlns:a16="http://schemas.microsoft.com/office/drawing/2014/main" id="{9E8732DA-2598-4331-B651-61620A90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19"/>
              <a:ext cx="20" cy="21"/>
            </a:xfrm>
            <a:custGeom>
              <a:avLst/>
              <a:gdLst>
                <a:gd name="T0" fmla="*/ 20 w 8"/>
                <a:gd name="T1" fmla="*/ 34 h 8"/>
                <a:gd name="T2" fmla="*/ 113 w 8"/>
                <a:gd name="T3" fmla="*/ 34 h 8"/>
                <a:gd name="T4" fmla="*/ 0 w 8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2" y="2"/>
                    <a:pt x="6" y="0"/>
                    <a:pt x="7" y="2"/>
                  </a:cubicBezTo>
                  <a:cubicBezTo>
                    <a:pt x="8" y="5"/>
                    <a:pt x="2" y="8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504">
              <a:extLst>
                <a:ext uri="{FF2B5EF4-FFF2-40B4-BE49-F238E27FC236}">
                  <a16:creationId xmlns:a16="http://schemas.microsoft.com/office/drawing/2014/main" id="{4A1344D9-37F1-44B9-B2AA-B82CB2CC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45"/>
              <a:ext cx="25" cy="22"/>
            </a:xfrm>
            <a:custGeom>
              <a:avLst/>
              <a:gdLst>
                <a:gd name="T0" fmla="*/ 63 w 10"/>
                <a:gd name="T1" fmla="*/ 168 h 8"/>
                <a:gd name="T2" fmla="*/ 125 w 10"/>
                <a:gd name="T3" fmla="*/ 61 h 8"/>
                <a:gd name="T4" fmla="*/ 0 w 10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6" y="8"/>
                    <a:pt x="10" y="5"/>
                    <a:pt x="8" y="3"/>
                  </a:cubicBezTo>
                  <a:cubicBezTo>
                    <a:pt x="5" y="0"/>
                    <a:pt x="1" y="6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505">
              <a:extLst>
                <a:ext uri="{FF2B5EF4-FFF2-40B4-BE49-F238E27FC236}">
                  <a16:creationId xmlns:a16="http://schemas.microsoft.com/office/drawing/2014/main" id="{BE13288A-EA0A-4262-9229-1AC14CE3C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032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506">
              <a:extLst>
                <a:ext uri="{FF2B5EF4-FFF2-40B4-BE49-F238E27FC236}">
                  <a16:creationId xmlns:a16="http://schemas.microsoft.com/office/drawing/2014/main" id="{F0B332D5-30BF-42F0-9406-9E36026F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02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507">
              <a:extLst>
                <a:ext uri="{FF2B5EF4-FFF2-40B4-BE49-F238E27FC236}">
                  <a16:creationId xmlns:a16="http://schemas.microsoft.com/office/drawing/2014/main" id="{CC450B7F-E6ED-4254-9A78-79FAF0EE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83"/>
              <a:ext cx="215" cy="66"/>
            </a:xfrm>
            <a:custGeom>
              <a:avLst/>
              <a:gdLst>
                <a:gd name="T0" fmla="*/ 0 w 86"/>
                <a:gd name="T1" fmla="*/ 404 h 25"/>
                <a:gd name="T2" fmla="*/ 533 w 86"/>
                <a:gd name="T3" fmla="*/ 314 h 25"/>
                <a:gd name="T4" fmla="*/ 1300 w 86"/>
                <a:gd name="T5" fmla="*/ 127 h 25"/>
                <a:gd name="T6" fmla="*/ 1283 w 86"/>
                <a:gd name="T7" fmla="*/ 0 h 25"/>
                <a:gd name="T8" fmla="*/ 1033 w 86"/>
                <a:gd name="T9" fmla="*/ 111 h 25"/>
                <a:gd name="T10" fmla="*/ 458 w 86"/>
                <a:gd name="T11" fmla="*/ 293 h 25"/>
                <a:gd name="T12" fmla="*/ 20 w 86"/>
                <a:gd name="T13" fmla="*/ 28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">
                  <a:moveTo>
                    <a:pt x="0" y="22"/>
                  </a:moveTo>
                  <a:cubicBezTo>
                    <a:pt x="15" y="25"/>
                    <a:pt x="20" y="20"/>
                    <a:pt x="34" y="17"/>
                  </a:cubicBezTo>
                  <a:cubicBezTo>
                    <a:pt x="47" y="14"/>
                    <a:pt x="80" y="7"/>
                    <a:pt x="83" y="7"/>
                  </a:cubicBezTo>
                  <a:cubicBezTo>
                    <a:pt x="86" y="7"/>
                    <a:pt x="82" y="0"/>
                    <a:pt x="82" y="0"/>
                  </a:cubicBezTo>
                  <a:cubicBezTo>
                    <a:pt x="82" y="0"/>
                    <a:pt x="74" y="3"/>
                    <a:pt x="66" y="6"/>
                  </a:cubicBezTo>
                  <a:cubicBezTo>
                    <a:pt x="59" y="9"/>
                    <a:pt x="32" y="15"/>
                    <a:pt x="29" y="16"/>
                  </a:cubicBezTo>
                  <a:cubicBezTo>
                    <a:pt x="26" y="17"/>
                    <a:pt x="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508">
              <a:extLst>
                <a:ext uri="{FF2B5EF4-FFF2-40B4-BE49-F238E27FC236}">
                  <a16:creationId xmlns:a16="http://schemas.microsoft.com/office/drawing/2014/main" id="{DCFAEB9C-E4F9-4374-AAFE-6D5AA1480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32"/>
              <a:ext cx="650" cy="693"/>
            </a:xfrm>
            <a:custGeom>
              <a:avLst/>
              <a:gdLst>
                <a:gd name="T0" fmla="*/ 3938 w 260"/>
                <a:gd name="T1" fmla="*/ 2196 h 260"/>
                <a:gd name="T2" fmla="*/ 1550 w 260"/>
                <a:gd name="T3" fmla="*/ 1669 h 260"/>
                <a:gd name="T4" fmla="*/ 1145 w 260"/>
                <a:gd name="T5" fmla="*/ 1740 h 260"/>
                <a:gd name="T6" fmla="*/ 1020 w 260"/>
                <a:gd name="T7" fmla="*/ 1783 h 260"/>
                <a:gd name="T8" fmla="*/ 3208 w 260"/>
                <a:gd name="T9" fmla="*/ 362 h 260"/>
                <a:gd name="T10" fmla="*/ 3238 w 260"/>
                <a:gd name="T11" fmla="*/ 533 h 260"/>
                <a:gd name="T12" fmla="*/ 3750 w 260"/>
                <a:gd name="T13" fmla="*/ 35 h 260"/>
                <a:gd name="T14" fmla="*/ 3125 w 260"/>
                <a:gd name="T15" fmla="*/ 0 h 260"/>
                <a:gd name="T16" fmla="*/ 3208 w 260"/>
                <a:gd name="T17" fmla="*/ 362 h 260"/>
                <a:gd name="T18" fmla="*/ 3208 w 260"/>
                <a:gd name="T19" fmla="*/ 362 h 260"/>
                <a:gd name="T20" fmla="*/ 3158 w 260"/>
                <a:gd name="T21" fmla="*/ 171 h 260"/>
                <a:gd name="T22" fmla="*/ 770 w 260"/>
                <a:gd name="T23" fmla="*/ 1783 h 260"/>
                <a:gd name="T24" fmla="*/ 895 w 260"/>
                <a:gd name="T25" fmla="*/ 2068 h 260"/>
                <a:gd name="T26" fmla="*/ 908 w 260"/>
                <a:gd name="T27" fmla="*/ 2082 h 260"/>
                <a:gd name="T28" fmla="*/ 938 w 260"/>
                <a:gd name="T29" fmla="*/ 2103 h 260"/>
                <a:gd name="T30" fmla="*/ 938 w 260"/>
                <a:gd name="T31" fmla="*/ 2103 h 260"/>
                <a:gd name="T32" fmla="*/ 938 w 260"/>
                <a:gd name="T33" fmla="*/ 2103 h 260"/>
                <a:gd name="T34" fmla="*/ 958 w 260"/>
                <a:gd name="T35" fmla="*/ 2103 h 260"/>
                <a:gd name="T36" fmla="*/ 958 w 260"/>
                <a:gd name="T37" fmla="*/ 2103 h 260"/>
                <a:gd name="T38" fmla="*/ 970 w 260"/>
                <a:gd name="T39" fmla="*/ 2103 h 260"/>
                <a:gd name="T40" fmla="*/ 1675 w 260"/>
                <a:gd name="T41" fmla="*/ 1988 h 260"/>
                <a:gd name="T42" fmla="*/ 3875 w 260"/>
                <a:gd name="T43" fmla="*/ 2252 h 260"/>
                <a:gd name="T44" fmla="*/ 3925 w 260"/>
                <a:gd name="T45" fmla="*/ 2330 h 260"/>
                <a:gd name="T46" fmla="*/ 3520 w 260"/>
                <a:gd name="T47" fmla="*/ 3012 h 260"/>
                <a:gd name="T48" fmla="*/ 2720 w 260"/>
                <a:gd name="T49" fmla="*/ 3217 h 260"/>
                <a:gd name="T50" fmla="*/ 1283 w 260"/>
                <a:gd name="T51" fmla="*/ 3596 h 260"/>
                <a:gd name="T52" fmla="*/ 0 w 260"/>
                <a:gd name="T53" fmla="*/ 4433 h 260"/>
                <a:gd name="T54" fmla="*/ 63 w 260"/>
                <a:gd name="T55" fmla="*/ 4830 h 260"/>
                <a:gd name="T56" fmla="*/ 95 w 260"/>
                <a:gd name="T57" fmla="*/ 4923 h 260"/>
                <a:gd name="T58" fmla="*/ 1395 w 260"/>
                <a:gd name="T59" fmla="*/ 3878 h 260"/>
                <a:gd name="T60" fmla="*/ 2783 w 260"/>
                <a:gd name="T61" fmla="*/ 3425 h 260"/>
                <a:gd name="T62" fmla="*/ 4000 w 260"/>
                <a:gd name="T63" fmla="*/ 2687 h 260"/>
                <a:gd name="T64" fmla="*/ 4020 w 260"/>
                <a:gd name="T65" fmla="*/ 2615 h 260"/>
                <a:gd name="T66" fmla="*/ 4033 w 260"/>
                <a:gd name="T67" fmla="*/ 2615 h 260"/>
                <a:gd name="T68" fmla="*/ 3938 w 260"/>
                <a:gd name="T69" fmla="*/ 2196 h 2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0" h="260">
                  <a:moveTo>
                    <a:pt x="252" y="116"/>
                  </a:moveTo>
                  <a:cubicBezTo>
                    <a:pt x="230" y="91"/>
                    <a:pt x="157" y="82"/>
                    <a:pt x="99" y="88"/>
                  </a:cubicBezTo>
                  <a:cubicBezTo>
                    <a:pt x="90" y="90"/>
                    <a:pt x="81" y="91"/>
                    <a:pt x="73" y="92"/>
                  </a:cubicBezTo>
                  <a:cubicBezTo>
                    <a:pt x="70" y="93"/>
                    <a:pt x="67" y="93"/>
                    <a:pt x="65" y="94"/>
                  </a:cubicBezTo>
                  <a:cubicBezTo>
                    <a:pt x="76" y="79"/>
                    <a:pt x="115" y="44"/>
                    <a:pt x="205" y="19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08" y="34"/>
                    <a:pt x="57" y="73"/>
                    <a:pt x="49" y="94"/>
                  </a:cubicBezTo>
                  <a:cubicBezTo>
                    <a:pt x="47" y="99"/>
                    <a:pt x="53" y="106"/>
                    <a:pt x="57" y="109"/>
                  </a:cubicBezTo>
                  <a:cubicBezTo>
                    <a:pt x="57" y="110"/>
                    <a:pt x="58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71" y="110"/>
                    <a:pt x="84" y="107"/>
                    <a:pt x="107" y="105"/>
                  </a:cubicBezTo>
                  <a:cubicBezTo>
                    <a:pt x="166" y="101"/>
                    <a:pt x="229" y="101"/>
                    <a:pt x="248" y="119"/>
                  </a:cubicBezTo>
                  <a:cubicBezTo>
                    <a:pt x="249" y="120"/>
                    <a:pt x="250" y="122"/>
                    <a:pt x="251" y="123"/>
                  </a:cubicBezTo>
                  <a:cubicBezTo>
                    <a:pt x="260" y="142"/>
                    <a:pt x="239" y="155"/>
                    <a:pt x="225" y="159"/>
                  </a:cubicBezTo>
                  <a:cubicBezTo>
                    <a:pt x="210" y="163"/>
                    <a:pt x="193" y="166"/>
                    <a:pt x="174" y="170"/>
                  </a:cubicBezTo>
                  <a:cubicBezTo>
                    <a:pt x="148" y="176"/>
                    <a:pt x="115" y="179"/>
                    <a:pt x="82" y="190"/>
                  </a:cubicBezTo>
                  <a:cubicBezTo>
                    <a:pt x="45" y="202"/>
                    <a:pt x="15" y="217"/>
                    <a:pt x="0" y="234"/>
                  </a:cubicBezTo>
                  <a:cubicBezTo>
                    <a:pt x="1" y="234"/>
                    <a:pt x="4" y="255"/>
                    <a:pt x="4" y="255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11" y="247"/>
                    <a:pt x="41" y="221"/>
                    <a:pt x="89" y="205"/>
                  </a:cubicBezTo>
                  <a:cubicBezTo>
                    <a:pt x="121" y="194"/>
                    <a:pt x="151" y="186"/>
                    <a:pt x="178" y="181"/>
                  </a:cubicBezTo>
                  <a:cubicBezTo>
                    <a:pt x="222" y="171"/>
                    <a:pt x="250" y="165"/>
                    <a:pt x="256" y="142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0" y="130"/>
                    <a:pt x="258" y="123"/>
                    <a:pt x="252" y="116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509">
              <a:extLst>
                <a:ext uri="{FF2B5EF4-FFF2-40B4-BE49-F238E27FC236}">
                  <a16:creationId xmlns:a16="http://schemas.microsoft.com/office/drawing/2014/main" id="{3C5AFDE6-4DEB-45A4-982F-30028EA5A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3" y="1432"/>
              <a:ext cx="650" cy="693"/>
            </a:xfrm>
            <a:custGeom>
              <a:avLst/>
              <a:gdLst>
                <a:gd name="T0" fmla="*/ 3938 w 260"/>
                <a:gd name="T1" fmla="*/ 2196 h 260"/>
                <a:gd name="T2" fmla="*/ 1550 w 260"/>
                <a:gd name="T3" fmla="*/ 1669 h 260"/>
                <a:gd name="T4" fmla="*/ 1145 w 260"/>
                <a:gd name="T5" fmla="*/ 1740 h 260"/>
                <a:gd name="T6" fmla="*/ 1020 w 260"/>
                <a:gd name="T7" fmla="*/ 1783 h 260"/>
                <a:gd name="T8" fmla="*/ 3208 w 260"/>
                <a:gd name="T9" fmla="*/ 362 h 260"/>
                <a:gd name="T10" fmla="*/ 3238 w 260"/>
                <a:gd name="T11" fmla="*/ 533 h 260"/>
                <a:gd name="T12" fmla="*/ 3750 w 260"/>
                <a:gd name="T13" fmla="*/ 35 h 260"/>
                <a:gd name="T14" fmla="*/ 3125 w 260"/>
                <a:gd name="T15" fmla="*/ 0 h 260"/>
                <a:gd name="T16" fmla="*/ 3208 w 260"/>
                <a:gd name="T17" fmla="*/ 362 h 260"/>
                <a:gd name="T18" fmla="*/ 3208 w 260"/>
                <a:gd name="T19" fmla="*/ 362 h 260"/>
                <a:gd name="T20" fmla="*/ 3158 w 260"/>
                <a:gd name="T21" fmla="*/ 171 h 260"/>
                <a:gd name="T22" fmla="*/ 770 w 260"/>
                <a:gd name="T23" fmla="*/ 1783 h 260"/>
                <a:gd name="T24" fmla="*/ 895 w 260"/>
                <a:gd name="T25" fmla="*/ 2068 h 260"/>
                <a:gd name="T26" fmla="*/ 908 w 260"/>
                <a:gd name="T27" fmla="*/ 2082 h 260"/>
                <a:gd name="T28" fmla="*/ 938 w 260"/>
                <a:gd name="T29" fmla="*/ 2103 h 260"/>
                <a:gd name="T30" fmla="*/ 938 w 260"/>
                <a:gd name="T31" fmla="*/ 2103 h 260"/>
                <a:gd name="T32" fmla="*/ 938 w 260"/>
                <a:gd name="T33" fmla="*/ 2103 h 260"/>
                <a:gd name="T34" fmla="*/ 958 w 260"/>
                <a:gd name="T35" fmla="*/ 2103 h 260"/>
                <a:gd name="T36" fmla="*/ 958 w 260"/>
                <a:gd name="T37" fmla="*/ 2103 h 260"/>
                <a:gd name="T38" fmla="*/ 970 w 260"/>
                <a:gd name="T39" fmla="*/ 2103 h 260"/>
                <a:gd name="T40" fmla="*/ 1675 w 260"/>
                <a:gd name="T41" fmla="*/ 1988 h 260"/>
                <a:gd name="T42" fmla="*/ 3875 w 260"/>
                <a:gd name="T43" fmla="*/ 2252 h 260"/>
                <a:gd name="T44" fmla="*/ 3925 w 260"/>
                <a:gd name="T45" fmla="*/ 2330 h 260"/>
                <a:gd name="T46" fmla="*/ 3520 w 260"/>
                <a:gd name="T47" fmla="*/ 3012 h 260"/>
                <a:gd name="T48" fmla="*/ 2720 w 260"/>
                <a:gd name="T49" fmla="*/ 3217 h 260"/>
                <a:gd name="T50" fmla="*/ 1283 w 260"/>
                <a:gd name="T51" fmla="*/ 3596 h 260"/>
                <a:gd name="T52" fmla="*/ 0 w 260"/>
                <a:gd name="T53" fmla="*/ 4433 h 260"/>
                <a:gd name="T54" fmla="*/ 63 w 260"/>
                <a:gd name="T55" fmla="*/ 4830 h 260"/>
                <a:gd name="T56" fmla="*/ 95 w 260"/>
                <a:gd name="T57" fmla="*/ 4923 h 260"/>
                <a:gd name="T58" fmla="*/ 1395 w 260"/>
                <a:gd name="T59" fmla="*/ 3878 h 260"/>
                <a:gd name="T60" fmla="*/ 2783 w 260"/>
                <a:gd name="T61" fmla="*/ 3425 h 260"/>
                <a:gd name="T62" fmla="*/ 4000 w 260"/>
                <a:gd name="T63" fmla="*/ 2687 h 260"/>
                <a:gd name="T64" fmla="*/ 4020 w 260"/>
                <a:gd name="T65" fmla="*/ 2615 h 260"/>
                <a:gd name="T66" fmla="*/ 4033 w 260"/>
                <a:gd name="T67" fmla="*/ 2615 h 260"/>
                <a:gd name="T68" fmla="*/ 3938 w 260"/>
                <a:gd name="T69" fmla="*/ 2196 h 260"/>
                <a:gd name="T70" fmla="*/ 988 w 260"/>
                <a:gd name="T71" fmla="*/ 2047 h 260"/>
                <a:gd name="T72" fmla="*/ 988 w 260"/>
                <a:gd name="T73" fmla="*/ 2047 h 260"/>
                <a:gd name="T74" fmla="*/ 1050 w 260"/>
                <a:gd name="T75" fmla="*/ 2026 h 260"/>
                <a:gd name="T76" fmla="*/ 988 w 260"/>
                <a:gd name="T77" fmla="*/ 2047 h 260"/>
                <a:gd name="T78" fmla="*/ 1220 w 260"/>
                <a:gd name="T79" fmla="*/ 1988 h 260"/>
                <a:gd name="T80" fmla="*/ 1220 w 260"/>
                <a:gd name="T81" fmla="*/ 1988 h 260"/>
                <a:gd name="T82" fmla="*/ 1238 w 260"/>
                <a:gd name="T83" fmla="*/ 1988 h 260"/>
                <a:gd name="T84" fmla="*/ 1220 w 260"/>
                <a:gd name="T85" fmla="*/ 1988 h 260"/>
                <a:gd name="T86" fmla="*/ 4020 w 260"/>
                <a:gd name="T87" fmla="*/ 2628 h 260"/>
                <a:gd name="T88" fmla="*/ 4020 w 260"/>
                <a:gd name="T89" fmla="*/ 2628 h 260"/>
                <a:gd name="T90" fmla="*/ 4020 w 260"/>
                <a:gd name="T91" fmla="*/ 2628 h 260"/>
                <a:gd name="T92" fmla="*/ 4020 w 260"/>
                <a:gd name="T93" fmla="*/ 2628 h 260"/>
                <a:gd name="T94" fmla="*/ 4020 w 260"/>
                <a:gd name="T95" fmla="*/ 2628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0" h="260">
                  <a:moveTo>
                    <a:pt x="252" y="116"/>
                  </a:moveTo>
                  <a:cubicBezTo>
                    <a:pt x="230" y="91"/>
                    <a:pt x="157" y="82"/>
                    <a:pt x="99" y="88"/>
                  </a:cubicBezTo>
                  <a:cubicBezTo>
                    <a:pt x="90" y="90"/>
                    <a:pt x="81" y="91"/>
                    <a:pt x="73" y="92"/>
                  </a:cubicBezTo>
                  <a:cubicBezTo>
                    <a:pt x="70" y="93"/>
                    <a:pt x="67" y="93"/>
                    <a:pt x="65" y="94"/>
                  </a:cubicBezTo>
                  <a:cubicBezTo>
                    <a:pt x="76" y="79"/>
                    <a:pt x="115" y="44"/>
                    <a:pt x="205" y="19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08" y="34"/>
                    <a:pt x="57" y="73"/>
                    <a:pt x="49" y="94"/>
                  </a:cubicBezTo>
                  <a:cubicBezTo>
                    <a:pt x="47" y="99"/>
                    <a:pt x="53" y="106"/>
                    <a:pt x="57" y="109"/>
                  </a:cubicBezTo>
                  <a:cubicBezTo>
                    <a:pt x="57" y="110"/>
                    <a:pt x="58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71" y="110"/>
                    <a:pt x="84" y="107"/>
                    <a:pt x="107" y="105"/>
                  </a:cubicBezTo>
                  <a:cubicBezTo>
                    <a:pt x="166" y="101"/>
                    <a:pt x="229" y="101"/>
                    <a:pt x="248" y="119"/>
                  </a:cubicBezTo>
                  <a:cubicBezTo>
                    <a:pt x="249" y="120"/>
                    <a:pt x="250" y="122"/>
                    <a:pt x="251" y="123"/>
                  </a:cubicBezTo>
                  <a:cubicBezTo>
                    <a:pt x="260" y="142"/>
                    <a:pt x="239" y="155"/>
                    <a:pt x="225" y="159"/>
                  </a:cubicBezTo>
                  <a:cubicBezTo>
                    <a:pt x="210" y="163"/>
                    <a:pt x="193" y="166"/>
                    <a:pt x="174" y="170"/>
                  </a:cubicBezTo>
                  <a:cubicBezTo>
                    <a:pt x="148" y="176"/>
                    <a:pt x="115" y="179"/>
                    <a:pt x="82" y="190"/>
                  </a:cubicBezTo>
                  <a:cubicBezTo>
                    <a:pt x="45" y="202"/>
                    <a:pt x="15" y="217"/>
                    <a:pt x="0" y="234"/>
                  </a:cubicBezTo>
                  <a:cubicBezTo>
                    <a:pt x="1" y="234"/>
                    <a:pt x="4" y="255"/>
                    <a:pt x="4" y="255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11" y="247"/>
                    <a:pt x="41" y="221"/>
                    <a:pt x="89" y="205"/>
                  </a:cubicBezTo>
                  <a:cubicBezTo>
                    <a:pt x="121" y="194"/>
                    <a:pt x="151" y="186"/>
                    <a:pt x="178" y="181"/>
                  </a:cubicBezTo>
                  <a:cubicBezTo>
                    <a:pt x="222" y="171"/>
                    <a:pt x="250" y="165"/>
                    <a:pt x="256" y="142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0" y="130"/>
                    <a:pt x="258" y="123"/>
                    <a:pt x="252" y="116"/>
                  </a:cubicBezTo>
                  <a:close/>
                  <a:moveTo>
                    <a:pt x="63" y="108"/>
                  </a:moveTo>
                  <a:cubicBezTo>
                    <a:pt x="63" y="108"/>
                    <a:pt x="63" y="108"/>
                    <a:pt x="63" y="108"/>
                  </a:cubicBezTo>
                  <a:cubicBezTo>
                    <a:pt x="64" y="108"/>
                    <a:pt x="66" y="108"/>
                    <a:pt x="67" y="107"/>
                  </a:cubicBezTo>
                  <a:cubicBezTo>
                    <a:pt x="66" y="108"/>
                    <a:pt x="64" y="108"/>
                    <a:pt x="63" y="108"/>
                  </a:cubicBezTo>
                  <a:close/>
                  <a:moveTo>
                    <a:pt x="78" y="105"/>
                  </a:move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5"/>
                    <a:pt x="79" y="105"/>
                  </a:cubicBezTo>
                  <a:cubicBezTo>
                    <a:pt x="79" y="105"/>
                    <a:pt x="78" y="105"/>
                    <a:pt x="78" y="105"/>
                  </a:cubicBezTo>
                  <a:close/>
                  <a:moveTo>
                    <a:pt x="257" y="139"/>
                  </a:move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510">
              <a:extLst>
                <a:ext uri="{FF2B5EF4-FFF2-40B4-BE49-F238E27FC236}">
                  <a16:creationId xmlns:a16="http://schemas.microsoft.com/office/drawing/2014/main" id="{0CA32A47-9B1A-4101-BB05-D14E9361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755"/>
              <a:ext cx="655" cy="357"/>
            </a:xfrm>
            <a:custGeom>
              <a:avLst/>
              <a:gdLst>
                <a:gd name="T0" fmla="*/ 4020 w 262"/>
                <a:gd name="T1" fmla="*/ 341 h 134"/>
                <a:gd name="T2" fmla="*/ 4020 w 262"/>
                <a:gd name="T3" fmla="*/ 320 h 134"/>
                <a:gd name="T4" fmla="*/ 2750 w 262"/>
                <a:gd name="T5" fmla="*/ 1044 h 134"/>
                <a:gd name="T6" fmla="*/ 1363 w 262"/>
                <a:gd name="T7" fmla="*/ 1511 h 134"/>
                <a:gd name="T8" fmla="*/ 63 w 262"/>
                <a:gd name="T9" fmla="*/ 2534 h 134"/>
                <a:gd name="T10" fmla="*/ 0 w 262"/>
                <a:gd name="T11" fmla="*/ 2137 h 134"/>
                <a:gd name="T12" fmla="*/ 1283 w 262"/>
                <a:gd name="T13" fmla="*/ 1305 h 134"/>
                <a:gd name="T14" fmla="*/ 2720 w 262"/>
                <a:gd name="T15" fmla="*/ 930 h 134"/>
                <a:gd name="T16" fmla="*/ 3520 w 262"/>
                <a:gd name="T17" fmla="*/ 717 h 134"/>
                <a:gd name="T18" fmla="*/ 3908 w 262"/>
                <a:gd name="T19" fmla="*/ 0 h 134"/>
                <a:gd name="T20" fmla="*/ 3970 w 262"/>
                <a:gd name="T21" fmla="*/ 56 h 134"/>
                <a:gd name="T22" fmla="*/ 4033 w 262"/>
                <a:gd name="T23" fmla="*/ 226 h 1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134">
                  <a:moveTo>
                    <a:pt x="257" y="18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1" y="41"/>
                    <a:pt x="220" y="46"/>
                    <a:pt x="176" y="55"/>
                  </a:cubicBezTo>
                  <a:cubicBezTo>
                    <a:pt x="149" y="61"/>
                    <a:pt x="119" y="69"/>
                    <a:pt x="87" y="80"/>
                  </a:cubicBezTo>
                  <a:cubicBezTo>
                    <a:pt x="39" y="95"/>
                    <a:pt x="9" y="121"/>
                    <a:pt x="4" y="134"/>
                  </a:cubicBezTo>
                  <a:cubicBezTo>
                    <a:pt x="4" y="134"/>
                    <a:pt x="1" y="113"/>
                    <a:pt x="0" y="113"/>
                  </a:cubicBezTo>
                  <a:cubicBezTo>
                    <a:pt x="15" y="96"/>
                    <a:pt x="45" y="81"/>
                    <a:pt x="82" y="69"/>
                  </a:cubicBezTo>
                  <a:cubicBezTo>
                    <a:pt x="115" y="58"/>
                    <a:pt x="148" y="55"/>
                    <a:pt x="174" y="49"/>
                  </a:cubicBezTo>
                  <a:cubicBezTo>
                    <a:pt x="193" y="45"/>
                    <a:pt x="210" y="42"/>
                    <a:pt x="225" y="38"/>
                  </a:cubicBezTo>
                  <a:cubicBezTo>
                    <a:pt x="240" y="33"/>
                    <a:pt x="262" y="19"/>
                    <a:pt x="250" y="0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8" y="12"/>
                    <a:pt x="258" y="12"/>
                    <a:pt x="258" y="1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511">
              <a:extLst>
                <a:ext uri="{FF2B5EF4-FFF2-40B4-BE49-F238E27FC236}">
                  <a16:creationId xmlns:a16="http://schemas.microsoft.com/office/drawing/2014/main" id="{76DA16C2-03D0-417C-9D16-81A78D1A9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456"/>
              <a:ext cx="395" cy="275"/>
            </a:xfrm>
            <a:custGeom>
              <a:avLst/>
              <a:gdLst>
                <a:gd name="T0" fmla="*/ 208 w 158"/>
                <a:gd name="T1" fmla="*/ 1938 h 103"/>
                <a:gd name="T2" fmla="*/ 33 w 158"/>
                <a:gd name="T3" fmla="*/ 1618 h 103"/>
                <a:gd name="T4" fmla="*/ 2425 w 158"/>
                <a:gd name="T5" fmla="*/ 0 h 103"/>
                <a:gd name="T6" fmla="*/ 2470 w 158"/>
                <a:gd name="T7" fmla="*/ 192 h 103"/>
                <a:gd name="T8" fmla="*/ 188 w 158"/>
                <a:gd name="T9" fmla="*/ 1674 h 103"/>
                <a:gd name="T10" fmla="*/ 175 w 158"/>
                <a:gd name="T11" fmla="*/ 1869 h 103"/>
                <a:gd name="T12" fmla="*/ 208 w 158"/>
                <a:gd name="T13" fmla="*/ 1938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103">
                  <a:moveTo>
                    <a:pt x="13" y="102"/>
                  </a:moveTo>
                  <a:cubicBezTo>
                    <a:pt x="10" y="102"/>
                    <a:pt x="0" y="92"/>
                    <a:pt x="2" y="85"/>
                  </a:cubicBezTo>
                  <a:cubicBezTo>
                    <a:pt x="10" y="64"/>
                    <a:pt x="61" y="25"/>
                    <a:pt x="155" y="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57" y="37"/>
                    <a:pt x="17" y="76"/>
                    <a:pt x="12" y="88"/>
                  </a:cubicBezTo>
                  <a:cubicBezTo>
                    <a:pt x="9" y="94"/>
                    <a:pt x="10" y="97"/>
                    <a:pt x="11" y="98"/>
                  </a:cubicBezTo>
                  <a:cubicBezTo>
                    <a:pt x="12" y="99"/>
                    <a:pt x="14" y="103"/>
                    <a:pt x="13" y="102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512">
              <a:extLst>
                <a:ext uri="{FF2B5EF4-FFF2-40B4-BE49-F238E27FC236}">
                  <a16:creationId xmlns:a16="http://schemas.microsoft.com/office/drawing/2014/main" id="{CF916A72-3CE2-40D8-8139-10CE909E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800"/>
              <a:ext cx="633" cy="325"/>
            </a:xfrm>
            <a:custGeom>
              <a:avLst/>
              <a:gdLst>
                <a:gd name="T0" fmla="*/ 3963 w 253"/>
                <a:gd name="T1" fmla="*/ 0 h 122"/>
                <a:gd name="T2" fmla="*/ 2692 w 253"/>
                <a:gd name="T3" fmla="*/ 717 h 122"/>
                <a:gd name="T4" fmla="*/ 1301 w 253"/>
                <a:gd name="T5" fmla="*/ 1193 h 122"/>
                <a:gd name="T6" fmla="*/ 0 w 253"/>
                <a:gd name="T7" fmla="*/ 2214 h 122"/>
                <a:gd name="T8" fmla="*/ 33 w 253"/>
                <a:gd name="T9" fmla="*/ 2307 h 122"/>
                <a:gd name="T10" fmla="*/ 1334 w 253"/>
                <a:gd name="T11" fmla="*/ 1263 h 122"/>
                <a:gd name="T12" fmla="*/ 2722 w 253"/>
                <a:gd name="T13" fmla="*/ 815 h 122"/>
                <a:gd name="T14" fmla="*/ 3943 w 253"/>
                <a:gd name="T15" fmla="*/ 77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3" h="122">
                  <a:moveTo>
                    <a:pt x="253" y="0"/>
                  </a:moveTo>
                  <a:cubicBezTo>
                    <a:pt x="247" y="24"/>
                    <a:pt x="216" y="29"/>
                    <a:pt x="172" y="38"/>
                  </a:cubicBezTo>
                  <a:cubicBezTo>
                    <a:pt x="145" y="44"/>
                    <a:pt x="115" y="52"/>
                    <a:pt x="83" y="63"/>
                  </a:cubicBezTo>
                  <a:cubicBezTo>
                    <a:pt x="35" y="78"/>
                    <a:pt x="5" y="104"/>
                    <a:pt x="0" y="11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7" y="109"/>
                    <a:pt x="37" y="83"/>
                    <a:pt x="85" y="67"/>
                  </a:cubicBezTo>
                  <a:cubicBezTo>
                    <a:pt x="117" y="56"/>
                    <a:pt x="147" y="48"/>
                    <a:pt x="174" y="43"/>
                  </a:cubicBezTo>
                  <a:cubicBezTo>
                    <a:pt x="218" y="33"/>
                    <a:pt x="246" y="27"/>
                    <a:pt x="252" y="4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513">
              <a:extLst>
                <a:ext uri="{FF2B5EF4-FFF2-40B4-BE49-F238E27FC236}">
                  <a16:creationId xmlns:a16="http://schemas.microsoft.com/office/drawing/2014/main" id="{6808E172-5A92-4591-88D9-C8785A20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651"/>
              <a:ext cx="507" cy="152"/>
            </a:xfrm>
            <a:custGeom>
              <a:avLst/>
              <a:gdLst>
                <a:gd name="T0" fmla="*/ 3037 w 203"/>
                <a:gd name="T1" fmla="*/ 648 h 57"/>
                <a:gd name="T2" fmla="*/ 654 w 203"/>
                <a:gd name="T3" fmla="*/ 115 h 57"/>
                <a:gd name="T4" fmla="*/ 105 w 203"/>
                <a:gd name="T5" fmla="*/ 227 h 57"/>
                <a:gd name="T6" fmla="*/ 62 w 203"/>
                <a:gd name="T7" fmla="*/ 227 h 57"/>
                <a:gd name="T8" fmla="*/ 30 w 203"/>
                <a:gd name="T9" fmla="*/ 285 h 57"/>
                <a:gd name="T10" fmla="*/ 0 w 203"/>
                <a:gd name="T11" fmla="*/ 456 h 57"/>
                <a:gd name="T12" fmla="*/ 12 w 203"/>
                <a:gd name="T13" fmla="*/ 491 h 57"/>
                <a:gd name="T14" fmla="*/ 30 w 203"/>
                <a:gd name="T15" fmla="*/ 512 h 57"/>
                <a:gd name="T16" fmla="*/ 30 w 203"/>
                <a:gd name="T17" fmla="*/ 512 h 57"/>
                <a:gd name="T18" fmla="*/ 699 w 203"/>
                <a:gd name="T19" fmla="*/ 376 h 57"/>
                <a:gd name="T20" fmla="*/ 3007 w 203"/>
                <a:gd name="T21" fmla="*/ 661 h 57"/>
                <a:gd name="T22" fmla="*/ 3119 w 203"/>
                <a:gd name="T23" fmla="*/ 1080 h 57"/>
                <a:gd name="T24" fmla="*/ 3132 w 203"/>
                <a:gd name="T25" fmla="*/ 1059 h 57"/>
                <a:gd name="T26" fmla="*/ 3037 w 203"/>
                <a:gd name="T27" fmla="*/ 648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3" h="57">
                  <a:moveTo>
                    <a:pt x="195" y="34"/>
                  </a:moveTo>
                  <a:cubicBezTo>
                    <a:pt x="173" y="9"/>
                    <a:pt x="100" y="0"/>
                    <a:pt x="42" y="6"/>
                  </a:cubicBezTo>
                  <a:cubicBezTo>
                    <a:pt x="30" y="8"/>
                    <a:pt x="18" y="10"/>
                    <a:pt x="7" y="12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1" y="26"/>
                    <a:pt x="21" y="22"/>
                    <a:pt x="45" y="20"/>
                  </a:cubicBezTo>
                  <a:cubicBezTo>
                    <a:pt x="106" y="13"/>
                    <a:pt x="174" y="18"/>
                    <a:pt x="193" y="35"/>
                  </a:cubicBezTo>
                  <a:cubicBezTo>
                    <a:pt x="200" y="42"/>
                    <a:pt x="201" y="53"/>
                    <a:pt x="200" y="57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3" y="48"/>
                    <a:pt x="201" y="41"/>
                    <a:pt x="195" y="34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514">
              <a:extLst>
                <a:ext uri="{FF2B5EF4-FFF2-40B4-BE49-F238E27FC236}">
                  <a16:creationId xmlns:a16="http://schemas.microsoft.com/office/drawing/2014/main" id="{D6839E49-CFA5-46BF-8624-DF7C599D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677"/>
              <a:ext cx="52" cy="46"/>
            </a:xfrm>
            <a:custGeom>
              <a:avLst/>
              <a:gdLst>
                <a:gd name="T0" fmla="*/ 245 w 21"/>
                <a:gd name="T1" fmla="*/ 176 h 17"/>
                <a:gd name="T2" fmla="*/ 245 w 21"/>
                <a:gd name="T3" fmla="*/ 0 h 17"/>
                <a:gd name="T4" fmla="*/ 104 w 21"/>
                <a:gd name="T5" fmla="*/ 38 h 17"/>
                <a:gd name="T6" fmla="*/ 62 w 21"/>
                <a:gd name="T7" fmla="*/ 38 h 17"/>
                <a:gd name="T8" fmla="*/ 30 w 21"/>
                <a:gd name="T9" fmla="*/ 103 h 17"/>
                <a:gd name="T10" fmla="*/ 0 w 21"/>
                <a:gd name="T11" fmla="*/ 279 h 17"/>
                <a:gd name="T12" fmla="*/ 12 w 21"/>
                <a:gd name="T13" fmla="*/ 314 h 17"/>
                <a:gd name="T14" fmla="*/ 30 w 21"/>
                <a:gd name="T15" fmla="*/ 336 h 17"/>
                <a:gd name="T16" fmla="*/ 30 w 21"/>
                <a:gd name="T17" fmla="*/ 336 h 17"/>
                <a:gd name="T18" fmla="*/ 319 w 21"/>
                <a:gd name="T19" fmla="*/ 257 h 17"/>
                <a:gd name="T20" fmla="*/ 245 w 21"/>
                <a:gd name="T21" fmla="*/ 176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7">
                  <a:moveTo>
                    <a:pt x="16" y="9"/>
                  </a:moveTo>
                  <a:cubicBezTo>
                    <a:pt x="13" y="5"/>
                    <a:pt x="14" y="3"/>
                    <a:pt x="16" y="0"/>
                  </a:cubicBezTo>
                  <a:cubicBezTo>
                    <a:pt x="13" y="1"/>
                    <a:pt x="10" y="1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6"/>
                    <a:pt x="13" y="15"/>
                    <a:pt x="21" y="13"/>
                  </a:cubicBezTo>
                  <a:cubicBezTo>
                    <a:pt x="19" y="12"/>
                    <a:pt x="17" y="10"/>
                    <a:pt x="16" y="9"/>
                  </a:cubicBezTo>
                  <a:close/>
                </a:path>
              </a:pathLst>
            </a:custGeom>
            <a:solidFill>
              <a:srgbClr val="00A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515">
              <a:extLst>
                <a:ext uri="{FF2B5EF4-FFF2-40B4-BE49-F238E27FC236}">
                  <a16:creationId xmlns:a16="http://schemas.microsoft.com/office/drawing/2014/main" id="{5AC359BD-92C1-4AA3-869D-A597BFF7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685"/>
              <a:ext cx="497" cy="118"/>
            </a:xfrm>
            <a:custGeom>
              <a:avLst/>
              <a:gdLst>
                <a:gd name="T0" fmla="*/ 0 w 199"/>
                <a:gd name="T1" fmla="*/ 308 h 44"/>
                <a:gd name="T2" fmla="*/ 42 w 199"/>
                <a:gd name="T3" fmla="*/ 308 h 44"/>
                <a:gd name="T4" fmla="*/ 749 w 199"/>
                <a:gd name="T5" fmla="*/ 193 h 44"/>
                <a:gd name="T6" fmla="*/ 2945 w 199"/>
                <a:gd name="T7" fmla="*/ 461 h 44"/>
                <a:gd name="T8" fmla="*/ 3087 w 199"/>
                <a:gd name="T9" fmla="*/ 847 h 44"/>
                <a:gd name="T10" fmla="*/ 3087 w 199"/>
                <a:gd name="T11" fmla="*/ 847 h 44"/>
                <a:gd name="T12" fmla="*/ 2975 w 199"/>
                <a:gd name="T13" fmla="*/ 424 h 44"/>
                <a:gd name="T14" fmla="*/ 667 w 199"/>
                <a:gd name="T15" fmla="*/ 137 h 44"/>
                <a:gd name="T16" fmla="*/ 0 w 199"/>
                <a:gd name="T17" fmla="*/ 27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44">
                  <a:moveTo>
                    <a:pt x="0" y="16"/>
                  </a:moveTo>
                  <a:cubicBezTo>
                    <a:pt x="1" y="16"/>
                    <a:pt x="2" y="16"/>
                    <a:pt x="3" y="16"/>
                  </a:cubicBezTo>
                  <a:cubicBezTo>
                    <a:pt x="12" y="15"/>
                    <a:pt x="25" y="12"/>
                    <a:pt x="48" y="10"/>
                  </a:cubicBezTo>
                  <a:cubicBezTo>
                    <a:pt x="107" y="6"/>
                    <a:pt x="170" y="6"/>
                    <a:pt x="189" y="24"/>
                  </a:cubicBezTo>
                  <a:cubicBezTo>
                    <a:pt x="196" y="31"/>
                    <a:pt x="199" y="39"/>
                    <a:pt x="198" y="44"/>
                  </a:cubicBezTo>
                  <a:cubicBezTo>
                    <a:pt x="198" y="44"/>
                    <a:pt x="198" y="44"/>
                    <a:pt x="198" y="44"/>
                  </a:cubicBezTo>
                  <a:cubicBezTo>
                    <a:pt x="199" y="40"/>
                    <a:pt x="198" y="29"/>
                    <a:pt x="191" y="22"/>
                  </a:cubicBezTo>
                  <a:cubicBezTo>
                    <a:pt x="172" y="5"/>
                    <a:pt x="104" y="0"/>
                    <a:pt x="43" y="7"/>
                  </a:cubicBezTo>
                  <a:cubicBezTo>
                    <a:pt x="19" y="9"/>
                    <a:pt x="9" y="13"/>
                    <a:pt x="0" y="14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516">
              <a:extLst>
                <a:ext uri="{FF2B5EF4-FFF2-40B4-BE49-F238E27FC236}">
                  <a16:creationId xmlns:a16="http://schemas.microsoft.com/office/drawing/2014/main" id="{5253C3D8-6516-45F8-9F47-3D427B022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483"/>
              <a:ext cx="385" cy="245"/>
            </a:xfrm>
            <a:custGeom>
              <a:avLst/>
              <a:gdLst>
                <a:gd name="T0" fmla="*/ 2408 w 154"/>
                <a:gd name="T1" fmla="*/ 0 h 92"/>
                <a:gd name="T2" fmla="*/ 158 w 154"/>
                <a:gd name="T3" fmla="*/ 1433 h 92"/>
                <a:gd name="T4" fmla="*/ 83 w 154"/>
                <a:gd name="T5" fmla="*/ 1603 h 92"/>
                <a:gd name="T6" fmla="*/ 145 w 154"/>
                <a:gd name="T7" fmla="*/ 1680 h 92"/>
                <a:gd name="T8" fmla="*/ 145 w 154"/>
                <a:gd name="T9" fmla="*/ 1715 h 92"/>
                <a:gd name="T10" fmla="*/ 113 w 154"/>
                <a:gd name="T11" fmla="*/ 1736 h 92"/>
                <a:gd name="T12" fmla="*/ 63 w 154"/>
                <a:gd name="T13" fmla="*/ 1715 h 92"/>
                <a:gd name="T14" fmla="*/ 83 w 154"/>
                <a:gd name="T15" fmla="*/ 1475 h 92"/>
                <a:gd name="T16" fmla="*/ 2363 w 154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92">
                  <a:moveTo>
                    <a:pt x="154" y="0"/>
                  </a:moveTo>
                  <a:cubicBezTo>
                    <a:pt x="60" y="25"/>
                    <a:pt x="20" y="61"/>
                    <a:pt x="10" y="76"/>
                  </a:cubicBezTo>
                  <a:cubicBezTo>
                    <a:pt x="7" y="79"/>
                    <a:pt x="5" y="84"/>
                    <a:pt x="5" y="85"/>
                  </a:cubicBezTo>
                  <a:cubicBezTo>
                    <a:pt x="4" y="88"/>
                    <a:pt x="5" y="90"/>
                    <a:pt x="9" y="89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5" y="92"/>
                    <a:pt x="4" y="91"/>
                  </a:cubicBezTo>
                  <a:cubicBezTo>
                    <a:pt x="0" y="87"/>
                    <a:pt x="2" y="84"/>
                    <a:pt x="5" y="78"/>
                  </a:cubicBezTo>
                  <a:cubicBezTo>
                    <a:pt x="10" y="66"/>
                    <a:pt x="50" y="27"/>
                    <a:pt x="151" y="0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517">
              <a:extLst>
                <a:ext uri="{FF2B5EF4-FFF2-40B4-BE49-F238E27FC236}">
                  <a16:creationId xmlns:a16="http://schemas.microsoft.com/office/drawing/2014/main" id="{07614892-392F-4390-A7F2-83D30F3DB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432"/>
              <a:ext cx="100" cy="75"/>
            </a:xfrm>
            <a:custGeom>
              <a:avLst/>
              <a:gdLst>
                <a:gd name="T0" fmla="*/ 100 w 100"/>
                <a:gd name="T1" fmla="*/ 5 h 75"/>
                <a:gd name="T2" fmla="*/ 0 w 100"/>
                <a:gd name="T3" fmla="*/ 0 h 75"/>
                <a:gd name="T4" fmla="*/ 18 w 100"/>
                <a:gd name="T5" fmla="*/ 75 h 75"/>
                <a:gd name="T6" fmla="*/ 100 w 100"/>
                <a:gd name="T7" fmla="*/ 5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5">
                  <a:moveTo>
                    <a:pt x="100" y="5"/>
                  </a:moveTo>
                  <a:lnTo>
                    <a:pt x="0" y="0"/>
                  </a:lnTo>
                  <a:lnTo>
                    <a:pt x="18" y="75"/>
                  </a:lnTo>
                  <a:lnTo>
                    <a:pt x="100" y="5"/>
                  </a:ln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7" name="Text Box 518">
            <a:extLst>
              <a:ext uri="{FF2B5EF4-FFF2-40B4-BE49-F238E27FC236}">
                <a16:creationId xmlns:a16="http://schemas.microsoft.com/office/drawing/2014/main" id="{6B056466-FE3F-47C4-B0E9-8BE059936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180013"/>
            <a:ext cx="218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Open-angle glaucoma</a:t>
            </a:r>
          </a:p>
        </p:txBody>
      </p:sp>
      <p:sp>
        <p:nvSpPr>
          <p:cNvPr id="23558" name="Text Box 519">
            <a:extLst>
              <a:ext uri="{FF2B5EF4-FFF2-40B4-BE49-F238E27FC236}">
                <a16:creationId xmlns:a16="http://schemas.microsoft.com/office/drawing/2014/main" id="{0E4403A3-95D6-40FA-8D48-9E270D799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180013"/>
            <a:ext cx="2360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Angle-closure glaucoma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3C664E2E-E99F-46DB-8E79-386B133E92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Conjunctivitis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CF9DD9E9-722D-4733-8079-12FD993CBA06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2132013"/>
            <a:ext cx="3756025" cy="2522537"/>
            <a:chOff x="1894" y="1343"/>
            <a:chExt cx="2366" cy="1589"/>
          </a:xfrm>
        </p:grpSpPr>
        <p:grpSp>
          <p:nvGrpSpPr>
            <p:cNvPr id="40963" name="Group 4">
              <a:extLst>
                <a:ext uri="{FF2B5EF4-FFF2-40B4-BE49-F238E27FC236}">
                  <a16:creationId xmlns:a16="http://schemas.microsoft.com/office/drawing/2014/main" id="{92CD9A90-6C01-4141-B1A6-FE5B0CEAC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4" y="1343"/>
              <a:ext cx="2366" cy="1589"/>
              <a:chOff x="1894" y="1343"/>
              <a:chExt cx="2366" cy="1589"/>
            </a:xfrm>
          </p:grpSpPr>
          <p:sp>
            <p:nvSpPr>
              <p:cNvPr id="41129" name="Rectangle 5">
                <a:extLst>
                  <a:ext uri="{FF2B5EF4-FFF2-40B4-BE49-F238E27FC236}">
                    <a16:creationId xmlns:a16="http://schemas.microsoft.com/office/drawing/2014/main" id="{1E63D940-903D-47A1-A5BC-F188E22AB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88"/>
                <a:ext cx="1971" cy="1541"/>
              </a:xfrm>
              <a:prstGeom prst="rect">
                <a:avLst/>
              </a:prstGeom>
              <a:solidFill>
                <a:srgbClr val="FE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0" name="Freeform 6">
                <a:extLst>
                  <a:ext uri="{FF2B5EF4-FFF2-40B4-BE49-F238E27FC236}">
                    <a16:creationId xmlns:a16="http://schemas.microsoft.com/office/drawing/2014/main" id="{2D0DA70B-BF2E-42BB-85A5-E85E15518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996"/>
                <a:ext cx="2243" cy="936"/>
              </a:xfrm>
              <a:custGeom>
                <a:avLst/>
                <a:gdLst>
                  <a:gd name="T0" fmla="*/ 0 w 897"/>
                  <a:gd name="T1" fmla="*/ 1459 h 351"/>
                  <a:gd name="T2" fmla="*/ 9180 w 897"/>
                  <a:gd name="T3" fmla="*/ 3336 h 351"/>
                  <a:gd name="T4" fmla="*/ 1270 w 897"/>
                  <a:gd name="T5" fmla="*/ 683 h 3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7" h="351">
                    <a:moveTo>
                      <a:pt x="0" y="77"/>
                    </a:moveTo>
                    <a:cubicBezTo>
                      <a:pt x="32" y="154"/>
                      <a:pt x="277" y="351"/>
                      <a:pt x="587" y="176"/>
                    </a:cubicBezTo>
                    <a:cubicBezTo>
                      <a:pt x="897" y="0"/>
                      <a:pt x="81" y="36"/>
                      <a:pt x="81" y="36"/>
                    </a:cubicBezTo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7">
                <a:extLst>
                  <a:ext uri="{FF2B5EF4-FFF2-40B4-BE49-F238E27FC236}">
                    <a16:creationId xmlns:a16="http://schemas.microsoft.com/office/drawing/2014/main" id="{C1355CD6-5538-4413-8100-F506EC3E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93"/>
                <a:ext cx="1805" cy="862"/>
              </a:xfrm>
              <a:custGeom>
                <a:avLst/>
                <a:gdLst>
                  <a:gd name="T0" fmla="*/ 10925 w 722"/>
                  <a:gd name="T1" fmla="*/ 4580 h 323"/>
                  <a:gd name="T2" fmla="*/ 10438 w 722"/>
                  <a:gd name="T3" fmla="*/ 3838 h 323"/>
                  <a:gd name="T4" fmla="*/ 9613 w 722"/>
                  <a:gd name="T5" fmla="*/ 2415 h 323"/>
                  <a:gd name="T6" fmla="*/ 6208 w 722"/>
                  <a:gd name="T7" fmla="*/ 491 h 323"/>
                  <a:gd name="T8" fmla="*/ 188 w 722"/>
                  <a:gd name="T9" fmla="*/ 4217 h 323"/>
                  <a:gd name="T10" fmla="*/ 583 w 722"/>
                  <a:gd name="T11" fmla="*/ 4331 h 323"/>
                  <a:gd name="T12" fmla="*/ 1563 w 722"/>
                  <a:gd name="T13" fmla="*/ 4123 h 323"/>
                  <a:gd name="T14" fmla="*/ 6158 w 722"/>
                  <a:gd name="T15" fmla="*/ 2450 h 323"/>
                  <a:gd name="T16" fmla="*/ 10938 w 722"/>
                  <a:gd name="T17" fmla="*/ 5740 h 323"/>
                  <a:gd name="T18" fmla="*/ 10970 w 722"/>
                  <a:gd name="T19" fmla="*/ 5604 h 323"/>
                  <a:gd name="T20" fmla="*/ 10925 w 722"/>
                  <a:gd name="T21" fmla="*/ 4580 h 3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2" h="323">
                    <a:moveTo>
                      <a:pt x="699" y="241"/>
                    </a:moveTo>
                    <a:cubicBezTo>
                      <a:pt x="690" y="227"/>
                      <a:pt x="679" y="216"/>
                      <a:pt x="668" y="202"/>
                    </a:cubicBezTo>
                    <a:cubicBezTo>
                      <a:pt x="654" y="183"/>
                      <a:pt x="643" y="153"/>
                      <a:pt x="615" y="127"/>
                    </a:cubicBezTo>
                    <a:cubicBezTo>
                      <a:pt x="559" y="75"/>
                      <a:pt x="497" y="39"/>
                      <a:pt x="397" y="26"/>
                    </a:cubicBezTo>
                    <a:cubicBezTo>
                      <a:pt x="192" y="0"/>
                      <a:pt x="96" y="74"/>
                      <a:pt x="12" y="222"/>
                    </a:cubicBezTo>
                    <a:cubicBezTo>
                      <a:pt x="0" y="244"/>
                      <a:pt x="37" y="228"/>
                      <a:pt x="37" y="228"/>
                    </a:cubicBezTo>
                    <a:cubicBezTo>
                      <a:pt x="33" y="229"/>
                      <a:pt x="85" y="233"/>
                      <a:pt x="100" y="217"/>
                    </a:cubicBezTo>
                    <a:cubicBezTo>
                      <a:pt x="125" y="189"/>
                      <a:pt x="388" y="127"/>
                      <a:pt x="394" y="129"/>
                    </a:cubicBezTo>
                    <a:cubicBezTo>
                      <a:pt x="401" y="131"/>
                      <a:pt x="713" y="280"/>
                      <a:pt x="700" y="302"/>
                    </a:cubicBezTo>
                    <a:cubicBezTo>
                      <a:pt x="687" y="323"/>
                      <a:pt x="683" y="317"/>
                      <a:pt x="702" y="295"/>
                    </a:cubicBezTo>
                    <a:cubicBezTo>
                      <a:pt x="722" y="273"/>
                      <a:pt x="715" y="266"/>
                      <a:pt x="699" y="241"/>
                    </a:cubicBezTo>
                    <a:close/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8">
                <a:extLst>
                  <a:ext uri="{FF2B5EF4-FFF2-40B4-BE49-F238E27FC236}">
                    <a16:creationId xmlns:a16="http://schemas.microsoft.com/office/drawing/2014/main" id="{0E7BA0D1-0640-49BA-8A90-4C383629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343"/>
                <a:ext cx="1426" cy="856"/>
              </a:xfrm>
              <a:custGeom>
                <a:avLst/>
                <a:gdLst>
                  <a:gd name="T0" fmla="*/ 0 w 570"/>
                  <a:gd name="T1" fmla="*/ 5632 h 321"/>
                  <a:gd name="T2" fmla="*/ 8926 w 570"/>
                  <a:gd name="T3" fmla="*/ 6088 h 3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0" h="321">
                    <a:moveTo>
                      <a:pt x="0" y="297"/>
                    </a:moveTo>
                    <a:cubicBezTo>
                      <a:pt x="1" y="226"/>
                      <a:pt x="289" y="0"/>
                      <a:pt x="570" y="321"/>
                    </a:cubicBezTo>
                  </a:path>
                </a:pathLst>
              </a:custGeom>
              <a:solidFill>
                <a:srgbClr val="EBB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9">
                <a:extLst>
                  <a:ext uri="{FF2B5EF4-FFF2-40B4-BE49-F238E27FC236}">
                    <a16:creationId xmlns:a16="http://schemas.microsoft.com/office/drawing/2014/main" id="{B9CE516B-474A-4B10-8240-6B5A5AF76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767"/>
                <a:ext cx="1523" cy="746"/>
              </a:xfrm>
              <a:custGeom>
                <a:avLst/>
                <a:gdLst>
                  <a:gd name="T0" fmla="*/ 0 w 609"/>
                  <a:gd name="T1" fmla="*/ 2875 h 280"/>
                  <a:gd name="T2" fmla="*/ 3751 w 609"/>
                  <a:gd name="T3" fmla="*/ 5259 h 280"/>
                  <a:gd name="T4" fmla="*/ 8180 w 609"/>
                  <a:gd name="T5" fmla="*/ 4593 h 280"/>
                  <a:gd name="T6" fmla="*/ 8930 w 609"/>
                  <a:gd name="T7" fmla="*/ 4649 h 280"/>
                  <a:gd name="T8" fmla="*/ 9493 w 609"/>
                  <a:gd name="T9" fmla="*/ 4159 h 280"/>
                  <a:gd name="T10" fmla="*/ 8775 w 609"/>
                  <a:gd name="T11" fmla="*/ 3080 h 280"/>
                  <a:gd name="T12" fmla="*/ 3659 w 609"/>
                  <a:gd name="T13" fmla="*/ 248 h 280"/>
                  <a:gd name="T14" fmla="*/ 0 w 609"/>
                  <a:gd name="T15" fmla="*/ 2875 h 2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9" h="280">
                    <a:moveTo>
                      <a:pt x="0" y="152"/>
                    </a:moveTo>
                    <a:cubicBezTo>
                      <a:pt x="20" y="194"/>
                      <a:pt x="106" y="276"/>
                      <a:pt x="240" y="278"/>
                    </a:cubicBezTo>
                    <a:cubicBezTo>
                      <a:pt x="373" y="280"/>
                      <a:pt x="486" y="243"/>
                      <a:pt x="523" y="243"/>
                    </a:cubicBezTo>
                    <a:cubicBezTo>
                      <a:pt x="537" y="243"/>
                      <a:pt x="554" y="245"/>
                      <a:pt x="571" y="246"/>
                    </a:cubicBezTo>
                    <a:cubicBezTo>
                      <a:pt x="589" y="246"/>
                      <a:pt x="606" y="235"/>
                      <a:pt x="607" y="220"/>
                    </a:cubicBezTo>
                    <a:cubicBezTo>
                      <a:pt x="609" y="189"/>
                      <a:pt x="569" y="170"/>
                      <a:pt x="561" y="163"/>
                    </a:cubicBezTo>
                    <a:cubicBezTo>
                      <a:pt x="534" y="137"/>
                      <a:pt x="404" y="0"/>
                      <a:pt x="234" y="13"/>
                    </a:cubicBezTo>
                    <a:cubicBezTo>
                      <a:pt x="64" y="26"/>
                      <a:pt x="9" y="135"/>
                      <a:pt x="0" y="152"/>
                    </a:cubicBezTo>
                    <a:close/>
                  </a:path>
                </a:pathLst>
              </a:custGeom>
              <a:solidFill>
                <a:srgbClr val="FDE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0">
                <a:extLst>
                  <a:ext uri="{FF2B5EF4-FFF2-40B4-BE49-F238E27FC236}">
                    <a16:creationId xmlns:a16="http://schemas.microsoft.com/office/drawing/2014/main" id="{83F80F09-1D23-41E7-9F22-F81AD5F0B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1271 w 295"/>
                  <a:gd name="T1" fmla="*/ 93 h 270"/>
                  <a:gd name="T2" fmla="*/ 1188 w 295"/>
                  <a:gd name="T3" fmla="*/ 93 h 270"/>
                  <a:gd name="T4" fmla="*/ 0 w 295"/>
                  <a:gd name="T5" fmla="*/ 2539 h 270"/>
                  <a:gd name="T6" fmla="*/ 1396 w 295"/>
                  <a:gd name="T7" fmla="*/ 5120 h 270"/>
                  <a:gd name="T8" fmla="*/ 3505 w 295"/>
                  <a:gd name="T9" fmla="*/ 4928 h 270"/>
                  <a:gd name="T10" fmla="*/ 4618 w 295"/>
                  <a:gd name="T11" fmla="*/ 2539 h 270"/>
                  <a:gd name="T12" fmla="*/ 4163 w 295"/>
                  <a:gd name="T13" fmla="*/ 888 h 270"/>
                  <a:gd name="T14" fmla="*/ 1271 w 295"/>
                  <a:gd name="T15" fmla="*/ 93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5" h="270">
                    <a:moveTo>
                      <a:pt x="81" y="5"/>
                    </a:move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1">
                <a:extLst>
                  <a:ext uri="{FF2B5EF4-FFF2-40B4-BE49-F238E27FC236}">
                    <a16:creationId xmlns:a16="http://schemas.microsoft.com/office/drawing/2014/main" id="{70520FA3-7DDD-4BA8-9467-1153B5A9E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4618 w 295"/>
                  <a:gd name="T1" fmla="*/ 2539 h 270"/>
                  <a:gd name="T2" fmla="*/ 4163 w 295"/>
                  <a:gd name="T3" fmla="*/ 888 h 270"/>
                  <a:gd name="T4" fmla="*/ 1271 w 295"/>
                  <a:gd name="T5" fmla="*/ 93 h 270"/>
                  <a:gd name="T6" fmla="*/ 1188 w 295"/>
                  <a:gd name="T7" fmla="*/ 93 h 270"/>
                  <a:gd name="T8" fmla="*/ 0 w 295"/>
                  <a:gd name="T9" fmla="*/ 2539 h 270"/>
                  <a:gd name="T10" fmla="*/ 1396 w 295"/>
                  <a:gd name="T11" fmla="*/ 5120 h 270"/>
                  <a:gd name="T12" fmla="*/ 3505 w 295"/>
                  <a:gd name="T13" fmla="*/ 4928 h 270"/>
                  <a:gd name="T14" fmla="*/ 4618 w 295"/>
                  <a:gd name="T15" fmla="*/ 2539 h 270"/>
                  <a:gd name="T16" fmla="*/ 3472 w 295"/>
                  <a:gd name="T17" fmla="*/ 4779 h 270"/>
                  <a:gd name="T18" fmla="*/ 1426 w 295"/>
                  <a:gd name="T19" fmla="*/ 4971 h 270"/>
                  <a:gd name="T20" fmla="*/ 113 w 295"/>
                  <a:gd name="T21" fmla="*/ 2539 h 270"/>
                  <a:gd name="T22" fmla="*/ 1221 w 295"/>
                  <a:gd name="T23" fmla="*/ 248 h 270"/>
                  <a:gd name="T24" fmla="*/ 1251 w 295"/>
                  <a:gd name="T25" fmla="*/ 248 h 270"/>
                  <a:gd name="T26" fmla="*/ 1251 w 295"/>
                  <a:gd name="T27" fmla="*/ 248 h 270"/>
                  <a:gd name="T28" fmla="*/ 4088 w 295"/>
                  <a:gd name="T29" fmla="*/ 1003 h 270"/>
                  <a:gd name="T30" fmla="*/ 4493 w 295"/>
                  <a:gd name="T31" fmla="*/ 2539 h 270"/>
                  <a:gd name="T32" fmla="*/ 3472 w 295"/>
                  <a:gd name="T33" fmla="*/ 4779 h 2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5" h="270">
                    <a:moveTo>
                      <a:pt x="295" y="134"/>
                    </a:move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lose/>
                    <a:moveTo>
                      <a:pt x="222" y="252"/>
                    </a:moveTo>
                    <a:cubicBezTo>
                      <a:pt x="175" y="259"/>
                      <a:pt x="132" y="262"/>
                      <a:pt x="91" y="262"/>
                    </a:cubicBezTo>
                    <a:cubicBezTo>
                      <a:pt x="40" y="239"/>
                      <a:pt x="7" y="190"/>
                      <a:pt x="7" y="134"/>
                    </a:cubicBezTo>
                    <a:cubicBezTo>
                      <a:pt x="7" y="84"/>
                      <a:pt x="34" y="38"/>
                      <a:pt x="78" y="13"/>
                    </a:cubicBezTo>
                    <a:cubicBezTo>
                      <a:pt x="79" y="13"/>
                      <a:pt x="80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139" y="8"/>
                      <a:pt x="200" y="22"/>
                      <a:pt x="261" y="53"/>
                    </a:cubicBezTo>
                    <a:cubicBezTo>
                      <a:pt x="278" y="77"/>
                      <a:pt x="287" y="105"/>
                      <a:pt x="287" y="134"/>
                    </a:cubicBezTo>
                    <a:cubicBezTo>
                      <a:pt x="287" y="182"/>
                      <a:pt x="263" y="226"/>
                      <a:pt x="222" y="252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Oval 12">
                <a:extLst>
                  <a:ext uri="{FF2B5EF4-FFF2-40B4-BE49-F238E27FC236}">
                    <a16:creationId xmlns:a16="http://schemas.microsoft.com/office/drawing/2014/main" id="{E6D45CBF-A73D-473A-916A-153639778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004"/>
                <a:ext cx="268" cy="285"/>
              </a:xfrm>
              <a:prstGeom prst="ellipse">
                <a:avLst/>
              </a:prstGeom>
              <a:solidFill>
                <a:srgbClr val="005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7" name="Oval 13">
                <a:extLst>
                  <a:ext uri="{FF2B5EF4-FFF2-40B4-BE49-F238E27FC236}">
                    <a16:creationId xmlns:a16="http://schemas.microsoft.com/office/drawing/2014/main" id="{8764A3A6-1A4B-48E3-A913-D668E57CE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025"/>
                <a:ext cx="228" cy="243"/>
              </a:xfrm>
              <a:prstGeom prst="ellipse">
                <a:avLst/>
              </a:prstGeom>
              <a:solidFill>
                <a:srgbClr val="001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8" name="Freeform 14">
                <a:extLst>
                  <a:ext uri="{FF2B5EF4-FFF2-40B4-BE49-F238E27FC236}">
                    <a16:creationId xmlns:a16="http://schemas.microsoft.com/office/drawing/2014/main" id="{5C526C4B-AF3C-41F7-A967-9D6296DF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1448" cy="763"/>
              </a:xfrm>
              <a:custGeom>
                <a:avLst/>
                <a:gdLst>
                  <a:gd name="T0" fmla="*/ 8430 w 579"/>
                  <a:gd name="T1" fmla="*/ 4314 h 286"/>
                  <a:gd name="T2" fmla="*/ 4004 w 579"/>
                  <a:gd name="T3" fmla="*/ 4976 h 286"/>
                  <a:gd name="T4" fmla="*/ 250 w 579"/>
                  <a:gd name="T5" fmla="*/ 2582 h 286"/>
                  <a:gd name="T6" fmla="*/ 283 w 579"/>
                  <a:gd name="T7" fmla="*/ 2505 h 286"/>
                  <a:gd name="T8" fmla="*/ 333 w 579"/>
                  <a:gd name="T9" fmla="*/ 2412 h 286"/>
                  <a:gd name="T10" fmla="*/ 333 w 579"/>
                  <a:gd name="T11" fmla="*/ 2390 h 286"/>
                  <a:gd name="T12" fmla="*/ 395 w 579"/>
                  <a:gd name="T13" fmla="*/ 2278 h 286"/>
                  <a:gd name="T14" fmla="*/ 408 w 579"/>
                  <a:gd name="T15" fmla="*/ 2257 h 286"/>
                  <a:gd name="T16" fmla="*/ 488 w 579"/>
                  <a:gd name="T17" fmla="*/ 2129 h 286"/>
                  <a:gd name="T18" fmla="*/ 488 w 579"/>
                  <a:gd name="T19" fmla="*/ 2108 h 286"/>
                  <a:gd name="T20" fmla="*/ 583 w 579"/>
                  <a:gd name="T21" fmla="*/ 1958 h 286"/>
                  <a:gd name="T22" fmla="*/ 595 w 579"/>
                  <a:gd name="T23" fmla="*/ 1916 h 286"/>
                  <a:gd name="T24" fmla="*/ 708 w 579"/>
                  <a:gd name="T25" fmla="*/ 1745 h 286"/>
                  <a:gd name="T26" fmla="*/ 720 w 579"/>
                  <a:gd name="T27" fmla="*/ 1729 h 286"/>
                  <a:gd name="T28" fmla="*/ 863 w 579"/>
                  <a:gd name="T29" fmla="*/ 1558 h 286"/>
                  <a:gd name="T30" fmla="*/ 875 w 579"/>
                  <a:gd name="T31" fmla="*/ 1537 h 286"/>
                  <a:gd name="T32" fmla="*/ 1220 w 579"/>
                  <a:gd name="T33" fmla="*/ 1139 h 286"/>
                  <a:gd name="T34" fmla="*/ 1238 w 579"/>
                  <a:gd name="T35" fmla="*/ 1139 h 286"/>
                  <a:gd name="T36" fmla="*/ 1438 w 579"/>
                  <a:gd name="T37" fmla="*/ 947 h 286"/>
                  <a:gd name="T38" fmla="*/ 1471 w 579"/>
                  <a:gd name="T39" fmla="*/ 931 h 286"/>
                  <a:gd name="T40" fmla="*/ 1688 w 579"/>
                  <a:gd name="T41" fmla="*/ 739 h 286"/>
                  <a:gd name="T42" fmla="*/ 1721 w 579"/>
                  <a:gd name="T43" fmla="*/ 718 h 286"/>
                  <a:gd name="T44" fmla="*/ 1971 w 579"/>
                  <a:gd name="T45" fmla="*/ 568 h 286"/>
                  <a:gd name="T46" fmla="*/ 2021 w 579"/>
                  <a:gd name="T47" fmla="*/ 534 h 286"/>
                  <a:gd name="T48" fmla="*/ 2283 w 579"/>
                  <a:gd name="T49" fmla="*/ 376 h 286"/>
                  <a:gd name="T50" fmla="*/ 2333 w 579"/>
                  <a:gd name="T51" fmla="*/ 363 h 286"/>
                  <a:gd name="T52" fmla="*/ 2626 w 579"/>
                  <a:gd name="T53" fmla="*/ 227 h 286"/>
                  <a:gd name="T54" fmla="*/ 2676 w 579"/>
                  <a:gd name="T55" fmla="*/ 227 h 286"/>
                  <a:gd name="T56" fmla="*/ 3021 w 579"/>
                  <a:gd name="T57" fmla="*/ 115 h 286"/>
                  <a:gd name="T58" fmla="*/ 3051 w 579"/>
                  <a:gd name="T59" fmla="*/ 93 h 286"/>
                  <a:gd name="T60" fmla="*/ 3426 w 579"/>
                  <a:gd name="T61" fmla="*/ 0 h 286"/>
                  <a:gd name="T62" fmla="*/ 3426 w 579"/>
                  <a:gd name="T63" fmla="*/ 0 h 286"/>
                  <a:gd name="T64" fmla="*/ 0 w 579"/>
                  <a:gd name="T65" fmla="*/ 2641 h 286"/>
                  <a:gd name="T66" fmla="*/ 4004 w 579"/>
                  <a:gd name="T67" fmla="*/ 5394 h 286"/>
                  <a:gd name="T68" fmla="*/ 8130 w 579"/>
                  <a:gd name="T69" fmla="*/ 4575 h 286"/>
                  <a:gd name="T70" fmla="*/ 9056 w 579"/>
                  <a:gd name="T71" fmla="*/ 4370 h 286"/>
                  <a:gd name="T72" fmla="*/ 8430 w 579"/>
                  <a:gd name="T73" fmla="*/ 4314 h 2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9" h="286">
                    <a:moveTo>
                      <a:pt x="539" y="227"/>
                    </a:moveTo>
                    <a:cubicBezTo>
                      <a:pt x="502" y="227"/>
                      <a:pt x="389" y="264"/>
                      <a:pt x="256" y="262"/>
                    </a:cubicBezTo>
                    <a:cubicBezTo>
                      <a:pt x="122" y="260"/>
                      <a:pt x="36" y="178"/>
                      <a:pt x="16" y="136"/>
                    </a:cubicBezTo>
                    <a:cubicBezTo>
                      <a:pt x="17" y="135"/>
                      <a:pt x="17" y="133"/>
                      <a:pt x="18" y="132"/>
                    </a:cubicBezTo>
                    <a:cubicBezTo>
                      <a:pt x="19" y="130"/>
                      <a:pt x="20" y="129"/>
                      <a:pt x="21" y="127"/>
                    </a:cubicBezTo>
                    <a:cubicBezTo>
                      <a:pt x="21" y="127"/>
                      <a:pt x="21" y="126"/>
                      <a:pt x="21" y="126"/>
                    </a:cubicBezTo>
                    <a:cubicBezTo>
                      <a:pt x="23" y="124"/>
                      <a:pt x="24" y="122"/>
                      <a:pt x="25" y="120"/>
                    </a:cubicBezTo>
                    <a:cubicBezTo>
                      <a:pt x="25" y="120"/>
                      <a:pt x="26" y="119"/>
                      <a:pt x="26" y="119"/>
                    </a:cubicBezTo>
                    <a:cubicBezTo>
                      <a:pt x="27" y="117"/>
                      <a:pt x="29" y="114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3" y="108"/>
                      <a:pt x="35" y="105"/>
                      <a:pt x="37" y="103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40" y="98"/>
                      <a:pt x="43" y="96"/>
                      <a:pt x="45" y="92"/>
                    </a:cubicBezTo>
                    <a:cubicBezTo>
                      <a:pt x="46" y="92"/>
                      <a:pt x="46" y="92"/>
                      <a:pt x="46" y="91"/>
                    </a:cubicBezTo>
                    <a:cubicBezTo>
                      <a:pt x="49" y="88"/>
                      <a:pt x="52" y="85"/>
                      <a:pt x="55" y="82"/>
                    </a:cubicBezTo>
                    <a:cubicBezTo>
                      <a:pt x="55" y="82"/>
                      <a:pt x="56" y="81"/>
                      <a:pt x="56" y="81"/>
                    </a:cubicBezTo>
                    <a:cubicBezTo>
                      <a:pt x="62" y="74"/>
                      <a:pt x="70" y="67"/>
                      <a:pt x="78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3" y="56"/>
                      <a:pt x="88" y="53"/>
                      <a:pt x="92" y="50"/>
                    </a:cubicBezTo>
                    <a:cubicBezTo>
                      <a:pt x="93" y="49"/>
                      <a:pt x="93" y="49"/>
                      <a:pt x="94" y="49"/>
                    </a:cubicBezTo>
                    <a:cubicBezTo>
                      <a:pt x="98" y="46"/>
                      <a:pt x="103" y="42"/>
                      <a:pt x="108" y="39"/>
                    </a:cubicBezTo>
                    <a:cubicBezTo>
                      <a:pt x="109" y="39"/>
                      <a:pt x="110" y="39"/>
                      <a:pt x="110" y="38"/>
                    </a:cubicBezTo>
                    <a:cubicBezTo>
                      <a:pt x="115" y="35"/>
                      <a:pt x="120" y="32"/>
                      <a:pt x="126" y="30"/>
                    </a:cubicBezTo>
                    <a:cubicBezTo>
                      <a:pt x="127" y="29"/>
                      <a:pt x="128" y="29"/>
                      <a:pt x="129" y="28"/>
                    </a:cubicBezTo>
                    <a:cubicBezTo>
                      <a:pt x="134" y="26"/>
                      <a:pt x="140" y="23"/>
                      <a:pt x="146" y="20"/>
                    </a:cubicBezTo>
                    <a:cubicBezTo>
                      <a:pt x="147" y="20"/>
                      <a:pt x="148" y="20"/>
                      <a:pt x="149" y="19"/>
                    </a:cubicBezTo>
                    <a:cubicBezTo>
                      <a:pt x="155" y="17"/>
                      <a:pt x="161" y="14"/>
                      <a:pt x="168" y="12"/>
                    </a:cubicBezTo>
                    <a:cubicBezTo>
                      <a:pt x="169" y="12"/>
                      <a:pt x="170" y="12"/>
                      <a:pt x="171" y="12"/>
                    </a:cubicBezTo>
                    <a:cubicBezTo>
                      <a:pt x="178" y="9"/>
                      <a:pt x="185" y="7"/>
                      <a:pt x="193" y="6"/>
                    </a:cubicBezTo>
                    <a:cubicBezTo>
                      <a:pt x="193" y="5"/>
                      <a:pt x="194" y="5"/>
                      <a:pt x="195" y="5"/>
                    </a:cubicBezTo>
                    <a:cubicBezTo>
                      <a:pt x="202" y="3"/>
                      <a:pt x="211" y="2"/>
                      <a:pt x="219" y="0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21" y="181"/>
                      <a:pt x="122" y="282"/>
                      <a:pt x="256" y="284"/>
                    </a:cubicBezTo>
                    <a:cubicBezTo>
                      <a:pt x="389" y="286"/>
                      <a:pt x="477" y="249"/>
                      <a:pt x="520" y="241"/>
                    </a:cubicBezTo>
                    <a:cubicBezTo>
                      <a:pt x="539" y="236"/>
                      <a:pt x="563" y="231"/>
                      <a:pt x="579" y="230"/>
                    </a:cubicBezTo>
                    <a:cubicBezTo>
                      <a:pt x="565" y="229"/>
                      <a:pt x="551" y="227"/>
                      <a:pt x="539" y="227"/>
                    </a:cubicBezTo>
                    <a:close/>
                  </a:path>
                </a:pathLst>
              </a:custGeom>
              <a:solidFill>
                <a:srgbClr val="F4D6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5">
                <a:extLst>
                  <a:ext uri="{FF2B5EF4-FFF2-40B4-BE49-F238E27FC236}">
                    <a16:creationId xmlns:a16="http://schemas.microsoft.com/office/drawing/2014/main" id="{43491181-6F7B-4426-B202-E22F31EB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199"/>
                <a:ext cx="150" cy="224"/>
              </a:xfrm>
              <a:custGeom>
                <a:avLst/>
                <a:gdLst>
                  <a:gd name="T0" fmla="*/ 188 w 60"/>
                  <a:gd name="T1" fmla="*/ 21 h 84"/>
                  <a:gd name="T2" fmla="*/ 188 w 60"/>
                  <a:gd name="T3" fmla="*/ 0 h 84"/>
                  <a:gd name="T4" fmla="*/ 0 w 60"/>
                  <a:gd name="T5" fmla="*/ 1571 h 84"/>
                  <a:gd name="T6" fmla="*/ 345 w 60"/>
                  <a:gd name="T7" fmla="*/ 1592 h 84"/>
                  <a:gd name="T8" fmla="*/ 908 w 60"/>
                  <a:gd name="T9" fmla="*/ 1101 h 84"/>
                  <a:gd name="T10" fmla="*/ 188 w 60"/>
                  <a:gd name="T11" fmla="*/ 21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4">
                    <a:moveTo>
                      <a:pt x="12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6" y="27"/>
                      <a:pt x="12" y="54"/>
                      <a:pt x="0" y="83"/>
                    </a:cubicBezTo>
                    <a:cubicBezTo>
                      <a:pt x="7" y="83"/>
                      <a:pt x="14" y="84"/>
                      <a:pt x="22" y="84"/>
                    </a:cubicBezTo>
                    <a:cubicBezTo>
                      <a:pt x="40" y="84"/>
                      <a:pt x="57" y="73"/>
                      <a:pt x="58" y="58"/>
                    </a:cubicBezTo>
                    <a:cubicBezTo>
                      <a:pt x="60" y="27"/>
                      <a:pt x="20" y="8"/>
                      <a:pt x="12" y="1"/>
                    </a:cubicBezTo>
                    <a:close/>
                  </a:path>
                </a:pathLst>
              </a:custGeom>
              <a:solidFill>
                <a:srgbClr val="F0B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16">
                <a:extLst>
                  <a:ext uri="{FF2B5EF4-FFF2-40B4-BE49-F238E27FC236}">
                    <a16:creationId xmlns:a16="http://schemas.microsoft.com/office/drawing/2014/main" id="{DA38F816-C2C5-41BD-ACCC-3AA7ADA4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079"/>
                <a:ext cx="163" cy="77"/>
              </a:xfrm>
              <a:custGeom>
                <a:avLst/>
                <a:gdLst>
                  <a:gd name="T0" fmla="*/ 0 w 65"/>
                  <a:gd name="T1" fmla="*/ 396 h 29"/>
                  <a:gd name="T2" fmla="*/ 1026 w 65"/>
                  <a:gd name="T3" fmla="*/ 260 h 29"/>
                  <a:gd name="T4" fmla="*/ 522 w 65"/>
                  <a:gd name="T5" fmla="*/ 191 h 29"/>
                  <a:gd name="T6" fmla="*/ 20 w 65"/>
                  <a:gd name="T7" fmla="*/ 2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29">
                    <a:moveTo>
                      <a:pt x="0" y="21"/>
                    </a:moveTo>
                    <a:cubicBezTo>
                      <a:pt x="11" y="29"/>
                      <a:pt x="57" y="27"/>
                      <a:pt x="65" y="14"/>
                    </a:cubicBezTo>
                    <a:cubicBezTo>
                      <a:pt x="56" y="8"/>
                      <a:pt x="45" y="13"/>
                      <a:pt x="33" y="10"/>
                    </a:cubicBezTo>
                    <a:cubicBezTo>
                      <a:pt x="21" y="6"/>
                      <a:pt x="15" y="0"/>
                      <a:pt x="1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17">
                <a:extLst>
                  <a:ext uri="{FF2B5EF4-FFF2-40B4-BE49-F238E27FC236}">
                    <a16:creationId xmlns:a16="http://schemas.microsoft.com/office/drawing/2014/main" id="{45BC5622-5984-4661-A75E-41C14FAD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177"/>
                <a:ext cx="158" cy="104"/>
              </a:xfrm>
              <a:custGeom>
                <a:avLst/>
                <a:gdLst>
                  <a:gd name="T0" fmla="*/ 0 w 63"/>
                  <a:gd name="T1" fmla="*/ 363 h 39"/>
                  <a:gd name="T2" fmla="*/ 993 w 63"/>
                  <a:gd name="T3" fmla="*/ 136 h 39"/>
                  <a:gd name="T4" fmla="*/ 742 w 63"/>
                  <a:gd name="T5" fmla="*/ 456 h 39"/>
                  <a:gd name="T6" fmla="*/ 271 w 63"/>
                  <a:gd name="T7" fmla="*/ 739 h 39"/>
                  <a:gd name="T8" fmla="*/ 20 w 63"/>
                  <a:gd name="T9" fmla="*/ 64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9">
                    <a:moveTo>
                      <a:pt x="0" y="19"/>
                    </a:moveTo>
                    <a:cubicBezTo>
                      <a:pt x="9" y="13"/>
                      <a:pt x="53" y="0"/>
                      <a:pt x="63" y="7"/>
                    </a:cubicBezTo>
                    <a:cubicBezTo>
                      <a:pt x="54" y="10"/>
                      <a:pt x="49" y="16"/>
                      <a:pt x="47" y="24"/>
                    </a:cubicBezTo>
                    <a:cubicBezTo>
                      <a:pt x="33" y="18"/>
                      <a:pt x="20" y="25"/>
                      <a:pt x="17" y="39"/>
                    </a:cubicBezTo>
                    <a:cubicBezTo>
                      <a:pt x="6" y="35"/>
                      <a:pt x="4" y="30"/>
                      <a:pt x="1" y="34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18">
                <a:extLst>
                  <a:ext uri="{FF2B5EF4-FFF2-40B4-BE49-F238E27FC236}">
                    <a16:creationId xmlns:a16="http://schemas.microsoft.com/office/drawing/2014/main" id="{A109E3FB-F15B-4CBC-BC6F-30231985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255"/>
                <a:ext cx="120" cy="106"/>
              </a:xfrm>
              <a:custGeom>
                <a:avLst/>
                <a:gdLst>
                  <a:gd name="T0" fmla="*/ 0 w 48"/>
                  <a:gd name="T1" fmla="*/ 652 h 40"/>
                  <a:gd name="T2" fmla="*/ 750 w 48"/>
                  <a:gd name="T3" fmla="*/ 77 h 40"/>
                  <a:gd name="T4" fmla="*/ 438 w 48"/>
                  <a:gd name="T5" fmla="*/ 392 h 40"/>
                  <a:gd name="T6" fmla="*/ 425 w 48"/>
                  <a:gd name="T7" fmla="*/ 633 h 40"/>
                  <a:gd name="T8" fmla="*/ 238 w 48"/>
                  <a:gd name="T9" fmla="*/ 74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0" y="35"/>
                    </a:moveTo>
                    <a:cubicBezTo>
                      <a:pt x="11" y="26"/>
                      <a:pt x="35" y="0"/>
                      <a:pt x="48" y="4"/>
                    </a:cubicBezTo>
                    <a:cubicBezTo>
                      <a:pt x="42" y="11"/>
                      <a:pt x="39" y="20"/>
                      <a:pt x="28" y="21"/>
                    </a:cubicBezTo>
                    <a:cubicBezTo>
                      <a:pt x="29" y="25"/>
                      <a:pt x="26" y="30"/>
                      <a:pt x="27" y="34"/>
                    </a:cubicBezTo>
                    <a:cubicBezTo>
                      <a:pt x="20" y="33"/>
                      <a:pt x="18" y="39"/>
                      <a:pt x="15" y="4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19">
                <a:extLst>
                  <a:ext uri="{FF2B5EF4-FFF2-40B4-BE49-F238E27FC236}">
                    <a16:creationId xmlns:a16="http://schemas.microsoft.com/office/drawing/2014/main" id="{0F1BB052-5637-446F-A9D6-B5F75BE83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297"/>
                <a:ext cx="115" cy="110"/>
              </a:xfrm>
              <a:custGeom>
                <a:avLst/>
                <a:gdLst>
                  <a:gd name="T0" fmla="*/ 0 w 46"/>
                  <a:gd name="T1" fmla="*/ 791 h 41"/>
                  <a:gd name="T2" fmla="*/ 720 w 46"/>
                  <a:gd name="T3" fmla="*/ 0 h 41"/>
                  <a:gd name="T4" fmla="*/ 375 w 46"/>
                  <a:gd name="T5" fmla="*/ 73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1">
                    <a:moveTo>
                      <a:pt x="0" y="41"/>
                    </a:moveTo>
                    <a:cubicBezTo>
                      <a:pt x="15" y="27"/>
                      <a:pt x="25" y="5"/>
                      <a:pt x="46" y="0"/>
                    </a:cubicBezTo>
                    <a:cubicBezTo>
                      <a:pt x="43" y="14"/>
                      <a:pt x="30" y="23"/>
                      <a:pt x="24" y="3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20">
                <a:extLst>
                  <a:ext uri="{FF2B5EF4-FFF2-40B4-BE49-F238E27FC236}">
                    <a16:creationId xmlns:a16="http://schemas.microsoft.com/office/drawing/2014/main" id="{91703440-0D24-41E8-8849-6EB18A5F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321"/>
                <a:ext cx="40" cy="86"/>
              </a:xfrm>
              <a:custGeom>
                <a:avLst/>
                <a:gdLst>
                  <a:gd name="T0" fmla="*/ 0 w 16"/>
                  <a:gd name="T1" fmla="*/ 621 h 32"/>
                  <a:gd name="T2" fmla="*/ 220 w 16"/>
                  <a:gd name="T3" fmla="*/ 0 h 32"/>
                  <a:gd name="T4" fmla="*/ 188 w 16"/>
                  <a:gd name="T5" fmla="*/ 33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0" y="32"/>
                    </a:moveTo>
                    <a:cubicBezTo>
                      <a:pt x="0" y="19"/>
                      <a:pt x="2" y="4"/>
                      <a:pt x="14" y="0"/>
                    </a:cubicBezTo>
                    <a:cubicBezTo>
                      <a:pt x="16" y="6"/>
                      <a:pt x="15" y="11"/>
                      <a:pt x="12" y="17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21">
                <a:extLst>
                  <a:ext uri="{FF2B5EF4-FFF2-40B4-BE49-F238E27FC236}">
                    <a16:creationId xmlns:a16="http://schemas.microsoft.com/office/drawing/2014/main" id="{71DDB8EB-828D-48BD-A850-DB2FB923F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321"/>
                <a:ext cx="40" cy="131"/>
              </a:xfrm>
              <a:custGeom>
                <a:avLst/>
                <a:gdLst>
                  <a:gd name="T0" fmla="*/ 175 w 16"/>
                  <a:gd name="T1" fmla="*/ 799 h 49"/>
                  <a:gd name="T2" fmla="*/ 145 w 16"/>
                  <a:gd name="T3" fmla="*/ 0 h 49"/>
                  <a:gd name="T4" fmla="*/ 250 w 16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9">
                    <a:moveTo>
                      <a:pt x="11" y="42"/>
                    </a:moveTo>
                    <a:cubicBezTo>
                      <a:pt x="0" y="32"/>
                      <a:pt x="1" y="12"/>
                      <a:pt x="9" y="0"/>
                    </a:cubicBezTo>
                    <a:cubicBezTo>
                      <a:pt x="16" y="13"/>
                      <a:pt x="16" y="33"/>
                      <a:pt x="16" y="49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22">
                <a:extLst>
                  <a:ext uri="{FF2B5EF4-FFF2-40B4-BE49-F238E27FC236}">
                    <a16:creationId xmlns:a16="http://schemas.microsoft.com/office/drawing/2014/main" id="{FBD629F0-4448-4E74-B778-9CEE1DBB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311"/>
                <a:ext cx="57" cy="149"/>
              </a:xfrm>
              <a:custGeom>
                <a:avLst/>
                <a:gdLst>
                  <a:gd name="T0" fmla="*/ 166 w 23"/>
                  <a:gd name="T1" fmla="*/ 998 h 56"/>
                  <a:gd name="T2" fmla="*/ 74 w 23"/>
                  <a:gd name="T3" fmla="*/ 0 h 56"/>
                  <a:gd name="T4" fmla="*/ 349 w 23"/>
                  <a:gd name="T5" fmla="*/ 105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6">
                    <a:moveTo>
                      <a:pt x="11" y="53"/>
                    </a:moveTo>
                    <a:cubicBezTo>
                      <a:pt x="12" y="35"/>
                      <a:pt x="0" y="16"/>
                      <a:pt x="5" y="0"/>
                    </a:cubicBezTo>
                    <a:cubicBezTo>
                      <a:pt x="16" y="12"/>
                      <a:pt x="16" y="39"/>
                      <a:pt x="23" y="5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23">
                <a:extLst>
                  <a:ext uri="{FF2B5EF4-FFF2-40B4-BE49-F238E27FC236}">
                    <a16:creationId xmlns:a16="http://schemas.microsoft.com/office/drawing/2014/main" id="{7AA7B99D-73C0-4895-860F-70ECF8C0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279"/>
                <a:ext cx="83" cy="144"/>
              </a:xfrm>
              <a:custGeom>
                <a:avLst/>
                <a:gdLst>
                  <a:gd name="T0" fmla="*/ 526 w 33"/>
                  <a:gd name="T1" fmla="*/ 853 h 54"/>
                  <a:gd name="T2" fmla="*/ 0 w 33"/>
                  <a:gd name="T3" fmla="*/ 115 h 54"/>
                  <a:gd name="T4" fmla="*/ 254 w 33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54">
                    <a:moveTo>
                      <a:pt x="33" y="45"/>
                    </a:moveTo>
                    <a:cubicBezTo>
                      <a:pt x="11" y="54"/>
                      <a:pt x="5" y="22"/>
                      <a:pt x="0" y="6"/>
                    </a:cubicBezTo>
                    <a:cubicBezTo>
                      <a:pt x="9" y="0"/>
                      <a:pt x="15" y="5"/>
                      <a:pt x="16" y="1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24">
                <a:extLst>
                  <a:ext uri="{FF2B5EF4-FFF2-40B4-BE49-F238E27FC236}">
                    <a16:creationId xmlns:a16="http://schemas.microsoft.com/office/drawing/2014/main" id="{2E2CF5FE-B0DB-4A2E-AB12-21F9AFCC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268"/>
                <a:ext cx="23" cy="35"/>
              </a:xfrm>
              <a:custGeom>
                <a:avLst/>
                <a:gdLst>
                  <a:gd name="T0" fmla="*/ 118 w 9"/>
                  <a:gd name="T1" fmla="*/ 253 h 13"/>
                  <a:gd name="T2" fmla="*/ 0 w 9"/>
                  <a:gd name="T3" fmla="*/ 81 h 13"/>
                  <a:gd name="T4" fmla="*/ 151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cubicBezTo>
                      <a:pt x="3" y="11"/>
                      <a:pt x="1" y="8"/>
                      <a:pt x="0" y="4"/>
                    </a:cubicBezTo>
                    <a:cubicBezTo>
                      <a:pt x="3" y="1"/>
                      <a:pt x="6" y="0"/>
                      <a:pt x="9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25">
                <a:extLst>
                  <a:ext uri="{FF2B5EF4-FFF2-40B4-BE49-F238E27FC236}">
                    <a16:creationId xmlns:a16="http://schemas.microsoft.com/office/drawing/2014/main" id="{923F5151-29B9-4F51-948B-099BFB99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196"/>
                <a:ext cx="160" cy="61"/>
              </a:xfrm>
              <a:custGeom>
                <a:avLst/>
                <a:gdLst>
                  <a:gd name="T0" fmla="*/ 938 w 64"/>
                  <a:gd name="T1" fmla="*/ 260 h 23"/>
                  <a:gd name="T2" fmla="*/ 125 w 64"/>
                  <a:gd name="T3" fmla="*/ 21 h 23"/>
                  <a:gd name="T4" fmla="*/ 1000 w 64"/>
                  <a:gd name="T5" fmla="*/ 9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3">
                    <a:moveTo>
                      <a:pt x="60" y="14"/>
                    </a:moveTo>
                    <a:cubicBezTo>
                      <a:pt x="43" y="13"/>
                      <a:pt x="0" y="23"/>
                      <a:pt x="8" y="1"/>
                    </a:cubicBezTo>
                    <a:cubicBezTo>
                      <a:pt x="26" y="0"/>
                      <a:pt x="45" y="6"/>
                      <a:pt x="64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26">
                <a:extLst>
                  <a:ext uri="{FF2B5EF4-FFF2-40B4-BE49-F238E27FC236}">
                    <a16:creationId xmlns:a16="http://schemas.microsoft.com/office/drawing/2014/main" id="{C1AF1A48-C3CC-4EED-9D7B-A3BBA3877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148"/>
                <a:ext cx="73" cy="21"/>
              </a:xfrm>
              <a:custGeom>
                <a:avLst/>
                <a:gdLst>
                  <a:gd name="T0" fmla="*/ 463 w 29"/>
                  <a:gd name="T1" fmla="*/ 110 h 8"/>
                  <a:gd name="T2" fmla="*/ 0 w 29"/>
                  <a:gd name="T3" fmla="*/ 55 h 8"/>
                  <a:gd name="T4" fmla="*/ 146 w 2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8">
                    <a:moveTo>
                      <a:pt x="29" y="6"/>
                    </a:moveTo>
                    <a:cubicBezTo>
                      <a:pt x="18" y="7"/>
                      <a:pt x="9" y="8"/>
                      <a:pt x="0" y="3"/>
                    </a:cubicBezTo>
                    <a:cubicBezTo>
                      <a:pt x="3" y="0"/>
                      <a:pt x="5" y="2"/>
                      <a:pt x="9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27">
                <a:extLst>
                  <a:ext uri="{FF2B5EF4-FFF2-40B4-BE49-F238E27FC236}">
                    <a16:creationId xmlns:a16="http://schemas.microsoft.com/office/drawing/2014/main" id="{E0087EB7-C96B-487C-BDDB-0AADDD07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41"/>
                <a:ext cx="60" cy="139"/>
              </a:xfrm>
              <a:custGeom>
                <a:avLst/>
                <a:gdLst>
                  <a:gd name="T0" fmla="*/ 20 w 24"/>
                  <a:gd name="T1" fmla="*/ 150 h 52"/>
                  <a:gd name="T2" fmla="*/ 250 w 24"/>
                  <a:gd name="T3" fmla="*/ 994 h 52"/>
                  <a:gd name="T4" fmla="*/ 333 w 2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2">
                    <a:moveTo>
                      <a:pt x="1" y="8"/>
                    </a:moveTo>
                    <a:cubicBezTo>
                      <a:pt x="2" y="22"/>
                      <a:pt x="0" y="47"/>
                      <a:pt x="16" y="52"/>
                    </a:cubicBezTo>
                    <a:cubicBezTo>
                      <a:pt x="24" y="37"/>
                      <a:pt x="12" y="18"/>
                      <a:pt x="21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28">
                <a:extLst>
                  <a:ext uri="{FF2B5EF4-FFF2-40B4-BE49-F238E27FC236}">
                    <a16:creationId xmlns:a16="http://schemas.microsoft.com/office/drawing/2014/main" id="{2EAC1D89-6AC0-4EDD-B370-A0A6F47D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927"/>
                <a:ext cx="33" cy="45"/>
              </a:xfrm>
              <a:custGeom>
                <a:avLst/>
                <a:gdLst>
                  <a:gd name="T0" fmla="*/ 51 w 13"/>
                  <a:gd name="T1" fmla="*/ 0 h 17"/>
                  <a:gd name="T2" fmla="*/ 0 w 13"/>
                  <a:gd name="T3" fmla="*/ 238 h 17"/>
                  <a:gd name="T4" fmla="*/ 213 w 13"/>
                  <a:gd name="T5" fmla="*/ 5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3" y="0"/>
                    </a:moveTo>
                    <a:cubicBezTo>
                      <a:pt x="1" y="4"/>
                      <a:pt x="0" y="8"/>
                      <a:pt x="0" y="13"/>
                    </a:cubicBezTo>
                    <a:cubicBezTo>
                      <a:pt x="11" y="17"/>
                      <a:pt x="11" y="11"/>
                      <a:pt x="13" y="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29">
                <a:extLst>
                  <a:ext uri="{FF2B5EF4-FFF2-40B4-BE49-F238E27FC236}">
                    <a16:creationId xmlns:a16="http://schemas.microsoft.com/office/drawing/2014/main" id="{A96E8A9D-DF22-479F-9D0A-CD940EE3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873"/>
                <a:ext cx="78" cy="123"/>
              </a:xfrm>
              <a:custGeom>
                <a:avLst/>
                <a:gdLst>
                  <a:gd name="T0" fmla="*/ 272 w 31"/>
                  <a:gd name="T1" fmla="*/ 0 h 46"/>
                  <a:gd name="T2" fmla="*/ 0 w 31"/>
                  <a:gd name="T3" fmla="*/ 765 h 46"/>
                  <a:gd name="T4" fmla="*/ 493 w 31"/>
                  <a:gd name="T5" fmla="*/ 15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17" y="0"/>
                    </a:moveTo>
                    <a:cubicBezTo>
                      <a:pt x="12" y="14"/>
                      <a:pt x="4" y="26"/>
                      <a:pt x="0" y="40"/>
                    </a:cubicBezTo>
                    <a:cubicBezTo>
                      <a:pt x="12" y="46"/>
                      <a:pt x="26" y="20"/>
                      <a:pt x="31" y="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30">
                <a:extLst>
                  <a:ext uri="{FF2B5EF4-FFF2-40B4-BE49-F238E27FC236}">
                    <a16:creationId xmlns:a16="http://schemas.microsoft.com/office/drawing/2014/main" id="{94982358-38CE-49DE-97B8-E6B7F4D8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935"/>
                <a:ext cx="87" cy="93"/>
              </a:xfrm>
              <a:custGeom>
                <a:avLst/>
                <a:gdLst>
                  <a:gd name="T0" fmla="*/ 154 w 35"/>
                  <a:gd name="T1" fmla="*/ 319 h 35"/>
                  <a:gd name="T2" fmla="*/ 0 w 35"/>
                  <a:gd name="T3" fmla="*/ 486 h 35"/>
                  <a:gd name="T4" fmla="*/ 537 w 35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17"/>
                    </a:moveTo>
                    <a:cubicBezTo>
                      <a:pt x="5" y="20"/>
                      <a:pt x="1" y="19"/>
                      <a:pt x="0" y="26"/>
                    </a:cubicBezTo>
                    <a:cubicBezTo>
                      <a:pt x="16" y="35"/>
                      <a:pt x="20" y="6"/>
                      <a:pt x="3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31">
                <a:extLst>
                  <a:ext uri="{FF2B5EF4-FFF2-40B4-BE49-F238E27FC236}">
                    <a16:creationId xmlns:a16="http://schemas.microsoft.com/office/drawing/2014/main" id="{829D5F31-305C-400D-87E8-62ECC06A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993"/>
                <a:ext cx="145" cy="110"/>
              </a:xfrm>
              <a:custGeom>
                <a:avLst/>
                <a:gdLst>
                  <a:gd name="T0" fmla="*/ 520 w 58"/>
                  <a:gd name="T1" fmla="*/ 0 h 41"/>
                  <a:gd name="T2" fmla="*/ 0 w 58"/>
                  <a:gd name="T3" fmla="*/ 424 h 41"/>
                  <a:gd name="T4" fmla="*/ 425 w 58"/>
                  <a:gd name="T5" fmla="*/ 287 h 41"/>
                  <a:gd name="T6" fmla="*/ 908 w 58"/>
                  <a:gd name="T7" fmla="*/ 19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41">
                    <a:moveTo>
                      <a:pt x="33" y="0"/>
                    </a:moveTo>
                    <a:cubicBezTo>
                      <a:pt x="21" y="4"/>
                      <a:pt x="9" y="13"/>
                      <a:pt x="0" y="22"/>
                    </a:cubicBezTo>
                    <a:cubicBezTo>
                      <a:pt x="13" y="41"/>
                      <a:pt x="17" y="19"/>
                      <a:pt x="27" y="15"/>
                    </a:cubicBezTo>
                    <a:cubicBezTo>
                      <a:pt x="40" y="11"/>
                      <a:pt x="44" y="12"/>
                      <a:pt x="58" y="1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32">
                <a:extLst>
                  <a:ext uri="{FF2B5EF4-FFF2-40B4-BE49-F238E27FC236}">
                    <a16:creationId xmlns:a16="http://schemas.microsoft.com/office/drawing/2014/main" id="{F9D79CC4-AEB2-4E85-B5C0-1ECF6349B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081"/>
                <a:ext cx="115" cy="30"/>
              </a:xfrm>
              <a:custGeom>
                <a:avLst/>
                <a:gdLst>
                  <a:gd name="T0" fmla="*/ 408 w 46"/>
                  <a:gd name="T1" fmla="*/ 22 h 11"/>
                  <a:gd name="T2" fmla="*/ 0 w 46"/>
                  <a:gd name="T3" fmla="*/ 82 h 11"/>
                  <a:gd name="T4" fmla="*/ 720 w 46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1">
                    <a:moveTo>
                      <a:pt x="26" y="1"/>
                    </a:moveTo>
                    <a:cubicBezTo>
                      <a:pt x="17" y="0"/>
                      <a:pt x="8" y="1"/>
                      <a:pt x="0" y="4"/>
                    </a:cubicBezTo>
                    <a:cubicBezTo>
                      <a:pt x="15" y="7"/>
                      <a:pt x="31" y="10"/>
                      <a:pt x="46" y="1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33">
                <a:extLst>
                  <a:ext uri="{FF2B5EF4-FFF2-40B4-BE49-F238E27FC236}">
                    <a16:creationId xmlns:a16="http://schemas.microsoft.com/office/drawing/2014/main" id="{6F32A604-1A0E-42C6-BD65-60815D958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99"/>
                <a:ext cx="117" cy="72"/>
              </a:xfrm>
              <a:custGeom>
                <a:avLst/>
                <a:gdLst>
                  <a:gd name="T0" fmla="*/ 0 w 47"/>
                  <a:gd name="T1" fmla="*/ 0 h 27"/>
                  <a:gd name="T2" fmla="*/ 724 w 47"/>
                  <a:gd name="T3" fmla="*/ 376 h 27"/>
                  <a:gd name="T4" fmla="*/ 383 w 47"/>
                  <a:gd name="T5" fmla="*/ 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0"/>
                    </a:moveTo>
                    <a:cubicBezTo>
                      <a:pt x="6" y="13"/>
                      <a:pt x="34" y="27"/>
                      <a:pt x="47" y="20"/>
                    </a:cubicBezTo>
                    <a:cubicBezTo>
                      <a:pt x="39" y="17"/>
                      <a:pt x="29" y="13"/>
                      <a:pt x="25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34">
                <a:extLst>
                  <a:ext uri="{FF2B5EF4-FFF2-40B4-BE49-F238E27FC236}">
                    <a16:creationId xmlns:a16="http://schemas.microsoft.com/office/drawing/2014/main" id="{8079EDAC-26BC-4CA7-89B2-0AF810E4E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85"/>
                <a:ext cx="37" cy="32"/>
              </a:xfrm>
              <a:custGeom>
                <a:avLst/>
                <a:gdLst>
                  <a:gd name="T0" fmla="*/ 0 w 15"/>
                  <a:gd name="T1" fmla="*/ 56 h 12"/>
                  <a:gd name="T2" fmla="*/ 121 w 15"/>
                  <a:gd name="T3" fmla="*/ 227 h 12"/>
                  <a:gd name="T4" fmla="*/ 121 w 1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0" y="3"/>
                    </a:moveTo>
                    <a:cubicBezTo>
                      <a:pt x="2" y="7"/>
                      <a:pt x="4" y="10"/>
                      <a:pt x="8" y="12"/>
                    </a:cubicBezTo>
                    <a:cubicBezTo>
                      <a:pt x="15" y="7"/>
                      <a:pt x="10" y="6"/>
                      <a:pt x="8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35">
                <a:extLst>
                  <a:ext uri="{FF2B5EF4-FFF2-40B4-BE49-F238E27FC236}">
                    <a16:creationId xmlns:a16="http://schemas.microsoft.com/office/drawing/2014/main" id="{2404A48F-193E-45DA-BF89-4A89F3FCE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41"/>
                <a:ext cx="95" cy="163"/>
              </a:xfrm>
              <a:custGeom>
                <a:avLst/>
                <a:gdLst>
                  <a:gd name="T0" fmla="*/ 0 w 38"/>
                  <a:gd name="T1" fmla="*/ 321 h 61"/>
                  <a:gd name="T2" fmla="*/ 438 w 38"/>
                  <a:gd name="T3" fmla="*/ 1165 h 61"/>
                  <a:gd name="T4" fmla="*/ 158 w 38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61">
                    <a:moveTo>
                      <a:pt x="0" y="17"/>
                    </a:moveTo>
                    <a:cubicBezTo>
                      <a:pt x="3" y="37"/>
                      <a:pt x="23" y="44"/>
                      <a:pt x="28" y="61"/>
                    </a:cubicBezTo>
                    <a:cubicBezTo>
                      <a:pt x="38" y="55"/>
                      <a:pt x="11" y="19"/>
                      <a:pt x="1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36">
                <a:extLst>
                  <a:ext uri="{FF2B5EF4-FFF2-40B4-BE49-F238E27FC236}">
                    <a16:creationId xmlns:a16="http://schemas.microsoft.com/office/drawing/2014/main" id="{436E8474-AF46-43BA-B7EE-70E9BA1C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36"/>
                <a:ext cx="68" cy="128"/>
              </a:xfrm>
              <a:custGeom>
                <a:avLst/>
                <a:gdLst>
                  <a:gd name="T0" fmla="*/ 0 w 27"/>
                  <a:gd name="T1" fmla="*/ 136 h 48"/>
                  <a:gd name="T2" fmla="*/ 242 w 27"/>
                  <a:gd name="T3" fmla="*/ 909 h 48"/>
                  <a:gd name="T4" fmla="*/ 242 w 27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8">
                    <a:moveTo>
                      <a:pt x="0" y="7"/>
                    </a:moveTo>
                    <a:cubicBezTo>
                      <a:pt x="3" y="21"/>
                      <a:pt x="10" y="34"/>
                      <a:pt x="15" y="48"/>
                    </a:cubicBezTo>
                    <a:cubicBezTo>
                      <a:pt x="27" y="33"/>
                      <a:pt x="7" y="17"/>
                      <a:pt x="1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37">
                <a:extLst>
                  <a:ext uri="{FF2B5EF4-FFF2-40B4-BE49-F238E27FC236}">
                    <a16:creationId xmlns:a16="http://schemas.microsoft.com/office/drawing/2014/main" id="{D4B79EF7-48A1-4A27-99A1-5E2BE1C5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268"/>
                <a:ext cx="75" cy="75"/>
              </a:xfrm>
              <a:custGeom>
                <a:avLst/>
                <a:gdLst>
                  <a:gd name="T0" fmla="*/ 395 w 30"/>
                  <a:gd name="T1" fmla="*/ 273 h 28"/>
                  <a:gd name="T2" fmla="*/ 0 w 30"/>
                  <a:gd name="T3" fmla="*/ 150 h 28"/>
                  <a:gd name="T4" fmla="*/ 270 w 30"/>
                  <a:gd name="T5" fmla="*/ 287 h 28"/>
                  <a:gd name="T6" fmla="*/ 470 w 3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25" y="14"/>
                    </a:moveTo>
                    <a:cubicBezTo>
                      <a:pt x="20" y="10"/>
                      <a:pt x="1" y="0"/>
                      <a:pt x="0" y="8"/>
                    </a:cubicBezTo>
                    <a:cubicBezTo>
                      <a:pt x="5" y="10"/>
                      <a:pt x="13" y="12"/>
                      <a:pt x="17" y="15"/>
                    </a:cubicBezTo>
                    <a:cubicBezTo>
                      <a:pt x="22" y="18"/>
                      <a:pt x="25" y="24"/>
                      <a:pt x="30" y="2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38">
                <a:extLst>
                  <a:ext uri="{FF2B5EF4-FFF2-40B4-BE49-F238E27FC236}">
                    <a16:creationId xmlns:a16="http://schemas.microsoft.com/office/drawing/2014/main" id="{0A6A126E-54FC-4BBC-8159-35DA218E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380"/>
                <a:ext cx="35" cy="85"/>
              </a:xfrm>
              <a:custGeom>
                <a:avLst/>
                <a:gdLst>
                  <a:gd name="T0" fmla="*/ 0 w 14"/>
                  <a:gd name="T1" fmla="*/ 600 h 32"/>
                  <a:gd name="T2" fmla="*/ 63 w 14"/>
                  <a:gd name="T3" fmla="*/ 375 h 32"/>
                  <a:gd name="T4" fmla="*/ 113 w 14"/>
                  <a:gd name="T5" fmla="*/ 191 h 32"/>
                  <a:gd name="T6" fmla="*/ 158 w 14"/>
                  <a:gd name="T7" fmla="*/ 0 h 32"/>
                  <a:gd name="T8" fmla="*/ 158 w 14"/>
                  <a:gd name="T9" fmla="*/ 396 h 32"/>
                  <a:gd name="T10" fmla="*/ 113 w 14"/>
                  <a:gd name="T11" fmla="*/ 566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2">
                    <a:moveTo>
                      <a:pt x="0" y="32"/>
                    </a:moveTo>
                    <a:cubicBezTo>
                      <a:pt x="1" y="24"/>
                      <a:pt x="2" y="28"/>
                      <a:pt x="4" y="20"/>
                    </a:cubicBezTo>
                    <a:cubicBezTo>
                      <a:pt x="6" y="16"/>
                      <a:pt x="6" y="15"/>
                      <a:pt x="7" y="10"/>
                    </a:cubicBezTo>
                    <a:cubicBezTo>
                      <a:pt x="8" y="6"/>
                      <a:pt x="7" y="3"/>
                      <a:pt x="10" y="0"/>
                    </a:cubicBezTo>
                    <a:cubicBezTo>
                      <a:pt x="14" y="4"/>
                      <a:pt x="11" y="16"/>
                      <a:pt x="10" y="21"/>
                    </a:cubicBezTo>
                    <a:cubicBezTo>
                      <a:pt x="7" y="30"/>
                      <a:pt x="5" y="21"/>
                      <a:pt x="7" y="3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39">
                <a:extLst>
                  <a:ext uri="{FF2B5EF4-FFF2-40B4-BE49-F238E27FC236}">
                    <a16:creationId xmlns:a16="http://schemas.microsoft.com/office/drawing/2014/main" id="{AC1892DA-19F4-4309-848E-7B7D6CED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169"/>
                <a:ext cx="77" cy="35"/>
              </a:xfrm>
              <a:custGeom>
                <a:avLst/>
                <a:gdLst>
                  <a:gd name="T0" fmla="*/ 216 w 31"/>
                  <a:gd name="T1" fmla="*/ 35 h 13"/>
                  <a:gd name="T2" fmla="*/ 474 w 31"/>
                  <a:gd name="T3" fmla="*/ 22 h 13"/>
                  <a:gd name="T4" fmla="*/ 258 w 31"/>
                  <a:gd name="T5" fmla="*/ 116 h 13"/>
                  <a:gd name="T6" fmla="*/ 0 w 31"/>
                  <a:gd name="T7" fmla="*/ 25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3">
                    <a:moveTo>
                      <a:pt x="14" y="2"/>
                    </a:moveTo>
                    <a:cubicBezTo>
                      <a:pt x="20" y="2"/>
                      <a:pt x="25" y="0"/>
                      <a:pt x="31" y="1"/>
                    </a:cubicBezTo>
                    <a:cubicBezTo>
                      <a:pt x="29" y="8"/>
                      <a:pt x="22" y="4"/>
                      <a:pt x="17" y="6"/>
                    </a:cubicBezTo>
                    <a:cubicBezTo>
                      <a:pt x="12" y="7"/>
                      <a:pt x="4" y="11"/>
                      <a:pt x="0" y="1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40">
                <a:extLst>
                  <a:ext uri="{FF2B5EF4-FFF2-40B4-BE49-F238E27FC236}">
                    <a16:creationId xmlns:a16="http://schemas.microsoft.com/office/drawing/2014/main" id="{3A5977C7-1864-4E98-A4FC-06BF1DDF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271"/>
                <a:ext cx="70" cy="66"/>
              </a:xfrm>
              <a:custGeom>
                <a:avLst/>
                <a:gdLst>
                  <a:gd name="T0" fmla="*/ 0 w 28"/>
                  <a:gd name="T1" fmla="*/ 280 h 25"/>
                  <a:gd name="T2" fmla="*/ 408 w 28"/>
                  <a:gd name="T3" fmla="*/ 0 h 25"/>
                  <a:gd name="T4" fmla="*/ 63 w 28"/>
                  <a:gd name="T5" fmla="*/ 45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15"/>
                    </a:moveTo>
                    <a:cubicBezTo>
                      <a:pt x="9" y="12"/>
                      <a:pt x="17" y="1"/>
                      <a:pt x="26" y="0"/>
                    </a:cubicBezTo>
                    <a:cubicBezTo>
                      <a:pt x="28" y="5"/>
                      <a:pt x="8" y="19"/>
                      <a:pt x="4" y="2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41">
                <a:extLst>
                  <a:ext uri="{FF2B5EF4-FFF2-40B4-BE49-F238E27FC236}">
                    <a16:creationId xmlns:a16="http://schemas.microsoft.com/office/drawing/2014/main" id="{A86ACDC9-ECCA-4122-B521-4BAC08B53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33"/>
                <a:ext cx="25" cy="75"/>
              </a:xfrm>
              <a:custGeom>
                <a:avLst/>
                <a:gdLst>
                  <a:gd name="T0" fmla="*/ 33 w 10"/>
                  <a:gd name="T1" fmla="*/ 0 h 28"/>
                  <a:gd name="T2" fmla="*/ 95 w 10"/>
                  <a:gd name="T3" fmla="*/ 538 h 28"/>
                  <a:gd name="T4" fmla="*/ 95 w 10"/>
                  <a:gd name="T5" fmla="*/ 193 h 28"/>
                  <a:gd name="T6" fmla="*/ 95 w 10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8">
                    <a:moveTo>
                      <a:pt x="2" y="0"/>
                    </a:moveTo>
                    <a:cubicBezTo>
                      <a:pt x="5" y="9"/>
                      <a:pt x="0" y="20"/>
                      <a:pt x="6" y="28"/>
                    </a:cubicBezTo>
                    <a:cubicBezTo>
                      <a:pt x="9" y="22"/>
                      <a:pt x="6" y="16"/>
                      <a:pt x="6" y="10"/>
                    </a:cubicBezTo>
                    <a:cubicBezTo>
                      <a:pt x="7" y="4"/>
                      <a:pt x="10" y="7"/>
                      <a:pt x="6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42">
                <a:extLst>
                  <a:ext uri="{FF2B5EF4-FFF2-40B4-BE49-F238E27FC236}">
                    <a16:creationId xmlns:a16="http://schemas.microsoft.com/office/drawing/2014/main" id="{28521FC0-4892-4138-BE51-57054861F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929"/>
                <a:ext cx="65" cy="59"/>
              </a:xfrm>
              <a:custGeom>
                <a:avLst/>
                <a:gdLst>
                  <a:gd name="T0" fmla="*/ 313 w 26"/>
                  <a:gd name="T1" fmla="*/ 0 h 22"/>
                  <a:gd name="T2" fmla="*/ 0 w 26"/>
                  <a:gd name="T3" fmla="*/ 424 h 22"/>
                  <a:gd name="T4" fmla="*/ 238 w 26"/>
                  <a:gd name="T5" fmla="*/ 150 h 22"/>
                  <a:gd name="T6" fmla="*/ 408 w 26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2">
                    <a:moveTo>
                      <a:pt x="20" y="0"/>
                    </a:moveTo>
                    <a:cubicBezTo>
                      <a:pt x="12" y="4"/>
                      <a:pt x="2" y="13"/>
                      <a:pt x="0" y="22"/>
                    </a:cubicBezTo>
                    <a:cubicBezTo>
                      <a:pt x="7" y="21"/>
                      <a:pt x="10" y="12"/>
                      <a:pt x="15" y="8"/>
                    </a:cubicBezTo>
                    <a:cubicBezTo>
                      <a:pt x="20" y="4"/>
                      <a:pt x="20" y="5"/>
                      <a:pt x="26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43">
                <a:extLst>
                  <a:ext uri="{FF2B5EF4-FFF2-40B4-BE49-F238E27FC236}">
                    <a16:creationId xmlns:a16="http://schemas.microsoft.com/office/drawing/2014/main" id="{C9197BBC-F5E5-42BD-A9BB-33B4D3BE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287"/>
                <a:ext cx="92" cy="117"/>
              </a:xfrm>
              <a:custGeom>
                <a:avLst/>
                <a:gdLst>
                  <a:gd name="T0" fmla="*/ 30 w 37"/>
                  <a:gd name="T1" fmla="*/ 566 h 44"/>
                  <a:gd name="T2" fmla="*/ 569 w 37"/>
                  <a:gd name="T3" fmla="*/ 0 h 44"/>
                  <a:gd name="T4" fmla="*/ 353 w 37"/>
                  <a:gd name="T5" fmla="*/ 282 h 44"/>
                  <a:gd name="T6" fmla="*/ 0 w 37"/>
                  <a:gd name="T7" fmla="*/ 82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4">
                    <a:moveTo>
                      <a:pt x="2" y="30"/>
                    </a:moveTo>
                    <a:cubicBezTo>
                      <a:pt x="12" y="21"/>
                      <a:pt x="22" y="0"/>
                      <a:pt x="37" y="0"/>
                    </a:cubicBezTo>
                    <a:cubicBezTo>
                      <a:pt x="37" y="6"/>
                      <a:pt x="27" y="10"/>
                      <a:pt x="23" y="15"/>
                    </a:cubicBezTo>
                    <a:cubicBezTo>
                      <a:pt x="16" y="24"/>
                      <a:pt x="4" y="32"/>
                      <a:pt x="0" y="4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44">
                <a:extLst>
                  <a:ext uri="{FF2B5EF4-FFF2-40B4-BE49-F238E27FC236}">
                    <a16:creationId xmlns:a16="http://schemas.microsoft.com/office/drawing/2014/main" id="{A3CC9E4B-CB60-4CF3-8E6F-1AFEF4CD0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308"/>
                <a:ext cx="42" cy="69"/>
              </a:xfrm>
              <a:custGeom>
                <a:avLst/>
                <a:gdLst>
                  <a:gd name="T0" fmla="*/ 12 w 17"/>
                  <a:gd name="T1" fmla="*/ 486 h 26"/>
                  <a:gd name="T2" fmla="*/ 195 w 17"/>
                  <a:gd name="T3" fmla="*/ 0 h 26"/>
                  <a:gd name="T4" fmla="*/ 74 w 17"/>
                  <a:gd name="T5" fmla="*/ 43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1" y="26"/>
                    </a:moveTo>
                    <a:cubicBezTo>
                      <a:pt x="0" y="19"/>
                      <a:pt x="7" y="3"/>
                      <a:pt x="13" y="0"/>
                    </a:cubicBezTo>
                    <a:cubicBezTo>
                      <a:pt x="17" y="4"/>
                      <a:pt x="7" y="17"/>
                      <a:pt x="5" y="2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45">
                <a:extLst>
                  <a:ext uri="{FF2B5EF4-FFF2-40B4-BE49-F238E27FC236}">
                    <a16:creationId xmlns:a16="http://schemas.microsoft.com/office/drawing/2014/main" id="{DFDA5D93-638C-4D4D-8C11-C2835528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327"/>
                <a:ext cx="55" cy="162"/>
              </a:xfrm>
              <a:custGeom>
                <a:avLst/>
                <a:gdLst>
                  <a:gd name="T0" fmla="*/ 0 w 22"/>
                  <a:gd name="T1" fmla="*/ 860 h 61"/>
                  <a:gd name="T2" fmla="*/ 270 w 22"/>
                  <a:gd name="T3" fmla="*/ 0 h 61"/>
                  <a:gd name="T4" fmla="*/ 208 w 22"/>
                  <a:gd name="T5" fmla="*/ 486 h 61"/>
                  <a:gd name="T6" fmla="*/ 63 w 22"/>
                  <a:gd name="T7" fmla="*/ 1142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61">
                    <a:moveTo>
                      <a:pt x="0" y="46"/>
                    </a:moveTo>
                    <a:cubicBezTo>
                      <a:pt x="7" y="34"/>
                      <a:pt x="6" y="7"/>
                      <a:pt x="17" y="0"/>
                    </a:cubicBezTo>
                    <a:cubicBezTo>
                      <a:pt x="22" y="5"/>
                      <a:pt x="15" y="19"/>
                      <a:pt x="13" y="26"/>
                    </a:cubicBezTo>
                    <a:cubicBezTo>
                      <a:pt x="9" y="37"/>
                      <a:pt x="5" y="48"/>
                      <a:pt x="4" y="6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46">
                <a:extLst>
                  <a:ext uri="{FF2B5EF4-FFF2-40B4-BE49-F238E27FC236}">
                    <a16:creationId xmlns:a16="http://schemas.microsoft.com/office/drawing/2014/main" id="{72792CAE-CF47-44DC-AB6F-2511E111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329"/>
                <a:ext cx="35" cy="118"/>
              </a:xfrm>
              <a:custGeom>
                <a:avLst/>
                <a:gdLst>
                  <a:gd name="T0" fmla="*/ 95 w 14"/>
                  <a:gd name="T1" fmla="*/ 598 h 44"/>
                  <a:gd name="T2" fmla="*/ 50 w 14"/>
                  <a:gd name="T3" fmla="*/ 0 h 44"/>
                  <a:gd name="T4" fmla="*/ 113 w 14"/>
                  <a:gd name="T5" fmla="*/ 308 h 44"/>
                  <a:gd name="T6" fmla="*/ 220 w 14"/>
                  <a:gd name="T7" fmla="*/ 84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4">
                    <a:moveTo>
                      <a:pt x="6" y="31"/>
                    </a:moveTo>
                    <a:cubicBezTo>
                      <a:pt x="2" y="25"/>
                      <a:pt x="0" y="7"/>
                      <a:pt x="3" y="0"/>
                    </a:cubicBezTo>
                    <a:cubicBezTo>
                      <a:pt x="7" y="4"/>
                      <a:pt x="6" y="11"/>
                      <a:pt x="7" y="16"/>
                    </a:cubicBezTo>
                    <a:cubicBezTo>
                      <a:pt x="8" y="26"/>
                      <a:pt x="12" y="35"/>
                      <a:pt x="14" y="4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47">
                <a:extLst>
                  <a:ext uri="{FF2B5EF4-FFF2-40B4-BE49-F238E27FC236}">
                    <a16:creationId xmlns:a16="http://schemas.microsoft.com/office/drawing/2014/main" id="{216CC0F3-AE26-4FB0-824B-B47ECB45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297"/>
                <a:ext cx="62" cy="136"/>
              </a:xfrm>
              <a:custGeom>
                <a:avLst/>
                <a:gdLst>
                  <a:gd name="T0" fmla="*/ 104 w 25"/>
                  <a:gd name="T1" fmla="*/ 376 h 51"/>
                  <a:gd name="T2" fmla="*/ 42 w 25"/>
                  <a:gd name="T3" fmla="*/ 0 h 51"/>
                  <a:gd name="T4" fmla="*/ 184 w 25"/>
                  <a:gd name="T5" fmla="*/ 419 h 51"/>
                  <a:gd name="T6" fmla="*/ 382 w 25"/>
                  <a:gd name="T7" fmla="*/ 9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1">
                    <a:moveTo>
                      <a:pt x="7" y="20"/>
                    </a:moveTo>
                    <a:cubicBezTo>
                      <a:pt x="4" y="15"/>
                      <a:pt x="0" y="6"/>
                      <a:pt x="3" y="0"/>
                    </a:cubicBezTo>
                    <a:cubicBezTo>
                      <a:pt x="8" y="6"/>
                      <a:pt x="9" y="15"/>
                      <a:pt x="12" y="22"/>
                    </a:cubicBezTo>
                    <a:cubicBezTo>
                      <a:pt x="15" y="33"/>
                      <a:pt x="20" y="42"/>
                      <a:pt x="25" y="5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48">
                <a:extLst>
                  <a:ext uri="{FF2B5EF4-FFF2-40B4-BE49-F238E27FC236}">
                    <a16:creationId xmlns:a16="http://schemas.microsoft.com/office/drawing/2014/main" id="{9D2B0A25-DE3E-4DB7-B572-FA42696F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60"/>
                <a:ext cx="70" cy="85"/>
              </a:xfrm>
              <a:custGeom>
                <a:avLst/>
                <a:gdLst>
                  <a:gd name="T0" fmla="*/ 270 w 28"/>
                  <a:gd name="T1" fmla="*/ 600 h 32"/>
                  <a:gd name="T2" fmla="*/ 0 w 28"/>
                  <a:gd name="T3" fmla="*/ 93 h 32"/>
                  <a:gd name="T4" fmla="*/ 145 w 28"/>
                  <a:gd name="T5" fmla="*/ 226 h 32"/>
                  <a:gd name="T6" fmla="*/ 438 w 28"/>
                  <a:gd name="T7" fmla="*/ 60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7" y="32"/>
                    </a:moveTo>
                    <a:cubicBezTo>
                      <a:pt x="9" y="24"/>
                      <a:pt x="7" y="14"/>
                      <a:pt x="0" y="5"/>
                    </a:cubicBezTo>
                    <a:cubicBezTo>
                      <a:pt x="8" y="0"/>
                      <a:pt x="6" y="8"/>
                      <a:pt x="9" y="12"/>
                    </a:cubicBezTo>
                    <a:cubicBezTo>
                      <a:pt x="15" y="19"/>
                      <a:pt x="24" y="24"/>
                      <a:pt x="28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49">
                <a:extLst>
                  <a:ext uri="{FF2B5EF4-FFF2-40B4-BE49-F238E27FC236}">
                    <a16:creationId xmlns:a16="http://schemas.microsoft.com/office/drawing/2014/main" id="{CE061844-D922-4831-9A56-564FC7AE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156"/>
                <a:ext cx="125" cy="43"/>
              </a:xfrm>
              <a:custGeom>
                <a:avLst/>
                <a:gdLst>
                  <a:gd name="T0" fmla="*/ 345 w 50"/>
                  <a:gd name="T1" fmla="*/ 116 h 16"/>
                  <a:gd name="T2" fmla="*/ 0 w 50"/>
                  <a:gd name="T3" fmla="*/ 159 h 16"/>
                  <a:gd name="T4" fmla="*/ 783 w 50"/>
                  <a:gd name="T5" fmla="*/ 25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6">
                    <a:moveTo>
                      <a:pt x="22" y="6"/>
                    </a:moveTo>
                    <a:cubicBezTo>
                      <a:pt x="16" y="6"/>
                      <a:pt x="1" y="0"/>
                      <a:pt x="0" y="8"/>
                    </a:cubicBezTo>
                    <a:cubicBezTo>
                      <a:pt x="17" y="9"/>
                      <a:pt x="32" y="16"/>
                      <a:pt x="50" y="1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50">
                <a:extLst>
                  <a:ext uri="{FF2B5EF4-FFF2-40B4-BE49-F238E27FC236}">
                    <a16:creationId xmlns:a16="http://schemas.microsoft.com/office/drawing/2014/main" id="{0A968406-8E80-408C-8DFC-12A7F0DCA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065"/>
                <a:ext cx="112" cy="54"/>
              </a:xfrm>
              <a:custGeom>
                <a:avLst/>
                <a:gdLst>
                  <a:gd name="T0" fmla="*/ 321 w 45"/>
                  <a:gd name="T1" fmla="*/ 38 h 20"/>
                  <a:gd name="T2" fmla="*/ 42 w 45"/>
                  <a:gd name="T3" fmla="*/ 232 h 20"/>
                  <a:gd name="T4" fmla="*/ 124 w 45"/>
                  <a:gd name="T5" fmla="*/ 335 h 20"/>
                  <a:gd name="T6" fmla="*/ 321 w 45"/>
                  <a:gd name="T7" fmla="*/ 138 h 20"/>
                  <a:gd name="T8" fmla="*/ 694 w 4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0">
                    <a:moveTo>
                      <a:pt x="21" y="2"/>
                    </a:moveTo>
                    <a:cubicBezTo>
                      <a:pt x="16" y="5"/>
                      <a:pt x="6" y="8"/>
                      <a:pt x="3" y="12"/>
                    </a:cubicBezTo>
                    <a:cubicBezTo>
                      <a:pt x="0" y="18"/>
                      <a:pt x="1" y="20"/>
                      <a:pt x="8" y="17"/>
                    </a:cubicBezTo>
                    <a:cubicBezTo>
                      <a:pt x="13" y="16"/>
                      <a:pt x="16" y="9"/>
                      <a:pt x="21" y="7"/>
                    </a:cubicBezTo>
                    <a:cubicBezTo>
                      <a:pt x="27" y="3"/>
                      <a:pt x="38" y="1"/>
                      <a:pt x="45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51">
                <a:extLst>
                  <a:ext uri="{FF2B5EF4-FFF2-40B4-BE49-F238E27FC236}">
                    <a16:creationId xmlns:a16="http://schemas.microsoft.com/office/drawing/2014/main" id="{590CDA4D-5221-484F-B8E0-72B68553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16"/>
                <a:ext cx="47" cy="16"/>
              </a:xfrm>
              <a:custGeom>
                <a:avLst/>
                <a:gdLst>
                  <a:gd name="T0" fmla="*/ 228 w 19"/>
                  <a:gd name="T1" fmla="*/ 77 h 6"/>
                  <a:gd name="T2" fmla="*/ 0 w 19"/>
                  <a:gd name="T3" fmla="*/ 93 h 6"/>
                  <a:gd name="T4" fmla="*/ 287 w 19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15" y="4"/>
                    </a:moveTo>
                    <a:cubicBezTo>
                      <a:pt x="11" y="0"/>
                      <a:pt x="3" y="0"/>
                      <a:pt x="0" y="5"/>
                    </a:cubicBezTo>
                    <a:cubicBezTo>
                      <a:pt x="6" y="6"/>
                      <a:pt x="13" y="5"/>
                      <a:pt x="19" y="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Freeform 52">
                <a:extLst>
                  <a:ext uri="{FF2B5EF4-FFF2-40B4-BE49-F238E27FC236}">
                    <a16:creationId xmlns:a16="http://schemas.microsoft.com/office/drawing/2014/main" id="{24F2D226-8A27-45DA-9479-5C9F9A1F0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943"/>
                <a:ext cx="65" cy="69"/>
              </a:xfrm>
              <a:custGeom>
                <a:avLst/>
                <a:gdLst>
                  <a:gd name="T0" fmla="*/ 208 w 26"/>
                  <a:gd name="T1" fmla="*/ 133 h 26"/>
                  <a:gd name="T2" fmla="*/ 20 w 26"/>
                  <a:gd name="T3" fmla="*/ 486 h 26"/>
                  <a:gd name="T4" fmla="*/ 408 w 26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13" y="7"/>
                    </a:moveTo>
                    <a:cubicBezTo>
                      <a:pt x="8" y="11"/>
                      <a:pt x="0" y="19"/>
                      <a:pt x="1" y="26"/>
                    </a:cubicBezTo>
                    <a:cubicBezTo>
                      <a:pt x="9" y="17"/>
                      <a:pt x="17" y="8"/>
                      <a:pt x="26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53">
                <a:extLst>
                  <a:ext uri="{FF2B5EF4-FFF2-40B4-BE49-F238E27FC236}">
                    <a16:creationId xmlns:a16="http://schemas.microsoft.com/office/drawing/2014/main" id="{D1D3E69E-ACF2-4EEC-AD48-B2D195E4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887"/>
                <a:ext cx="25" cy="104"/>
              </a:xfrm>
              <a:custGeom>
                <a:avLst/>
                <a:gdLst>
                  <a:gd name="T0" fmla="*/ 50 w 10"/>
                  <a:gd name="T1" fmla="*/ 205 h 39"/>
                  <a:gd name="T2" fmla="*/ 50 w 10"/>
                  <a:gd name="T3" fmla="*/ 739 h 39"/>
                  <a:gd name="T4" fmla="*/ 145 w 10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9">
                    <a:moveTo>
                      <a:pt x="3" y="11"/>
                    </a:moveTo>
                    <a:cubicBezTo>
                      <a:pt x="0" y="17"/>
                      <a:pt x="0" y="32"/>
                      <a:pt x="3" y="39"/>
                    </a:cubicBezTo>
                    <a:cubicBezTo>
                      <a:pt x="10" y="31"/>
                      <a:pt x="5" y="11"/>
                      <a:pt x="9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54">
                <a:extLst>
                  <a:ext uri="{FF2B5EF4-FFF2-40B4-BE49-F238E27FC236}">
                    <a16:creationId xmlns:a16="http://schemas.microsoft.com/office/drawing/2014/main" id="{119C15EA-F51B-44A2-979D-57BE0795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911"/>
                <a:ext cx="25" cy="66"/>
              </a:xfrm>
              <a:custGeom>
                <a:avLst/>
                <a:gdLst>
                  <a:gd name="T0" fmla="*/ 0 w 10"/>
                  <a:gd name="T1" fmla="*/ 0 h 25"/>
                  <a:gd name="T2" fmla="*/ 125 w 10"/>
                  <a:gd name="T3" fmla="*/ 459 h 25"/>
                  <a:gd name="T4" fmla="*/ 63 w 10"/>
                  <a:gd name="T5" fmla="*/ 7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cubicBezTo>
                      <a:pt x="2" y="7"/>
                      <a:pt x="0" y="22"/>
                      <a:pt x="8" y="25"/>
                    </a:cubicBezTo>
                    <a:cubicBezTo>
                      <a:pt x="10" y="18"/>
                      <a:pt x="5" y="11"/>
                      <a:pt x="4" y="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55">
                <a:extLst>
                  <a:ext uri="{FF2B5EF4-FFF2-40B4-BE49-F238E27FC236}">
                    <a16:creationId xmlns:a16="http://schemas.microsoft.com/office/drawing/2014/main" id="{EC0425D0-3FF8-4231-A719-76206927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19"/>
                <a:ext cx="32" cy="90"/>
              </a:xfrm>
              <a:custGeom>
                <a:avLst/>
                <a:gdLst>
                  <a:gd name="T0" fmla="*/ 91 w 13"/>
                  <a:gd name="T1" fmla="*/ 0 h 34"/>
                  <a:gd name="T2" fmla="*/ 121 w 13"/>
                  <a:gd name="T3" fmla="*/ 281 h 34"/>
                  <a:gd name="T4" fmla="*/ 182 w 13"/>
                  <a:gd name="T5" fmla="*/ 630 h 34"/>
                  <a:gd name="T6" fmla="*/ 0 w 13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4">
                    <a:moveTo>
                      <a:pt x="6" y="0"/>
                    </a:moveTo>
                    <a:cubicBezTo>
                      <a:pt x="7" y="5"/>
                      <a:pt x="6" y="10"/>
                      <a:pt x="8" y="15"/>
                    </a:cubicBezTo>
                    <a:cubicBezTo>
                      <a:pt x="9" y="22"/>
                      <a:pt x="13" y="27"/>
                      <a:pt x="12" y="34"/>
                    </a:cubicBezTo>
                    <a:cubicBezTo>
                      <a:pt x="3" y="29"/>
                      <a:pt x="6" y="9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56">
                <a:extLst>
                  <a:ext uri="{FF2B5EF4-FFF2-40B4-BE49-F238E27FC236}">
                    <a16:creationId xmlns:a16="http://schemas.microsoft.com/office/drawing/2014/main" id="{C3853FC7-C1B5-4F85-8D39-19593EDF6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961"/>
                <a:ext cx="57" cy="67"/>
              </a:xfrm>
              <a:custGeom>
                <a:avLst/>
                <a:gdLst>
                  <a:gd name="T0" fmla="*/ 166 w 23"/>
                  <a:gd name="T1" fmla="*/ 78 h 25"/>
                  <a:gd name="T2" fmla="*/ 349 w 23"/>
                  <a:gd name="T3" fmla="*/ 482 h 25"/>
                  <a:gd name="T4" fmla="*/ 0 w 2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11" y="4"/>
                    </a:moveTo>
                    <a:cubicBezTo>
                      <a:pt x="19" y="8"/>
                      <a:pt x="22" y="16"/>
                      <a:pt x="23" y="25"/>
                    </a:cubicBezTo>
                    <a:cubicBezTo>
                      <a:pt x="15" y="19"/>
                      <a:pt x="8" y="7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57">
                <a:extLst>
                  <a:ext uri="{FF2B5EF4-FFF2-40B4-BE49-F238E27FC236}">
                    <a16:creationId xmlns:a16="http://schemas.microsoft.com/office/drawing/2014/main" id="{87BCA96D-A632-4D20-B354-E534FC2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060"/>
                <a:ext cx="105" cy="27"/>
              </a:xfrm>
              <a:custGeom>
                <a:avLst/>
                <a:gdLst>
                  <a:gd name="T0" fmla="*/ 188 w 42"/>
                  <a:gd name="T1" fmla="*/ 0 h 10"/>
                  <a:gd name="T2" fmla="*/ 658 w 42"/>
                  <a:gd name="T3" fmla="*/ 116 h 10"/>
                  <a:gd name="T4" fmla="*/ 0 w 42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12" y="0"/>
                    </a:moveTo>
                    <a:cubicBezTo>
                      <a:pt x="18" y="2"/>
                      <a:pt x="40" y="2"/>
                      <a:pt x="42" y="6"/>
                    </a:cubicBezTo>
                    <a:cubicBezTo>
                      <a:pt x="34" y="10"/>
                      <a:pt x="9" y="8"/>
                      <a:pt x="0" y="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58">
                <a:extLst>
                  <a:ext uri="{FF2B5EF4-FFF2-40B4-BE49-F238E27FC236}">
                    <a16:creationId xmlns:a16="http://schemas.microsoft.com/office/drawing/2014/main" id="{326824B4-62A2-4885-9253-94FFF3D02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35"/>
                <a:ext cx="95" cy="26"/>
              </a:xfrm>
              <a:custGeom>
                <a:avLst/>
                <a:gdLst>
                  <a:gd name="T0" fmla="*/ 145 w 38"/>
                  <a:gd name="T1" fmla="*/ 122 h 10"/>
                  <a:gd name="T2" fmla="*/ 595 w 38"/>
                  <a:gd name="T3" fmla="*/ 0 h 10"/>
                  <a:gd name="T4" fmla="*/ 0 w 38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9" y="7"/>
                    </a:moveTo>
                    <a:cubicBezTo>
                      <a:pt x="16" y="3"/>
                      <a:pt x="30" y="1"/>
                      <a:pt x="38" y="0"/>
                    </a:cubicBezTo>
                    <a:cubicBezTo>
                      <a:pt x="35" y="10"/>
                      <a:pt x="8" y="8"/>
                      <a:pt x="0" y="1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59">
                <a:extLst>
                  <a:ext uri="{FF2B5EF4-FFF2-40B4-BE49-F238E27FC236}">
                    <a16:creationId xmlns:a16="http://schemas.microsoft.com/office/drawing/2014/main" id="{5839B3EC-8CCE-435E-BEE0-6815412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212"/>
                <a:ext cx="105" cy="53"/>
              </a:xfrm>
              <a:custGeom>
                <a:avLst/>
                <a:gdLst>
                  <a:gd name="T0" fmla="*/ 0 w 42"/>
                  <a:gd name="T1" fmla="*/ 337 h 20"/>
                  <a:gd name="T2" fmla="*/ 395 w 42"/>
                  <a:gd name="T3" fmla="*/ 204 h 20"/>
                  <a:gd name="T4" fmla="*/ 658 w 42"/>
                  <a:gd name="T5" fmla="*/ 133 h 20"/>
                  <a:gd name="T6" fmla="*/ 33 w 42"/>
                  <a:gd name="T7" fmla="*/ 37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0" y="18"/>
                    </a:moveTo>
                    <a:cubicBezTo>
                      <a:pt x="8" y="15"/>
                      <a:pt x="17" y="14"/>
                      <a:pt x="25" y="11"/>
                    </a:cubicBezTo>
                    <a:cubicBezTo>
                      <a:pt x="31" y="9"/>
                      <a:pt x="38" y="0"/>
                      <a:pt x="42" y="7"/>
                    </a:cubicBezTo>
                    <a:cubicBezTo>
                      <a:pt x="30" y="15"/>
                      <a:pt x="16" y="16"/>
                      <a:pt x="2" y="2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60">
                <a:extLst>
                  <a:ext uri="{FF2B5EF4-FFF2-40B4-BE49-F238E27FC236}">
                    <a16:creationId xmlns:a16="http://schemas.microsoft.com/office/drawing/2014/main" id="{396CF3B3-4E4C-4951-9DE2-2A65D4441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40"/>
                <a:ext cx="70" cy="53"/>
              </a:xfrm>
              <a:custGeom>
                <a:avLst/>
                <a:gdLst>
                  <a:gd name="T0" fmla="*/ 0 w 28"/>
                  <a:gd name="T1" fmla="*/ 133 h 20"/>
                  <a:gd name="T2" fmla="*/ 438 w 28"/>
                  <a:gd name="T3" fmla="*/ 371 h 20"/>
                  <a:gd name="T4" fmla="*/ 0 w 2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0">
                    <a:moveTo>
                      <a:pt x="0" y="7"/>
                    </a:moveTo>
                    <a:cubicBezTo>
                      <a:pt x="8" y="13"/>
                      <a:pt x="19" y="16"/>
                      <a:pt x="28" y="20"/>
                    </a:cubicBezTo>
                    <a:cubicBezTo>
                      <a:pt x="22" y="8"/>
                      <a:pt x="8" y="8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61">
                <a:extLst>
                  <a:ext uri="{FF2B5EF4-FFF2-40B4-BE49-F238E27FC236}">
                    <a16:creationId xmlns:a16="http://schemas.microsoft.com/office/drawing/2014/main" id="{24992C6E-3D28-4C6E-A3DF-7CE4D1C9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28"/>
                <a:ext cx="30" cy="64"/>
              </a:xfrm>
              <a:custGeom>
                <a:avLst/>
                <a:gdLst>
                  <a:gd name="T0" fmla="*/ 0 w 12"/>
                  <a:gd name="T1" fmla="*/ 21 h 24"/>
                  <a:gd name="T2" fmla="*/ 188 w 12"/>
                  <a:gd name="T3" fmla="*/ 456 h 24"/>
                  <a:gd name="T4" fmla="*/ 145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1"/>
                    </a:moveTo>
                    <a:cubicBezTo>
                      <a:pt x="3" y="9"/>
                      <a:pt x="7" y="17"/>
                      <a:pt x="12" y="24"/>
                    </a:cubicBezTo>
                    <a:cubicBezTo>
                      <a:pt x="10" y="16"/>
                      <a:pt x="7" y="9"/>
                      <a:pt x="9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62">
                <a:extLst>
                  <a:ext uri="{FF2B5EF4-FFF2-40B4-BE49-F238E27FC236}">
                    <a16:creationId xmlns:a16="http://schemas.microsoft.com/office/drawing/2014/main" id="{EDDC100B-8595-47BC-A4DB-38921C4F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817"/>
                <a:ext cx="25" cy="51"/>
              </a:xfrm>
              <a:custGeom>
                <a:avLst/>
                <a:gdLst>
                  <a:gd name="T0" fmla="*/ 63 w 10"/>
                  <a:gd name="T1" fmla="*/ 21 h 19"/>
                  <a:gd name="T2" fmla="*/ 33 w 10"/>
                  <a:gd name="T3" fmla="*/ 368 h 19"/>
                  <a:gd name="T4" fmla="*/ 158 w 1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4" y="1"/>
                    </a:moveTo>
                    <a:cubicBezTo>
                      <a:pt x="0" y="5"/>
                      <a:pt x="0" y="14"/>
                      <a:pt x="2" y="19"/>
                    </a:cubicBezTo>
                    <a:cubicBezTo>
                      <a:pt x="6" y="13"/>
                      <a:pt x="2" y="5"/>
                      <a:pt x="1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63">
                <a:extLst>
                  <a:ext uri="{FF2B5EF4-FFF2-40B4-BE49-F238E27FC236}">
                    <a16:creationId xmlns:a16="http://schemas.microsoft.com/office/drawing/2014/main" id="{E2B98700-2C65-4678-BA3C-8874C28A6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852"/>
                <a:ext cx="42" cy="88"/>
              </a:xfrm>
              <a:custGeom>
                <a:avLst/>
                <a:gdLst>
                  <a:gd name="T0" fmla="*/ 153 w 17"/>
                  <a:gd name="T1" fmla="*/ 0 h 33"/>
                  <a:gd name="T2" fmla="*/ 12 w 17"/>
                  <a:gd name="T3" fmla="*/ 627 h 33"/>
                  <a:gd name="T4" fmla="*/ 257 w 17"/>
                  <a:gd name="T5" fmla="*/ 2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0" y="0"/>
                    </a:moveTo>
                    <a:cubicBezTo>
                      <a:pt x="6" y="10"/>
                      <a:pt x="0" y="22"/>
                      <a:pt x="1" y="33"/>
                    </a:cubicBezTo>
                    <a:cubicBezTo>
                      <a:pt x="9" y="25"/>
                      <a:pt x="6" y="6"/>
                      <a:pt x="17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64">
                <a:extLst>
                  <a:ext uri="{FF2B5EF4-FFF2-40B4-BE49-F238E27FC236}">
                    <a16:creationId xmlns:a16="http://schemas.microsoft.com/office/drawing/2014/main" id="{5B5F1D49-1D17-4102-981D-D5B6EDA7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881"/>
                <a:ext cx="55" cy="59"/>
              </a:xfrm>
              <a:custGeom>
                <a:avLst/>
                <a:gdLst>
                  <a:gd name="T0" fmla="*/ 188 w 22"/>
                  <a:gd name="T1" fmla="*/ 21 h 22"/>
                  <a:gd name="T2" fmla="*/ 0 w 22"/>
                  <a:gd name="T3" fmla="*/ 424 h 22"/>
                  <a:gd name="T4" fmla="*/ 345 w 2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2" y="1"/>
                    </a:moveTo>
                    <a:cubicBezTo>
                      <a:pt x="6" y="6"/>
                      <a:pt x="2" y="15"/>
                      <a:pt x="0" y="22"/>
                    </a:cubicBezTo>
                    <a:cubicBezTo>
                      <a:pt x="8" y="16"/>
                      <a:pt x="15" y="7"/>
                      <a:pt x="22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65">
                <a:extLst>
                  <a:ext uri="{FF2B5EF4-FFF2-40B4-BE49-F238E27FC236}">
                    <a16:creationId xmlns:a16="http://schemas.microsoft.com/office/drawing/2014/main" id="{1934CEA1-4104-48B5-97D4-09FD016A7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935"/>
                <a:ext cx="78" cy="56"/>
              </a:xfrm>
              <a:custGeom>
                <a:avLst/>
                <a:gdLst>
                  <a:gd name="T0" fmla="*/ 347 w 31"/>
                  <a:gd name="T1" fmla="*/ 0 h 21"/>
                  <a:gd name="T2" fmla="*/ 0 w 31"/>
                  <a:gd name="T3" fmla="*/ 397 h 21"/>
                  <a:gd name="T4" fmla="*/ 493 w 31"/>
                  <a:gd name="T5" fmla="*/ 20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22" y="0"/>
                    </a:moveTo>
                    <a:cubicBezTo>
                      <a:pt x="13" y="2"/>
                      <a:pt x="1" y="13"/>
                      <a:pt x="0" y="21"/>
                    </a:cubicBezTo>
                    <a:cubicBezTo>
                      <a:pt x="8" y="16"/>
                      <a:pt x="21" y="6"/>
                      <a:pt x="31" y="1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66">
                <a:extLst>
                  <a:ext uri="{FF2B5EF4-FFF2-40B4-BE49-F238E27FC236}">
                    <a16:creationId xmlns:a16="http://schemas.microsoft.com/office/drawing/2014/main" id="{B359892A-8E54-4D18-9FB3-06A88B6BC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124"/>
                <a:ext cx="88" cy="19"/>
              </a:xfrm>
              <a:custGeom>
                <a:avLst/>
                <a:gdLst>
                  <a:gd name="T0" fmla="*/ 525 w 35"/>
                  <a:gd name="T1" fmla="*/ 60 h 7"/>
                  <a:gd name="T2" fmla="*/ 0 w 35"/>
                  <a:gd name="T3" fmla="*/ 22 h 7"/>
                  <a:gd name="T4" fmla="*/ 556 w 35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7">
                    <a:moveTo>
                      <a:pt x="33" y="3"/>
                    </a:moveTo>
                    <a:cubicBezTo>
                      <a:pt x="22" y="3"/>
                      <a:pt x="11" y="0"/>
                      <a:pt x="0" y="1"/>
                    </a:cubicBezTo>
                    <a:cubicBezTo>
                      <a:pt x="9" y="6"/>
                      <a:pt x="25" y="7"/>
                      <a:pt x="35" y="7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67">
                <a:extLst>
                  <a:ext uri="{FF2B5EF4-FFF2-40B4-BE49-F238E27FC236}">
                    <a16:creationId xmlns:a16="http://schemas.microsoft.com/office/drawing/2014/main" id="{5432DBCC-BBA2-49DB-B8FD-36866C2D5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36"/>
                <a:ext cx="135" cy="43"/>
              </a:xfrm>
              <a:custGeom>
                <a:avLst/>
                <a:gdLst>
                  <a:gd name="T0" fmla="*/ 750 w 54"/>
                  <a:gd name="T1" fmla="*/ 81 h 16"/>
                  <a:gd name="T2" fmla="*/ 300 w 54"/>
                  <a:gd name="T3" fmla="*/ 81 h 16"/>
                  <a:gd name="T4" fmla="*/ 0 w 54"/>
                  <a:gd name="T5" fmla="*/ 0 h 16"/>
                  <a:gd name="T6" fmla="*/ 425 w 54"/>
                  <a:gd name="T7" fmla="*/ 159 h 16"/>
                  <a:gd name="T8" fmla="*/ 845 w 54"/>
                  <a:gd name="T9" fmla="*/ 3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6">
                    <a:moveTo>
                      <a:pt x="48" y="4"/>
                    </a:moveTo>
                    <a:cubicBezTo>
                      <a:pt x="38" y="4"/>
                      <a:pt x="29" y="5"/>
                      <a:pt x="19" y="4"/>
                    </a:cubicBezTo>
                    <a:cubicBezTo>
                      <a:pt x="13" y="3"/>
                      <a:pt x="7" y="0"/>
                      <a:pt x="0" y="0"/>
                    </a:cubicBezTo>
                    <a:cubicBezTo>
                      <a:pt x="5" y="7"/>
                      <a:pt x="19" y="7"/>
                      <a:pt x="27" y="8"/>
                    </a:cubicBezTo>
                    <a:cubicBezTo>
                      <a:pt x="36" y="10"/>
                      <a:pt x="47" y="10"/>
                      <a:pt x="54" y="16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68">
                <a:extLst>
                  <a:ext uri="{FF2B5EF4-FFF2-40B4-BE49-F238E27FC236}">
                    <a16:creationId xmlns:a16="http://schemas.microsoft.com/office/drawing/2014/main" id="{38BAF6FB-9891-4E9F-B2A6-4BF8CEC3E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281"/>
                <a:ext cx="80" cy="107"/>
              </a:xfrm>
              <a:custGeom>
                <a:avLst/>
                <a:gdLst>
                  <a:gd name="T0" fmla="*/ 500 w 32"/>
                  <a:gd name="T1" fmla="*/ 559 h 40"/>
                  <a:gd name="T2" fmla="*/ 0 w 32"/>
                  <a:gd name="T3" fmla="*/ 115 h 40"/>
                  <a:gd name="T4" fmla="*/ 438 w 32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0">
                    <a:moveTo>
                      <a:pt x="32" y="29"/>
                    </a:moveTo>
                    <a:cubicBezTo>
                      <a:pt x="31" y="22"/>
                      <a:pt x="7" y="0"/>
                      <a:pt x="0" y="6"/>
                    </a:cubicBezTo>
                    <a:cubicBezTo>
                      <a:pt x="19" y="12"/>
                      <a:pt x="19" y="25"/>
                      <a:pt x="28" y="4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69">
                <a:extLst>
                  <a:ext uri="{FF2B5EF4-FFF2-40B4-BE49-F238E27FC236}">
                    <a16:creationId xmlns:a16="http://schemas.microsoft.com/office/drawing/2014/main" id="{763F8FB6-07DA-419E-893D-2E4FAFF3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324"/>
                <a:ext cx="45" cy="107"/>
              </a:xfrm>
              <a:custGeom>
                <a:avLst/>
                <a:gdLst>
                  <a:gd name="T0" fmla="*/ 250 w 18"/>
                  <a:gd name="T1" fmla="*/ 765 h 40"/>
                  <a:gd name="T2" fmla="*/ 0 w 18"/>
                  <a:gd name="T3" fmla="*/ 0 h 40"/>
                  <a:gd name="T4" fmla="*/ 283 w 18"/>
                  <a:gd name="T5" fmla="*/ 61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6" y="40"/>
                    </a:moveTo>
                    <a:cubicBezTo>
                      <a:pt x="10" y="27"/>
                      <a:pt x="6" y="13"/>
                      <a:pt x="0" y="0"/>
                    </a:cubicBezTo>
                    <a:cubicBezTo>
                      <a:pt x="5" y="10"/>
                      <a:pt x="16" y="20"/>
                      <a:pt x="18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70">
                <a:extLst>
                  <a:ext uri="{FF2B5EF4-FFF2-40B4-BE49-F238E27FC236}">
                    <a16:creationId xmlns:a16="http://schemas.microsoft.com/office/drawing/2014/main" id="{F22218AD-8746-4369-84A7-8E2783C7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391"/>
                <a:ext cx="35" cy="85"/>
              </a:xfrm>
              <a:custGeom>
                <a:avLst/>
                <a:gdLst>
                  <a:gd name="T0" fmla="*/ 175 w 14"/>
                  <a:gd name="T1" fmla="*/ 579 h 32"/>
                  <a:gd name="T2" fmla="*/ 83 w 14"/>
                  <a:gd name="T3" fmla="*/ 0 h 32"/>
                  <a:gd name="T4" fmla="*/ 63 w 14"/>
                  <a:gd name="T5" fmla="*/ 6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2">
                    <a:moveTo>
                      <a:pt x="11" y="31"/>
                    </a:moveTo>
                    <a:cubicBezTo>
                      <a:pt x="14" y="27"/>
                      <a:pt x="6" y="7"/>
                      <a:pt x="5" y="0"/>
                    </a:cubicBezTo>
                    <a:cubicBezTo>
                      <a:pt x="0" y="8"/>
                      <a:pt x="4" y="23"/>
                      <a:pt x="4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71">
                <a:extLst>
                  <a:ext uri="{FF2B5EF4-FFF2-40B4-BE49-F238E27FC236}">
                    <a16:creationId xmlns:a16="http://schemas.microsoft.com/office/drawing/2014/main" id="{479CB2CD-550D-49FA-A684-5B54387A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8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283 w 18"/>
                  <a:gd name="T3" fmla="*/ 0 h 27"/>
                  <a:gd name="T4" fmla="*/ 20 w 18"/>
                  <a:gd name="T5" fmla="*/ 39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7" y="18"/>
                      <a:pt x="13" y="9"/>
                      <a:pt x="18" y="0"/>
                    </a:cubicBezTo>
                    <a:cubicBezTo>
                      <a:pt x="10" y="4"/>
                      <a:pt x="10" y="17"/>
                      <a:pt x="1" y="2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72">
                <a:extLst>
                  <a:ext uri="{FF2B5EF4-FFF2-40B4-BE49-F238E27FC236}">
                    <a16:creationId xmlns:a16="http://schemas.microsoft.com/office/drawing/2014/main" id="{4518B237-78D6-4E77-9BEF-D03B8B88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65"/>
                <a:ext cx="62" cy="40"/>
              </a:xfrm>
              <a:custGeom>
                <a:avLst/>
                <a:gdLst>
                  <a:gd name="T0" fmla="*/ 0 w 25"/>
                  <a:gd name="T1" fmla="*/ 115 h 15"/>
                  <a:gd name="T2" fmla="*/ 382 w 25"/>
                  <a:gd name="T3" fmla="*/ 0 h 15"/>
                  <a:gd name="T4" fmla="*/ 62 w 25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6"/>
                    </a:moveTo>
                    <a:cubicBezTo>
                      <a:pt x="8" y="9"/>
                      <a:pt x="18" y="2"/>
                      <a:pt x="25" y="0"/>
                    </a:cubicBezTo>
                    <a:cubicBezTo>
                      <a:pt x="18" y="4"/>
                      <a:pt x="10" y="9"/>
                      <a:pt x="4" y="1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73">
                <a:extLst>
                  <a:ext uri="{FF2B5EF4-FFF2-40B4-BE49-F238E27FC236}">
                    <a16:creationId xmlns:a16="http://schemas.microsoft.com/office/drawing/2014/main" id="{BC78CE87-DC50-48FE-9D2A-98BD6D4A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143"/>
                <a:ext cx="65" cy="24"/>
              </a:xfrm>
              <a:custGeom>
                <a:avLst/>
                <a:gdLst>
                  <a:gd name="T0" fmla="*/ 0 w 26"/>
                  <a:gd name="T1" fmla="*/ 0 h 9"/>
                  <a:gd name="T2" fmla="*/ 408 w 26"/>
                  <a:gd name="T3" fmla="*/ 77 h 9"/>
                  <a:gd name="T4" fmla="*/ 33 w 26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9" y="0"/>
                      <a:pt x="17" y="3"/>
                      <a:pt x="26" y="4"/>
                    </a:cubicBezTo>
                    <a:cubicBezTo>
                      <a:pt x="18" y="4"/>
                      <a:pt x="9" y="5"/>
                      <a:pt x="2" y="9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74">
                <a:extLst>
                  <a:ext uri="{FF2B5EF4-FFF2-40B4-BE49-F238E27FC236}">
                    <a16:creationId xmlns:a16="http://schemas.microsoft.com/office/drawing/2014/main" id="{4F527614-AB95-4F76-B13A-3D0CF1D63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876"/>
                <a:ext cx="57" cy="59"/>
              </a:xfrm>
              <a:custGeom>
                <a:avLst/>
                <a:gdLst>
                  <a:gd name="T0" fmla="*/ 124 w 23"/>
                  <a:gd name="T1" fmla="*/ 0 h 22"/>
                  <a:gd name="T2" fmla="*/ 349 w 23"/>
                  <a:gd name="T3" fmla="*/ 424 h 22"/>
                  <a:gd name="T4" fmla="*/ 0 w 23"/>
                  <a:gd name="T5" fmla="*/ 3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8" y="0"/>
                    </a:moveTo>
                    <a:cubicBezTo>
                      <a:pt x="12" y="8"/>
                      <a:pt x="18" y="15"/>
                      <a:pt x="23" y="22"/>
                    </a:cubicBezTo>
                    <a:cubicBezTo>
                      <a:pt x="14" y="17"/>
                      <a:pt x="8" y="10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75">
                <a:extLst>
                  <a:ext uri="{FF2B5EF4-FFF2-40B4-BE49-F238E27FC236}">
                    <a16:creationId xmlns:a16="http://schemas.microsoft.com/office/drawing/2014/main" id="{DC5EEEA7-07BE-4C1A-A7D7-5FC229B5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065"/>
                <a:ext cx="40" cy="22"/>
              </a:xfrm>
              <a:custGeom>
                <a:avLst/>
                <a:gdLst>
                  <a:gd name="T0" fmla="*/ 0 w 16"/>
                  <a:gd name="T1" fmla="*/ 83 h 8"/>
                  <a:gd name="T2" fmla="*/ 250 w 16"/>
                  <a:gd name="T3" fmla="*/ 61 h 8"/>
                  <a:gd name="T4" fmla="*/ 20 w 1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0" y="8"/>
                      <a:pt x="13" y="6"/>
                      <a:pt x="16" y="3"/>
                    </a:cubicBezTo>
                    <a:cubicBezTo>
                      <a:pt x="13" y="0"/>
                      <a:pt x="5" y="0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76">
                <a:extLst>
                  <a:ext uri="{FF2B5EF4-FFF2-40B4-BE49-F238E27FC236}">
                    <a16:creationId xmlns:a16="http://schemas.microsoft.com/office/drawing/2014/main" id="{757C97BD-3495-4702-B822-297AD217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988"/>
                <a:ext cx="30" cy="32"/>
              </a:xfrm>
              <a:custGeom>
                <a:avLst/>
                <a:gdLst>
                  <a:gd name="T0" fmla="*/ 0 w 12"/>
                  <a:gd name="T1" fmla="*/ 35 h 12"/>
                  <a:gd name="T2" fmla="*/ 158 w 12"/>
                  <a:gd name="T3" fmla="*/ 227 h 12"/>
                  <a:gd name="T4" fmla="*/ 113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cubicBezTo>
                      <a:pt x="2" y="5"/>
                      <a:pt x="6" y="12"/>
                      <a:pt x="10" y="12"/>
                    </a:cubicBezTo>
                    <a:cubicBezTo>
                      <a:pt x="12" y="8"/>
                      <a:pt x="7" y="5"/>
                      <a:pt x="7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77">
                <a:extLst>
                  <a:ext uri="{FF2B5EF4-FFF2-40B4-BE49-F238E27FC236}">
                    <a16:creationId xmlns:a16="http://schemas.microsoft.com/office/drawing/2014/main" id="{4E68102F-07AC-46F0-91EE-56CD79551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983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118 w 9"/>
                  <a:gd name="T3" fmla="*/ 171 h 9"/>
                  <a:gd name="T4" fmla="*/ 118 w 9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1" y="3"/>
                      <a:pt x="4" y="8"/>
                      <a:pt x="7" y="9"/>
                    </a:cubicBezTo>
                    <a:cubicBezTo>
                      <a:pt x="9" y="6"/>
                      <a:pt x="7" y="4"/>
                      <a:pt x="7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78">
                <a:extLst>
                  <a:ext uri="{FF2B5EF4-FFF2-40B4-BE49-F238E27FC236}">
                    <a16:creationId xmlns:a16="http://schemas.microsoft.com/office/drawing/2014/main" id="{82756196-0E8D-43E2-BD69-9F3AA8A6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932"/>
                <a:ext cx="20" cy="51"/>
              </a:xfrm>
              <a:custGeom>
                <a:avLst/>
                <a:gdLst>
                  <a:gd name="T0" fmla="*/ 20 w 8"/>
                  <a:gd name="T1" fmla="*/ 0 h 19"/>
                  <a:gd name="T2" fmla="*/ 63 w 8"/>
                  <a:gd name="T3" fmla="*/ 368 h 19"/>
                  <a:gd name="T4" fmla="*/ 83 w 8"/>
                  <a:gd name="T5" fmla="*/ 3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1" y="6"/>
                      <a:pt x="0" y="14"/>
                      <a:pt x="4" y="19"/>
                    </a:cubicBezTo>
                    <a:cubicBezTo>
                      <a:pt x="8" y="17"/>
                      <a:pt x="5" y="6"/>
                      <a:pt x="5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79">
                <a:extLst>
                  <a:ext uri="{FF2B5EF4-FFF2-40B4-BE49-F238E27FC236}">
                    <a16:creationId xmlns:a16="http://schemas.microsoft.com/office/drawing/2014/main" id="{FD657CC1-94B7-4FB8-B93D-044BE4733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951"/>
                <a:ext cx="25" cy="37"/>
              </a:xfrm>
              <a:custGeom>
                <a:avLst/>
                <a:gdLst>
                  <a:gd name="T0" fmla="*/ 158 w 10"/>
                  <a:gd name="T1" fmla="*/ 0 h 14"/>
                  <a:gd name="T2" fmla="*/ 0 w 10"/>
                  <a:gd name="T3" fmla="*/ 238 h 14"/>
                  <a:gd name="T4" fmla="*/ 145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6" y="3"/>
                      <a:pt x="0" y="8"/>
                      <a:pt x="0" y="13"/>
                    </a:cubicBezTo>
                    <a:cubicBezTo>
                      <a:pt x="3" y="14"/>
                      <a:pt x="7" y="11"/>
                      <a:pt x="9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80">
                <a:extLst>
                  <a:ext uri="{FF2B5EF4-FFF2-40B4-BE49-F238E27FC236}">
                    <a16:creationId xmlns:a16="http://schemas.microsoft.com/office/drawing/2014/main" id="{96658F24-75EF-4D9B-AADA-0E7F6F1B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081"/>
                <a:ext cx="33" cy="35"/>
              </a:xfrm>
              <a:custGeom>
                <a:avLst/>
                <a:gdLst>
                  <a:gd name="T0" fmla="*/ 180 w 13"/>
                  <a:gd name="T1" fmla="*/ 0 h 13"/>
                  <a:gd name="T2" fmla="*/ 20 w 13"/>
                  <a:gd name="T3" fmla="*/ 232 h 13"/>
                  <a:gd name="T4" fmla="*/ 213 w 13"/>
                  <a:gd name="T5" fmla="*/ 1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7" y="0"/>
                      <a:pt x="0" y="7"/>
                      <a:pt x="1" y="12"/>
                    </a:cubicBezTo>
                    <a:cubicBezTo>
                      <a:pt x="6" y="13"/>
                      <a:pt x="10" y="8"/>
                      <a:pt x="13" y="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81">
                <a:extLst>
                  <a:ext uri="{FF2B5EF4-FFF2-40B4-BE49-F238E27FC236}">
                    <a16:creationId xmlns:a16="http://schemas.microsoft.com/office/drawing/2014/main" id="{598D6288-0770-4A94-B3A5-7DD23156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164"/>
                <a:ext cx="40" cy="16"/>
              </a:xfrm>
              <a:custGeom>
                <a:avLst/>
                <a:gdLst>
                  <a:gd name="T0" fmla="*/ 250 w 16"/>
                  <a:gd name="T1" fmla="*/ 77 h 6"/>
                  <a:gd name="T2" fmla="*/ 0 w 16"/>
                  <a:gd name="T3" fmla="*/ 56 h 6"/>
                  <a:gd name="T4" fmla="*/ 50 w 16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cubicBezTo>
                      <a:pt x="12" y="2"/>
                      <a:pt x="4" y="0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82">
                <a:extLst>
                  <a:ext uri="{FF2B5EF4-FFF2-40B4-BE49-F238E27FC236}">
                    <a16:creationId xmlns:a16="http://schemas.microsoft.com/office/drawing/2014/main" id="{2D360E6E-09FF-4EB2-815D-B3537BD40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228"/>
                <a:ext cx="38" cy="24"/>
              </a:xfrm>
              <a:custGeom>
                <a:avLst/>
                <a:gdLst>
                  <a:gd name="T0" fmla="*/ 243 w 15"/>
                  <a:gd name="T1" fmla="*/ 149 h 9"/>
                  <a:gd name="T2" fmla="*/ 0 w 15"/>
                  <a:gd name="T3" fmla="*/ 56 h 9"/>
                  <a:gd name="T4" fmla="*/ 180 w 15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12" y="6"/>
                      <a:pt x="3" y="0"/>
                      <a:pt x="0" y="3"/>
                    </a:cubicBezTo>
                    <a:cubicBezTo>
                      <a:pt x="2" y="6"/>
                      <a:pt x="8" y="8"/>
                      <a:pt x="11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83">
                <a:extLst>
                  <a:ext uri="{FF2B5EF4-FFF2-40B4-BE49-F238E27FC236}">
                    <a16:creationId xmlns:a16="http://schemas.microsoft.com/office/drawing/2014/main" id="{4BA148B0-35CB-4809-98C1-0DFC98F85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39"/>
                <a:ext cx="55" cy="56"/>
              </a:xfrm>
              <a:custGeom>
                <a:avLst/>
                <a:gdLst>
                  <a:gd name="T0" fmla="*/ 345 w 22"/>
                  <a:gd name="T1" fmla="*/ 397 h 21"/>
                  <a:gd name="T2" fmla="*/ 158 w 22"/>
                  <a:gd name="T3" fmla="*/ 93 h 21"/>
                  <a:gd name="T4" fmla="*/ 238 w 22"/>
                  <a:gd name="T5" fmla="*/ 37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1">
                    <a:moveTo>
                      <a:pt x="22" y="21"/>
                    </a:moveTo>
                    <a:cubicBezTo>
                      <a:pt x="17" y="17"/>
                      <a:pt x="16" y="7"/>
                      <a:pt x="10" y="5"/>
                    </a:cubicBezTo>
                    <a:cubicBezTo>
                      <a:pt x="0" y="0"/>
                      <a:pt x="14" y="17"/>
                      <a:pt x="15" y="2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84">
                <a:extLst>
                  <a:ext uri="{FF2B5EF4-FFF2-40B4-BE49-F238E27FC236}">
                    <a16:creationId xmlns:a16="http://schemas.microsoft.com/office/drawing/2014/main" id="{161CE21D-7BAF-424C-AB7E-73BE1EE9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287"/>
                <a:ext cx="28" cy="56"/>
              </a:xfrm>
              <a:custGeom>
                <a:avLst/>
                <a:gdLst>
                  <a:gd name="T0" fmla="*/ 130 w 11"/>
                  <a:gd name="T1" fmla="*/ 397 h 21"/>
                  <a:gd name="T2" fmla="*/ 97 w 11"/>
                  <a:gd name="T3" fmla="*/ 0 h 21"/>
                  <a:gd name="T4" fmla="*/ 181 w 11"/>
                  <a:gd name="T5" fmla="*/ 30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8" y="21"/>
                    </a:moveTo>
                    <a:cubicBezTo>
                      <a:pt x="7" y="17"/>
                      <a:pt x="0" y="1"/>
                      <a:pt x="6" y="0"/>
                    </a:cubicBezTo>
                    <a:cubicBezTo>
                      <a:pt x="9" y="5"/>
                      <a:pt x="8" y="12"/>
                      <a:pt x="11" y="1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85">
                <a:extLst>
                  <a:ext uri="{FF2B5EF4-FFF2-40B4-BE49-F238E27FC236}">
                    <a16:creationId xmlns:a16="http://schemas.microsoft.com/office/drawing/2014/main" id="{632B2E8E-41A9-4F51-A666-9A213F8A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303"/>
                <a:ext cx="23" cy="58"/>
              </a:xfrm>
              <a:custGeom>
                <a:avLst/>
                <a:gdLst>
                  <a:gd name="T0" fmla="*/ 51 w 9"/>
                  <a:gd name="T1" fmla="*/ 369 h 22"/>
                  <a:gd name="T2" fmla="*/ 66 w 9"/>
                  <a:gd name="T3" fmla="*/ 0 h 22"/>
                  <a:gd name="T4" fmla="*/ 97 w 9"/>
                  <a:gd name="T5" fmla="*/ 40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3" y="20"/>
                    </a:moveTo>
                    <a:cubicBezTo>
                      <a:pt x="2" y="15"/>
                      <a:pt x="0" y="3"/>
                      <a:pt x="4" y="0"/>
                    </a:cubicBezTo>
                    <a:cubicBezTo>
                      <a:pt x="9" y="4"/>
                      <a:pt x="5" y="16"/>
                      <a:pt x="6" y="2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86">
                <a:extLst>
                  <a:ext uri="{FF2B5EF4-FFF2-40B4-BE49-F238E27FC236}">
                    <a16:creationId xmlns:a16="http://schemas.microsoft.com/office/drawing/2014/main" id="{18AA4A8C-CFA9-4F3F-8BC6-42763ECE6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297"/>
                <a:ext cx="25" cy="72"/>
              </a:xfrm>
              <a:custGeom>
                <a:avLst/>
                <a:gdLst>
                  <a:gd name="T0" fmla="*/ 0 w 10"/>
                  <a:gd name="T1" fmla="*/ 341 h 27"/>
                  <a:gd name="T2" fmla="*/ 145 w 10"/>
                  <a:gd name="T3" fmla="*/ 0 h 27"/>
                  <a:gd name="T4" fmla="*/ 33 w 10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7">
                    <a:moveTo>
                      <a:pt x="0" y="18"/>
                    </a:moveTo>
                    <a:cubicBezTo>
                      <a:pt x="1" y="12"/>
                      <a:pt x="3" y="2"/>
                      <a:pt x="9" y="0"/>
                    </a:cubicBezTo>
                    <a:cubicBezTo>
                      <a:pt x="10" y="9"/>
                      <a:pt x="6" y="19"/>
                      <a:pt x="2" y="2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87">
                <a:extLst>
                  <a:ext uri="{FF2B5EF4-FFF2-40B4-BE49-F238E27FC236}">
                    <a16:creationId xmlns:a16="http://schemas.microsoft.com/office/drawing/2014/main" id="{F78606AD-545B-4111-97A2-50D35E2B5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292"/>
                <a:ext cx="27" cy="45"/>
              </a:xfrm>
              <a:custGeom>
                <a:avLst/>
                <a:gdLst>
                  <a:gd name="T0" fmla="*/ 0 w 11"/>
                  <a:gd name="T1" fmla="*/ 204 h 17"/>
                  <a:gd name="T2" fmla="*/ 150 w 11"/>
                  <a:gd name="T3" fmla="*/ 0 h 17"/>
                  <a:gd name="T4" fmla="*/ 12 w 11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11"/>
                    </a:moveTo>
                    <a:cubicBezTo>
                      <a:pt x="3" y="8"/>
                      <a:pt x="5" y="1"/>
                      <a:pt x="10" y="0"/>
                    </a:cubicBezTo>
                    <a:cubicBezTo>
                      <a:pt x="11" y="6"/>
                      <a:pt x="4" y="13"/>
                      <a:pt x="1" y="1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88">
                <a:extLst>
                  <a:ext uri="{FF2B5EF4-FFF2-40B4-BE49-F238E27FC236}">
                    <a16:creationId xmlns:a16="http://schemas.microsoft.com/office/drawing/2014/main" id="{BE76419F-5021-499F-917F-C878CB8DD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257"/>
                <a:ext cx="43" cy="40"/>
              </a:xfrm>
              <a:custGeom>
                <a:avLst/>
                <a:gdLst>
                  <a:gd name="T0" fmla="*/ 0 w 17"/>
                  <a:gd name="T1" fmla="*/ 248 h 15"/>
                  <a:gd name="T2" fmla="*/ 276 w 17"/>
                  <a:gd name="T3" fmla="*/ 56 h 15"/>
                  <a:gd name="T4" fmla="*/ 51 w 17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0" y="13"/>
                    </a:moveTo>
                    <a:cubicBezTo>
                      <a:pt x="3" y="9"/>
                      <a:pt x="12" y="0"/>
                      <a:pt x="17" y="3"/>
                    </a:cubicBezTo>
                    <a:cubicBezTo>
                      <a:pt x="15" y="9"/>
                      <a:pt x="8" y="12"/>
                      <a:pt x="3" y="1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89">
                <a:extLst>
                  <a:ext uri="{FF2B5EF4-FFF2-40B4-BE49-F238E27FC236}">
                    <a16:creationId xmlns:a16="http://schemas.microsoft.com/office/drawing/2014/main" id="{239075E5-0D63-4747-A860-7A0B00FC5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212"/>
                <a:ext cx="35" cy="27"/>
              </a:xfrm>
              <a:custGeom>
                <a:avLst/>
                <a:gdLst>
                  <a:gd name="T0" fmla="*/ 20 w 14"/>
                  <a:gd name="T1" fmla="*/ 116 h 10"/>
                  <a:gd name="T2" fmla="*/ 220 w 14"/>
                  <a:gd name="T3" fmla="*/ 38 h 10"/>
                  <a:gd name="T4" fmla="*/ 0 w 14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" y="6"/>
                    </a:moveTo>
                    <a:cubicBezTo>
                      <a:pt x="4" y="4"/>
                      <a:pt x="10" y="0"/>
                      <a:pt x="14" y="2"/>
                    </a:cubicBezTo>
                    <a:cubicBezTo>
                      <a:pt x="13" y="6"/>
                      <a:pt x="4" y="8"/>
                      <a:pt x="0" y="1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90">
                <a:extLst>
                  <a:ext uri="{FF2B5EF4-FFF2-40B4-BE49-F238E27FC236}">
                    <a16:creationId xmlns:a16="http://schemas.microsoft.com/office/drawing/2014/main" id="{A9409EA3-1FA4-4827-A66C-39764718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21"/>
                <a:ext cx="40" cy="30"/>
              </a:xfrm>
              <a:custGeom>
                <a:avLst/>
                <a:gdLst>
                  <a:gd name="T0" fmla="*/ 0 w 16"/>
                  <a:gd name="T1" fmla="*/ 224 h 11"/>
                  <a:gd name="T2" fmla="*/ 220 w 16"/>
                  <a:gd name="T3" fmla="*/ 120 h 11"/>
                  <a:gd name="T4" fmla="*/ 33 w 16"/>
                  <a:gd name="T5" fmla="*/ 10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0" y="11"/>
                    </a:moveTo>
                    <a:cubicBezTo>
                      <a:pt x="3" y="10"/>
                      <a:pt x="13" y="10"/>
                      <a:pt x="14" y="6"/>
                    </a:cubicBezTo>
                    <a:cubicBezTo>
                      <a:pt x="16" y="0"/>
                      <a:pt x="5" y="4"/>
                      <a:pt x="2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91">
                <a:extLst>
                  <a:ext uri="{FF2B5EF4-FFF2-40B4-BE49-F238E27FC236}">
                    <a16:creationId xmlns:a16="http://schemas.microsoft.com/office/drawing/2014/main" id="{6F063B9B-4F20-40FD-AD00-F0E0A4B3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996"/>
                <a:ext cx="43" cy="48"/>
              </a:xfrm>
              <a:custGeom>
                <a:avLst/>
                <a:gdLst>
                  <a:gd name="T0" fmla="*/ 0 w 17"/>
                  <a:gd name="T1" fmla="*/ 0 h 18"/>
                  <a:gd name="T2" fmla="*/ 192 w 17"/>
                  <a:gd name="T3" fmla="*/ 320 h 18"/>
                  <a:gd name="T4" fmla="*/ 83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cubicBezTo>
                      <a:pt x="3" y="4"/>
                      <a:pt x="6" y="18"/>
                      <a:pt x="12" y="17"/>
                    </a:cubicBezTo>
                    <a:cubicBezTo>
                      <a:pt x="17" y="16"/>
                      <a:pt x="6" y="6"/>
                      <a:pt x="5" y="3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92">
                <a:extLst>
                  <a:ext uri="{FF2B5EF4-FFF2-40B4-BE49-F238E27FC236}">
                    <a16:creationId xmlns:a16="http://schemas.microsoft.com/office/drawing/2014/main" id="{7A870BDE-1F72-431A-B6D4-B7A832F6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85"/>
                <a:ext cx="23" cy="32"/>
              </a:xfrm>
              <a:custGeom>
                <a:avLst/>
                <a:gdLst>
                  <a:gd name="T0" fmla="*/ 0 w 9"/>
                  <a:gd name="T1" fmla="*/ 0 h 12"/>
                  <a:gd name="T2" fmla="*/ 97 w 9"/>
                  <a:gd name="T3" fmla="*/ 227 h 12"/>
                  <a:gd name="T4" fmla="*/ 66 w 9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1" y="4"/>
                      <a:pt x="3" y="9"/>
                      <a:pt x="6" y="12"/>
                    </a:cubicBezTo>
                    <a:cubicBezTo>
                      <a:pt x="9" y="10"/>
                      <a:pt x="5" y="4"/>
                      <a:pt x="4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93">
                <a:extLst>
                  <a:ext uri="{FF2B5EF4-FFF2-40B4-BE49-F238E27FC236}">
                    <a16:creationId xmlns:a16="http://schemas.microsoft.com/office/drawing/2014/main" id="{4FFBE5B7-28B8-4409-817F-B8E0B41AD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956"/>
                <a:ext cx="25" cy="37"/>
              </a:xfrm>
              <a:custGeom>
                <a:avLst/>
                <a:gdLst>
                  <a:gd name="T0" fmla="*/ 0 w 10"/>
                  <a:gd name="T1" fmla="*/ 0 h 14"/>
                  <a:gd name="T2" fmla="*/ 95 w 10"/>
                  <a:gd name="T3" fmla="*/ 259 h 14"/>
                  <a:gd name="T4" fmla="*/ 50 w 10"/>
                  <a:gd name="T5" fmla="*/ 2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4"/>
                      <a:pt x="1" y="13"/>
                      <a:pt x="6" y="14"/>
                    </a:cubicBezTo>
                    <a:cubicBezTo>
                      <a:pt x="10" y="10"/>
                      <a:pt x="3" y="5"/>
                      <a:pt x="3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94">
                <a:extLst>
                  <a:ext uri="{FF2B5EF4-FFF2-40B4-BE49-F238E27FC236}">
                    <a16:creationId xmlns:a16="http://schemas.microsoft.com/office/drawing/2014/main" id="{013D196A-74DE-4F03-8C5E-C2CCA6BD1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964"/>
                <a:ext cx="13" cy="32"/>
              </a:xfrm>
              <a:custGeom>
                <a:avLst/>
                <a:gdLst>
                  <a:gd name="T0" fmla="*/ 0 w 5"/>
                  <a:gd name="T1" fmla="*/ 0 h 12"/>
                  <a:gd name="T2" fmla="*/ 21 w 5"/>
                  <a:gd name="T3" fmla="*/ 227 h 12"/>
                  <a:gd name="T4" fmla="*/ 88 w 5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5" y="10"/>
                      <a:pt x="4" y="4"/>
                      <a:pt x="5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95">
                <a:extLst>
                  <a:ext uri="{FF2B5EF4-FFF2-40B4-BE49-F238E27FC236}">
                    <a16:creationId xmlns:a16="http://schemas.microsoft.com/office/drawing/2014/main" id="{87D7F998-CBE4-456E-9A57-36474FAF7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983"/>
                <a:ext cx="38" cy="37"/>
              </a:xfrm>
              <a:custGeom>
                <a:avLst/>
                <a:gdLst>
                  <a:gd name="T0" fmla="*/ 117 w 15"/>
                  <a:gd name="T1" fmla="*/ 56 h 14"/>
                  <a:gd name="T2" fmla="*/ 33 w 15"/>
                  <a:gd name="T3" fmla="*/ 259 h 14"/>
                  <a:gd name="T4" fmla="*/ 243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7" y="3"/>
                    </a:moveTo>
                    <a:cubicBezTo>
                      <a:pt x="5" y="5"/>
                      <a:pt x="0" y="11"/>
                      <a:pt x="2" y="14"/>
                    </a:cubicBezTo>
                    <a:cubicBezTo>
                      <a:pt x="9" y="13"/>
                      <a:pt x="10" y="3"/>
                      <a:pt x="15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96">
                <a:extLst>
                  <a:ext uri="{FF2B5EF4-FFF2-40B4-BE49-F238E27FC236}">
                    <a16:creationId xmlns:a16="http://schemas.microsoft.com/office/drawing/2014/main" id="{857A2DC1-02B7-45A1-A24F-57EF0D9D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119"/>
                <a:ext cx="42" cy="21"/>
              </a:xfrm>
              <a:custGeom>
                <a:avLst/>
                <a:gdLst>
                  <a:gd name="T0" fmla="*/ 225 w 17"/>
                  <a:gd name="T1" fmla="*/ 0 h 8"/>
                  <a:gd name="T2" fmla="*/ 0 w 17"/>
                  <a:gd name="T3" fmla="*/ 76 h 8"/>
                  <a:gd name="T4" fmla="*/ 257 w 17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5" y="0"/>
                    </a:moveTo>
                    <a:cubicBezTo>
                      <a:pt x="12" y="0"/>
                      <a:pt x="1" y="1"/>
                      <a:pt x="0" y="4"/>
                    </a:cubicBezTo>
                    <a:cubicBezTo>
                      <a:pt x="0" y="8"/>
                      <a:pt x="15" y="5"/>
                      <a:pt x="17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97">
                <a:extLst>
                  <a:ext uri="{FF2B5EF4-FFF2-40B4-BE49-F238E27FC236}">
                    <a16:creationId xmlns:a16="http://schemas.microsoft.com/office/drawing/2014/main" id="{A3B2759A-BB26-4B1F-8C57-B2696135A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935"/>
                <a:ext cx="37" cy="42"/>
              </a:xfrm>
              <a:custGeom>
                <a:avLst/>
                <a:gdLst>
                  <a:gd name="T0" fmla="*/ 0 w 15"/>
                  <a:gd name="T1" fmla="*/ 21 h 16"/>
                  <a:gd name="T2" fmla="*/ 165 w 15"/>
                  <a:gd name="T3" fmla="*/ 268 h 16"/>
                  <a:gd name="T4" fmla="*/ 195 w 15"/>
                  <a:gd name="T5" fmla="*/ 0 h 16"/>
                  <a:gd name="T6" fmla="*/ 153 w 15"/>
                  <a:gd name="T7" fmla="*/ 221 h 16"/>
                  <a:gd name="T8" fmla="*/ 42 w 15"/>
                  <a:gd name="T9" fmla="*/ 11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1"/>
                    </a:moveTo>
                    <a:cubicBezTo>
                      <a:pt x="2" y="5"/>
                      <a:pt x="6" y="16"/>
                      <a:pt x="11" y="15"/>
                    </a:cubicBezTo>
                    <a:cubicBezTo>
                      <a:pt x="15" y="15"/>
                      <a:pt x="14" y="2"/>
                      <a:pt x="13" y="0"/>
                    </a:cubicBezTo>
                    <a:cubicBezTo>
                      <a:pt x="13" y="3"/>
                      <a:pt x="13" y="11"/>
                      <a:pt x="10" y="12"/>
                    </a:cubicBezTo>
                    <a:cubicBezTo>
                      <a:pt x="7" y="13"/>
                      <a:pt x="4" y="8"/>
                      <a:pt x="3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98">
                <a:extLst>
                  <a:ext uri="{FF2B5EF4-FFF2-40B4-BE49-F238E27FC236}">
                    <a16:creationId xmlns:a16="http://schemas.microsoft.com/office/drawing/2014/main" id="{FE8ECD54-32CA-4AC2-B146-188666032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092"/>
                <a:ext cx="60" cy="43"/>
              </a:xfrm>
              <a:custGeom>
                <a:avLst/>
                <a:gdLst>
                  <a:gd name="T0" fmla="*/ 50 w 24"/>
                  <a:gd name="T1" fmla="*/ 312 h 16"/>
                  <a:gd name="T2" fmla="*/ 345 w 24"/>
                  <a:gd name="T3" fmla="*/ 159 h 16"/>
                  <a:gd name="T4" fmla="*/ 0 w 24"/>
                  <a:gd name="T5" fmla="*/ 137 h 16"/>
                  <a:gd name="T6" fmla="*/ 188 w 24"/>
                  <a:gd name="T7" fmla="*/ 137 h 16"/>
                  <a:gd name="T8" fmla="*/ 145 w 24"/>
                  <a:gd name="T9" fmla="*/ 25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3" y="16"/>
                    </a:moveTo>
                    <a:cubicBezTo>
                      <a:pt x="7" y="15"/>
                      <a:pt x="21" y="13"/>
                      <a:pt x="22" y="8"/>
                    </a:cubicBezTo>
                    <a:cubicBezTo>
                      <a:pt x="24" y="0"/>
                      <a:pt x="4" y="6"/>
                      <a:pt x="0" y="7"/>
                    </a:cubicBezTo>
                    <a:cubicBezTo>
                      <a:pt x="2" y="6"/>
                      <a:pt x="10" y="5"/>
                      <a:pt x="12" y="7"/>
                    </a:cubicBezTo>
                    <a:cubicBezTo>
                      <a:pt x="14" y="9"/>
                      <a:pt x="13" y="12"/>
                      <a:pt x="9" y="13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99">
                <a:extLst>
                  <a:ext uri="{FF2B5EF4-FFF2-40B4-BE49-F238E27FC236}">
                    <a16:creationId xmlns:a16="http://schemas.microsoft.com/office/drawing/2014/main" id="{46D077EE-7FF1-43DC-BFF7-4A5AE92E9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241"/>
                <a:ext cx="68" cy="51"/>
              </a:xfrm>
              <a:custGeom>
                <a:avLst/>
                <a:gdLst>
                  <a:gd name="T0" fmla="*/ 0 w 27"/>
                  <a:gd name="T1" fmla="*/ 217 h 19"/>
                  <a:gd name="T2" fmla="*/ 317 w 27"/>
                  <a:gd name="T3" fmla="*/ 35 h 19"/>
                  <a:gd name="T4" fmla="*/ 113 w 27"/>
                  <a:gd name="T5" fmla="*/ 368 h 19"/>
                  <a:gd name="T6" fmla="*/ 146 w 27"/>
                  <a:gd name="T7" fmla="*/ 17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0" y="11"/>
                    </a:moveTo>
                    <a:cubicBezTo>
                      <a:pt x="4" y="9"/>
                      <a:pt x="15" y="0"/>
                      <a:pt x="20" y="2"/>
                    </a:cubicBezTo>
                    <a:cubicBezTo>
                      <a:pt x="27" y="4"/>
                      <a:pt x="10" y="17"/>
                      <a:pt x="7" y="19"/>
                    </a:cubicBezTo>
                    <a:cubicBezTo>
                      <a:pt x="8" y="18"/>
                      <a:pt x="17" y="5"/>
                      <a:pt x="9" y="9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00">
                <a:extLst>
                  <a:ext uri="{FF2B5EF4-FFF2-40B4-BE49-F238E27FC236}">
                    <a16:creationId xmlns:a16="http://schemas.microsoft.com/office/drawing/2014/main" id="{08AC20DE-205F-4B7C-A4A1-62A04282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79"/>
                <a:ext cx="55" cy="48"/>
              </a:xfrm>
              <a:custGeom>
                <a:avLst/>
                <a:gdLst>
                  <a:gd name="T0" fmla="*/ 0 w 22"/>
                  <a:gd name="T1" fmla="*/ 227 h 18"/>
                  <a:gd name="T2" fmla="*/ 270 w 22"/>
                  <a:gd name="T3" fmla="*/ 35 h 18"/>
                  <a:gd name="T4" fmla="*/ 175 w 22"/>
                  <a:gd name="T5" fmla="*/ 341 h 18"/>
                  <a:gd name="T6" fmla="*/ 188 w 22"/>
                  <a:gd name="T7" fmla="*/ 149 h 18"/>
                  <a:gd name="T8" fmla="*/ 145 w 22"/>
                  <a:gd name="T9" fmla="*/ 19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2"/>
                    </a:moveTo>
                    <a:cubicBezTo>
                      <a:pt x="3" y="11"/>
                      <a:pt x="13" y="0"/>
                      <a:pt x="17" y="2"/>
                    </a:cubicBezTo>
                    <a:cubicBezTo>
                      <a:pt x="22" y="3"/>
                      <a:pt x="13" y="15"/>
                      <a:pt x="11" y="18"/>
                    </a:cubicBezTo>
                    <a:cubicBezTo>
                      <a:pt x="12" y="15"/>
                      <a:pt x="14" y="11"/>
                      <a:pt x="12" y="8"/>
                    </a:cubicBezTo>
                    <a:cubicBezTo>
                      <a:pt x="11" y="8"/>
                      <a:pt x="10" y="9"/>
                      <a:pt x="9" y="1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01">
                <a:extLst>
                  <a:ext uri="{FF2B5EF4-FFF2-40B4-BE49-F238E27FC236}">
                    <a16:creationId xmlns:a16="http://schemas.microsoft.com/office/drawing/2014/main" id="{EF540650-9CAF-4A4D-8488-1A3BCE6E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305"/>
                <a:ext cx="25" cy="54"/>
              </a:xfrm>
              <a:custGeom>
                <a:avLst/>
                <a:gdLst>
                  <a:gd name="T0" fmla="*/ 0 w 10"/>
                  <a:gd name="T1" fmla="*/ 356 h 20"/>
                  <a:gd name="T2" fmla="*/ 83 w 10"/>
                  <a:gd name="T3" fmla="*/ 0 h 20"/>
                  <a:gd name="T4" fmla="*/ 158 w 10"/>
                  <a:gd name="T5" fmla="*/ 394 h 20"/>
                  <a:gd name="T6" fmla="*/ 63 w 10"/>
                  <a:gd name="T7" fmla="*/ 159 h 20"/>
                  <a:gd name="T8" fmla="*/ 33 w 10"/>
                  <a:gd name="T9" fmla="*/ 23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18"/>
                    </a:moveTo>
                    <a:cubicBezTo>
                      <a:pt x="1" y="15"/>
                      <a:pt x="0" y="0"/>
                      <a:pt x="5" y="0"/>
                    </a:cubicBezTo>
                    <a:cubicBezTo>
                      <a:pt x="10" y="1"/>
                      <a:pt x="10" y="16"/>
                      <a:pt x="10" y="20"/>
                    </a:cubicBezTo>
                    <a:cubicBezTo>
                      <a:pt x="9" y="16"/>
                      <a:pt x="8" y="11"/>
                      <a:pt x="4" y="8"/>
                    </a:cubicBezTo>
                    <a:cubicBezTo>
                      <a:pt x="3" y="8"/>
                      <a:pt x="2" y="10"/>
                      <a:pt x="2" y="1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02">
                <a:extLst>
                  <a:ext uri="{FF2B5EF4-FFF2-40B4-BE49-F238E27FC236}">
                    <a16:creationId xmlns:a16="http://schemas.microsoft.com/office/drawing/2014/main" id="{988D1FFA-5B44-495D-839D-FDA5138FC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273"/>
                <a:ext cx="50" cy="56"/>
              </a:xfrm>
              <a:custGeom>
                <a:avLst/>
                <a:gdLst>
                  <a:gd name="T0" fmla="*/ 313 w 20"/>
                  <a:gd name="T1" fmla="*/ 227 h 21"/>
                  <a:gd name="T2" fmla="*/ 113 w 20"/>
                  <a:gd name="T3" fmla="*/ 21 h 21"/>
                  <a:gd name="T4" fmla="*/ 145 w 20"/>
                  <a:gd name="T5" fmla="*/ 397 h 21"/>
                  <a:gd name="T6" fmla="*/ 145 w 20"/>
                  <a:gd name="T7" fmla="*/ 56 h 21"/>
                  <a:gd name="T8" fmla="*/ 220 w 20"/>
                  <a:gd name="T9" fmla="*/ 1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20" y="12"/>
                    </a:moveTo>
                    <a:cubicBezTo>
                      <a:pt x="16" y="9"/>
                      <a:pt x="12" y="0"/>
                      <a:pt x="7" y="1"/>
                    </a:cubicBezTo>
                    <a:cubicBezTo>
                      <a:pt x="0" y="2"/>
                      <a:pt x="7" y="17"/>
                      <a:pt x="9" y="21"/>
                    </a:cubicBezTo>
                    <a:cubicBezTo>
                      <a:pt x="8" y="16"/>
                      <a:pt x="6" y="7"/>
                      <a:pt x="9" y="3"/>
                    </a:cubicBezTo>
                    <a:cubicBezTo>
                      <a:pt x="10" y="4"/>
                      <a:pt x="12" y="5"/>
                      <a:pt x="14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03">
                <a:extLst>
                  <a:ext uri="{FF2B5EF4-FFF2-40B4-BE49-F238E27FC236}">
                    <a16:creationId xmlns:a16="http://schemas.microsoft.com/office/drawing/2014/main" id="{0AB1807E-17BE-4B2E-9623-BA775A0F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185"/>
                <a:ext cx="63" cy="51"/>
              </a:xfrm>
              <a:custGeom>
                <a:avLst/>
                <a:gdLst>
                  <a:gd name="T0" fmla="*/ 401 w 25"/>
                  <a:gd name="T1" fmla="*/ 81 h 19"/>
                  <a:gd name="T2" fmla="*/ 50 w 25"/>
                  <a:gd name="T3" fmla="*/ 115 h 19"/>
                  <a:gd name="T4" fmla="*/ 381 w 25"/>
                  <a:gd name="T5" fmla="*/ 368 h 19"/>
                  <a:gd name="T6" fmla="*/ 146 w 25"/>
                  <a:gd name="T7" fmla="*/ 217 h 19"/>
                  <a:gd name="T8" fmla="*/ 338 w 25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5" y="4"/>
                    </a:moveTo>
                    <a:cubicBezTo>
                      <a:pt x="20" y="3"/>
                      <a:pt x="5" y="0"/>
                      <a:pt x="3" y="6"/>
                    </a:cubicBezTo>
                    <a:cubicBezTo>
                      <a:pt x="0" y="15"/>
                      <a:pt x="19" y="18"/>
                      <a:pt x="24" y="19"/>
                    </a:cubicBezTo>
                    <a:cubicBezTo>
                      <a:pt x="20" y="18"/>
                      <a:pt x="11" y="15"/>
                      <a:pt x="9" y="11"/>
                    </a:cubicBezTo>
                    <a:cubicBezTo>
                      <a:pt x="6" y="4"/>
                      <a:pt x="16" y="6"/>
                      <a:pt x="21" y="5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04">
                <a:extLst>
                  <a:ext uri="{FF2B5EF4-FFF2-40B4-BE49-F238E27FC236}">
                    <a16:creationId xmlns:a16="http://schemas.microsoft.com/office/drawing/2014/main" id="{1CEB3DA3-62BF-4C44-BCA1-7C2D01BC3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31"/>
                <a:ext cx="90" cy="48"/>
              </a:xfrm>
              <a:custGeom>
                <a:avLst/>
                <a:gdLst>
                  <a:gd name="T0" fmla="*/ 425 w 36"/>
                  <a:gd name="T1" fmla="*/ 0 h 18"/>
                  <a:gd name="T2" fmla="*/ 208 w 36"/>
                  <a:gd name="T3" fmla="*/ 341 h 18"/>
                  <a:gd name="T4" fmla="*/ 563 w 36"/>
                  <a:gd name="T5" fmla="*/ 149 h 18"/>
                  <a:gd name="T6" fmla="*/ 270 w 36"/>
                  <a:gd name="T7" fmla="*/ 248 h 18"/>
                  <a:gd name="T8" fmla="*/ 395 w 36"/>
                  <a:gd name="T9" fmla="*/ 7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27" y="0"/>
                    </a:moveTo>
                    <a:cubicBezTo>
                      <a:pt x="23" y="2"/>
                      <a:pt x="0" y="17"/>
                      <a:pt x="13" y="18"/>
                    </a:cubicBezTo>
                    <a:cubicBezTo>
                      <a:pt x="21" y="18"/>
                      <a:pt x="31" y="14"/>
                      <a:pt x="36" y="8"/>
                    </a:cubicBezTo>
                    <a:cubicBezTo>
                      <a:pt x="32" y="11"/>
                      <a:pt x="23" y="17"/>
                      <a:pt x="17" y="13"/>
                    </a:cubicBezTo>
                    <a:cubicBezTo>
                      <a:pt x="17" y="9"/>
                      <a:pt x="21" y="5"/>
                      <a:pt x="25" y="4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05">
                <a:extLst>
                  <a:ext uri="{FF2B5EF4-FFF2-40B4-BE49-F238E27FC236}">
                    <a16:creationId xmlns:a16="http://schemas.microsoft.com/office/drawing/2014/main" id="{B9B2F2B5-052F-4FC6-8B07-0448FA555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996"/>
                <a:ext cx="57" cy="48"/>
              </a:xfrm>
              <a:custGeom>
                <a:avLst/>
                <a:gdLst>
                  <a:gd name="T0" fmla="*/ 166 w 23"/>
                  <a:gd name="T1" fmla="*/ 0 h 18"/>
                  <a:gd name="T2" fmla="*/ 74 w 23"/>
                  <a:gd name="T3" fmla="*/ 285 h 18"/>
                  <a:gd name="T4" fmla="*/ 349 w 23"/>
                  <a:gd name="T5" fmla="*/ 0 h 18"/>
                  <a:gd name="T6" fmla="*/ 104 w 23"/>
                  <a:gd name="T7" fmla="*/ 171 h 18"/>
                  <a:gd name="T8" fmla="*/ 166 w 2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1" y="0"/>
                    </a:moveTo>
                    <a:cubicBezTo>
                      <a:pt x="6" y="1"/>
                      <a:pt x="0" y="12"/>
                      <a:pt x="5" y="15"/>
                    </a:cubicBezTo>
                    <a:cubicBezTo>
                      <a:pt x="11" y="18"/>
                      <a:pt x="21" y="4"/>
                      <a:pt x="23" y="0"/>
                    </a:cubicBezTo>
                    <a:cubicBezTo>
                      <a:pt x="18" y="4"/>
                      <a:pt x="14" y="9"/>
                      <a:pt x="7" y="9"/>
                    </a:cubicBezTo>
                    <a:cubicBezTo>
                      <a:pt x="6" y="6"/>
                      <a:pt x="8" y="2"/>
                      <a:pt x="11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06">
                <a:extLst>
                  <a:ext uri="{FF2B5EF4-FFF2-40B4-BE49-F238E27FC236}">
                    <a16:creationId xmlns:a16="http://schemas.microsoft.com/office/drawing/2014/main" id="{4639A2CE-1693-4144-88EC-F9509CED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033"/>
                <a:ext cx="70" cy="27"/>
              </a:xfrm>
              <a:custGeom>
                <a:avLst/>
                <a:gdLst>
                  <a:gd name="T0" fmla="*/ 125 w 28"/>
                  <a:gd name="T1" fmla="*/ 176 h 10"/>
                  <a:gd name="T2" fmla="*/ 345 w 28"/>
                  <a:gd name="T3" fmla="*/ 59 h 10"/>
                  <a:gd name="T4" fmla="*/ 50 w 28"/>
                  <a:gd name="T5" fmla="*/ 38 h 10"/>
                  <a:gd name="T6" fmla="*/ 188 w 28"/>
                  <a:gd name="T7" fmla="*/ 103 h 10"/>
                  <a:gd name="T8" fmla="*/ 0 w 28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8" y="9"/>
                    </a:moveTo>
                    <a:cubicBezTo>
                      <a:pt x="11" y="8"/>
                      <a:pt x="28" y="10"/>
                      <a:pt x="22" y="3"/>
                    </a:cubicBezTo>
                    <a:cubicBezTo>
                      <a:pt x="19" y="0"/>
                      <a:pt x="7" y="1"/>
                      <a:pt x="3" y="2"/>
                    </a:cubicBezTo>
                    <a:cubicBezTo>
                      <a:pt x="5" y="2"/>
                      <a:pt x="14" y="2"/>
                      <a:pt x="12" y="5"/>
                    </a:cubicBezTo>
                    <a:cubicBezTo>
                      <a:pt x="11" y="8"/>
                      <a:pt x="2" y="7"/>
                      <a:pt x="0" y="7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07">
                <a:extLst>
                  <a:ext uri="{FF2B5EF4-FFF2-40B4-BE49-F238E27FC236}">
                    <a16:creationId xmlns:a16="http://schemas.microsoft.com/office/drawing/2014/main" id="{7DBE8B05-5019-47F4-9905-2CC27448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999"/>
                <a:ext cx="30" cy="21"/>
              </a:xfrm>
              <a:custGeom>
                <a:avLst/>
                <a:gdLst>
                  <a:gd name="T0" fmla="*/ 0 w 12"/>
                  <a:gd name="T1" fmla="*/ 34 h 8"/>
                  <a:gd name="T2" fmla="*/ 113 w 12"/>
                  <a:gd name="T3" fmla="*/ 0 h 8"/>
                  <a:gd name="T4" fmla="*/ 95 w 12"/>
                  <a:gd name="T5" fmla="*/ 55 h 8"/>
                  <a:gd name="T6" fmla="*/ 0 w 12"/>
                  <a:gd name="T7" fmla="*/ 3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cubicBezTo>
                      <a:pt x="4" y="8"/>
                      <a:pt x="12" y="4"/>
                      <a:pt x="7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4" y="4"/>
                      <a:pt x="2" y="3"/>
                      <a:pt x="0" y="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08">
                <a:extLst>
                  <a:ext uri="{FF2B5EF4-FFF2-40B4-BE49-F238E27FC236}">
                    <a16:creationId xmlns:a16="http://schemas.microsoft.com/office/drawing/2014/main" id="{56464FBA-A6A4-4D06-987A-A054FB4B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932"/>
                <a:ext cx="35" cy="59"/>
              </a:xfrm>
              <a:custGeom>
                <a:avLst/>
                <a:gdLst>
                  <a:gd name="T0" fmla="*/ 50 w 14"/>
                  <a:gd name="T1" fmla="*/ 0 h 22"/>
                  <a:gd name="T2" fmla="*/ 83 w 14"/>
                  <a:gd name="T3" fmla="*/ 308 h 22"/>
                  <a:gd name="T4" fmla="*/ 220 w 14"/>
                  <a:gd name="T5" fmla="*/ 115 h 22"/>
                  <a:gd name="T6" fmla="*/ 63 w 14"/>
                  <a:gd name="T7" fmla="*/ 15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cubicBezTo>
                      <a:pt x="5" y="5"/>
                      <a:pt x="0" y="12"/>
                      <a:pt x="5" y="16"/>
                    </a:cubicBezTo>
                    <a:cubicBezTo>
                      <a:pt x="12" y="22"/>
                      <a:pt x="13" y="10"/>
                      <a:pt x="14" y="6"/>
                    </a:cubicBezTo>
                    <a:cubicBezTo>
                      <a:pt x="12" y="10"/>
                      <a:pt x="4" y="19"/>
                      <a:pt x="4" y="8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09">
                <a:extLst>
                  <a:ext uri="{FF2B5EF4-FFF2-40B4-BE49-F238E27FC236}">
                    <a16:creationId xmlns:a16="http://schemas.microsoft.com/office/drawing/2014/main" id="{3D950D45-D1F4-4DAB-8129-EACFDB13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937"/>
                <a:ext cx="58" cy="70"/>
              </a:xfrm>
              <a:custGeom>
                <a:avLst/>
                <a:gdLst>
                  <a:gd name="T0" fmla="*/ 209 w 23"/>
                  <a:gd name="T1" fmla="*/ 0 h 26"/>
                  <a:gd name="T2" fmla="*/ 63 w 23"/>
                  <a:gd name="T3" fmla="*/ 428 h 26"/>
                  <a:gd name="T4" fmla="*/ 368 w 23"/>
                  <a:gd name="T5" fmla="*/ 116 h 26"/>
                  <a:gd name="T6" fmla="*/ 126 w 23"/>
                  <a:gd name="T7" fmla="*/ 390 h 26"/>
                  <a:gd name="T8" fmla="*/ 179 w 23"/>
                  <a:gd name="T9" fmla="*/ 11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3" y="0"/>
                    </a:moveTo>
                    <a:cubicBezTo>
                      <a:pt x="10" y="3"/>
                      <a:pt x="0" y="19"/>
                      <a:pt x="4" y="22"/>
                    </a:cubicBezTo>
                    <a:cubicBezTo>
                      <a:pt x="10" y="26"/>
                      <a:pt x="22" y="10"/>
                      <a:pt x="23" y="6"/>
                    </a:cubicBezTo>
                    <a:cubicBezTo>
                      <a:pt x="19" y="10"/>
                      <a:pt x="13" y="19"/>
                      <a:pt x="8" y="20"/>
                    </a:cubicBezTo>
                    <a:cubicBezTo>
                      <a:pt x="6" y="14"/>
                      <a:pt x="10" y="11"/>
                      <a:pt x="11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10">
                <a:extLst>
                  <a:ext uri="{FF2B5EF4-FFF2-40B4-BE49-F238E27FC236}">
                    <a16:creationId xmlns:a16="http://schemas.microsoft.com/office/drawing/2014/main" id="{F2228D28-9AA5-44F7-90FC-E4D2E357C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913"/>
                <a:ext cx="33" cy="96"/>
              </a:xfrm>
              <a:custGeom>
                <a:avLst/>
                <a:gdLst>
                  <a:gd name="T0" fmla="*/ 0 w 13"/>
                  <a:gd name="T1" fmla="*/ 205 h 36"/>
                  <a:gd name="T2" fmla="*/ 180 w 13"/>
                  <a:gd name="T3" fmla="*/ 419 h 36"/>
                  <a:gd name="T4" fmla="*/ 84 w 13"/>
                  <a:gd name="T5" fmla="*/ 0 h 36"/>
                  <a:gd name="T6" fmla="*/ 51 w 13"/>
                  <a:gd name="T7" fmla="*/ 320 h 36"/>
                  <a:gd name="T8" fmla="*/ 20 w 13"/>
                  <a:gd name="T9" fmla="*/ 28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6">
                    <a:moveTo>
                      <a:pt x="0" y="11"/>
                    </a:moveTo>
                    <a:cubicBezTo>
                      <a:pt x="1" y="14"/>
                      <a:pt x="7" y="36"/>
                      <a:pt x="11" y="22"/>
                    </a:cubicBezTo>
                    <a:cubicBezTo>
                      <a:pt x="13" y="16"/>
                      <a:pt x="8" y="5"/>
                      <a:pt x="5" y="0"/>
                    </a:cubicBezTo>
                    <a:cubicBezTo>
                      <a:pt x="6" y="5"/>
                      <a:pt x="7" y="13"/>
                      <a:pt x="3" y="17"/>
                    </a:cubicBezTo>
                    <a:cubicBezTo>
                      <a:pt x="2" y="16"/>
                      <a:pt x="2" y="16"/>
                      <a:pt x="1" y="15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11">
                <a:extLst>
                  <a:ext uri="{FF2B5EF4-FFF2-40B4-BE49-F238E27FC236}">
                    <a16:creationId xmlns:a16="http://schemas.microsoft.com/office/drawing/2014/main" id="{A306F101-659E-44D9-B48C-FE03F58A2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972"/>
                <a:ext cx="33" cy="53"/>
              </a:xfrm>
              <a:custGeom>
                <a:avLst/>
                <a:gdLst>
                  <a:gd name="T0" fmla="*/ 0 w 13"/>
                  <a:gd name="T1" fmla="*/ 77 h 20"/>
                  <a:gd name="T2" fmla="*/ 129 w 13"/>
                  <a:gd name="T3" fmla="*/ 371 h 20"/>
                  <a:gd name="T4" fmla="*/ 84 w 13"/>
                  <a:gd name="T5" fmla="*/ 0 h 20"/>
                  <a:gd name="T6" fmla="*/ 84 w 13"/>
                  <a:gd name="T7" fmla="*/ 260 h 20"/>
                  <a:gd name="T8" fmla="*/ 63 w 13"/>
                  <a:gd name="T9" fmla="*/ 20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0" y="4"/>
                    </a:moveTo>
                    <a:cubicBezTo>
                      <a:pt x="1" y="6"/>
                      <a:pt x="4" y="20"/>
                      <a:pt x="8" y="20"/>
                    </a:cubicBezTo>
                    <a:cubicBezTo>
                      <a:pt x="13" y="19"/>
                      <a:pt x="7" y="3"/>
                      <a:pt x="5" y="0"/>
                    </a:cubicBezTo>
                    <a:cubicBezTo>
                      <a:pt x="4" y="4"/>
                      <a:pt x="7" y="9"/>
                      <a:pt x="5" y="14"/>
                    </a:cubicBezTo>
                    <a:cubicBezTo>
                      <a:pt x="5" y="13"/>
                      <a:pt x="4" y="12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12">
                <a:extLst>
                  <a:ext uri="{FF2B5EF4-FFF2-40B4-BE49-F238E27FC236}">
                    <a16:creationId xmlns:a16="http://schemas.microsoft.com/office/drawing/2014/main" id="{1644EA00-4EE3-43EA-9A5B-90BF28CB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175"/>
                <a:ext cx="60" cy="56"/>
              </a:xfrm>
              <a:custGeom>
                <a:avLst/>
                <a:gdLst>
                  <a:gd name="T0" fmla="*/ 0 w 24"/>
                  <a:gd name="T1" fmla="*/ 115 h 21"/>
                  <a:gd name="T2" fmla="*/ 345 w 24"/>
                  <a:gd name="T3" fmla="*/ 171 h 21"/>
                  <a:gd name="T4" fmla="*/ 33 w 24"/>
                  <a:gd name="T5" fmla="*/ 397 h 21"/>
                  <a:gd name="T6" fmla="*/ 95 w 24"/>
                  <a:gd name="T7" fmla="*/ 1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4" y="6"/>
                      <a:pt x="24" y="0"/>
                      <a:pt x="22" y="9"/>
                    </a:cubicBezTo>
                    <a:cubicBezTo>
                      <a:pt x="20" y="14"/>
                      <a:pt x="7" y="21"/>
                      <a:pt x="2" y="21"/>
                    </a:cubicBezTo>
                    <a:cubicBezTo>
                      <a:pt x="8" y="17"/>
                      <a:pt x="23" y="5"/>
                      <a:pt x="6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13">
                <a:extLst>
                  <a:ext uri="{FF2B5EF4-FFF2-40B4-BE49-F238E27FC236}">
                    <a16:creationId xmlns:a16="http://schemas.microsoft.com/office/drawing/2014/main" id="{46CB6889-8344-4A86-9798-20304990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300"/>
                <a:ext cx="38" cy="43"/>
              </a:xfrm>
              <a:custGeom>
                <a:avLst/>
                <a:gdLst>
                  <a:gd name="T0" fmla="*/ 0 w 15"/>
                  <a:gd name="T1" fmla="*/ 312 h 16"/>
                  <a:gd name="T2" fmla="*/ 213 w 15"/>
                  <a:gd name="T3" fmla="*/ 0 h 16"/>
                  <a:gd name="T4" fmla="*/ 160 w 15"/>
                  <a:gd name="T5" fmla="*/ 312 h 16"/>
                  <a:gd name="T6" fmla="*/ 147 w 15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2" y="11"/>
                      <a:pt x="8" y="1"/>
                      <a:pt x="13" y="0"/>
                    </a:cubicBezTo>
                    <a:cubicBezTo>
                      <a:pt x="15" y="4"/>
                      <a:pt x="13" y="13"/>
                      <a:pt x="10" y="16"/>
                    </a:cubicBezTo>
                    <a:cubicBezTo>
                      <a:pt x="11" y="13"/>
                      <a:pt x="13" y="5"/>
                      <a:pt x="9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14">
                <a:extLst>
                  <a:ext uri="{FF2B5EF4-FFF2-40B4-BE49-F238E27FC236}">
                    <a16:creationId xmlns:a16="http://schemas.microsoft.com/office/drawing/2014/main" id="{5CEB44EE-175B-47F5-BFC7-221968A14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044"/>
                <a:ext cx="27" cy="19"/>
              </a:xfrm>
              <a:custGeom>
                <a:avLst/>
                <a:gdLst>
                  <a:gd name="T0" fmla="*/ 91 w 11"/>
                  <a:gd name="T1" fmla="*/ 0 h 7"/>
                  <a:gd name="T2" fmla="*/ 12 w 11"/>
                  <a:gd name="T3" fmla="*/ 141 h 7"/>
                  <a:gd name="T4" fmla="*/ 162 w 11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4" y="2"/>
                      <a:pt x="0" y="4"/>
                      <a:pt x="1" y="7"/>
                    </a:cubicBezTo>
                    <a:cubicBezTo>
                      <a:pt x="4" y="7"/>
                      <a:pt x="8" y="4"/>
                      <a:pt x="11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15">
                <a:extLst>
                  <a:ext uri="{FF2B5EF4-FFF2-40B4-BE49-F238E27FC236}">
                    <a16:creationId xmlns:a16="http://schemas.microsoft.com/office/drawing/2014/main" id="{1D596C45-24D8-43E8-BD19-98171C52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084"/>
                <a:ext cx="23" cy="13"/>
              </a:xfrm>
              <a:custGeom>
                <a:avLst/>
                <a:gdLst>
                  <a:gd name="T0" fmla="*/ 66 w 9"/>
                  <a:gd name="T1" fmla="*/ 0 h 5"/>
                  <a:gd name="T2" fmla="*/ 0 w 9"/>
                  <a:gd name="T3" fmla="*/ 68 h 5"/>
                  <a:gd name="T4" fmla="*/ 151 w 9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3" y="1"/>
                      <a:pt x="0" y="2"/>
                      <a:pt x="0" y="4"/>
                    </a:cubicBezTo>
                    <a:cubicBezTo>
                      <a:pt x="2" y="5"/>
                      <a:pt x="7" y="3"/>
                      <a:pt x="9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16">
                <a:extLst>
                  <a:ext uri="{FF2B5EF4-FFF2-40B4-BE49-F238E27FC236}">
                    <a16:creationId xmlns:a16="http://schemas.microsoft.com/office/drawing/2014/main" id="{13262D8F-0326-4A08-8323-7DA7B0E49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16"/>
                <a:ext cx="23" cy="13"/>
              </a:xfrm>
              <a:custGeom>
                <a:avLst/>
                <a:gdLst>
                  <a:gd name="T0" fmla="*/ 118 w 9"/>
                  <a:gd name="T1" fmla="*/ 0 h 5"/>
                  <a:gd name="T2" fmla="*/ 0 w 9"/>
                  <a:gd name="T3" fmla="*/ 55 h 5"/>
                  <a:gd name="T4" fmla="*/ 151 w 9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5"/>
                      <a:pt x="6" y="4"/>
                      <a:pt x="9" y="3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117">
                <a:extLst>
                  <a:ext uri="{FF2B5EF4-FFF2-40B4-BE49-F238E27FC236}">
                    <a16:creationId xmlns:a16="http://schemas.microsoft.com/office/drawing/2014/main" id="{15B11D7B-E7FF-494D-97CD-901723906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64"/>
                <a:ext cx="18" cy="21"/>
              </a:xfrm>
              <a:custGeom>
                <a:avLst/>
                <a:gdLst>
                  <a:gd name="T0" fmla="*/ 100 w 7"/>
                  <a:gd name="T1" fmla="*/ 34 h 8"/>
                  <a:gd name="T2" fmla="*/ 0 w 7"/>
                  <a:gd name="T3" fmla="*/ 34 h 8"/>
                  <a:gd name="T4" fmla="*/ 118 w 7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6" y="2"/>
                    </a:moveTo>
                    <a:cubicBezTo>
                      <a:pt x="4" y="1"/>
                      <a:pt x="2" y="0"/>
                      <a:pt x="0" y="2"/>
                    </a:cubicBezTo>
                    <a:cubicBezTo>
                      <a:pt x="1" y="4"/>
                      <a:pt x="4" y="7"/>
                      <a:pt x="7" y="8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118">
                <a:extLst>
                  <a:ext uri="{FF2B5EF4-FFF2-40B4-BE49-F238E27FC236}">
                    <a16:creationId xmlns:a16="http://schemas.microsoft.com/office/drawing/2014/main" id="{4D743AB3-63B4-4BBA-8425-B183BC49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215"/>
                <a:ext cx="13" cy="13"/>
              </a:xfrm>
              <a:custGeom>
                <a:avLst/>
                <a:gdLst>
                  <a:gd name="T0" fmla="*/ 88 w 5"/>
                  <a:gd name="T1" fmla="*/ 34 h 5"/>
                  <a:gd name="T2" fmla="*/ 34 w 5"/>
                  <a:gd name="T3" fmla="*/ 0 h 5"/>
                  <a:gd name="T4" fmla="*/ 68 w 5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0" y="2"/>
                      <a:pt x="2" y="4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119">
                <a:extLst>
                  <a:ext uri="{FF2B5EF4-FFF2-40B4-BE49-F238E27FC236}">
                    <a16:creationId xmlns:a16="http://schemas.microsoft.com/office/drawing/2014/main" id="{DB6F4497-72D7-41B8-8ECD-B14BF57B7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239"/>
                <a:ext cx="20" cy="21"/>
              </a:xfrm>
              <a:custGeom>
                <a:avLst/>
                <a:gdLst>
                  <a:gd name="T0" fmla="*/ 125 w 8"/>
                  <a:gd name="T1" fmla="*/ 76 h 8"/>
                  <a:gd name="T2" fmla="*/ 63 w 8"/>
                  <a:gd name="T3" fmla="*/ 0 h 8"/>
                  <a:gd name="T4" fmla="*/ 83 w 8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5" y="8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120">
                <a:extLst>
                  <a:ext uri="{FF2B5EF4-FFF2-40B4-BE49-F238E27FC236}">
                    <a16:creationId xmlns:a16="http://schemas.microsoft.com/office/drawing/2014/main" id="{CE40BF75-7330-47B4-9781-EB5C82B9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273"/>
                <a:ext cx="20" cy="19"/>
              </a:xfrm>
              <a:custGeom>
                <a:avLst/>
                <a:gdLst>
                  <a:gd name="T0" fmla="*/ 63 w 8"/>
                  <a:gd name="T1" fmla="*/ 141 h 7"/>
                  <a:gd name="T2" fmla="*/ 63 w 8"/>
                  <a:gd name="T3" fmla="*/ 0 h 7"/>
                  <a:gd name="T4" fmla="*/ 125 w 8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4" y="5"/>
                      <a:pt x="0" y="1"/>
                      <a:pt x="4" y="0"/>
                    </a:cubicBezTo>
                    <a:cubicBezTo>
                      <a:pt x="6" y="2"/>
                      <a:pt x="6" y="5"/>
                      <a:pt x="8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Freeform 121">
                <a:extLst>
                  <a:ext uri="{FF2B5EF4-FFF2-40B4-BE49-F238E27FC236}">
                    <a16:creationId xmlns:a16="http://schemas.microsoft.com/office/drawing/2014/main" id="{14C32126-74B8-48C4-ADD3-37EFDA9B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273"/>
                <a:ext cx="17" cy="24"/>
              </a:xfrm>
              <a:custGeom>
                <a:avLst/>
                <a:gdLst>
                  <a:gd name="T0" fmla="*/ 0 w 7"/>
                  <a:gd name="T1" fmla="*/ 93 h 9"/>
                  <a:gd name="T2" fmla="*/ 70 w 7"/>
                  <a:gd name="T3" fmla="*/ 0 h 9"/>
                  <a:gd name="T4" fmla="*/ 58 w 7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  <a:cubicBezTo>
                      <a:pt x="7" y="3"/>
                      <a:pt x="5" y="6"/>
                      <a:pt x="4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122">
                <a:extLst>
                  <a:ext uri="{FF2B5EF4-FFF2-40B4-BE49-F238E27FC236}">
                    <a16:creationId xmlns:a16="http://schemas.microsoft.com/office/drawing/2014/main" id="{514A105F-63EC-446C-91AD-9625E0BB8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81"/>
                <a:ext cx="10" cy="14"/>
              </a:xfrm>
              <a:custGeom>
                <a:avLst/>
                <a:gdLst>
                  <a:gd name="T0" fmla="*/ 0 w 4"/>
                  <a:gd name="T1" fmla="*/ 109 h 5"/>
                  <a:gd name="T2" fmla="*/ 50 w 4"/>
                  <a:gd name="T3" fmla="*/ 0 h 5"/>
                  <a:gd name="T4" fmla="*/ 63 w 4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4" y="4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Freeform 123">
                <a:extLst>
                  <a:ext uri="{FF2B5EF4-FFF2-40B4-BE49-F238E27FC236}">
                    <a16:creationId xmlns:a16="http://schemas.microsoft.com/office/drawing/2014/main" id="{6083D320-9916-47FD-A0C0-DA0A3430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284"/>
                <a:ext cx="13" cy="24"/>
              </a:xfrm>
              <a:custGeom>
                <a:avLst/>
                <a:gdLst>
                  <a:gd name="T0" fmla="*/ 21 w 5"/>
                  <a:gd name="T1" fmla="*/ 115 h 9"/>
                  <a:gd name="T2" fmla="*/ 21 w 5"/>
                  <a:gd name="T3" fmla="*/ 0 h 9"/>
                  <a:gd name="T4" fmla="*/ 68 w 5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1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5" y="1"/>
                      <a:pt x="4" y="6"/>
                      <a:pt x="4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8" name="Freeform 124">
                <a:extLst>
                  <a:ext uri="{FF2B5EF4-FFF2-40B4-BE49-F238E27FC236}">
                    <a16:creationId xmlns:a16="http://schemas.microsoft.com/office/drawing/2014/main" id="{E5149EF7-DFEF-4EB7-B1D9-0656F798A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287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33 w 4"/>
                  <a:gd name="T3" fmla="*/ 0 h 6"/>
                  <a:gd name="T4" fmla="*/ 63 w 4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125">
                <a:extLst>
                  <a:ext uri="{FF2B5EF4-FFF2-40B4-BE49-F238E27FC236}">
                    <a16:creationId xmlns:a16="http://schemas.microsoft.com/office/drawing/2014/main" id="{476FC741-442E-49B0-876E-2688482F8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281"/>
                <a:ext cx="10" cy="14"/>
              </a:xfrm>
              <a:custGeom>
                <a:avLst/>
                <a:gdLst>
                  <a:gd name="T0" fmla="*/ 20 w 4"/>
                  <a:gd name="T1" fmla="*/ 109 h 5"/>
                  <a:gd name="T2" fmla="*/ 20 w 4"/>
                  <a:gd name="T3" fmla="*/ 0 h 5"/>
                  <a:gd name="T4" fmla="*/ 50 w 4"/>
                  <a:gd name="T5" fmla="*/ 8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3" y="0"/>
                      <a:pt x="4" y="2"/>
                      <a:pt x="3" y="4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126">
                <a:extLst>
                  <a:ext uri="{FF2B5EF4-FFF2-40B4-BE49-F238E27FC236}">
                    <a16:creationId xmlns:a16="http://schemas.microsoft.com/office/drawing/2014/main" id="{23604A83-4A82-4B39-A50B-2A4AF0C7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2231"/>
                <a:ext cx="23" cy="18"/>
              </a:xfrm>
              <a:custGeom>
                <a:avLst/>
                <a:gdLst>
                  <a:gd name="T0" fmla="*/ 0 w 9"/>
                  <a:gd name="T1" fmla="*/ 54 h 7"/>
                  <a:gd name="T2" fmla="*/ 97 w 9"/>
                  <a:gd name="T3" fmla="*/ 21 h 7"/>
                  <a:gd name="T4" fmla="*/ 20 w 9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2" y="2"/>
                      <a:pt x="4" y="0"/>
                      <a:pt x="6" y="1"/>
                    </a:cubicBezTo>
                    <a:cubicBezTo>
                      <a:pt x="9" y="2"/>
                      <a:pt x="1" y="6"/>
                      <a:pt x="1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Freeform 127">
                <a:extLst>
                  <a:ext uri="{FF2B5EF4-FFF2-40B4-BE49-F238E27FC236}">
                    <a16:creationId xmlns:a16="http://schemas.microsoft.com/office/drawing/2014/main" id="{60992297-8247-4C99-9D6D-15611BC8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239"/>
                <a:ext cx="18" cy="18"/>
              </a:xfrm>
              <a:custGeom>
                <a:avLst/>
                <a:gdLst>
                  <a:gd name="T0" fmla="*/ 0 w 7"/>
                  <a:gd name="T1" fmla="*/ 85 h 7"/>
                  <a:gd name="T2" fmla="*/ 54 w 7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4" y="0"/>
                      <a:pt x="7" y="5"/>
                      <a:pt x="3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2" name="Freeform 128">
                <a:extLst>
                  <a:ext uri="{FF2B5EF4-FFF2-40B4-BE49-F238E27FC236}">
                    <a16:creationId xmlns:a16="http://schemas.microsoft.com/office/drawing/2014/main" id="{780A1EE0-ADA1-49C0-8A92-C4ECB7EA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207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34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Freeform 129">
                <a:extLst>
                  <a:ext uri="{FF2B5EF4-FFF2-40B4-BE49-F238E27FC236}">
                    <a16:creationId xmlns:a16="http://schemas.microsoft.com/office/drawing/2014/main" id="{54A36758-5E52-4EFE-AFB0-80E4A616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188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0 w 6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4" y="1"/>
                      <a:pt x="2" y="0"/>
                      <a:pt x="0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4" name="Freeform 130">
                <a:extLst>
                  <a:ext uri="{FF2B5EF4-FFF2-40B4-BE49-F238E27FC236}">
                    <a16:creationId xmlns:a16="http://schemas.microsoft.com/office/drawing/2014/main" id="{1EB8065B-20D6-4936-AAC0-BEF6EBF5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53"/>
                <a:ext cx="20" cy="27"/>
              </a:xfrm>
              <a:custGeom>
                <a:avLst/>
                <a:gdLst>
                  <a:gd name="T0" fmla="*/ 63 w 8"/>
                  <a:gd name="T1" fmla="*/ 197 h 10"/>
                  <a:gd name="T2" fmla="*/ 125 w 8"/>
                  <a:gd name="T3" fmla="*/ 138 h 10"/>
                  <a:gd name="T4" fmla="*/ 63 w 8"/>
                  <a:gd name="T5" fmla="*/ 103 h 10"/>
                  <a:gd name="T6" fmla="*/ 113 w 8"/>
                  <a:gd name="T7" fmla="*/ 59 h 10"/>
                  <a:gd name="T8" fmla="*/ 0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cubicBezTo>
                      <a:pt x="5" y="9"/>
                      <a:pt x="7" y="9"/>
                      <a:pt x="8" y="7"/>
                    </a:cubicBezTo>
                    <a:cubicBezTo>
                      <a:pt x="7" y="6"/>
                      <a:pt x="5" y="5"/>
                      <a:pt x="4" y="5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131">
                <a:extLst>
                  <a:ext uri="{FF2B5EF4-FFF2-40B4-BE49-F238E27FC236}">
                    <a16:creationId xmlns:a16="http://schemas.microsoft.com/office/drawing/2014/main" id="{68909D68-2A2E-4E3C-88BB-2D8847B47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087"/>
                <a:ext cx="12" cy="18"/>
              </a:xfrm>
              <a:custGeom>
                <a:avLst/>
                <a:gdLst>
                  <a:gd name="T0" fmla="*/ 12 w 5"/>
                  <a:gd name="T1" fmla="*/ 100 h 7"/>
                  <a:gd name="T2" fmla="*/ 70 w 5"/>
                  <a:gd name="T3" fmla="*/ 67 h 7"/>
                  <a:gd name="T4" fmla="*/ 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2" y="7"/>
                      <a:pt x="5" y="6"/>
                      <a:pt x="5" y="4"/>
                    </a:cubicBezTo>
                    <a:cubicBezTo>
                      <a:pt x="5" y="3"/>
                      <a:pt x="1" y="1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132">
                <a:extLst>
                  <a:ext uri="{FF2B5EF4-FFF2-40B4-BE49-F238E27FC236}">
                    <a16:creationId xmlns:a16="http://schemas.microsoft.com/office/drawing/2014/main" id="{EB3FC8B6-A91E-4FE7-9EB2-31500AF9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025"/>
                <a:ext cx="32" cy="38"/>
              </a:xfrm>
              <a:custGeom>
                <a:avLst/>
                <a:gdLst>
                  <a:gd name="T0" fmla="*/ 0 w 13"/>
                  <a:gd name="T1" fmla="*/ 60 h 14"/>
                  <a:gd name="T2" fmla="*/ 121 w 13"/>
                  <a:gd name="T3" fmla="*/ 244 h 14"/>
                  <a:gd name="T4" fmla="*/ 12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3"/>
                    </a:moveTo>
                    <a:cubicBezTo>
                      <a:pt x="0" y="5"/>
                      <a:pt x="4" y="14"/>
                      <a:pt x="8" y="12"/>
                    </a:cubicBezTo>
                    <a:cubicBezTo>
                      <a:pt x="13" y="10"/>
                      <a:pt x="2" y="2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133">
                <a:extLst>
                  <a:ext uri="{FF2B5EF4-FFF2-40B4-BE49-F238E27FC236}">
                    <a16:creationId xmlns:a16="http://schemas.microsoft.com/office/drawing/2014/main" id="{2842E49A-02A9-4CE9-9E9F-9788EC32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999"/>
                <a:ext cx="20" cy="32"/>
              </a:xfrm>
              <a:custGeom>
                <a:avLst/>
                <a:gdLst>
                  <a:gd name="T0" fmla="*/ 20 w 8"/>
                  <a:gd name="T1" fmla="*/ 35 h 12"/>
                  <a:gd name="T2" fmla="*/ 95 w 8"/>
                  <a:gd name="T3" fmla="*/ 227 h 12"/>
                  <a:gd name="T4" fmla="*/ 50 w 8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2"/>
                    </a:moveTo>
                    <a:cubicBezTo>
                      <a:pt x="0" y="6"/>
                      <a:pt x="3" y="10"/>
                      <a:pt x="6" y="12"/>
                    </a:cubicBezTo>
                    <a:cubicBezTo>
                      <a:pt x="8" y="8"/>
                      <a:pt x="5" y="3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134">
                <a:extLst>
                  <a:ext uri="{FF2B5EF4-FFF2-40B4-BE49-F238E27FC236}">
                    <a16:creationId xmlns:a16="http://schemas.microsoft.com/office/drawing/2014/main" id="{FCF10C9A-8F01-46CB-87B4-04E9661D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977"/>
                <a:ext cx="17" cy="32"/>
              </a:xfrm>
              <a:custGeom>
                <a:avLst/>
                <a:gdLst>
                  <a:gd name="T0" fmla="*/ 0 w 7"/>
                  <a:gd name="T1" fmla="*/ 21 h 12"/>
                  <a:gd name="T2" fmla="*/ 58 w 7"/>
                  <a:gd name="T3" fmla="*/ 171 h 12"/>
                  <a:gd name="T4" fmla="*/ 58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4"/>
                      <a:pt x="0" y="12"/>
                      <a:pt x="4" y="9"/>
                    </a:cubicBezTo>
                    <a:cubicBezTo>
                      <a:pt x="7" y="7"/>
                      <a:pt x="4" y="3"/>
                      <a:pt x="4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135">
                <a:extLst>
                  <a:ext uri="{FF2B5EF4-FFF2-40B4-BE49-F238E27FC236}">
                    <a16:creationId xmlns:a16="http://schemas.microsoft.com/office/drawing/2014/main" id="{3A958D1C-11DB-40A8-B180-5ED8587C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996"/>
                <a:ext cx="12" cy="21"/>
              </a:xfrm>
              <a:custGeom>
                <a:avLst/>
                <a:gdLst>
                  <a:gd name="T0" fmla="*/ 0 w 5"/>
                  <a:gd name="T1" fmla="*/ 21 h 8"/>
                  <a:gd name="T2" fmla="*/ 41 w 5"/>
                  <a:gd name="T3" fmla="*/ 144 h 8"/>
                  <a:gd name="T4" fmla="*/ 41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1"/>
                    </a:moveTo>
                    <a:cubicBezTo>
                      <a:pt x="0" y="4"/>
                      <a:pt x="1" y="8"/>
                      <a:pt x="3" y="8"/>
                    </a:cubicBezTo>
                    <a:cubicBezTo>
                      <a:pt x="5" y="6"/>
                      <a:pt x="5" y="2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136">
                <a:extLst>
                  <a:ext uri="{FF2B5EF4-FFF2-40B4-BE49-F238E27FC236}">
                    <a16:creationId xmlns:a16="http://schemas.microsoft.com/office/drawing/2014/main" id="{E444DCD3-9929-4905-9304-E605E6AA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012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50 w 4"/>
                  <a:gd name="T3" fmla="*/ 115 h 6"/>
                  <a:gd name="T4" fmla="*/ 0 w 4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4"/>
                      <a:pt x="3" y="6"/>
                    </a:cubicBezTo>
                    <a:cubicBezTo>
                      <a:pt x="1" y="6"/>
                      <a:pt x="0" y="2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137">
                <a:extLst>
                  <a:ext uri="{FF2B5EF4-FFF2-40B4-BE49-F238E27FC236}">
                    <a16:creationId xmlns:a16="http://schemas.microsoft.com/office/drawing/2014/main" id="{1D1FA5A9-8210-47F1-8E4E-883DD6132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036"/>
                <a:ext cx="10" cy="13"/>
              </a:xfrm>
              <a:custGeom>
                <a:avLst/>
                <a:gdLst>
                  <a:gd name="T0" fmla="*/ 50 w 4"/>
                  <a:gd name="T1" fmla="*/ 0 h 5"/>
                  <a:gd name="T2" fmla="*/ 50 w 4"/>
                  <a:gd name="T3" fmla="*/ 88 h 5"/>
                  <a:gd name="T4" fmla="*/ 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138">
                <a:extLst>
                  <a:ext uri="{FF2B5EF4-FFF2-40B4-BE49-F238E27FC236}">
                    <a16:creationId xmlns:a16="http://schemas.microsoft.com/office/drawing/2014/main" id="{59B04A61-B62D-4C72-B93B-489E6B585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124"/>
                <a:ext cx="30" cy="24"/>
              </a:xfrm>
              <a:custGeom>
                <a:avLst/>
                <a:gdLst>
                  <a:gd name="T0" fmla="*/ 50 w 12"/>
                  <a:gd name="T1" fmla="*/ 56 h 9"/>
                  <a:gd name="T2" fmla="*/ 188 w 12"/>
                  <a:gd name="T3" fmla="*/ 93 h 9"/>
                  <a:gd name="T4" fmla="*/ 0 w 12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3"/>
                    </a:moveTo>
                    <a:cubicBezTo>
                      <a:pt x="5" y="2"/>
                      <a:pt x="12" y="0"/>
                      <a:pt x="12" y="5"/>
                    </a:cubicBezTo>
                    <a:cubicBezTo>
                      <a:pt x="12" y="8"/>
                      <a:pt x="3" y="9"/>
                      <a:pt x="0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139">
                <a:extLst>
                  <a:ext uri="{FF2B5EF4-FFF2-40B4-BE49-F238E27FC236}">
                    <a16:creationId xmlns:a16="http://schemas.microsoft.com/office/drawing/2014/main" id="{69463ED9-B3CD-4987-B3AD-A4FF262B9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01"/>
                <a:ext cx="33" cy="35"/>
              </a:xfrm>
              <a:custGeom>
                <a:avLst/>
                <a:gdLst>
                  <a:gd name="T0" fmla="*/ 84 w 13"/>
                  <a:gd name="T1" fmla="*/ 35 h 13"/>
                  <a:gd name="T2" fmla="*/ 33 w 13"/>
                  <a:gd name="T3" fmla="*/ 218 h 13"/>
                  <a:gd name="T4" fmla="*/ 213 w 1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2"/>
                    </a:moveTo>
                    <a:cubicBezTo>
                      <a:pt x="4" y="4"/>
                      <a:pt x="0" y="9"/>
                      <a:pt x="2" y="11"/>
                    </a:cubicBezTo>
                    <a:cubicBezTo>
                      <a:pt x="6" y="13"/>
                      <a:pt x="11" y="2"/>
                      <a:pt x="1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140">
                <a:extLst>
                  <a:ext uri="{FF2B5EF4-FFF2-40B4-BE49-F238E27FC236}">
                    <a16:creationId xmlns:a16="http://schemas.microsoft.com/office/drawing/2014/main" id="{F6CEE12F-2038-49C1-B35E-46BC30A3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972"/>
                <a:ext cx="20" cy="32"/>
              </a:xfrm>
              <a:custGeom>
                <a:avLst/>
                <a:gdLst>
                  <a:gd name="T0" fmla="*/ 20 w 8"/>
                  <a:gd name="T1" fmla="*/ 93 h 12"/>
                  <a:gd name="T2" fmla="*/ 50 w 8"/>
                  <a:gd name="T3" fmla="*/ 227 h 12"/>
                  <a:gd name="T4" fmla="*/ 95 w 8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5"/>
                    </a:moveTo>
                    <a:cubicBezTo>
                      <a:pt x="1" y="7"/>
                      <a:pt x="0" y="11"/>
                      <a:pt x="3" y="12"/>
                    </a:cubicBezTo>
                    <a:cubicBezTo>
                      <a:pt x="8" y="12"/>
                      <a:pt x="6" y="2"/>
                      <a:pt x="6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141">
                <a:extLst>
                  <a:ext uri="{FF2B5EF4-FFF2-40B4-BE49-F238E27FC236}">
                    <a16:creationId xmlns:a16="http://schemas.microsoft.com/office/drawing/2014/main" id="{1BC3C976-4055-4749-8B85-B23C08925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993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0 w 3"/>
                  <a:gd name="T3" fmla="*/ 83 h 4"/>
                  <a:gd name="T4" fmla="*/ 37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142">
                <a:extLst>
                  <a:ext uri="{FF2B5EF4-FFF2-40B4-BE49-F238E27FC236}">
                    <a16:creationId xmlns:a16="http://schemas.microsoft.com/office/drawing/2014/main" id="{FDAA45C1-DB1F-442C-B49A-2D332C95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001"/>
                <a:ext cx="12" cy="14"/>
              </a:xfrm>
              <a:custGeom>
                <a:avLst/>
                <a:gdLst>
                  <a:gd name="T0" fmla="*/ 29 w 5"/>
                  <a:gd name="T1" fmla="*/ 0 h 5"/>
                  <a:gd name="T2" fmla="*/ 12 w 5"/>
                  <a:gd name="T3" fmla="*/ 109 h 5"/>
                  <a:gd name="T4" fmla="*/ 70 w 5"/>
                  <a:gd name="T5" fmla="*/ 2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3" y="5"/>
                      <a:pt x="4" y="3"/>
                      <a:pt x="5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143">
                <a:extLst>
                  <a:ext uri="{FF2B5EF4-FFF2-40B4-BE49-F238E27FC236}">
                    <a16:creationId xmlns:a16="http://schemas.microsoft.com/office/drawing/2014/main" id="{C0595ED5-9CF6-42FE-BC7C-BF0EF224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988"/>
                <a:ext cx="8" cy="13"/>
              </a:xfrm>
              <a:custGeom>
                <a:avLst/>
                <a:gdLst>
                  <a:gd name="T0" fmla="*/ 56 w 3"/>
                  <a:gd name="T1" fmla="*/ 21 h 5"/>
                  <a:gd name="T2" fmla="*/ 21 w 3"/>
                  <a:gd name="T3" fmla="*/ 88 h 5"/>
                  <a:gd name="T4" fmla="*/ 0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3"/>
                      <a:pt x="3" y="4"/>
                      <a:pt x="1" y="5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144">
                <a:extLst>
                  <a:ext uri="{FF2B5EF4-FFF2-40B4-BE49-F238E27FC236}">
                    <a16:creationId xmlns:a16="http://schemas.microsoft.com/office/drawing/2014/main" id="{AF0983E0-85AD-43BB-963B-9321E30DF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991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0 w 2"/>
                  <a:gd name="T3" fmla="*/ 63 h 4"/>
                  <a:gd name="T4" fmla="*/ 0 w 2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145">
                <a:extLst>
                  <a:ext uri="{FF2B5EF4-FFF2-40B4-BE49-F238E27FC236}">
                    <a16:creationId xmlns:a16="http://schemas.microsoft.com/office/drawing/2014/main" id="{21BDFB3F-BF94-49B6-87ED-C7428B62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833"/>
                <a:ext cx="170" cy="312"/>
              </a:xfrm>
              <a:custGeom>
                <a:avLst/>
                <a:gdLst>
                  <a:gd name="T0" fmla="*/ 0 w 68"/>
                  <a:gd name="T1" fmla="*/ 2219 h 117"/>
                  <a:gd name="T2" fmla="*/ 1063 w 68"/>
                  <a:gd name="T3" fmla="*/ 0 h 117"/>
                  <a:gd name="T4" fmla="*/ 0 w 68"/>
                  <a:gd name="T5" fmla="*/ 2219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17">
                    <a:moveTo>
                      <a:pt x="0" y="117"/>
                    </a:moveTo>
                    <a:cubicBezTo>
                      <a:pt x="0" y="69"/>
                      <a:pt x="26" y="24"/>
                      <a:pt x="68" y="0"/>
                    </a:cubicBezTo>
                    <a:cubicBezTo>
                      <a:pt x="21" y="37"/>
                      <a:pt x="6" y="92"/>
                      <a:pt x="0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146">
                <a:extLst>
                  <a:ext uri="{FF2B5EF4-FFF2-40B4-BE49-F238E27FC236}">
                    <a16:creationId xmlns:a16="http://schemas.microsoft.com/office/drawing/2014/main" id="{F94A573A-E572-4B1B-BAEF-6616C6E2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847"/>
                <a:ext cx="483" cy="632"/>
              </a:xfrm>
              <a:custGeom>
                <a:avLst/>
                <a:gdLst>
                  <a:gd name="T0" fmla="*/ 2725 w 193"/>
                  <a:gd name="T1" fmla="*/ 0 h 237"/>
                  <a:gd name="T2" fmla="*/ 0 w 193"/>
                  <a:gd name="T3" fmla="*/ 2275 h 237"/>
                  <a:gd name="T4" fmla="*/ 3026 w 193"/>
                  <a:gd name="T5" fmla="*/ 4493 h 237"/>
                  <a:gd name="T6" fmla="*/ 2085 w 193"/>
                  <a:gd name="T7" fmla="*/ 2675 h 237"/>
                  <a:gd name="T8" fmla="*/ 846 w 193"/>
                  <a:gd name="T9" fmla="*/ 2867 h 237"/>
                  <a:gd name="T10" fmla="*/ 2725 w 193"/>
                  <a:gd name="T11" fmla="*/ 0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3" h="237">
                    <a:moveTo>
                      <a:pt x="174" y="0"/>
                    </a:moveTo>
                    <a:cubicBezTo>
                      <a:pt x="137" y="8"/>
                      <a:pt x="30" y="56"/>
                      <a:pt x="0" y="120"/>
                    </a:cubicBezTo>
                    <a:cubicBezTo>
                      <a:pt x="7" y="148"/>
                      <a:pt x="77" y="227"/>
                      <a:pt x="193" y="237"/>
                    </a:cubicBezTo>
                    <a:cubicBezTo>
                      <a:pt x="164" y="220"/>
                      <a:pt x="134" y="176"/>
                      <a:pt x="133" y="141"/>
                    </a:cubicBezTo>
                    <a:cubicBezTo>
                      <a:pt x="127" y="158"/>
                      <a:pt x="83" y="167"/>
                      <a:pt x="54" y="151"/>
                    </a:cubicBezTo>
                    <a:cubicBezTo>
                      <a:pt x="25" y="135"/>
                      <a:pt x="74" y="38"/>
                      <a:pt x="174" y="0"/>
                    </a:cubicBezTo>
                    <a:close/>
                  </a:path>
                </a:pathLst>
              </a:custGeom>
              <a:solidFill>
                <a:srgbClr val="FB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147">
                <a:extLst>
                  <a:ext uri="{FF2B5EF4-FFF2-40B4-BE49-F238E27FC236}">
                    <a16:creationId xmlns:a16="http://schemas.microsoft.com/office/drawing/2014/main" id="{D02E0C66-6159-4CBA-8AB7-63FB99BA1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91"/>
                <a:ext cx="355" cy="245"/>
              </a:xfrm>
              <a:custGeom>
                <a:avLst/>
                <a:gdLst>
                  <a:gd name="T0" fmla="*/ 645 w 142"/>
                  <a:gd name="T1" fmla="*/ 0 h 92"/>
                  <a:gd name="T2" fmla="*/ 0 w 142"/>
                  <a:gd name="T3" fmla="*/ 1736 h 92"/>
                  <a:gd name="T4" fmla="*/ 1113 w 142"/>
                  <a:gd name="T5" fmla="*/ 1531 h 92"/>
                  <a:gd name="T6" fmla="*/ 1938 w 142"/>
                  <a:gd name="T7" fmla="*/ 1475 h 92"/>
                  <a:gd name="T8" fmla="*/ 2220 w 142"/>
                  <a:gd name="T9" fmla="*/ 716 h 92"/>
                  <a:gd name="T10" fmla="*/ 845 w 142"/>
                  <a:gd name="T11" fmla="*/ 1134 h 92"/>
                  <a:gd name="T12" fmla="*/ 645 w 142"/>
                  <a:gd name="T13" fmla="*/ 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92">
                    <a:moveTo>
                      <a:pt x="41" y="0"/>
                    </a:moveTo>
                    <a:cubicBezTo>
                      <a:pt x="38" y="22"/>
                      <a:pt x="32" y="66"/>
                      <a:pt x="0" y="92"/>
                    </a:cubicBezTo>
                    <a:cubicBezTo>
                      <a:pt x="35" y="89"/>
                      <a:pt x="45" y="83"/>
                      <a:pt x="71" y="81"/>
                    </a:cubicBezTo>
                    <a:cubicBezTo>
                      <a:pt x="98" y="78"/>
                      <a:pt x="115" y="76"/>
                      <a:pt x="124" y="78"/>
                    </a:cubicBezTo>
                    <a:cubicBezTo>
                      <a:pt x="133" y="79"/>
                      <a:pt x="142" y="48"/>
                      <a:pt x="142" y="38"/>
                    </a:cubicBezTo>
                    <a:cubicBezTo>
                      <a:pt x="130" y="57"/>
                      <a:pt x="85" y="73"/>
                      <a:pt x="54" y="60"/>
                    </a:cubicBezTo>
                    <a:cubicBezTo>
                      <a:pt x="38" y="53"/>
                      <a:pt x="54" y="21"/>
                      <a:pt x="41" y="0"/>
                    </a:cubicBezTo>
                    <a:close/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148">
                <a:extLst>
                  <a:ext uri="{FF2B5EF4-FFF2-40B4-BE49-F238E27FC236}">
                    <a16:creationId xmlns:a16="http://schemas.microsoft.com/office/drawing/2014/main" id="{287AEE9A-D29A-4969-BC98-570B4585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980"/>
                <a:ext cx="278" cy="229"/>
              </a:xfrm>
              <a:custGeom>
                <a:avLst/>
                <a:gdLst>
                  <a:gd name="T0" fmla="*/ 0 w 111"/>
                  <a:gd name="T1" fmla="*/ 0 h 86"/>
                  <a:gd name="T2" fmla="*/ 1743 w 111"/>
                  <a:gd name="T3" fmla="*/ 1624 h 86"/>
                  <a:gd name="T4" fmla="*/ 113 w 111"/>
                  <a:gd name="T5" fmla="*/ 431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86">
                    <a:moveTo>
                      <a:pt x="0" y="0"/>
                    </a:moveTo>
                    <a:cubicBezTo>
                      <a:pt x="12" y="1"/>
                      <a:pt x="85" y="56"/>
                      <a:pt x="111" y="86"/>
                    </a:cubicBezTo>
                    <a:cubicBezTo>
                      <a:pt x="86" y="69"/>
                      <a:pt x="18" y="13"/>
                      <a:pt x="7" y="23"/>
                    </a:cubicBezTo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149">
                <a:extLst>
                  <a:ext uri="{FF2B5EF4-FFF2-40B4-BE49-F238E27FC236}">
                    <a16:creationId xmlns:a16="http://schemas.microsoft.com/office/drawing/2014/main" id="{44DC722D-BD9E-406D-9FC1-4C47E2CEE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35"/>
                <a:ext cx="105" cy="77"/>
              </a:xfrm>
              <a:custGeom>
                <a:avLst/>
                <a:gdLst>
                  <a:gd name="T0" fmla="*/ 0 w 42"/>
                  <a:gd name="T1" fmla="*/ 542 h 29"/>
                  <a:gd name="T2" fmla="*/ 533 w 42"/>
                  <a:gd name="T3" fmla="*/ 0 h 29"/>
                  <a:gd name="T4" fmla="*/ 175 w 42"/>
                  <a:gd name="T5" fmla="*/ 133 h 29"/>
                  <a:gd name="T6" fmla="*/ 20 w 42"/>
                  <a:gd name="T7" fmla="*/ 45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9">
                    <a:moveTo>
                      <a:pt x="0" y="29"/>
                    </a:moveTo>
                    <a:cubicBezTo>
                      <a:pt x="18" y="29"/>
                      <a:pt x="42" y="25"/>
                      <a:pt x="34" y="0"/>
                    </a:cubicBezTo>
                    <a:cubicBezTo>
                      <a:pt x="32" y="13"/>
                      <a:pt x="17" y="28"/>
                      <a:pt x="11" y="7"/>
                    </a:cubicBezTo>
                    <a:cubicBezTo>
                      <a:pt x="4" y="9"/>
                      <a:pt x="0" y="16"/>
                      <a:pt x="1" y="24"/>
                    </a:cubicBezTo>
                  </a:path>
                </a:pathLst>
              </a:custGeom>
              <a:solidFill>
                <a:srgbClr val="E78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150">
                <a:extLst>
                  <a:ext uri="{FF2B5EF4-FFF2-40B4-BE49-F238E27FC236}">
                    <a16:creationId xmlns:a16="http://schemas.microsoft.com/office/drawing/2014/main" id="{F1E081A8-12D7-47A4-8F49-ED675EB64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99"/>
                <a:ext cx="63" cy="77"/>
              </a:xfrm>
              <a:custGeom>
                <a:avLst/>
                <a:gdLst>
                  <a:gd name="T0" fmla="*/ 179 w 25"/>
                  <a:gd name="T1" fmla="*/ 542 h 29"/>
                  <a:gd name="T2" fmla="*/ 401 w 25"/>
                  <a:gd name="T3" fmla="*/ 451 h 29"/>
                  <a:gd name="T4" fmla="*/ 113 w 25"/>
                  <a:gd name="T5" fmla="*/ 39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9">
                    <a:moveTo>
                      <a:pt x="11" y="29"/>
                    </a:moveTo>
                    <a:cubicBezTo>
                      <a:pt x="15" y="26"/>
                      <a:pt x="20" y="24"/>
                      <a:pt x="25" y="24"/>
                    </a:cubicBezTo>
                    <a:cubicBezTo>
                      <a:pt x="21" y="19"/>
                      <a:pt x="0" y="0"/>
                      <a:pt x="7" y="21"/>
                    </a:cubicBezTo>
                  </a:path>
                </a:pathLst>
              </a:custGeom>
              <a:solidFill>
                <a:srgbClr val="E78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151">
                <a:extLst>
                  <a:ext uri="{FF2B5EF4-FFF2-40B4-BE49-F238E27FC236}">
                    <a16:creationId xmlns:a16="http://schemas.microsoft.com/office/drawing/2014/main" id="{9A6AE437-7011-49C7-BDE7-11362B90F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273"/>
                <a:ext cx="53" cy="78"/>
              </a:xfrm>
              <a:custGeom>
                <a:avLst/>
                <a:gdLst>
                  <a:gd name="T0" fmla="*/ 96 w 21"/>
                  <a:gd name="T1" fmla="*/ 334 h 29"/>
                  <a:gd name="T2" fmla="*/ 338 w 21"/>
                  <a:gd name="T3" fmla="*/ 196 h 29"/>
                  <a:gd name="T4" fmla="*/ 242 w 21"/>
                  <a:gd name="T5" fmla="*/ 506 h 29"/>
                  <a:gd name="T6" fmla="*/ 63 w 21"/>
                  <a:gd name="T7" fmla="*/ 42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6" y="17"/>
                    </a:moveTo>
                    <a:cubicBezTo>
                      <a:pt x="0" y="7"/>
                      <a:pt x="16" y="0"/>
                      <a:pt x="21" y="10"/>
                    </a:cubicBezTo>
                    <a:cubicBezTo>
                      <a:pt x="6" y="8"/>
                      <a:pt x="13" y="18"/>
                      <a:pt x="15" y="26"/>
                    </a:cubicBezTo>
                    <a:cubicBezTo>
                      <a:pt x="9" y="29"/>
                      <a:pt x="7" y="27"/>
                      <a:pt x="4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152">
                <a:extLst>
                  <a:ext uri="{FF2B5EF4-FFF2-40B4-BE49-F238E27FC236}">
                    <a16:creationId xmlns:a16="http://schemas.microsoft.com/office/drawing/2014/main" id="{5B52A08A-1EDB-4EC4-9791-E9484D355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547" cy="374"/>
              </a:xfrm>
              <a:custGeom>
                <a:avLst/>
                <a:gdLst>
                  <a:gd name="T0" fmla="*/ 250 w 219"/>
                  <a:gd name="T1" fmla="*/ 2591 h 140"/>
                  <a:gd name="T2" fmla="*/ 280 w 219"/>
                  <a:gd name="T3" fmla="*/ 2519 h 140"/>
                  <a:gd name="T4" fmla="*/ 325 w 219"/>
                  <a:gd name="T5" fmla="*/ 2420 h 140"/>
                  <a:gd name="T6" fmla="*/ 325 w 219"/>
                  <a:gd name="T7" fmla="*/ 2404 h 140"/>
                  <a:gd name="T8" fmla="*/ 387 w 219"/>
                  <a:gd name="T9" fmla="*/ 2292 h 140"/>
                  <a:gd name="T10" fmla="*/ 405 w 219"/>
                  <a:gd name="T11" fmla="*/ 2271 h 140"/>
                  <a:gd name="T12" fmla="*/ 480 w 219"/>
                  <a:gd name="T13" fmla="*/ 2134 h 140"/>
                  <a:gd name="T14" fmla="*/ 480 w 219"/>
                  <a:gd name="T15" fmla="*/ 2118 h 140"/>
                  <a:gd name="T16" fmla="*/ 574 w 219"/>
                  <a:gd name="T17" fmla="*/ 1963 h 140"/>
                  <a:gd name="T18" fmla="*/ 592 w 219"/>
                  <a:gd name="T19" fmla="*/ 1926 h 140"/>
                  <a:gd name="T20" fmla="*/ 699 w 219"/>
                  <a:gd name="T21" fmla="*/ 1755 h 140"/>
                  <a:gd name="T22" fmla="*/ 717 w 219"/>
                  <a:gd name="T23" fmla="*/ 1734 h 140"/>
                  <a:gd name="T24" fmla="*/ 854 w 219"/>
                  <a:gd name="T25" fmla="*/ 1563 h 140"/>
                  <a:gd name="T26" fmla="*/ 874 w 219"/>
                  <a:gd name="T27" fmla="*/ 1541 h 140"/>
                  <a:gd name="T28" fmla="*/ 1216 w 219"/>
                  <a:gd name="T29" fmla="*/ 1141 h 140"/>
                  <a:gd name="T30" fmla="*/ 1229 w 219"/>
                  <a:gd name="T31" fmla="*/ 1141 h 140"/>
                  <a:gd name="T32" fmla="*/ 1434 w 219"/>
                  <a:gd name="T33" fmla="*/ 956 h 140"/>
                  <a:gd name="T34" fmla="*/ 1466 w 219"/>
                  <a:gd name="T35" fmla="*/ 935 h 140"/>
                  <a:gd name="T36" fmla="*/ 1683 w 219"/>
                  <a:gd name="T37" fmla="*/ 743 h 140"/>
                  <a:gd name="T38" fmla="*/ 1716 w 219"/>
                  <a:gd name="T39" fmla="*/ 727 h 140"/>
                  <a:gd name="T40" fmla="*/ 1966 w 219"/>
                  <a:gd name="T41" fmla="*/ 572 h 140"/>
                  <a:gd name="T42" fmla="*/ 2008 w 219"/>
                  <a:gd name="T43" fmla="*/ 534 h 140"/>
                  <a:gd name="T44" fmla="*/ 2278 w 219"/>
                  <a:gd name="T45" fmla="*/ 379 h 140"/>
                  <a:gd name="T46" fmla="*/ 2320 w 219"/>
                  <a:gd name="T47" fmla="*/ 363 h 140"/>
                  <a:gd name="T48" fmla="*/ 2620 w 219"/>
                  <a:gd name="T49" fmla="*/ 227 h 140"/>
                  <a:gd name="T50" fmla="*/ 2665 w 219"/>
                  <a:gd name="T51" fmla="*/ 227 h 140"/>
                  <a:gd name="T52" fmla="*/ 3007 w 219"/>
                  <a:gd name="T53" fmla="*/ 115 h 140"/>
                  <a:gd name="T54" fmla="*/ 3037 w 219"/>
                  <a:gd name="T55" fmla="*/ 94 h 140"/>
                  <a:gd name="T56" fmla="*/ 3412 w 219"/>
                  <a:gd name="T57" fmla="*/ 0 h 140"/>
                  <a:gd name="T58" fmla="*/ 3412 w 219"/>
                  <a:gd name="T59" fmla="*/ 0 h 140"/>
                  <a:gd name="T60" fmla="*/ 0 w 219"/>
                  <a:gd name="T61" fmla="*/ 2647 h 140"/>
                  <a:gd name="T62" fmla="*/ 12 w 219"/>
                  <a:gd name="T63" fmla="*/ 2669 h 140"/>
                  <a:gd name="T64" fmla="*/ 262 w 219"/>
                  <a:gd name="T65" fmla="*/ 2591 h 140"/>
                  <a:gd name="T66" fmla="*/ 250 w 219"/>
                  <a:gd name="T67" fmla="*/ 2591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9" h="140">
                    <a:moveTo>
                      <a:pt x="16" y="136"/>
                    </a:moveTo>
                    <a:cubicBezTo>
                      <a:pt x="17" y="135"/>
                      <a:pt x="17" y="133"/>
                      <a:pt x="18" y="132"/>
                    </a:cubicBezTo>
                    <a:cubicBezTo>
                      <a:pt x="19" y="130"/>
                      <a:pt x="20" y="129"/>
                      <a:pt x="21" y="127"/>
                    </a:cubicBezTo>
                    <a:cubicBezTo>
                      <a:pt x="21" y="127"/>
                      <a:pt x="21" y="126"/>
                      <a:pt x="21" y="126"/>
                    </a:cubicBezTo>
                    <a:cubicBezTo>
                      <a:pt x="23" y="124"/>
                      <a:pt x="24" y="122"/>
                      <a:pt x="25" y="120"/>
                    </a:cubicBezTo>
                    <a:cubicBezTo>
                      <a:pt x="25" y="120"/>
                      <a:pt x="26" y="119"/>
                      <a:pt x="26" y="119"/>
                    </a:cubicBezTo>
                    <a:cubicBezTo>
                      <a:pt x="27" y="117"/>
                      <a:pt x="29" y="114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3" y="108"/>
                      <a:pt x="35" y="105"/>
                      <a:pt x="37" y="103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40" y="98"/>
                      <a:pt x="43" y="96"/>
                      <a:pt x="45" y="92"/>
                    </a:cubicBezTo>
                    <a:cubicBezTo>
                      <a:pt x="46" y="92"/>
                      <a:pt x="46" y="92"/>
                      <a:pt x="46" y="91"/>
                    </a:cubicBezTo>
                    <a:cubicBezTo>
                      <a:pt x="49" y="88"/>
                      <a:pt x="52" y="85"/>
                      <a:pt x="55" y="82"/>
                    </a:cubicBezTo>
                    <a:cubicBezTo>
                      <a:pt x="55" y="82"/>
                      <a:pt x="56" y="81"/>
                      <a:pt x="56" y="81"/>
                    </a:cubicBezTo>
                    <a:cubicBezTo>
                      <a:pt x="62" y="74"/>
                      <a:pt x="70" y="67"/>
                      <a:pt x="78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3" y="56"/>
                      <a:pt x="88" y="53"/>
                      <a:pt x="92" y="50"/>
                    </a:cubicBezTo>
                    <a:cubicBezTo>
                      <a:pt x="93" y="49"/>
                      <a:pt x="93" y="49"/>
                      <a:pt x="94" y="49"/>
                    </a:cubicBezTo>
                    <a:cubicBezTo>
                      <a:pt x="98" y="46"/>
                      <a:pt x="103" y="42"/>
                      <a:pt x="108" y="39"/>
                    </a:cubicBezTo>
                    <a:cubicBezTo>
                      <a:pt x="109" y="39"/>
                      <a:pt x="110" y="39"/>
                      <a:pt x="110" y="38"/>
                    </a:cubicBezTo>
                    <a:cubicBezTo>
                      <a:pt x="115" y="35"/>
                      <a:pt x="120" y="32"/>
                      <a:pt x="126" y="30"/>
                    </a:cubicBezTo>
                    <a:cubicBezTo>
                      <a:pt x="127" y="29"/>
                      <a:pt x="128" y="29"/>
                      <a:pt x="129" y="28"/>
                    </a:cubicBezTo>
                    <a:cubicBezTo>
                      <a:pt x="134" y="26"/>
                      <a:pt x="140" y="23"/>
                      <a:pt x="146" y="20"/>
                    </a:cubicBezTo>
                    <a:cubicBezTo>
                      <a:pt x="147" y="20"/>
                      <a:pt x="148" y="20"/>
                      <a:pt x="149" y="19"/>
                    </a:cubicBezTo>
                    <a:cubicBezTo>
                      <a:pt x="155" y="17"/>
                      <a:pt x="161" y="14"/>
                      <a:pt x="168" y="12"/>
                    </a:cubicBezTo>
                    <a:cubicBezTo>
                      <a:pt x="169" y="12"/>
                      <a:pt x="170" y="12"/>
                      <a:pt x="171" y="12"/>
                    </a:cubicBezTo>
                    <a:cubicBezTo>
                      <a:pt x="178" y="9"/>
                      <a:pt x="185" y="7"/>
                      <a:pt x="193" y="6"/>
                    </a:cubicBezTo>
                    <a:cubicBezTo>
                      <a:pt x="193" y="5"/>
                      <a:pt x="194" y="5"/>
                      <a:pt x="195" y="5"/>
                    </a:cubicBezTo>
                    <a:cubicBezTo>
                      <a:pt x="202" y="3"/>
                      <a:pt x="211" y="2"/>
                      <a:pt x="219" y="0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6" y="139"/>
                      <a:pt x="11" y="138"/>
                      <a:pt x="17" y="136"/>
                    </a:cubicBezTo>
                    <a:cubicBezTo>
                      <a:pt x="16" y="136"/>
                      <a:pt x="16" y="136"/>
                      <a:pt x="16" y="136"/>
                    </a:cubicBezTo>
                    <a:close/>
                  </a:path>
                </a:pathLst>
              </a:custGeom>
              <a:solidFill>
                <a:srgbClr val="ECB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153">
                <a:extLst>
                  <a:ext uri="{FF2B5EF4-FFF2-40B4-BE49-F238E27FC236}">
                    <a16:creationId xmlns:a16="http://schemas.microsoft.com/office/drawing/2014/main" id="{D5389A52-5E73-4775-9575-B28E007B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479"/>
                <a:ext cx="505" cy="66"/>
              </a:xfrm>
              <a:custGeom>
                <a:avLst/>
                <a:gdLst>
                  <a:gd name="T0" fmla="*/ 0 w 202"/>
                  <a:gd name="T1" fmla="*/ 348 h 25"/>
                  <a:gd name="T2" fmla="*/ 3158 w 202"/>
                  <a:gd name="T3" fmla="*/ 0 h 25"/>
                  <a:gd name="T4" fmla="*/ 0 w 202"/>
                  <a:gd name="T5" fmla="*/ 34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25">
                    <a:moveTo>
                      <a:pt x="0" y="19"/>
                    </a:moveTo>
                    <a:cubicBezTo>
                      <a:pt x="30" y="24"/>
                      <a:pt x="137" y="19"/>
                      <a:pt x="202" y="0"/>
                    </a:cubicBezTo>
                    <a:cubicBezTo>
                      <a:pt x="184" y="4"/>
                      <a:pt x="41" y="25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154">
                <a:extLst>
                  <a:ext uri="{FF2B5EF4-FFF2-40B4-BE49-F238E27FC236}">
                    <a16:creationId xmlns:a16="http://schemas.microsoft.com/office/drawing/2014/main" id="{1742EBA3-910F-44CD-A3DA-52A2DD424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79"/>
                <a:ext cx="1125" cy="413"/>
              </a:xfrm>
              <a:custGeom>
                <a:avLst/>
                <a:gdLst>
                  <a:gd name="T0" fmla="*/ 0 w 450"/>
                  <a:gd name="T1" fmla="*/ 2931 h 155"/>
                  <a:gd name="T2" fmla="*/ 7033 w 450"/>
                  <a:gd name="T3" fmla="*/ 1719 h 155"/>
                  <a:gd name="T4" fmla="*/ 0 w 450"/>
                  <a:gd name="T5" fmla="*/ 2931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0" h="155">
                    <a:moveTo>
                      <a:pt x="0" y="155"/>
                    </a:moveTo>
                    <a:cubicBezTo>
                      <a:pt x="73" y="76"/>
                      <a:pt x="239" y="0"/>
                      <a:pt x="450" y="91"/>
                    </a:cubicBezTo>
                    <a:cubicBezTo>
                      <a:pt x="306" y="15"/>
                      <a:pt x="105" y="9"/>
                      <a:pt x="0" y="15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155">
                <a:extLst>
                  <a:ext uri="{FF2B5EF4-FFF2-40B4-BE49-F238E27FC236}">
                    <a16:creationId xmlns:a16="http://schemas.microsoft.com/office/drawing/2014/main" id="{800CC9F4-B064-4203-AF2F-899CCAE67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572"/>
                <a:ext cx="571" cy="181"/>
              </a:xfrm>
              <a:custGeom>
                <a:avLst/>
                <a:gdLst>
                  <a:gd name="T0" fmla="*/ 0 w 228"/>
                  <a:gd name="T1" fmla="*/ 1147 h 68"/>
                  <a:gd name="T2" fmla="*/ 3581 w 228"/>
                  <a:gd name="T3" fmla="*/ 0 h 68"/>
                  <a:gd name="T4" fmla="*/ 0 w 228"/>
                  <a:gd name="T5" fmla="*/ 1147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68">
                    <a:moveTo>
                      <a:pt x="0" y="61"/>
                    </a:moveTo>
                    <a:cubicBezTo>
                      <a:pt x="48" y="58"/>
                      <a:pt x="181" y="28"/>
                      <a:pt x="228" y="0"/>
                    </a:cubicBezTo>
                    <a:cubicBezTo>
                      <a:pt x="199" y="24"/>
                      <a:pt x="77" y="68"/>
                      <a:pt x="0" y="6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156">
                <a:extLst>
                  <a:ext uri="{FF2B5EF4-FFF2-40B4-BE49-F238E27FC236}">
                    <a16:creationId xmlns:a16="http://schemas.microsoft.com/office/drawing/2014/main" id="{F63756BB-2246-4E10-B2C8-C5B04C5BE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039"/>
                <a:ext cx="115" cy="264"/>
              </a:xfrm>
              <a:custGeom>
                <a:avLst/>
                <a:gdLst>
                  <a:gd name="T0" fmla="*/ 408 w 46"/>
                  <a:gd name="T1" fmla="*/ 192 h 99"/>
                  <a:gd name="T2" fmla="*/ 83 w 46"/>
                  <a:gd name="T3" fmla="*/ 989 h 99"/>
                  <a:gd name="T4" fmla="*/ 720 w 46"/>
                  <a:gd name="T5" fmla="*/ 1877 h 99"/>
                  <a:gd name="T6" fmla="*/ 395 w 46"/>
                  <a:gd name="T7" fmla="*/ 947 h 99"/>
                  <a:gd name="T8" fmla="*/ 500 w 46"/>
                  <a:gd name="T9" fmla="*/ 248 h 99"/>
                  <a:gd name="T10" fmla="*/ 583 w 46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99">
                    <a:moveTo>
                      <a:pt x="26" y="10"/>
                    </a:moveTo>
                    <a:cubicBezTo>
                      <a:pt x="20" y="23"/>
                      <a:pt x="0" y="38"/>
                      <a:pt x="5" y="52"/>
                    </a:cubicBezTo>
                    <a:cubicBezTo>
                      <a:pt x="11" y="72"/>
                      <a:pt x="29" y="90"/>
                      <a:pt x="46" y="99"/>
                    </a:cubicBezTo>
                    <a:cubicBezTo>
                      <a:pt x="34" y="88"/>
                      <a:pt x="25" y="67"/>
                      <a:pt x="25" y="50"/>
                    </a:cubicBezTo>
                    <a:cubicBezTo>
                      <a:pt x="24" y="38"/>
                      <a:pt x="27" y="23"/>
                      <a:pt x="32" y="13"/>
                    </a:cubicBezTo>
                    <a:cubicBezTo>
                      <a:pt x="34" y="9"/>
                      <a:pt x="38" y="5"/>
                      <a:pt x="37" y="0"/>
                    </a:cubicBezTo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157">
                <a:extLst>
                  <a:ext uri="{FF2B5EF4-FFF2-40B4-BE49-F238E27FC236}">
                    <a16:creationId xmlns:a16="http://schemas.microsoft.com/office/drawing/2014/main" id="{3A9A427C-0AA5-41C6-8FAE-6034D0BA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068"/>
                <a:ext cx="143" cy="29"/>
              </a:xfrm>
              <a:custGeom>
                <a:avLst/>
                <a:gdLst>
                  <a:gd name="T0" fmla="*/ 0 w 57"/>
                  <a:gd name="T1" fmla="*/ 0 h 11"/>
                  <a:gd name="T2" fmla="*/ 188 w 57"/>
                  <a:gd name="T3" fmla="*/ 124 h 11"/>
                  <a:gd name="T4" fmla="*/ 472 w 57"/>
                  <a:gd name="T5" fmla="*/ 145 h 11"/>
                  <a:gd name="T6" fmla="*/ 585 w 57"/>
                  <a:gd name="T7" fmla="*/ 200 h 11"/>
                  <a:gd name="T8" fmla="*/ 725 w 57"/>
                  <a:gd name="T9" fmla="*/ 200 h 11"/>
                  <a:gd name="T10" fmla="*/ 901 w 57"/>
                  <a:gd name="T11" fmla="*/ 18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">
                    <a:moveTo>
                      <a:pt x="0" y="0"/>
                    </a:moveTo>
                    <a:cubicBezTo>
                      <a:pt x="4" y="0"/>
                      <a:pt x="8" y="4"/>
                      <a:pt x="12" y="7"/>
                    </a:cubicBezTo>
                    <a:cubicBezTo>
                      <a:pt x="19" y="10"/>
                      <a:pt x="23" y="7"/>
                      <a:pt x="30" y="8"/>
                    </a:cubicBezTo>
                    <a:cubicBezTo>
                      <a:pt x="32" y="8"/>
                      <a:pt x="35" y="10"/>
                      <a:pt x="37" y="11"/>
                    </a:cubicBezTo>
                    <a:cubicBezTo>
                      <a:pt x="40" y="11"/>
                      <a:pt x="43" y="11"/>
                      <a:pt x="46" y="11"/>
                    </a:cubicBezTo>
                    <a:cubicBezTo>
                      <a:pt x="49" y="11"/>
                      <a:pt x="55" y="10"/>
                      <a:pt x="57" y="1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158">
                <a:extLst>
                  <a:ext uri="{FF2B5EF4-FFF2-40B4-BE49-F238E27FC236}">
                    <a16:creationId xmlns:a16="http://schemas.microsoft.com/office/drawing/2014/main" id="{D4724B24-77E5-4906-8A6E-BE4AAEF8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169"/>
                <a:ext cx="97" cy="24"/>
              </a:xfrm>
              <a:custGeom>
                <a:avLst/>
                <a:gdLst>
                  <a:gd name="T0" fmla="*/ 0 w 39"/>
                  <a:gd name="T1" fmla="*/ 171 h 9"/>
                  <a:gd name="T2" fmla="*/ 187 w 39"/>
                  <a:gd name="T3" fmla="*/ 115 h 9"/>
                  <a:gd name="T4" fmla="*/ 353 w 39"/>
                  <a:gd name="T5" fmla="*/ 115 h 9"/>
                  <a:gd name="T6" fmla="*/ 478 w 39"/>
                  <a:gd name="T7" fmla="*/ 35 h 9"/>
                  <a:gd name="T8" fmla="*/ 599 w 39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0" y="9"/>
                    </a:moveTo>
                    <a:cubicBezTo>
                      <a:pt x="4" y="9"/>
                      <a:pt x="8" y="7"/>
                      <a:pt x="12" y="6"/>
                    </a:cubicBezTo>
                    <a:cubicBezTo>
                      <a:pt x="16" y="5"/>
                      <a:pt x="20" y="6"/>
                      <a:pt x="23" y="6"/>
                    </a:cubicBezTo>
                    <a:cubicBezTo>
                      <a:pt x="27" y="5"/>
                      <a:pt x="28" y="3"/>
                      <a:pt x="31" y="2"/>
                    </a:cubicBezTo>
                    <a:cubicBezTo>
                      <a:pt x="33" y="0"/>
                      <a:pt x="36" y="1"/>
                      <a:pt x="39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159">
                <a:extLst>
                  <a:ext uri="{FF2B5EF4-FFF2-40B4-BE49-F238E27FC236}">
                    <a16:creationId xmlns:a16="http://schemas.microsoft.com/office/drawing/2014/main" id="{047D1230-22B9-4A5E-A118-37F1D16C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236"/>
                <a:ext cx="82" cy="59"/>
              </a:xfrm>
              <a:custGeom>
                <a:avLst/>
                <a:gdLst>
                  <a:gd name="T0" fmla="*/ 0 w 33"/>
                  <a:gd name="T1" fmla="*/ 424 h 22"/>
                  <a:gd name="T2" fmla="*/ 75 w 33"/>
                  <a:gd name="T3" fmla="*/ 308 h 22"/>
                  <a:gd name="T4" fmla="*/ 229 w 33"/>
                  <a:gd name="T5" fmla="*/ 150 h 22"/>
                  <a:gd name="T6" fmla="*/ 507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3" y="22"/>
                      <a:pt x="4" y="19"/>
                      <a:pt x="5" y="16"/>
                    </a:cubicBezTo>
                    <a:cubicBezTo>
                      <a:pt x="8" y="11"/>
                      <a:pt x="10" y="10"/>
                      <a:pt x="15" y="8"/>
                    </a:cubicBezTo>
                    <a:cubicBezTo>
                      <a:pt x="21" y="6"/>
                      <a:pt x="27" y="1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160">
                <a:extLst>
                  <a:ext uri="{FF2B5EF4-FFF2-40B4-BE49-F238E27FC236}">
                    <a16:creationId xmlns:a16="http://schemas.microsoft.com/office/drawing/2014/main" id="{7B1C8BB4-87A9-4A70-8F1F-84CFBC298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319"/>
                <a:ext cx="35" cy="72"/>
              </a:xfrm>
              <a:custGeom>
                <a:avLst/>
                <a:gdLst>
                  <a:gd name="T0" fmla="*/ 0 w 14"/>
                  <a:gd name="T1" fmla="*/ 512 h 27"/>
                  <a:gd name="T2" fmla="*/ 220 w 14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0" y="27"/>
                    </a:moveTo>
                    <a:cubicBezTo>
                      <a:pt x="3" y="17"/>
                      <a:pt x="8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161">
                <a:extLst>
                  <a:ext uri="{FF2B5EF4-FFF2-40B4-BE49-F238E27FC236}">
                    <a16:creationId xmlns:a16="http://schemas.microsoft.com/office/drawing/2014/main" id="{558664C1-4F96-4BBD-9871-9EBFF439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324"/>
                <a:ext cx="27" cy="139"/>
              </a:xfrm>
              <a:custGeom>
                <a:avLst/>
                <a:gdLst>
                  <a:gd name="T0" fmla="*/ 162 w 11"/>
                  <a:gd name="T1" fmla="*/ 0 h 52"/>
                  <a:gd name="T2" fmla="*/ 91 w 11"/>
                  <a:gd name="T3" fmla="*/ 230 h 52"/>
                  <a:gd name="T4" fmla="*/ 61 w 11"/>
                  <a:gd name="T5" fmla="*/ 500 h 52"/>
                  <a:gd name="T6" fmla="*/ 71 w 11"/>
                  <a:gd name="T7" fmla="*/ 687 h 52"/>
                  <a:gd name="T8" fmla="*/ 61 w 11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2">
                    <a:moveTo>
                      <a:pt x="11" y="0"/>
                    </a:moveTo>
                    <a:cubicBezTo>
                      <a:pt x="9" y="4"/>
                      <a:pt x="7" y="7"/>
                      <a:pt x="6" y="12"/>
                    </a:cubicBezTo>
                    <a:cubicBezTo>
                      <a:pt x="5" y="16"/>
                      <a:pt x="5" y="21"/>
                      <a:pt x="4" y="26"/>
                    </a:cubicBezTo>
                    <a:cubicBezTo>
                      <a:pt x="3" y="31"/>
                      <a:pt x="5" y="32"/>
                      <a:pt x="5" y="36"/>
                    </a:cubicBezTo>
                    <a:cubicBezTo>
                      <a:pt x="5" y="41"/>
                      <a:pt x="0" y="46"/>
                      <a:pt x="4" y="5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162">
                <a:extLst>
                  <a:ext uri="{FF2B5EF4-FFF2-40B4-BE49-F238E27FC236}">
                    <a16:creationId xmlns:a16="http://schemas.microsoft.com/office/drawing/2014/main" id="{EEB0176A-D077-4DDC-9150-E8A31AACD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321"/>
                <a:ext cx="23" cy="136"/>
              </a:xfrm>
              <a:custGeom>
                <a:avLst/>
                <a:gdLst>
                  <a:gd name="T0" fmla="*/ 33 w 9"/>
                  <a:gd name="T1" fmla="*/ 0 h 51"/>
                  <a:gd name="T2" fmla="*/ 0 w 9"/>
                  <a:gd name="T3" fmla="*/ 227 h 51"/>
                  <a:gd name="T4" fmla="*/ 66 w 9"/>
                  <a:gd name="T5" fmla="*/ 512 h 51"/>
                  <a:gd name="T6" fmla="*/ 84 w 9"/>
                  <a:gd name="T7" fmla="*/ 819 h 51"/>
                  <a:gd name="T8" fmla="*/ 118 w 9"/>
                  <a:gd name="T9" fmla="*/ 96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1">
                    <a:moveTo>
                      <a:pt x="2" y="0"/>
                    </a:moveTo>
                    <a:cubicBezTo>
                      <a:pt x="2" y="4"/>
                      <a:pt x="0" y="8"/>
                      <a:pt x="0" y="12"/>
                    </a:cubicBezTo>
                    <a:cubicBezTo>
                      <a:pt x="0" y="18"/>
                      <a:pt x="2" y="21"/>
                      <a:pt x="4" y="27"/>
                    </a:cubicBezTo>
                    <a:cubicBezTo>
                      <a:pt x="6" y="32"/>
                      <a:pt x="4" y="37"/>
                      <a:pt x="5" y="43"/>
                    </a:cubicBezTo>
                    <a:cubicBezTo>
                      <a:pt x="6" y="47"/>
                      <a:pt x="9" y="46"/>
                      <a:pt x="7" y="5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Freeform 163">
                <a:extLst>
                  <a:ext uri="{FF2B5EF4-FFF2-40B4-BE49-F238E27FC236}">
                    <a16:creationId xmlns:a16="http://schemas.microsoft.com/office/drawing/2014/main" id="{4548A067-AD30-4217-8268-68DF09E1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247"/>
                <a:ext cx="77" cy="162"/>
              </a:xfrm>
              <a:custGeom>
                <a:avLst/>
                <a:gdLst>
                  <a:gd name="T0" fmla="*/ 0 w 31"/>
                  <a:gd name="T1" fmla="*/ 0 h 61"/>
                  <a:gd name="T2" fmla="*/ 229 w 31"/>
                  <a:gd name="T3" fmla="*/ 430 h 61"/>
                  <a:gd name="T4" fmla="*/ 474 w 31"/>
                  <a:gd name="T5" fmla="*/ 1142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1">
                    <a:moveTo>
                      <a:pt x="0" y="0"/>
                    </a:moveTo>
                    <a:cubicBezTo>
                      <a:pt x="0" y="10"/>
                      <a:pt x="9" y="16"/>
                      <a:pt x="15" y="23"/>
                    </a:cubicBezTo>
                    <a:cubicBezTo>
                      <a:pt x="25" y="33"/>
                      <a:pt x="31" y="47"/>
                      <a:pt x="31" y="6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164">
                <a:extLst>
                  <a:ext uri="{FF2B5EF4-FFF2-40B4-BE49-F238E27FC236}">
                    <a16:creationId xmlns:a16="http://schemas.microsoft.com/office/drawing/2014/main" id="{ACA9A52F-0806-4275-85A7-D26D665F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249"/>
                <a:ext cx="113" cy="43"/>
              </a:xfrm>
              <a:custGeom>
                <a:avLst/>
                <a:gdLst>
                  <a:gd name="T0" fmla="*/ 0 w 45"/>
                  <a:gd name="T1" fmla="*/ 0 h 16"/>
                  <a:gd name="T2" fmla="*/ 316 w 45"/>
                  <a:gd name="T3" fmla="*/ 116 h 16"/>
                  <a:gd name="T4" fmla="*/ 713 w 45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6">
                    <a:moveTo>
                      <a:pt x="0" y="0"/>
                    </a:moveTo>
                    <a:cubicBezTo>
                      <a:pt x="5" y="4"/>
                      <a:pt x="14" y="3"/>
                      <a:pt x="20" y="6"/>
                    </a:cubicBezTo>
                    <a:cubicBezTo>
                      <a:pt x="28" y="10"/>
                      <a:pt x="35" y="16"/>
                      <a:pt x="45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165">
                <a:extLst>
                  <a:ext uri="{FF2B5EF4-FFF2-40B4-BE49-F238E27FC236}">
                    <a16:creationId xmlns:a16="http://schemas.microsoft.com/office/drawing/2014/main" id="{F9906E38-EAFE-46AA-9606-9C49DF5F9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137"/>
                <a:ext cx="93" cy="14"/>
              </a:xfrm>
              <a:custGeom>
                <a:avLst/>
                <a:gdLst>
                  <a:gd name="T0" fmla="*/ 0 w 37"/>
                  <a:gd name="T1" fmla="*/ 62 h 5"/>
                  <a:gd name="T2" fmla="*/ 254 w 37"/>
                  <a:gd name="T3" fmla="*/ 0 h 5"/>
                  <a:gd name="T4" fmla="*/ 588 w 37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">
                    <a:moveTo>
                      <a:pt x="0" y="3"/>
                    </a:moveTo>
                    <a:cubicBezTo>
                      <a:pt x="5" y="0"/>
                      <a:pt x="10" y="0"/>
                      <a:pt x="16" y="0"/>
                    </a:cubicBezTo>
                    <a:cubicBezTo>
                      <a:pt x="23" y="1"/>
                      <a:pt x="30" y="5"/>
                      <a:pt x="37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166">
                <a:extLst>
                  <a:ext uri="{FF2B5EF4-FFF2-40B4-BE49-F238E27FC236}">
                    <a16:creationId xmlns:a16="http://schemas.microsoft.com/office/drawing/2014/main" id="{A92EA6E6-E1E9-41C0-A632-B89023AC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919"/>
                <a:ext cx="78" cy="133"/>
              </a:xfrm>
              <a:custGeom>
                <a:avLst/>
                <a:gdLst>
                  <a:gd name="T0" fmla="*/ 0 w 31"/>
                  <a:gd name="T1" fmla="*/ 942 h 50"/>
                  <a:gd name="T2" fmla="*/ 63 w 31"/>
                  <a:gd name="T3" fmla="*/ 793 h 50"/>
                  <a:gd name="T4" fmla="*/ 284 w 31"/>
                  <a:gd name="T5" fmla="*/ 622 h 50"/>
                  <a:gd name="T6" fmla="*/ 380 w 31"/>
                  <a:gd name="T7" fmla="*/ 362 h 50"/>
                  <a:gd name="T8" fmla="*/ 493 w 3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2" y="48"/>
                      <a:pt x="2" y="45"/>
                      <a:pt x="4" y="42"/>
                    </a:cubicBezTo>
                    <a:cubicBezTo>
                      <a:pt x="8" y="36"/>
                      <a:pt x="13" y="37"/>
                      <a:pt x="18" y="33"/>
                    </a:cubicBezTo>
                    <a:cubicBezTo>
                      <a:pt x="21" y="30"/>
                      <a:pt x="22" y="23"/>
                      <a:pt x="24" y="19"/>
                    </a:cubicBezTo>
                    <a:cubicBezTo>
                      <a:pt x="26" y="11"/>
                      <a:pt x="27" y="7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167">
                <a:extLst>
                  <a:ext uri="{FF2B5EF4-FFF2-40B4-BE49-F238E27FC236}">
                    <a16:creationId xmlns:a16="http://schemas.microsoft.com/office/drawing/2014/main" id="{5F8DC80A-B251-45F2-A33F-B0777025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889"/>
                <a:ext cx="10" cy="107"/>
              </a:xfrm>
              <a:custGeom>
                <a:avLst/>
                <a:gdLst>
                  <a:gd name="T0" fmla="*/ 0 w 4"/>
                  <a:gd name="T1" fmla="*/ 765 h 40"/>
                  <a:gd name="T2" fmla="*/ 50 w 4"/>
                  <a:gd name="T3" fmla="*/ 423 h 40"/>
                  <a:gd name="T4" fmla="*/ 63 w 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0">
                    <a:moveTo>
                      <a:pt x="0" y="40"/>
                    </a:moveTo>
                    <a:cubicBezTo>
                      <a:pt x="1" y="34"/>
                      <a:pt x="4" y="28"/>
                      <a:pt x="3" y="22"/>
                    </a:cubicBezTo>
                    <a:cubicBezTo>
                      <a:pt x="3" y="14"/>
                      <a:pt x="0" y="9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168">
                <a:extLst>
                  <a:ext uri="{FF2B5EF4-FFF2-40B4-BE49-F238E27FC236}">
                    <a16:creationId xmlns:a16="http://schemas.microsoft.com/office/drawing/2014/main" id="{1E045534-684F-4BD4-8D80-11BF5EBDF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27"/>
                <a:ext cx="25" cy="69"/>
              </a:xfrm>
              <a:custGeom>
                <a:avLst/>
                <a:gdLst>
                  <a:gd name="T0" fmla="*/ 113 w 10"/>
                  <a:gd name="T1" fmla="*/ 0 h 26"/>
                  <a:gd name="T2" fmla="*/ 145 w 10"/>
                  <a:gd name="T3" fmla="*/ 353 h 26"/>
                  <a:gd name="T4" fmla="*/ 0 w 10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7" y="0"/>
                    </a:moveTo>
                    <a:cubicBezTo>
                      <a:pt x="10" y="5"/>
                      <a:pt x="9" y="13"/>
                      <a:pt x="9" y="19"/>
                    </a:cubicBezTo>
                    <a:cubicBezTo>
                      <a:pt x="8" y="24"/>
                      <a:pt x="7" y="26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Freeform 169">
                <a:extLst>
                  <a:ext uri="{FF2B5EF4-FFF2-40B4-BE49-F238E27FC236}">
                    <a16:creationId xmlns:a16="http://schemas.microsoft.com/office/drawing/2014/main" id="{8E57A811-BF04-4B1D-9BDA-BEBD988D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999"/>
                <a:ext cx="75" cy="56"/>
              </a:xfrm>
              <a:custGeom>
                <a:avLst/>
                <a:gdLst>
                  <a:gd name="T0" fmla="*/ 0 w 30"/>
                  <a:gd name="T1" fmla="*/ 0 h 21"/>
                  <a:gd name="T2" fmla="*/ 145 w 30"/>
                  <a:gd name="T3" fmla="*/ 115 h 21"/>
                  <a:gd name="T4" fmla="*/ 333 w 30"/>
                  <a:gd name="T5" fmla="*/ 285 h 21"/>
                  <a:gd name="T6" fmla="*/ 375 w 30"/>
                  <a:gd name="T7" fmla="*/ 14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2" y="4"/>
                      <a:pt x="4" y="4"/>
                      <a:pt x="9" y="6"/>
                    </a:cubicBezTo>
                    <a:cubicBezTo>
                      <a:pt x="13" y="8"/>
                      <a:pt x="16" y="13"/>
                      <a:pt x="21" y="15"/>
                    </a:cubicBezTo>
                    <a:cubicBezTo>
                      <a:pt x="29" y="21"/>
                      <a:pt x="30" y="13"/>
                      <a:pt x="24" y="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Freeform 170">
                <a:extLst>
                  <a:ext uri="{FF2B5EF4-FFF2-40B4-BE49-F238E27FC236}">
                    <a16:creationId xmlns:a16="http://schemas.microsoft.com/office/drawing/2014/main" id="{5870BA37-FC85-4257-9892-43D5B9F0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271"/>
                <a:ext cx="40" cy="93"/>
              </a:xfrm>
              <a:custGeom>
                <a:avLst/>
                <a:gdLst>
                  <a:gd name="T0" fmla="*/ 250 w 16"/>
                  <a:gd name="T1" fmla="*/ 226 h 35"/>
                  <a:gd name="T2" fmla="*/ 113 w 16"/>
                  <a:gd name="T3" fmla="*/ 21 h 35"/>
                  <a:gd name="T4" fmla="*/ 20 w 16"/>
                  <a:gd name="T5" fmla="*/ 149 h 35"/>
                  <a:gd name="T6" fmla="*/ 145 w 16"/>
                  <a:gd name="T7" fmla="*/ 65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5">
                    <a:moveTo>
                      <a:pt x="16" y="12"/>
                    </a:moveTo>
                    <a:cubicBezTo>
                      <a:pt x="14" y="8"/>
                      <a:pt x="12" y="2"/>
                      <a:pt x="7" y="1"/>
                    </a:cubicBezTo>
                    <a:cubicBezTo>
                      <a:pt x="2" y="0"/>
                      <a:pt x="1" y="4"/>
                      <a:pt x="1" y="8"/>
                    </a:cubicBezTo>
                    <a:cubicBezTo>
                      <a:pt x="0" y="19"/>
                      <a:pt x="9" y="25"/>
                      <a:pt x="9" y="3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5" name="Freeform 171">
                <a:extLst>
                  <a:ext uri="{FF2B5EF4-FFF2-40B4-BE49-F238E27FC236}">
                    <a16:creationId xmlns:a16="http://schemas.microsoft.com/office/drawing/2014/main" id="{F731B9DA-2AD4-420B-BD5A-FD43303E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601"/>
                <a:ext cx="1408" cy="411"/>
              </a:xfrm>
              <a:custGeom>
                <a:avLst/>
                <a:gdLst>
                  <a:gd name="T0" fmla="*/ 0 w 563"/>
                  <a:gd name="T1" fmla="*/ 2928 h 154"/>
                  <a:gd name="T2" fmla="*/ 0 w 563"/>
                  <a:gd name="T3" fmla="*/ 2928 h 154"/>
                  <a:gd name="T4" fmla="*/ 5334 w 563"/>
                  <a:gd name="T5" fmla="*/ 491 h 154"/>
                  <a:gd name="T6" fmla="*/ 8806 w 563"/>
                  <a:gd name="T7" fmla="*/ 2335 h 154"/>
                  <a:gd name="T8" fmla="*/ 8806 w 563"/>
                  <a:gd name="T9" fmla="*/ 2335 h 154"/>
                  <a:gd name="T10" fmla="*/ 5347 w 563"/>
                  <a:gd name="T11" fmla="*/ 398 h 154"/>
                  <a:gd name="T12" fmla="*/ 0 w 563"/>
                  <a:gd name="T13" fmla="*/ 2928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3" h="154">
                    <a:moveTo>
                      <a:pt x="0" y="154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82" y="43"/>
                      <a:pt x="185" y="6"/>
                      <a:pt x="341" y="26"/>
                    </a:cubicBezTo>
                    <a:cubicBezTo>
                      <a:pt x="425" y="37"/>
                      <a:pt x="501" y="68"/>
                      <a:pt x="563" y="123"/>
                    </a:cubicBezTo>
                    <a:cubicBezTo>
                      <a:pt x="563" y="123"/>
                      <a:pt x="563" y="123"/>
                      <a:pt x="563" y="123"/>
                    </a:cubicBezTo>
                    <a:cubicBezTo>
                      <a:pt x="500" y="67"/>
                      <a:pt x="427" y="32"/>
                      <a:pt x="342" y="21"/>
                    </a:cubicBezTo>
                    <a:cubicBezTo>
                      <a:pt x="184" y="0"/>
                      <a:pt x="83" y="41"/>
                      <a:pt x="0" y="154"/>
                    </a:cubicBezTo>
                    <a:close/>
                  </a:path>
                </a:pathLst>
              </a:custGeom>
              <a:solidFill>
                <a:srgbClr val="C79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172">
                <a:extLst>
                  <a:ext uri="{FF2B5EF4-FFF2-40B4-BE49-F238E27FC236}">
                    <a16:creationId xmlns:a16="http://schemas.microsoft.com/office/drawing/2014/main" id="{EA1E763E-6E13-4F7E-A87A-301ABDAC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503"/>
                <a:ext cx="1253" cy="245"/>
              </a:xfrm>
              <a:custGeom>
                <a:avLst/>
                <a:gdLst>
                  <a:gd name="T0" fmla="*/ 3754 w 501"/>
                  <a:gd name="T1" fmla="*/ 1419 h 92"/>
                  <a:gd name="T2" fmla="*/ 0 w 501"/>
                  <a:gd name="T3" fmla="*/ 1318 h 92"/>
                  <a:gd name="T4" fmla="*/ 0 w 501"/>
                  <a:gd name="T5" fmla="*/ 1318 h 92"/>
                  <a:gd name="T6" fmla="*/ 3772 w 501"/>
                  <a:gd name="T7" fmla="*/ 1510 h 92"/>
                  <a:gd name="T8" fmla="*/ 7838 w 501"/>
                  <a:gd name="T9" fmla="*/ 0 h 92"/>
                  <a:gd name="T10" fmla="*/ 7838 w 501"/>
                  <a:gd name="T11" fmla="*/ 0 h 92"/>
                  <a:gd name="T12" fmla="*/ 3754 w 501"/>
                  <a:gd name="T13" fmla="*/ 1419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92">
                    <a:moveTo>
                      <a:pt x="240" y="75"/>
                    </a:moveTo>
                    <a:cubicBezTo>
                      <a:pt x="161" y="86"/>
                      <a:pt x="74" y="9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75" y="91"/>
                      <a:pt x="161" y="92"/>
                      <a:pt x="241" y="80"/>
                    </a:cubicBezTo>
                    <a:cubicBezTo>
                      <a:pt x="370" y="62"/>
                      <a:pt x="479" y="16"/>
                      <a:pt x="501" y="0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480" y="16"/>
                      <a:pt x="367" y="56"/>
                      <a:pt x="240" y="75"/>
                    </a:cubicBezTo>
                    <a:close/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173">
                <a:extLst>
                  <a:ext uri="{FF2B5EF4-FFF2-40B4-BE49-F238E27FC236}">
                    <a16:creationId xmlns:a16="http://schemas.microsoft.com/office/drawing/2014/main" id="{8993BBB0-9B14-4227-8767-A09C2496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1271 w 295"/>
                  <a:gd name="T1" fmla="*/ 93 h 270"/>
                  <a:gd name="T2" fmla="*/ 1188 w 295"/>
                  <a:gd name="T3" fmla="*/ 93 h 270"/>
                  <a:gd name="T4" fmla="*/ 0 w 295"/>
                  <a:gd name="T5" fmla="*/ 2539 h 270"/>
                  <a:gd name="T6" fmla="*/ 1396 w 295"/>
                  <a:gd name="T7" fmla="*/ 5120 h 270"/>
                  <a:gd name="T8" fmla="*/ 3505 w 295"/>
                  <a:gd name="T9" fmla="*/ 4928 h 270"/>
                  <a:gd name="T10" fmla="*/ 4618 w 295"/>
                  <a:gd name="T11" fmla="*/ 2539 h 270"/>
                  <a:gd name="T12" fmla="*/ 4163 w 295"/>
                  <a:gd name="T13" fmla="*/ 888 h 270"/>
                  <a:gd name="T14" fmla="*/ 1271 w 295"/>
                  <a:gd name="T15" fmla="*/ 93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5" h="270">
                    <a:moveTo>
                      <a:pt x="81" y="5"/>
                    </a:move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174">
                <a:extLst>
                  <a:ext uri="{FF2B5EF4-FFF2-40B4-BE49-F238E27FC236}">
                    <a16:creationId xmlns:a16="http://schemas.microsoft.com/office/drawing/2014/main" id="{D8824AB3-E9CB-4BAC-8947-EDAC85852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913"/>
                <a:ext cx="170" cy="563"/>
              </a:xfrm>
              <a:custGeom>
                <a:avLst/>
                <a:gdLst>
                  <a:gd name="T0" fmla="*/ 0 w 68"/>
                  <a:gd name="T1" fmla="*/ 4008 h 211"/>
                  <a:gd name="T2" fmla="*/ 1063 w 68"/>
                  <a:gd name="T3" fmla="*/ 1652 h 211"/>
                  <a:gd name="T4" fmla="*/ 613 w 68"/>
                  <a:gd name="T5" fmla="*/ 0 h 2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11">
                    <a:moveTo>
                      <a:pt x="0" y="211"/>
                    </a:moveTo>
                    <a:cubicBezTo>
                      <a:pt x="41" y="185"/>
                      <a:pt x="68" y="139"/>
                      <a:pt x="68" y="87"/>
                    </a:cubicBezTo>
                    <a:cubicBezTo>
                      <a:pt x="68" y="54"/>
                      <a:pt x="57" y="24"/>
                      <a:pt x="39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Oval 175">
                <a:extLst>
                  <a:ext uri="{FF2B5EF4-FFF2-40B4-BE49-F238E27FC236}">
                    <a16:creationId xmlns:a16="http://schemas.microsoft.com/office/drawing/2014/main" id="{994AEBE5-D3EF-4855-8E3C-1841E2D87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009"/>
                <a:ext cx="83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0" name="Oval 176">
                <a:extLst>
                  <a:ext uri="{FF2B5EF4-FFF2-40B4-BE49-F238E27FC236}">
                    <a16:creationId xmlns:a16="http://schemas.microsoft.com/office/drawing/2014/main" id="{39C76E62-B5FE-4CCE-AB95-FF50CB72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7" y="2092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1" name="Oval 177">
                <a:extLst>
                  <a:ext uri="{FF2B5EF4-FFF2-40B4-BE49-F238E27FC236}">
                    <a16:creationId xmlns:a16="http://schemas.microsoft.com/office/drawing/2014/main" id="{BD1AFD2F-AABB-4006-9F89-C4109E749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1980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2" name="Freeform 178">
                <a:extLst>
                  <a:ext uri="{FF2B5EF4-FFF2-40B4-BE49-F238E27FC236}">
                    <a16:creationId xmlns:a16="http://schemas.microsoft.com/office/drawing/2014/main" id="{A497386C-3E97-44E1-8381-9710ABA04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31"/>
                <a:ext cx="1361" cy="682"/>
              </a:xfrm>
              <a:custGeom>
                <a:avLst/>
                <a:gdLst>
                  <a:gd name="T0" fmla="*/ 2597 w 544"/>
                  <a:gd name="T1" fmla="*/ 0 h 256"/>
                  <a:gd name="T2" fmla="*/ 113 w 544"/>
                  <a:gd name="T3" fmla="*/ 2158 h 256"/>
                  <a:gd name="T4" fmla="*/ 83 w 544"/>
                  <a:gd name="T5" fmla="*/ 2627 h 256"/>
                  <a:gd name="T6" fmla="*/ 3743 w 544"/>
                  <a:gd name="T7" fmla="*/ 4806 h 256"/>
                  <a:gd name="T8" fmla="*/ 8174 w 544"/>
                  <a:gd name="T9" fmla="*/ 4137 h 256"/>
                  <a:gd name="T10" fmla="*/ 8519 w 544"/>
                  <a:gd name="T11" fmla="*/ 4159 h 2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4" h="256">
                    <a:moveTo>
                      <a:pt x="166" y="0"/>
                    </a:moveTo>
                    <a:cubicBezTo>
                      <a:pt x="70" y="26"/>
                      <a:pt x="25" y="85"/>
                      <a:pt x="7" y="114"/>
                    </a:cubicBezTo>
                    <a:cubicBezTo>
                      <a:pt x="0" y="126"/>
                      <a:pt x="1" y="130"/>
                      <a:pt x="5" y="139"/>
                    </a:cubicBezTo>
                    <a:cubicBezTo>
                      <a:pt x="34" y="183"/>
                      <a:pt x="116" y="252"/>
                      <a:pt x="239" y="254"/>
                    </a:cubicBezTo>
                    <a:cubicBezTo>
                      <a:pt x="372" y="256"/>
                      <a:pt x="485" y="219"/>
                      <a:pt x="522" y="219"/>
                    </a:cubicBezTo>
                    <a:cubicBezTo>
                      <a:pt x="529" y="219"/>
                      <a:pt x="536" y="220"/>
                      <a:pt x="544" y="220"/>
                    </a:cubicBezTo>
                  </a:path>
                </a:pathLst>
              </a:custGeom>
              <a:noFill/>
              <a:ln w="7938" cap="flat">
                <a:solidFill>
                  <a:srgbClr val="9057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179">
                <a:extLst>
                  <a:ext uri="{FF2B5EF4-FFF2-40B4-BE49-F238E27FC236}">
                    <a16:creationId xmlns:a16="http://schemas.microsoft.com/office/drawing/2014/main" id="{D65F4BEF-E965-4B6D-A5AA-CB108969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67"/>
                <a:ext cx="1023" cy="656"/>
              </a:xfrm>
              <a:custGeom>
                <a:avLst/>
                <a:gdLst>
                  <a:gd name="T0" fmla="*/ 5400 w 409"/>
                  <a:gd name="T1" fmla="*/ 4629 h 246"/>
                  <a:gd name="T2" fmla="*/ 5805 w 409"/>
                  <a:gd name="T3" fmla="*/ 4664 h 246"/>
                  <a:gd name="T4" fmla="*/ 6368 w 409"/>
                  <a:gd name="T5" fmla="*/ 4173 h 246"/>
                  <a:gd name="T6" fmla="*/ 5650 w 409"/>
                  <a:gd name="T7" fmla="*/ 3093 h 246"/>
                  <a:gd name="T8" fmla="*/ 533 w 409"/>
                  <a:gd name="T9" fmla="*/ 248 h 246"/>
                  <a:gd name="T10" fmla="*/ 0 w 409"/>
                  <a:gd name="T11" fmla="*/ 320 h 2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9" h="246">
                    <a:moveTo>
                      <a:pt x="345" y="244"/>
                    </a:moveTo>
                    <a:cubicBezTo>
                      <a:pt x="354" y="245"/>
                      <a:pt x="362" y="246"/>
                      <a:pt x="371" y="246"/>
                    </a:cubicBezTo>
                    <a:cubicBezTo>
                      <a:pt x="389" y="246"/>
                      <a:pt x="406" y="235"/>
                      <a:pt x="407" y="220"/>
                    </a:cubicBezTo>
                    <a:cubicBezTo>
                      <a:pt x="409" y="189"/>
                      <a:pt x="369" y="170"/>
                      <a:pt x="361" y="163"/>
                    </a:cubicBezTo>
                    <a:cubicBezTo>
                      <a:pt x="334" y="137"/>
                      <a:pt x="204" y="0"/>
                      <a:pt x="34" y="13"/>
                    </a:cubicBezTo>
                    <a:cubicBezTo>
                      <a:pt x="22" y="14"/>
                      <a:pt x="11" y="15"/>
                      <a:pt x="0" y="1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180">
                <a:extLst>
                  <a:ext uri="{FF2B5EF4-FFF2-40B4-BE49-F238E27FC236}">
                    <a16:creationId xmlns:a16="http://schemas.microsoft.com/office/drawing/2014/main" id="{97D78871-7849-4713-AB1D-72732C143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1448" cy="763"/>
              </a:xfrm>
              <a:custGeom>
                <a:avLst/>
                <a:gdLst>
                  <a:gd name="T0" fmla="*/ 3426 w 579"/>
                  <a:gd name="T1" fmla="*/ 0 h 286"/>
                  <a:gd name="T2" fmla="*/ 3426 w 579"/>
                  <a:gd name="T3" fmla="*/ 0 h 286"/>
                  <a:gd name="T4" fmla="*/ 0 w 579"/>
                  <a:gd name="T5" fmla="*/ 2641 h 286"/>
                  <a:gd name="T6" fmla="*/ 4004 w 579"/>
                  <a:gd name="T7" fmla="*/ 5394 h 286"/>
                  <a:gd name="T8" fmla="*/ 8130 w 579"/>
                  <a:gd name="T9" fmla="*/ 4575 h 286"/>
                  <a:gd name="T10" fmla="*/ 9056 w 579"/>
                  <a:gd name="T11" fmla="*/ 437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9" h="286">
                    <a:moveTo>
                      <a:pt x="219" y="0"/>
                    </a:move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21" y="181"/>
                      <a:pt x="122" y="282"/>
                      <a:pt x="256" y="284"/>
                    </a:cubicBezTo>
                    <a:cubicBezTo>
                      <a:pt x="389" y="286"/>
                      <a:pt x="477" y="249"/>
                      <a:pt x="520" y="241"/>
                    </a:cubicBezTo>
                    <a:cubicBezTo>
                      <a:pt x="539" y="236"/>
                      <a:pt x="563" y="231"/>
                      <a:pt x="579" y="23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Freeform 181">
                <a:extLst>
                  <a:ext uri="{FF2B5EF4-FFF2-40B4-BE49-F238E27FC236}">
                    <a16:creationId xmlns:a16="http://schemas.microsoft.com/office/drawing/2014/main" id="{9CB1BE20-E844-4047-840B-064D7AF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561"/>
                <a:ext cx="50" cy="163"/>
              </a:xfrm>
              <a:custGeom>
                <a:avLst/>
                <a:gdLst>
                  <a:gd name="T0" fmla="*/ 0 w 20"/>
                  <a:gd name="T1" fmla="*/ 1165 h 61"/>
                  <a:gd name="T2" fmla="*/ 0 w 20"/>
                  <a:gd name="T3" fmla="*/ 1165 h 61"/>
                  <a:gd name="T4" fmla="*/ 313 w 20"/>
                  <a:gd name="T5" fmla="*/ 35 h 61"/>
                  <a:gd name="T6" fmla="*/ 283 w 20"/>
                  <a:gd name="T7" fmla="*/ 0 h 61"/>
                  <a:gd name="T8" fmla="*/ 0 w 20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61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4" y="40"/>
                      <a:pt x="12" y="14"/>
                      <a:pt x="20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13"/>
                      <a:pt x="4" y="40"/>
                      <a:pt x="0" y="6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6" name="Freeform 182">
                <a:extLst>
                  <a:ext uri="{FF2B5EF4-FFF2-40B4-BE49-F238E27FC236}">
                    <a16:creationId xmlns:a16="http://schemas.microsoft.com/office/drawing/2014/main" id="{25F618A5-88E5-43E5-8827-187BEE1B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569"/>
                <a:ext cx="27" cy="152"/>
              </a:xfrm>
              <a:custGeom>
                <a:avLst/>
                <a:gdLst>
                  <a:gd name="T0" fmla="*/ 0 w 11"/>
                  <a:gd name="T1" fmla="*/ 1080 h 57"/>
                  <a:gd name="T2" fmla="*/ 0 w 11"/>
                  <a:gd name="T3" fmla="*/ 1080 h 57"/>
                  <a:gd name="T4" fmla="*/ 162 w 11"/>
                  <a:gd name="T5" fmla="*/ 0 h 57"/>
                  <a:gd name="T6" fmla="*/ 120 w 11"/>
                  <a:gd name="T7" fmla="*/ 0 h 57"/>
                  <a:gd name="T8" fmla="*/ 0 w 11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3" y="33"/>
                      <a:pt x="8" y="12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1"/>
                      <a:pt x="3" y="33"/>
                      <a:pt x="0" y="5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183">
                <a:extLst>
                  <a:ext uri="{FF2B5EF4-FFF2-40B4-BE49-F238E27FC236}">
                    <a16:creationId xmlns:a16="http://schemas.microsoft.com/office/drawing/2014/main" id="{1C006E1C-78CB-4DBE-A80B-F79F75F9B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59"/>
                <a:ext cx="7" cy="157"/>
              </a:xfrm>
              <a:custGeom>
                <a:avLst/>
                <a:gdLst>
                  <a:gd name="T0" fmla="*/ 0 w 3"/>
                  <a:gd name="T1" fmla="*/ 0 h 59"/>
                  <a:gd name="T2" fmla="*/ 0 w 3"/>
                  <a:gd name="T3" fmla="*/ 1112 h 59"/>
                  <a:gd name="T4" fmla="*/ 0 w 3"/>
                  <a:gd name="T5" fmla="*/ 1112 h 59"/>
                  <a:gd name="T6" fmla="*/ 37 w 3"/>
                  <a:gd name="T7" fmla="*/ 0 h 59"/>
                  <a:gd name="T8" fmla="*/ 0 w 3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cubicBezTo>
                      <a:pt x="0" y="11"/>
                      <a:pt x="2" y="34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34"/>
                      <a:pt x="3" y="11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184">
                <a:extLst>
                  <a:ext uri="{FF2B5EF4-FFF2-40B4-BE49-F238E27FC236}">
                    <a16:creationId xmlns:a16="http://schemas.microsoft.com/office/drawing/2014/main" id="{51A4E948-97F3-43E5-8A45-B219D7F74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063"/>
                <a:ext cx="343" cy="136"/>
              </a:xfrm>
              <a:custGeom>
                <a:avLst/>
                <a:gdLst>
                  <a:gd name="T0" fmla="*/ 0 w 137"/>
                  <a:gd name="T1" fmla="*/ 661 h 51"/>
                  <a:gd name="T2" fmla="*/ 0 w 137"/>
                  <a:gd name="T3" fmla="*/ 661 h 51"/>
                  <a:gd name="T4" fmla="*/ 2151 w 137"/>
                  <a:gd name="T5" fmla="*/ 35 h 51"/>
                  <a:gd name="T6" fmla="*/ 2101 w 137"/>
                  <a:gd name="T7" fmla="*/ 0 h 51"/>
                  <a:gd name="T8" fmla="*/ 0 w 137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51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56" y="51"/>
                      <a:pt x="106" y="39"/>
                      <a:pt x="137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05" y="36"/>
                      <a:pt x="54" y="51"/>
                      <a:pt x="0" y="3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185">
                <a:extLst>
                  <a:ext uri="{FF2B5EF4-FFF2-40B4-BE49-F238E27FC236}">
                    <a16:creationId xmlns:a16="http://schemas.microsoft.com/office/drawing/2014/main" id="{158C60EB-C369-43B0-8FDF-9F1DE7520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25"/>
                <a:ext cx="365" cy="96"/>
              </a:xfrm>
              <a:custGeom>
                <a:avLst/>
                <a:gdLst>
                  <a:gd name="T0" fmla="*/ 0 w 146"/>
                  <a:gd name="T1" fmla="*/ 227 h 36"/>
                  <a:gd name="T2" fmla="*/ 0 w 146"/>
                  <a:gd name="T3" fmla="*/ 227 h 36"/>
                  <a:gd name="T4" fmla="*/ 2283 w 146"/>
                  <a:gd name="T5" fmla="*/ 35 h 36"/>
                  <a:gd name="T6" fmla="*/ 2250 w 146"/>
                  <a:gd name="T7" fmla="*/ 0 h 36"/>
                  <a:gd name="T8" fmla="*/ 0 w 146"/>
                  <a:gd name="T9" fmla="*/ 22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36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55" y="36"/>
                      <a:pt x="115" y="32"/>
                      <a:pt x="146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14" y="30"/>
                      <a:pt x="54" y="36"/>
                      <a:pt x="0" y="1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186">
                <a:extLst>
                  <a:ext uri="{FF2B5EF4-FFF2-40B4-BE49-F238E27FC236}">
                    <a16:creationId xmlns:a16="http://schemas.microsoft.com/office/drawing/2014/main" id="{224E6CD1-C650-4FF8-8B11-610149F05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953"/>
                <a:ext cx="362" cy="112"/>
              </a:xfrm>
              <a:custGeom>
                <a:avLst/>
                <a:gdLst>
                  <a:gd name="T0" fmla="*/ 0 w 145"/>
                  <a:gd name="T1" fmla="*/ 0 h 42"/>
                  <a:gd name="T2" fmla="*/ 2257 w 145"/>
                  <a:gd name="T3" fmla="*/ 227 h 42"/>
                  <a:gd name="T4" fmla="*/ 2224 w 145"/>
                  <a:gd name="T5" fmla="*/ 192 h 42"/>
                  <a:gd name="T6" fmla="*/ 0 w 14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2">
                    <a:moveTo>
                      <a:pt x="0" y="0"/>
                    </a:moveTo>
                    <a:cubicBezTo>
                      <a:pt x="44" y="26"/>
                      <a:pt x="107" y="42"/>
                      <a:pt x="145" y="12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07" y="39"/>
                      <a:pt x="43" y="25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187">
                <a:extLst>
                  <a:ext uri="{FF2B5EF4-FFF2-40B4-BE49-F238E27FC236}">
                    <a16:creationId xmlns:a16="http://schemas.microsoft.com/office/drawing/2014/main" id="{2865A015-6D40-425E-BBEB-81C559947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884"/>
                <a:ext cx="370" cy="120"/>
              </a:xfrm>
              <a:custGeom>
                <a:avLst/>
                <a:gdLst>
                  <a:gd name="T0" fmla="*/ 0 w 148"/>
                  <a:gd name="T1" fmla="*/ 0 h 45"/>
                  <a:gd name="T2" fmla="*/ 2313 w 148"/>
                  <a:gd name="T3" fmla="*/ 397 h 45"/>
                  <a:gd name="T4" fmla="*/ 2283 w 148"/>
                  <a:gd name="T5" fmla="*/ 363 h 45"/>
                  <a:gd name="T6" fmla="*/ 0 w 148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45">
                    <a:moveTo>
                      <a:pt x="0" y="0"/>
                    </a:moveTo>
                    <a:cubicBezTo>
                      <a:pt x="41" y="35"/>
                      <a:pt x="108" y="45"/>
                      <a:pt x="148" y="21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08" y="42"/>
                      <a:pt x="41" y="3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188">
                <a:extLst>
                  <a:ext uri="{FF2B5EF4-FFF2-40B4-BE49-F238E27FC236}">
                    <a16:creationId xmlns:a16="http://schemas.microsoft.com/office/drawing/2014/main" id="{2B8CE263-FE8A-4FAC-AB9E-A4070B66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7"/>
                <a:ext cx="357" cy="154"/>
              </a:xfrm>
              <a:custGeom>
                <a:avLst/>
                <a:gdLst>
                  <a:gd name="T0" fmla="*/ 0 w 143"/>
                  <a:gd name="T1" fmla="*/ 0 h 58"/>
                  <a:gd name="T2" fmla="*/ 2224 w 143"/>
                  <a:gd name="T3" fmla="*/ 690 h 58"/>
                  <a:gd name="T4" fmla="*/ 2212 w 143"/>
                  <a:gd name="T5" fmla="*/ 635 h 58"/>
                  <a:gd name="T6" fmla="*/ 0 w 143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" h="58">
                    <a:moveTo>
                      <a:pt x="0" y="0"/>
                    </a:moveTo>
                    <a:cubicBezTo>
                      <a:pt x="32" y="40"/>
                      <a:pt x="99" y="58"/>
                      <a:pt x="143" y="37"/>
                    </a:cubicBezTo>
                    <a:cubicBezTo>
                      <a:pt x="142" y="34"/>
                      <a:pt x="142" y="34"/>
                      <a:pt x="142" y="34"/>
                    </a:cubicBezTo>
                    <a:cubicBezTo>
                      <a:pt x="98" y="54"/>
                      <a:pt x="31" y="39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189">
                <a:extLst>
                  <a:ext uri="{FF2B5EF4-FFF2-40B4-BE49-F238E27FC236}">
                    <a16:creationId xmlns:a16="http://schemas.microsoft.com/office/drawing/2014/main" id="{B05F5475-20EC-463F-8264-CFFF19591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737"/>
                <a:ext cx="332" cy="184"/>
              </a:xfrm>
              <a:custGeom>
                <a:avLst/>
                <a:gdLst>
                  <a:gd name="T0" fmla="*/ 0 w 133"/>
                  <a:gd name="T1" fmla="*/ 0 h 69"/>
                  <a:gd name="T2" fmla="*/ 2069 w 133"/>
                  <a:gd name="T3" fmla="*/ 989 h 69"/>
                  <a:gd name="T4" fmla="*/ 2057 w 133"/>
                  <a:gd name="T5" fmla="*/ 947 h 69"/>
                  <a:gd name="T6" fmla="*/ 0 w 13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69">
                    <a:moveTo>
                      <a:pt x="0" y="0"/>
                    </a:moveTo>
                    <a:cubicBezTo>
                      <a:pt x="26" y="45"/>
                      <a:pt x="86" y="69"/>
                      <a:pt x="133" y="52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86" y="66"/>
                      <a:pt x="26" y="4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190">
                <a:extLst>
                  <a:ext uri="{FF2B5EF4-FFF2-40B4-BE49-F238E27FC236}">
                    <a16:creationId xmlns:a16="http://schemas.microsoft.com/office/drawing/2014/main" id="{1EBCBF32-A864-4347-906E-090D93989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65"/>
                <a:ext cx="300" cy="222"/>
              </a:xfrm>
              <a:custGeom>
                <a:avLst/>
                <a:gdLst>
                  <a:gd name="T0" fmla="*/ 0 w 120"/>
                  <a:gd name="T1" fmla="*/ 0 h 83"/>
                  <a:gd name="T2" fmla="*/ 1875 w 120"/>
                  <a:gd name="T3" fmla="*/ 1337 h 83"/>
                  <a:gd name="T4" fmla="*/ 1863 w 120"/>
                  <a:gd name="T5" fmla="*/ 1281 h 83"/>
                  <a:gd name="T6" fmla="*/ 0 w 120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3">
                    <a:moveTo>
                      <a:pt x="0" y="0"/>
                    </a:moveTo>
                    <a:cubicBezTo>
                      <a:pt x="19" y="51"/>
                      <a:pt x="72" y="83"/>
                      <a:pt x="120" y="70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73" y="79"/>
                      <a:pt x="18" y="50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191">
                <a:extLst>
                  <a:ext uri="{FF2B5EF4-FFF2-40B4-BE49-F238E27FC236}">
                    <a16:creationId xmlns:a16="http://schemas.microsoft.com/office/drawing/2014/main" id="{B19C2D57-8508-4D4C-ACA5-DAAD7498E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604"/>
                <a:ext cx="265" cy="248"/>
              </a:xfrm>
              <a:custGeom>
                <a:avLst/>
                <a:gdLst>
                  <a:gd name="T0" fmla="*/ 0 w 106"/>
                  <a:gd name="T1" fmla="*/ 0 h 93"/>
                  <a:gd name="T2" fmla="*/ 1658 w 106"/>
                  <a:gd name="T3" fmla="*/ 1629 h 93"/>
                  <a:gd name="T4" fmla="*/ 1658 w 106"/>
                  <a:gd name="T5" fmla="*/ 1571 h 93"/>
                  <a:gd name="T6" fmla="*/ 0 w 10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93">
                    <a:moveTo>
                      <a:pt x="0" y="0"/>
                    </a:moveTo>
                    <a:cubicBezTo>
                      <a:pt x="12" y="56"/>
                      <a:pt x="57" y="93"/>
                      <a:pt x="106" y="86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58" y="90"/>
                      <a:pt x="12" y="55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192">
                <a:extLst>
                  <a:ext uri="{FF2B5EF4-FFF2-40B4-BE49-F238E27FC236}">
                    <a16:creationId xmlns:a16="http://schemas.microsoft.com/office/drawing/2014/main" id="{6B88B297-8FCF-4FFF-94A9-403F492D2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577"/>
                <a:ext cx="225" cy="248"/>
              </a:xfrm>
              <a:custGeom>
                <a:avLst/>
                <a:gdLst>
                  <a:gd name="T0" fmla="*/ 0 w 90"/>
                  <a:gd name="T1" fmla="*/ 0 h 93"/>
                  <a:gd name="T2" fmla="*/ 1408 w 90"/>
                  <a:gd name="T3" fmla="*/ 1707 h 93"/>
                  <a:gd name="T4" fmla="*/ 1408 w 90"/>
                  <a:gd name="T5" fmla="*/ 1651 h 93"/>
                  <a:gd name="T6" fmla="*/ 0 w 90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57"/>
                      <a:pt x="44" y="93"/>
                      <a:pt x="90" y="90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36" y="90"/>
                      <a:pt x="7" y="42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193">
                <a:extLst>
                  <a:ext uri="{FF2B5EF4-FFF2-40B4-BE49-F238E27FC236}">
                    <a16:creationId xmlns:a16="http://schemas.microsoft.com/office/drawing/2014/main" id="{6ABDD349-7298-4019-AE23-22C0B8FE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545"/>
                <a:ext cx="190" cy="264"/>
              </a:xfrm>
              <a:custGeom>
                <a:avLst/>
                <a:gdLst>
                  <a:gd name="T0" fmla="*/ 0 w 76"/>
                  <a:gd name="T1" fmla="*/ 0 h 99"/>
                  <a:gd name="T2" fmla="*/ 1188 w 76"/>
                  <a:gd name="T3" fmla="*/ 1877 h 99"/>
                  <a:gd name="T4" fmla="*/ 1188 w 76"/>
                  <a:gd name="T5" fmla="*/ 1821 h 99"/>
                  <a:gd name="T6" fmla="*/ 0 w 76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99">
                    <a:moveTo>
                      <a:pt x="0" y="0"/>
                    </a:moveTo>
                    <a:cubicBezTo>
                      <a:pt x="3" y="48"/>
                      <a:pt x="28" y="97"/>
                      <a:pt x="76" y="99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30" y="94"/>
                      <a:pt x="3" y="46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194">
                <a:extLst>
                  <a:ext uri="{FF2B5EF4-FFF2-40B4-BE49-F238E27FC236}">
                    <a16:creationId xmlns:a16="http://schemas.microsoft.com/office/drawing/2014/main" id="{4712B123-650B-4EFD-826C-86F2378E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29"/>
                <a:ext cx="157" cy="272"/>
              </a:xfrm>
              <a:custGeom>
                <a:avLst/>
                <a:gdLst>
                  <a:gd name="T0" fmla="*/ 962 w 63"/>
                  <a:gd name="T1" fmla="*/ 1933 h 102"/>
                  <a:gd name="T2" fmla="*/ 974 w 63"/>
                  <a:gd name="T3" fmla="*/ 1899 h 102"/>
                  <a:gd name="T4" fmla="*/ 30 w 63"/>
                  <a:gd name="T5" fmla="*/ 0 h 102"/>
                  <a:gd name="T6" fmla="*/ 30 w 63"/>
                  <a:gd name="T7" fmla="*/ 0 h 102"/>
                  <a:gd name="T8" fmla="*/ 962 w 63"/>
                  <a:gd name="T9" fmla="*/ 193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02">
                    <a:moveTo>
                      <a:pt x="62" y="102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22" y="92"/>
                      <a:pt x="0" y="4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4"/>
                      <a:pt x="20" y="95"/>
                      <a:pt x="62" y="10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195">
                <a:extLst>
                  <a:ext uri="{FF2B5EF4-FFF2-40B4-BE49-F238E27FC236}">
                    <a16:creationId xmlns:a16="http://schemas.microsoft.com/office/drawing/2014/main" id="{FDBB9050-9603-4A43-AA33-5D7AF889A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521"/>
                <a:ext cx="130" cy="283"/>
              </a:xfrm>
              <a:custGeom>
                <a:avLst/>
                <a:gdLst>
                  <a:gd name="T0" fmla="*/ 800 w 52"/>
                  <a:gd name="T1" fmla="*/ 2018 h 106"/>
                  <a:gd name="T2" fmla="*/ 813 w 52"/>
                  <a:gd name="T3" fmla="*/ 1981 h 106"/>
                  <a:gd name="T4" fmla="*/ 125 w 52"/>
                  <a:gd name="T5" fmla="*/ 0 h 106"/>
                  <a:gd name="T6" fmla="*/ 125 w 52"/>
                  <a:gd name="T7" fmla="*/ 0 h 106"/>
                  <a:gd name="T8" fmla="*/ 800 w 52"/>
                  <a:gd name="T9" fmla="*/ 2018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06">
                    <a:moveTo>
                      <a:pt x="51" y="106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18" y="91"/>
                      <a:pt x="0" y="38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9"/>
                      <a:pt x="16" y="93"/>
                      <a:pt x="51" y="10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196">
                <a:extLst>
                  <a:ext uri="{FF2B5EF4-FFF2-40B4-BE49-F238E27FC236}">
                    <a16:creationId xmlns:a16="http://schemas.microsoft.com/office/drawing/2014/main" id="{5402C5DE-DA1C-492A-BC74-27161850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556"/>
                <a:ext cx="98" cy="259"/>
              </a:xfrm>
              <a:custGeom>
                <a:avLst/>
                <a:gdLst>
                  <a:gd name="T0" fmla="*/ 601 w 39"/>
                  <a:gd name="T1" fmla="*/ 1848 h 97"/>
                  <a:gd name="T2" fmla="*/ 618 w 39"/>
                  <a:gd name="T3" fmla="*/ 1810 h 97"/>
                  <a:gd name="T4" fmla="*/ 126 w 39"/>
                  <a:gd name="T5" fmla="*/ 0 h 97"/>
                  <a:gd name="T6" fmla="*/ 126 w 39"/>
                  <a:gd name="T7" fmla="*/ 0 h 97"/>
                  <a:gd name="T8" fmla="*/ 601 w 39"/>
                  <a:gd name="T9" fmla="*/ 1848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7">
                    <a:moveTo>
                      <a:pt x="38" y="97"/>
                    </a:moveTo>
                    <a:cubicBezTo>
                      <a:pt x="39" y="95"/>
                      <a:pt x="39" y="95"/>
                      <a:pt x="39" y="95"/>
                    </a:cubicBezTo>
                    <a:cubicBezTo>
                      <a:pt x="16" y="79"/>
                      <a:pt x="0" y="3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5"/>
                      <a:pt x="13" y="81"/>
                      <a:pt x="38" y="9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197">
                <a:extLst>
                  <a:ext uri="{FF2B5EF4-FFF2-40B4-BE49-F238E27FC236}">
                    <a16:creationId xmlns:a16="http://schemas.microsoft.com/office/drawing/2014/main" id="{4DDEF466-0310-474F-ABFD-05F93DFE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575"/>
                <a:ext cx="88" cy="253"/>
              </a:xfrm>
              <a:custGeom>
                <a:avLst/>
                <a:gdLst>
                  <a:gd name="T0" fmla="*/ 538 w 35"/>
                  <a:gd name="T1" fmla="*/ 1795 h 95"/>
                  <a:gd name="T2" fmla="*/ 556 w 35"/>
                  <a:gd name="T3" fmla="*/ 1736 h 95"/>
                  <a:gd name="T4" fmla="*/ 209 w 35"/>
                  <a:gd name="T5" fmla="*/ 0 h 95"/>
                  <a:gd name="T6" fmla="*/ 209 w 35"/>
                  <a:gd name="T7" fmla="*/ 0 h 95"/>
                  <a:gd name="T8" fmla="*/ 538 w 35"/>
                  <a:gd name="T9" fmla="*/ 179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5">
                    <a:moveTo>
                      <a:pt x="34" y="95"/>
                    </a:moveTo>
                    <a:cubicBezTo>
                      <a:pt x="35" y="92"/>
                      <a:pt x="35" y="92"/>
                      <a:pt x="35" y="92"/>
                    </a:cubicBezTo>
                    <a:cubicBezTo>
                      <a:pt x="12" y="77"/>
                      <a:pt x="1" y="3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32"/>
                      <a:pt x="9" y="79"/>
                      <a:pt x="34" y="9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198">
                <a:extLst>
                  <a:ext uri="{FF2B5EF4-FFF2-40B4-BE49-F238E27FC236}">
                    <a16:creationId xmlns:a16="http://schemas.microsoft.com/office/drawing/2014/main" id="{18A1FAE4-73A5-447B-BFD9-19FB0AE9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623"/>
                <a:ext cx="73" cy="224"/>
              </a:xfrm>
              <a:custGeom>
                <a:avLst/>
                <a:gdLst>
                  <a:gd name="T0" fmla="*/ 430 w 29"/>
                  <a:gd name="T1" fmla="*/ 1592 h 84"/>
                  <a:gd name="T2" fmla="*/ 463 w 29"/>
                  <a:gd name="T3" fmla="*/ 1557 h 84"/>
                  <a:gd name="T4" fmla="*/ 209 w 29"/>
                  <a:gd name="T5" fmla="*/ 0 h 84"/>
                  <a:gd name="T6" fmla="*/ 209 w 29"/>
                  <a:gd name="T7" fmla="*/ 0 h 84"/>
                  <a:gd name="T8" fmla="*/ 430 w 29"/>
                  <a:gd name="T9" fmla="*/ 1592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84">
                    <a:moveTo>
                      <a:pt x="27" y="84"/>
                    </a:moveTo>
                    <a:cubicBezTo>
                      <a:pt x="29" y="82"/>
                      <a:pt x="29" y="82"/>
                      <a:pt x="29" y="82"/>
                    </a:cubicBezTo>
                    <a:cubicBezTo>
                      <a:pt x="7" y="68"/>
                      <a:pt x="1" y="24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26"/>
                      <a:pt x="4" y="69"/>
                      <a:pt x="27" y="84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199">
                <a:extLst>
                  <a:ext uri="{FF2B5EF4-FFF2-40B4-BE49-F238E27FC236}">
                    <a16:creationId xmlns:a16="http://schemas.microsoft.com/office/drawing/2014/main" id="{9EB881D1-E51F-41E7-BB57-93EBF8C21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676"/>
                <a:ext cx="55" cy="195"/>
              </a:xfrm>
              <a:custGeom>
                <a:avLst/>
                <a:gdLst>
                  <a:gd name="T0" fmla="*/ 333 w 22"/>
                  <a:gd name="T1" fmla="*/ 1392 h 73"/>
                  <a:gd name="T2" fmla="*/ 345 w 22"/>
                  <a:gd name="T3" fmla="*/ 1357 h 73"/>
                  <a:gd name="T4" fmla="*/ 188 w 22"/>
                  <a:gd name="T5" fmla="*/ 0 h 73"/>
                  <a:gd name="T6" fmla="*/ 188 w 22"/>
                  <a:gd name="T7" fmla="*/ 0 h 73"/>
                  <a:gd name="T8" fmla="*/ 333 w 22"/>
                  <a:gd name="T9" fmla="*/ 139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3">
                    <a:moveTo>
                      <a:pt x="21" y="73"/>
                    </a:moveTo>
                    <a:cubicBezTo>
                      <a:pt x="22" y="71"/>
                      <a:pt x="22" y="71"/>
                      <a:pt x="22" y="71"/>
                    </a:cubicBezTo>
                    <a:cubicBezTo>
                      <a:pt x="4" y="60"/>
                      <a:pt x="1" y="2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2"/>
                      <a:pt x="1" y="61"/>
                      <a:pt x="21" y="7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200">
                <a:extLst>
                  <a:ext uri="{FF2B5EF4-FFF2-40B4-BE49-F238E27FC236}">
                    <a16:creationId xmlns:a16="http://schemas.microsoft.com/office/drawing/2014/main" id="{175CD4B2-4168-4E43-8AB8-D0A8E3EF2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732"/>
                <a:ext cx="40" cy="168"/>
              </a:xfrm>
              <a:custGeom>
                <a:avLst/>
                <a:gdLst>
                  <a:gd name="T0" fmla="*/ 63 w 16"/>
                  <a:gd name="T1" fmla="*/ 853 h 63"/>
                  <a:gd name="T2" fmla="*/ 238 w 16"/>
                  <a:gd name="T3" fmla="*/ 1195 h 63"/>
                  <a:gd name="T4" fmla="*/ 250 w 16"/>
                  <a:gd name="T5" fmla="*/ 1139 h 63"/>
                  <a:gd name="T6" fmla="*/ 95 w 16"/>
                  <a:gd name="T7" fmla="*/ 832 h 63"/>
                  <a:gd name="T8" fmla="*/ 208 w 16"/>
                  <a:gd name="T9" fmla="*/ 0 h 63"/>
                  <a:gd name="T10" fmla="*/ 208 w 16"/>
                  <a:gd name="T11" fmla="*/ 0 h 63"/>
                  <a:gd name="T12" fmla="*/ 63 w 16"/>
                  <a:gd name="T13" fmla="*/ 853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3">
                    <a:moveTo>
                      <a:pt x="4" y="45"/>
                    </a:moveTo>
                    <a:cubicBezTo>
                      <a:pt x="5" y="53"/>
                      <a:pt x="9" y="60"/>
                      <a:pt x="15" y="63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2" y="58"/>
                      <a:pt x="8" y="52"/>
                      <a:pt x="6" y="44"/>
                    </a:cubicBezTo>
                    <a:cubicBezTo>
                      <a:pt x="3" y="30"/>
                      <a:pt x="5" y="1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5" y="12"/>
                      <a:pt x="0" y="30"/>
                      <a:pt x="4" y="4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5" name="Freeform 201">
                <a:extLst>
                  <a:ext uri="{FF2B5EF4-FFF2-40B4-BE49-F238E27FC236}">
                    <a16:creationId xmlns:a16="http://schemas.microsoft.com/office/drawing/2014/main" id="{65FBB70B-7E34-4538-A7B5-5EA4960A8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09"/>
                <a:ext cx="40" cy="123"/>
              </a:xfrm>
              <a:custGeom>
                <a:avLst/>
                <a:gdLst>
                  <a:gd name="T0" fmla="*/ 125 w 16"/>
                  <a:gd name="T1" fmla="*/ 880 h 46"/>
                  <a:gd name="T2" fmla="*/ 145 w 16"/>
                  <a:gd name="T3" fmla="*/ 824 h 46"/>
                  <a:gd name="T4" fmla="*/ 250 w 16"/>
                  <a:gd name="T5" fmla="*/ 0 h 46"/>
                  <a:gd name="T6" fmla="*/ 250 w 16"/>
                  <a:gd name="T7" fmla="*/ 0 h 46"/>
                  <a:gd name="T8" fmla="*/ 125 w 16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6">
                    <a:moveTo>
                      <a:pt x="8" y="46"/>
                    </a:moveTo>
                    <a:cubicBezTo>
                      <a:pt x="9" y="43"/>
                      <a:pt x="9" y="43"/>
                      <a:pt x="9" y="43"/>
                    </a:cubicBezTo>
                    <a:cubicBezTo>
                      <a:pt x="4" y="39"/>
                      <a:pt x="7" y="1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6" y="14"/>
                      <a:pt x="0" y="39"/>
                      <a:pt x="8" y="4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6" name="Freeform 202">
                <a:extLst>
                  <a:ext uri="{FF2B5EF4-FFF2-40B4-BE49-F238E27FC236}">
                    <a16:creationId xmlns:a16="http://schemas.microsoft.com/office/drawing/2014/main" id="{25DC3A30-0410-47C5-A0AD-A5316A623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903"/>
                <a:ext cx="40" cy="61"/>
              </a:xfrm>
              <a:custGeom>
                <a:avLst/>
                <a:gdLst>
                  <a:gd name="T0" fmla="*/ 20 w 40"/>
                  <a:gd name="T1" fmla="*/ 24 h 61"/>
                  <a:gd name="T2" fmla="*/ 0 w 40"/>
                  <a:gd name="T3" fmla="*/ 53 h 61"/>
                  <a:gd name="T4" fmla="*/ 5 w 40"/>
                  <a:gd name="T5" fmla="*/ 61 h 61"/>
                  <a:gd name="T6" fmla="*/ 40 w 40"/>
                  <a:gd name="T7" fmla="*/ 0 h 61"/>
                  <a:gd name="T8" fmla="*/ 40 w 40"/>
                  <a:gd name="T9" fmla="*/ 0 h 61"/>
                  <a:gd name="T10" fmla="*/ 40 w 40"/>
                  <a:gd name="T11" fmla="*/ 0 h 61"/>
                  <a:gd name="T12" fmla="*/ 20 w 40"/>
                  <a:gd name="T13" fmla="*/ 24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1">
                    <a:moveTo>
                      <a:pt x="20" y="24"/>
                    </a:moveTo>
                    <a:lnTo>
                      <a:pt x="0" y="53"/>
                    </a:lnTo>
                    <a:lnTo>
                      <a:pt x="5" y="61"/>
                    </a:lnTo>
                    <a:lnTo>
                      <a:pt x="40" y="0"/>
                    </a:ln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203">
                <a:extLst>
                  <a:ext uri="{FF2B5EF4-FFF2-40B4-BE49-F238E27FC236}">
                    <a16:creationId xmlns:a16="http://schemas.microsoft.com/office/drawing/2014/main" id="{A33664D9-0ABC-4333-AFF9-2FD29EAD5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1967"/>
                <a:ext cx="70" cy="37"/>
              </a:xfrm>
              <a:custGeom>
                <a:avLst/>
                <a:gdLst>
                  <a:gd name="T0" fmla="*/ 0 w 28"/>
                  <a:gd name="T1" fmla="*/ 167 h 14"/>
                  <a:gd name="T2" fmla="*/ 0 w 28"/>
                  <a:gd name="T3" fmla="*/ 225 h 14"/>
                  <a:gd name="T4" fmla="*/ 438 w 28"/>
                  <a:gd name="T5" fmla="*/ 0 h 14"/>
                  <a:gd name="T6" fmla="*/ 438 w 28"/>
                  <a:gd name="T7" fmla="*/ 0 h 14"/>
                  <a:gd name="T8" fmla="*/ 0 w 28"/>
                  <a:gd name="T9" fmla="*/ 16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1" y="14"/>
                      <a:pt x="24" y="6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5"/>
                      <a:pt x="11" y="11"/>
                      <a:pt x="0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204">
                <a:extLst>
                  <a:ext uri="{FF2B5EF4-FFF2-40B4-BE49-F238E27FC236}">
                    <a16:creationId xmlns:a16="http://schemas.microsoft.com/office/drawing/2014/main" id="{30C45507-D48D-4A92-97C6-D5ED7AEE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556"/>
                <a:ext cx="23" cy="139"/>
              </a:xfrm>
              <a:custGeom>
                <a:avLst/>
                <a:gdLst>
                  <a:gd name="T0" fmla="*/ 0 w 9"/>
                  <a:gd name="T1" fmla="*/ 21 h 52"/>
                  <a:gd name="T2" fmla="*/ 151 w 9"/>
                  <a:gd name="T3" fmla="*/ 994 h 52"/>
                  <a:gd name="T4" fmla="*/ 151 w 9"/>
                  <a:gd name="T5" fmla="*/ 994 h 52"/>
                  <a:gd name="T6" fmla="*/ 33 w 9"/>
                  <a:gd name="T7" fmla="*/ 0 h 52"/>
                  <a:gd name="T8" fmla="*/ 0 w 9"/>
                  <a:gd name="T9" fmla="*/ 2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2">
                    <a:moveTo>
                      <a:pt x="0" y="1"/>
                    </a:moveTo>
                    <a:cubicBezTo>
                      <a:pt x="4" y="15"/>
                      <a:pt x="8" y="33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33"/>
                      <a:pt x="7" y="14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4" name="Freeform 205">
              <a:extLst>
                <a:ext uri="{FF2B5EF4-FFF2-40B4-BE49-F238E27FC236}">
                  <a16:creationId xmlns:a16="http://schemas.microsoft.com/office/drawing/2014/main" id="{84D73B32-5C0A-4E5B-AB0C-AB648FAC7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540"/>
              <a:ext cx="27" cy="131"/>
            </a:xfrm>
            <a:custGeom>
              <a:avLst/>
              <a:gdLst>
                <a:gd name="T0" fmla="*/ 0 w 11"/>
                <a:gd name="T1" fmla="*/ 21 h 49"/>
                <a:gd name="T2" fmla="*/ 162 w 11"/>
                <a:gd name="T3" fmla="*/ 936 h 49"/>
                <a:gd name="T4" fmla="*/ 162 w 11"/>
                <a:gd name="T5" fmla="*/ 936 h 49"/>
                <a:gd name="T6" fmla="*/ 29 w 11"/>
                <a:gd name="T7" fmla="*/ 0 h 49"/>
                <a:gd name="T8" fmla="*/ 0 w 11"/>
                <a:gd name="T9" fmla="*/ 2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9">
                  <a:moveTo>
                    <a:pt x="0" y="1"/>
                  </a:moveTo>
                  <a:cubicBezTo>
                    <a:pt x="5" y="13"/>
                    <a:pt x="10" y="31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30"/>
                    <a:pt x="8" y="12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206">
              <a:extLst>
                <a:ext uri="{FF2B5EF4-FFF2-40B4-BE49-F238E27FC236}">
                  <a16:creationId xmlns:a16="http://schemas.microsoft.com/office/drawing/2014/main" id="{3EEFD3AC-4FA5-47E9-94E9-D37DE4DD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527"/>
              <a:ext cx="38" cy="122"/>
            </a:xfrm>
            <a:custGeom>
              <a:avLst/>
              <a:gdLst>
                <a:gd name="T0" fmla="*/ 0 w 15"/>
                <a:gd name="T1" fmla="*/ 34 h 46"/>
                <a:gd name="T2" fmla="*/ 243 w 15"/>
                <a:gd name="T3" fmla="*/ 859 h 46"/>
                <a:gd name="T4" fmla="*/ 243 w 15"/>
                <a:gd name="T5" fmla="*/ 859 h 46"/>
                <a:gd name="T6" fmla="*/ 51 w 15"/>
                <a:gd name="T7" fmla="*/ 0 h 46"/>
                <a:gd name="T8" fmla="*/ 0 w 15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6">
                  <a:moveTo>
                    <a:pt x="0" y="2"/>
                  </a:moveTo>
                  <a:cubicBezTo>
                    <a:pt x="6" y="11"/>
                    <a:pt x="13" y="28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3" y="27"/>
                    <a:pt x="9" y="1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07">
              <a:extLst>
                <a:ext uri="{FF2B5EF4-FFF2-40B4-BE49-F238E27FC236}">
                  <a16:creationId xmlns:a16="http://schemas.microsoft.com/office/drawing/2014/main" id="{E34B9AFB-F1D0-4564-8518-DE041A629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511"/>
              <a:ext cx="45" cy="104"/>
            </a:xfrm>
            <a:custGeom>
              <a:avLst/>
              <a:gdLst>
                <a:gd name="T0" fmla="*/ 0 w 18"/>
                <a:gd name="T1" fmla="*/ 35 h 39"/>
                <a:gd name="T2" fmla="*/ 283 w 18"/>
                <a:gd name="T3" fmla="*/ 739 h 39"/>
                <a:gd name="T4" fmla="*/ 283 w 18"/>
                <a:gd name="T5" fmla="*/ 739 h 39"/>
                <a:gd name="T6" fmla="*/ 33 w 18"/>
                <a:gd name="T7" fmla="*/ 0 h 39"/>
                <a:gd name="T8" fmla="*/ 0 w 18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0" y="2"/>
                  </a:moveTo>
                  <a:cubicBezTo>
                    <a:pt x="9" y="10"/>
                    <a:pt x="15" y="26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26"/>
                    <a:pt x="11" y="8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08">
              <a:extLst>
                <a:ext uri="{FF2B5EF4-FFF2-40B4-BE49-F238E27FC236}">
                  <a16:creationId xmlns:a16="http://schemas.microsoft.com/office/drawing/2014/main" id="{4769074E-574F-4BC8-B419-4F8150A03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487"/>
              <a:ext cx="51" cy="80"/>
            </a:xfrm>
            <a:custGeom>
              <a:avLst/>
              <a:gdLst>
                <a:gd name="T0" fmla="*/ 0 w 20"/>
                <a:gd name="T1" fmla="*/ 56 h 30"/>
                <a:gd name="T2" fmla="*/ 332 w 20"/>
                <a:gd name="T3" fmla="*/ 568 h 30"/>
                <a:gd name="T4" fmla="*/ 332 w 20"/>
                <a:gd name="T5" fmla="*/ 568 h 30"/>
                <a:gd name="T6" fmla="*/ 33 w 20"/>
                <a:gd name="T7" fmla="*/ 0 h 30"/>
                <a:gd name="T8" fmla="*/ 0 w 20"/>
                <a:gd name="T9" fmla="*/ 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0">
                  <a:moveTo>
                    <a:pt x="0" y="3"/>
                  </a:moveTo>
                  <a:cubicBezTo>
                    <a:pt x="10" y="8"/>
                    <a:pt x="18" y="24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8" y="23"/>
                    <a:pt x="12" y="6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209">
              <a:extLst>
                <a:ext uri="{FF2B5EF4-FFF2-40B4-BE49-F238E27FC236}">
                  <a16:creationId xmlns:a16="http://schemas.microsoft.com/office/drawing/2014/main" id="{6C15C678-CF0A-449A-9A44-3803E25A1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548"/>
              <a:ext cx="72" cy="163"/>
            </a:xfrm>
            <a:custGeom>
              <a:avLst/>
              <a:gdLst>
                <a:gd name="T0" fmla="*/ 0 w 29"/>
                <a:gd name="T1" fmla="*/ 1165 h 61"/>
                <a:gd name="T2" fmla="*/ 0 w 29"/>
                <a:gd name="T3" fmla="*/ 1165 h 61"/>
                <a:gd name="T4" fmla="*/ 444 w 29"/>
                <a:gd name="T5" fmla="*/ 56 h 61"/>
                <a:gd name="T6" fmla="*/ 412 w 29"/>
                <a:gd name="T7" fmla="*/ 0 h 61"/>
                <a:gd name="T8" fmla="*/ 0 w 29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1"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8" y="32"/>
                    <a:pt x="19" y="11"/>
                    <a:pt x="29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3" y="13"/>
                    <a:pt x="5" y="44"/>
                    <a:pt x="0" y="6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210">
              <a:extLst>
                <a:ext uri="{FF2B5EF4-FFF2-40B4-BE49-F238E27FC236}">
                  <a16:creationId xmlns:a16="http://schemas.microsoft.com/office/drawing/2014/main" id="{543E35D1-04E6-487C-9F71-50927DB1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532"/>
              <a:ext cx="95" cy="168"/>
            </a:xfrm>
            <a:custGeom>
              <a:avLst/>
              <a:gdLst>
                <a:gd name="T0" fmla="*/ 0 w 38"/>
                <a:gd name="T1" fmla="*/ 1195 h 63"/>
                <a:gd name="T2" fmla="*/ 0 w 38"/>
                <a:gd name="T3" fmla="*/ 1195 h 63"/>
                <a:gd name="T4" fmla="*/ 595 w 38"/>
                <a:gd name="T5" fmla="*/ 35 h 63"/>
                <a:gd name="T6" fmla="*/ 563 w 38"/>
                <a:gd name="T7" fmla="*/ 0 h 63"/>
                <a:gd name="T8" fmla="*/ 0 w 38"/>
                <a:gd name="T9" fmla="*/ 119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3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11" y="34"/>
                    <a:pt x="26" y="10"/>
                    <a:pt x="3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11" y="33"/>
                    <a:pt x="0" y="6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211">
              <a:extLst>
                <a:ext uri="{FF2B5EF4-FFF2-40B4-BE49-F238E27FC236}">
                  <a16:creationId xmlns:a16="http://schemas.microsoft.com/office/drawing/2014/main" id="{160F920A-5145-400F-85D3-30E627AEB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503"/>
              <a:ext cx="113" cy="157"/>
            </a:xfrm>
            <a:custGeom>
              <a:avLst/>
              <a:gdLst>
                <a:gd name="T0" fmla="*/ 0 w 45"/>
                <a:gd name="T1" fmla="*/ 1112 h 59"/>
                <a:gd name="T2" fmla="*/ 0 w 45"/>
                <a:gd name="T3" fmla="*/ 1112 h 59"/>
                <a:gd name="T4" fmla="*/ 713 w 45"/>
                <a:gd name="T5" fmla="*/ 56 h 59"/>
                <a:gd name="T6" fmla="*/ 681 w 45"/>
                <a:gd name="T7" fmla="*/ 0 h 59"/>
                <a:gd name="T8" fmla="*/ 0 w 45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9">
                  <a:moveTo>
                    <a:pt x="0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4" y="29"/>
                    <a:pt x="34" y="9"/>
                    <a:pt x="45" y="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0" y="7"/>
                    <a:pt x="13" y="32"/>
                    <a:pt x="0" y="5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212">
              <a:extLst>
                <a:ext uri="{FF2B5EF4-FFF2-40B4-BE49-F238E27FC236}">
                  <a16:creationId xmlns:a16="http://schemas.microsoft.com/office/drawing/2014/main" id="{49C01A96-8988-4931-9C5A-CD57FC136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76"/>
              <a:ext cx="135" cy="160"/>
            </a:xfrm>
            <a:custGeom>
              <a:avLst/>
              <a:gdLst>
                <a:gd name="T0" fmla="*/ 0 w 54"/>
                <a:gd name="T1" fmla="*/ 1139 h 60"/>
                <a:gd name="T2" fmla="*/ 0 w 54"/>
                <a:gd name="T3" fmla="*/ 1139 h 60"/>
                <a:gd name="T4" fmla="*/ 845 w 54"/>
                <a:gd name="T5" fmla="*/ 56 h 60"/>
                <a:gd name="T6" fmla="*/ 845 w 54"/>
                <a:gd name="T7" fmla="*/ 0 h 60"/>
                <a:gd name="T8" fmla="*/ 0 w 54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0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5" y="28"/>
                    <a:pt x="42" y="7"/>
                    <a:pt x="54" y="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1" y="4"/>
                    <a:pt x="17" y="26"/>
                    <a:pt x="0" y="6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213">
              <a:extLst>
                <a:ext uri="{FF2B5EF4-FFF2-40B4-BE49-F238E27FC236}">
                  <a16:creationId xmlns:a16="http://schemas.microsoft.com/office/drawing/2014/main" id="{2C0C1BB9-3565-44ED-8068-A4713FCD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300"/>
              <a:ext cx="205" cy="107"/>
            </a:xfrm>
            <a:custGeom>
              <a:avLst/>
              <a:gdLst>
                <a:gd name="T0" fmla="*/ 0 w 82"/>
                <a:gd name="T1" fmla="*/ 765 h 40"/>
                <a:gd name="T2" fmla="*/ 0 w 82"/>
                <a:gd name="T3" fmla="*/ 765 h 40"/>
                <a:gd name="T4" fmla="*/ 1283 w 82"/>
                <a:gd name="T5" fmla="*/ 56 h 40"/>
                <a:gd name="T6" fmla="*/ 1283 w 82"/>
                <a:gd name="T7" fmla="*/ 0 h 40"/>
                <a:gd name="T8" fmla="*/ 0 w 82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2" y="18"/>
                    <a:pt x="55" y="5"/>
                    <a:pt x="82" y="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4" y="2"/>
                    <a:pt x="22" y="18"/>
                    <a:pt x="0" y="4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214">
              <a:extLst>
                <a:ext uri="{FF2B5EF4-FFF2-40B4-BE49-F238E27FC236}">
                  <a16:creationId xmlns:a16="http://schemas.microsoft.com/office/drawing/2014/main" id="{0FF9BAA2-B314-4AB6-B263-3FF14C05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241"/>
              <a:ext cx="205" cy="107"/>
            </a:xfrm>
            <a:custGeom>
              <a:avLst/>
              <a:gdLst>
                <a:gd name="T0" fmla="*/ 0 w 82"/>
                <a:gd name="T1" fmla="*/ 765 h 40"/>
                <a:gd name="T2" fmla="*/ 0 w 82"/>
                <a:gd name="T3" fmla="*/ 765 h 40"/>
                <a:gd name="T4" fmla="*/ 1283 w 82"/>
                <a:gd name="T5" fmla="*/ 56 h 40"/>
                <a:gd name="T6" fmla="*/ 1283 w 82"/>
                <a:gd name="T7" fmla="*/ 0 h 40"/>
                <a:gd name="T8" fmla="*/ 0 w 82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2" y="18"/>
                    <a:pt x="55" y="5"/>
                    <a:pt x="82" y="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4" y="2"/>
                    <a:pt x="22" y="18"/>
                    <a:pt x="0" y="4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15">
              <a:extLst>
                <a:ext uri="{FF2B5EF4-FFF2-40B4-BE49-F238E27FC236}">
                  <a16:creationId xmlns:a16="http://schemas.microsoft.com/office/drawing/2014/main" id="{489AA51A-7961-49C1-A368-3D8AE0471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51"/>
              <a:ext cx="202" cy="130"/>
            </a:xfrm>
            <a:custGeom>
              <a:avLst/>
              <a:gdLst>
                <a:gd name="T0" fmla="*/ 0 w 81"/>
                <a:gd name="T1" fmla="*/ 915 h 49"/>
                <a:gd name="T2" fmla="*/ 0 w 81"/>
                <a:gd name="T3" fmla="*/ 915 h 49"/>
                <a:gd name="T4" fmla="*/ 1257 w 81"/>
                <a:gd name="T5" fmla="*/ 56 h 49"/>
                <a:gd name="T6" fmla="*/ 1244 w 81"/>
                <a:gd name="T7" fmla="*/ 0 h 49"/>
                <a:gd name="T8" fmla="*/ 0 w 81"/>
                <a:gd name="T9" fmla="*/ 915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22" y="20"/>
                    <a:pt x="58" y="4"/>
                    <a:pt x="81" y="3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3" y="2"/>
                    <a:pt x="20" y="23"/>
                    <a:pt x="0" y="4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216">
              <a:extLst>
                <a:ext uri="{FF2B5EF4-FFF2-40B4-BE49-F238E27FC236}">
                  <a16:creationId xmlns:a16="http://schemas.microsoft.com/office/drawing/2014/main" id="{0108D2FD-A543-40FD-AFE6-8A8365B1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399"/>
              <a:ext cx="182" cy="141"/>
            </a:xfrm>
            <a:custGeom>
              <a:avLst/>
              <a:gdLst>
                <a:gd name="T0" fmla="*/ 0 w 73"/>
                <a:gd name="T1" fmla="*/ 998 h 53"/>
                <a:gd name="T2" fmla="*/ 0 w 73"/>
                <a:gd name="T3" fmla="*/ 998 h 53"/>
                <a:gd name="T4" fmla="*/ 1132 w 73"/>
                <a:gd name="T5" fmla="*/ 56 h 53"/>
                <a:gd name="T6" fmla="*/ 1119 w 73"/>
                <a:gd name="T7" fmla="*/ 0 h 53"/>
                <a:gd name="T8" fmla="*/ 0 w 7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3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0" y="23"/>
                    <a:pt x="53" y="5"/>
                    <a:pt x="73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2" y="2"/>
                    <a:pt x="20" y="23"/>
                    <a:pt x="0" y="5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17">
              <a:extLst>
                <a:ext uri="{FF2B5EF4-FFF2-40B4-BE49-F238E27FC236}">
                  <a16:creationId xmlns:a16="http://schemas.microsoft.com/office/drawing/2014/main" id="{E9C1A37B-A0EE-43D4-8B90-6ABEBAB8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41"/>
              <a:ext cx="160" cy="147"/>
            </a:xfrm>
            <a:custGeom>
              <a:avLst/>
              <a:gdLst>
                <a:gd name="T0" fmla="*/ 0 w 64"/>
                <a:gd name="T1" fmla="*/ 1050 h 55"/>
                <a:gd name="T2" fmla="*/ 0 w 64"/>
                <a:gd name="T3" fmla="*/ 1050 h 55"/>
                <a:gd name="T4" fmla="*/ 1000 w 64"/>
                <a:gd name="T5" fmla="*/ 56 h 55"/>
                <a:gd name="T6" fmla="*/ 988 w 64"/>
                <a:gd name="T7" fmla="*/ 0 h 55"/>
                <a:gd name="T8" fmla="*/ 0 w 64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9" y="22"/>
                    <a:pt x="52" y="4"/>
                    <a:pt x="64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2" y="1"/>
                    <a:pt x="21" y="20"/>
                    <a:pt x="0" y="5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218">
              <a:extLst>
                <a:ext uri="{FF2B5EF4-FFF2-40B4-BE49-F238E27FC236}">
                  <a16:creationId xmlns:a16="http://schemas.microsoft.com/office/drawing/2014/main" id="{D306BFE5-DD4C-4229-A860-CFBC504C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236"/>
              <a:ext cx="358" cy="208"/>
            </a:xfrm>
            <a:custGeom>
              <a:avLst/>
              <a:gdLst>
                <a:gd name="T0" fmla="*/ 0 w 143"/>
                <a:gd name="T1" fmla="*/ 264 h 78"/>
                <a:gd name="T2" fmla="*/ 333 w 143"/>
                <a:gd name="T3" fmla="*/ 35 h 78"/>
                <a:gd name="T4" fmla="*/ 613 w 143"/>
                <a:gd name="T5" fmla="*/ 320 h 78"/>
                <a:gd name="T6" fmla="*/ 814 w 143"/>
                <a:gd name="T7" fmla="*/ 397 h 78"/>
                <a:gd name="T8" fmla="*/ 959 w 143"/>
                <a:gd name="T9" fmla="*/ 760 h 78"/>
                <a:gd name="T10" fmla="*/ 1347 w 143"/>
                <a:gd name="T11" fmla="*/ 491 h 78"/>
                <a:gd name="T12" fmla="*/ 1409 w 143"/>
                <a:gd name="T13" fmla="*/ 776 h 78"/>
                <a:gd name="T14" fmla="*/ 1555 w 143"/>
                <a:gd name="T15" fmla="*/ 717 h 78"/>
                <a:gd name="T16" fmla="*/ 1692 w 143"/>
                <a:gd name="T17" fmla="*/ 909 h 78"/>
                <a:gd name="T18" fmla="*/ 1722 w 143"/>
                <a:gd name="T19" fmla="*/ 1024 h 78"/>
                <a:gd name="T20" fmla="*/ 1805 w 143"/>
                <a:gd name="T21" fmla="*/ 1080 h 78"/>
                <a:gd name="T22" fmla="*/ 2100 w 143"/>
                <a:gd name="T23" fmla="*/ 1229 h 78"/>
                <a:gd name="T24" fmla="*/ 2243 w 143"/>
                <a:gd name="T25" fmla="*/ 1387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3" h="78">
                  <a:moveTo>
                    <a:pt x="0" y="14"/>
                  </a:moveTo>
                  <a:cubicBezTo>
                    <a:pt x="8" y="11"/>
                    <a:pt x="11" y="0"/>
                    <a:pt x="21" y="2"/>
                  </a:cubicBezTo>
                  <a:cubicBezTo>
                    <a:pt x="28" y="4"/>
                    <a:pt x="30" y="15"/>
                    <a:pt x="39" y="17"/>
                  </a:cubicBezTo>
                  <a:cubicBezTo>
                    <a:pt x="48" y="18"/>
                    <a:pt x="47" y="8"/>
                    <a:pt x="52" y="21"/>
                  </a:cubicBezTo>
                  <a:cubicBezTo>
                    <a:pt x="56" y="28"/>
                    <a:pt x="52" y="37"/>
                    <a:pt x="61" y="40"/>
                  </a:cubicBezTo>
                  <a:cubicBezTo>
                    <a:pt x="74" y="45"/>
                    <a:pt x="74" y="9"/>
                    <a:pt x="86" y="26"/>
                  </a:cubicBezTo>
                  <a:cubicBezTo>
                    <a:pt x="90" y="31"/>
                    <a:pt x="83" y="38"/>
                    <a:pt x="90" y="41"/>
                  </a:cubicBezTo>
                  <a:cubicBezTo>
                    <a:pt x="94" y="43"/>
                    <a:pt x="98" y="41"/>
                    <a:pt x="99" y="38"/>
                  </a:cubicBezTo>
                  <a:cubicBezTo>
                    <a:pt x="105" y="40"/>
                    <a:pt x="105" y="44"/>
                    <a:pt x="108" y="48"/>
                  </a:cubicBezTo>
                  <a:cubicBezTo>
                    <a:pt x="109" y="50"/>
                    <a:pt x="109" y="52"/>
                    <a:pt x="110" y="54"/>
                  </a:cubicBezTo>
                  <a:cubicBezTo>
                    <a:pt x="112" y="57"/>
                    <a:pt x="114" y="56"/>
                    <a:pt x="115" y="57"/>
                  </a:cubicBezTo>
                  <a:cubicBezTo>
                    <a:pt x="122" y="65"/>
                    <a:pt x="123" y="68"/>
                    <a:pt x="134" y="65"/>
                  </a:cubicBezTo>
                  <a:cubicBezTo>
                    <a:pt x="135" y="70"/>
                    <a:pt x="139" y="78"/>
                    <a:pt x="143" y="7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219">
              <a:extLst>
                <a:ext uri="{FF2B5EF4-FFF2-40B4-BE49-F238E27FC236}">
                  <a16:creationId xmlns:a16="http://schemas.microsoft.com/office/drawing/2014/main" id="{CCDD77EE-DE55-4F70-8615-C22B4895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143"/>
              <a:ext cx="305" cy="157"/>
            </a:xfrm>
            <a:custGeom>
              <a:avLst/>
              <a:gdLst>
                <a:gd name="T0" fmla="*/ 33 w 122"/>
                <a:gd name="T1" fmla="*/ 695 h 59"/>
                <a:gd name="T2" fmla="*/ 0 w 122"/>
                <a:gd name="T3" fmla="*/ 623 h 59"/>
                <a:gd name="T4" fmla="*/ 208 w 122"/>
                <a:gd name="T5" fmla="*/ 695 h 59"/>
                <a:gd name="T6" fmla="*/ 363 w 122"/>
                <a:gd name="T7" fmla="*/ 716 h 59"/>
                <a:gd name="T8" fmla="*/ 520 w 122"/>
                <a:gd name="T9" fmla="*/ 1054 h 59"/>
                <a:gd name="T10" fmla="*/ 658 w 122"/>
                <a:gd name="T11" fmla="*/ 737 h 59"/>
                <a:gd name="T12" fmla="*/ 813 w 122"/>
                <a:gd name="T13" fmla="*/ 737 h 59"/>
                <a:gd name="T14" fmla="*/ 895 w 122"/>
                <a:gd name="T15" fmla="*/ 865 h 59"/>
                <a:gd name="T16" fmla="*/ 1113 w 122"/>
                <a:gd name="T17" fmla="*/ 737 h 59"/>
                <a:gd name="T18" fmla="*/ 1145 w 122"/>
                <a:gd name="T19" fmla="*/ 396 h 59"/>
                <a:gd name="T20" fmla="*/ 1395 w 122"/>
                <a:gd name="T21" fmla="*/ 418 h 59"/>
                <a:gd name="T22" fmla="*/ 1645 w 122"/>
                <a:gd name="T23" fmla="*/ 192 h 59"/>
                <a:gd name="T24" fmla="*/ 1908 w 122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" h="59">
                  <a:moveTo>
                    <a:pt x="2" y="37"/>
                  </a:moveTo>
                  <a:cubicBezTo>
                    <a:pt x="1" y="36"/>
                    <a:pt x="0" y="35"/>
                    <a:pt x="0" y="33"/>
                  </a:cubicBezTo>
                  <a:cubicBezTo>
                    <a:pt x="8" y="25"/>
                    <a:pt x="9" y="35"/>
                    <a:pt x="13" y="37"/>
                  </a:cubicBezTo>
                  <a:cubicBezTo>
                    <a:pt x="17" y="39"/>
                    <a:pt x="19" y="35"/>
                    <a:pt x="23" y="38"/>
                  </a:cubicBezTo>
                  <a:cubicBezTo>
                    <a:pt x="28" y="40"/>
                    <a:pt x="27" y="55"/>
                    <a:pt x="33" y="56"/>
                  </a:cubicBezTo>
                  <a:cubicBezTo>
                    <a:pt x="42" y="59"/>
                    <a:pt x="44" y="46"/>
                    <a:pt x="42" y="39"/>
                  </a:cubicBezTo>
                  <a:cubicBezTo>
                    <a:pt x="44" y="39"/>
                    <a:pt x="50" y="38"/>
                    <a:pt x="52" y="39"/>
                  </a:cubicBezTo>
                  <a:cubicBezTo>
                    <a:pt x="55" y="40"/>
                    <a:pt x="56" y="46"/>
                    <a:pt x="57" y="46"/>
                  </a:cubicBezTo>
                  <a:cubicBezTo>
                    <a:pt x="62" y="48"/>
                    <a:pt x="67" y="46"/>
                    <a:pt x="71" y="39"/>
                  </a:cubicBezTo>
                  <a:cubicBezTo>
                    <a:pt x="75" y="32"/>
                    <a:pt x="71" y="27"/>
                    <a:pt x="73" y="21"/>
                  </a:cubicBezTo>
                  <a:cubicBezTo>
                    <a:pt x="79" y="8"/>
                    <a:pt x="83" y="20"/>
                    <a:pt x="89" y="22"/>
                  </a:cubicBezTo>
                  <a:cubicBezTo>
                    <a:pt x="96" y="12"/>
                    <a:pt x="93" y="9"/>
                    <a:pt x="105" y="10"/>
                  </a:cubicBezTo>
                  <a:cubicBezTo>
                    <a:pt x="116" y="11"/>
                    <a:pt x="117" y="10"/>
                    <a:pt x="122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20">
              <a:extLst>
                <a:ext uri="{FF2B5EF4-FFF2-40B4-BE49-F238E27FC236}">
                  <a16:creationId xmlns:a16="http://schemas.microsoft.com/office/drawing/2014/main" id="{8CC9173E-CFB4-430B-8236-0084D9A1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023"/>
              <a:ext cx="325" cy="152"/>
            </a:xfrm>
            <a:custGeom>
              <a:avLst/>
              <a:gdLst>
                <a:gd name="T0" fmla="*/ 0 w 130"/>
                <a:gd name="T1" fmla="*/ 1080 h 57"/>
                <a:gd name="T2" fmla="*/ 470 w 130"/>
                <a:gd name="T3" fmla="*/ 875 h 57"/>
                <a:gd name="T4" fmla="*/ 783 w 130"/>
                <a:gd name="T5" fmla="*/ 341 h 57"/>
                <a:gd name="T6" fmla="*/ 1083 w 130"/>
                <a:gd name="T7" fmla="*/ 341 h 57"/>
                <a:gd name="T8" fmla="*/ 1158 w 130"/>
                <a:gd name="T9" fmla="*/ 0 h 57"/>
                <a:gd name="T10" fmla="*/ 1188 w 130"/>
                <a:gd name="T11" fmla="*/ 435 h 57"/>
                <a:gd name="T12" fmla="*/ 1458 w 130"/>
                <a:gd name="T13" fmla="*/ 419 h 57"/>
                <a:gd name="T14" fmla="*/ 1770 w 130"/>
                <a:gd name="T15" fmla="*/ 568 h 57"/>
                <a:gd name="T16" fmla="*/ 1813 w 130"/>
                <a:gd name="T17" fmla="*/ 397 h 57"/>
                <a:gd name="T18" fmla="*/ 2033 w 130"/>
                <a:gd name="T19" fmla="*/ 3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57">
                  <a:moveTo>
                    <a:pt x="0" y="57"/>
                  </a:moveTo>
                  <a:cubicBezTo>
                    <a:pt x="8" y="40"/>
                    <a:pt x="18" y="52"/>
                    <a:pt x="30" y="46"/>
                  </a:cubicBezTo>
                  <a:cubicBezTo>
                    <a:pt x="41" y="41"/>
                    <a:pt x="37" y="20"/>
                    <a:pt x="50" y="18"/>
                  </a:cubicBezTo>
                  <a:cubicBezTo>
                    <a:pt x="57" y="17"/>
                    <a:pt x="64" y="28"/>
                    <a:pt x="69" y="18"/>
                  </a:cubicBezTo>
                  <a:cubicBezTo>
                    <a:pt x="72" y="11"/>
                    <a:pt x="64" y="5"/>
                    <a:pt x="74" y="0"/>
                  </a:cubicBezTo>
                  <a:cubicBezTo>
                    <a:pt x="85" y="6"/>
                    <a:pt x="75" y="15"/>
                    <a:pt x="76" y="23"/>
                  </a:cubicBezTo>
                  <a:cubicBezTo>
                    <a:pt x="78" y="40"/>
                    <a:pt x="88" y="23"/>
                    <a:pt x="93" y="22"/>
                  </a:cubicBezTo>
                  <a:cubicBezTo>
                    <a:pt x="102" y="22"/>
                    <a:pt x="102" y="41"/>
                    <a:pt x="113" y="30"/>
                  </a:cubicBezTo>
                  <a:cubicBezTo>
                    <a:pt x="116" y="28"/>
                    <a:pt x="113" y="23"/>
                    <a:pt x="116" y="21"/>
                  </a:cubicBezTo>
                  <a:cubicBezTo>
                    <a:pt x="119" y="18"/>
                    <a:pt x="127" y="19"/>
                    <a:pt x="130" y="1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21">
              <a:extLst>
                <a:ext uri="{FF2B5EF4-FFF2-40B4-BE49-F238E27FC236}">
                  <a16:creationId xmlns:a16="http://schemas.microsoft.com/office/drawing/2014/main" id="{8B34AED8-F02C-4294-A28B-CF01A250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84"/>
              <a:ext cx="85" cy="157"/>
            </a:xfrm>
            <a:custGeom>
              <a:avLst/>
              <a:gdLst>
                <a:gd name="T0" fmla="*/ 33 w 34"/>
                <a:gd name="T1" fmla="*/ 1112 h 59"/>
                <a:gd name="T2" fmla="*/ 300 w 34"/>
                <a:gd name="T3" fmla="*/ 567 h 59"/>
                <a:gd name="T4" fmla="*/ 313 w 34"/>
                <a:gd name="T5" fmla="*/ 319 h 59"/>
                <a:gd name="T6" fmla="*/ 520 w 34"/>
                <a:gd name="T7" fmla="*/ 205 h 59"/>
                <a:gd name="T8" fmla="*/ 533 w 34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9">
                  <a:moveTo>
                    <a:pt x="2" y="59"/>
                  </a:moveTo>
                  <a:cubicBezTo>
                    <a:pt x="0" y="43"/>
                    <a:pt x="16" y="42"/>
                    <a:pt x="19" y="30"/>
                  </a:cubicBezTo>
                  <a:cubicBezTo>
                    <a:pt x="21" y="27"/>
                    <a:pt x="17" y="21"/>
                    <a:pt x="20" y="17"/>
                  </a:cubicBezTo>
                  <a:cubicBezTo>
                    <a:pt x="23" y="11"/>
                    <a:pt x="28" y="14"/>
                    <a:pt x="33" y="11"/>
                  </a:cubicBezTo>
                  <a:cubicBezTo>
                    <a:pt x="31" y="7"/>
                    <a:pt x="30" y="3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2">
              <a:extLst>
                <a:ext uri="{FF2B5EF4-FFF2-40B4-BE49-F238E27FC236}">
                  <a16:creationId xmlns:a16="http://schemas.microsoft.com/office/drawing/2014/main" id="{109CB085-95E1-4358-B53F-1F3F8F63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948"/>
              <a:ext cx="73" cy="131"/>
            </a:xfrm>
            <a:custGeom>
              <a:avLst/>
              <a:gdLst>
                <a:gd name="T0" fmla="*/ 0 w 29"/>
                <a:gd name="T1" fmla="*/ 936 h 49"/>
                <a:gd name="T2" fmla="*/ 96 w 29"/>
                <a:gd name="T3" fmla="*/ 671 h 49"/>
                <a:gd name="T4" fmla="*/ 209 w 29"/>
                <a:gd name="T5" fmla="*/ 615 h 49"/>
                <a:gd name="T6" fmla="*/ 242 w 29"/>
                <a:gd name="T7" fmla="*/ 479 h 49"/>
                <a:gd name="T8" fmla="*/ 463 w 29"/>
                <a:gd name="T9" fmla="*/ 209 h 49"/>
                <a:gd name="T10" fmla="*/ 443 w 29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9">
                  <a:moveTo>
                    <a:pt x="0" y="49"/>
                  </a:moveTo>
                  <a:cubicBezTo>
                    <a:pt x="3" y="43"/>
                    <a:pt x="2" y="40"/>
                    <a:pt x="6" y="35"/>
                  </a:cubicBezTo>
                  <a:cubicBezTo>
                    <a:pt x="8" y="34"/>
                    <a:pt x="12" y="34"/>
                    <a:pt x="13" y="32"/>
                  </a:cubicBezTo>
                  <a:cubicBezTo>
                    <a:pt x="15" y="29"/>
                    <a:pt x="14" y="28"/>
                    <a:pt x="15" y="25"/>
                  </a:cubicBezTo>
                  <a:cubicBezTo>
                    <a:pt x="19" y="18"/>
                    <a:pt x="18" y="13"/>
                    <a:pt x="29" y="11"/>
                  </a:cubicBezTo>
                  <a:cubicBezTo>
                    <a:pt x="28" y="8"/>
                    <a:pt x="27" y="4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3">
              <a:extLst>
                <a:ext uri="{FF2B5EF4-FFF2-40B4-BE49-F238E27FC236}">
                  <a16:creationId xmlns:a16="http://schemas.microsoft.com/office/drawing/2014/main" id="{08550709-B2E5-4F3A-A546-DD4F3168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64"/>
              <a:ext cx="140" cy="64"/>
            </a:xfrm>
            <a:custGeom>
              <a:avLst/>
              <a:gdLst>
                <a:gd name="T0" fmla="*/ 0 w 56"/>
                <a:gd name="T1" fmla="*/ 93 h 24"/>
                <a:gd name="T2" fmla="*/ 145 w 56"/>
                <a:gd name="T3" fmla="*/ 264 h 24"/>
                <a:gd name="T4" fmla="*/ 363 w 56"/>
                <a:gd name="T5" fmla="*/ 171 h 24"/>
                <a:gd name="T6" fmla="*/ 488 w 56"/>
                <a:gd name="T7" fmla="*/ 376 h 24"/>
                <a:gd name="T8" fmla="*/ 875 w 56"/>
                <a:gd name="T9" fmla="*/ 3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4">
                  <a:moveTo>
                    <a:pt x="0" y="5"/>
                  </a:moveTo>
                  <a:cubicBezTo>
                    <a:pt x="8" y="0"/>
                    <a:pt x="7" y="10"/>
                    <a:pt x="9" y="14"/>
                  </a:cubicBezTo>
                  <a:cubicBezTo>
                    <a:pt x="14" y="12"/>
                    <a:pt x="17" y="7"/>
                    <a:pt x="23" y="9"/>
                  </a:cubicBezTo>
                  <a:cubicBezTo>
                    <a:pt x="28" y="11"/>
                    <a:pt x="27" y="18"/>
                    <a:pt x="31" y="20"/>
                  </a:cubicBezTo>
                  <a:cubicBezTo>
                    <a:pt x="42" y="24"/>
                    <a:pt x="45" y="9"/>
                    <a:pt x="56" y="2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4">
              <a:extLst>
                <a:ext uri="{FF2B5EF4-FFF2-40B4-BE49-F238E27FC236}">
                  <a16:creationId xmlns:a16="http://schemas.microsoft.com/office/drawing/2014/main" id="{3FB1822E-66CF-4915-8D08-A18B375E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065"/>
              <a:ext cx="357" cy="358"/>
            </a:xfrm>
            <a:custGeom>
              <a:avLst/>
              <a:gdLst>
                <a:gd name="T0" fmla="*/ 512 w 143"/>
                <a:gd name="T1" fmla="*/ 206 h 134"/>
                <a:gd name="T2" fmla="*/ 512 w 143"/>
                <a:gd name="T3" fmla="*/ 628 h 134"/>
                <a:gd name="T4" fmla="*/ 325 w 143"/>
                <a:gd name="T5" fmla="*/ 991 h 134"/>
                <a:gd name="T6" fmla="*/ 499 w 143"/>
                <a:gd name="T7" fmla="*/ 1050 h 134"/>
                <a:gd name="T8" fmla="*/ 562 w 143"/>
                <a:gd name="T9" fmla="*/ 1221 h 134"/>
                <a:gd name="T10" fmla="*/ 687 w 143"/>
                <a:gd name="T11" fmla="*/ 1427 h 134"/>
                <a:gd name="T12" fmla="*/ 841 w 143"/>
                <a:gd name="T13" fmla="*/ 1162 h 134"/>
                <a:gd name="T14" fmla="*/ 624 w 143"/>
                <a:gd name="T15" fmla="*/ 764 h 134"/>
                <a:gd name="T16" fmla="*/ 729 w 143"/>
                <a:gd name="T17" fmla="*/ 478 h 134"/>
                <a:gd name="T18" fmla="*/ 637 w 143"/>
                <a:gd name="T19" fmla="*/ 136 h 134"/>
                <a:gd name="T20" fmla="*/ 779 w 143"/>
                <a:gd name="T21" fmla="*/ 0 h 134"/>
                <a:gd name="T22" fmla="*/ 886 w 143"/>
                <a:gd name="T23" fmla="*/ 251 h 134"/>
                <a:gd name="T24" fmla="*/ 854 w 143"/>
                <a:gd name="T25" fmla="*/ 593 h 134"/>
                <a:gd name="T26" fmla="*/ 1091 w 143"/>
                <a:gd name="T27" fmla="*/ 606 h 134"/>
                <a:gd name="T28" fmla="*/ 824 w 143"/>
                <a:gd name="T29" fmla="*/ 935 h 134"/>
                <a:gd name="T30" fmla="*/ 230 w 143"/>
                <a:gd name="T31" fmla="*/ 914 h 134"/>
                <a:gd name="T32" fmla="*/ 824 w 143"/>
                <a:gd name="T33" fmla="*/ 991 h 134"/>
                <a:gd name="T34" fmla="*/ 1133 w 143"/>
                <a:gd name="T35" fmla="*/ 1013 h 134"/>
                <a:gd name="T36" fmla="*/ 1216 w 143"/>
                <a:gd name="T37" fmla="*/ 743 h 134"/>
                <a:gd name="T38" fmla="*/ 1103 w 143"/>
                <a:gd name="T39" fmla="*/ 422 h 134"/>
                <a:gd name="T40" fmla="*/ 1278 w 143"/>
                <a:gd name="T41" fmla="*/ 286 h 134"/>
                <a:gd name="T42" fmla="*/ 1403 w 143"/>
                <a:gd name="T43" fmla="*/ 457 h 134"/>
                <a:gd name="T44" fmla="*/ 1321 w 143"/>
                <a:gd name="T45" fmla="*/ 1085 h 134"/>
                <a:gd name="T46" fmla="*/ 1540 w 143"/>
                <a:gd name="T47" fmla="*/ 1392 h 134"/>
                <a:gd name="T48" fmla="*/ 1403 w 143"/>
                <a:gd name="T49" fmla="*/ 2041 h 134"/>
                <a:gd name="T50" fmla="*/ 1341 w 143"/>
                <a:gd name="T51" fmla="*/ 1563 h 134"/>
                <a:gd name="T52" fmla="*/ 1540 w 143"/>
                <a:gd name="T53" fmla="*/ 2156 h 134"/>
                <a:gd name="T54" fmla="*/ 1758 w 143"/>
                <a:gd name="T55" fmla="*/ 2404 h 134"/>
                <a:gd name="T56" fmla="*/ 2224 w 143"/>
                <a:gd name="T57" fmla="*/ 2554 h 1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3" h="134">
                  <a:moveTo>
                    <a:pt x="33" y="11"/>
                  </a:moveTo>
                  <a:cubicBezTo>
                    <a:pt x="14" y="19"/>
                    <a:pt x="32" y="24"/>
                    <a:pt x="33" y="33"/>
                  </a:cubicBezTo>
                  <a:cubicBezTo>
                    <a:pt x="34" y="42"/>
                    <a:pt x="18" y="43"/>
                    <a:pt x="21" y="52"/>
                  </a:cubicBezTo>
                  <a:cubicBezTo>
                    <a:pt x="24" y="59"/>
                    <a:pt x="28" y="53"/>
                    <a:pt x="32" y="55"/>
                  </a:cubicBezTo>
                  <a:cubicBezTo>
                    <a:pt x="39" y="59"/>
                    <a:pt x="35" y="55"/>
                    <a:pt x="36" y="64"/>
                  </a:cubicBezTo>
                  <a:cubicBezTo>
                    <a:pt x="38" y="69"/>
                    <a:pt x="36" y="74"/>
                    <a:pt x="44" y="75"/>
                  </a:cubicBezTo>
                  <a:cubicBezTo>
                    <a:pt x="51" y="77"/>
                    <a:pt x="55" y="68"/>
                    <a:pt x="54" y="61"/>
                  </a:cubicBezTo>
                  <a:cubicBezTo>
                    <a:pt x="52" y="47"/>
                    <a:pt x="38" y="54"/>
                    <a:pt x="40" y="40"/>
                  </a:cubicBezTo>
                  <a:cubicBezTo>
                    <a:pt x="42" y="35"/>
                    <a:pt x="46" y="31"/>
                    <a:pt x="47" y="25"/>
                  </a:cubicBezTo>
                  <a:cubicBezTo>
                    <a:pt x="47" y="18"/>
                    <a:pt x="40" y="13"/>
                    <a:pt x="41" y="7"/>
                  </a:cubicBezTo>
                  <a:cubicBezTo>
                    <a:pt x="41" y="1"/>
                    <a:pt x="43" y="0"/>
                    <a:pt x="50" y="0"/>
                  </a:cubicBezTo>
                  <a:cubicBezTo>
                    <a:pt x="61" y="0"/>
                    <a:pt x="59" y="5"/>
                    <a:pt x="57" y="13"/>
                  </a:cubicBezTo>
                  <a:cubicBezTo>
                    <a:pt x="56" y="18"/>
                    <a:pt x="51" y="27"/>
                    <a:pt x="55" y="31"/>
                  </a:cubicBezTo>
                  <a:cubicBezTo>
                    <a:pt x="58" y="33"/>
                    <a:pt x="67" y="31"/>
                    <a:pt x="70" y="32"/>
                  </a:cubicBezTo>
                  <a:cubicBezTo>
                    <a:pt x="71" y="42"/>
                    <a:pt x="59" y="44"/>
                    <a:pt x="53" y="49"/>
                  </a:cubicBezTo>
                  <a:cubicBezTo>
                    <a:pt x="44" y="39"/>
                    <a:pt x="26" y="36"/>
                    <a:pt x="15" y="48"/>
                  </a:cubicBezTo>
                  <a:cubicBezTo>
                    <a:pt x="0" y="64"/>
                    <a:pt x="48" y="53"/>
                    <a:pt x="53" y="52"/>
                  </a:cubicBezTo>
                  <a:cubicBezTo>
                    <a:pt x="58" y="63"/>
                    <a:pt x="67" y="61"/>
                    <a:pt x="73" y="53"/>
                  </a:cubicBezTo>
                  <a:cubicBezTo>
                    <a:pt x="77" y="49"/>
                    <a:pt x="79" y="44"/>
                    <a:pt x="78" y="39"/>
                  </a:cubicBezTo>
                  <a:cubicBezTo>
                    <a:pt x="78" y="34"/>
                    <a:pt x="70" y="28"/>
                    <a:pt x="71" y="22"/>
                  </a:cubicBezTo>
                  <a:cubicBezTo>
                    <a:pt x="72" y="18"/>
                    <a:pt x="78" y="14"/>
                    <a:pt x="82" y="15"/>
                  </a:cubicBezTo>
                  <a:cubicBezTo>
                    <a:pt x="91" y="15"/>
                    <a:pt x="89" y="18"/>
                    <a:pt x="90" y="24"/>
                  </a:cubicBezTo>
                  <a:cubicBezTo>
                    <a:pt x="91" y="34"/>
                    <a:pt x="82" y="48"/>
                    <a:pt x="85" y="57"/>
                  </a:cubicBezTo>
                  <a:cubicBezTo>
                    <a:pt x="88" y="65"/>
                    <a:pt x="96" y="65"/>
                    <a:pt x="99" y="73"/>
                  </a:cubicBezTo>
                  <a:cubicBezTo>
                    <a:pt x="102" y="81"/>
                    <a:pt x="98" y="102"/>
                    <a:pt x="90" y="107"/>
                  </a:cubicBezTo>
                  <a:cubicBezTo>
                    <a:pt x="74" y="118"/>
                    <a:pt x="58" y="86"/>
                    <a:pt x="86" y="82"/>
                  </a:cubicBezTo>
                  <a:cubicBezTo>
                    <a:pt x="89" y="94"/>
                    <a:pt x="95" y="102"/>
                    <a:pt x="99" y="113"/>
                  </a:cubicBezTo>
                  <a:cubicBezTo>
                    <a:pt x="104" y="125"/>
                    <a:pt x="100" y="125"/>
                    <a:pt x="113" y="126"/>
                  </a:cubicBezTo>
                  <a:cubicBezTo>
                    <a:pt x="119" y="127"/>
                    <a:pt x="141" y="128"/>
                    <a:pt x="143" y="13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25">
              <a:extLst>
                <a:ext uri="{FF2B5EF4-FFF2-40B4-BE49-F238E27FC236}">
                  <a16:creationId xmlns:a16="http://schemas.microsoft.com/office/drawing/2014/main" id="{DDA339DA-D97A-490E-B57C-71A56E66D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119"/>
              <a:ext cx="277" cy="162"/>
            </a:xfrm>
            <a:custGeom>
              <a:avLst/>
              <a:gdLst>
                <a:gd name="T0" fmla="*/ 696 w 111"/>
                <a:gd name="T1" fmla="*/ 247 h 61"/>
                <a:gd name="T2" fmla="*/ 467 w 111"/>
                <a:gd name="T3" fmla="*/ 430 h 61"/>
                <a:gd name="T4" fmla="*/ 292 w 111"/>
                <a:gd name="T5" fmla="*/ 149 h 61"/>
                <a:gd name="T6" fmla="*/ 125 w 111"/>
                <a:gd name="T7" fmla="*/ 374 h 61"/>
                <a:gd name="T8" fmla="*/ 354 w 111"/>
                <a:gd name="T9" fmla="*/ 635 h 61"/>
                <a:gd name="T10" fmla="*/ 437 w 111"/>
                <a:gd name="T11" fmla="*/ 749 h 61"/>
                <a:gd name="T12" fmla="*/ 404 w 111"/>
                <a:gd name="T13" fmla="*/ 993 h 61"/>
                <a:gd name="T14" fmla="*/ 636 w 111"/>
                <a:gd name="T15" fmla="*/ 542 h 61"/>
                <a:gd name="T16" fmla="*/ 871 w 111"/>
                <a:gd name="T17" fmla="*/ 297 h 61"/>
                <a:gd name="T18" fmla="*/ 1133 w 111"/>
                <a:gd name="T19" fmla="*/ 768 h 61"/>
                <a:gd name="T20" fmla="*/ 1308 w 111"/>
                <a:gd name="T21" fmla="*/ 191 h 61"/>
                <a:gd name="T22" fmla="*/ 1724 w 111"/>
                <a:gd name="T23" fmla="*/ 86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" h="61">
                  <a:moveTo>
                    <a:pt x="45" y="13"/>
                  </a:moveTo>
                  <a:cubicBezTo>
                    <a:pt x="43" y="18"/>
                    <a:pt x="36" y="24"/>
                    <a:pt x="30" y="23"/>
                  </a:cubicBezTo>
                  <a:cubicBezTo>
                    <a:pt x="22" y="22"/>
                    <a:pt x="25" y="13"/>
                    <a:pt x="19" y="8"/>
                  </a:cubicBezTo>
                  <a:cubicBezTo>
                    <a:pt x="9" y="0"/>
                    <a:pt x="0" y="9"/>
                    <a:pt x="8" y="20"/>
                  </a:cubicBezTo>
                  <a:cubicBezTo>
                    <a:pt x="13" y="25"/>
                    <a:pt x="19" y="28"/>
                    <a:pt x="23" y="34"/>
                  </a:cubicBezTo>
                  <a:cubicBezTo>
                    <a:pt x="25" y="37"/>
                    <a:pt x="28" y="37"/>
                    <a:pt x="28" y="40"/>
                  </a:cubicBezTo>
                  <a:cubicBezTo>
                    <a:pt x="29" y="44"/>
                    <a:pt x="24" y="50"/>
                    <a:pt x="26" y="53"/>
                  </a:cubicBezTo>
                  <a:cubicBezTo>
                    <a:pt x="33" y="61"/>
                    <a:pt x="41" y="32"/>
                    <a:pt x="41" y="29"/>
                  </a:cubicBezTo>
                  <a:cubicBezTo>
                    <a:pt x="42" y="22"/>
                    <a:pt x="46" y="2"/>
                    <a:pt x="56" y="16"/>
                  </a:cubicBezTo>
                  <a:cubicBezTo>
                    <a:pt x="61" y="23"/>
                    <a:pt x="55" y="49"/>
                    <a:pt x="73" y="41"/>
                  </a:cubicBezTo>
                  <a:cubicBezTo>
                    <a:pt x="87" y="35"/>
                    <a:pt x="68" y="17"/>
                    <a:pt x="84" y="10"/>
                  </a:cubicBezTo>
                  <a:cubicBezTo>
                    <a:pt x="97" y="19"/>
                    <a:pt x="85" y="55"/>
                    <a:pt x="111" y="4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26">
              <a:extLst>
                <a:ext uri="{FF2B5EF4-FFF2-40B4-BE49-F238E27FC236}">
                  <a16:creationId xmlns:a16="http://schemas.microsoft.com/office/drawing/2014/main" id="{B6AF3748-A804-43A8-A4F0-817A5CB8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9"/>
              <a:ext cx="57" cy="83"/>
            </a:xfrm>
            <a:custGeom>
              <a:avLst/>
              <a:gdLst>
                <a:gd name="T0" fmla="*/ 0 w 23"/>
                <a:gd name="T1" fmla="*/ 367 h 31"/>
                <a:gd name="T2" fmla="*/ 258 w 23"/>
                <a:gd name="T3" fmla="*/ 193 h 31"/>
                <a:gd name="T4" fmla="*/ 307 w 23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9"/>
                  </a:moveTo>
                  <a:cubicBezTo>
                    <a:pt x="11" y="26"/>
                    <a:pt x="7" y="0"/>
                    <a:pt x="17" y="10"/>
                  </a:cubicBezTo>
                  <a:cubicBezTo>
                    <a:pt x="23" y="17"/>
                    <a:pt x="10" y="27"/>
                    <a:pt x="20" y="3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27">
              <a:extLst>
                <a:ext uri="{FF2B5EF4-FFF2-40B4-BE49-F238E27FC236}">
                  <a16:creationId xmlns:a16="http://schemas.microsoft.com/office/drawing/2014/main" id="{B07719F3-5211-4FAF-A1ED-11C8D9C41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05"/>
              <a:ext cx="108" cy="176"/>
            </a:xfrm>
            <a:custGeom>
              <a:avLst/>
              <a:gdLst>
                <a:gd name="T0" fmla="*/ 50 w 43"/>
                <a:gd name="T1" fmla="*/ 1251 h 66"/>
                <a:gd name="T2" fmla="*/ 251 w 43"/>
                <a:gd name="T3" fmla="*/ 1024 h 66"/>
                <a:gd name="T4" fmla="*/ 221 w 43"/>
                <a:gd name="T5" fmla="*/ 797 h 66"/>
                <a:gd name="T6" fmla="*/ 442 w 43"/>
                <a:gd name="T7" fmla="*/ 568 h 66"/>
                <a:gd name="T8" fmla="*/ 681 w 43"/>
                <a:gd name="T9" fmla="*/ 3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6">
                  <a:moveTo>
                    <a:pt x="3" y="66"/>
                  </a:moveTo>
                  <a:cubicBezTo>
                    <a:pt x="0" y="58"/>
                    <a:pt x="12" y="59"/>
                    <a:pt x="16" y="54"/>
                  </a:cubicBezTo>
                  <a:cubicBezTo>
                    <a:pt x="14" y="50"/>
                    <a:pt x="13" y="47"/>
                    <a:pt x="14" y="42"/>
                  </a:cubicBezTo>
                  <a:cubicBezTo>
                    <a:pt x="17" y="33"/>
                    <a:pt x="24" y="35"/>
                    <a:pt x="28" y="30"/>
                  </a:cubicBezTo>
                  <a:cubicBezTo>
                    <a:pt x="35" y="20"/>
                    <a:pt x="19" y="0"/>
                    <a:pt x="43" y="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28">
              <a:extLst>
                <a:ext uri="{FF2B5EF4-FFF2-40B4-BE49-F238E27FC236}">
                  <a16:creationId xmlns:a16="http://schemas.microsoft.com/office/drawing/2014/main" id="{8B21A0AC-EE58-406C-BCA2-1AD32FD0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68"/>
              <a:ext cx="50" cy="109"/>
            </a:xfrm>
            <a:custGeom>
              <a:avLst/>
              <a:gdLst>
                <a:gd name="T0" fmla="*/ 125 w 20"/>
                <a:gd name="T1" fmla="*/ 0 h 41"/>
                <a:gd name="T2" fmla="*/ 300 w 20"/>
                <a:gd name="T3" fmla="*/ 431 h 41"/>
                <a:gd name="T4" fmla="*/ 313 w 20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8" y="0"/>
                  </a:moveTo>
                  <a:cubicBezTo>
                    <a:pt x="0" y="12"/>
                    <a:pt x="8" y="20"/>
                    <a:pt x="19" y="23"/>
                  </a:cubicBezTo>
                  <a:cubicBezTo>
                    <a:pt x="18" y="30"/>
                    <a:pt x="9" y="38"/>
                    <a:pt x="20" y="4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29">
              <a:extLst>
                <a:ext uri="{FF2B5EF4-FFF2-40B4-BE49-F238E27FC236}">
                  <a16:creationId xmlns:a16="http://schemas.microsoft.com/office/drawing/2014/main" id="{E441FA61-7FA4-47D2-9659-C71FF59F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060"/>
              <a:ext cx="52" cy="107"/>
            </a:xfrm>
            <a:custGeom>
              <a:avLst/>
              <a:gdLst>
                <a:gd name="T0" fmla="*/ 12 w 21"/>
                <a:gd name="T1" fmla="*/ 0 h 40"/>
                <a:gd name="T2" fmla="*/ 42 w 21"/>
                <a:gd name="T3" fmla="*/ 265 h 40"/>
                <a:gd name="T4" fmla="*/ 12 w 21"/>
                <a:gd name="T5" fmla="*/ 364 h 40"/>
                <a:gd name="T6" fmla="*/ 154 w 21"/>
                <a:gd name="T7" fmla="*/ 423 h 40"/>
                <a:gd name="T8" fmla="*/ 154 w 21"/>
                <a:gd name="T9" fmla="*/ 615 h 40"/>
                <a:gd name="T10" fmla="*/ 319 w 21"/>
                <a:gd name="T11" fmla="*/ 76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1" y="0"/>
                  </a:moveTo>
                  <a:cubicBezTo>
                    <a:pt x="4" y="6"/>
                    <a:pt x="2" y="10"/>
                    <a:pt x="3" y="14"/>
                  </a:cubicBezTo>
                  <a:cubicBezTo>
                    <a:pt x="3" y="16"/>
                    <a:pt x="0" y="17"/>
                    <a:pt x="1" y="19"/>
                  </a:cubicBezTo>
                  <a:cubicBezTo>
                    <a:pt x="4" y="23"/>
                    <a:pt x="8" y="20"/>
                    <a:pt x="10" y="22"/>
                  </a:cubicBezTo>
                  <a:cubicBezTo>
                    <a:pt x="15" y="27"/>
                    <a:pt x="9" y="28"/>
                    <a:pt x="10" y="32"/>
                  </a:cubicBezTo>
                  <a:cubicBezTo>
                    <a:pt x="12" y="37"/>
                    <a:pt x="16" y="38"/>
                    <a:pt x="21" y="4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30">
              <a:extLst>
                <a:ext uri="{FF2B5EF4-FFF2-40B4-BE49-F238E27FC236}">
                  <a16:creationId xmlns:a16="http://schemas.microsoft.com/office/drawing/2014/main" id="{82D29C55-F0A8-4F22-BACA-832025ADC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57"/>
              <a:ext cx="90" cy="46"/>
            </a:xfrm>
            <a:custGeom>
              <a:avLst/>
              <a:gdLst>
                <a:gd name="T0" fmla="*/ 0 w 36"/>
                <a:gd name="T1" fmla="*/ 336 h 17"/>
                <a:gd name="T2" fmla="*/ 208 w 36"/>
                <a:gd name="T3" fmla="*/ 116 h 17"/>
                <a:gd name="T4" fmla="*/ 375 w 36"/>
                <a:gd name="T5" fmla="*/ 103 h 17"/>
                <a:gd name="T6" fmla="*/ 500 w 36"/>
                <a:gd name="T7" fmla="*/ 162 h 17"/>
                <a:gd name="T8" fmla="*/ 563 w 3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7">
                  <a:moveTo>
                    <a:pt x="0" y="17"/>
                  </a:moveTo>
                  <a:cubicBezTo>
                    <a:pt x="4" y="14"/>
                    <a:pt x="10" y="8"/>
                    <a:pt x="13" y="6"/>
                  </a:cubicBezTo>
                  <a:cubicBezTo>
                    <a:pt x="20" y="1"/>
                    <a:pt x="17" y="3"/>
                    <a:pt x="24" y="5"/>
                  </a:cubicBezTo>
                  <a:cubicBezTo>
                    <a:pt x="28" y="5"/>
                    <a:pt x="26" y="11"/>
                    <a:pt x="32" y="8"/>
                  </a:cubicBezTo>
                  <a:cubicBezTo>
                    <a:pt x="33" y="7"/>
                    <a:pt x="36" y="1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31">
              <a:extLst>
                <a:ext uri="{FF2B5EF4-FFF2-40B4-BE49-F238E27FC236}">
                  <a16:creationId xmlns:a16="http://schemas.microsoft.com/office/drawing/2014/main" id="{8082E6F5-0B66-4EA9-9F00-37280AD8A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67"/>
              <a:ext cx="183" cy="165"/>
            </a:xfrm>
            <a:custGeom>
              <a:avLst/>
              <a:gdLst>
                <a:gd name="T0" fmla="*/ 33 w 73"/>
                <a:gd name="T1" fmla="*/ 1168 h 62"/>
                <a:gd name="T2" fmla="*/ 396 w 73"/>
                <a:gd name="T3" fmla="*/ 921 h 62"/>
                <a:gd name="T4" fmla="*/ 584 w 73"/>
                <a:gd name="T5" fmla="*/ 452 h 62"/>
                <a:gd name="T6" fmla="*/ 679 w 73"/>
                <a:gd name="T7" fmla="*/ 303 h 62"/>
                <a:gd name="T8" fmla="*/ 910 w 73"/>
                <a:gd name="T9" fmla="*/ 567 h 62"/>
                <a:gd name="T10" fmla="*/ 993 w 73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62">
                  <a:moveTo>
                    <a:pt x="2" y="62"/>
                  </a:moveTo>
                  <a:cubicBezTo>
                    <a:pt x="0" y="45"/>
                    <a:pt x="18" y="55"/>
                    <a:pt x="25" y="49"/>
                  </a:cubicBezTo>
                  <a:cubicBezTo>
                    <a:pt x="20" y="41"/>
                    <a:pt x="26" y="22"/>
                    <a:pt x="37" y="24"/>
                  </a:cubicBezTo>
                  <a:cubicBezTo>
                    <a:pt x="36" y="18"/>
                    <a:pt x="39" y="17"/>
                    <a:pt x="43" y="16"/>
                  </a:cubicBezTo>
                  <a:cubicBezTo>
                    <a:pt x="53" y="15"/>
                    <a:pt x="56" y="24"/>
                    <a:pt x="58" y="30"/>
                  </a:cubicBezTo>
                  <a:cubicBezTo>
                    <a:pt x="73" y="26"/>
                    <a:pt x="60" y="9"/>
                    <a:pt x="63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232">
              <a:extLst>
                <a:ext uri="{FF2B5EF4-FFF2-40B4-BE49-F238E27FC236}">
                  <a16:creationId xmlns:a16="http://schemas.microsoft.com/office/drawing/2014/main" id="{44F8AB68-9DDA-497D-A90A-C584209E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028"/>
              <a:ext cx="167" cy="323"/>
            </a:xfrm>
            <a:custGeom>
              <a:avLst/>
              <a:gdLst>
                <a:gd name="T0" fmla="*/ 42 w 67"/>
                <a:gd name="T1" fmla="*/ 0 h 121"/>
                <a:gd name="T2" fmla="*/ 262 w 67"/>
                <a:gd name="T3" fmla="*/ 435 h 121"/>
                <a:gd name="T4" fmla="*/ 496 w 67"/>
                <a:gd name="T5" fmla="*/ 571 h 121"/>
                <a:gd name="T6" fmla="*/ 508 w 67"/>
                <a:gd name="T7" fmla="*/ 876 h 121"/>
                <a:gd name="T8" fmla="*/ 758 w 67"/>
                <a:gd name="T9" fmla="*/ 683 h 121"/>
                <a:gd name="T10" fmla="*/ 945 w 67"/>
                <a:gd name="T11" fmla="*/ 934 h 121"/>
                <a:gd name="T12" fmla="*/ 790 w 67"/>
                <a:gd name="T13" fmla="*/ 1276 h 121"/>
                <a:gd name="T14" fmla="*/ 962 w 67"/>
                <a:gd name="T15" fmla="*/ 1652 h 121"/>
                <a:gd name="T16" fmla="*/ 374 w 67"/>
                <a:gd name="T17" fmla="*/ 2280 h 121"/>
                <a:gd name="T18" fmla="*/ 105 w 67"/>
                <a:gd name="T19" fmla="*/ 2015 h 121"/>
                <a:gd name="T20" fmla="*/ 62 w 67"/>
                <a:gd name="T21" fmla="*/ 1562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121">
                  <a:moveTo>
                    <a:pt x="3" y="0"/>
                  </a:moveTo>
                  <a:cubicBezTo>
                    <a:pt x="20" y="4"/>
                    <a:pt x="18" y="7"/>
                    <a:pt x="17" y="23"/>
                  </a:cubicBezTo>
                  <a:cubicBezTo>
                    <a:pt x="27" y="22"/>
                    <a:pt x="33" y="18"/>
                    <a:pt x="32" y="30"/>
                  </a:cubicBezTo>
                  <a:cubicBezTo>
                    <a:pt x="32" y="37"/>
                    <a:pt x="22" y="46"/>
                    <a:pt x="33" y="46"/>
                  </a:cubicBezTo>
                  <a:cubicBezTo>
                    <a:pt x="41" y="47"/>
                    <a:pt x="44" y="37"/>
                    <a:pt x="49" y="36"/>
                  </a:cubicBezTo>
                  <a:cubicBezTo>
                    <a:pt x="56" y="32"/>
                    <a:pt x="63" y="39"/>
                    <a:pt x="61" y="49"/>
                  </a:cubicBezTo>
                  <a:cubicBezTo>
                    <a:pt x="59" y="55"/>
                    <a:pt x="50" y="58"/>
                    <a:pt x="51" y="67"/>
                  </a:cubicBezTo>
                  <a:cubicBezTo>
                    <a:pt x="52" y="76"/>
                    <a:pt x="61" y="78"/>
                    <a:pt x="62" y="87"/>
                  </a:cubicBezTo>
                  <a:cubicBezTo>
                    <a:pt x="67" y="116"/>
                    <a:pt x="17" y="99"/>
                    <a:pt x="24" y="120"/>
                  </a:cubicBezTo>
                  <a:cubicBezTo>
                    <a:pt x="16" y="121"/>
                    <a:pt x="12" y="113"/>
                    <a:pt x="7" y="106"/>
                  </a:cubicBezTo>
                  <a:cubicBezTo>
                    <a:pt x="0" y="96"/>
                    <a:pt x="10" y="93"/>
                    <a:pt x="4" y="8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233">
              <a:extLst>
                <a:ext uri="{FF2B5EF4-FFF2-40B4-BE49-F238E27FC236}">
                  <a16:creationId xmlns:a16="http://schemas.microsoft.com/office/drawing/2014/main" id="{55ADB316-064A-4E9B-A41F-22CDE08A8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32"/>
              <a:ext cx="325" cy="139"/>
            </a:xfrm>
            <a:custGeom>
              <a:avLst/>
              <a:gdLst>
                <a:gd name="T0" fmla="*/ 0 w 130"/>
                <a:gd name="T1" fmla="*/ 136 h 52"/>
                <a:gd name="T2" fmla="*/ 250 w 130"/>
                <a:gd name="T3" fmla="*/ 192 h 52"/>
                <a:gd name="T4" fmla="*/ 488 w 130"/>
                <a:gd name="T5" fmla="*/ 265 h 52"/>
                <a:gd name="T6" fmla="*/ 550 w 130"/>
                <a:gd name="T7" fmla="*/ 513 h 52"/>
                <a:gd name="T8" fmla="*/ 720 w 130"/>
                <a:gd name="T9" fmla="*/ 478 h 52"/>
                <a:gd name="T10" fmla="*/ 1050 w 130"/>
                <a:gd name="T11" fmla="*/ 743 h 52"/>
                <a:gd name="T12" fmla="*/ 1250 w 130"/>
                <a:gd name="T13" fmla="*/ 671 h 52"/>
                <a:gd name="T14" fmla="*/ 1500 w 130"/>
                <a:gd name="T15" fmla="*/ 901 h 52"/>
                <a:gd name="T16" fmla="*/ 2033 w 130"/>
                <a:gd name="T17" fmla="*/ 90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52">
                  <a:moveTo>
                    <a:pt x="0" y="7"/>
                  </a:moveTo>
                  <a:cubicBezTo>
                    <a:pt x="12" y="0"/>
                    <a:pt x="9" y="1"/>
                    <a:pt x="16" y="10"/>
                  </a:cubicBezTo>
                  <a:cubicBezTo>
                    <a:pt x="21" y="18"/>
                    <a:pt x="21" y="14"/>
                    <a:pt x="31" y="14"/>
                  </a:cubicBezTo>
                  <a:cubicBezTo>
                    <a:pt x="32" y="18"/>
                    <a:pt x="31" y="25"/>
                    <a:pt x="35" y="27"/>
                  </a:cubicBezTo>
                  <a:cubicBezTo>
                    <a:pt x="40" y="31"/>
                    <a:pt x="42" y="25"/>
                    <a:pt x="46" y="25"/>
                  </a:cubicBezTo>
                  <a:cubicBezTo>
                    <a:pt x="59" y="26"/>
                    <a:pt x="54" y="40"/>
                    <a:pt x="67" y="39"/>
                  </a:cubicBezTo>
                  <a:cubicBezTo>
                    <a:pt x="72" y="39"/>
                    <a:pt x="75" y="34"/>
                    <a:pt x="80" y="35"/>
                  </a:cubicBezTo>
                  <a:cubicBezTo>
                    <a:pt x="87" y="36"/>
                    <a:pt x="90" y="44"/>
                    <a:pt x="96" y="47"/>
                  </a:cubicBezTo>
                  <a:cubicBezTo>
                    <a:pt x="106" y="52"/>
                    <a:pt x="124" y="43"/>
                    <a:pt x="130" y="4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234">
              <a:extLst>
                <a:ext uri="{FF2B5EF4-FFF2-40B4-BE49-F238E27FC236}">
                  <a16:creationId xmlns:a16="http://schemas.microsoft.com/office/drawing/2014/main" id="{E9C683EF-807F-4A14-B88F-CD4A699A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292"/>
              <a:ext cx="55" cy="45"/>
            </a:xfrm>
            <a:custGeom>
              <a:avLst/>
              <a:gdLst>
                <a:gd name="T0" fmla="*/ 0 w 22"/>
                <a:gd name="T1" fmla="*/ 315 h 17"/>
                <a:gd name="T2" fmla="*/ 188 w 22"/>
                <a:gd name="T3" fmla="*/ 204 h 17"/>
                <a:gd name="T4" fmla="*/ 270 w 22"/>
                <a:gd name="T5" fmla="*/ 0 h 17"/>
                <a:gd name="T6" fmla="*/ 345 w 22"/>
                <a:gd name="T7" fmla="*/ 5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cubicBezTo>
                    <a:pt x="4" y="8"/>
                    <a:pt x="7" y="15"/>
                    <a:pt x="12" y="11"/>
                  </a:cubicBezTo>
                  <a:cubicBezTo>
                    <a:pt x="14" y="9"/>
                    <a:pt x="15" y="4"/>
                    <a:pt x="17" y="0"/>
                  </a:cubicBezTo>
                  <a:cubicBezTo>
                    <a:pt x="19" y="1"/>
                    <a:pt x="21" y="2"/>
                    <a:pt x="22" y="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235">
              <a:extLst>
                <a:ext uri="{FF2B5EF4-FFF2-40B4-BE49-F238E27FC236}">
                  <a16:creationId xmlns:a16="http://schemas.microsoft.com/office/drawing/2014/main" id="{23715A28-00DB-46CA-ACCE-D582BB3F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45"/>
              <a:ext cx="145" cy="142"/>
            </a:xfrm>
            <a:custGeom>
              <a:avLst/>
              <a:gdLst>
                <a:gd name="T0" fmla="*/ 0 w 58"/>
                <a:gd name="T1" fmla="*/ 0 h 53"/>
                <a:gd name="T2" fmla="*/ 283 w 58"/>
                <a:gd name="T3" fmla="*/ 273 h 53"/>
                <a:gd name="T4" fmla="*/ 363 w 58"/>
                <a:gd name="T5" fmla="*/ 445 h 53"/>
                <a:gd name="T6" fmla="*/ 520 w 58"/>
                <a:gd name="T7" fmla="*/ 504 h 53"/>
                <a:gd name="T8" fmla="*/ 613 w 58"/>
                <a:gd name="T9" fmla="*/ 689 h 53"/>
                <a:gd name="T10" fmla="*/ 738 w 58"/>
                <a:gd name="T11" fmla="*/ 825 h 53"/>
                <a:gd name="T12" fmla="*/ 863 w 58"/>
                <a:gd name="T13" fmla="*/ 1018 h 53"/>
                <a:gd name="T14" fmla="*/ 908 w 58"/>
                <a:gd name="T15" fmla="*/ 98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53">
                  <a:moveTo>
                    <a:pt x="0" y="0"/>
                  </a:moveTo>
                  <a:cubicBezTo>
                    <a:pt x="4" y="12"/>
                    <a:pt x="15" y="3"/>
                    <a:pt x="18" y="14"/>
                  </a:cubicBezTo>
                  <a:cubicBezTo>
                    <a:pt x="19" y="18"/>
                    <a:pt x="14" y="31"/>
                    <a:pt x="23" y="23"/>
                  </a:cubicBezTo>
                  <a:cubicBezTo>
                    <a:pt x="26" y="26"/>
                    <a:pt x="30" y="24"/>
                    <a:pt x="33" y="26"/>
                  </a:cubicBezTo>
                  <a:cubicBezTo>
                    <a:pt x="36" y="28"/>
                    <a:pt x="37" y="33"/>
                    <a:pt x="39" y="36"/>
                  </a:cubicBezTo>
                  <a:cubicBezTo>
                    <a:pt x="41" y="38"/>
                    <a:pt x="44" y="41"/>
                    <a:pt x="47" y="43"/>
                  </a:cubicBezTo>
                  <a:cubicBezTo>
                    <a:pt x="49" y="46"/>
                    <a:pt x="52" y="50"/>
                    <a:pt x="55" y="53"/>
                  </a:cubicBezTo>
                  <a:cubicBezTo>
                    <a:pt x="57" y="53"/>
                    <a:pt x="57" y="52"/>
                    <a:pt x="58" y="5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236">
              <a:extLst>
                <a:ext uri="{FF2B5EF4-FFF2-40B4-BE49-F238E27FC236}">
                  <a16:creationId xmlns:a16="http://schemas.microsoft.com/office/drawing/2014/main" id="{A24C7453-E224-4F99-8ECA-3AD3B86A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185"/>
              <a:ext cx="140" cy="115"/>
            </a:xfrm>
            <a:custGeom>
              <a:avLst/>
              <a:gdLst>
                <a:gd name="T0" fmla="*/ 0 w 56"/>
                <a:gd name="T1" fmla="*/ 193 h 43"/>
                <a:gd name="T2" fmla="*/ 488 w 56"/>
                <a:gd name="T3" fmla="*/ 479 h 43"/>
                <a:gd name="T4" fmla="*/ 675 w 56"/>
                <a:gd name="T5" fmla="*/ 321 h 43"/>
                <a:gd name="T6" fmla="*/ 875 w 56"/>
                <a:gd name="T7" fmla="*/ 3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3">
                  <a:moveTo>
                    <a:pt x="0" y="10"/>
                  </a:moveTo>
                  <a:cubicBezTo>
                    <a:pt x="12" y="0"/>
                    <a:pt x="8" y="43"/>
                    <a:pt x="31" y="25"/>
                  </a:cubicBezTo>
                  <a:cubicBezTo>
                    <a:pt x="36" y="36"/>
                    <a:pt x="44" y="24"/>
                    <a:pt x="43" y="17"/>
                  </a:cubicBezTo>
                  <a:cubicBezTo>
                    <a:pt x="48" y="16"/>
                    <a:pt x="52" y="16"/>
                    <a:pt x="56" y="1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237">
              <a:extLst>
                <a:ext uri="{FF2B5EF4-FFF2-40B4-BE49-F238E27FC236}">
                  <a16:creationId xmlns:a16="http://schemas.microsoft.com/office/drawing/2014/main" id="{8A04F9C5-E5D7-49A5-85A2-D9BC8B3C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60"/>
              <a:ext cx="287" cy="149"/>
            </a:xfrm>
            <a:custGeom>
              <a:avLst/>
              <a:gdLst>
                <a:gd name="T0" fmla="*/ 0 w 115"/>
                <a:gd name="T1" fmla="*/ 1054 h 56"/>
                <a:gd name="T2" fmla="*/ 324 w 115"/>
                <a:gd name="T3" fmla="*/ 601 h 56"/>
                <a:gd name="T4" fmla="*/ 404 w 115"/>
                <a:gd name="T5" fmla="*/ 750 h 56"/>
                <a:gd name="T6" fmla="*/ 542 w 115"/>
                <a:gd name="T7" fmla="*/ 772 h 56"/>
                <a:gd name="T8" fmla="*/ 759 w 115"/>
                <a:gd name="T9" fmla="*/ 793 h 56"/>
                <a:gd name="T10" fmla="*/ 903 w 115"/>
                <a:gd name="T11" fmla="*/ 601 h 56"/>
                <a:gd name="T12" fmla="*/ 1091 w 115"/>
                <a:gd name="T13" fmla="*/ 694 h 56"/>
                <a:gd name="T14" fmla="*/ 1383 w 115"/>
                <a:gd name="T15" fmla="*/ 375 h 56"/>
                <a:gd name="T16" fmla="*/ 1475 w 115"/>
                <a:gd name="T17" fmla="*/ 136 h 56"/>
                <a:gd name="T18" fmla="*/ 1787 w 115"/>
                <a:gd name="T19" fmla="*/ 9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56">
                  <a:moveTo>
                    <a:pt x="0" y="56"/>
                  </a:moveTo>
                  <a:cubicBezTo>
                    <a:pt x="8" y="50"/>
                    <a:pt x="12" y="30"/>
                    <a:pt x="21" y="32"/>
                  </a:cubicBezTo>
                  <a:cubicBezTo>
                    <a:pt x="24" y="33"/>
                    <a:pt x="24" y="39"/>
                    <a:pt x="26" y="40"/>
                  </a:cubicBezTo>
                  <a:cubicBezTo>
                    <a:pt x="30" y="43"/>
                    <a:pt x="32" y="41"/>
                    <a:pt x="35" y="41"/>
                  </a:cubicBezTo>
                  <a:cubicBezTo>
                    <a:pt x="40" y="42"/>
                    <a:pt x="44" y="45"/>
                    <a:pt x="49" y="42"/>
                  </a:cubicBezTo>
                  <a:cubicBezTo>
                    <a:pt x="54" y="39"/>
                    <a:pt x="50" y="33"/>
                    <a:pt x="58" y="32"/>
                  </a:cubicBezTo>
                  <a:cubicBezTo>
                    <a:pt x="63" y="32"/>
                    <a:pt x="64" y="39"/>
                    <a:pt x="70" y="37"/>
                  </a:cubicBezTo>
                  <a:cubicBezTo>
                    <a:pt x="77" y="35"/>
                    <a:pt x="73" y="7"/>
                    <a:pt x="89" y="20"/>
                  </a:cubicBezTo>
                  <a:cubicBezTo>
                    <a:pt x="93" y="16"/>
                    <a:pt x="92" y="10"/>
                    <a:pt x="95" y="7"/>
                  </a:cubicBezTo>
                  <a:cubicBezTo>
                    <a:pt x="102" y="0"/>
                    <a:pt x="108" y="7"/>
                    <a:pt x="115" y="5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38">
              <a:extLst>
                <a:ext uri="{FF2B5EF4-FFF2-40B4-BE49-F238E27FC236}">
                  <a16:creationId xmlns:a16="http://schemas.microsoft.com/office/drawing/2014/main" id="{7BEF12A5-E4A4-41CD-9677-6D020544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95"/>
              <a:ext cx="137" cy="213"/>
            </a:xfrm>
            <a:custGeom>
              <a:avLst/>
              <a:gdLst>
                <a:gd name="T0" fmla="*/ 217 w 55"/>
                <a:gd name="T1" fmla="*/ 114 h 80"/>
                <a:gd name="T2" fmla="*/ 125 w 55"/>
                <a:gd name="T3" fmla="*/ 285 h 80"/>
                <a:gd name="T4" fmla="*/ 217 w 55"/>
                <a:gd name="T5" fmla="*/ 418 h 80"/>
                <a:gd name="T6" fmla="*/ 62 w 55"/>
                <a:gd name="T7" fmla="*/ 682 h 80"/>
                <a:gd name="T8" fmla="*/ 354 w 55"/>
                <a:gd name="T9" fmla="*/ 602 h 80"/>
                <a:gd name="T10" fmla="*/ 341 w 55"/>
                <a:gd name="T11" fmla="*/ 192 h 80"/>
                <a:gd name="T12" fmla="*/ 528 w 55"/>
                <a:gd name="T13" fmla="*/ 738 h 80"/>
                <a:gd name="T14" fmla="*/ 665 w 55"/>
                <a:gd name="T15" fmla="*/ 998 h 80"/>
                <a:gd name="T16" fmla="*/ 590 w 55"/>
                <a:gd name="T17" fmla="*/ 1305 h 80"/>
                <a:gd name="T18" fmla="*/ 849 w 55"/>
                <a:gd name="T19" fmla="*/ 1475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80">
                  <a:moveTo>
                    <a:pt x="14" y="6"/>
                  </a:moveTo>
                  <a:cubicBezTo>
                    <a:pt x="13" y="8"/>
                    <a:pt x="8" y="13"/>
                    <a:pt x="8" y="15"/>
                  </a:cubicBezTo>
                  <a:cubicBezTo>
                    <a:pt x="8" y="18"/>
                    <a:pt x="14" y="19"/>
                    <a:pt x="14" y="22"/>
                  </a:cubicBezTo>
                  <a:cubicBezTo>
                    <a:pt x="14" y="29"/>
                    <a:pt x="0" y="27"/>
                    <a:pt x="4" y="36"/>
                  </a:cubicBezTo>
                  <a:cubicBezTo>
                    <a:pt x="8" y="45"/>
                    <a:pt x="20" y="36"/>
                    <a:pt x="23" y="32"/>
                  </a:cubicBezTo>
                  <a:cubicBezTo>
                    <a:pt x="31" y="23"/>
                    <a:pt x="22" y="22"/>
                    <a:pt x="22" y="10"/>
                  </a:cubicBezTo>
                  <a:cubicBezTo>
                    <a:pt x="42" y="0"/>
                    <a:pt x="29" y="32"/>
                    <a:pt x="34" y="39"/>
                  </a:cubicBezTo>
                  <a:cubicBezTo>
                    <a:pt x="49" y="33"/>
                    <a:pt x="50" y="44"/>
                    <a:pt x="43" y="53"/>
                  </a:cubicBezTo>
                  <a:cubicBezTo>
                    <a:pt x="40" y="59"/>
                    <a:pt x="33" y="60"/>
                    <a:pt x="38" y="69"/>
                  </a:cubicBezTo>
                  <a:cubicBezTo>
                    <a:pt x="40" y="73"/>
                    <a:pt x="51" y="80"/>
                    <a:pt x="55" y="7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239">
              <a:extLst>
                <a:ext uri="{FF2B5EF4-FFF2-40B4-BE49-F238E27FC236}">
                  <a16:creationId xmlns:a16="http://schemas.microsoft.com/office/drawing/2014/main" id="{8239036E-E286-48C5-9C53-C54BDC9CE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028"/>
              <a:ext cx="177" cy="59"/>
            </a:xfrm>
            <a:custGeom>
              <a:avLst/>
              <a:gdLst>
                <a:gd name="T0" fmla="*/ 0 w 71"/>
                <a:gd name="T1" fmla="*/ 346 h 22"/>
                <a:gd name="T2" fmla="*/ 187 w 71"/>
                <a:gd name="T3" fmla="*/ 137 h 22"/>
                <a:gd name="T4" fmla="*/ 312 w 71"/>
                <a:gd name="T5" fmla="*/ 287 h 22"/>
                <a:gd name="T6" fmla="*/ 479 w 71"/>
                <a:gd name="T7" fmla="*/ 150 h 22"/>
                <a:gd name="T8" fmla="*/ 808 w 71"/>
                <a:gd name="T9" fmla="*/ 115 h 22"/>
                <a:gd name="T10" fmla="*/ 900 w 71"/>
                <a:gd name="T11" fmla="*/ 308 h 22"/>
                <a:gd name="T12" fmla="*/ 995 w 71"/>
                <a:gd name="T13" fmla="*/ 287 h 22"/>
                <a:gd name="T14" fmla="*/ 1099 w 71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2">
                  <a:moveTo>
                    <a:pt x="0" y="18"/>
                  </a:moveTo>
                  <a:cubicBezTo>
                    <a:pt x="1" y="13"/>
                    <a:pt x="6" y="6"/>
                    <a:pt x="12" y="7"/>
                  </a:cubicBezTo>
                  <a:cubicBezTo>
                    <a:pt x="17" y="7"/>
                    <a:pt x="17" y="13"/>
                    <a:pt x="20" y="15"/>
                  </a:cubicBezTo>
                  <a:cubicBezTo>
                    <a:pt x="29" y="21"/>
                    <a:pt x="23" y="8"/>
                    <a:pt x="31" y="8"/>
                  </a:cubicBezTo>
                  <a:cubicBezTo>
                    <a:pt x="34" y="22"/>
                    <a:pt x="44" y="0"/>
                    <a:pt x="52" y="6"/>
                  </a:cubicBezTo>
                  <a:cubicBezTo>
                    <a:pt x="56" y="10"/>
                    <a:pt x="51" y="14"/>
                    <a:pt x="58" y="16"/>
                  </a:cubicBezTo>
                  <a:cubicBezTo>
                    <a:pt x="61" y="17"/>
                    <a:pt x="62" y="15"/>
                    <a:pt x="64" y="15"/>
                  </a:cubicBezTo>
                  <a:cubicBezTo>
                    <a:pt x="67" y="15"/>
                    <a:pt x="69" y="17"/>
                    <a:pt x="71" y="1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240">
              <a:extLst>
                <a:ext uri="{FF2B5EF4-FFF2-40B4-BE49-F238E27FC236}">
                  <a16:creationId xmlns:a16="http://schemas.microsoft.com/office/drawing/2014/main" id="{24B8C8EF-3FDC-4F4B-93F2-3E5EEC2D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99"/>
              <a:ext cx="275" cy="200"/>
            </a:xfrm>
            <a:custGeom>
              <a:avLst/>
              <a:gdLst>
                <a:gd name="T0" fmla="*/ 0 w 110"/>
                <a:gd name="T1" fmla="*/ 0 h 75"/>
                <a:gd name="T2" fmla="*/ 113 w 110"/>
                <a:gd name="T3" fmla="*/ 264 h 75"/>
                <a:gd name="T4" fmla="*/ 158 w 110"/>
                <a:gd name="T5" fmla="*/ 717 h 75"/>
                <a:gd name="T6" fmla="*/ 645 w 110"/>
                <a:gd name="T7" fmla="*/ 760 h 75"/>
                <a:gd name="T8" fmla="*/ 688 w 110"/>
                <a:gd name="T9" fmla="*/ 1024 h 75"/>
                <a:gd name="T10" fmla="*/ 833 w 110"/>
                <a:gd name="T11" fmla="*/ 1003 h 75"/>
                <a:gd name="T12" fmla="*/ 988 w 110"/>
                <a:gd name="T13" fmla="*/ 1195 h 75"/>
                <a:gd name="T14" fmla="*/ 1220 w 110"/>
                <a:gd name="T15" fmla="*/ 1080 h 75"/>
                <a:gd name="T16" fmla="*/ 1375 w 110"/>
                <a:gd name="T17" fmla="*/ 1344 h 75"/>
                <a:gd name="T18" fmla="*/ 1583 w 110"/>
                <a:gd name="T19" fmla="*/ 1139 h 75"/>
                <a:gd name="T20" fmla="*/ 1675 w 110"/>
                <a:gd name="T21" fmla="*/ 1160 h 75"/>
                <a:gd name="T22" fmla="*/ 1720 w 110"/>
                <a:gd name="T23" fmla="*/ 108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75">
                  <a:moveTo>
                    <a:pt x="0" y="0"/>
                  </a:moveTo>
                  <a:cubicBezTo>
                    <a:pt x="3" y="6"/>
                    <a:pt x="7" y="5"/>
                    <a:pt x="7" y="14"/>
                  </a:cubicBezTo>
                  <a:cubicBezTo>
                    <a:pt x="7" y="22"/>
                    <a:pt x="3" y="31"/>
                    <a:pt x="10" y="38"/>
                  </a:cubicBezTo>
                  <a:cubicBezTo>
                    <a:pt x="20" y="47"/>
                    <a:pt x="35" y="28"/>
                    <a:pt x="41" y="40"/>
                  </a:cubicBezTo>
                  <a:cubicBezTo>
                    <a:pt x="43" y="44"/>
                    <a:pt x="40" y="50"/>
                    <a:pt x="44" y="54"/>
                  </a:cubicBezTo>
                  <a:cubicBezTo>
                    <a:pt x="47" y="57"/>
                    <a:pt x="49" y="54"/>
                    <a:pt x="53" y="53"/>
                  </a:cubicBezTo>
                  <a:cubicBezTo>
                    <a:pt x="63" y="50"/>
                    <a:pt x="59" y="57"/>
                    <a:pt x="63" y="63"/>
                  </a:cubicBezTo>
                  <a:cubicBezTo>
                    <a:pt x="70" y="75"/>
                    <a:pt x="74" y="59"/>
                    <a:pt x="78" y="57"/>
                  </a:cubicBezTo>
                  <a:cubicBezTo>
                    <a:pt x="89" y="53"/>
                    <a:pt x="81" y="69"/>
                    <a:pt x="88" y="71"/>
                  </a:cubicBezTo>
                  <a:cubicBezTo>
                    <a:pt x="94" y="72"/>
                    <a:pt x="96" y="62"/>
                    <a:pt x="101" y="60"/>
                  </a:cubicBezTo>
                  <a:cubicBezTo>
                    <a:pt x="103" y="59"/>
                    <a:pt x="104" y="62"/>
                    <a:pt x="107" y="61"/>
                  </a:cubicBezTo>
                  <a:cubicBezTo>
                    <a:pt x="108" y="60"/>
                    <a:pt x="110" y="57"/>
                    <a:pt x="110" y="5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241">
              <a:extLst>
                <a:ext uri="{FF2B5EF4-FFF2-40B4-BE49-F238E27FC236}">
                  <a16:creationId xmlns:a16="http://schemas.microsoft.com/office/drawing/2014/main" id="{981C5C33-873D-4E16-9D2F-A209E4AA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61"/>
              <a:ext cx="277" cy="155"/>
            </a:xfrm>
            <a:custGeom>
              <a:avLst/>
              <a:gdLst>
                <a:gd name="T0" fmla="*/ 1712 w 111"/>
                <a:gd name="T1" fmla="*/ 1106 h 58"/>
                <a:gd name="T2" fmla="*/ 1694 w 111"/>
                <a:gd name="T3" fmla="*/ 901 h 58"/>
                <a:gd name="T4" fmla="*/ 1525 w 111"/>
                <a:gd name="T5" fmla="*/ 957 h 58"/>
                <a:gd name="T6" fmla="*/ 1400 w 111"/>
                <a:gd name="T7" fmla="*/ 628 h 58"/>
                <a:gd name="T8" fmla="*/ 1195 w 111"/>
                <a:gd name="T9" fmla="*/ 708 h 58"/>
                <a:gd name="T10" fmla="*/ 978 w 111"/>
                <a:gd name="T11" fmla="*/ 478 h 58"/>
                <a:gd name="T12" fmla="*/ 696 w 111"/>
                <a:gd name="T13" fmla="*/ 649 h 58"/>
                <a:gd name="T14" fmla="*/ 387 w 111"/>
                <a:gd name="T15" fmla="*/ 379 h 58"/>
                <a:gd name="T16" fmla="*/ 279 w 111"/>
                <a:gd name="T17" fmla="*/ 342 h 58"/>
                <a:gd name="T18" fmla="*/ 167 w 111"/>
                <a:gd name="T19" fmla="*/ 115 h 58"/>
                <a:gd name="T20" fmla="*/ 0 w 111"/>
                <a:gd name="T21" fmla="*/ 78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1" h="58">
                  <a:moveTo>
                    <a:pt x="110" y="58"/>
                  </a:moveTo>
                  <a:cubicBezTo>
                    <a:pt x="111" y="54"/>
                    <a:pt x="109" y="51"/>
                    <a:pt x="109" y="47"/>
                  </a:cubicBezTo>
                  <a:cubicBezTo>
                    <a:pt x="104" y="46"/>
                    <a:pt x="102" y="50"/>
                    <a:pt x="98" y="50"/>
                  </a:cubicBezTo>
                  <a:cubicBezTo>
                    <a:pt x="90" y="49"/>
                    <a:pt x="95" y="38"/>
                    <a:pt x="90" y="33"/>
                  </a:cubicBezTo>
                  <a:cubicBezTo>
                    <a:pt x="84" y="27"/>
                    <a:pt x="81" y="36"/>
                    <a:pt x="77" y="37"/>
                  </a:cubicBezTo>
                  <a:cubicBezTo>
                    <a:pt x="68" y="38"/>
                    <a:pt x="68" y="26"/>
                    <a:pt x="63" y="25"/>
                  </a:cubicBezTo>
                  <a:cubicBezTo>
                    <a:pt x="56" y="23"/>
                    <a:pt x="52" y="33"/>
                    <a:pt x="45" y="34"/>
                  </a:cubicBezTo>
                  <a:cubicBezTo>
                    <a:pt x="33" y="35"/>
                    <a:pt x="32" y="25"/>
                    <a:pt x="25" y="20"/>
                  </a:cubicBezTo>
                  <a:cubicBezTo>
                    <a:pt x="24" y="19"/>
                    <a:pt x="20" y="20"/>
                    <a:pt x="18" y="18"/>
                  </a:cubicBezTo>
                  <a:cubicBezTo>
                    <a:pt x="13" y="15"/>
                    <a:pt x="13" y="10"/>
                    <a:pt x="11" y="6"/>
                  </a:cubicBezTo>
                  <a:cubicBezTo>
                    <a:pt x="7" y="1"/>
                    <a:pt x="5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242">
              <a:extLst>
                <a:ext uri="{FF2B5EF4-FFF2-40B4-BE49-F238E27FC236}">
                  <a16:creationId xmlns:a16="http://schemas.microsoft.com/office/drawing/2014/main" id="{A0D2E860-671E-4361-83A6-DC4DB3A8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175"/>
              <a:ext cx="165" cy="69"/>
            </a:xfrm>
            <a:custGeom>
              <a:avLst/>
              <a:gdLst>
                <a:gd name="T0" fmla="*/ 0 w 66"/>
                <a:gd name="T1" fmla="*/ 281 h 26"/>
                <a:gd name="T2" fmla="*/ 270 w 66"/>
                <a:gd name="T3" fmla="*/ 93 h 26"/>
                <a:gd name="T4" fmla="*/ 500 w 66"/>
                <a:gd name="T5" fmla="*/ 133 h 26"/>
                <a:gd name="T6" fmla="*/ 675 w 66"/>
                <a:gd name="T7" fmla="*/ 170 h 26"/>
                <a:gd name="T8" fmla="*/ 675 w 66"/>
                <a:gd name="T9" fmla="*/ 353 h 26"/>
                <a:gd name="T10" fmla="*/ 783 w 66"/>
                <a:gd name="T11" fmla="*/ 374 h 26"/>
                <a:gd name="T12" fmla="*/ 875 w 66"/>
                <a:gd name="T13" fmla="*/ 316 h 26"/>
                <a:gd name="T14" fmla="*/ 988 w 66"/>
                <a:gd name="T15" fmla="*/ 48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6">
                  <a:moveTo>
                    <a:pt x="0" y="15"/>
                  </a:moveTo>
                  <a:cubicBezTo>
                    <a:pt x="8" y="21"/>
                    <a:pt x="12" y="7"/>
                    <a:pt x="17" y="5"/>
                  </a:cubicBezTo>
                  <a:cubicBezTo>
                    <a:pt x="24" y="3"/>
                    <a:pt x="23" y="11"/>
                    <a:pt x="32" y="7"/>
                  </a:cubicBezTo>
                  <a:cubicBezTo>
                    <a:pt x="37" y="4"/>
                    <a:pt x="41" y="0"/>
                    <a:pt x="43" y="9"/>
                  </a:cubicBezTo>
                  <a:cubicBezTo>
                    <a:pt x="44" y="13"/>
                    <a:pt x="41" y="16"/>
                    <a:pt x="43" y="19"/>
                  </a:cubicBezTo>
                  <a:cubicBezTo>
                    <a:pt x="46" y="19"/>
                    <a:pt x="47" y="21"/>
                    <a:pt x="50" y="20"/>
                  </a:cubicBezTo>
                  <a:cubicBezTo>
                    <a:pt x="52" y="20"/>
                    <a:pt x="54" y="18"/>
                    <a:pt x="56" y="17"/>
                  </a:cubicBezTo>
                  <a:cubicBezTo>
                    <a:pt x="66" y="16"/>
                    <a:pt x="59" y="22"/>
                    <a:pt x="63" y="2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243">
              <a:extLst>
                <a:ext uri="{FF2B5EF4-FFF2-40B4-BE49-F238E27FC236}">
                  <a16:creationId xmlns:a16="http://schemas.microsoft.com/office/drawing/2014/main" id="{53A5DE51-AB98-438E-A9E8-2732D989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999"/>
              <a:ext cx="248" cy="256"/>
            </a:xfrm>
            <a:custGeom>
              <a:avLst/>
              <a:gdLst>
                <a:gd name="T0" fmla="*/ 1506 w 99"/>
                <a:gd name="T1" fmla="*/ 1821 h 96"/>
                <a:gd name="T2" fmla="*/ 1506 w 99"/>
                <a:gd name="T3" fmla="*/ 1651 h 96"/>
                <a:gd name="T4" fmla="*/ 1556 w 99"/>
                <a:gd name="T5" fmla="*/ 1557 h 96"/>
                <a:gd name="T6" fmla="*/ 1338 w 99"/>
                <a:gd name="T7" fmla="*/ 1216 h 96"/>
                <a:gd name="T8" fmla="*/ 1243 w 99"/>
                <a:gd name="T9" fmla="*/ 989 h 96"/>
                <a:gd name="T10" fmla="*/ 959 w 99"/>
                <a:gd name="T11" fmla="*/ 989 h 96"/>
                <a:gd name="T12" fmla="*/ 867 w 99"/>
                <a:gd name="T13" fmla="*/ 704 h 96"/>
                <a:gd name="T14" fmla="*/ 754 w 99"/>
                <a:gd name="T15" fmla="*/ 739 h 96"/>
                <a:gd name="T16" fmla="*/ 679 w 99"/>
                <a:gd name="T17" fmla="*/ 704 h 96"/>
                <a:gd name="T18" fmla="*/ 175 w 99"/>
                <a:gd name="T19" fmla="*/ 376 h 96"/>
                <a:gd name="T20" fmla="*/ 0 w 99"/>
                <a:gd name="T21" fmla="*/ 248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96">
                  <a:moveTo>
                    <a:pt x="96" y="96"/>
                  </a:moveTo>
                  <a:cubicBezTo>
                    <a:pt x="96" y="93"/>
                    <a:pt x="95" y="90"/>
                    <a:pt x="96" y="87"/>
                  </a:cubicBezTo>
                  <a:cubicBezTo>
                    <a:pt x="96" y="85"/>
                    <a:pt x="99" y="84"/>
                    <a:pt x="99" y="82"/>
                  </a:cubicBezTo>
                  <a:cubicBezTo>
                    <a:pt x="99" y="73"/>
                    <a:pt x="88" y="71"/>
                    <a:pt x="85" y="64"/>
                  </a:cubicBezTo>
                  <a:cubicBezTo>
                    <a:pt x="83" y="58"/>
                    <a:pt x="87" y="55"/>
                    <a:pt x="79" y="52"/>
                  </a:cubicBezTo>
                  <a:cubicBezTo>
                    <a:pt x="72" y="51"/>
                    <a:pt x="67" y="57"/>
                    <a:pt x="61" y="52"/>
                  </a:cubicBezTo>
                  <a:cubicBezTo>
                    <a:pt x="57" y="47"/>
                    <a:pt x="61" y="40"/>
                    <a:pt x="55" y="37"/>
                  </a:cubicBezTo>
                  <a:cubicBezTo>
                    <a:pt x="53" y="36"/>
                    <a:pt x="50" y="39"/>
                    <a:pt x="48" y="39"/>
                  </a:cubicBezTo>
                  <a:cubicBezTo>
                    <a:pt x="45" y="38"/>
                    <a:pt x="46" y="39"/>
                    <a:pt x="43" y="37"/>
                  </a:cubicBezTo>
                  <a:cubicBezTo>
                    <a:pt x="34" y="32"/>
                    <a:pt x="22" y="0"/>
                    <a:pt x="11" y="20"/>
                  </a:cubicBezTo>
                  <a:cubicBezTo>
                    <a:pt x="5" y="18"/>
                    <a:pt x="7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244">
              <a:extLst>
                <a:ext uri="{FF2B5EF4-FFF2-40B4-BE49-F238E27FC236}">
                  <a16:creationId xmlns:a16="http://schemas.microsoft.com/office/drawing/2014/main" id="{7522B132-7DDD-43AF-93B3-86464333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15"/>
              <a:ext cx="45" cy="42"/>
            </a:xfrm>
            <a:custGeom>
              <a:avLst/>
              <a:gdLst>
                <a:gd name="T0" fmla="*/ 0 w 18"/>
                <a:gd name="T1" fmla="*/ 0 h 16"/>
                <a:gd name="T2" fmla="*/ 50 w 18"/>
                <a:gd name="T3" fmla="*/ 165 h 16"/>
                <a:gd name="T4" fmla="*/ 158 w 18"/>
                <a:gd name="T5" fmla="*/ 123 h 16"/>
                <a:gd name="T6" fmla="*/ 283 w 18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2"/>
                    <a:pt x="1" y="8"/>
                    <a:pt x="3" y="9"/>
                  </a:cubicBezTo>
                  <a:cubicBezTo>
                    <a:pt x="6" y="10"/>
                    <a:pt x="7" y="6"/>
                    <a:pt x="10" y="7"/>
                  </a:cubicBezTo>
                  <a:cubicBezTo>
                    <a:pt x="14" y="9"/>
                    <a:pt x="13" y="15"/>
                    <a:pt x="18" y="1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245">
              <a:extLst>
                <a:ext uri="{FF2B5EF4-FFF2-40B4-BE49-F238E27FC236}">
                  <a16:creationId xmlns:a16="http://schemas.microsoft.com/office/drawing/2014/main" id="{5088F4D3-6122-4C95-BAF1-FB7793F5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07"/>
              <a:ext cx="70" cy="149"/>
            </a:xfrm>
            <a:custGeom>
              <a:avLst/>
              <a:gdLst>
                <a:gd name="T0" fmla="*/ 438 w 28"/>
                <a:gd name="T1" fmla="*/ 0 h 56"/>
                <a:gd name="T2" fmla="*/ 333 w 28"/>
                <a:gd name="T3" fmla="*/ 149 h 56"/>
                <a:gd name="T4" fmla="*/ 333 w 28"/>
                <a:gd name="T5" fmla="*/ 261 h 56"/>
                <a:gd name="T6" fmla="*/ 363 w 28"/>
                <a:gd name="T7" fmla="*/ 452 h 56"/>
                <a:gd name="T8" fmla="*/ 270 w 28"/>
                <a:gd name="T9" fmla="*/ 580 h 56"/>
                <a:gd name="T10" fmla="*/ 175 w 28"/>
                <a:gd name="T11" fmla="*/ 907 h 56"/>
                <a:gd name="T12" fmla="*/ 50 w 28"/>
                <a:gd name="T13" fmla="*/ 963 h 56"/>
                <a:gd name="T14" fmla="*/ 0 w 28"/>
                <a:gd name="T15" fmla="*/ 1054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6">
                  <a:moveTo>
                    <a:pt x="28" y="0"/>
                  </a:moveTo>
                  <a:cubicBezTo>
                    <a:pt x="28" y="7"/>
                    <a:pt x="24" y="4"/>
                    <a:pt x="21" y="8"/>
                  </a:cubicBezTo>
                  <a:cubicBezTo>
                    <a:pt x="19" y="12"/>
                    <a:pt x="21" y="10"/>
                    <a:pt x="21" y="14"/>
                  </a:cubicBezTo>
                  <a:cubicBezTo>
                    <a:pt x="22" y="18"/>
                    <a:pt x="23" y="20"/>
                    <a:pt x="23" y="24"/>
                  </a:cubicBezTo>
                  <a:cubicBezTo>
                    <a:pt x="22" y="29"/>
                    <a:pt x="19" y="27"/>
                    <a:pt x="17" y="31"/>
                  </a:cubicBezTo>
                  <a:cubicBezTo>
                    <a:pt x="14" y="35"/>
                    <a:pt x="16" y="44"/>
                    <a:pt x="11" y="48"/>
                  </a:cubicBezTo>
                  <a:cubicBezTo>
                    <a:pt x="8" y="50"/>
                    <a:pt x="5" y="49"/>
                    <a:pt x="3" y="51"/>
                  </a:cubicBezTo>
                  <a:cubicBezTo>
                    <a:pt x="1" y="52"/>
                    <a:pt x="1" y="54"/>
                    <a:pt x="0" y="5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46">
              <a:extLst>
                <a:ext uri="{FF2B5EF4-FFF2-40B4-BE49-F238E27FC236}">
                  <a16:creationId xmlns:a16="http://schemas.microsoft.com/office/drawing/2014/main" id="{2633790A-D0E4-4499-A540-E0CBA34D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380"/>
              <a:ext cx="251" cy="75"/>
            </a:xfrm>
            <a:custGeom>
              <a:avLst/>
              <a:gdLst>
                <a:gd name="T0" fmla="*/ 0 w 100"/>
                <a:gd name="T1" fmla="*/ 517 h 28"/>
                <a:gd name="T2" fmla="*/ 271 w 100"/>
                <a:gd name="T3" fmla="*/ 346 h 28"/>
                <a:gd name="T4" fmla="*/ 522 w 100"/>
                <a:gd name="T5" fmla="*/ 329 h 28"/>
                <a:gd name="T6" fmla="*/ 756 w 100"/>
                <a:gd name="T7" fmla="*/ 273 h 28"/>
                <a:gd name="T8" fmla="*/ 931 w 100"/>
                <a:gd name="T9" fmla="*/ 94 h 28"/>
                <a:gd name="T10" fmla="*/ 1122 w 100"/>
                <a:gd name="T11" fmla="*/ 230 h 28"/>
                <a:gd name="T12" fmla="*/ 1280 w 100"/>
                <a:gd name="T13" fmla="*/ 21 h 28"/>
                <a:gd name="T14" fmla="*/ 1406 w 100"/>
                <a:gd name="T15" fmla="*/ 94 h 28"/>
                <a:gd name="T16" fmla="*/ 1581 w 100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8">
                  <a:moveTo>
                    <a:pt x="0" y="27"/>
                  </a:moveTo>
                  <a:cubicBezTo>
                    <a:pt x="7" y="28"/>
                    <a:pt x="12" y="22"/>
                    <a:pt x="17" y="18"/>
                  </a:cubicBezTo>
                  <a:cubicBezTo>
                    <a:pt x="25" y="10"/>
                    <a:pt x="24" y="16"/>
                    <a:pt x="33" y="17"/>
                  </a:cubicBezTo>
                  <a:cubicBezTo>
                    <a:pt x="36" y="17"/>
                    <a:pt x="45" y="15"/>
                    <a:pt x="48" y="14"/>
                  </a:cubicBezTo>
                  <a:cubicBezTo>
                    <a:pt x="52" y="12"/>
                    <a:pt x="56" y="6"/>
                    <a:pt x="59" y="5"/>
                  </a:cubicBezTo>
                  <a:cubicBezTo>
                    <a:pt x="67" y="5"/>
                    <a:pt x="61" y="15"/>
                    <a:pt x="71" y="12"/>
                  </a:cubicBezTo>
                  <a:cubicBezTo>
                    <a:pt x="79" y="10"/>
                    <a:pt x="75" y="2"/>
                    <a:pt x="81" y="1"/>
                  </a:cubicBezTo>
                  <a:cubicBezTo>
                    <a:pt x="85" y="0"/>
                    <a:pt x="86" y="5"/>
                    <a:pt x="89" y="5"/>
                  </a:cubicBezTo>
                  <a:cubicBezTo>
                    <a:pt x="93" y="5"/>
                    <a:pt x="96" y="1"/>
                    <a:pt x="10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47">
              <a:extLst>
                <a:ext uri="{FF2B5EF4-FFF2-40B4-BE49-F238E27FC236}">
                  <a16:creationId xmlns:a16="http://schemas.microsoft.com/office/drawing/2014/main" id="{291A1BEF-C5C7-4C30-8CD9-CC0B99CD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77"/>
              <a:ext cx="85" cy="30"/>
            </a:xfrm>
            <a:custGeom>
              <a:avLst/>
              <a:gdLst>
                <a:gd name="T0" fmla="*/ 0 w 34"/>
                <a:gd name="T1" fmla="*/ 0 h 11"/>
                <a:gd name="T2" fmla="*/ 158 w 34"/>
                <a:gd name="T3" fmla="*/ 120 h 11"/>
                <a:gd name="T4" fmla="*/ 238 w 34"/>
                <a:gd name="T5" fmla="*/ 60 h 11"/>
                <a:gd name="T6" fmla="*/ 283 w 34"/>
                <a:gd name="T7" fmla="*/ 120 h 11"/>
                <a:gd name="T8" fmla="*/ 533 w 34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5" y="5"/>
                    <a:pt x="2" y="8"/>
                    <a:pt x="10" y="6"/>
                  </a:cubicBezTo>
                  <a:cubicBezTo>
                    <a:pt x="12" y="6"/>
                    <a:pt x="13" y="2"/>
                    <a:pt x="15" y="3"/>
                  </a:cubicBezTo>
                  <a:cubicBezTo>
                    <a:pt x="19" y="3"/>
                    <a:pt x="16" y="5"/>
                    <a:pt x="18" y="6"/>
                  </a:cubicBezTo>
                  <a:cubicBezTo>
                    <a:pt x="23" y="10"/>
                    <a:pt x="29" y="8"/>
                    <a:pt x="34" y="1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48">
              <a:extLst>
                <a:ext uri="{FF2B5EF4-FFF2-40B4-BE49-F238E27FC236}">
                  <a16:creationId xmlns:a16="http://schemas.microsoft.com/office/drawing/2014/main" id="{8D4AC0AD-8106-4B65-9189-783BE5C8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255"/>
              <a:ext cx="145" cy="136"/>
            </a:xfrm>
            <a:custGeom>
              <a:avLst/>
              <a:gdLst>
                <a:gd name="T0" fmla="*/ 908 w 58"/>
                <a:gd name="T1" fmla="*/ 968 h 51"/>
                <a:gd name="T2" fmla="*/ 688 w 58"/>
                <a:gd name="T3" fmla="*/ 853 h 51"/>
                <a:gd name="T4" fmla="*/ 645 w 58"/>
                <a:gd name="T5" fmla="*/ 627 h 51"/>
                <a:gd name="T6" fmla="*/ 470 w 58"/>
                <a:gd name="T7" fmla="*/ 568 h 51"/>
                <a:gd name="T8" fmla="*/ 345 w 58"/>
                <a:gd name="T9" fmla="*/ 589 h 51"/>
                <a:gd name="T10" fmla="*/ 283 w 58"/>
                <a:gd name="T11" fmla="*/ 397 h 51"/>
                <a:gd name="T12" fmla="*/ 220 w 58"/>
                <a:gd name="T13" fmla="*/ 264 h 51"/>
                <a:gd name="T14" fmla="*/ 175 w 58"/>
                <a:gd name="T15" fmla="*/ 136 h 51"/>
                <a:gd name="T16" fmla="*/ 50 w 58"/>
                <a:gd name="T17" fmla="*/ 77 h 51"/>
                <a:gd name="T18" fmla="*/ 0 w 58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51">
                  <a:moveTo>
                    <a:pt x="58" y="51"/>
                  </a:moveTo>
                  <a:cubicBezTo>
                    <a:pt x="53" y="49"/>
                    <a:pt x="51" y="43"/>
                    <a:pt x="44" y="45"/>
                  </a:cubicBezTo>
                  <a:cubicBezTo>
                    <a:pt x="43" y="41"/>
                    <a:pt x="43" y="36"/>
                    <a:pt x="41" y="33"/>
                  </a:cubicBezTo>
                  <a:cubicBezTo>
                    <a:pt x="37" y="27"/>
                    <a:pt x="35" y="29"/>
                    <a:pt x="30" y="30"/>
                  </a:cubicBezTo>
                  <a:cubicBezTo>
                    <a:pt x="26" y="32"/>
                    <a:pt x="27" y="35"/>
                    <a:pt x="22" y="31"/>
                  </a:cubicBezTo>
                  <a:cubicBezTo>
                    <a:pt x="18" y="29"/>
                    <a:pt x="19" y="25"/>
                    <a:pt x="18" y="21"/>
                  </a:cubicBezTo>
                  <a:cubicBezTo>
                    <a:pt x="17" y="18"/>
                    <a:pt x="15" y="17"/>
                    <a:pt x="14" y="14"/>
                  </a:cubicBezTo>
                  <a:cubicBezTo>
                    <a:pt x="13" y="9"/>
                    <a:pt x="16" y="10"/>
                    <a:pt x="11" y="7"/>
                  </a:cubicBezTo>
                  <a:cubicBezTo>
                    <a:pt x="8" y="5"/>
                    <a:pt x="6" y="7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49">
              <a:extLst>
                <a:ext uri="{FF2B5EF4-FFF2-40B4-BE49-F238E27FC236}">
                  <a16:creationId xmlns:a16="http://schemas.microsoft.com/office/drawing/2014/main" id="{D1CB53FC-EA6B-47B7-9585-24726D82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76"/>
              <a:ext cx="188" cy="72"/>
            </a:xfrm>
            <a:custGeom>
              <a:avLst/>
              <a:gdLst>
                <a:gd name="T0" fmla="*/ 1181 w 75"/>
                <a:gd name="T1" fmla="*/ 363 h 27"/>
                <a:gd name="T2" fmla="*/ 772 w 75"/>
                <a:gd name="T3" fmla="*/ 171 h 27"/>
                <a:gd name="T4" fmla="*/ 584 w 75"/>
                <a:gd name="T5" fmla="*/ 205 h 27"/>
                <a:gd name="T6" fmla="*/ 426 w 75"/>
                <a:gd name="T7" fmla="*/ 56 h 27"/>
                <a:gd name="T8" fmla="*/ 208 w 75"/>
                <a:gd name="T9" fmla="*/ 136 h 27"/>
                <a:gd name="T10" fmla="*/ 158 w 75"/>
                <a:gd name="T11" fmla="*/ 192 h 27"/>
                <a:gd name="T12" fmla="*/ 95 w 75"/>
                <a:gd name="T13" fmla="*/ 136 h 27"/>
                <a:gd name="T14" fmla="*/ 0 w 75"/>
                <a:gd name="T15" fmla="*/ 1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7">
                  <a:moveTo>
                    <a:pt x="75" y="19"/>
                  </a:moveTo>
                  <a:cubicBezTo>
                    <a:pt x="62" y="27"/>
                    <a:pt x="61" y="7"/>
                    <a:pt x="49" y="9"/>
                  </a:cubicBezTo>
                  <a:cubicBezTo>
                    <a:pt x="44" y="11"/>
                    <a:pt x="43" y="13"/>
                    <a:pt x="37" y="11"/>
                  </a:cubicBezTo>
                  <a:cubicBezTo>
                    <a:pt x="32" y="9"/>
                    <a:pt x="30" y="5"/>
                    <a:pt x="27" y="3"/>
                  </a:cubicBezTo>
                  <a:cubicBezTo>
                    <a:pt x="20" y="0"/>
                    <a:pt x="18" y="5"/>
                    <a:pt x="13" y="7"/>
                  </a:cubicBezTo>
                  <a:cubicBezTo>
                    <a:pt x="12" y="8"/>
                    <a:pt x="12" y="10"/>
                    <a:pt x="10" y="10"/>
                  </a:cubicBezTo>
                  <a:cubicBezTo>
                    <a:pt x="8" y="10"/>
                    <a:pt x="7" y="7"/>
                    <a:pt x="6" y="7"/>
                  </a:cubicBezTo>
                  <a:cubicBezTo>
                    <a:pt x="3" y="7"/>
                    <a:pt x="2" y="6"/>
                    <a:pt x="0" y="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50">
              <a:extLst>
                <a:ext uri="{FF2B5EF4-FFF2-40B4-BE49-F238E27FC236}">
                  <a16:creationId xmlns:a16="http://schemas.microsoft.com/office/drawing/2014/main" id="{E34D2C03-A3A1-4685-B744-235ACBD8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249"/>
              <a:ext cx="30" cy="163"/>
            </a:xfrm>
            <a:custGeom>
              <a:avLst/>
              <a:gdLst>
                <a:gd name="T0" fmla="*/ 188 w 12"/>
                <a:gd name="T1" fmla="*/ 1165 h 61"/>
                <a:gd name="T2" fmla="*/ 125 w 12"/>
                <a:gd name="T3" fmla="*/ 991 h 61"/>
                <a:gd name="T4" fmla="*/ 95 w 12"/>
                <a:gd name="T5" fmla="*/ 786 h 61"/>
                <a:gd name="T6" fmla="*/ 83 w 12"/>
                <a:gd name="T7" fmla="*/ 593 h 61"/>
                <a:gd name="T8" fmla="*/ 145 w 12"/>
                <a:gd name="T9" fmla="*/ 478 h 61"/>
                <a:gd name="T10" fmla="*/ 63 w 12"/>
                <a:gd name="T11" fmla="*/ 363 h 61"/>
                <a:gd name="T12" fmla="*/ 33 w 12"/>
                <a:gd name="T13" fmla="*/ 192 h 61"/>
                <a:gd name="T14" fmla="*/ 0 w 12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61">
                  <a:moveTo>
                    <a:pt x="12" y="61"/>
                  </a:moveTo>
                  <a:cubicBezTo>
                    <a:pt x="7" y="60"/>
                    <a:pt x="9" y="55"/>
                    <a:pt x="8" y="52"/>
                  </a:cubicBezTo>
                  <a:cubicBezTo>
                    <a:pt x="8" y="47"/>
                    <a:pt x="8" y="46"/>
                    <a:pt x="6" y="41"/>
                  </a:cubicBezTo>
                  <a:cubicBezTo>
                    <a:pt x="5" y="39"/>
                    <a:pt x="4" y="34"/>
                    <a:pt x="5" y="31"/>
                  </a:cubicBezTo>
                  <a:cubicBezTo>
                    <a:pt x="5" y="29"/>
                    <a:pt x="9" y="28"/>
                    <a:pt x="9" y="25"/>
                  </a:cubicBezTo>
                  <a:cubicBezTo>
                    <a:pt x="10" y="22"/>
                    <a:pt x="5" y="21"/>
                    <a:pt x="4" y="19"/>
                  </a:cubicBezTo>
                  <a:cubicBezTo>
                    <a:pt x="1" y="14"/>
                    <a:pt x="1" y="15"/>
                    <a:pt x="2" y="10"/>
                  </a:cubicBezTo>
                  <a:cubicBezTo>
                    <a:pt x="3" y="4"/>
                    <a:pt x="3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1">
              <a:extLst>
                <a:ext uri="{FF2B5EF4-FFF2-40B4-BE49-F238E27FC236}">
                  <a16:creationId xmlns:a16="http://schemas.microsoft.com/office/drawing/2014/main" id="{9E9C88CA-E56B-4C41-8039-C7BA2832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60"/>
              <a:ext cx="80" cy="85"/>
            </a:xfrm>
            <a:custGeom>
              <a:avLst/>
              <a:gdLst>
                <a:gd name="T0" fmla="*/ 0 w 32"/>
                <a:gd name="T1" fmla="*/ 0 h 32"/>
                <a:gd name="T2" fmla="*/ 113 w 32"/>
                <a:gd name="T3" fmla="*/ 56 h 32"/>
                <a:gd name="T4" fmla="*/ 113 w 32"/>
                <a:gd name="T5" fmla="*/ 205 h 32"/>
                <a:gd name="T6" fmla="*/ 113 w 32"/>
                <a:gd name="T7" fmla="*/ 303 h 32"/>
                <a:gd name="T8" fmla="*/ 208 w 32"/>
                <a:gd name="T9" fmla="*/ 353 h 32"/>
                <a:gd name="T10" fmla="*/ 250 w 32"/>
                <a:gd name="T11" fmla="*/ 523 h 32"/>
                <a:gd name="T12" fmla="*/ 438 w 32"/>
                <a:gd name="T13" fmla="*/ 507 h 32"/>
                <a:gd name="T14" fmla="*/ 500 w 32"/>
                <a:gd name="T15" fmla="*/ 6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2" y="0"/>
                    <a:pt x="5" y="1"/>
                    <a:pt x="7" y="3"/>
                  </a:cubicBezTo>
                  <a:cubicBezTo>
                    <a:pt x="9" y="7"/>
                    <a:pt x="7" y="7"/>
                    <a:pt x="7" y="11"/>
                  </a:cubicBezTo>
                  <a:cubicBezTo>
                    <a:pt x="7" y="13"/>
                    <a:pt x="6" y="14"/>
                    <a:pt x="7" y="16"/>
                  </a:cubicBezTo>
                  <a:cubicBezTo>
                    <a:pt x="9" y="19"/>
                    <a:pt x="12" y="17"/>
                    <a:pt x="13" y="19"/>
                  </a:cubicBezTo>
                  <a:cubicBezTo>
                    <a:pt x="16" y="22"/>
                    <a:pt x="14" y="25"/>
                    <a:pt x="16" y="28"/>
                  </a:cubicBezTo>
                  <a:cubicBezTo>
                    <a:pt x="19" y="30"/>
                    <a:pt x="25" y="28"/>
                    <a:pt x="28" y="27"/>
                  </a:cubicBezTo>
                  <a:cubicBezTo>
                    <a:pt x="30" y="28"/>
                    <a:pt x="31" y="30"/>
                    <a:pt x="32" y="3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52">
              <a:extLst>
                <a:ext uri="{FF2B5EF4-FFF2-40B4-BE49-F238E27FC236}">
                  <a16:creationId xmlns:a16="http://schemas.microsoft.com/office/drawing/2014/main" id="{D0FB53C9-001C-44FA-A7CB-68D8D763B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308"/>
              <a:ext cx="71" cy="53"/>
            </a:xfrm>
            <a:custGeom>
              <a:avLst/>
              <a:gdLst>
                <a:gd name="T0" fmla="*/ 0 w 28"/>
                <a:gd name="T1" fmla="*/ 281 h 20"/>
                <a:gd name="T2" fmla="*/ 180 w 28"/>
                <a:gd name="T3" fmla="*/ 191 h 20"/>
                <a:gd name="T4" fmla="*/ 340 w 28"/>
                <a:gd name="T5" fmla="*/ 148 h 20"/>
                <a:gd name="T6" fmla="*/ 456 w 2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0">
                  <a:moveTo>
                    <a:pt x="0" y="15"/>
                  </a:moveTo>
                  <a:cubicBezTo>
                    <a:pt x="4" y="20"/>
                    <a:pt x="10" y="15"/>
                    <a:pt x="11" y="10"/>
                  </a:cubicBezTo>
                  <a:cubicBezTo>
                    <a:pt x="15" y="7"/>
                    <a:pt x="18" y="10"/>
                    <a:pt x="21" y="8"/>
                  </a:cubicBezTo>
                  <a:cubicBezTo>
                    <a:pt x="23" y="7"/>
                    <a:pt x="26" y="2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53">
              <a:extLst>
                <a:ext uri="{FF2B5EF4-FFF2-40B4-BE49-F238E27FC236}">
                  <a16:creationId xmlns:a16="http://schemas.microsoft.com/office/drawing/2014/main" id="{A55F8A62-1B87-4886-8E3C-45491EBD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72"/>
              <a:ext cx="101" cy="27"/>
            </a:xfrm>
            <a:custGeom>
              <a:avLst/>
              <a:gdLst>
                <a:gd name="T0" fmla="*/ 0 w 40"/>
                <a:gd name="T1" fmla="*/ 81 h 10"/>
                <a:gd name="T2" fmla="*/ 210 w 40"/>
                <a:gd name="T3" fmla="*/ 22 h 10"/>
                <a:gd name="T4" fmla="*/ 369 w 40"/>
                <a:gd name="T5" fmla="*/ 138 h 10"/>
                <a:gd name="T6" fmla="*/ 518 w 40"/>
                <a:gd name="T7" fmla="*/ 81 h 10"/>
                <a:gd name="T8" fmla="*/ 624 w 40"/>
                <a:gd name="T9" fmla="*/ 138 h 10"/>
                <a:gd name="T10" fmla="*/ 644 w 40"/>
                <a:gd name="T11" fmla="*/ 17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">
                  <a:moveTo>
                    <a:pt x="0" y="4"/>
                  </a:moveTo>
                  <a:cubicBezTo>
                    <a:pt x="4" y="3"/>
                    <a:pt x="9" y="0"/>
                    <a:pt x="13" y="1"/>
                  </a:cubicBezTo>
                  <a:cubicBezTo>
                    <a:pt x="18" y="3"/>
                    <a:pt x="16" y="8"/>
                    <a:pt x="23" y="7"/>
                  </a:cubicBezTo>
                  <a:cubicBezTo>
                    <a:pt x="27" y="6"/>
                    <a:pt x="26" y="2"/>
                    <a:pt x="32" y="4"/>
                  </a:cubicBezTo>
                  <a:cubicBezTo>
                    <a:pt x="35" y="5"/>
                    <a:pt x="34" y="10"/>
                    <a:pt x="39" y="7"/>
                  </a:cubicBezTo>
                  <a:cubicBezTo>
                    <a:pt x="39" y="8"/>
                    <a:pt x="40" y="9"/>
                    <a:pt x="40" y="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54">
              <a:extLst>
                <a:ext uri="{FF2B5EF4-FFF2-40B4-BE49-F238E27FC236}">
                  <a16:creationId xmlns:a16="http://schemas.microsoft.com/office/drawing/2014/main" id="{57B39C04-0269-4FB0-9F6E-EE5B30A5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092"/>
              <a:ext cx="28" cy="85"/>
            </a:xfrm>
            <a:custGeom>
              <a:avLst/>
              <a:gdLst>
                <a:gd name="T0" fmla="*/ 0 w 11"/>
                <a:gd name="T1" fmla="*/ 0 h 32"/>
                <a:gd name="T2" fmla="*/ 84 w 11"/>
                <a:gd name="T3" fmla="*/ 191 h 32"/>
                <a:gd name="T4" fmla="*/ 150 w 11"/>
                <a:gd name="T5" fmla="*/ 319 h 32"/>
                <a:gd name="T6" fmla="*/ 163 w 11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8" y="2"/>
                    <a:pt x="4" y="5"/>
                    <a:pt x="5" y="10"/>
                  </a:cubicBezTo>
                  <a:cubicBezTo>
                    <a:pt x="5" y="15"/>
                    <a:pt x="8" y="14"/>
                    <a:pt x="9" y="17"/>
                  </a:cubicBezTo>
                  <a:cubicBezTo>
                    <a:pt x="11" y="22"/>
                    <a:pt x="7" y="28"/>
                    <a:pt x="10" y="3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55">
              <a:extLst>
                <a:ext uri="{FF2B5EF4-FFF2-40B4-BE49-F238E27FC236}">
                  <a16:creationId xmlns:a16="http://schemas.microsoft.com/office/drawing/2014/main" id="{E9080A14-F5E1-4857-9649-BCE25ED8B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073"/>
              <a:ext cx="50" cy="118"/>
            </a:xfrm>
            <a:custGeom>
              <a:avLst/>
              <a:gdLst>
                <a:gd name="T0" fmla="*/ 313 w 20"/>
                <a:gd name="T1" fmla="*/ 847 h 44"/>
                <a:gd name="T2" fmla="*/ 188 w 20"/>
                <a:gd name="T3" fmla="*/ 620 h 44"/>
                <a:gd name="T4" fmla="*/ 145 w 20"/>
                <a:gd name="T5" fmla="*/ 389 h 44"/>
                <a:gd name="T6" fmla="*/ 33 w 20"/>
                <a:gd name="T7" fmla="*/ 172 h 44"/>
                <a:gd name="T8" fmla="*/ 0 w 20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4">
                  <a:moveTo>
                    <a:pt x="20" y="44"/>
                  </a:moveTo>
                  <a:cubicBezTo>
                    <a:pt x="13" y="40"/>
                    <a:pt x="12" y="39"/>
                    <a:pt x="12" y="32"/>
                  </a:cubicBezTo>
                  <a:cubicBezTo>
                    <a:pt x="11" y="27"/>
                    <a:pt x="12" y="24"/>
                    <a:pt x="9" y="20"/>
                  </a:cubicBezTo>
                  <a:cubicBezTo>
                    <a:pt x="4" y="14"/>
                    <a:pt x="3" y="17"/>
                    <a:pt x="2" y="9"/>
                  </a:cubicBezTo>
                  <a:cubicBezTo>
                    <a:pt x="2" y="6"/>
                    <a:pt x="3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256">
              <a:extLst>
                <a:ext uri="{FF2B5EF4-FFF2-40B4-BE49-F238E27FC236}">
                  <a16:creationId xmlns:a16="http://schemas.microsoft.com/office/drawing/2014/main" id="{E341BC7A-A918-4BC3-A2D8-FD8668102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977"/>
              <a:ext cx="63" cy="54"/>
            </a:xfrm>
            <a:custGeom>
              <a:avLst/>
              <a:gdLst>
                <a:gd name="T0" fmla="*/ 0 w 25"/>
                <a:gd name="T1" fmla="*/ 22 h 20"/>
                <a:gd name="T2" fmla="*/ 83 w 25"/>
                <a:gd name="T3" fmla="*/ 176 h 20"/>
                <a:gd name="T4" fmla="*/ 242 w 25"/>
                <a:gd name="T5" fmla="*/ 232 h 20"/>
                <a:gd name="T6" fmla="*/ 255 w 25"/>
                <a:gd name="T7" fmla="*/ 313 h 20"/>
                <a:gd name="T8" fmla="*/ 318 w 25"/>
                <a:gd name="T9" fmla="*/ 335 h 20"/>
                <a:gd name="T10" fmla="*/ 401 w 25"/>
                <a:gd name="T11" fmla="*/ 39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0" y="1"/>
                  </a:moveTo>
                  <a:cubicBezTo>
                    <a:pt x="7" y="0"/>
                    <a:pt x="3" y="6"/>
                    <a:pt x="5" y="9"/>
                  </a:cubicBezTo>
                  <a:cubicBezTo>
                    <a:pt x="7" y="11"/>
                    <a:pt x="13" y="10"/>
                    <a:pt x="15" y="12"/>
                  </a:cubicBezTo>
                  <a:cubicBezTo>
                    <a:pt x="17" y="13"/>
                    <a:pt x="15" y="16"/>
                    <a:pt x="16" y="16"/>
                  </a:cubicBezTo>
                  <a:cubicBezTo>
                    <a:pt x="17" y="17"/>
                    <a:pt x="19" y="17"/>
                    <a:pt x="20" y="17"/>
                  </a:cubicBezTo>
                  <a:cubicBezTo>
                    <a:pt x="21" y="18"/>
                    <a:pt x="24" y="19"/>
                    <a:pt x="25" y="2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257">
              <a:extLst>
                <a:ext uri="{FF2B5EF4-FFF2-40B4-BE49-F238E27FC236}">
                  <a16:creationId xmlns:a16="http://schemas.microsoft.com/office/drawing/2014/main" id="{03301287-2B66-4C95-A460-E6B84C28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047"/>
              <a:ext cx="18" cy="26"/>
            </a:xfrm>
            <a:custGeom>
              <a:avLst/>
              <a:gdLst>
                <a:gd name="T0" fmla="*/ 0 w 7"/>
                <a:gd name="T1" fmla="*/ 177 h 10"/>
                <a:gd name="T2" fmla="*/ 85 w 7"/>
                <a:gd name="T3" fmla="*/ 68 h 10"/>
                <a:gd name="T4" fmla="*/ 11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1" y="7"/>
                    <a:pt x="3" y="5"/>
                    <a:pt x="5" y="4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258">
              <a:extLst>
                <a:ext uri="{FF2B5EF4-FFF2-40B4-BE49-F238E27FC236}">
                  <a16:creationId xmlns:a16="http://schemas.microsoft.com/office/drawing/2014/main" id="{8A48F8D3-7D98-41F8-B1B1-A9D63552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276"/>
              <a:ext cx="28" cy="24"/>
            </a:xfrm>
            <a:custGeom>
              <a:avLst/>
              <a:gdLst>
                <a:gd name="T0" fmla="*/ 0 w 11"/>
                <a:gd name="T1" fmla="*/ 136 h 9"/>
                <a:gd name="T2" fmla="*/ 181 w 11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7"/>
                  </a:moveTo>
                  <a:cubicBezTo>
                    <a:pt x="5" y="9"/>
                    <a:pt x="5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259">
              <a:extLst>
                <a:ext uri="{FF2B5EF4-FFF2-40B4-BE49-F238E27FC236}">
                  <a16:creationId xmlns:a16="http://schemas.microsoft.com/office/drawing/2014/main" id="{D201AD80-D0FB-4E98-8530-6FD9AF6A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33"/>
              <a:ext cx="47" cy="62"/>
            </a:xfrm>
            <a:custGeom>
              <a:avLst/>
              <a:gdLst>
                <a:gd name="T0" fmla="*/ 287 w 19"/>
                <a:gd name="T1" fmla="*/ 450 h 23"/>
                <a:gd name="T2" fmla="*/ 215 w 19"/>
                <a:gd name="T3" fmla="*/ 356 h 23"/>
                <a:gd name="T4" fmla="*/ 183 w 19"/>
                <a:gd name="T5" fmla="*/ 253 h 23"/>
                <a:gd name="T6" fmla="*/ 166 w 19"/>
                <a:gd name="T7" fmla="*/ 159 h 23"/>
                <a:gd name="T8" fmla="*/ 12 w 19"/>
                <a:gd name="T9" fmla="*/ 94 h 23"/>
                <a:gd name="T10" fmla="*/ 12 w 19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8" y="20"/>
                    <a:pt x="15" y="20"/>
                    <a:pt x="14" y="18"/>
                  </a:cubicBezTo>
                  <a:cubicBezTo>
                    <a:pt x="13" y="17"/>
                    <a:pt x="13" y="14"/>
                    <a:pt x="12" y="13"/>
                  </a:cubicBezTo>
                  <a:cubicBezTo>
                    <a:pt x="11" y="10"/>
                    <a:pt x="14" y="11"/>
                    <a:pt x="11" y="8"/>
                  </a:cubicBezTo>
                  <a:cubicBezTo>
                    <a:pt x="9" y="6"/>
                    <a:pt x="4" y="6"/>
                    <a:pt x="1" y="5"/>
                  </a:cubicBezTo>
                  <a:cubicBezTo>
                    <a:pt x="1" y="3"/>
                    <a:pt x="0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260">
              <a:extLst>
                <a:ext uri="{FF2B5EF4-FFF2-40B4-BE49-F238E27FC236}">
                  <a16:creationId xmlns:a16="http://schemas.microsoft.com/office/drawing/2014/main" id="{3AE258D6-8707-4459-984A-B8E9095DB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89"/>
              <a:ext cx="45" cy="51"/>
            </a:xfrm>
            <a:custGeom>
              <a:avLst/>
              <a:gdLst>
                <a:gd name="T0" fmla="*/ 283 w 18"/>
                <a:gd name="T1" fmla="*/ 35 h 19"/>
                <a:gd name="T2" fmla="*/ 175 w 18"/>
                <a:gd name="T3" fmla="*/ 252 h 19"/>
                <a:gd name="T4" fmla="*/ 0 w 18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8" y="2"/>
                  </a:moveTo>
                  <a:cubicBezTo>
                    <a:pt x="10" y="0"/>
                    <a:pt x="13" y="10"/>
                    <a:pt x="11" y="13"/>
                  </a:cubicBezTo>
                  <a:cubicBezTo>
                    <a:pt x="8" y="17"/>
                    <a:pt x="2" y="14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261">
              <a:extLst>
                <a:ext uri="{FF2B5EF4-FFF2-40B4-BE49-F238E27FC236}">
                  <a16:creationId xmlns:a16="http://schemas.microsoft.com/office/drawing/2014/main" id="{81A5ED60-C60E-455C-AB49-461C8CCC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343"/>
              <a:ext cx="35" cy="34"/>
            </a:xfrm>
            <a:custGeom>
              <a:avLst/>
              <a:gdLst>
                <a:gd name="T0" fmla="*/ 0 w 14"/>
                <a:gd name="T1" fmla="*/ 233 h 13"/>
                <a:gd name="T2" fmla="*/ 125 w 14"/>
                <a:gd name="T3" fmla="*/ 68 h 13"/>
                <a:gd name="T4" fmla="*/ 22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3" y="7"/>
                    <a:pt x="3" y="7"/>
                    <a:pt x="8" y="4"/>
                  </a:cubicBezTo>
                  <a:cubicBezTo>
                    <a:pt x="10" y="3"/>
                    <a:pt x="12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262">
              <a:extLst>
                <a:ext uri="{FF2B5EF4-FFF2-40B4-BE49-F238E27FC236}">
                  <a16:creationId xmlns:a16="http://schemas.microsoft.com/office/drawing/2014/main" id="{6DE0ACF7-3285-4FAF-98D6-6873ADC2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167"/>
              <a:ext cx="47" cy="240"/>
            </a:xfrm>
            <a:custGeom>
              <a:avLst/>
              <a:gdLst>
                <a:gd name="T0" fmla="*/ 134 w 19"/>
                <a:gd name="T1" fmla="*/ 1707 h 90"/>
                <a:gd name="T2" fmla="*/ 30 w 19"/>
                <a:gd name="T3" fmla="*/ 1421 h 90"/>
                <a:gd name="T4" fmla="*/ 134 w 19"/>
                <a:gd name="T5" fmla="*/ 1216 h 90"/>
                <a:gd name="T6" fmla="*/ 92 w 19"/>
                <a:gd name="T7" fmla="*/ 1139 h 90"/>
                <a:gd name="T8" fmla="*/ 153 w 19"/>
                <a:gd name="T9" fmla="*/ 1059 h 90"/>
                <a:gd name="T10" fmla="*/ 121 w 19"/>
                <a:gd name="T11" fmla="*/ 832 h 90"/>
                <a:gd name="T12" fmla="*/ 166 w 19"/>
                <a:gd name="T13" fmla="*/ 605 h 90"/>
                <a:gd name="T14" fmla="*/ 245 w 19"/>
                <a:gd name="T15" fmla="*/ 491 h 90"/>
                <a:gd name="T16" fmla="*/ 121 w 19"/>
                <a:gd name="T17" fmla="*/ 307 h 90"/>
                <a:gd name="T18" fmla="*/ 153 w 19"/>
                <a:gd name="T19" fmla="*/ 192 h 90"/>
                <a:gd name="T20" fmla="*/ 62 w 19"/>
                <a:gd name="T21" fmla="*/ 0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90">
                  <a:moveTo>
                    <a:pt x="9" y="90"/>
                  </a:moveTo>
                  <a:cubicBezTo>
                    <a:pt x="4" y="88"/>
                    <a:pt x="0" y="80"/>
                    <a:pt x="2" y="75"/>
                  </a:cubicBezTo>
                  <a:cubicBezTo>
                    <a:pt x="4" y="70"/>
                    <a:pt x="9" y="71"/>
                    <a:pt x="9" y="64"/>
                  </a:cubicBezTo>
                  <a:cubicBezTo>
                    <a:pt x="9" y="62"/>
                    <a:pt x="6" y="61"/>
                    <a:pt x="6" y="60"/>
                  </a:cubicBezTo>
                  <a:cubicBezTo>
                    <a:pt x="7" y="57"/>
                    <a:pt x="9" y="58"/>
                    <a:pt x="10" y="56"/>
                  </a:cubicBezTo>
                  <a:cubicBezTo>
                    <a:pt x="15" y="49"/>
                    <a:pt x="11" y="50"/>
                    <a:pt x="8" y="44"/>
                  </a:cubicBezTo>
                  <a:cubicBezTo>
                    <a:pt x="5" y="38"/>
                    <a:pt x="6" y="34"/>
                    <a:pt x="11" y="32"/>
                  </a:cubicBezTo>
                  <a:cubicBezTo>
                    <a:pt x="16" y="30"/>
                    <a:pt x="19" y="37"/>
                    <a:pt x="16" y="26"/>
                  </a:cubicBezTo>
                  <a:cubicBezTo>
                    <a:pt x="15" y="19"/>
                    <a:pt x="11" y="22"/>
                    <a:pt x="8" y="16"/>
                  </a:cubicBezTo>
                  <a:cubicBezTo>
                    <a:pt x="7" y="13"/>
                    <a:pt x="8" y="11"/>
                    <a:pt x="10" y="10"/>
                  </a:cubicBezTo>
                  <a:cubicBezTo>
                    <a:pt x="9" y="6"/>
                    <a:pt x="5" y="4"/>
                    <a:pt x="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263">
              <a:extLst>
                <a:ext uri="{FF2B5EF4-FFF2-40B4-BE49-F238E27FC236}">
                  <a16:creationId xmlns:a16="http://schemas.microsoft.com/office/drawing/2014/main" id="{E64E1ED8-CC26-4241-A1E2-3D677264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407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224 w 15"/>
                <a:gd name="T3" fmla="*/ 7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9"/>
                    <a:pt x="10" y="1"/>
                    <a:pt x="15" y="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64">
              <a:extLst>
                <a:ext uri="{FF2B5EF4-FFF2-40B4-BE49-F238E27FC236}">
                  <a16:creationId xmlns:a16="http://schemas.microsoft.com/office/drawing/2014/main" id="{2E0A7EA4-D81D-4D10-BFCE-2E5DC7A29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75"/>
              <a:ext cx="120" cy="157"/>
            </a:xfrm>
            <a:custGeom>
              <a:avLst/>
              <a:gdLst>
                <a:gd name="T0" fmla="*/ 0 w 48"/>
                <a:gd name="T1" fmla="*/ 772 h 59"/>
                <a:gd name="T2" fmla="*/ 145 w 48"/>
                <a:gd name="T3" fmla="*/ 977 h 59"/>
                <a:gd name="T4" fmla="*/ 363 w 48"/>
                <a:gd name="T5" fmla="*/ 907 h 59"/>
                <a:gd name="T6" fmla="*/ 563 w 48"/>
                <a:gd name="T7" fmla="*/ 1035 h 59"/>
                <a:gd name="T8" fmla="*/ 645 w 48"/>
                <a:gd name="T9" fmla="*/ 793 h 59"/>
                <a:gd name="T10" fmla="*/ 645 w 48"/>
                <a:gd name="T11" fmla="*/ 679 h 59"/>
                <a:gd name="T12" fmla="*/ 708 w 48"/>
                <a:gd name="T13" fmla="*/ 623 h 59"/>
                <a:gd name="T14" fmla="*/ 720 w 48"/>
                <a:gd name="T15" fmla="*/ 396 h 59"/>
                <a:gd name="T16" fmla="*/ 750 w 48"/>
                <a:gd name="T17" fmla="*/ 319 h 59"/>
                <a:gd name="T18" fmla="*/ 625 w 48"/>
                <a:gd name="T19" fmla="*/ 170 h 59"/>
                <a:gd name="T20" fmla="*/ 625 w 48"/>
                <a:gd name="T21" fmla="*/ 0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9">
                  <a:moveTo>
                    <a:pt x="0" y="41"/>
                  </a:moveTo>
                  <a:cubicBezTo>
                    <a:pt x="9" y="33"/>
                    <a:pt x="5" y="50"/>
                    <a:pt x="9" y="52"/>
                  </a:cubicBezTo>
                  <a:cubicBezTo>
                    <a:pt x="13" y="55"/>
                    <a:pt x="18" y="47"/>
                    <a:pt x="23" y="48"/>
                  </a:cubicBezTo>
                  <a:cubicBezTo>
                    <a:pt x="31" y="50"/>
                    <a:pt x="26" y="59"/>
                    <a:pt x="36" y="55"/>
                  </a:cubicBezTo>
                  <a:cubicBezTo>
                    <a:pt x="42" y="52"/>
                    <a:pt x="41" y="48"/>
                    <a:pt x="41" y="42"/>
                  </a:cubicBezTo>
                  <a:cubicBezTo>
                    <a:pt x="41" y="40"/>
                    <a:pt x="41" y="38"/>
                    <a:pt x="41" y="36"/>
                  </a:cubicBezTo>
                  <a:cubicBezTo>
                    <a:pt x="42" y="34"/>
                    <a:pt x="45" y="35"/>
                    <a:pt x="45" y="33"/>
                  </a:cubicBezTo>
                  <a:cubicBezTo>
                    <a:pt x="47" y="29"/>
                    <a:pt x="46" y="25"/>
                    <a:pt x="46" y="21"/>
                  </a:cubicBezTo>
                  <a:cubicBezTo>
                    <a:pt x="46" y="20"/>
                    <a:pt x="48" y="19"/>
                    <a:pt x="48" y="17"/>
                  </a:cubicBezTo>
                  <a:cubicBezTo>
                    <a:pt x="48" y="11"/>
                    <a:pt x="43" y="13"/>
                    <a:pt x="40" y="9"/>
                  </a:cubicBezTo>
                  <a:cubicBezTo>
                    <a:pt x="37" y="5"/>
                    <a:pt x="40" y="5"/>
                    <a:pt x="4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265">
              <a:extLst>
                <a:ext uri="{FF2B5EF4-FFF2-40B4-BE49-F238E27FC236}">
                  <a16:creationId xmlns:a16="http://schemas.microsoft.com/office/drawing/2014/main" id="{45C1357C-7CF8-48EF-BA87-42355C23D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892"/>
              <a:ext cx="198" cy="117"/>
            </a:xfrm>
            <a:custGeom>
              <a:avLst/>
              <a:gdLst>
                <a:gd name="T0" fmla="*/ 0 w 79"/>
                <a:gd name="T1" fmla="*/ 827 h 44"/>
                <a:gd name="T2" fmla="*/ 283 w 79"/>
                <a:gd name="T3" fmla="*/ 545 h 44"/>
                <a:gd name="T4" fmla="*/ 554 w 79"/>
                <a:gd name="T5" fmla="*/ 303 h 44"/>
                <a:gd name="T6" fmla="*/ 647 w 79"/>
                <a:gd name="T7" fmla="*/ 303 h 44"/>
                <a:gd name="T8" fmla="*/ 754 w 79"/>
                <a:gd name="T9" fmla="*/ 191 h 44"/>
                <a:gd name="T10" fmla="*/ 960 w 79"/>
                <a:gd name="T11" fmla="*/ 136 h 44"/>
                <a:gd name="T12" fmla="*/ 1243 w 79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44">
                  <a:moveTo>
                    <a:pt x="0" y="44"/>
                  </a:moveTo>
                  <a:cubicBezTo>
                    <a:pt x="2" y="34"/>
                    <a:pt x="11" y="33"/>
                    <a:pt x="18" y="29"/>
                  </a:cubicBezTo>
                  <a:cubicBezTo>
                    <a:pt x="25" y="25"/>
                    <a:pt x="27" y="18"/>
                    <a:pt x="35" y="16"/>
                  </a:cubicBezTo>
                  <a:cubicBezTo>
                    <a:pt x="38" y="15"/>
                    <a:pt x="39" y="17"/>
                    <a:pt x="41" y="16"/>
                  </a:cubicBezTo>
                  <a:cubicBezTo>
                    <a:pt x="44" y="15"/>
                    <a:pt x="45" y="11"/>
                    <a:pt x="48" y="10"/>
                  </a:cubicBezTo>
                  <a:cubicBezTo>
                    <a:pt x="53" y="8"/>
                    <a:pt x="57" y="11"/>
                    <a:pt x="61" y="7"/>
                  </a:cubicBezTo>
                  <a:cubicBezTo>
                    <a:pt x="65" y="16"/>
                    <a:pt x="73" y="1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266">
              <a:extLst>
                <a:ext uri="{FF2B5EF4-FFF2-40B4-BE49-F238E27FC236}">
                  <a16:creationId xmlns:a16="http://schemas.microsoft.com/office/drawing/2014/main" id="{5F95C0AA-AD30-468B-BB87-62586382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833"/>
              <a:ext cx="50" cy="40"/>
            </a:xfrm>
            <a:custGeom>
              <a:avLst/>
              <a:gdLst>
                <a:gd name="T0" fmla="*/ 0 w 20"/>
                <a:gd name="T1" fmla="*/ 285 h 15"/>
                <a:gd name="T2" fmla="*/ 158 w 20"/>
                <a:gd name="T3" fmla="*/ 149 h 15"/>
                <a:gd name="T4" fmla="*/ 208 w 20"/>
                <a:gd name="T5" fmla="*/ 56 h 15"/>
                <a:gd name="T6" fmla="*/ 313 w 2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2" y="11"/>
                    <a:pt x="7" y="11"/>
                    <a:pt x="10" y="8"/>
                  </a:cubicBezTo>
                  <a:cubicBezTo>
                    <a:pt x="12" y="7"/>
                    <a:pt x="11" y="4"/>
                    <a:pt x="13" y="3"/>
                  </a:cubicBezTo>
                  <a:cubicBezTo>
                    <a:pt x="14" y="1"/>
                    <a:pt x="18" y="1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267">
              <a:extLst>
                <a:ext uri="{FF2B5EF4-FFF2-40B4-BE49-F238E27FC236}">
                  <a16:creationId xmlns:a16="http://schemas.microsoft.com/office/drawing/2014/main" id="{C76ADC4D-0DBD-406E-B834-5043D716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356"/>
              <a:ext cx="13" cy="35"/>
            </a:xfrm>
            <a:custGeom>
              <a:avLst/>
              <a:gdLst>
                <a:gd name="T0" fmla="*/ 0 w 5"/>
                <a:gd name="T1" fmla="*/ 253 h 13"/>
                <a:gd name="T2" fmla="*/ 88 w 5"/>
                <a:gd name="T3" fmla="*/ 81 h 13"/>
                <a:gd name="T4" fmla="*/ 88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0" y="8"/>
                    <a:pt x="1" y="5"/>
                    <a:pt x="5" y="4"/>
                  </a:cubicBezTo>
                  <a:cubicBezTo>
                    <a:pt x="4" y="3"/>
                    <a:pt x="5" y="1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268">
              <a:extLst>
                <a:ext uri="{FF2B5EF4-FFF2-40B4-BE49-F238E27FC236}">
                  <a16:creationId xmlns:a16="http://schemas.microsoft.com/office/drawing/2014/main" id="{6A3A8210-2184-4EA2-9AEC-6CEE7C0D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991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95 w 8"/>
                <a:gd name="T3" fmla="*/ 0 h 4"/>
                <a:gd name="T4" fmla="*/ 125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4"/>
                    <a:pt x="5" y="3"/>
                    <a:pt x="6" y="0"/>
                  </a:cubicBezTo>
                  <a:cubicBezTo>
                    <a:pt x="7" y="1"/>
                    <a:pt x="8" y="1"/>
                    <a:pt x="8" y="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269">
              <a:extLst>
                <a:ext uri="{FF2B5EF4-FFF2-40B4-BE49-F238E27FC236}">
                  <a16:creationId xmlns:a16="http://schemas.microsoft.com/office/drawing/2014/main" id="{C62B46FD-966B-4E04-9D2E-6FDB5628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900"/>
              <a:ext cx="42" cy="35"/>
            </a:xfrm>
            <a:custGeom>
              <a:avLst/>
              <a:gdLst>
                <a:gd name="T0" fmla="*/ 0 w 17"/>
                <a:gd name="T1" fmla="*/ 218 h 13"/>
                <a:gd name="T2" fmla="*/ 121 w 17"/>
                <a:gd name="T3" fmla="*/ 81 h 13"/>
                <a:gd name="T4" fmla="*/ 257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11"/>
                  </a:moveTo>
                  <a:cubicBezTo>
                    <a:pt x="6" y="13"/>
                    <a:pt x="5" y="6"/>
                    <a:pt x="8" y="4"/>
                  </a:cubicBezTo>
                  <a:cubicBezTo>
                    <a:pt x="10" y="2"/>
                    <a:pt x="14" y="2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270">
              <a:extLst>
                <a:ext uri="{FF2B5EF4-FFF2-40B4-BE49-F238E27FC236}">
                  <a16:creationId xmlns:a16="http://schemas.microsoft.com/office/drawing/2014/main" id="{47AA7F66-1CB5-40D5-ADF5-041D158A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3"/>
              <a:ext cx="62" cy="34"/>
            </a:xfrm>
            <a:custGeom>
              <a:avLst/>
              <a:gdLst>
                <a:gd name="T0" fmla="*/ 0 w 25"/>
                <a:gd name="T1" fmla="*/ 165 h 13"/>
                <a:gd name="T2" fmla="*/ 196 w 25"/>
                <a:gd name="T3" fmla="*/ 110 h 13"/>
                <a:gd name="T4" fmla="*/ 290 w 25"/>
                <a:gd name="T5" fmla="*/ 123 h 13"/>
                <a:gd name="T6" fmla="*/ 382 w 2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9"/>
                  </a:moveTo>
                  <a:cubicBezTo>
                    <a:pt x="4" y="13"/>
                    <a:pt x="9" y="7"/>
                    <a:pt x="13" y="6"/>
                  </a:cubicBezTo>
                  <a:cubicBezTo>
                    <a:pt x="16" y="6"/>
                    <a:pt x="16" y="9"/>
                    <a:pt x="19" y="7"/>
                  </a:cubicBezTo>
                  <a:cubicBezTo>
                    <a:pt x="21" y="6"/>
                    <a:pt x="23" y="2"/>
                    <a:pt x="25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271">
              <a:extLst>
                <a:ext uri="{FF2B5EF4-FFF2-40B4-BE49-F238E27FC236}">
                  <a16:creationId xmlns:a16="http://schemas.microsoft.com/office/drawing/2014/main" id="{20984588-81A8-4C5F-80AC-704D03C3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40"/>
              <a:ext cx="67" cy="53"/>
            </a:xfrm>
            <a:custGeom>
              <a:avLst/>
              <a:gdLst>
                <a:gd name="T0" fmla="*/ 0 w 27"/>
                <a:gd name="T1" fmla="*/ 34 h 20"/>
                <a:gd name="T2" fmla="*/ 196 w 27"/>
                <a:gd name="T3" fmla="*/ 148 h 20"/>
                <a:gd name="T4" fmla="*/ 290 w 27"/>
                <a:gd name="T5" fmla="*/ 225 h 20"/>
                <a:gd name="T6" fmla="*/ 412 w 27"/>
                <a:gd name="T7" fmla="*/ 33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2"/>
                  </a:moveTo>
                  <a:cubicBezTo>
                    <a:pt x="9" y="0"/>
                    <a:pt x="8" y="1"/>
                    <a:pt x="13" y="8"/>
                  </a:cubicBezTo>
                  <a:cubicBezTo>
                    <a:pt x="15" y="10"/>
                    <a:pt x="15" y="13"/>
                    <a:pt x="19" y="12"/>
                  </a:cubicBezTo>
                  <a:cubicBezTo>
                    <a:pt x="19" y="17"/>
                    <a:pt x="22" y="20"/>
                    <a:pt x="27" y="1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72">
              <a:extLst>
                <a:ext uri="{FF2B5EF4-FFF2-40B4-BE49-F238E27FC236}">
                  <a16:creationId xmlns:a16="http://schemas.microsoft.com/office/drawing/2014/main" id="{4E958516-1EB4-4014-9C35-466DE2E0C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72"/>
              <a:ext cx="323" cy="107"/>
            </a:xfrm>
            <a:custGeom>
              <a:avLst/>
              <a:gdLst>
                <a:gd name="T0" fmla="*/ 0 w 129"/>
                <a:gd name="T1" fmla="*/ 0 h 40"/>
                <a:gd name="T2" fmla="*/ 396 w 129"/>
                <a:gd name="T3" fmla="*/ 94 h 40"/>
                <a:gd name="T4" fmla="*/ 613 w 129"/>
                <a:gd name="T5" fmla="*/ 479 h 40"/>
                <a:gd name="T6" fmla="*/ 784 w 129"/>
                <a:gd name="T7" fmla="*/ 457 h 40"/>
                <a:gd name="T8" fmla="*/ 879 w 129"/>
                <a:gd name="T9" fmla="*/ 572 h 40"/>
                <a:gd name="T10" fmla="*/ 1084 w 129"/>
                <a:gd name="T11" fmla="*/ 765 h 40"/>
                <a:gd name="T12" fmla="*/ 1284 w 129"/>
                <a:gd name="T13" fmla="*/ 572 h 40"/>
                <a:gd name="T14" fmla="*/ 1535 w 129"/>
                <a:gd name="T15" fmla="*/ 629 h 40"/>
                <a:gd name="T16" fmla="*/ 1663 w 129"/>
                <a:gd name="T17" fmla="*/ 594 h 40"/>
                <a:gd name="T18" fmla="*/ 1805 w 129"/>
                <a:gd name="T19" fmla="*/ 671 h 40"/>
                <a:gd name="T20" fmla="*/ 2026 w 129"/>
                <a:gd name="T21" fmla="*/ 401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40">
                  <a:moveTo>
                    <a:pt x="0" y="0"/>
                  </a:moveTo>
                  <a:cubicBezTo>
                    <a:pt x="5" y="11"/>
                    <a:pt x="17" y="2"/>
                    <a:pt x="25" y="5"/>
                  </a:cubicBezTo>
                  <a:cubicBezTo>
                    <a:pt x="35" y="9"/>
                    <a:pt x="29" y="22"/>
                    <a:pt x="39" y="25"/>
                  </a:cubicBezTo>
                  <a:cubicBezTo>
                    <a:pt x="42" y="26"/>
                    <a:pt x="46" y="23"/>
                    <a:pt x="50" y="24"/>
                  </a:cubicBezTo>
                  <a:cubicBezTo>
                    <a:pt x="53" y="25"/>
                    <a:pt x="54" y="28"/>
                    <a:pt x="56" y="30"/>
                  </a:cubicBezTo>
                  <a:cubicBezTo>
                    <a:pt x="59" y="34"/>
                    <a:pt x="64" y="40"/>
                    <a:pt x="69" y="40"/>
                  </a:cubicBezTo>
                  <a:cubicBezTo>
                    <a:pt x="75" y="39"/>
                    <a:pt x="78" y="32"/>
                    <a:pt x="82" y="30"/>
                  </a:cubicBezTo>
                  <a:cubicBezTo>
                    <a:pt x="89" y="26"/>
                    <a:pt x="91" y="33"/>
                    <a:pt x="98" y="33"/>
                  </a:cubicBezTo>
                  <a:cubicBezTo>
                    <a:pt x="101" y="32"/>
                    <a:pt x="103" y="30"/>
                    <a:pt x="106" y="31"/>
                  </a:cubicBezTo>
                  <a:cubicBezTo>
                    <a:pt x="110" y="31"/>
                    <a:pt x="112" y="35"/>
                    <a:pt x="115" y="35"/>
                  </a:cubicBezTo>
                  <a:cubicBezTo>
                    <a:pt x="125" y="36"/>
                    <a:pt x="118" y="21"/>
                    <a:pt x="129" y="2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73">
              <a:extLst>
                <a:ext uri="{FF2B5EF4-FFF2-40B4-BE49-F238E27FC236}">
                  <a16:creationId xmlns:a16="http://schemas.microsoft.com/office/drawing/2014/main" id="{D75BC62A-B3F3-47AF-9A17-E4BFF7168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279"/>
              <a:ext cx="123" cy="104"/>
            </a:xfrm>
            <a:custGeom>
              <a:avLst/>
              <a:gdLst>
                <a:gd name="T0" fmla="*/ 0 w 49"/>
                <a:gd name="T1" fmla="*/ 0 h 39"/>
                <a:gd name="T2" fmla="*/ 301 w 49"/>
                <a:gd name="T3" fmla="*/ 397 h 39"/>
                <a:gd name="T4" fmla="*/ 535 w 49"/>
                <a:gd name="T5" fmla="*/ 512 h 39"/>
                <a:gd name="T6" fmla="*/ 776 w 49"/>
                <a:gd name="T7" fmla="*/ 73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0" y="0"/>
                  </a:moveTo>
                  <a:cubicBezTo>
                    <a:pt x="15" y="3"/>
                    <a:pt x="9" y="14"/>
                    <a:pt x="19" y="21"/>
                  </a:cubicBezTo>
                  <a:cubicBezTo>
                    <a:pt x="24" y="25"/>
                    <a:pt x="29" y="23"/>
                    <a:pt x="34" y="27"/>
                  </a:cubicBezTo>
                  <a:cubicBezTo>
                    <a:pt x="39" y="30"/>
                    <a:pt x="44" y="34"/>
                    <a:pt x="49" y="39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74">
              <a:extLst>
                <a:ext uri="{FF2B5EF4-FFF2-40B4-BE49-F238E27FC236}">
                  <a16:creationId xmlns:a16="http://schemas.microsoft.com/office/drawing/2014/main" id="{E11A142E-96B2-481A-A28B-4F6AF01BA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35"/>
              <a:ext cx="175" cy="253"/>
            </a:xfrm>
            <a:custGeom>
              <a:avLst/>
              <a:gdLst>
                <a:gd name="T0" fmla="*/ 0 w 70"/>
                <a:gd name="T1" fmla="*/ 1736 h 95"/>
                <a:gd name="T2" fmla="*/ 175 w 70"/>
                <a:gd name="T3" fmla="*/ 1531 h 95"/>
                <a:gd name="T4" fmla="*/ 188 w 70"/>
                <a:gd name="T5" fmla="*/ 1377 h 95"/>
                <a:gd name="T6" fmla="*/ 250 w 70"/>
                <a:gd name="T7" fmla="*/ 1284 h 95"/>
                <a:gd name="T8" fmla="*/ 188 w 70"/>
                <a:gd name="T9" fmla="*/ 1001 h 95"/>
                <a:gd name="T10" fmla="*/ 408 w 70"/>
                <a:gd name="T11" fmla="*/ 831 h 95"/>
                <a:gd name="T12" fmla="*/ 500 w 70"/>
                <a:gd name="T13" fmla="*/ 602 h 95"/>
                <a:gd name="T14" fmla="*/ 625 w 70"/>
                <a:gd name="T15" fmla="*/ 546 h 95"/>
                <a:gd name="T16" fmla="*/ 625 w 70"/>
                <a:gd name="T17" fmla="*/ 431 h 95"/>
                <a:gd name="T18" fmla="*/ 908 w 70"/>
                <a:gd name="T19" fmla="*/ 248 h 95"/>
                <a:gd name="T20" fmla="*/ 1095 w 70"/>
                <a:gd name="T21" fmla="*/ 0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95">
                  <a:moveTo>
                    <a:pt x="0" y="92"/>
                  </a:moveTo>
                  <a:cubicBezTo>
                    <a:pt x="6" y="95"/>
                    <a:pt x="10" y="86"/>
                    <a:pt x="11" y="81"/>
                  </a:cubicBezTo>
                  <a:cubicBezTo>
                    <a:pt x="12" y="79"/>
                    <a:pt x="11" y="75"/>
                    <a:pt x="12" y="73"/>
                  </a:cubicBezTo>
                  <a:cubicBezTo>
                    <a:pt x="12" y="71"/>
                    <a:pt x="15" y="70"/>
                    <a:pt x="16" y="68"/>
                  </a:cubicBezTo>
                  <a:cubicBezTo>
                    <a:pt x="18" y="63"/>
                    <a:pt x="12" y="59"/>
                    <a:pt x="12" y="53"/>
                  </a:cubicBezTo>
                  <a:cubicBezTo>
                    <a:pt x="13" y="43"/>
                    <a:pt x="21" y="49"/>
                    <a:pt x="26" y="44"/>
                  </a:cubicBezTo>
                  <a:cubicBezTo>
                    <a:pt x="30" y="40"/>
                    <a:pt x="27" y="36"/>
                    <a:pt x="32" y="32"/>
                  </a:cubicBezTo>
                  <a:cubicBezTo>
                    <a:pt x="34" y="31"/>
                    <a:pt x="38" y="31"/>
                    <a:pt x="40" y="29"/>
                  </a:cubicBezTo>
                  <a:cubicBezTo>
                    <a:pt x="41" y="28"/>
                    <a:pt x="39" y="25"/>
                    <a:pt x="40" y="23"/>
                  </a:cubicBezTo>
                  <a:cubicBezTo>
                    <a:pt x="43" y="15"/>
                    <a:pt x="51" y="16"/>
                    <a:pt x="58" y="13"/>
                  </a:cubicBezTo>
                  <a:cubicBezTo>
                    <a:pt x="63" y="10"/>
                    <a:pt x="66" y="6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75">
              <a:extLst>
                <a:ext uri="{FF2B5EF4-FFF2-40B4-BE49-F238E27FC236}">
                  <a16:creationId xmlns:a16="http://schemas.microsoft.com/office/drawing/2014/main" id="{39A8BC39-124D-4A12-B21D-00D8CC2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092"/>
              <a:ext cx="170" cy="96"/>
            </a:xfrm>
            <a:custGeom>
              <a:avLst/>
              <a:gdLst>
                <a:gd name="T0" fmla="*/ 0 w 68"/>
                <a:gd name="T1" fmla="*/ 456 h 36"/>
                <a:gd name="T2" fmla="*/ 145 w 68"/>
                <a:gd name="T3" fmla="*/ 363 h 36"/>
                <a:gd name="T4" fmla="*/ 220 w 68"/>
                <a:gd name="T5" fmla="*/ 435 h 36"/>
                <a:gd name="T6" fmla="*/ 395 w 68"/>
                <a:gd name="T7" fmla="*/ 397 h 36"/>
                <a:gd name="T8" fmla="*/ 470 w 68"/>
                <a:gd name="T9" fmla="*/ 512 h 36"/>
                <a:gd name="T10" fmla="*/ 1063 w 68"/>
                <a:gd name="T11" fmla="*/ 53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6">
                  <a:moveTo>
                    <a:pt x="0" y="24"/>
                  </a:moveTo>
                  <a:cubicBezTo>
                    <a:pt x="3" y="23"/>
                    <a:pt x="5" y="18"/>
                    <a:pt x="9" y="19"/>
                  </a:cubicBezTo>
                  <a:cubicBezTo>
                    <a:pt x="13" y="19"/>
                    <a:pt x="11" y="22"/>
                    <a:pt x="14" y="23"/>
                  </a:cubicBezTo>
                  <a:cubicBezTo>
                    <a:pt x="18" y="24"/>
                    <a:pt x="22" y="20"/>
                    <a:pt x="25" y="21"/>
                  </a:cubicBezTo>
                  <a:cubicBezTo>
                    <a:pt x="28" y="22"/>
                    <a:pt x="28" y="26"/>
                    <a:pt x="30" y="27"/>
                  </a:cubicBezTo>
                  <a:cubicBezTo>
                    <a:pt x="46" y="36"/>
                    <a:pt x="57" y="0"/>
                    <a:pt x="68" y="28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76">
              <a:extLst>
                <a:ext uri="{FF2B5EF4-FFF2-40B4-BE49-F238E27FC236}">
                  <a16:creationId xmlns:a16="http://schemas.microsoft.com/office/drawing/2014/main" id="{45EF0416-8DE9-4170-86D8-6AF4487C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281"/>
              <a:ext cx="242" cy="48"/>
            </a:xfrm>
            <a:custGeom>
              <a:avLst/>
              <a:gdLst>
                <a:gd name="T0" fmla="*/ 0 w 97"/>
                <a:gd name="T1" fmla="*/ 149 h 18"/>
                <a:gd name="T2" fmla="*/ 230 w 97"/>
                <a:gd name="T3" fmla="*/ 93 h 18"/>
                <a:gd name="T4" fmla="*/ 404 w 97"/>
                <a:gd name="T5" fmla="*/ 93 h 18"/>
                <a:gd name="T6" fmla="*/ 479 w 97"/>
                <a:gd name="T7" fmla="*/ 77 h 18"/>
                <a:gd name="T8" fmla="*/ 541 w 97"/>
                <a:gd name="T9" fmla="*/ 149 h 18"/>
                <a:gd name="T10" fmla="*/ 716 w 97"/>
                <a:gd name="T11" fmla="*/ 0 h 18"/>
                <a:gd name="T12" fmla="*/ 883 w 97"/>
                <a:gd name="T13" fmla="*/ 115 h 18"/>
                <a:gd name="T14" fmla="*/ 1103 w 97"/>
                <a:gd name="T15" fmla="*/ 136 h 18"/>
                <a:gd name="T16" fmla="*/ 1337 w 97"/>
                <a:gd name="T17" fmla="*/ 227 h 18"/>
                <a:gd name="T18" fmla="*/ 1507 w 97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8">
                  <a:moveTo>
                    <a:pt x="0" y="8"/>
                  </a:moveTo>
                  <a:cubicBezTo>
                    <a:pt x="6" y="12"/>
                    <a:pt x="10" y="6"/>
                    <a:pt x="15" y="5"/>
                  </a:cubicBezTo>
                  <a:cubicBezTo>
                    <a:pt x="19" y="4"/>
                    <a:pt x="23" y="5"/>
                    <a:pt x="26" y="5"/>
                  </a:cubicBezTo>
                  <a:cubicBezTo>
                    <a:pt x="28" y="5"/>
                    <a:pt x="29" y="4"/>
                    <a:pt x="31" y="4"/>
                  </a:cubicBezTo>
                  <a:cubicBezTo>
                    <a:pt x="32" y="4"/>
                    <a:pt x="33" y="8"/>
                    <a:pt x="35" y="8"/>
                  </a:cubicBezTo>
                  <a:cubicBezTo>
                    <a:pt x="41" y="8"/>
                    <a:pt x="40" y="0"/>
                    <a:pt x="46" y="0"/>
                  </a:cubicBezTo>
                  <a:cubicBezTo>
                    <a:pt x="50" y="0"/>
                    <a:pt x="54" y="4"/>
                    <a:pt x="57" y="6"/>
                  </a:cubicBezTo>
                  <a:cubicBezTo>
                    <a:pt x="62" y="9"/>
                    <a:pt x="65" y="8"/>
                    <a:pt x="71" y="7"/>
                  </a:cubicBezTo>
                  <a:cubicBezTo>
                    <a:pt x="78" y="6"/>
                    <a:pt x="80" y="8"/>
                    <a:pt x="86" y="12"/>
                  </a:cubicBezTo>
                  <a:cubicBezTo>
                    <a:pt x="89" y="14"/>
                    <a:pt x="97" y="17"/>
                    <a:pt x="97" y="18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77">
              <a:extLst>
                <a:ext uri="{FF2B5EF4-FFF2-40B4-BE49-F238E27FC236}">
                  <a16:creationId xmlns:a16="http://schemas.microsoft.com/office/drawing/2014/main" id="{077FC130-6BF5-47D1-A988-3FE5674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43"/>
              <a:ext cx="175" cy="72"/>
            </a:xfrm>
            <a:custGeom>
              <a:avLst/>
              <a:gdLst>
                <a:gd name="T0" fmla="*/ 0 w 70"/>
                <a:gd name="T1" fmla="*/ 512 h 27"/>
                <a:gd name="T2" fmla="*/ 175 w 70"/>
                <a:gd name="T3" fmla="*/ 285 h 27"/>
                <a:gd name="T4" fmla="*/ 375 w 70"/>
                <a:gd name="T5" fmla="*/ 285 h 27"/>
                <a:gd name="T6" fmla="*/ 583 w 70"/>
                <a:gd name="T7" fmla="*/ 77 h 27"/>
                <a:gd name="T8" fmla="*/ 845 w 70"/>
                <a:gd name="T9" fmla="*/ 248 h 27"/>
                <a:gd name="T10" fmla="*/ 938 w 70"/>
                <a:gd name="T11" fmla="*/ 136 h 27"/>
                <a:gd name="T12" fmla="*/ 1095 w 70"/>
                <a:gd name="T13" fmla="*/ 5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27">
                  <a:moveTo>
                    <a:pt x="0" y="27"/>
                  </a:moveTo>
                  <a:cubicBezTo>
                    <a:pt x="2" y="20"/>
                    <a:pt x="4" y="16"/>
                    <a:pt x="11" y="15"/>
                  </a:cubicBezTo>
                  <a:cubicBezTo>
                    <a:pt x="14" y="20"/>
                    <a:pt x="20" y="17"/>
                    <a:pt x="24" y="15"/>
                  </a:cubicBezTo>
                  <a:cubicBezTo>
                    <a:pt x="27" y="13"/>
                    <a:pt x="33" y="5"/>
                    <a:pt x="37" y="4"/>
                  </a:cubicBezTo>
                  <a:cubicBezTo>
                    <a:pt x="48" y="0"/>
                    <a:pt x="44" y="21"/>
                    <a:pt x="54" y="13"/>
                  </a:cubicBezTo>
                  <a:cubicBezTo>
                    <a:pt x="57" y="11"/>
                    <a:pt x="57" y="9"/>
                    <a:pt x="60" y="7"/>
                  </a:cubicBezTo>
                  <a:cubicBezTo>
                    <a:pt x="63" y="5"/>
                    <a:pt x="68" y="6"/>
                    <a:pt x="70" y="3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8">
              <a:extLst>
                <a:ext uri="{FF2B5EF4-FFF2-40B4-BE49-F238E27FC236}">
                  <a16:creationId xmlns:a16="http://schemas.microsoft.com/office/drawing/2014/main" id="{28264E4D-E35D-4D6C-A7DF-8F223D7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183"/>
              <a:ext cx="135" cy="133"/>
            </a:xfrm>
            <a:custGeom>
              <a:avLst/>
              <a:gdLst>
                <a:gd name="T0" fmla="*/ 0 w 54"/>
                <a:gd name="T1" fmla="*/ 77 h 50"/>
                <a:gd name="T2" fmla="*/ 238 w 54"/>
                <a:gd name="T3" fmla="*/ 21 h 50"/>
                <a:gd name="T4" fmla="*/ 283 w 54"/>
                <a:gd name="T5" fmla="*/ 192 h 50"/>
                <a:gd name="T6" fmla="*/ 595 w 54"/>
                <a:gd name="T7" fmla="*/ 282 h 50"/>
                <a:gd name="T8" fmla="*/ 625 w 54"/>
                <a:gd name="T9" fmla="*/ 431 h 50"/>
                <a:gd name="T10" fmla="*/ 708 w 54"/>
                <a:gd name="T11" fmla="*/ 580 h 50"/>
                <a:gd name="T12" fmla="*/ 845 w 54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50">
                  <a:moveTo>
                    <a:pt x="0" y="4"/>
                  </a:moveTo>
                  <a:cubicBezTo>
                    <a:pt x="6" y="6"/>
                    <a:pt x="10" y="0"/>
                    <a:pt x="15" y="1"/>
                  </a:cubicBezTo>
                  <a:cubicBezTo>
                    <a:pt x="20" y="3"/>
                    <a:pt x="16" y="6"/>
                    <a:pt x="18" y="10"/>
                  </a:cubicBezTo>
                  <a:cubicBezTo>
                    <a:pt x="22" y="19"/>
                    <a:pt x="32" y="9"/>
                    <a:pt x="38" y="15"/>
                  </a:cubicBezTo>
                  <a:cubicBezTo>
                    <a:pt x="39" y="17"/>
                    <a:pt x="39" y="22"/>
                    <a:pt x="40" y="23"/>
                  </a:cubicBezTo>
                  <a:cubicBezTo>
                    <a:pt x="41" y="26"/>
                    <a:pt x="44" y="27"/>
                    <a:pt x="45" y="31"/>
                  </a:cubicBezTo>
                  <a:cubicBezTo>
                    <a:pt x="48" y="38"/>
                    <a:pt x="49" y="45"/>
                    <a:pt x="54" y="5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79">
              <a:extLst>
                <a:ext uri="{FF2B5EF4-FFF2-40B4-BE49-F238E27FC236}">
                  <a16:creationId xmlns:a16="http://schemas.microsoft.com/office/drawing/2014/main" id="{CAD444D5-EACC-42B8-A894-58E29A1D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295"/>
              <a:ext cx="75" cy="80"/>
            </a:xfrm>
            <a:custGeom>
              <a:avLst/>
              <a:gdLst>
                <a:gd name="T0" fmla="*/ 0 w 30"/>
                <a:gd name="T1" fmla="*/ 0 h 30"/>
                <a:gd name="T2" fmla="*/ 95 w 30"/>
                <a:gd name="T3" fmla="*/ 264 h 30"/>
                <a:gd name="T4" fmla="*/ 238 w 30"/>
                <a:gd name="T5" fmla="*/ 341 h 30"/>
                <a:gd name="T6" fmla="*/ 363 w 30"/>
                <a:gd name="T7" fmla="*/ 397 h 30"/>
                <a:gd name="T8" fmla="*/ 470 w 30"/>
                <a:gd name="T9" fmla="*/ 56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6" y="3"/>
                    <a:pt x="4" y="10"/>
                    <a:pt x="6" y="14"/>
                  </a:cubicBezTo>
                  <a:cubicBezTo>
                    <a:pt x="9" y="20"/>
                    <a:pt x="8" y="18"/>
                    <a:pt x="15" y="18"/>
                  </a:cubicBezTo>
                  <a:cubicBezTo>
                    <a:pt x="19" y="18"/>
                    <a:pt x="19" y="17"/>
                    <a:pt x="23" y="21"/>
                  </a:cubicBezTo>
                  <a:cubicBezTo>
                    <a:pt x="25" y="24"/>
                    <a:pt x="27" y="28"/>
                    <a:pt x="30" y="3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80">
              <a:extLst>
                <a:ext uri="{FF2B5EF4-FFF2-40B4-BE49-F238E27FC236}">
                  <a16:creationId xmlns:a16="http://schemas.microsoft.com/office/drawing/2014/main" id="{7D01DCD7-4047-4224-884B-773DB7D5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257"/>
              <a:ext cx="23" cy="75"/>
            </a:xfrm>
            <a:custGeom>
              <a:avLst/>
              <a:gdLst>
                <a:gd name="T0" fmla="*/ 33 w 9"/>
                <a:gd name="T1" fmla="*/ 538 h 28"/>
                <a:gd name="T2" fmla="*/ 151 w 9"/>
                <a:gd name="T3" fmla="*/ 367 h 28"/>
                <a:gd name="T4" fmla="*/ 20 w 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8">
                  <a:moveTo>
                    <a:pt x="2" y="28"/>
                  </a:moveTo>
                  <a:cubicBezTo>
                    <a:pt x="5" y="25"/>
                    <a:pt x="6" y="20"/>
                    <a:pt x="9" y="19"/>
                  </a:cubicBezTo>
                  <a:cubicBezTo>
                    <a:pt x="1" y="14"/>
                    <a:pt x="0" y="9"/>
                    <a:pt x="1" y="0"/>
                  </a:cubicBezTo>
                </a:path>
              </a:pathLst>
            </a:custGeom>
            <a:noFill/>
            <a:ln w="3175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281">
              <a:extLst>
                <a:ext uri="{FF2B5EF4-FFF2-40B4-BE49-F238E27FC236}">
                  <a16:creationId xmlns:a16="http://schemas.microsoft.com/office/drawing/2014/main" id="{3563157C-6B30-4166-BD31-7CE0D14E3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281"/>
              <a:ext cx="13" cy="6"/>
            </a:xfrm>
            <a:custGeom>
              <a:avLst/>
              <a:gdLst>
                <a:gd name="T0" fmla="*/ 0 w 5"/>
                <a:gd name="T1" fmla="*/ 54 h 2"/>
                <a:gd name="T2" fmla="*/ 88 w 5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282">
              <a:extLst>
                <a:ext uri="{FF2B5EF4-FFF2-40B4-BE49-F238E27FC236}">
                  <a16:creationId xmlns:a16="http://schemas.microsoft.com/office/drawing/2014/main" id="{7929C88B-0024-4A3E-9A58-34920561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284"/>
              <a:ext cx="33" cy="19"/>
            </a:xfrm>
            <a:custGeom>
              <a:avLst/>
              <a:gdLst>
                <a:gd name="T0" fmla="*/ 0 w 13"/>
                <a:gd name="T1" fmla="*/ 81 h 7"/>
                <a:gd name="T2" fmla="*/ 213 w 1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4"/>
                  </a:moveTo>
                  <a:cubicBezTo>
                    <a:pt x="7" y="0"/>
                    <a:pt x="9" y="1"/>
                    <a:pt x="13" y="7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283">
              <a:extLst>
                <a:ext uri="{FF2B5EF4-FFF2-40B4-BE49-F238E27FC236}">
                  <a16:creationId xmlns:a16="http://schemas.microsoft.com/office/drawing/2014/main" id="{327074A3-C18A-4738-BA96-0170F90B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77"/>
              <a:ext cx="17" cy="30"/>
            </a:xfrm>
            <a:custGeom>
              <a:avLst/>
              <a:gdLst>
                <a:gd name="T0" fmla="*/ 12 w 7"/>
                <a:gd name="T1" fmla="*/ 0 h 11"/>
                <a:gd name="T2" fmla="*/ 100 w 7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0" y="4"/>
                    <a:pt x="3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284">
              <a:extLst>
                <a:ext uri="{FF2B5EF4-FFF2-40B4-BE49-F238E27FC236}">
                  <a16:creationId xmlns:a16="http://schemas.microsoft.com/office/drawing/2014/main" id="{B13B3F0D-D971-467C-BAD7-FBDD6C50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111"/>
              <a:ext cx="52" cy="90"/>
            </a:xfrm>
            <a:custGeom>
              <a:avLst/>
              <a:gdLst>
                <a:gd name="T0" fmla="*/ 0 w 21"/>
                <a:gd name="T1" fmla="*/ 0 h 34"/>
                <a:gd name="T2" fmla="*/ 319 w 21"/>
                <a:gd name="T3" fmla="*/ 57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4">
                  <a:moveTo>
                    <a:pt x="0" y="0"/>
                  </a:moveTo>
                  <a:cubicBezTo>
                    <a:pt x="9" y="8"/>
                    <a:pt x="5" y="34"/>
                    <a:pt x="21" y="3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285">
              <a:extLst>
                <a:ext uri="{FF2B5EF4-FFF2-40B4-BE49-F238E27FC236}">
                  <a16:creationId xmlns:a16="http://schemas.microsoft.com/office/drawing/2014/main" id="{BB493242-6E3D-48F0-B06C-5E0FD5C5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156"/>
              <a:ext cx="80" cy="107"/>
            </a:xfrm>
            <a:custGeom>
              <a:avLst/>
              <a:gdLst>
                <a:gd name="T0" fmla="*/ 20 w 32"/>
                <a:gd name="T1" fmla="*/ 0 h 40"/>
                <a:gd name="T2" fmla="*/ 208 w 32"/>
                <a:gd name="T3" fmla="*/ 286 h 40"/>
                <a:gd name="T4" fmla="*/ 313 w 32"/>
                <a:gd name="T5" fmla="*/ 629 h 40"/>
                <a:gd name="T6" fmla="*/ 345 w 32"/>
                <a:gd name="T7" fmla="*/ 516 h 40"/>
                <a:gd name="T8" fmla="*/ 438 w 32"/>
                <a:gd name="T9" fmla="*/ 615 h 40"/>
                <a:gd name="T10" fmla="*/ 500 w 32"/>
                <a:gd name="T11" fmla="*/ 7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0">
                  <a:moveTo>
                    <a:pt x="1" y="0"/>
                  </a:moveTo>
                  <a:cubicBezTo>
                    <a:pt x="0" y="8"/>
                    <a:pt x="9" y="10"/>
                    <a:pt x="13" y="15"/>
                  </a:cubicBezTo>
                  <a:cubicBezTo>
                    <a:pt x="17" y="20"/>
                    <a:pt x="15" y="31"/>
                    <a:pt x="20" y="33"/>
                  </a:cubicBezTo>
                  <a:cubicBezTo>
                    <a:pt x="20" y="31"/>
                    <a:pt x="22" y="29"/>
                    <a:pt x="22" y="27"/>
                  </a:cubicBezTo>
                  <a:cubicBezTo>
                    <a:pt x="28" y="27"/>
                    <a:pt x="25" y="29"/>
                    <a:pt x="28" y="32"/>
                  </a:cubicBezTo>
                  <a:cubicBezTo>
                    <a:pt x="31" y="35"/>
                    <a:pt x="32" y="40"/>
                    <a:pt x="32" y="38"/>
                  </a:cubicBezTo>
                </a:path>
              </a:pathLst>
            </a:custGeom>
            <a:noFill/>
            <a:ln w="3175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286">
              <a:extLst>
                <a:ext uri="{FF2B5EF4-FFF2-40B4-BE49-F238E27FC236}">
                  <a16:creationId xmlns:a16="http://schemas.microsoft.com/office/drawing/2014/main" id="{765F3BFA-C9C4-4202-A124-1ABC8C53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948"/>
              <a:ext cx="37" cy="29"/>
            </a:xfrm>
            <a:custGeom>
              <a:avLst/>
              <a:gdLst>
                <a:gd name="T0" fmla="*/ 121 w 15"/>
                <a:gd name="T1" fmla="*/ 200 h 11"/>
                <a:gd name="T2" fmla="*/ 0 w 15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cubicBezTo>
                    <a:pt x="15" y="0"/>
                    <a:pt x="4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287">
              <a:extLst>
                <a:ext uri="{FF2B5EF4-FFF2-40B4-BE49-F238E27FC236}">
                  <a16:creationId xmlns:a16="http://schemas.microsoft.com/office/drawing/2014/main" id="{ED86F1C9-F10B-45A7-A4B4-4C105737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23"/>
              <a:ext cx="30" cy="29"/>
            </a:xfrm>
            <a:custGeom>
              <a:avLst/>
              <a:gdLst>
                <a:gd name="T0" fmla="*/ 83 w 12"/>
                <a:gd name="T1" fmla="*/ 200 h 11"/>
                <a:gd name="T2" fmla="*/ 145 w 12"/>
                <a:gd name="T3" fmla="*/ 0 h 11"/>
                <a:gd name="T4" fmla="*/ 0 w 12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5" y="11"/>
                  </a:moveTo>
                  <a:cubicBezTo>
                    <a:pt x="8" y="8"/>
                    <a:pt x="12" y="4"/>
                    <a:pt x="9" y="0"/>
                  </a:cubicBezTo>
                  <a:cubicBezTo>
                    <a:pt x="5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288">
              <a:extLst>
                <a:ext uri="{FF2B5EF4-FFF2-40B4-BE49-F238E27FC236}">
                  <a16:creationId xmlns:a16="http://schemas.microsoft.com/office/drawing/2014/main" id="{BE904371-8A41-47BA-A1E4-BDBF1F0A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236"/>
              <a:ext cx="5" cy="21"/>
            </a:xfrm>
            <a:custGeom>
              <a:avLst/>
              <a:gdLst>
                <a:gd name="T0" fmla="*/ 20 w 2"/>
                <a:gd name="T1" fmla="*/ 0 h 8"/>
                <a:gd name="T2" fmla="*/ 33 w 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0" y="5"/>
                    <a:pt x="2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289">
              <a:extLst>
                <a:ext uri="{FF2B5EF4-FFF2-40B4-BE49-F238E27FC236}">
                  <a16:creationId xmlns:a16="http://schemas.microsoft.com/office/drawing/2014/main" id="{1585A4FB-34C8-4BBF-9A0B-386DE00D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59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6" y="3"/>
                    <a:pt x="8" y="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290">
              <a:extLst>
                <a:ext uri="{FF2B5EF4-FFF2-40B4-BE49-F238E27FC236}">
                  <a16:creationId xmlns:a16="http://schemas.microsoft.com/office/drawing/2014/main" id="{72B38FE8-602D-40DE-9FC9-A0FD743A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471"/>
              <a:ext cx="7" cy="21"/>
            </a:xfrm>
            <a:custGeom>
              <a:avLst/>
              <a:gdLst>
                <a:gd name="T0" fmla="*/ 0 w 3"/>
                <a:gd name="T1" fmla="*/ 144 h 8"/>
                <a:gd name="T2" fmla="*/ 3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2" y="6"/>
                    <a:pt x="3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291">
              <a:extLst>
                <a:ext uri="{FF2B5EF4-FFF2-40B4-BE49-F238E27FC236}">
                  <a16:creationId xmlns:a16="http://schemas.microsoft.com/office/drawing/2014/main" id="{67553118-39F2-417F-BFBB-8C4AD687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876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292">
              <a:extLst>
                <a:ext uri="{FF2B5EF4-FFF2-40B4-BE49-F238E27FC236}">
                  <a16:creationId xmlns:a16="http://schemas.microsoft.com/office/drawing/2014/main" id="{EDEF788F-5746-45B9-BF9E-58A51774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868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293">
              <a:extLst>
                <a:ext uri="{FF2B5EF4-FFF2-40B4-BE49-F238E27FC236}">
                  <a16:creationId xmlns:a16="http://schemas.microsoft.com/office/drawing/2014/main" id="{19F93514-E136-4556-A26F-74F5A2F1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97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294">
              <a:extLst>
                <a:ext uri="{FF2B5EF4-FFF2-40B4-BE49-F238E27FC236}">
                  <a16:creationId xmlns:a16="http://schemas.microsoft.com/office/drawing/2014/main" id="{2DAF1042-AD27-4FAC-B29A-A686B548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93"/>
              <a:ext cx="55" cy="48"/>
            </a:xfrm>
            <a:custGeom>
              <a:avLst/>
              <a:gdLst>
                <a:gd name="T0" fmla="*/ 0 w 22"/>
                <a:gd name="T1" fmla="*/ 248 h 18"/>
                <a:gd name="T2" fmla="*/ 125 w 22"/>
                <a:gd name="T3" fmla="*/ 35 h 18"/>
                <a:gd name="T4" fmla="*/ 238 w 22"/>
                <a:gd name="T5" fmla="*/ 307 h 18"/>
                <a:gd name="T6" fmla="*/ 238 w 2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0" y="13"/>
                  </a:moveTo>
                  <a:cubicBezTo>
                    <a:pt x="1" y="9"/>
                    <a:pt x="4" y="4"/>
                    <a:pt x="8" y="2"/>
                  </a:cubicBezTo>
                  <a:cubicBezTo>
                    <a:pt x="10" y="7"/>
                    <a:pt x="7" y="18"/>
                    <a:pt x="15" y="16"/>
                  </a:cubicBezTo>
                  <a:cubicBezTo>
                    <a:pt x="22" y="14"/>
                    <a:pt x="13" y="5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295">
              <a:extLst>
                <a:ext uri="{FF2B5EF4-FFF2-40B4-BE49-F238E27FC236}">
                  <a16:creationId xmlns:a16="http://schemas.microsoft.com/office/drawing/2014/main" id="{1C63697E-DB41-440F-B10E-A8D68F5F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52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151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96">
              <a:extLst>
                <a:ext uri="{FF2B5EF4-FFF2-40B4-BE49-F238E27FC236}">
                  <a16:creationId xmlns:a16="http://schemas.microsoft.com/office/drawing/2014/main" id="{4BC1FD07-3B84-4DFC-A828-B72612D6F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68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297">
              <a:extLst>
                <a:ext uri="{FF2B5EF4-FFF2-40B4-BE49-F238E27FC236}">
                  <a16:creationId xmlns:a16="http://schemas.microsoft.com/office/drawing/2014/main" id="{143CC10A-9E84-4CB2-906E-FC3526DB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143"/>
              <a:ext cx="35" cy="45"/>
            </a:xfrm>
            <a:custGeom>
              <a:avLst/>
              <a:gdLst>
                <a:gd name="T0" fmla="*/ 220 w 14"/>
                <a:gd name="T1" fmla="*/ 56 h 17"/>
                <a:gd name="T2" fmla="*/ 188 w 1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3"/>
                  </a:moveTo>
                  <a:cubicBezTo>
                    <a:pt x="11" y="17"/>
                    <a:pt x="0" y="7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298">
              <a:extLst>
                <a:ext uri="{FF2B5EF4-FFF2-40B4-BE49-F238E27FC236}">
                  <a16:creationId xmlns:a16="http://schemas.microsoft.com/office/drawing/2014/main" id="{6CB42AB9-692F-447F-81DD-A3A509EA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137"/>
              <a:ext cx="8" cy="32"/>
            </a:xfrm>
            <a:custGeom>
              <a:avLst/>
              <a:gdLst>
                <a:gd name="T0" fmla="*/ 0 w 3"/>
                <a:gd name="T1" fmla="*/ 0 h 12"/>
                <a:gd name="T2" fmla="*/ 56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2" y="4"/>
                    <a:pt x="1" y="9"/>
                    <a:pt x="3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299">
              <a:extLst>
                <a:ext uri="{FF2B5EF4-FFF2-40B4-BE49-F238E27FC236}">
                  <a16:creationId xmlns:a16="http://schemas.microsoft.com/office/drawing/2014/main" id="{DBD53E30-141C-4C37-8B25-3E417BA8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03"/>
              <a:ext cx="22" cy="34"/>
            </a:xfrm>
            <a:custGeom>
              <a:avLst/>
              <a:gdLst>
                <a:gd name="T0" fmla="*/ 132 w 9"/>
                <a:gd name="T1" fmla="*/ 123 h 13"/>
                <a:gd name="T2" fmla="*/ 12 w 9"/>
                <a:gd name="T3" fmla="*/ 55 h 13"/>
                <a:gd name="T4" fmla="*/ 42 w 9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6"/>
                    <a:pt x="4" y="0"/>
                    <a:pt x="1" y="3"/>
                  </a:cubicBezTo>
                  <a:cubicBezTo>
                    <a:pt x="0" y="5"/>
                    <a:pt x="2" y="11"/>
                    <a:pt x="3" y="1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300">
              <a:extLst>
                <a:ext uri="{FF2B5EF4-FFF2-40B4-BE49-F238E27FC236}">
                  <a16:creationId xmlns:a16="http://schemas.microsoft.com/office/drawing/2014/main" id="{18F867F8-F52C-4231-8710-2E4A7CAE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33"/>
              <a:ext cx="32" cy="72"/>
            </a:xfrm>
            <a:custGeom>
              <a:avLst/>
              <a:gdLst>
                <a:gd name="T0" fmla="*/ 194 w 13"/>
                <a:gd name="T1" fmla="*/ 0 h 27"/>
                <a:gd name="T2" fmla="*/ 133 w 13"/>
                <a:gd name="T3" fmla="*/ 227 h 27"/>
                <a:gd name="T4" fmla="*/ 103 w 13"/>
                <a:gd name="T5" fmla="*/ 456 h 27"/>
                <a:gd name="T6" fmla="*/ 0 w 13"/>
                <a:gd name="T7" fmla="*/ 2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12" y="4"/>
                    <a:pt x="10" y="8"/>
                    <a:pt x="9" y="12"/>
                  </a:cubicBezTo>
                  <a:cubicBezTo>
                    <a:pt x="9" y="15"/>
                    <a:pt x="10" y="22"/>
                    <a:pt x="7" y="24"/>
                  </a:cubicBezTo>
                  <a:cubicBezTo>
                    <a:pt x="2" y="27"/>
                    <a:pt x="0" y="15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301">
              <a:extLst>
                <a:ext uri="{FF2B5EF4-FFF2-40B4-BE49-F238E27FC236}">
                  <a16:creationId xmlns:a16="http://schemas.microsoft.com/office/drawing/2014/main" id="{B534E1A2-C88B-4DDB-9EAB-DB10A56A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55"/>
              <a:ext cx="10" cy="18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1" y="6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302">
              <a:extLst>
                <a:ext uri="{FF2B5EF4-FFF2-40B4-BE49-F238E27FC236}">
                  <a16:creationId xmlns:a16="http://schemas.microsoft.com/office/drawing/2014/main" id="{DE293DC4-F7CA-4074-8254-24757174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303">
              <a:extLst>
                <a:ext uri="{FF2B5EF4-FFF2-40B4-BE49-F238E27FC236}">
                  <a16:creationId xmlns:a16="http://schemas.microsoft.com/office/drawing/2014/main" id="{150BB7AC-5E7A-4735-960F-2FE75086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39"/>
              <a:ext cx="10" cy="10"/>
            </a:xfrm>
            <a:custGeom>
              <a:avLst/>
              <a:gdLst>
                <a:gd name="T0" fmla="*/ 63 w 4"/>
                <a:gd name="T1" fmla="*/ 6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304">
              <a:extLst>
                <a:ext uri="{FF2B5EF4-FFF2-40B4-BE49-F238E27FC236}">
                  <a16:creationId xmlns:a16="http://schemas.microsoft.com/office/drawing/2014/main" id="{56787EDE-4A00-422E-A712-8DE46B40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159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305">
              <a:extLst>
                <a:ext uri="{FF2B5EF4-FFF2-40B4-BE49-F238E27FC236}">
                  <a16:creationId xmlns:a16="http://schemas.microsoft.com/office/drawing/2014/main" id="{731971CE-21F4-4BD2-A363-A0D4C29D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097"/>
              <a:ext cx="23" cy="30"/>
            </a:xfrm>
            <a:custGeom>
              <a:avLst/>
              <a:gdLst>
                <a:gd name="T0" fmla="*/ 33 w 9"/>
                <a:gd name="T1" fmla="*/ 0 h 11"/>
                <a:gd name="T2" fmla="*/ 51 w 9"/>
                <a:gd name="T3" fmla="*/ 202 h 11"/>
                <a:gd name="T4" fmla="*/ 151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2" y="3"/>
                    <a:pt x="0" y="8"/>
                    <a:pt x="3" y="10"/>
                  </a:cubicBezTo>
                  <a:cubicBezTo>
                    <a:pt x="5" y="11"/>
                    <a:pt x="8" y="7"/>
                    <a:pt x="9" y="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6">
              <a:extLst>
                <a:ext uri="{FF2B5EF4-FFF2-40B4-BE49-F238E27FC236}">
                  <a16:creationId xmlns:a16="http://schemas.microsoft.com/office/drawing/2014/main" id="{B10476F7-9401-48F5-9130-19CA4A2B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079"/>
              <a:ext cx="50" cy="37"/>
            </a:xfrm>
            <a:custGeom>
              <a:avLst/>
              <a:gdLst>
                <a:gd name="T0" fmla="*/ 0 w 20"/>
                <a:gd name="T1" fmla="*/ 148 h 14"/>
                <a:gd name="T2" fmla="*/ 145 w 20"/>
                <a:gd name="T3" fmla="*/ 34 h 14"/>
                <a:gd name="T4" fmla="*/ 175 w 20"/>
                <a:gd name="T5" fmla="*/ 167 h 14"/>
                <a:gd name="T6" fmla="*/ 283 w 20"/>
                <a:gd name="T7" fmla="*/ 56 h 14"/>
                <a:gd name="T8" fmla="*/ 283 w 20"/>
                <a:gd name="T9" fmla="*/ 25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8"/>
                  </a:moveTo>
                  <a:cubicBezTo>
                    <a:pt x="1" y="6"/>
                    <a:pt x="6" y="0"/>
                    <a:pt x="9" y="2"/>
                  </a:cubicBezTo>
                  <a:cubicBezTo>
                    <a:pt x="11" y="3"/>
                    <a:pt x="10" y="7"/>
                    <a:pt x="11" y="9"/>
                  </a:cubicBezTo>
                  <a:cubicBezTo>
                    <a:pt x="12" y="8"/>
                    <a:pt x="16" y="2"/>
                    <a:pt x="18" y="3"/>
                  </a:cubicBezTo>
                  <a:cubicBezTo>
                    <a:pt x="20" y="4"/>
                    <a:pt x="18" y="12"/>
                    <a:pt x="18" y="1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07">
              <a:extLst>
                <a:ext uri="{FF2B5EF4-FFF2-40B4-BE49-F238E27FC236}">
                  <a16:creationId xmlns:a16="http://schemas.microsoft.com/office/drawing/2014/main" id="{0EA1CAB0-12AE-4C49-91CC-2171CC19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039"/>
              <a:ext cx="35" cy="37"/>
            </a:xfrm>
            <a:custGeom>
              <a:avLst/>
              <a:gdLst>
                <a:gd name="T0" fmla="*/ 113 w 14"/>
                <a:gd name="T1" fmla="*/ 225 h 14"/>
                <a:gd name="T2" fmla="*/ 113 w 14"/>
                <a:gd name="T3" fmla="*/ 0 h 14"/>
                <a:gd name="T4" fmla="*/ 220 w 14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7" y="12"/>
                  </a:moveTo>
                  <a:cubicBezTo>
                    <a:pt x="4" y="9"/>
                    <a:pt x="0" y="0"/>
                    <a:pt x="7" y="0"/>
                  </a:cubicBezTo>
                  <a:cubicBezTo>
                    <a:pt x="12" y="0"/>
                    <a:pt x="12" y="11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08">
              <a:extLst>
                <a:ext uri="{FF2B5EF4-FFF2-40B4-BE49-F238E27FC236}">
                  <a16:creationId xmlns:a16="http://schemas.microsoft.com/office/drawing/2014/main" id="{4D3B5FBF-3E98-4845-8072-79E83561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007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09">
              <a:extLst>
                <a:ext uri="{FF2B5EF4-FFF2-40B4-BE49-F238E27FC236}">
                  <a16:creationId xmlns:a16="http://schemas.microsoft.com/office/drawing/2014/main" id="{78676C32-F740-4CBA-AE06-C1398417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03"/>
              <a:ext cx="12" cy="18"/>
            </a:xfrm>
            <a:custGeom>
              <a:avLst/>
              <a:gdLst>
                <a:gd name="T0" fmla="*/ 0 w 5"/>
                <a:gd name="T1" fmla="*/ 118 h 7"/>
                <a:gd name="T2" fmla="*/ 7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10">
              <a:extLst>
                <a:ext uri="{FF2B5EF4-FFF2-40B4-BE49-F238E27FC236}">
                  <a16:creationId xmlns:a16="http://schemas.microsoft.com/office/drawing/2014/main" id="{45873DF2-6EE1-4AB1-AF6C-5872AD60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356"/>
              <a:ext cx="25" cy="27"/>
            </a:xfrm>
            <a:custGeom>
              <a:avLst/>
              <a:gdLst>
                <a:gd name="T0" fmla="*/ 113 w 10"/>
                <a:gd name="T1" fmla="*/ 197 h 10"/>
                <a:gd name="T2" fmla="*/ 145 w 10"/>
                <a:gd name="T3" fmla="*/ 22 h 10"/>
                <a:gd name="T4" fmla="*/ 0 w 10"/>
                <a:gd name="T5" fmla="*/ 1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cubicBezTo>
                    <a:pt x="9" y="7"/>
                    <a:pt x="10" y="4"/>
                    <a:pt x="9" y="1"/>
                  </a:cubicBezTo>
                  <a:cubicBezTo>
                    <a:pt x="5" y="0"/>
                    <a:pt x="2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11">
              <a:extLst>
                <a:ext uri="{FF2B5EF4-FFF2-40B4-BE49-F238E27FC236}">
                  <a16:creationId xmlns:a16="http://schemas.microsoft.com/office/drawing/2014/main" id="{D3A34E69-FE48-4235-A49B-76C8EBDB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97"/>
              <a:ext cx="25" cy="38"/>
            </a:xfrm>
            <a:custGeom>
              <a:avLst/>
              <a:gdLst>
                <a:gd name="T0" fmla="*/ 113 w 10"/>
                <a:gd name="T1" fmla="*/ 280 h 14"/>
                <a:gd name="T2" fmla="*/ 20 w 10"/>
                <a:gd name="T3" fmla="*/ 103 h 14"/>
                <a:gd name="T4" fmla="*/ 158 w 10"/>
                <a:gd name="T5" fmla="*/ 17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5" y="13"/>
                    <a:pt x="0" y="8"/>
                    <a:pt x="1" y="5"/>
                  </a:cubicBezTo>
                  <a:cubicBezTo>
                    <a:pt x="3" y="0"/>
                    <a:pt x="9" y="8"/>
                    <a:pt x="10" y="9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12">
              <a:extLst>
                <a:ext uri="{FF2B5EF4-FFF2-40B4-BE49-F238E27FC236}">
                  <a16:creationId xmlns:a16="http://schemas.microsoft.com/office/drawing/2014/main" id="{B3AA5820-98ED-4839-9EB6-25126BF8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316"/>
              <a:ext cx="13" cy="21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3"/>
                    <a:pt x="3" y="6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13">
              <a:extLst>
                <a:ext uri="{FF2B5EF4-FFF2-40B4-BE49-F238E27FC236}">
                  <a16:creationId xmlns:a16="http://schemas.microsoft.com/office/drawing/2014/main" id="{67D36436-11C3-4544-8ED2-A4F6188B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348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14">
              <a:extLst>
                <a:ext uri="{FF2B5EF4-FFF2-40B4-BE49-F238E27FC236}">
                  <a16:creationId xmlns:a16="http://schemas.microsoft.com/office/drawing/2014/main" id="{3E68FA17-445A-432A-B370-857BB3D1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20"/>
              <a:ext cx="10" cy="21"/>
            </a:xfrm>
            <a:custGeom>
              <a:avLst/>
              <a:gdLst>
                <a:gd name="T0" fmla="*/ 0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15">
              <a:extLst>
                <a:ext uri="{FF2B5EF4-FFF2-40B4-BE49-F238E27FC236}">
                  <a16:creationId xmlns:a16="http://schemas.microsoft.com/office/drawing/2014/main" id="{F4950254-8FA8-47B4-9F34-F08DA2D2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393"/>
              <a:ext cx="35" cy="27"/>
            </a:xfrm>
            <a:custGeom>
              <a:avLst/>
              <a:gdLst>
                <a:gd name="T0" fmla="*/ 113 w 14"/>
                <a:gd name="T1" fmla="*/ 197 h 10"/>
                <a:gd name="T2" fmla="*/ 0 w 14"/>
                <a:gd name="T3" fmla="*/ 1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7" y="10"/>
                  </a:moveTo>
                  <a:cubicBezTo>
                    <a:pt x="14" y="2"/>
                    <a:pt x="2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316">
              <a:extLst>
                <a:ext uri="{FF2B5EF4-FFF2-40B4-BE49-F238E27FC236}">
                  <a16:creationId xmlns:a16="http://schemas.microsoft.com/office/drawing/2014/main" id="{A4C0CB33-6E0E-4972-9F65-D5DF783C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380"/>
              <a:ext cx="27" cy="13"/>
            </a:xfrm>
            <a:custGeom>
              <a:avLst/>
              <a:gdLst>
                <a:gd name="T0" fmla="*/ 0 w 11"/>
                <a:gd name="T1" fmla="*/ 0 h 5"/>
                <a:gd name="T2" fmla="*/ 162 w 11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3" y="3"/>
                    <a:pt x="7" y="5"/>
                    <a:pt x="11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317">
              <a:extLst>
                <a:ext uri="{FF2B5EF4-FFF2-40B4-BE49-F238E27FC236}">
                  <a16:creationId xmlns:a16="http://schemas.microsoft.com/office/drawing/2014/main" id="{3036CA22-EC82-4913-97FE-7D0DF743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292"/>
              <a:ext cx="1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318">
              <a:extLst>
                <a:ext uri="{FF2B5EF4-FFF2-40B4-BE49-F238E27FC236}">
                  <a16:creationId xmlns:a16="http://schemas.microsoft.com/office/drawing/2014/main" id="{C150CAA5-4279-440C-8479-8A089E2C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343"/>
              <a:ext cx="17" cy="16"/>
            </a:xfrm>
            <a:custGeom>
              <a:avLst/>
              <a:gdLst>
                <a:gd name="T0" fmla="*/ 0 w 7"/>
                <a:gd name="T1" fmla="*/ 0 h 6"/>
                <a:gd name="T2" fmla="*/ 87 w 7"/>
                <a:gd name="T3" fmla="*/ 115 h 6"/>
                <a:gd name="T4" fmla="*/ 100 w 7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3"/>
                    <a:pt x="3" y="5"/>
                    <a:pt x="6" y="6"/>
                  </a:cubicBezTo>
                  <a:cubicBezTo>
                    <a:pt x="7" y="6"/>
                    <a:pt x="7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319">
              <a:extLst>
                <a:ext uri="{FF2B5EF4-FFF2-40B4-BE49-F238E27FC236}">
                  <a16:creationId xmlns:a16="http://schemas.microsoft.com/office/drawing/2014/main" id="{D1221FB9-864C-4F8C-96AE-437EC42C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00"/>
              <a:ext cx="32" cy="37"/>
            </a:xfrm>
            <a:custGeom>
              <a:avLst/>
              <a:gdLst>
                <a:gd name="T0" fmla="*/ 0 w 13"/>
                <a:gd name="T1" fmla="*/ 77 h 14"/>
                <a:gd name="T2" fmla="*/ 103 w 13"/>
                <a:gd name="T3" fmla="*/ 238 h 14"/>
                <a:gd name="T4" fmla="*/ 62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cubicBezTo>
                    <a:pt x="0" y="7"/>
                    <a:pt x="3" y="14"/>
                    <a:pt x="7" y="13"/>
                  </a:cubicBezTo>
                  <a:cubicBezTo>
                    <a:pt x="13" y="11"/>
                    <a:pt x="6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320">
              <a:extLst>
                <a:ext uri="{FF2B5EF4-FFF2-40B4-BE49-F238E27FC236}">
                  <a16:creationId xmlns:a16="http://schemas.microsoft.com/office/drawing/2014/main" id="{34CD5C45-4C27-468B-8001-3A2E6478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292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321">
              <a:extLst>
                <a:ext uri="{FF2B5EF4-FFF2-40B4-BE49-F238E27FC236}">
                  <a16:creationId xmlns:a16="http://schemas.microsoft.com/office/drawing/2014/main" id="{BF2AC080-5534-4390-8BFE-CEBC8474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268"/>
              <a:ext cx="28" cy="40"/>
            </a:xfrm>
            <a:custGeom>
              <a:avLst/>
              <a:gdLst>
                <a:gd name="T0" fmla="*/ 0 w 11"/>
                <a:gd name="T1" fmla="*/ 56 h 15"/>
                <a:gd name="T2" fmla="*/ 163 w 11"/>
                <a:gd name="T3" fmla="*/ 192 h 15"/>
                <a:gd name="T4" fmla="*/ 64 w 1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2" y="6"/>
                    <a:pt x="7" y="15"/>
                    <a:pt x="10" y="10"/>
                  </a:cubicBezTo>
                  <a:cubicBezTo>
                    <a:pt x="11" y="7"/>
                    <a:pt x="6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322">
              <a:extLst>
                <a:ext uri="{FF2B5EF4-FFF2-40B4-BE49-F238E27FC236}">
                  <a16:creationId xmlns:a16="http://schemas.microsoft.com/office/drawing/2014/main" id="{89B56FD6-A44D-4DD5-B08E-7379AA39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241"/>
              <a:ext cx="13" cy="19"/>
            </a:xfrm>
            <a:custGeom>
              <a:avLst/>
              <a:gdLst>
                <a:gd name="T0" fmla="*/ 0 w 5"/>
                <a:gd name="T1" fmla="*/ 0 h 7"/>
                <a:gd name="T2" fmla="*/ 88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6"/>
                    <a:pt x="5" y="7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323">
              <a:extLst>
                <a:ext uri="{FF2B5EF4-FFF2-40B4-BE49-F238E27FC236}">
                  <a16:creationId xmlns:a16="http://schemas.microsoft.com/office/drawing/2014/main" id="{21717C28-CEAE-4F39-B019-7E6AFEFA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88"/>
              <a:ext cx="28" cy="35"/>
            </a:xfrm>
            <a:custGeom>
              <a:avLst/>
              <a:gdLst>
                <a:gd name="T0" fmla="*/ 84 w 11"/>
                <a:gd name="T1" fmla="*/ 0 h 13"/>
                <a:gd name="T2" fmla="*/ 84 w 11"/>
                <a:gd name="T3" fmla="*/ 22 h 13"/>
                <a:gd name="T4" fmla="*/ 117 w 11"/>
                <a:gd name="T5" fmla="*/ 22 h 13"/>
                <a:gd name="T6" fmla="*/ 181 w 11"/>
                <a:gd name="T7" fmla="*/ 175 h 13"/>
                <a:gd name="T8" fmla="*/ 97 w 1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8" y="3"/>
                    <a:pt x="6" y="13"/>
                    <a:pt x="11" y="9"/>
                  </a:cubicBezTo>
                  <a:cubicBezTo>
                    <a:pt x="10" y="7"/>
                    <a:pt x="0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324">
              <a:extLst>
                <a:ext uri="{FF2B5EF4-FFF2-40B4-BE49-F238E27FC236}">
                  <a16:creationId xmlns:a16="http://schemas.microsoft.com/office/drawing/2014/main" id="{2E4C8695-465E-4243-B983-AF01C457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167"/>
              <a:ext cx="22" cy="40"/>
            </a:xfrm>
            <a:custGeom>
              <a:avLst/>
              <a:gdLst>
                <a:gd name="T0" fmla="*/ 0 w 9"/>
                <a:gd name="T1" fmla="*/ 285 h 15"/>
                <a:gd name="T2" fmla="*/ 13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1" y="9"/>
                    <a:pt x="4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325">
              <a:extLst>
                <a:ext uri="{FF2B5EF4-FFF2-40B4-BE49-F238E27FC236}">
                  <a16:creationId xmlns:a16="http://schemas.microsoft.com/office/drawing/2014/main" id="{89AC11F2-84E4-4240-AA12-43F454D8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80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326">
              <a:extLst>
                <a:ext uri="{FF2B5EF4-FFF2-40B4-BE49-F238E27FC236}">
                  <a16:creationId xmlns:a16="http://schemas.microsoft.com/office/drawing/2014/main" id="{FDFC2CBF-C97D-4E51-B63C-27EC9A650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167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327">
              <a:extLst>
                <a:ext uri="{FF2B5EF4-FFF2-40B4-BE49-F238E27FC236}">
                  <a16:creationId xmlns:a16="http://schemas.microsoft.com/office/drawing/2014/main" id="{FF57B315-D4BB-46C2-8DDE-71F0FBED3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103"/>
              <a:ext cx="18" cy="8"/>
            </a:xfrm>
            <a:custGeom>
              <a:avLst/>
              <a:gdLst>
                <a:gd name="T0" fmla="*/ 0 w 7"/>
                <a:gd name="T1" fmla="*/ 0 h 3"/>
                <a:gd name="T2" fmla="*/ 118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328">
              <a:extLst>
                <a:ext uri="{FF2B5EF4-FFF2-40B4-BE49-F238E27FC236}">
                  <a16:creationId xmlns:a16="http://schemas.microsoft.com/office/drawing/2014/main" id="{25FCE5C3-A30A-4463-9D6C-5A0D19AC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087"/>
              <a:ext cx="5" cy="2"/>
            </a:xfrm>
            <a:custGeom>
              <a:avLst/>
              <a:gdLst>
                <a:gd name="T0" fmla="*/ 0 w 2"/>
                <a:gd name="T1" fmla="*/ 8 h 1"/>
                <a:gd name="T2" fmla="*/ 33 w 2"/>
                <a:gd name="T3" fmla="*/ 0 h 1"/>
                <a:gd name="T4" fmla="*/ 33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329">
              <a:extLst>
                <a:ext uri="{FF2B5EF4-FFF2-40B4-BE49-F238E27FC236}">
                  <a16:creationId xmlns:a16="http://schemas.microsoft.com/office/drawing/2014/main" id="{3A6B4337-4750-42D9-B8EE-A83054B4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49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33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3" y="11"/>
                    <a:pt x="11" y="5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330">
              <a:extLst>
                <a:ext uri="{FF2B5EF4-FFF2-40B4-BE49-F238E27FC236}">
                  <a16:creationId xmlns:a16="http://schemas.microsoft.com/office/drawing/2014/main" id="{280FCA65-6470-452D-81E8-FB7D97CC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020"/>
              <a:ext cx="8" cy="21"/>
            </a:xfrm>
            <a:custGeom>
              <a:avLst/>
              <a:gdLst>
                <a:gd name="T0" fmla="*/ 56 w 3"/>
                <a:gd name="T1" fmla="*/ 144 h 8"/>
                <a:gd name="T2" fmla="*/ 21 w 3"/>
                <a:gd name="T3" fmla="*/ 144 h 8"/>
                <a:gd name="T4" fmla="*/ 56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31">
              <a:extLst>
                <a:ext uri="{FF2B5EF4-FFF2-40B4-BE49-F238E27FC236}">
                  <a16:creationId xmlns:a16="http://schemas.microsoft.com/office/drawing/2014/main" id="{839670EA-88FF-4BE9-9EAB-85C577DB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93"/>
              <a:ext cx="10" cy="11"/>
            </a:xfrm>
            <a:custGeom>
              <a:avLst/>
              <a:gdLst>
                <a:gd name="T0" fmla="*/ 0 w 4"/>
                <a:gd name="T1" fmla="*/ 0 h 4"/>
                <a:gd name="T2" fmla="*/ 63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3"/>
                    <a:pt x="4" y="4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32">
              <a:extLst>
                <a:ext uri="{FF2B5EF4-FFF2-40B4-BE49-F238E27FC236}">
                  <a16:creationId xmlns:a16="http://schemas.microsoft.com/office/drawing/2014/main" id="{FEC3D48F-67F0-4D6C-B9E0-5787340FE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93"/>
              <a:ext cx="8" cy="11"/>
            </a:xfrm>
            <a:custGeom>
              <a:avLst/>
              <a:gdLst>
                <a:gd name="T0" fmla="*/ 0 w 3"/>
                <a:gd name="T1" fmla="*/ 8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33">
              <a:extLst>
                <a:ext uri="{FF2B5EF4-FFF2-40B4-BE49-F238E27FC236}">
                  <a16:creationId xmlns:a16="http://schemas.microsoft.com/office/drawing/2014/main" id="{6F7A6937-3665-4886-9DAF-C43BBE4E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956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34">
              <a:extLst>
                <a:ext uri="{FF2B5EF4-FFF2-40B4-BE49-F238E27FC236}">
                  <a16:creationId xmlns:a16="http://schemas.microsoft.com/office/drawing/2014/main" id="{B78DCE5F-41BF-4F21-9407-5FF4E572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111"/>
              <a:ext cx="22" cy="37"/>
            </a:xfrm>
            <a:custGeom>
              <a:avLst/>
              <a:gdLst>
                <a:gd name="T0" fmla="*/ 0 w 9"/>
                <a:gd name="T1" fmla="*/ 111 h 14"/>
                <a:gd name="T2" fmla="*/ 0 w 9"/>
                <a:gd name="T3" fmla="*/ 22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6"/>
                  </a:moveTo>
                  <a:cubicBezTo>
                    <a:pt x="8" y="0"/>
                    <a:pt x="9" y="14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35">
              <a:extLst>
                <a:ext uri="{FF2B5EF4-FFF2-40B4-BE49-F238E27FC236}">
                  <a16:creationId xmlns:a16="http://schemas.microsoft.com/office/drawing/2014/main" id="{E5A5CC90-4F44-441A-8071-3C8BCC07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164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36">
              <a:extLst>
                <a:ext uri="{FF2B5EF4-FFF2-40B4-BE49-F238E27FC236}">
                  <a16:creationId xmlns:a16="http://schemas.microsoft.com/office/drawing/2014/main" id="{D6661EEB-82B9-4C78-B8E8-6AFC0E5D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212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1"/>
                    <a:pt x="6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37">
              <a:extLst>
                <a:ext uri="{FF2B5EF4-FFF2-40B4-BE49-F238E27FC236}">
                  <a16:creationId xmlns:a16="http://schemas.microsoft.com/office/drawing/2014/main" id="{0FDEC247-00FC-46E3-B421-BF2E6C98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228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338">
              <a:extLst>
                <a:ext uri="{FF2B5EF4-FFF2-40B4-BE49-F238E27FC236}">
                  <a16:creationId xmlns:a16="http://schemas.microsoft.com/office/drawing/2014/main" id="{2D0BEB5E-1659-4788-A0AD-34CCC08A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255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2" y="6"/>
                    <a:pt x="4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339">
              <a:extLst>
                <a:ext uri="{FF2B5EF4-FFF2-40B4-BE49-F238E27FC236}">
                  <a16:creationId xmlns:a16="http://schemas.microsoft.com/office/drawing/2014/main" id="{738117FB-F1EC-4133-9617-2A20A8A3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249"/>
              <a:ext cx="17" cy="8"/>
            </a:xfrm>
            <a:custGeom>
              <a:avLst/>
              <a:gdLst>
                <a:gd name="T0" fmla="*/ 0 w 7"/>
                <a:gd name="T1" fmla="*/ 56 h 3"/>
                <a:gd name="T2" fmla="*/ 100 w 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1"/>
                    <a:pt x="4" y="0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40">
              <a:extLst>
                <a:ext uri="{FF2B5EF4-FFF2-40B4-BE49-F238E27FC236}">
                  <a16:creationId xmlns:a16="http://schemas.microsoft.com/office/drawing/2014/main" id="{1AB8B266-5A7B-4F55-B9DA-599EFA840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132"/>
              <a:ext cx="20" cy="32"/>
            </a:xfrm>
            <a:custGeom>
              <a:avLst/>
              <a:gdLst>
                <a:gd name="T0" fmla="*/ 20 w 8"/>
                <a:gd name="T1" fmla="*/ 171 h 12"/>
                <a:gd name="T2" fmla="*/ 95 w 8"/>
                <a:gd name="T3" fmla="*/ 77 h 12"/>
                <a:gd name="T4" fmla="*/ 50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9"/>
                  </a:moveTo>
                  <a:cubicBezTo>
                    <a:pt x="0" y="6"/>
                    <a:pt x="3" y="0"/>
                    <a:pt x="6" y="4"/>
                  </a:cubicBezTo>
                  <a:cubicBezTo>
                    <a:pt x="8" y="7"/>
                    <a:pt x="7" y="10"/>
                    <a:pt x="3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341">
              <a:extLst>
                <a:ext uri="{FF2B5EF4-FFF2-40B4-BE49-F238E27FC236}">
                  <a16:creationId xmlns:a16="http://schemas.microsoft.com/office/drawing/2014/main" id="{80033F14-C8C6-4630-9E56-82F2CABB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167"/>
              <a:ext cx="30" cy="42"/>
            </a:xfrm>
            <a:custGeom>
              <a:avLst/>
              <a:gdLst>
                <a:gd name="T0" fmla="*/ 0 w 12"/>
                <a:gd name="T1" fmla="*/ 179 h 16"/>
                <a:gd name="T2" fmla="*/ 63 w 12"/>
                <a:gd name="T3" fmla="*/ 268 h 16"/>
                <a:gd name="T4" fmla="*/ 63 w 12"/>
                <a:gd name="T5" fmla="*/ 89 h 16"/>
                <a:gd name="T6" fmla="*/ 95 w 12"/>
                <a:gd name="T7" fmla="*/ 0 h 16"/>
                <a:gd name="T8" fmla="*/ 188 w 12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0" y="10"/>
                  </a:moveTo>
                  <a:cubicBezTo>
                    <a:pt x="0" y="12"/>
                    <a:pt x="1" y="16"/>
                    <a:pt x="4" y="15"/>
                  </a:cubicBezTo>
                  <a:cubicBezTo>
                    <a:pt x="9" y="13"/>
                    <a:pt x="4" y="8"/>
                    <a:pt x="4" y="5"/>
                  </a:cubicBezTo>
                  <a:cubicBezTo>
                    <a:pt x="4" y="3"/>
                    <a:pt x="4" y="1"/>
                    <a:pt x="6" y="0"/>
                  </a:cubicBezTo>
                  <a:cubicBezTo>
                    <a:pt x="8" y="0"/>
                    <a:pt x="11" y="6"/>
                    <a:pt x="12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342">
              <a:extLst>
                <a:ext uri="{FF2B5EF4-FFF2-40B4-BE49-F238E27FC236}">
                  <a16:creationId xmlns:a16="http://schemas.microsoft.com/office/drawing/2014/main" id="{4E8B5F89-E612-409B-81B3-53973932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87"/>
              <a:ext cx="30" cy="42"/>
            </a:xfrm>
            <a:custGeom>
              <a:avLst/>
              <a:gdLst>
                <a:gd name="T0" fmla="*/ 0 w 12"/>
                <a:gd name="T1" fmla="*/ 289 h 16"/>
                <a:gd name="T2" fmla="*/ 188 w 12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5" y="12"/>
                    <a:pt x="9" y="6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343">
              <a:extLst>
                <a:ext uri="{FF2B5EF4-FFF2-40B4-BE49-F238E27FC236}">
                  <a16:creationId xmlns:a16="http://schemas.microsoft.com/office/drawing/2014/main" id="{350EC67B-A733-4F5A-A875-4F7AACAED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93"/>
              <a:ext cx="17" cy="30"/>
            </a:xfrm>
            <a:custGeom>
              <a:avLst/>
              <a:gdLst>
                <a:gd name="T0" fmla="*/ 0 w 7"/>
                <a:gd name="T1" fmla="*/ 224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2" y="7"/>
                    <a:pt x="4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344">
              <a:extLst>
                <a:ext uri="{FF2B5EF4-FFF2-40B4-BE49-F238E27FC236}">
                  <a16:creationId xmlns:a16="http://schemas.microsoft.com/office/drawing/2014/main" id="{4CB83DAF-54B8-4DE5-9157-6BE48D0D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185"/>
              <a:ext cx="23" cy="38"/>
            </a:xfrm>
            <a:custGeom>
              <a:avLst/>
              <a:gdLst>
                <a:gd name="T0" fmla="*/ 151 w 9"/>
                <a:gd name="T1" fmla="*/ 280 h 14"/>
                <a:gd name="T2" fmla="*/ 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7" y="9"/>
                    <a:pt x="3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345">
              <a:extLst>
                <a:ext uri="{FF2B5EF4-FFF2-40B4-BE49-F238E27FC236}">
                  <a16:creationId xmlns:a16="http://schemas.microsoft.com/office/drawing/2014/main" id="{70D7D9CF-B846-4BE8-A027-E8EC6268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089"/>
              <a:ext cx="60" cy="72"/>
            </a:xfrm>
            <a:custGeom>
              <a:avLst/>
              <a:gdLst>
                <a:gd name="T0" fmla="*/ 0 w 24"/>
                <a:gd name="T1" fmla="*/ 35 h 27"/>
                <a:gd name="T2" fmla="*/ 220 w 24"/>
                <a:gd name="T3" fmla="*/ 77 h 27"/>
                <a:gd name="T4" fmla="*/ 63 w 24"/>
                <a:gd name="T5" fmla="*/ 363 h 27"/>
                <a:gd name="T6" fmla="*/ 375 w 24"/>
                <a:gd name="T7" fmla="*/ 28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7">
                  <a:moveTo>
                    <a:pt x="0" y="2"/>
                  </a:moveTo>
                  <a:cubicBezTo>
                    <a:pt x="5" y="0"/>
                    <a:pt x="10" y="1"/>
                    <a:pt x="14" y="4"/>
                  </a:cubicBezTo>
                  <a:cubicBezTo>
                    <a:pt x="13" y="9"/>
                    <a:pt x="2" y="15"/>
                    <a:pt x="4" y="19"/>
                  </a:cubicBezTo>
                  <a:cubicBezTo>
                    <a:pt x="7" y="27"/>
                    <a:pt x="20" y="18"/>
                    <a:pt x="24" y="1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346">
              <a:extLst>
                <a:ext uri="{FF2B5EF4-FFF2-40B4-BE49-F238E27FC236}">
                  <a16:creationId xmlns:a16="http://schemas.microsoft.com/office/drawing/2014/main" id="{6D35AA36-9F62-4E41-AC66-996C6B83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201"/>
              <a:ext cx="7" cy="16"/>
            </a:xfrm>
            <a:custGeom>
              <a:avLst/>
              <a:gdLst>
                <a:gd name="T0" fmla="*/ 0 w 3"/>
                <a:gd name="T1" fmla="*/ 115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347">
              <a:extLst>
                <a:ext uri="{FF2B5EF4-FFF2-40B4-BE49-F238E27FC236}">
                  <a16:creationId xmlns:a16="http://schemas.microsoft.com/office/drawing/2014/main" id="{A732C7CB-A4CC-40E2-8552-FB4D35508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220"/>
              <a:ext cx="45" cy="59"/>
            </a:xfrm>
            <a:custGeom>
              <a:avLst/>
              <a:gdLst>
                <a:gd name="T0" fmla="*/ 0 w 18"/>
                <a:gd name="T1" fmla="*/ 308 h 22"/>
                <a:gd name="T2" fmla="*/ 83 w 18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2">
                  <a:moveTo>
                    <a:pt x="0" y="16"/>
                  </a:moveTo>
                  <a:cubicBezTo>
                    <a:pt x="7" y="0"/>
                    <a:pt x="18" y="17"/>
                    <a:pt x="5" y="2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348">
              <a:extLst>
                <a:ext uri="{FF2B5EF4-FFF2-40B4-BE49-F238E27FC236}">
                  <a16:creationId xmlns:a16="http://schemas.microsoft.com/office/drawing/2014/main" id="{846FEACC-5989-4101-AC6D-66534B0A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32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2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349">
              <a:extLst>
                <a:ext uri="{FF2B5EF4-FFF2-40B4-BE49-F238E27FC236}">
                  <a16:creationId xmlns:a16="http://schemas.microsoft.com/office/drawing/2014/main" id="{A9F96854-BC90-4F22-A354-EF0CDE923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295"/>
              <a:ext cx="25" cy="45"/>
            </a:xfrm>
            <a:custGeom>
              <a:avLst/>
              <a:gdLst>
                <a:gd name="T0" fmla="*/ 0 w 10"/>
                <a:gd name="T1" fmla="*/ 169 h 17"/>
                <a:gd name="T2" fmla="*/ 63 w 10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cubicBezTo>
                    <a:pt x="9" y="0"/>
                    <a:pt x="10" y="11"/>
                    <a:pt x="4" y="1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350">
              <a:extLst>
                <a:ext uri="{FF2B5EF4-FFF2-40B4-BE49-F238E27FC236}">
                  <a16:creationId xmlns:a16="http://schemas.microsoft.com/office/drawing/2014/main" id="{23A61EF8-F214-406A-BD4B-AAF1F400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71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351">
              <a:extLst>
                <a:ext uri="{FF2B5EF4-FFF2-40B4-BE49-F238E27FC236}">
                  <a16:creationId xmlns:a16="http://schemas.microsoft.com/office/drawing/2014/main" id="{F2953585-E145-4ADB-B06B-F204CA580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68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2"/>
                    <a:pt x="7" y="3"/>
                    <a:pt x="11" y="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352">
              <a:extLst>
                <a:ext uri="{FF2B5EF4-FFF2-40B4-BE49-F238E27FC236}">
                  <a16:creationId xmlns:a16="http://schemas.microsoft.com/office/drawing/2014/main" id="{CC6B2182-CCB0-4488-9DC3-53499492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21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353">
              <a:extLst>
                <a:ext uri="{FF2B5EF4-FFF2-40B4-BE49-F238E27FC236}">
                  <a16:creationId xmlns:a16="http://schemas.microsoft.com/office/drawing/2014/main" id="{5EA50C6F-4E50-4F28-8E62-61C9C914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444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354">
              <a:extLst>
                <a:ext uri="{FF2B5EF4-FFF2-40B4-BE49-F238E27FC236}">
                  <a16:creationId xmlns:a16="http://schemas.microsoft.com/office/drawing/2014/main" id="{48E6E64D-3BDF-4EB2-9F43-8FF3A501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356"/>
              <a:ext cx="30" cy="40"/>
            </a:xfrm>
            <a:custGeom>
              <a:avLst/>
              <a:gdLst>
                <a:gd name="T0" fmla="*/ 63 w 12"/>
                <a:gd name="T1" fmla="*/ 264 h 15"/>
                <a:gd name="T2" fmla="*/ 83 w 12"/>
                <a:gd name="T3" fmla="*/ 35 h 15"/>
                <a:gd name="T4" fmla="*/ 158 w 12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4" y="14"/>
                  </a:moveTo>
                  <a:cubicBezTo>
                    <a:pt x="1" y="11"/>
                    <a:pt x="0" y="4"/>
                    <a:pt x="5" y="2"/>
                  </a:cubicBezTo>
                  <a:cubicBezTo>
                    <a:pt x="11" y="0"/>
                    <a:pt x="12" y="10"/>
                    <a:pt x="10" y="15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355">
              <a:extLst>
                <a:ext uri="{FF2B5EF4-FFF2-40B4-BE49-F238E27FC236}">
                  <a16:creationId xmlns:a16="http://schemas.microsoft.com/office/drawing/2014/main" id="{A213A6A1-23F2-416A-85E3-C5A1E2E3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21"/>
              <a:ext cx="10" cy="30"/>
            </a:xfrm>
            <a:custGeom>
              <a:avLst/>
              <a:gdLst>
                <a:gd name="T0" fmla="*/ 0 w 4"/>
                <a:gd name="T1" fmla="*/ 0 h 11"/>
                <a:gd name="T2" fmla="*/ 63 w 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3"/>
                    <a:pt x="4" y="7"/>
                    <a:pt x="4" y="11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356">
              <a:extLst>
                <a:ext uri="{FF2B5EF4-FFF2-40B4-BE49-F238E27FC236}">
                  <a16:creationId xmlns:a16="http://schemas.microsoft.com/office/drawing/2014/main" id="{C4C1F90E-426D-4ECC-B761-70577B27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24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357">
              <a:extLst>
                <a:ext uri="{FF2B5EF4-FFF2-40B4-BE49-F238E27FC236}">
                  <a16:creationId xmlns:a16="http://schemas.microsoft.com/office/drawing/2014/main" id="{86A22C84-A3B0-49A4-919E-014342EA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372"/>
              <a:ext cx="20" cy="1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358">
              <a:extLst>
                <a:ext uri="{FF2B5EF4-FFF2-40B4-BE49-F238E27FC236}">
                  <a16:creationId xmlns:a16="http://schemas.microsoft.com/office/drawing/2014/main" id="{C04B8E25-558B-461A-9121-A8C997C6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367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Freeform 359">
              <a:extLst>
                <a:ext uri="{FF2B5EF4-FFF2-40B4-BE49-F238E27FC236}">
                  <a16:creationId xmlns:a16="http://schemas.microsoft.com/office/drawing/2014/main" id="{DCB8D2DB-5983-4AAE-B699-360FC509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345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360">
              <a:extLst>
                <a:ext uri="{FF2B5EF4-FFF2-40B4-BE49-F238E27FC236}">
                  <a16:creationId xmlns:a16="http://schemas.microsoft.com/office/drawing/2014/main" id="{4DFB8B9F-1FD4-4049-A1B0-ED700280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45"/>
              <a:ext cx="13" cy="3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361">
              <a:extLst>
                <a:ext uri="{FF2B5EF4-FFF2-40B4-BE49-F238E27FC236}">
                  <a16:creationId xmlns:a16="http://schemas.microsoft.com/office/drawing/2014/main" id="{CF6A74D8-7D3D-4EF2-AD77-18D9725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24"/>
              <a:ext cx="15" cy="5"/>
            </a:xfrm>
            <a:custGeom>
              <a:avLst/>
              <a:gdLst>
                <a:gd name="T0" fmla="*/ 0 w 6"/>
                <a:gd name="T1" fmla="*/ 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2"/>
                    <a:pt x="6" y="2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362">
              <a:extLst>
                <a:ext uri="{FF2B5EF4-FFF2-40B4-BE49-F238E27FC236}">
                  <a16:creationId xmlns:a16="http://schemas.microsoft.com/office/drawing/2014/main" id="{1DE66AB2-28B1-47C2-AA2A-2687C296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305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363">
              <a:extLst>
                <a:ext uri="{FF2B5EF4-FFF2-40B4-BE49-F238E27FC236}">
                  <a16:creationId xmlns:a16="http://schemas.microsoft.com/office/drawing/2014/main" id="{301D7AE6-7B39-4EB3-B32F-78D0830F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76"/>
              <a:ext cx="13" cy="1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364">
              <a:extLst>
                <a:ext uri="{FF2B5EF4-FFF2-40B4-BE49-F238E27FC236}">
                  <a16:creationId xmlns:a16="http://schemas.microsoft.com/office/drawing/2014/main" id="{5318EE98-9EC0-4BD7-B8EB-D027EBA1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225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365">
              <a:extLst>
                <a:ext uri="{FF2B5EF4-FFF2-40B4-BE49-F238E27FC236}">
                  <a16:creationId xmlns:a16="http://schemas.microsoft.com/office/drawing/2014/main" id="{AE0341A4-AC77-428E-B4EB-80107ED1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993"/>
              <a:ext cx="13" cy="6"/>
            </a:xfrm>
            <a:custGeom>
              <a:avLst/>
              <a:gdLst>
                <a:gd name="T0" fmla="*/ 0 w 5"/>
                <a:gd name="T1" fmla="*/ 54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366">
              <a:extLst>
                <a:ext uri="{FF2B5EF4-FFF2-40B4-BE49-F238E27FC236}">
                  <a16:creationId xmlns:a16="http://schemas.microsoft.com/office/drawing/2014/main" id="{71880C7E-48C6-4D14-8CB4-F629AB198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044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367">
              <a:extLst>
                <a:ext uri="{FF2B5EF4-FFF2-40B4-BE49-F238E27FC236}">
                  <a16:creationId xmlns:a16="http://schemas.microsoft.com/office/drawing/2014/main" id="{CACC82E2-D463-4626-965F-4606F752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137"/>
              <a:ext cx="2" cy="11"/>
            </a:xfrm>
            <a:custGeom>
              <a:avLst/>
              <a:gdLst>
                <a:gd name="T0" fmla="*/ 0 w 1"/>
                <a:gd name="T1" fmla="*/ 83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368">
              <a:extLst>
                <a:ext uri="{FF2B5EF4-FFF2-40B4-BE49-F238E27FC236}">
                  <a16:creationId xmlns:a16="http://schemas.microsoft.com/office/drawing/2014/main" id="{CB8B1AAB-4DA1-4CE6-9177-64B5AB01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156"/>
              <a:ext cx="25" cy="24"/>
            </a:xfrm>
            <a:custGeom>
              <a:avLst/>
              <a:gdLst>
                <a:gd name="T0" fmla="*/ 0 w 10"/>
                <a:gd name="T1" fmla="*/ 56 h 9"/>
                <a:gd name="T2" fmla="*/ 50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7" y="0"/>
                    <a:pt x="10" y="7"/>
                    <a:pt x="3" y="9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369">
              <a:extLst>
                <a:ext uri="{FF2B5EF4-FFF2-40B4-BE49-F238E27FC236}">
                  <a16:creationId xmlns:a16="http://schemas.microsoft.com/office/drawing/2014/main" id="{7C6E17E4-DB89-472C-B09A-BDDA06C29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01"/>
              <a:ext cx="52" cy="216"/>
            </a:xfrm>
            <a:custGeom>
              <a:avLst/>
              <a:gdLst>
                <a:gd name="T0" fmla="*/ 215 w 21"/>
                <a:gd name="T1" fmla="*/ 0 h 81"/>
                <a:gd name="T2" fmla="*/ 0 w 21"/>
                <a:gd name="T3" fmla="*/ 1536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1">
                  <a:moveTo>
                    <a:pt x="14" y="0"/>
                  </a:moveTo>
                  <a:cubicBezTo>
                    <a:pt x="17" y="18"/>
                    <a:pt x="21" y="53"/>
                    <a:pt x="0" y="8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465EADD4-3F32-4C85-A49B-6F66158205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Glasses and contact lenses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0B2FF498-1819-4E3B-ACF0-DE0492E13F8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89150"/>
            <a:ext cx="3825875" cy="1512888"/>
            <a:chOff x="432" y="797"/>
            <a:chExt cx="2410" cy="953"/>
          </a:xfrm>
        </p:grpSpPr>
        <p:sp>
          <p:nvSpPr>
            <p:cNvPr id="42064" name="Freeform 4">
              <a:extLst>
                <a:ext uri="{FF2B5EF4-FFF2-40B4-BE49-F238E27FC236}">
                  <a16:creationId xmlns:a16="http://schemas.microsoft.com/office/drawing/2014/main" id="{4B21BC4C-E75A-4F6D-8B86-D73175D7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7"/>
              <a:ext cx="1480" cy="445"/>
            </a:xfrm>
            <a:custGeom>
              <a:avLst/>
              <a:gdLst>
                <a:gd name="T0" fmla="*/ 1056 w 1751"/>
                <a:gd name="T1" fmla="*/ 149 h 524"/>
                <a:gd name="T2" fmla="*/ 975 w 1751"/>
                <a:gd name="T3" fmla="*/ 92 h 524"/>
                <a:gd name="T4" fmla="*/ 716 w 1751"/>
                <a:gd name="T5" fmla="*/ 17 h 524"/>
                <a:gd name="T6" fmla="*/ 49 w 1751"/>
                <a:gd name="T7" fmla="*/ 200 h 524"/>
                <a:gd name="T8" fmla="*/ 2 w 1751"/>
                <a:gd name="T9" fmla="*/ 258 h 524"/>
                <a:gd name="T10" fmla="*/ 46 w 1751"/>
                <a:gd name="T11" fmla="*/ 321 h 524"/>
                <a:gd name="T12" fmla="*/ 41 w 1751"/>
                <a:gd name="T13" fmla="*/ 304 h 524"/>
                <a:gd name="T14" fmla="*/ 528 w 1751"/>
                <a:gd name="T15" fmla="*/ 110 h 524"/>
                <a:gd name="T16" fmla="*/ 834 w 1751"/>
                <a:gd name="T17" fmla="*/ 69 h 524"/>
                <a:gd name="T18" fmla="*/ 977 w 1751"/>
                <a:gd name="T19" fmla="*/ 161 h 524"/>
                <a:gd name="T20" fmla="*/ 1040 w 1751"/>
                <a:gd name="T21" fmla="*/ 187 h 524"/>
                <a:gd name="T22" fmla="*/ 1056 w 1751"/>
                <a:gd name="T23" fmla="*/ 149 h 5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51" h="524">
                  <a:moveTo>
                    <a:pt x="1749" y="243"/>
                  </a:moveTo>
                  <a:cubicBezTo>
                    <a:pt x="1741" y="204"/>
                    <a:pt x="1702" y="178"/>
                    <a:pt x="1615" y="149"/>
                  </a:cubicBezTo>
                  <a:cubicBezTo>
                    <a:pt x="1528" y="121"/>
                    <a:pt x="1330" y="0"/>
                    <a:pt x="1185" y="28"/>
                  </a:cubicBezTo>
                  <a:cubicBezTo>
                    <a:pt x="1040" y="55"/>
                    <a:pt x="570" y="154"/>
                    <a:pt x="82" y="326"/>
                  </a:cubicBezTo>
                  <a:cubicBezTo>
                    <a:pt x="5" y="353"/>
                    <a:pt x="0" y="352"/>
                    <a:pt x="2" y="422"/>
                  </a:cubicBezTo>
                  <a:cubicBezTo>
                    <a:pt x="4" y="492"/>
                    <a:pt x="32" y="524"/>
                    <a:pt x="76" y="524"/>
                  </a:cubicBezTo>
                  <a:cubicBezTo>
                    <a:pt x="68" y="496"/>
                    <a:pt x="68" y="496"/>
                    <a:pt x="68" y="496"/>
                  </a:cubicBezTo>
                  <a:cubicBezTo>
                    <a:pt x="68" y="496"/>
                    <a:pt x="680" y="248"/>
                    <a:pt x="876" y="180"/>
                  </a:cubicBezTo>
                  <a:cubicBezTo>
                    <a:pt x="1072" y="112"/>
                    <a:pt x="1238" y="38"/>
                    <a:pt x="1382" y="112"/>
                  </a:cubicBezTo>
                  <a:cubicBezTo>
                    <a:pt x="1526" y="186"/>
                    <a:pt x="1558" y="191"/>
                    <a:pt x="1618" y="264"/>
                  </a:cubicBezTo>
                  <a:cubicBezTo>
                    <a:pt x="1679" y="336"/>
                    <a:pt x="1693" y="344"/>
                    <a:pt x="1722" y="305"/>
                  </a:cubicBezTo>
                  <a:cubicBezTo>
                    <a:pt x="1751" y="267"/>
                    <a:pt x="1749" y="243"/>
                    <a:pt x="1749" y="243"/>
                  </a:cubicBezTo>
                </a:path>
              </a:pathLst>
            </a:custGeom>
            <a:solidFill>
              <a:srgbClr val="7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5">
              <a:extLst>
                <a:ext uri="{FF2B5EF4-FFF2-40B4-BE49-F238E27FC236}">
                  <a16:creationId xmlns:a16="http://schemas.microsoft.com/office/drawing/2014/main" id="{A3B53B08-C3D3-4158-9415-994F5737A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799"/>
              <a:ext cx="1479" cy="390"/>
            </a:xfrm>
            <a:custGeom>
              <a:avLst/>
              <a:gdLst>
                <a:gd name="T0" fmla="*/ 1057 w 1749"/>
                <a:gd name="T1" fmla="*/ 149 h 459"/>
                <a:gd name="T2" fmla="*/ 976 w 1749"/>
                <a:gd name="T3" fmla="*/ 92 h 459"/>
                <a:gd name="T4" fmla="*/ 716 w 1749"/>
                <a:gd name="T5" fmla="*/ 17 h 459"/>
                <a:gd name="T6" fmla="*/ 49 w 1749"/>
                <a:gd name="T7" fmla="*/ 200 h 459"/>
                <a:gd name="T8" fmla="*/ 2 w 1749"/>
                <a:gd name="T9" fmla="*/ 258 h 459"/>
                <a:gd name="T10" fmla="*/ 3 w 1749"/>
                <a:gd name="T11" fmla="*/ 281 h 459"/>
                <a:gd name="T12" fmla="*/ 3 w 1749"/>
                <a:gd name="T13" fmla="*/ 268 h 459"/>
                <a:gd name="T14" fmla="*/ 52 w 1749"/>
                <a:gd name="T15" fmla="*/ 209 h 459"/>
                <a:gd name="T16" fmla="*/ 718 w 1749"/>
                <a:gd name="T17" fmla="*/ 26 h 459"/>
                <a:gd name="T18" fmla="*/ 978 w 1749"/>
                <a:gd name="T19" fmla="*/ 101 h 459"/>
                <a:gd name="T20" fmla="*/ 1057 w 1749"/>
                <a:gd name="T21" fmla="*/ 152 h 459"/>
                <a:gd name="T22" fmla="*/ 1057 w 1749"/>
                <a:gd name="T23" fmla="*/ 14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49" h="459">
                  <a:moveTo>
                    <a:pt x="1748" y="242"/>
                  </a:moveTo>
                  <a:cubicBezTo>
                    <a:pt x="1741" y="204"/>
                    <a:pt x="1701" y="178"/>
                    <a:pt x="1614" y="149"/>
                  </a:cubicBezTo>
                  <a:cubicBezTo>
                    <a:pt x="1528" y="120"/>
                    <a:pt x="1330" y="0"/>
                    <a:pt x="1185" y="27"/>
                  </a:cubicBezTo>
                  <a:cubicBezTo>
                    <a:pt x="1040" y="55"/>
                    <a:pt x="570" y="153"/>
                    <a:pt x="82" y="325"/>
                  </a:cubicBezTo>
                  <a:cubicBezTo>
                    <a:pt x="5" y="352"/>
                    <a:pt x="0" y="351"/>
                    <a:pt x="2" y="421"/>
                  </a:cubicBezTo>
                  <a:cubicBezTo>
                    <a:pt x="2" y="435"/>
                    <a:pt x="4" y="448"/>
                    <a:pt x="6" y="459"/>
                  </a:cubicBezTo>
                  <a:cubicBezTo>
                    <a:pt x="6" y="452"/>
                    <a:pt x="5" y="445"/>
                    <a:pt x="5" y="437"/>
                  </a:cubicBezTo>
                  <a:cubicBezTo>
                    <a:pt x="3" y="367"/>
                    <a:pt x="8" y="368"/>
                    <a:pt x="85" y="341"/>
                  </a:cubicBezTo>
                  <a:cubicBezTo>
                    <a:pt x="573" y="169"/>
                    <a:pt x="1042" y="71"/>
                    <a:pt x="1187" y="43"/>
                  </a:cubicBezTo>
                  <a:cubicBezTo>
                    <a:pt x="1333" y="16"/>
                    <a:pt x="1530" y="136"/>
                    <a:pt x="1617" y="165"/>
                  </a:cubicBezTo>
                  <a:cubicBezTo>
                    <a:pt x="1696" y="191"/>
                    <a:pt x="1736" y="215"/>
                    <a:pt x="1748" y="248"/>
                  </a:cubicBezTo>
                  <a:cubicBezTo>
                    <a:pt x="1749" y="244"/>
                    <a:pt x="1748" y="242"/>
                    <a:pt x="1748" y="242"/>
                  </a:cubicBezTo>
                  <a:close/>
                </a:path>
              </a:pathLst>
            </a:custGeom>
            <a:solidFill>
              <a:srgbClr val="93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6">
              <a:extLst>
                <a:ext uri="{FF2B5EF4-FFF2-40B4-BE49-F238E27FC236}">
                  <a16:creationId xmlns:a16="http://schemas.microsoft.com/office/drawing/2014/main" id="{FAD16595-577F-4401-A573-CE0461D7AA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" y="808"/>
              <a:ext cx="1479" cy="435"/>
            </a:xfrm>
            <a:custGeom>
              <a:avLst/>
              <a:gdLst>
                <a:gd name="T0" fmla="*/ 0 w 1749"/>
                <a:gd name="T1" fmla="*/ 253 h 512"/>
                <a:gd name="T2" fmla="*/ 45 w 1749"/>
                <a:gd name="T3" fmla="*/ 314 h 512"/>
                <a:gd name="T4" fmla="*/ 40 w 1749"/>
                <a:gd name="T5" fmla="*/ 297 h 512"/>
                <a:gd name="T6" fmla="*/ 0 w 1749"/>
                <a:gd name="T7" fmla="*/ 253 h 512"/>
                <a:gd name="T8" fmla="*/ 1055 w 1749"/>
                <a:gd name="T9" fmla="*/ 142 h 512"/>
                <a:gd name="T10" fmla="*/ 1054 w 1749"/>
                <a:gd name="T11" fmla="*/ 133 h 512"/>
                <a:gd name="T12" fmla="*/ 1038 w 1749"/>
                <a:gd name="T13" fmla="*/ 164 h 512"/>
                <a:gd name="T14" fmla="*/ 975 w 1749"/>
                <a:gd name="T15" fmla="*/ 138 h 512"/>
                <a:gd name="T16" fmla="*/ 832 w 1749"/>
                <a:gd name="T17" fmla="*/ 46 h 512"/>
                <a:gd name="T18" fmla="*/ 527 w 1749"/>
                <a:gd name="T19" fmla="*/ 88 h 512"/>
                <a:gd name="T20" fmla="*/ 38 w 1749"/>
                <a:gd name="T21" fmla="*/ 280 h 512"/>
                <a:gd name="T22" fmla="*/ 43 w 1749"/>
                <a:gd name="T23" fmla="*/ 296 h 512"/>
                <a:gd name="T24" fmla="*/ 529 w 1749"/>
                <a:gd name="T25" fmla="*/ 103 h 512"/>
                <a:gd name="T26" fmla="*/ 835 w 1749"/>
                <a:gd name="T27" fmla="*/ 61 h 512"/>
                <a:gd name="T28" fmla="*/ 978 w 1749"/>
                <a:gd name="T29" fmla="*/ 155 h 512"/>
                <a:gd name="T30" fmla="*/ 1040 w 1749"/>
                <a:gd name="T31" fmla="*/ 180 h 512"/>
                <a:gd name="T32" fmla="*/ 1055 w 1749"/>
                <a:gd name="T33" fmla="*/ 142 h 5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9" h="512">
                  <a:moveTo>
                    <a:pt x="0" y="413"/>
                  </a:moveTo>
                  <a:cubicBezTo>
                    <a:pt x="3" y="481"/>
                    <a:pt x="31" y="512"/>
                    <a:pt x="74" y="512"/>
                  </a:cubicBezTo>
                  <a:cubicBezTo>
                    <a:pt x="66" y="485"/>
                    <a:pt x="66" y="485"/>
                    <a:pt x="66" y="485"/>
                  </a:cubicBezTo>
                  <a:cubicBezTo>
                    <a:pt x="32" y="483"/>
                    <a:pt x="8" y="460"/>
                    <a:pt x="0" y="413"/>
                  </a:cubicBezTo>
                  <a:moveTo>
                    <a:pt x="1746" y="231"/>
                  </a:moveTo>
                  <a:cubicBezTo>
                    <a:pt x="1746" y="227"/>
                    <a:pt x="1744" y="222"/>
                    <a:pt x="1742" y="218"/>
                  </a:cubicBezTo>
                  <a:cubicBezTo>
                    <a:pt x="1740" y="229"/>
                    <a:pt x="1733" y="246"/>
                    <a:pt x="1717" y="267"/>
                  </a:cubicBezTo>
                  <a:cubicBezTo>
                    <a:pt x="1688" y="306"/>
                    <a:pt x="1674" y="298"/>
                    <a:pt x="1613" y="226"/>
                  </a:cubicBezTo>
                  <a:cubicBezTo>
                    <a:pt x="1553" y="153"/>
                    <a:pt x="1521" y="148"/>
                    <a:pt x="1377" y="74"/>
                  </a:cubicBezTo>
                  <a:cubicBezTo>
                    <a:pt x="1233" y="0"/>
                    <a:pt x="1067" y="74"/>
                    <a:pt x="871" y="142"/>
                  </a:cubicBezTo>
                  <a:cubicBezTo>
                    <a:pt x="675" y="210"/>
                    <a:pt x="63" y="458"/>
                    <a:pt x="63" y="458"/>
                  </a:cubicBezTo>
                  <a:cubicBezTo>
                    <a:pt x="71" y="482"/>
                    <a:pt x="71" y="482"/>
                    <a:pt x="71" y="482"/>
                  </a:cubicBezTo>
                  <a:cubicBezTo>
                    <a:pt x="126" y="460"/>
                    <a:pt x="688" y="233"/>
                    <a:pt x="874" y="168"/>
                  </a:cubicBezTo>
                  <a:cubicBezTo>
                    <a:pt x="1070" y="100"/>
                    <a:pt x="1236" y="26"/>
                    <a:pt x="1380" y="100"/>
                  </a:cubicBezTo>
                  <a:cubicBezTo>
                    <a:pt x="1524" y="174"/>
                    <a:pt x="1555" y="180"/>
                    <a:pt x="1616" y="252"/>
                  </a:cubicBezTo>
                  <a:cubicBezTo>
                    <a:pt x="1676" y="325"/>
                    <a:pt x="1690" y="332"/>
                    <a:pt x="1720" y="294"/>
                  </a:cubicBezTo>
                  <a:cubicBezTo>
                    <a:pt x="1749" y="255"/>
                    <a:pt x="1746" y="231"/>
                    <a:pt x="1746" y="231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7">
              <a:extLst>
                <a:ext uri="{FF2B5EF4-FFF2-40B4-BE49-F238E27FC236}">
                  <a16:creationId xmlns:a16="http://schemas.microsoft.com/office/drawing/2014/main" id="{4D389775-FFC3-4A09-960B-77DF49124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815"/>
              <a:ext cx="1484" cy="431"/>
            </a:xfrm>
            <a:custGeom>
              <a:avLst/>
              <a:gdLst>
                <a:gd name="T0" fmla="*/ 1060 w 1755"/>
                <a:gd name="T1" fmla="*/ 136 h 508"/>
                <a:gd name="T2" fmla="*/ 1026 w 1755"/>
                <a:gd name="T3" fmla="*/ 97 h 508"/>
                <a:gd name="T4" fmla="*/ 934 w 1755"/>
                <a:gd name="T5" fmla="*/ 59 h 508"/>
                <a:gd name="T6" fmla="*/ 745 w 1755"/>
                <a:gd name="T7" fmla="*/ 0 h 508"/>
                <a:gd name="T8" fmla="*/ 50 w 1755"/>
                <a:gd name="T9" fmla="*/ 184 h 508"/>
                <a:gd name="T10" fmla="*/ 12 w 1755"/>
                <a:gd name="T11" fmla="*/ 200 h 508"/>
                <a:gd name="T12" fmla="*/ 0 w 1755"/>
                <a:gd name="T13" fmla="*/ 234 h 508"/>
                <a:gd name="T14" fmla="*/ 14 w 1755"/>
                <a:gd name="T15" fmla="*/ 294 h 508"/>
                <a:gd name="T16" fmla="*/ 47 w 1755"/>
                <a:gd name="T17" fmla="*/ 311 h 508"/>
                <a:gd name="T18" fmla="*/ 45 w 1755"/>
                <a:gd name="T19" fmla="*/ 290 h 508"/>
                <a:gd name="T20" fmla="*/ 44 w 1755"/>
                <a:gd name="T21" fmla="*/ 293 h 508"/>
                <a:gd name="T22" fmla="*/ 264 w 1755"/>
                <a:gd name="T23" fmla="*/ 204 h 508"/>
                <a:gd name="T24" fmla="*/ 757 w 1755"/>
                <a:gd name="T25" fmla="*/ 40 h 508"/>
                <a:gd name="T26" fmla="*/ 926 w 1755"/>
                <a:gd name="T27" fmla="*/ 105 h 508"/>
                <a:gd name="T28" fmla="*/ 1005 w 1755"/>
                <a:gd name="T29" fmla="*/ 181 h 508"/>
                <a:gd name="T30" fmla="*/ 1024 w 1755"/>
                <a:gd name="T31" fmla="*/ 192 h 508"/>
                <a:gd name="T32" fmla="*/ 1044 w 1755"/>
                <a:gd name="T33" fmla="*/ 176 h 508"/>
                <a:gd name="T34" fmla="*/ 1060 w 1755"/>
                <a:gd name="T35" fmla="*/ 136 h 508"/>
                <a:gd name="T36" fmla="*/ 1060 w 1755"/>
                <a:gd name="T37" fmla="*/ 136 h 508"/>
                <a:gd name="T38" fmla="*/ 1055 w 1755"/>
                <a:gd name="T39" fmla="*/ 137 h 508"/>
                <a:gd name="T40" fmla="*/ 1055 w 1755"/>
                <a:gd name="T41" fmla="*/ 137 h 508"/>
                <a:gd name="T42" fmla="*/ 1056 w 1755"/>
                <a:gd name="T43" fmla="*/ 137 h 508"/>
                <a:gd name="T44" fmla="*/ 1056 w 1755"/>
                <a:gd name="T45" fmla="*/ 137 h 508"/>
                <a:gd name="T46" fmla="*/ 1031 w 1755"/>
                <a:gd name="T47" fmla="*/ 183 h 508"/>
                <a:gd name="T48" fmla="*/ 1016 w 1755"/>
                <a:gd name="T49" fmla="*/ 183 h 508"/>
                <a:gd name="T50" fmla="*/ 981 w 1755"/>
                <a:gd name="T51" fmla="*/ 148 h 508"/>
                <a:gd name="T52" fmla="*/ 838 w 1755"/>
                <a:gd name="T53" fmla="*/ 54 h 508"/>
                <a:gd name="T54" fmla="*/ 530 w 1755"/>
                <a:gd name="T55" fmla="*/ 95 h 508"/>
                <a:gd name="T56" fmla="*/ 41 w 1755"/>
                <a:gd name="T57" fmla="*/ 288 h 508"/>
                <a:gd name="T58" fmla="*/ 45 w 1755"/>
                <a:gd name="T59" fmla="*/ 308 h 508"/>
                <a:gd name="T60" fmla="*/ 47 w 1755"/>
                <a:gd name="T61" fmla="*/ 305 h 508"/>
                <a:gd name="T62" fmla="*/ 12 w 1755"/>
                <a:gd name="T63" fmla="*/ 283 h 508"/>
                <a:gd name="T64" fmla="*/ 5 w 1755"/>
                <a:gd name="T65" fmla="*/ 234 h 508"/>
                <a:gd name="T66" fmla="*/ 10 w 1755"/>
                <a:gd name="T67" fmla="*/ 208 h 508"/>
                <a:gd name="T68" fmla="*/ 52 w 1755"/>
                <a:gd name="T69" fmla="*/ 189 h 508"/>
                <a:gd name="T70" fmla="*/ 745 w 1755"/>
                <a:gd name="T71" fmla="*/ 5 h 508"/>
                <a:gd name="T72" fmla="*/ 932 w 1755"/>
                <a:gd name="T73" fmla="*/ 63 h 508"/>
                <a:gd name="T74" fmla="*/ 1035 w 1755"/>
                <a:gd name="T75" fmla="*/ 107 h 508"/>
                <a:gd name="T76" fmla="*/ 1056 w 1755"/>
                <a:gd name="T77" fmla="*/ 137 h 508"/>
                <a:gd name="T78" fmla="*/ 1055 w 1755"/>
                <a:gd name="T79" fmla="*/ 137 h 5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55" h="508">
                  <a:moveTo>
                    <a:pt x="1750" y="223"/>
                  </a:moveTo>
                  <a:cubicBezTo>
                    <a:pt x="1754" y="223"/>
                    <a:pt x="1754" y="223"/>
                    <a:pt x="1754" y="223"/>
                  </a:cubicBezTo>
                  <a:cubicBezTo>
                    <a:pt x="1752" y="212"/>
                    <a:pt x="1748" y="203"/>
                    <a:pt x="1742" y="194"/>
                  </a:cubicBezTo>
                  <a:cubicBezTo>
                    <a:pt x="1732" y="181"/>
                    <a:pt x="1717" y="169"/>
                    <a:pt x="1697" y="158"/>
                  </a:cubicBezTo>
                  <a:cubicBezTo>
                    <a:pt x="1676" y="147"/>
                    <a:pt x="1650" y="137"/>
                    <a:pt x="1618" y="126"/>
                  </a:cubicBezTo>
                  <a:cubicBezTo>
                    <a:pt x="1598" y="120"/>
                    <a:pt x="1573" y="109"/>
                    <a:pt x="1545" y="96"/>
                  </a:cubicBezTo>
                  <a:cubicBezTo>
                    <a:pt x="1501" y="76"/>
                    <a:pt x="1449" y="52"/>
                    <a:pt x="1395" y="33"/>
                  </a:cubicBezTo>
                  <a:cubicBezTo>
                    <a:pt x="1341" y="14"/>
                    <a:pt x="1285" y="0"/>
                    <a:pt x="1232" y="0"/>
                  </a:cubicBezTo>
                  <a:cubicBezTo>
                    <a:pt x="1216" y="0"/>
                    <a:pt x="1201" y="1"/>
                    <a:pt x="1186" y="4"/>
                  </a:cubicBezTo>
                  <a:cubicBezTo>
                    <a:pt x="1041" y="32"/>
                    <a:pt x="571" y="130"/>
                    <a:pt x="83" y="302"/>
                  </a:cubicBezTo>
                  <a:cubicBezTo>
                    <a:pt x="65" y="309"/>
                    <a:pt x="52" y="313"/>
                    <a:pt x="41" y="318"/>
                  </a:cubicBezTo>
                  <a:cubicBezTo>
                    <a:pt x="33" y="321"/>
                    <a:pt x="26" y="324"/>
                    <a:pt x="20" y="328"/>
                  </a:cubicBezTo>
                  <a:cubicBezTo>
                    <a:pt x="12" y="333"/>
                    <a:pt x="7" y="340"/>
                    <a:pt x="4" y="349"/>
                  </a:cubicBezTo>
                  <a:cubicBezTo>
                    <a:pt x="1" y="358"/>
                    <a:pt x="0" y="369"/>
                    <a:pt x="0" y="383"/>
                  </a:cubicBezTo>
                  <a:cubicBezTo>
                    <a:pt x="0" y="389"/>
                    <a:pt x="0" y="395"/>
                    <a:pt x="0" y="402"/>
                  </a:cubicBezTo>
                  <a:cubicBezTo>
                    <a:pt x="1" y="438"/>
                    <a:pt x="9" y="464"/>
                    <a:pt x="22" y="482"/>
                  </a:cubicBezTo>
                  <a:cubicBezTo>
                    <a:pt x="29" y="491"/>
                    <a:pt x="37" y="497"/>
                    <a:pt x="47" y="502"/>
                  </a:cubicBezTo>
                  <a:cubicBezTo>
                    <a:pt x="56" y="506"/>
                    <a:pt x="67" y="508"/>
                    <a:pt x="78" y="508"/>
                  </a:cubicBezTo>
                  <a:cubicBezTo>
                    <a:pt x="83" y="508"/>
                    <a:pt x="83" y="508"/>
                    <a:pt x="83" y="508"/>
                  </a:cubicBezTo>
                  <a:cubicBezTo>
                    <a:pt x="74" y="475"/>
                    <a:pt x="74" y="475"/>
                    <a:pt x="74" y="475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72" y="480"/>
                    <a:pt x="72" y="480"/>
                    <a:pt x="72" y="480"/>
                  </a:cubicBezTo>
                  <a:cubicBezTo>
                    <a:pt x="72" y="480"/>
                    <a:pt x="74" y="479"/>
                    <a:pt x="79" y="477"/>
                  </a:cubicBezTo>
                  <a:cubicBezTo>
                    <a:pt x="112" y="463"/>
                    <a:pt x="267" y="401"/>
                    <a:pt x="436" y="334"/>
                  </a:cubicBezTo>
                  <a:cubicBezTo>
                    <a:pt x="604" y="267"/>
                    <a:pt x="788" y="196"/>
                    <a:pt x="879" y="164"/>
                  </a:cubicBezTo>
                  <a:cubicBezTo>
                    <a:pt x="1018" y="116"/>
                    <a:pt x="1141" y="65"/>
                    <a:pt x="1251" y="65"/>
                  </a:cubicBezTo>
                  <a:cubicBezTo>
                    <a:pt x="1297" y="65"/>
                    <a:pt x="1340" y="74"/>
                    <a:pt x="1382" y="96"/>
                  </a:cubicBezTo>
                  <a:cubicBezTo>
                    <a:pt x="1454" y="133"/>
                    <a:pt x="1498" y="153"/>
                    <a:pt x="1531" y="172"/>
                  </a:cubicBezTo>
                  <a:cubicBezTo>
                    <a:pt x="1564" y="192"/>
                    <a:pt x="1587" y="211"/>
                    <a:pt x="1617" y="247"/>
                  </a:cubicBezTo>
                  <a:cubicBezTo>
                    <a:pt x="1635" y="269"/>
                    <a:pt x="1650" y="285"/>
                    <a:pt x="1661" y="296"/>
                  </a:cubicBezTo>
                  <a:cubicBezTo>
                    <a:pt x="1667" y="302"/>
                    <a:pt x="1673" y="306"/>
                    <a:pt x="1678" y="308"/>
                  </a:cubicBezTo>
                  <a:cubicBezTo>
                    <a:pt x="1683" y="311"/>
                    <a:pt x="1688" y="313"/>
                    <a:pt x="1693" y="313"/>
                  </a:cubicBezTo>
                  <a:cubicBezTo>
                    <a:pt x="1699" y="313"/>
                    <a:pt x="1705" y="310"/>
                    <a:pt x="1710" y="306"/>
                  </a:cubicBezTo>
                  <a:cubicBezTo>
                    <a:pt x="1716" y="302"/>
                    <a:pt x="1721" y="296"/>
                    <a:pt x="1727" y="288"/>
                  </a:cubicBezTo>
                  <a:cubicBezTo>
                    <a:pt x="1752" y="255"/>
                    <a:pt x="1755" y="232"/>
                    <a:pt x="1755" y="225"/>
                  </a:cubicBezTo>
                  <a:cubicBezTo>
                    <a:pt x="1755" y="224"/>
                    <a:pt x="1754" y="223"/>
                    <a:pt x="1754" y="223"/>
                  </a:cubicBezTo>
                  <a:cubicBezTo>
                    <a:pt x="1754" y="223"/>
                    <a:pt x="1754" y="223"/>
                    <a:pt x="1754" y="223"/>
                  </a:cubicBezTo>
                  <a:cubicBezTo>
                    <a:pt x="1754" y="223"/>
                    <a:pt x="1754" y="223"/>
                    <a:pt x="1754" y="223"/>
                  </a:cubicBezTo>
                  <a:cubicBezTo>
                    <a:pt x="1750" y="223"/>
                    <a:pt x="1750" y="223"/>
                    <a:pt x="1750" y="223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7" y="224"/>
                    <a:pt x="1747" y="224"/>
                    <a:pt x="1747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7" y="224"/>
                    <a:pt x="1747" y="224"/>
                    <a:pt x="1747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6" y="224"/>
                    <a:pt x="1747" y="224"/>
                    <a:pt x="1747" y="225"/>
                  </a:cubicBezTo>
                  <a:cubicBezTo>
                    <a:pt x="1747" y="230"/>
                    <a:pt x="1745" y="251"/>
                    <a:pt x="1720" y="283"/>
                  </a:cubicBezTo>
                  <a:cubicBezTo>
                    <a:pt x="1715" y="291"/>
                    <a:pt x="1710" y="296"/>
                    <a:pt x="1705" y="300"/>
                  </a:cubicBezTo>
                  <a:cubicBezTo>
                    <a:pt x="1701" y="303"/>
                    <a:pt x="1697" y="305"/>
                    <a:pt x="1693" y="305"/>
                  </a:cubicBezTo>
                  <a:cubicBezTo>
                    <a:pt x="1690" y="305"/>
                    <a:pt x="1686" y="304"/>
                    <a:pt x="1682" y="301"/>
                  </a:cubicBezTo>
                  <a:cubicBezTo>
                    <a:pt x="1675" y="298"/>
                    <a:pt x="1667" y="291"/>
                    <a:pt x="1658" y="282"/>
                  </a:cubicBezTo>
                  <a:cubicBezTo>
                    <a:pt x="1648" y="272"/>
                    <a:pt x="1637" y="259"/>
                    <a:pt x="1623" y="242"/>
                  </a:cubicBezTo>
                  <a:cubicBezTo>
                    <a:pt x="1593" y="205"/>
                    <a:pt x="1569" y="185"/>
                    <a:pt x="1535" y="165"/>
                  </a:cubicBezTo>
                  <a:cubicBezTo>
                    <a:pt x="1502" y="146"/>
                    <a:pt x="1458" y="126"/>
                    <a:pt x="1386" y="89"/>
                  </a:cubicBezTo>
                  <a:cubicBezTo>
                    <a:pt x="1343" y="66"/>
                    <a:pt x="1298" y="57"/>
                    <a:pt x="1251" y="57"/>
                  </a:cubicBezTo>
                  <a:cubicBezTo>
                    <a:pt x="1138" y="57"/>
                    <a:pt x="1015" y="109"/>
                    <a:pt x="877" y="156"/>
                  </a:cubicBezTo>
                  <a:cubicBezTo>
                    <a:pt x="779" y="190"/>
                    <a:pt x="577" y="269"/>
                    <a:pt x="399" y="340"/>
                  </a:cubicBezTo>
                  <a:cubicBezTo>
                    <a:pt x="222" y="410"/>
                    <a:pt x="69" y="472"/>
                    <a:pt x="69" y="472"/>
                  </a:cubicBezTo>
                  <a:cubicBezTo>
                    <a:pt x="65" y="474"/>
                    <a:pt x="65" y="474"/>
                    <a:pt x="65" y="474"/>
                  </a:cubicBezTo>
                  <a:cubicBezTo>
                    <a:pt x="74" y="505"/>
                    <a:pt x="74" y="505"/>
                    <a:pt x="74" y="505"/>
                  </a:cubicBezTo>
                  <a:cubicBezTo>
                    <a:pt x="78" y="504"/>
                    <a:pt x="78" y="504"/>
                    <a:pt x="78" y="504"/>
                  </a:cubicBezTo>
                  <a:cubicBezTo>
                    <a:pt x="78" y="500"/>
                    <a:pt x="78" y="500"/>
                    <a:pt x="78" y="500"/>
                  </a:cubicBezTo>
                  <a:cubicBezTo>
                    <a:pt x="68" y="500"/>
                    <a:pt x="58" y="498"/>
                    <a:pt x="50" y="494"/>
                  </a:cubicBezTo>
                  <a:cubicBezTo>
                    <a:pt x="38" y="489"/>
                    <a:pt x="28" y="479"/>
                    <a:pt x="20" y="463"/>
                  </a:cubicBezTo>
                  <a:cubicBezTo>
                    <a:pt x="13" y="448"/>
                    <a:pt x="9" y="428"/>
                    <a:pt x="8" y="402"/>
                  </a:cubicBezTo>
                  <a:cubicBezTo>
                    <a:pt x="8" y="395"/>
                    <a:pt x="8" y="389"/>
                    <a:pt x="8" y="383"/>
                  </a:cubicBezTo>
                  <a:cubicBezTo>
                    <a:pt x="8" y="371"/>
                    <a:pt x="8" y="361"/>
                    <a:pt x="10" y="354"/>
                  </a:cubicBezTo>
                  <a:cubicBezTo>
                    <a:pt x="12" y="349"/>
                    <a:pt x="14" y="345"/>
                    <a:pt x="17" y="341"/>
                  </a:cubicBezTo>
                  <a:cubicBezTo>
                    <a:pt x="22" y="336"/>
                    <a:pt x="29" y="331"/>
                    <a:pt x="40" y="327"/>
                  </a:cubicBezTo>
                  <a:cubicBezTo>
                    <a:pt x="51" y="322"/>
                    <a:pt x="66" y="317"/>
                    <a:pt x="85" y="310"/>
                  </a:cubicBezTo>
                  <a:cubicBezTo>
                    <a:pt x="573" y="138"/>
                    <a:pt x="1043" y="39"/>
                    <a:pt x="1188" y="12"/>
                  </a:cubicBezTo>
                  <a:cubicBezTo>
                    <a:pt x="1202" y="9"/>
                    <a:pt x="1217" y="8"/>
                    <a:pt x="1232" y="8"/>
                  </a:cubicBezTo>
                  <a:cubicBezTo>
                    <a:pt x="1300" y="8"/>
                    <a:pt x="1377" y="33"/>
                    <a:pt x="1445" y="61"/>
                  </a:cubicBezTo>
                  <a:cubicBezTo>
                    <a:pt x="1480" y="75"/>
                    <a:pt x="1512" y="90"/>
                    <a:pt x="1541" y="103"/>
                  </a:cubicBezTo>
                  <a:cubicBezTo>
                    <a:pt x="1570" y="116"/>
                    <a:pt x="1595" y="127"/>
                    <a:pt x="1615" y="134"/>
                  </a:cubicBezTo>
                  <a:cubicBezTo>
                    <a:pt x="1658" y="148"/>
                    <a:pt x="1690" y="162"/>
                    <a:pt x="1711" y="176"/>
                  </a:cubicBezTo>
                  <a:cubicBezTo>
                    <a:pt x="1721" y="184"/>
                    <a:pt x="1729" y="191"/>
                    <a:pt x="1735" y="199"/>
                  </a:cubicBezTo>
                  <a:cubicBezTo>
                    <a:pt x="1741" y="207"/>
                    <a:pt x="1745" y="215"/>
                    <a:pt x="1747" y="224"/>
                  </a:cubicBezTo>
                  <a:cubicBezTo>
                    <a:pt x="1750" y="223"/>
                    <a:pt x="1750" y="223"/>
                    <a:pt x="1750" y="223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50" y="223"/>
                    <a:pt x="1750" y="223"/>
                    <a:pt x="1750" y="2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8">
              <a:extLst>
                <a:ext uri="{FF2B5EF4-FFF2-40B4-BE49-F238E27FC236}">
                  <a16:creationId xmlns:a16="http://schemas.microsoft.com/office/drawing/2014/main" id="{F2B6F5BA-53D2-4BE7-AEC3-459FB6BA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1122"/>
              <a:ext cx="490" cy="368"/>
            </a:xfrm>
            <a:custGeom>
              <a:avLst/>
              <a:gdLst>
                <a:gd name="T0" fmla="*/ 169 w 580"/>
                <a:gd name="T1" fmla="*/ 0 h 434"/>
                <a:gd name="T2" fmla="*/ 0 w 580"/>
                <a:gd name="T3" fmla="*/ 69 h 434"/>
                <a:gd name="T4" fmla="*/ 19 w 580"/>
                <a:gd name="T5" fmla="*/ 140 h 434"/>
                <a:gd name="T6" fmla="*/ 278 w 580"/>
                <a:gd name="T7" fmla="*/ 265 h 434"/>
                <a:gd name="T8" fmla="*/ 280 w 580"/>
                <a:gd name="T9" fmla="*/ 265 h 434"/>
                <a:gd name="T10" fmla="*/ 329 w 580"/>
                <a:gd name="T11" fmla="*/ 168 h 434"/>
                <a:gd name="T12" fmla="*/ 283 w 580"/>
                <a:gd name="T13" fmla="*/ 36 h 434"/>
                <a:gd name="T14" fmla="*/ 169 w 580"/>
                <a:gd name="T15" fmla="*/ 0 h 4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0" h="434">
                  <a:moveTo>
                    <a:pt x="281" y="0"/>
                  </a:moveTo>
                  <a:cubicBezTo>
                    <a:pt x="150" y="52"/>
                    <a:pt x="38" y="98"/>
                    <a:pt x="0" y="113"/>
                  </a:cubicBezTo>
                  <a:cubicBezTo>
                    <a:pt x="5" y="157"/>
                    <a:pt x="15" y="201"/>
                    <a:pt x="32" y="230"/>
                  </a:cubicBezTo>
                  <a:cubicBezTo>
                    <a:pt x="73" y="299"/>
                    <a:pt x="172" y="429"/>
                    <a:pt x="462" y="434"/>
                  </a:cubicBezTo>
                  <a:cubicBezTo>
                    <a:pt x="462" y="434"/>
                    <a:pt x="463" y="434"/>
                    <a:pt x="464" y="434"/>
                  </a:cubicBezTo>
                  <a:cubicBezTo>
                    <a:pt x="530" y="434"/>
                    <a:pt x="545" y="365"/>
                    <a:pt x="547" y="276"/>
                  </a:cubicBezTo>
                  <a:cubicBezTo>
                    <a:pt x="549" y="185"/>
                    <a:pt x="580" y="105"/>
                    <a:pt x="470" y="59"/>
                  </a:cubicBezTo>
                  <a:cubicBezTo>
                    <a:pt x="429" y="41"/>
                    <a:pt x="356" y="19"/>
                    <a:pt x="2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9">
              <a:extLst>
                <a:ext uri="{FF2B5EF4-FFF2-40B4-BE49-F238E27FC236}">
                  <a16:creationId xmlns:a16="http://schemas.microsoft.com/office/drawing/2014/main" id="{0D90A932-13F2-4748-92AE-2290AA7AC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093"/>
              <a:ext cx="199" cy="98"/>
            </a:xfrm>
            <a:custGeom>
              <a:avLst/>
              <a:gdLst>
                <a:gd name="T0" fmla="*/ 42 w 236"/>
                <a:gd name="T1" fmla="*/ 0 h 116"/>
                <a:gd name="T2" fmla="*/ 7 w 236"/>
                <a:gd name="T3" fmla="*/ 9 h 116"/>
                <a:gd name="T4" fmla="*/ 3 w 236"/>
                <a:gd name="T5" fmla="*/ 70 h 116"/>
                <a:gd name="T6" fmla="*/ 142 w 236"/>
                <a:gd name="T7" fmla="*/ 14 h 116"/>
                <a:gd name="T8" fmla="*/ 42 w 236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16">
                  <a:moveTo>
                    <a:pt x="70" y="0"/>
                  </a:moveTo>
                  <a:cubicBezTo>
                    <a:pt x="40" y="0"/>
                    <a:pt x="19" y="4"/>
                    <a:pt x="11" y="15"/>
                  </a:cubicBezTo>
                  <a:cubicBezTo>
                    <a:pt x="3" y="27"/>
                    <a:pt x="0" y="69"/>
                    <a:pt x="3" y="116"/>
                  </a:cubicBezTo>
                  <a:cubicBezTo>
                    <a:pt x="38" y="102"/>
                    <a:pt x="127" y="66"/>
                    <a:pt x="236" y="23"/>
                  </a:cubicBezTo>
                  <a:cubicBezTo>
                    <a:pt x="173" y="9"/>
                    <a:pt x="113" y="0"/>
                    <a:pt x="70" y="0"/>
                  </a:cubicBezTo>
                </a:path>
              </a:pathLst>
            </a:custGeom>
            <a:solidFill>
              <a:srgbClr val="B78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0">
              <a:extLst>
                <a:ext uri="{FF2B5EF4-FFF2-40B4-BE49-F238E27FC236}">
                  <a16:creationId xmlns:a16="http://schemas.microsoft.com/office/drawing/2014/main" id="{F20B96E7-AAC7-4501-AE44-0E90212F7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12"/>
              <a:ext cx="229" cy="99"/>
            </a:xfrm>
            <a:custGeom>
              <a:avLst/>
              <a:gdLst>
                <a:gd name="T0" fmla="*/ 140 w 271"/>
                <a:gd name="T1" fmla="*/ 0 h 116"/>
                <a:gd name="T2" fmla="*/ 0 w 271"/>
                <a:gd name="T3" fmla="*/ 57 h 116"/>
                <a:gd name="T4" fmla="*/ 2 w 271"/>
                <a:gd name="T5" fmla="*/ 72 h 116"/>
                <a:gd name="T6" fmla="*/ 164 w 271"/>
                <a:gd name="T7" fmla="*/ 5 h 116"/>
                <a:gd name="T8" fmla="*/ 140 w 2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116">
                  <a:moveTo>
                    <a:pt x="233" y="0"/>
                  </a:moveTo>
                  <a:cubicBezTo>
                    <a:pt x="124" y="43"/>
                    <a:pt x="35" y="79"/>
                    <a:pt x="0" y="93"/>
                  </a:cubicBezTo>
                  <a:cubicBezTo>
                    <a:pt x="0" y="101"/>
                    <a:pt x="1" y="108"/>
                    <a:pt x="2" y="116"/>
                  </a:cubicBezTo>
                  <a:cubicBezTo>
                    <a:pt x="41" y="100"/>
                    <a:pt x="147" y="57"/>
                    <a:pt x="271" y="8"/>
                  </a:cubicBezTo>
                  <a:cubicBezTo>
                    <a:pt x="258" y="5"/>
                    <a:pt x="246" y="2"/>
                    <a:pt x="233" y="0"/>
                  </a:cubicBezTo>
                </a:path>
              </a:pathLst>
            </a:custGeom>
            <a:solidFill>
              <a:srgbClr val="AA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1">
              <a:extLst>
                <a:ext uri="{FF2B5EF4-FFF2-40B4-BE49-F238E27FC236}">
                  <a16:creationId xmlns:a16="http://schemas.microsoft.com/office/drawing/2014/main" id="{9BA0B518-A0AD-4316-9891-9968C7A9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119"/>
              <a:ext cx="238" cy="99"/>
            </a:xfrm>
            <a:custGeom>
              <a:avLst/>
              <a:gdLst>
                <a:gd name="T0" fmla="*/ 162 w 282"/>
                <a:gd name="T1" fmla="*/ 0 h 116"/>
                <a:gd name="T2" fmla="*/ 0 w 282"/>
                <a:gd name="T3" fmla="*/ 67 h 116"/>
                <a:gd name="T4" fmla="*/ 1 w 282"/>
                <a:gd name="T5" fmla="*/ 72 h 116"/>
                <a:gd name="T6" fmla="*/ 170 w 282"/>
                <a:gd name="T7" fmla="*/ 3 h 116"/>
                <a:gd name="T8" fmla="*/ 162 w 282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2" h="116">
                  <a:moveTo>
                    <a:pt x="269" y="0"/>
                  </a:moveTo>
                  <a:cubicBezTo>
                    <a:pt x="145" y="49"/>
                    <a:pt x="39" y="92"/>
                    <a:pt x="0" y="108"/>
                  </a:cubicBezTo>
                  <a:cubicBezTo>
                    <a:pt x="0" y="111"/>
                    <a:pt x="0" y="113"/>
                    <a:pt x="1" y="116"/>
                  </a:cubicBezTo>
                  <a:cubicBezTo>
                    <a:pt x="39" y="101"/>
                    <a:pt x="151" y="55"/>
                    <a:pt x="282" y="3"/>
                  </a:cubicBezTo>
                  <a:cubicBezTo>
                    <a:pt x="278" y="2"/>
                    <a:pt x="273" y="1"/>
                    <a:pt x="269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2">
              <a:extLst>
                <a:ext uri="{FF2B5EF4-FFF2-40B4-BE49-F238E27FC236}">
                  <a16:creationId xmlns:a16="http://schemas.microsoft.com/office/drawing/2014/main" id="{96A5F228-E6A3-4FEA-88E8-49169BC2A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243"/>
              <a:ext cx="95" cy="142"/>
            </a:xfrm>
            <a:custGeom>
              <a:avLst/>
              <a:gdLst>
                <a:gd name="T0" fmla="*/ 39 w 113"/>
                <a:gd name="T1" fmla="*/ 0 h 167"/>
                <a:gd name="T2" fmla="*/ 21 w 113"/>
                <a:gd name="T3" fmla="*/ 8 h 167"/>
                <a:gd name="T4" fmla="*/ 18 w 113"/>
                <a:gd name="T5" fmla="*/ 92 h 167"/>
                <a:gd name="T6" fmla="*/ 34 w 113"/>
                <a:gd name="T7" fmla="*/ 103 h 167"/>
                <a:gd name="T8" fmla="*/ 65 w 113"/>
                <a:gd name="T9" fmla="*/ 60 h 167"/>
                <a:gd name="T10" fmla="*/ 44 w 113"/>
                <a:gd name="T11" fmla="*/ 0 h 167"/>
                <a:gd name="T12" fmla="*/ 39 w 113"/>
                <a:gd name="T13" fmla="*/ 0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67">
                  <a:moveTo>
                    <a:pt x="66" y="0"/>
                  </a:moveTo>
                  <a:cubicBezTo>
                    <a:pt x="42" y="0"/>
                    <a:pt x="36" y="13"/>
                    <a:pt x="36" y="13"/>
                  </a:cubicBezTo>
                  <a:cubicBezTo>
                    <a:pt x="36" y="13"/>
                    <a:pt x="0" y="96"/>
                    <a:pt x="31" y="149"/>
                  </a:cubicBezTo>
                  <a:cubicBezTo>
                    <a:pt x="40" y="162"/>
                    <a:pt x="48" y="167"/>
                    <a:pt x="57" y="167"/>
                  </a:cubicBezTo>
                  <a:cubicBezTo>
                    <a:pt x="82" y="167"/>
                    <a:pt x="105" y="123"/>
                    <a:pt x="108" y="97"/>
                  </a:cubicBezTo>
                  <a:cubicBezTo>
                    <a:pt x="113" y="62"/>
                    <a:pt x="104" y="3"/>
                    <a:pt x="74" y="0"/>
                  </a:cubicBezTo>
                  <a:cubicBezTo>
                    <a:pt x="71" y="0"/>
                    <a:pt x="69" y="0"/>
                    <a:pt x="6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3">
              <a:extLst>
                <a:ext uri="{FF2B5EF4-FFF2-40B4-BE49-F238E27FC236}">
                  <a16:creationId xmlns:a16="http://schemas.microsoft.com/office/drawing/2014/main" id="{239F4459-847C-4996-8B97-1CBACDC8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242"/>
              <a:ext cx="80" cy="144"/>
            </a:xfrm>
            <a:custGeom>
              <a:avLst/>
              <a:gdLst>
                <a:gd name="T0" fmla="*/ 12 w 94"/>
                <a:gd name="T1" fmla="*/ 9 h 169"/>
                <a:gd name="T2" fmla="*/ 12 w 94"/>
                <a:gd name="T3" fmla="*/ 9 h 169"/>
                <a:gd name="T4" fmla="*/ 12 w 94"/>
                <a:gd name="T5" fmla="*/ 9 h 169"/>
                <a:gd name="T6" fmla="*/ 31 w 94"/>
                <a:gd name="T7" fmla="*/ 2 h 169"/>
                <a:gd name="T8" fmla="*/ 36 w 94"/>
                <a:gd name="T9" fmla="*/ 2 h 169"/>
                <a:gd name="T10" fmla="*/ 44 w 94"/>
                <a:gd name="T11" fmla="*/ 7 h 169"/>
                <a:gd name="T12" fmla="*/ 56 w 94"/>
                <a:gd name="T13" fmla="*/ 49 h 169"/>
                <a:gd name="T14" fmla="*/ 56 w 94"/>
                <a:gd name="T15" fmla="*/ 61 h 169"/>
                <a:gd name="T16" fmla="*/ 45 w 94"/>
                <a:gd name="T17" fmla="*/ 88 h 169"/>
                <a:gd name="T18" fmla="*/ 36 w 94"/>
                <a:gd name="T19" fmla="*/ 99 h 169"/>
                <a:gd name="T20" fmla="*/ 25 w 94"/>
                <a:gd name="T21" fmla="*/ 103 h 169"/>
                <a:gd name="T22" fmla="*/ 9 w 94"/>
                <a:gd name="T23" fmla="*/ 92 h 169"/>
                <a:gd name="T24" fmla="*/ 2 w 94"/>
                <a:gd name="T25" fmla="*/ 60 h 169"/>
                <a:gd name="T26" fmla="*/ 7 w 94"/>
                <a:gd name="T27" fmla="*/ 25 h 169"/>
                <a:gd name="T28" fmla="*/ 10 w 94"/>
                <a:gd name="T29" fmla="*/ 14 h 169"/>
                <a:gd name="T30" fmla="*/ 12 w 94"/>
                <a:gd name="T31" fmla="*/ 10 h 169"/>
                <a:gd name="T32" fmla="*/ 12 w 94"/>
                <a:gd name="T33" fmla="*/ 9 h 169"/>
                <a:gd name="T34" fmla="*/ 12 w 94"/>
                <a:gd name="T35" fmla="*/ 9 h 169"/>
                <a:gd name="T36" fmla="*/ 12 w 94"/>
                <a:gd name="T37" fmla="*/ 9 h 169"/>
                <a:gd name="T38" fmla="*/ 12 w 94"/>
                <a:gd name="T39" fmla="*/ 9 h 169"/>
                <a:gd name="T40" fmla="*/ 11 w 94"/>
                <a:gd name="T41" fmla="*/ 9 h 169"/>
                <a:gd name="T42" fmla="*/ 0 w 94"/>
                <a:gd name="T43" fmla="*/ 60 h 169"/>
                <a:gd name="T44" fmla="*/ 9 w 94"/>
                <a:gd name="T45" fmla="*/ 93 h 169"/>
                <a:gd name="T46" fmla="*/ 25 w 94"/>
                <a:gd name="T47" fmla="*/ 105 h 169"/>
                <a:gd name="T48" fmla="*/ 37 w 94"/>
                <a:gd name="T49" fmla="*/ 101 h 169"/>
                <a:gd name="T50" fmla="*/ 56 w 94"/>
                <a:gd name="T51" fmla="*/ 61 h 169"/>
                <a:gd name="T52" fmla="*/ 58 w 94"/>
                <a:gd name="T53" fmla="*/ 49 h 169"/>
                <a:gd name="T54" fmla="*/ 52 w 94"/>
                <a:gd name="T55" fmla="*/ 18 h 169"/>
                <a:gd name="T56" fmla="*/ 46 w 94"/>
                <a:gd name="T57" fmla="*/ 6 h 169"/>
                <a:gd name="T58" fmla="*/ 36 w 94"/>
                <a:gd name="T59" fmla="*/ 0 h 169"/>
                <a:gd name="T60" fmla="*/ 31 w 94"/>
                <a:gd name="T61" fmla="*/ 0 h 169"/>
                <a:gd name="T62" fmla="*/ 11 w 94"/>
                <a:gd name="T63" fmla="*/ 9 h 169"/>
                <a:gd name="T64" fmla="*/ 11 w 94"/>
                <a:gd name="T65" fmla="*/ 9 h 169"/>
                <a:gd name="T66" fmla="*/ 11 w 94"/>
                <a:gd name="T67" fmla="*/ 9 h 169"/>
                <a:gd name="T68" fmla="*/ 12 w 94"/>
                <a:gd name="T69" fmla="*/ 9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4" h="169">
                  <a:moveTo>
                    <a:pt x="19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3"/>
                    <a:pt x="27" y="2"/>
                    <a:pt x="49" y="2"/>
                  </a:cubicBezTo>
                  <a:cubicBezTo>
                    <a:pt x="52" y="2"/>
                    <a:pt x="54" y="2"/>
                    <a:pt x="57" y="2"/>
                  </a:cubicBezTo>
                  <a:cubicBezTo>
                    <a:pt x="63" y="3"/>
                    <a:pt x="68" y="6"/>
                    <a:pt x="72" y="11"/>
                  </a:cubicBezTo>
                  <a:cubicBezTo>
                    <a:pt x="86" y="25"/>
                    <a:pt x="92" y="55"/>
                    <a:pt x="92" y="80"/>
                  </a:cubicBezTo>
                  <a:cubicBezTo>
                    <a:pt x="92" y="86"/>
                    <a:pt x="91" y="93"/>
                    <a:pt x="90" y="98"/>
                  </a:cubicBezTo>
                  <a:cubicBezTo>
                    <a:pt x="89" y="111"/>
                    <a:pt x="82" y="128"/>
                    <a:pt x="73" y="142"/>
                  </a:cubicBezTo>
                  <a:cubicBezTo>
                    <a:pt x="68" y="149"/>
                    <a:pt x="63" y="156"/>
                    <a:pt x="57" y="160"/>
                  </a:cubicBezTo>
                  <a:cubicBezTo>
                    <a:pt x="52" y="165"/>
                    <a:pt x="46" y="167"/>
                    <a:pt x="40" y="167"/>
                  </a:cubicBezTo>
                  <a:cubicBezTo>
                    <a:pt x="32" y="167"/>
                    <a:pt x="23" y="162"/>
                    <a:pt x="15" y="149"/>
                  </a:cubicBezTo>
                  <a:cubicBezTo>
                    <a:pt x="6" y="133"/>
                    <a:pt x="2" y="115"/>
                    <a:pt x="2" y="97"/>
                  </a:cubicBezTo>
                  <a:cubicBezTo>
                    <a:pt x="2" y="76"/>
                    <a:pt x="7" y="55"/>
                    <a:pt x="11" y="40"/>
                  </a:cubicBezTo>
                  <a:cubicBezTo>
                    <a:pt x="13" y="32"/>
                    <a:pt x="15" y="26"/>
                    <a:pt x="17" y="22"/>
                  </a:cubicBezTo>
                  <a:cubicBezTo>
                    <a:pt x="18" y="19"/>
                    <a:pt x="19" y="18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0" y="54"/>
                    <a:pt x="0" y="97"/>
                  </a:cubicBezTo>
                  <a:cubicBezTo>
                    <a:pt x="0" y="115"/>
                    <a:pt x="4" y="134"/>
                    <a:pt x="14" y="150"/>
                  </a:cubicBezTo>
                  <a:cubicBezTo>
                    <a:pt x="22" y="164"/>
                    <a:pt x="31" y="169"/>
                    <a:pt x="40" y="169"/>
                  </a:cubicBezTo>
                  <a:cubicBezTo>
                    <a:pt x="47" y="169"/>
                    <a:pt x="53" y="166"/>
                    <a:pt x="59" y="162"/>
                  </a:cubicBezTo>
                  <a:cubicBezTo>
                    <a:pt x="76" y="148"/>
                    <a:pt x="90" y="118"/>
                    <a:pt x="92" y="98"/>
                  </a:cubicBezTo>
                  <a:cubicBezTo>
                    <a:pt x="93" y="93"/>
                    <a:pt x="94" y="86"/>
                    <a:pt x="94" y="80"/>
                  </a:cubicBezTo>
                  <a:cubicBezTo>
                    <a:pt x="94" y="63"/>
                    <a:pt x="91" y="44"/>
                    <a:pt x="85" y="29"/>
                  </a:cubicBezTo>
                  <a:cubicBezTo>
                    <a:pt x="82" y="21"/>
                    <a:pt x="78" y="14"/>
                    <a:pt x="74" y="9"/>
                  </a:cubicBezTo>
                  <a:cubicBezTo>
                    <a:pt x="69" y="4"/>
                    <a:pt x="63" y="1"/>
                    <a:pt x="57" y="0"/>
                  </a:cubicBezTo>
                  <a:cubicBezTo>
                    <a:pt x="54" y="0"/>
                    <a:pt x="52" y="0"/>
                    <a:pt x="4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4">
              <a:extLst>
                <a:ext uri="{FF2B5EF4-FFF2-40B4-BE49-F238E27FC236}">
                  <a16:creationId xmlns:a16="http://schemas.microsoft.com/office/drawing/2014/main" id="{DD06F0C6-85FD-4508-987B-9810888D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319"/>
              <a:ext cx="123" cy="152"/>
            </a:xfrm>
            <a:custGeom>
              <a:avLst/>
              <a:gdLst>
                <a:gd name="T0" fmla="*/ 16 w 146"/>
                <a:gd name="T1" fmla="*/ 3 h 179"/>
                <a:gd name="T2" fmla="*/ 16 w 146"/>
                <a:gd name="T3" fmla="*/ 3 h 179"/>
                <a:gd name="T4" fmla="*/ 16 w 146"/>
                <a:gd name="T5" fmla="*/ 3 h 179"/>
                <a:gd name="T6" fmla="*/ 24 w 146"/>
                <a:gd name="T7" fmla="*/ 2 h 179"/>
                <a:gd name="T8" fmla="*/ 72 w 146"/>
                <a:gd name="T9" fmla="*/ 35 h 179"/>
                <a:gd name="T10" fmla="*/ 86 w 146"/>
                <a:gd name="T11" fmla="*/ 80 h 179"/>
                <a:gd name="T12" fmla="*/ 74 w 146"/>
                <a:gd name="T13" fmla="*/ 108 h 179"/>
                <a:gd name="T14" fmla="*/ 70 w 146"/>
                <a:gd name="T15" fmla="*/ 108 h 179"/>
                <a:gd name="T16" fmla="*/ 39 w 146"/>
                <a:gd name="T17" fmla="*/ 93 h 179"/>
                <a:gd name="T18" fmla="*/ 8 w 146"/>
                <a:gd name="T19" fmla="*/ 52 h 179"/>
                <a:gd name="T20" fmla="*/ 2 w 146"/>
                <a:gd name="T21" fmla="*/ 26 h 179"/>
                <a:gd name="T22" fmla="*/ 9 w 146"/>
                <a:gd name="T23" fmla="*/ 7 h 179"/>
                <a:gd name="T24" fmla="*/ 13 w 146"/>
                <a:gd name="T25" fmla="*/ 3 h 179"/>
                <a:gd name="T26" fmla="*/ 16 w 146"/>
                <a:gd name="T27" fmla="*/ 3 h 179"/>
                <a:gd name="T28" fmla="*/ 16 w 146"/>
                <a:gd name="T29" fmla="*/ 3 h 179"/>
                <a:gd name="T30" fmla="*/ 16 w 146"/>
                <a:gd name="T31" fmla="*/ 3 h 179"/>
                <a:gd name="T32" fmla="*/ 16 w 146"/>
                <a:gd name="T33" fmla="*/ 3 h 179"/>
                <a:gd name="T34" fmla="*/ 16 w 146"/>
                <a:gd name="T35" fmla="*/ 3 h 179"/>
                <a:gd name="T36" fmla="*/ 16 w 146"/>
                <a:gd name="T37" fmla="*/ 3 h 179"/>
                <a:gd name="T38" fmla="*/ 16 w 146"/>
                <a:gd name="T39" fmla="*/ 2 h 179"/>
                <a:gd name="T40" fmla="*/ 8 w 146"/>
                <a:gd name="T41" fmla="*/ 6 h 179"/>
                <a:gd name="T42" fmla="*/ 0 w 146"/>
                <a:gd name="T43" fmla="*/ 26 h 179"/>
                <a:gd name="T44" fmla="*/ 7 w 146"/>
                <a:gd name="T45" fmla="*/ 53 h 179"/>
                <a:gd name="T46" fmla="*/ 38 w 146"/>
                <a:gd name="T47" fmla="*/ 93 h 179"/>
                <a:gd name="T48" fmla="*/ 70 w 146"/>
                <a:gd name="T49" fmla="*/ 110 h 179"/>
                <a:gd name="T50" fmla="*/ 74 w 146"/>
                <a:gd name="T51" fmla="*/ 109 h 179"/>
                <a:gd name="T52" fmla="*/ 88 w 146"/>
                <a:gd name="T53" fmla="*/ 80 h 179"/>
                <a:gd name="T54" fmla="*/ 72 w 146"/>
                <a:gd name="T55" fmla="*/ 35 h 179"/>
                <a:gd name="T56" fmla="*/ 24 w 146"/>
                <a:gd name="T57" fmla="*/ 0 h 179"/>
                <a:gd name="T58" fmla="*/ 16 w 146"/>
                <a:gd name="T59" fmla="*/ 2 h 179"/>
                <a:gd name="T60" fmla="*/ 16 w 146"/>
                <a:gd name="T61" fmla="*/ 3 h 179"/>
                <a:gd name="T62" fmla="*/ 16 w 146"/>
                <a:gd name="T63" fmla="*/ 2 h 179"/>
                <a:gd name="T64" fmla="*/ 16 w 146"/>
                <a:gd name="T65" fmla="*/ 3 h 1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179"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34" y="2"/>
                    <a:pt x="41" y="2"/>
                  </a:cubicBezTo>
                  <a:cubicBezTo>
                    <a:pt x="59" y="2"/>
                    <a:pt x="91" y="10"/>
                    <a:pt x="120" y="57"/>
                  </a:cubicBezTo>
                  <a:cubicBezTo>
                    <a:pt x="138" y="87"/>
                    <a:pt x="144" y="112"/>
                    <a:pt x="144" y="131"/>
                  </a:cubicBezTo>
                  <a:cubicBezTo>
                    <a:pt x="144" y="156"/>
                    <a:pt x="133" y="170"/>
                    <a:pt x="123" y="176"/>
                  </a:cubicBezTo>
                  <a:cubicBezTo>
                    <a:pt x="121" y="177"/>
                    <a:pt x="119" y="177"/>
                    <a:pt x="117" y="177"/>
                  </a:cubicBezTo>
                  <a:cubicBezTo>
                    <a:pt x="105" y="177"/>
                    <a:pt x="85" y="168"/>
                    <a:pt x="65" y="152"/>
                  </a:cubicBezTo>
                  <a:cubicBezTo>
                    <a:pt x="45" y="135"/>
                    <a:pt x="25" y="112"/>
                    <a:pt x="13" y="85"/>
                  </a:cubicBezTo>
                  <a:cubicBezTo>
                    <a:pt x="5" y="67"/>
                    <a:pt x="2" y="54"/>
                    <a:pt x="2" y="43"/>
                  </a:cubicBezTo>
                  <a:cubicBezTo>
                    <a:pt x="2" y="27"/>
                    <a:pt x="8" y="17"/>
                    <a:pt x="15" y="11"/>
                  </a:cubicBezTo>
                  <a:cubicBezTo>
                    <a:pt x="18" y="8"/>
                    <a:pt x="21" y="7"/>
                    <a:pt x="23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0" y="4"/>
                    <a:pt x="13" y="10"/>
                  </a:cubicBezTo>
                  <a:cubicBezTo>
                    <a:pt x="7" y="16"/>
                    <a:pt x="0" y="26"/>
                    <a:pt x="0" y="43"/>
                  </a:cubicBezTo>
                  <a:cubicBezTo>
                    <a:pt x="0" y="54"/>
                    <a:pt x="3" y="68"/>
                    <a:pt x="11" y="86"/>
                  </a:cubicBezTo>
                  <a:cubicBezTo>
                    <a:pt x="23" y="113"/>
                    <a:pt x="43" y="137"/>
                    <a:pt x="64" y="153"/>
                  </a:cubicBezTo>
                  <a:cubicBezTo>
                    <a:pt x="84" y="170"/>
                    <a:pt x="104" y="179"/>
                    <a:pt x="117" y="179"/>
                  </a:cubicBezTo>
                  <a:cubicBezTo>
                    <a:pt x="119" y="179"/>
                    <a:pt x="122" y="179"/>
                    <a:pt x="124" y="178"/>
                  </a:cubicBezTo>
                  <a:cubicBezTo>
                    <a:pt x="135" y="172"/>
                    <a:pt x="146" y="156"/>
                    <a:pt x="146" y="131"/>
                  </a:cubicBezTo>
                  <a:cubicBezTo>
                    <a:pt x="146" y="112"/>
                    <a:pt x="140" y="87"/>
                    <a:pt x="121" y="56"/>
                  </a:cubicBezTo>
                  <a:cubicBezTo>
                    <a:pt x="93" y="8"/>
                    <a:pt x="60" y="0"/>
                    <a:pt x="41" y="0"/>
                  </a:cubicBezTo>
                  <a:cubicBezTo>
                    <a:pt x="32" y="0"/>
                    <a:pt x="27" y="2"/>
                    <a:pt x="26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5">
              <a:extLst>
                <a:ext uri="{FF2B5EF4-FFF2-40B4-BE49-F238E27FC236}">
                  <a16:creationId xmlns:a16="http://schemas.microsoft.com/office/drawing/2014/main" id="{B291F22D-726F-4A35-8217-CA94998F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46"/>
              <a:ext cx="88" cy="184"/>
            </a:xfrm>
            <a:custGeom>
              <a:avLst/>
              <a:gdLst>
                <a:gd name="T0" fmla="*/ 16 w 104"/>
                <a:gd name="T1" fmla="*/ 0 h 216"/>
                <a:gd name="T2" fmla="*/ 2 w 104"/>
                <a:gd name="T3" fmla="*/ 9 h 216"/>
                <a:gd name="T4" fmla="*/ 14 w 104"/>
                <a:gd name="T5" fmla="*/ 27 h 216"/>
                <a:gd name="T6" fmla="*/ 34 w 104"/>
                <a:gd name="T7" fmla="*/ 42 h 216"/>
                <a:gd name="T8" fmla="*/ 34 w 104"/>
                <a:gd name="T9" fmla="*/ 73 h 216"/>
                <a:gd name="T10" fmla="*/ 18 w 104"/>
                <a:gd name="T11" fmla="*/ 110 h 216"/>
                <a:gd name="T12" fmla="*/ 14 w 104"/>
                <a:gd name="T13" fmla="*/ 134 h 216"/>
                <a:gd name="T14" fmla="*/ 40 w 104"/>
                <a:gd name="T15" fmla="*/ 101 h 216"/>
                <a:gd name="T16" fmla="*/ 49 w 104"/>
                <a:gd name="T17" fmla="*/ 74 h 216"/>
                <a:gd name="T18" fmla="*/ 61 w 104"/>
                <a:gd name="T19" fmla="*/ 48 h 216"/>
                <a:gd name="T20" fmla="*/ 61 w 104"/>
                <a:gd name="T21" fmla="*/ 31 h 216"/>
                <a:gd name="T22" fmla="*/ 16 w 104"/>
                <a:gd name="T23" fmla="*/ 14 h 216"/>
                <a:gd name="T24" fmla="*/ 16 w 104"/>
                <a:gd name="T25" fmla="*/ 0 h 2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" h="216">
                  <a:moveTo>
                    <a:pt x="26" y="0"/>
                  </a:moveTo>
                  <a:cubicBezTo>
                    <a:pt x="26" y="0"/>
                    <a:pt x="4" y="3"/>
                    <a:pt x="2" y="15"/>
                  </a:cubicBezTo>
                  <a:cubicBezTo>
                    <a:pt x="0" y="27"/>
                    <a:pt x="5" y="43"/>
                    <a:pt x="24" y="44"/>
                  </a:cubicBezTo>
                  <a:cubicBezTo>
                    <a:pt x="44" y="45"/>
                    <a:pt x="59" y="45"/>
                    <a:pt x="55" y="67"/>
                  </a:cubicBezTo>
                  <a:cubicBezTo>
                    <a:pt x="50" y="90"/>
                    <a:pt x="51" y="111"/>
                    <a:pt x="55" y="119"/>
                  </a:cubicBezTo>
                  <a:cubicBezTo>
                    <a:pt x="60" y="126"/>
                    <a:pt x="51" y="173"/>
                    <a:pt x="29" y="179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4" y="216"/>
                    <a:pt x="59" y="203"/>
                    <a:pt x="65" y="164"/>
                  </a:cubicBezTo>
                  <a:cubicBezTo>
                    <a:pt x="71" y="125"/>
                    <a:pt x="71" y="125"/>
                    <a:pt x="80" y="120"/>
                  </a:cubicBezTo>
                  <a:cubicBezTo>
                    <a:pt x="89" y="114"/>
                    <a:pt x="104" y="90"/>
                    <a:pt x="101" y="78"/>
                  </a:cubicBezTo>
                  <a:cubicBezTo>
                    <a:pt x="98" y="66"/>
                    <a:pt x="101" y="49"/>
                    <a:pt x="101" y="49"/>
                  </a:cubicBezTo>
                  <a:cubicBezTo>
                    <a:pt x="101" y="49"/>
                    <a:pt x="29" y="33"/>
                    <a:pt x="27" y="24"/>
                  </a:cubicBezTo>
                  <a:cubicBezTo>
                    <a:pt x="26" y="1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6">
              <a:extLst>
                <a:ext uri="{FF2B5EF4-FFF2-40B4-BE49-F238E27FC236}">
                  <a16:creationId xmlns:a16="http://schemas.microsoft.com/office/drawing/2014/main" id="{F7586F29-4F8D-40A9-AED4-D4FC7E49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45"/>
              <a:ext cx="88" cy="187"/>
            </a:xfrm>
            <a:custGeom>
              <a:avLst/>
              <a:gdLst>
                <a:gd name="T0" fmla="*/ 16 w 104"/>
                <a:gd name="T1" fmla="*/ 0 h 220"/>
                <a:gd name="T2" fmla="*/ 3 w 104"/>
                <a:gd name="T3" fmla="*/ 5 h 220"/>
                <a:gd name="T4" fmla="*/ 0 w 104"/>
                <a:gd name="T5" fmla="*/ 14 h 220"/>
                <a:gd name="T6" fmla="*/ 14 w 104"/>
                <a:gd name="T7" fmla="*/ 30 h 220"/>
                <a:gd name="T8" fmla="*/ 30 w 104"/>
                <a:gd name="T9" fmla="*/ 33 h 220"/>
                <a:gd name="T10" fmla="*/ 32 w 104"/>
                <a:gd name="T11" fmla="*/ 43 h 220"/>
                <a:gd name="T12" fmla="*/ 30 w 104"/>
                <a:gd name="T13" fmla="*/ 69 h 220"/>
                <a:gd name="T14" fmla="*/ 34 w 104"/>
                <a:gd name="T15" fmla="*/ 79 h 220"/>
                <a:gd name="T16" fmla="*/ 25 w 104"/>
                <a:gd name="T17" fmla="*/ 105 h 220"/>
                <a:gd name="T18" fmla="*/ 16 w 104"/>
                <a:gd name="T19" fmla="*/ 110 h 220"/>
                <a:gd name="T20" fmla="*/ 15 w 104"/>
                <a:gd name="T21" fmla="*/ 134 h 220"/>
                <a:gd name="T22" fmla="*/ 41 w 104"/>
                <a:gd name="T23" fmla="*/ 102 h 220"/>
                <a:gd name="T24" fmla="*/ 46 w 104"/>
                <a:gd name="T25" fmla="*/ 78 h 220"/>
                <a:gd name="T26" fmla="*/ 58 w 104"/>
                <a:gd name="T27" fmla="*/ 65 h 220"/>
                <a:gd name="T28" fmla="*/ 63 w 104"/>
                <a:gd name="T29" fmla="*/ 49 h 220"/>
                <a:gd name="T30" fmla="*/ 62 w 104"/>
                <a:gd name="T31" fmla="*/ 34 h 220"/>
                <a:gd name="T32" fmla="*/ 62 w 104"/>
                <a:gd name="T33" fmla="*/ 31 h 220"/>
                <a:gd name="T34" fmla="*/ 61 w 104"/>
                <a:gd name="T35" fmla="*/ 31 h 220"/>
                <a:gd name="T36" fmla="*/ 31 w 104"/>
                <a:gd name="T37" fmla="*/ 22 h 220"/>
                <a:gd name="T38" fmla="*/ 19 w 104"/>
                <a:gd name="T39" fmla="*/ 17 h 220"/>
                <a:gd name="T40" fmla="*/ 18 w 104"/>
                <a:gd name="T41" fmla="*/ 16 h 220"/>
                <a:gd name="T42" fmla="*/ 18 w 104"/>
                <a:gd name="T43" fmla="*/ 16 h 220"/>
                <a:gd name="T44" fmla="*/ 18 w 104"/>
                <a:gd name="T45" fmla="*/ 16 h 220"/>
                <a:gd name="T46" fmla="*/ 18 w 104"/>
                <a:gd name="T47" fmla="*/ 16 h 220"/>
                <a:gd name="T48" fmla="*/ 17 w 104"/>
                <a:gd name="T49" fmla="*/ 2 h 220"/>
                <a:gd name="T50" fmla="*/ 16 w 104"/>
                <a:gd name="T51" fmla="*/ 0 h 220"/>
                <a:gd name="T52" fmla="*/ 14 w 104"/>
                <a:gd name="T53" fmla="*/ 2 h 220"/>
                <a:gd name="T54" fmla="*/ 15 w 104"/>
                <a:gd name="T55" fmla="*/ 17 h 220"/>
                <a:gd name="T56" fmla="*/ 20 w 104"/>
                <a:gd name="T57" fmla="*/ 20 h 220"/>
                <a:gd name="T58" fmla="*/ 61 w 104"/>
                <a:gd name="T59" fmla="*/ 31 h 220"/>
                <a:gd name="T60" fmla="*/ 60 w 104"/>
                <a:gd name="T61" fmla="*/ 31 h 220"/>
                <a:gd name="T62" fmla="*/ 61 w 104"/>
                <a:gd name="T63" fmla="*/ 49 h 220"/>
                <a:gd name="T64" fmla="*/ 56 w 104"/>
                <a:gd name="T65" fmla="*/ 65 h 220"/>
                <a:gd name="T66" fmla="*/ 45 w 104"/>
                <a:gd name="T67" fmla="*/ 76 h 220"/>
                <a:gd name="T68" fmla="*/ 38 w 104"/>
                <a:gd name="T69" fmla="*/ 102 h 220"/>
                <a:gd name="T70" fmla="*/ 18 w 104"/>
                <a:gd name="T71" fmla="*/ 131 h 220"/>
                <a:gd name="T72" fmla="*/ 14 w 104"/>
                <a:gd name="T73" fmla="*/ 133 h 220"/>
                <a:gd name="T74" fmla="*/ 14 w 104"/>
                <a:gd name="T75" fmla="*/ 133 h 220"/>
                <a:gd name="T76" fmla="*/ 19 w 104"/>
                <a:gd name="T77" fmla="*/ 111 h 220"/>
                <a:gd name="T78" fmla="*/ 18 w 104"/>
                <a:gd name="T79" fmla="*/ 112 h 220"/>
                <a:gd name="T80" fmla="*/ 33 w 104"/>
                <a:gd name="T81" fmla="*/ 93 h 220"/>
                <a:gd name="T82" fmla="*/ 35 w 104"/>
                <a:gd name="T83" fmla="*/ 74 h 220"/>
                <a:gd name="T84" fmla="*/ 32 w 104"/>
                <a:gd name="T85" fmla="*/ 60 h 220"/>
                <a:gd name="T86" fmla="*/ 35 w 104"/>
                <a:gd name="T87" fmla="*/ 38 h 220"/>
                <a:gd name="T88" fmla="*/ 25 w 104"/>
                <a:gd name="T89" fmla="*/ 27 h 220"/>
                <a:gd name="T90" fmla="*/ 5 w 104"/>
                <a:gd name="T91" fmla="*/ 22 h 220"/>
                <a:gd name="T92" fmla="*/ 3 w 104"/>
                <a:gd name="T93" fmla="*/ 10 h 220"/>
                <a:gd name="T94" fmla="*/ 12 w 104"/>
                <a:gd name="T95" fmla="*/ 3 h 220"/>
                <a:gd name="T96" fmla="*/ 16 w 104"/>
                <a:gd name="T97" fmla="*/ 3 h 220"/>
                <a:gd name="T98" fmla="*/ 16 w 104"/>
                <a:gd name="T99" fmla="*/ 2 h 220"/>
                <a:gd name="T100" fmla="*/ 16 w 104"/>
                <a:gd name="T101" fmla="*/ 2 h 2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220">
                  <a:moveTo>
                    <a:pt x="26" y="2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0" y="1"/>
                    <a:pt x="14" y="3"/>
                  </a:cubicBezTo>
                  <a:cubicBezTo>
                    <a:pt x="11" y="4"/>
                    <a:pt x="8" y="6"/>
                    <a:pt x="5" y="8"/>
                  </a:cubicBezTo>
                  <a:cubicBezTo>
                    <a:pt x="3" y="10"/>
                    <a:pt x="1" y="13"/>
                    <a:pt x="0" y="17"/>
                  </a:cubicBezTo>
                  <a:cubicBezTo>
                    <a:pt x="0" y="18"/>
                    <a:pt x="0" y="20"/>
                    <a:pt x="0" y="22"/>
                  </a:cubicBezTo>
                  <a:cubicBezTo>
                    <a:pt x="0" y="28"/>
                    <a:pt x="1" y="34"/>
                    <a:pt x="5" y="39"/>
                  </a:cubicBezTo>
                  <a:cubicBezTo>
                    <a:pt x="9" y="44"/>
                    <a:pt x="15" y="47"/>
                    <a:pt x="24" y="48"/>
                  </a:cubicBezTo>
                  <a:cubicBezTo>
                    <a:pt x="33" y="48"/>
                    <a:pt x="40" y="48"/>
                    <a:pt x="45" y="50"/>
                  </a:cubicBezTo>
                  <a:cubicBezTo>
                    <a:pt x="48" y="51"/>
                    <a:pt x="50" y="52"/>
                    <a:pt x="51" y="54"/>
                  </a:cubicBezTo>
                  <a:cubicBezTo>
                    <a:pt x="53" y="56"/>
                    <a:pt x="53" y="59"/>
                    <a:pt x="53" y="62"/>
                  </a:cubicBezTo>
                  <a:cubicBezTo>
                    <a:pt x="53" y="64"/>
                    <a:pt x="53" y="66"/>
                    <a:pt x="53" y="69"/>
                  </a:cubicBezTo>
                  <a:cubicBezTo>
                    <a:pt x="51" y="80"/>
                    <a:pt x="50" y="90"/>
                    <a:pt x="50" y="99"/>
                  </a:cubicBezTo>
                  <a:cubicBezTo>
                    <a:pt x="50" y="104"/>
                    <a:pt x="50" y="108"/>
                    <a:pt x="51" y="112"/>
                  </a:cubicBezTo>
                  <a:cubicBezTo>
                    <a:pt x="51" y="116"/>
                    <a:pt x="52" y="119"/>
                    <a:pt x="54" y="122"/>
                  </a:cubicBezTo>
                  <a:cubicBezTo>
                    <a:pt x="54" y="122"/>
                    <a:pt x="55" y="125"/>
                    <a:pt x="55" y="128"/>
                  </a:cubicBezTo>
                  <a:cubicBezTo>
                    <a:pt x="55" y="135"/>
                    <a:pt x="52" y="147"/>
                    <a:pt x="48" y="158"/>
                  </a:cubicBezTo>
                  <a:cubicBezTo>
                    <a:pt x="46" y="163"/>
                    <a:pt x="43" y="168"/>
                    <a:pt x="40" y="171"/>
                  </a:cubicBezTo>
                  <a:cubicBezTo>
                    <a:pt x="36" y="175"/>
                    <a:pt x="33" y="178"/>
                    <a:pt x="28" y="179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19"/>
                    <a:pt x="34" y="216"/>
                    <a:pt x="44" y="208"/>
                  </a:cubicBezTo>
                  <a:cubicBezTo>
                    <a:pt x="53" y="200"/>
                    <a:pt x="64" y="187"/>
                    <a:pt x="67" y="166"/>
                  </a:cubicBezTo>
                  <a:cubicBezTo>
                    <a:pt x="70" y="147"/>
                    <a:pt x="71" y="137"/>
                    <a:pt x="73" y="132"/>
                  </a:cubicBezTo>
                  <a:cubicBezTo>
                    <a:pt x="74" y="129"/>
                    <a:pt x="75" y="128"/>
                    <a:pt x="76" y="127"/>
                  </a:cubicBezTo>
                  <a:cubicBezTo>
                    <a:pt x="77" y="125"/>
                    <a:pt x="79" y="124"/>
                    <a:pt x="81" y="123"/>
                  </a:cubicBezTo>
                  <a:cubicBezTo>
                    <a:pt x="86" y="120"/>
                    <a:pt x="91" y="114"/>
                    <a:pt x="96" y="106"/>
                  </a:cubicBezTo>
                  <a:cubicBezTo>
                    <a:pt x="100" y="99"/>
                    <a:pt x="104" y="90"/>
                    <a:pt x="104" y="83"/>
                  </a:cubicBezTo>
                  <a:cubicBezTo>
                    <a:pt x="104" y="82"/>
                    <a:pt x="103" y="81"/>
                    <a:pt x="103" y="80"/>
                  </a:cubicBezTo>
                  <a:cubicBezTo>
                    <a:pt x="102" y="75"/>
                    <a:pt x="102" y="69"/>
                    <a:pt x="102" y="64"/>
                  </a:cubicBezTo>
                  <a:cubicBezTo>
                    <a:pt x="102" y="61"/>
                    <a:pt x="102" y="57"/>
                    <a:pt x="102" y="55"/>
                  </a:cubicBezTo>
                  <a:cubicBezTo>
                    <a:pt x="102" y="54"/>
                    <a:pt x="102" y="53"/>
                    <a:pt x="102" y="52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97" y="48"/>
                    <a:pt x="90" y="46"/>
                  </a:cubicBezTo>
                  <a:cubicBezTo>
                    <a:pt x="80" y="44"/>
                    <a:pt x="64" y="40"/>
                    <a:pt x="52" y="36"/>
                  </a:cubicBezTo>
                  <a:cubicBezTo>
                    <a:pt x="45" y="34"/>
                    <a:pt x="40" y="32"/>
                    <a:pt x="35" y="30"/>
                  </a:cubicBezTo>
                  <a:cubicBezTo>
                    <a:pt x="33" y="29"/>
                    <a:pt x="32" y="28"/>
                    <a:pt x="31" y="27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19"/>
                    <a:pt x="28" y="7"/>
                    <a:pt x="28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4" y="7"/>
                    <a:pt x="24" y="19"/>
                    <a:pt x="25" y="27"/>
                  </a:cubicBezTo>
                  <a:cubicBezTo>
                    <a:pt x="26" y="28"/>
                    <a:pt x="26" y="29"/>
                    <a:pt x="27" y="29"/>
                  </a:cubicBezTo>
                  <a:cubicBezTo>
                    <a:pt x="29" y="31"/>
                    <a:pt x="31" y="32"/>
                    <a:pt x="33" y="33"/>
                  </a:cubicBezTo>
                  <a:cubicBezTo>
                    <a:pt x="43" y="37"/>
                    <a:pt x="59" y="42"/>
                    <a:pt x="74" y="46"/>
                  </a:cubicBezTo>
                  <a:cubicBezTo>
                    <a:pt x="88" y="50"/>
                    <a:pt x="100" y="52"/>
                    <a:pt x="100" y="52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8" y="57"/>
                    <a:pt x="98" y="64"/>
                  </a:cubicBezTo>
                  <a:cubicBezTo>
                    <a:pt x="98" y="70"/>
                    <a:pt x="98" y="75"/>
                    <a:pt x="100" y="80"/>
                  </a:cubicBezTo>
                  <a:cubicBezTo>
                    <a:pt x="100" y="81"/>
                    <a:pt x="100" y="82"/>
                    <a:pt x="100" y="83"/>
                  </a:cubicBezTo>
                  <a:cubicBezTo>
                    <a:pt x="100" y="89"/>
                    <a:pt x="97" y="97"/>
                    <a:pt x="92" y="105"/>
                  </a:cubicBezTo>
                  <a:cubicBezTo>
                    <a:pt x="88" y="112"/>
                    <a:pt x="83" y="118"/>
                    <a:pt x="79" y="120"/>
                  </a:cubicBezTo>
                  <a:cubicBezTo>
                    <a:pt x="77" y="121"/>
                    <a:pt x="75" y="122"/>
                    <a:pt x="74" y="124"/>
                  </a:cubicBezTo>
                  <a:cubicBezTo>
                    <a:pt x="72" y="125"/>
                    <a:pt x="71" y="127"/>
                    <a:pt x="71" y="128"/>
                  </a:cubicBezTo>
                  <a:cubicBezTo>
                    <a:pt x="68" y="134"/>
                    <a:pt x="67" y="144"/>
                    <a:pt x="63" y="166"/>
                  </a:cubicBezTo>
                  <a:cubicBezTo>
                    <a:pt x="60" y="185"/>
                    <a:pt x="50" y="197"/>
                    <a:pt x="41" y="205"/>
                  </a:cubicBezTo>
                  <a:cubicBezTo>
                    <a:pt x="37" y="209"/>
                    <a:pt x="32" y="212"/>
                    <a:pt x="29" y="213"/>
                  </a:cubicBezTo>
                  <a:cubicBezTo>
                    <a:pt x="27" y="214"/>
                    <a:pt x="26" y="215"/>
                    <a:pt x="25" y="215"/>
                  </a:cubicBezTo>
                  <a:cubicBezTo>
                    <a:pt x="25" y="215"/>
                    <a:pt x="24" y="216"/>
                    <a:pt x="24" y="216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4" y="181"/>
                    <a:pt x="39" y="178"/>
                    <a:pt x="42" y="174"/>
                  </a:cubicBezTo>
                  <a:cubicBezTo>
                    <a:pt x="48" y="168"/>
                    <a:pt x="52" y="159"/>
                    <a:pt x="54" y="151"/>
                  </a:cubicBezTo>
                  <a:cubicBezTo>
                    <a:pt x="57" y="142"/>
                    <a:pt x="58" y="134"/>
                    <a:pt x="58" y="128"/>
                  </a:cubicBezTo>
                  <a:cubicBezTo>
                    <a:pt x="58" y="125"/>
                    <a:pt x="58" y="122"/>
                    <a:pt x="57" y="120"/>
                  </a:cubicBezTo>
                  <a:cubicBezTo>
                    <a:pt x="56" y="118"/>
                    <a:pt x="55" y="115"/>
                    <a:pt x="54" y="112"/>
                  </a:cubicBezTo>
                  <a:cubicBezTo>
                    <a:pt x="54" y="108"/>
                    <a:pt x="53" y="104"/>
                    <a:pt x="53" y="99"/>
                  </a:cubicBezTo>
                  <a:cubicBezTo>
                    <a:pt x="53" y="90"/>
                    <a:pt x="54" y="80"/>
                    <a:pt x="56" y="70"/>
                  </a:cubicBezTo>
                  <a:cubicBezTo>
                    <a:pt x="57" y="67"/>
                    <a:pt x="57" y="65"/>
                    <a:pt x="57" y="62"/>
                  </a:cubicBezTo>
                  <a:cubicBezTo>
                    <a:pt x="57" y="58"/>
                    <a:pt x="56" y="55"/>
                    <a:pt x="54" y="52"/>
                  </a:cubicBezTo>
                  <a:cubicBezTo>
                    <a:pt x="52" y="48"/>
                    <a:pt x="47" y="46"/>
                    <a:pt x="42" y="45"/>
                  </a:cubicBezTo>
                  <a:cubicBezTo>
                    <a:pt x="37" y="44"/>
                    <a:pt x="31" y="44"/>
                    <a:pt x="24" y="44"/>
                  </a:cubicBezTo>
                  <a:cubicBezTo>
                    <a:pt x="16" y="43"/>
                    <a:pt x="11" y="41"/>
                    <a:pt x="8" y="36"/>
                  </a:cubicBezTo>
                  <a:cubicBezTo>
                    <a:pt x="5" y="32"/>
                    <a:pt x="3" y="27"/>
                    <a:pt x="3" y="22"/>
                  </a:cubicBezTo>
                  <a:cubicBezTo>
                    <a:pt x="3" y="20"/>
                    <a:pt x="3" y="19"/>
                    <a:pt x="4" y="17"/>
                  </a:cubicBezTo>
                  <a:cubicBezTo>
                    <a:pt x="4" y="15"/>
                    <a:pt x="5" y="13"/>
                    <a:pt x="8" y="11"/>
                  </a:cubicBezTo>
                  <a:cubicBezTo>
                    <a:pt x="11" y="8"/>
                    <a:pt x="15" y="6"/>
                    <a:pt x="19" y="5"/>
                  </a:cubicBezTo>
                  <a:cubicBezTo>
                    <a:pt x="21" y="5"/>
                    <a:pt x="23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4" y="2"/>
                    <a:pt x="24" y="2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7">
              <a:extLst>
                <a:ext uri="{FF2B5EF4-FFF2-40B4-BE49-F238E27FC236}">
                  <a16:creationId xmlns:a16="http://schemas.microsoft.com/office/drawing/2014/main" id="{739F0EC7-545C-42A3-8D85-C5FFE2B3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054"/>
              <a:ext cx="945" cy="522"/>
            </a:xfrm>
            <a:custGeom>
              <a:avLst/>
              <a:gdLst>
                <a:gd name="T0" fmla="*/ 0 w 1118"/>
                <a:gd name="T1" fmla="*/ 265 h 615"/>
                <a:gd name="T2" fmla="*/ 12 w 1118"/>
                <a:gd name="T3" fmla="*/ 368 h 615"/>
                <a:gd name="T4" fmla="*/ 107 w 1118"/>
                <a:gd name="T5" fmla="*/ 374 h 615"/>
                <a:gd name="T6" fmla="*/ 213 w 1118"/>
                <a:gd name="T7" fmla="*/ 336 h 615"/>
                <a:gd name="T8" fmla="*/ 575 w 1118"/>
                <a:gd name="T9" fmla="*/ 120 h 615"/>
                <a:gd name="T10" fmla="*/ 644 w 1118"/>
                <a:gd name="T11" fmla="*/ 50 h 615"/>
                <a:gd name="T12" fmla="*/ 636 w 1118"/>
                <a:gd name="T13" fmla="*/ 99 h 615"/>
                <a:gd name="T14" fmla="*/ 653 w 1118"/>
                <a:gd name="T15" fmla="*/ 105 h 615"/>
                <a:gd name="T16" fmla="*/ 658 w 1118"/>
                <a:gd name="T17" fmla="*/ 0 h 615"/>
                <a:gd name="T18" fmla="*/ 615 w 1118"/>
                <a:gd name="T19" fmla="*/ 24 h 615"/>
                <a:gd name="T20" fmla="*/ 162 w 1118"/>
                <a:gd name="T21" fmla="*/ 240 h 615"/>
                <a:gd name="T22" fmla="*/ 0 w 1118"/>
                <a:gd name="T23" fmla="*/ 265 h 6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8" h="615">
                  <a:moveTo>
                    <a:pt x="0" y="432"/>
                  </a:moveTo>
                  <a:cubicBezTo>
                    <a:pt x="0" y="432"/>
                    <a:pt x="23" y="541"/>
                    <a:pt x="19" y="602"/>
                  </a:cubicBezTo>
                  <a:cubicBezTo>
                    <a:pt x="19" y="602"/>
                    <a:pt x="135" y="615"/>
                    <a:pt x="176" y="613"/>
                  </a:cubicBezTo>
                  <a:cubicBezTo>
                    <a:pt x="216" y="611"/>
                    <a:pt x="278" y="587"/>
                    <a:pt x="353" y="550"/>
                  </a:cubicBezTo>
                  <a:cubicBezTo>
                    <a:pt x="427" y="513"/>
                    <a:pt x="869" y="283"/>
                    <a:pt x="951" y="195"/>
                  </a:cubicBezTo>
                  <a:cubicBezTo>
                    <a:pt x="1034" y="107"/>
                    <a:pt x="1067" y="83"/>
                    <a:pt x="1067" y="83"/>
                  </a:cubicBezTo>
                  <a:cubicBezTo>
                    <a:pt x="1067" y="83"/>
                    <a:pt x="1064" y="125"/>
                    <a:pt x="1053" y="162"/>
                  </a:cubicBezTo>
                  <a:cubicBezTo>
                    <a:pt x="1043" y="199"/>
                    <a:pt x="1059" y="218"/>
                    <a:pt x="1080" y="172"/>
                  </a:cubicBezTo>
                  <a:cubicBezTo>
                    <a:pt x="1101" y="127"/>
                    <a:pt x="1118" y="0"/>
                    <a:pt x="1090" y="0"/>
                  </a:cubicBezTo>
                  <a:cubicBezTo>
                    <a:pt x="1062" y="0"/>
                    <a:pt x="1041" y="23"/>
                    <a:pt x="1018" y="39"/>
                  </a:cubicBezTo>
                  <a:cubicBezTo>
                    <a:pt x="995" y="55"/>
                    <a:pt x="897" y="134"/>
                    <a:pt x="269" y="392"/>
                  </a:cubicBezTo>
                  <a:cubicBezTo>
                    <a:pt x="233" y="406"/>
                    <a:pt x="118" y="457"/>
                    <a:pt x="0" y="432"/>
                  </a:cubicBezTo>
                </a:path>
              </a:pathLst>
            </a:custGeom>
            <a:solidFill>
              <a:srgbClr val="7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8">
              <a:extLst>
                <a:ext uri="{FF2B5EF4-FFF2-40B4-BE49-F238E27FC236}">
                  <a16:creationId xmlns:a16="http://schemas.microsoft.com/office/drawing/2014/main" id="{1FE8FBC3-B09D-4EBC-8E8C-D7D7AE718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089"/>
              <a:ext cx="901" cy="488"/>
            </a:xfrm>
            <a:custGeom>
              <a:avLst/>
              <a:gdLst>
                <a:gd name="T0" fmla="*/ 645 w 1065"/>
                <a:gd name="T1" fmla="*/ 18 h 575"/>
                <a:gd name="T2" fmla="*/ 558 w 1065"/>
                <a:gd name="T3" fmla="*/ 90 h 575"/>
                <a:gd name="T4" fmla="*/ 196 w 1065"/>
                <a:gd name="T5" fmla="*/ 306 h 575"/>
                <a:gd name="T6" fmla="*/ 89 w 1065"/>
                <a:gd name="T7" fmla="*/ 345 h 575"/>
                <a:gd name="T8" fmla="*/ 0 w 1065"/>
                <a:gd name="T9" fmla="*/ 339 h 575"/>
                <a:gd name="T10" fmla="*/ 0 w 1065"/>
                <a:gd name="T11" fmla="*/ 345 h 575"/>
                <a:gd name="T12" fmla="*/ 95 w 1065"/>
                <a:gd name="T13" fmla="*/ 351 h 575"/>
                <a:gd name="T14" fmla="*/ 202 w 1065"/>
                <a:gd name="T15" fmla="*/ 311 h 575"/>
                <a:gd name="T16" fmla="*/ 564 w 1065"/>
                <a:gd name="T17" fmla="*/ 95 h 575"/>
                <a:gd name="T18" fmla="*/ 627 w 1065"/>
                <a:gd name="T19" fmla="*/ 32 h 575"/>
                <a:gd name="T20" fmla="*/ 645 w 1065"/>
                <a:gd name="T21" fmla="*/ 18 h 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65" h="575">
                  <a:moveTo>
                    <a:pt x="1065" y="30"/>
                  </a:moveTo>
                  <a:cubicBezTo>
                    <a:pt x="1065" y="30"/>
                    <a:pt x="1057" y="0"/>
                    <a:pt x="922" y="147"/>
                  </a:cubicBezTo>
                  <a:cubicBezTo>
                    <a:pt x="841" y="236"/>
                    <a:pt x="398" y="465"/>
                    <a:pt x="324" y="501"/>
                  </a:cubicBezTo>
                  <a:cubicBezTo>
                    <a:pt x="249" y="538"/>
                    <a:pt x="187" y="563"/>
                    <a:pt x="146" y="565"/>
                  </a:cubicBezTo>
                  <a:cubicBezTo>
                    <a:pt x="113" y="566"/>
                    <a:pt x="29" y="558"/>
                    <a:pt x="0" y="555"/>
                  </a:cubicBezTo>
                  <a:cubicBezTo>
                    <a:pt x="0" y="558"/>
                    <a:pt x="0" y="560"/>
                    <a:pt x="0" y="563"/>
                  </a:cubicBezTo>
                  <a:cubicBezTo>
                    <a:pt x="0" y="563"/>
                    <a:pt x="116" y="575"/>
                    <a:pt x="156" y="574"/>
                  </a:cubicBezTo>
                  <a:cubicBezTo>
                    <a:pt x="197" y="572"/>
                    <a:pt x="259" y="547"/>
                    <a:pt x="333" y="510"/>
                  </a:cubicBezTo>
                  <a:cubicBezTo>
                    <a:pt x="408" y="473"/>
                    <a:pt x="850" y="244"/>
                    <a:pt x="932" y="156"/>
                  </a:cubicBezTo>
                  <a:cubicBezTo>
                    <a:pt x="987" y="97"/>
                    <a:pt x="1020" y="67"/>
                    <a:pt x="1036" y="53"/>
                  </a:cubicBezTo>
                  <a:cubicBezTo>
                    <a:pt x="1038" y="42"/>
                    <a:pt x="1065" y="30"/>
                    <a:pt x="1065" y="30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9">
              <a:extLst>
                <a:ext uri="{FF2B5EF4-FFF2-40B4-BE49-F238E27FC236}">
                  <a16:creationId xmlns:a16="http://schemas.microsoft.com/office/drawing/2014/main" id="{C7FF658B-FDE3-4F2C-8FAA-F621309B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054"/>
              <a:ext cx="936" cy="394"/>
            </a:xfrm>
            <a:custGeom>
              <a:avLst/>
              <a:gdLst>
                <a:gd name="T0" fmla="*/ 660 w 1107"/>
                <a:gd name="T1" fmla="*/ 0 h 464"/>
                <a:gd name="T2" fmla="*/ 616 w 1107"/>
                <a:gd name="T3" fmla="*/ 24 h 464"/>
                <a:gd name="T4" fmla="*/ 162 w 1107"/>
                <a:gd name="T5" fmla="*/ 240 h 464"/>
                <a:gd name="T6" fmla="*/ 0 w 1107"/>
                <a:gd name="T7" fmla="*/ 265 h 464"/>
                <a:gd name="T8" fmla="*/ 3 w 1107"/>
                <a:gd name="T9" fmla="*/ 270 h 464"/>
                <a:gd name="T10" fmla="*/ 174 w 1107"/>
                <a:gd name="T11" fmla="*/ 248 h 464"/>
                <a:gd name="T12" fmla="*/ 615 w 1107"/>
                <a:gd name="T13" fmla="*/ 36 h 464"/>
                <a:gd name="T14" fmla="*/ 659 w 1107"/>
                <a:gd name="T15" fmla="*/ 12 h 464"/>
                <a:gd name="T16" fmla="*/ 667 w 1107"/>
                <a:gd name="T17" fmla="*/ 42 h 464"/>
                <a:gd name="T18" fmla="*/ 660 w 1107"/>
                <a:gd name="T19" fmla="*/ 0 h 4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7" h="464">
                  <a:moveTo>
                    <a:pt x="1090" y="0"/>
                  </a:moveTo>
                  <a:cubicBezTo>
                    <a:pt x="1062" y="0"/>
                    <a:pt x="1041" y="23"/>
                    <a:pt x="1018" y="39"/>
                  </a:cubicBezTo>
                  <a:cubicBezTo>
                    <a:pt x="995" y="55"/>
                    <a:pt x="897" y="134"/>
                    <a:pt x="269" y="392"/>
                  </a:cubicBezTo>
                  <a:cubicBezTo>
                    <a:pt x="233" y="406"/>
                    <a:pt x="118" y="457"/>
                    <a:pt x="0" y="432"/>
                  </a:cubicBezTo>
                  <a:cubicBezTo>
                    <a:pt x="0" y="432"/>
                    <a:pt x="1" y="429"/>
                    <a:pt x="3" y="442"/>
                  </a:cubicBezTo>
                  <a:cubicBezTo>
                    <a:pt x="119" y="464"/>
                    <a:pt x="253" y="420"/>
                    <a:pt x="288" y="405"/>
                  </a:cubicBezTo>
                  <a:cubicBezTo>
                    <a:pt x="723" y="227"/>
                    <a:pt x="822" y="193"/>
                    <a:pt x="1017" y="58"/>
                  </a:cubicBezTo>
                  <a:cubicBezTo>
                    <a:pt x="1040" y="42"/>
                    <a:pt x="1061" y="19"/>
                    <a:pt x="1089" y="19"/>
                  </a:cubicBezTo>
                  <a:cubicBezTo>
                    <a:pt x="1101" y="19"/>
                    <a:pt x="1104" y="41"/>
                    <a:pt x="1103" y="70"/>
                  </a:cubicBezTo>
                  <a:cubicBezTo>
                    <a:pt x="1107" y="32"/>
                    <a:pt x="1104" y="0"/>
                    <a:pt x="1090" y="0"/>
                  </a:cubicBezTo>
                  <a:close/>
                </a:path>
              </a:pathLst>
            </a:custGeom>
            <a:solidFill>
              <a:srgbClr val="93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20">
              <a:extLst>
                <a:ext uri="{FF2B5EF4-FFF2-40B4-BE49-F238E27FC236}">
                  <a16:creationId xmlns:a16="http://schemas.microsoft.com/office/drawing/2014/main" id="{DDE3EC13-A37D-4723-99B5-E9C91817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052"/>
              <a:ext cx="942" cy="527"/>
            </a:xfrm>
            <a:custGeom>
              <a:avLst/>
              <a:gdLst>
                <a:gd name="T0" fmla="*/ 2 w 1114"/>
                <a:gd name="T1" fmla="*/ 267 h 621"/>
                <a:gd name="T2" fmla="*/ 8 w 1114"/>
                <a:gd name="T3" fmla="*/ 307 h 621"/>
                <a:gd name="T4" fmla="*/ 13 w 1114"/>
                <a:gd name="T5" fmla="*/ 370 h 621"/>
                <a:gd name="T6" fmla="*/ 14 w 1114"/>
                <a:gd name="T7" fmla="*/ 373 h 621"/>
                <a:gd name="T8" fmla="*/ 104 w 1114"/>
                <a:gd name="T9" fmla="*/ 379 h 621"/>
                <a:gd name="T10" fmla="*/ 156 w 1114"/>
                <a:gd name="T11" fmla="*/ 368 h 621"/>
                <a:gd name="T12" fmla="*/ 397 w 1114"/>
                <a:gd name="T13" fmla="*/ 244 h 621"/>
                <a:gd name="T14" fmla="*/ 552 w 1114"/>
                <a:gd name="T15" fmla="*/ 148 h 621"/>
                <a:gd name="T16" fmla="*/ 634 w 1114"/>
                <a:gd name="T17" fmla="*/ 69 h 621"/>
                <a:gd name="T18" fmla="*/ 649 w 1114"/>
                <a:gd name="T19" fmla="*/ 55 h 621"/>
                <a:gd name="T20" fmla="*/ 650 w 1114"/>
                <a:gd name="T21" fmla="*/ 54 h 621"/>
                <a:gd name="T22" fmla="*/ 649 w 1114"/>
                <a:gd name="T23" fmla="*/ 53 h 621"/>
                <a:gd name="T24" fmla="*/ 646 w 1114"/>
                <a:gd name="T25" fmla="*/ 54 h 621"/>
                <a:gd name="T26" fmla="*/ 637 w 1114"/>
                <a:gd name="T27" fmla="*/ 115 h 621"/>
                <a:gd name="T28" fmla="*/ 640 w 1114"/>
                <a:gd name="T29" fmla="*/ 126 h 621"/>
                <a:gd name="T30" fmla="*/ 647 w 1114"/>
                <a:gd name="T31" fmla="*/ 125 h 621"/>
                <a:gd name="T32" fmla="*/ 659 w 1114"/>
                <a:gd name="T33" fmla="*/ 109 h 621"/>
                <a:gd name="T34" fmla="*/ 674 w 1114"/>
                <a:gd name="T35" fmla="*/ 28 h 621"/>
                <a:gd name="T36" fmla="*/ 668 w 1114"/>
                <a:gd name="T37" fmla="*/ 3 h 621"/>
                <a:gd name="T38" fmla="*/ 663 w 1114"/>
                <a:gd name="T39" fmla="*/ 0 h 621"/>
                <a:gd name="T40" fmla="*/ 618 w 1114"/>
                <a:gd name="T41" fmla="*/ 24 h 621"/>
                <a:gd name="T42" fmla="*/ 165 w 1114"/>
                <a:gd name="T43" fmla="*/ 240 h 621"/>
                <a:gd name="T44" fmla="*/ 44 w 1114"/>
                <a:gd name="T45" fmla="*/ 268 h 621"/>
                <a:gd name="T46" fmla="*/ 0 w 1114"/>
                <a:gd name="T47" fmla="*/ 264 h 621"/>
                <a:gd name="T48" fmla="*/ 3 w 1114"/>
                <a:gd name="T49" fmla="*/ 266 h 621"/>
                <a:gd name="T50" fmla="*/ 44 w 1114"/>
                <a:gd name="T51" fmla="*/ 272 h 621"/>
                <a:gd name="T52" fmla="*/ 167 w 1114"/>
                <a:gd name="T53" fmla="*/ 244 h 621"/>
                <a:gd name="T54" fmla="*/ 597 w 1114"/>
                <a:gd name="T55" fmla="*/ 43 h 621"/>
                <a:gd name="T56" fmla="*/ 641 w 1114"/>
                <a:gd name="T57" fmla="*/ 13 h 621"/>
                <a:gd name="T58" fmla="*/ 664 w 1114"/>
                <a:gd name="T59" fmla="*/ 5 h 621"/>
                <a:gd name="T60" fmla="*/ 668 w 1114"/>
                <a:gd name="T61" fmla="*/ 15 h 621"/>
                <a:gd name="T62" fmla="*/ 665 w 1114"/>
                <a:gd name="T63" fmla="*/ 70 h 621"/>
                <a:gd name="T64" fmla="*/ 647 w 1114"/>
                <a:gd name="T65" fmla="*/ 119 h 621"/>
                <a:gd name="T66" fmla="*/ 643 w 1114"/>
                <a:gd name="T67" fmla="*/ 121 h 621"/>
                <a:gd name="T68" fmla="*/ 642 w 1114"/>
                <a:gd name="T69" fmla="*/ 119 h 621"/>
                <a:gd name="T70" fmla="*/ 643 w 1114"/>
                <a:gd name="T71" fmla="*/ 102 h 621"/>
                <a:gd name="T72" fmla="*/ 652 w 1114"/>
                <a:gd name="T73" fmla="*/ 48 h 621"/>
                <a:gd name="T74" fmla="*/ 577 w 1114"/>
                <a:gd name="T75" fmla="*/ 120 h 621"/>
                <a:gd name="T76" fmla="*/ 365 w 1114"/>
                <a:gd name="T77" fmla="*/ 256 h 621"/>
                <a:gd name="T78" fmla="*/ 155 w 1114"/>
                <a:gd name="T79" fmla="*/ 363 h 621"/>
                <a:gd name="T80" fmla="*/ 104 w 1114"/>
                <a:gd name="T81" fmla="*/ 374 h 621"/>
                <a:gd name="T82" fmla="*/ 25 w 1114"/>
                <a:gd name="T83" fmla="*/ 369 h 621"/>
                <a:gd name="T84" fmla="*/ 15 w 1114"/>
                <a:gd name="T85" fmla="*/ 368 h 621"/>
                <a:gd name="T86" fmla="*/ 18 w 1114"/>
                <a:gd name="T87" fmla="*/ 370 h 621"/>
                <a:gd name="T88" fmla="*/ 12 w 1114"/>
                <a:gd name="T89" fmla="*/ 300 h 621"/>
                <a:gd name="T90" fmla="*/ 3 w 1114"/>
                <a:gd name="T91" fmla="*/ 266 h 621"/>
                <a:gd name="T92" fmla="*/ 3 w 1114"/>
                <a:gd name="T93" fmla="*/ 266 h 62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14" h="621">
                  <a:moveTo>
                    <a:pt x="6" y="436"/>
                  </a:moveTo>
                  <a:cubicBezTo>
                    <a:pt x="2" y="437"/>
                    <a:pt x="2" y="437"/>
                    <a:pt x="2" y="437"/>
                  </a:cubicBezTo>
                  <a:cubicBezTo>
                    <a:pt x="2" y="437"/>
                    <a:pt x="2" y="438"/>
                    <a:pt x="3" y="441"/>
                  </a:cubicBezTo>
                  <a:cubicBezTo>
                    <a:pt x="4" y="450"/>
                    <a:pt x="9" y="474"/>
                    <a:pt x="13" y="503"/>
                  </a:cubicBezTo>
                  <a:cubicBezTo>
                    <a:pt x="18" y="532"/>
                    <a:pt x="21" y="565"/>
                    <a:pt x="21" y="592"/>
                  </a:cubicBezTo>
                  <a:cubicBezTo>
                    <a:pt x="21" y="597"/>
                    <a:pt x="21" y="602"/>
                    <a:pt x="21" y="606"/>
                  </a:cubicBezTo>
                  <a:cubicBezTo>
                    <a:pt x="21" y="610"/>
                    <a:pt x="21" y="610"/>
                    <a:pt x="21" y="610"/>
                  </a:cubicBezTo>
                  <a:cubicBezTo>
                    <a:pt x="24" y="610"/>
                    <a:pt x="24" y="610"/>
                    <a:pt x="24" y="610"/>
                  </a:cubicBezTo>
                  <a:cubicBezTo>
                    <a:pt x="25" y="610"/>
                    <a:pt x="50" y="613"/>
                    <a:pt x="81" y="615"/>
                  </a:cubicBezTo>
                  <a:cubicBezTo>
                    <a:pt x="112" y="618"/>
                    <a:pt x="149" y="621"/>
                    <a:pt x="172" y="621"/>
                  </a:cubicBezTo>
                  <a:cubicBezTo>
                    <a:pt x="175" y="621"/>
                    <a:pt x="179" y="621"/>
                    <a:pt x="181" y="621"/>
                  </a:cubicBezTo>
                  <a:cubicBezTo>
                    <a:pt x="202" y="620"/>
                    <a:pt x="228" y="613"/>
                    <a:pt x="258" y="602"/>
                  </a:cubicBezTo>
                  <a:cubicBezTo>
                    <a:pt x="289" y="591"/>
                    <a:pt x="323" y="575"/>
                    <a:pt x="360" y="557"/>
                  </a:cubicBezTo>
                  <a:cubicBezTo>
                    <a:pt x="398" y="538"/>
                    <a:pt x="527" y="472"/>
                    <a:pt x="657" y="399"/>
                  </a:cubicBezTo>
                  <a:cubicBezTo>
                    <a:pt x="722" y="362"/>
                    <a:pt x="787" y="324"/>
                    <a:pt x="841" y="289"/>
                  </a:cubicBezTo>
                  <a:cubicBezTo>
                    <a:pt x="869" y="272"/>
                    <a:pt x="893" y="256"/>
                    <a:pt x="913" y="241"/>
                  </a:cubicBezTo>
                  <a:cubicBezTo>
                    <a:pt x="933" y="226"/>
                    <a:pt x="949" y="213"/>
                    <a:pt x="960" y="201"/>
                  </a:cubicBezTo>
                  <a:cubicBezTo>
                    <a:pt x="1001" y="158"/>
                    <a:pt x="1030" y="130"/>
                    <a:pt x="1049" y="113"/>
                  </a:cubicBezTo>
                  <a:cubicBezTo>
                    <a:pt x="1058" y="104"/>
                    <a:pt x="1065" y="98"/>
                    <a:pt x="1069" y="95"/>
                  </a:cubicBezTo>
                  <a:cubicBezTo>
                    <a:pt x="1071" y="93"/>
                    <a:pt x="1073" y="92"/>
                    <a:pt x="1074" y="91"/>
                  </a:cubicBezTo>
                  <a:cubicBezTo>
                    <a:pt x="1074" y="90"/>
                    <a:pt x="1075" y="90"/>
                    <a:pt x="1075" y="90"/>
                  </a:cubicBezTo>
                  <a:cubicBezTo>
                    <a:pt x="1075" y="90"/>
                    <a:pt x="1075" y="90"/>
                    <a:pt x="1075" y="90"/>
                  </a:cubicBezTo>
                  <a:cubicBezTo>
                    <a:pt x="1075" y="90"/>
                    <a:pt x="1075" y="90"/>
                    <a:pt x="1075" y="90"/>
                  </a:cubicBezTo>
                  <a:cubicBezTo>
                    <a:pt x="1073" y="86"/>
                    <a:pt x="1073" y="86"/>
                    <a:pt x="1073" y="86"/>
                  </a:cubicBezTo>
                  <a:cubicBezTo>
                    <a:pt x="1069" y="86"/>
                    <a:pt x="1069" y="86"/>
                    <a:pt x="1069" y="86"/>
                  </a:cubicBezTo>
                  <a:cubicBezTo>
                    <a:pt x="1069" y="86"/>
                    <a:pt x="1069" y="87"/>
                    <a:pt x="1069" y="88"/>
                  </a:cubicBezTo>
                  <a:cubicBezTo>
                    <a:pt x="1068" y="96"/>
                    <a:pt x="1064" y="132"/>
                    <a:pt x="1055" y="164"/>
                  </a:cubicBezTo>
                  <a:cubicBezTo>
                    <a:pt x="1053" y="173"/>
                    <a:pt x="1052" y="180"/>
                    <a:pt x="1052" y="187"/>
                  </a:cubicBezTo>
                  <a:cubicBezTo>
                    <a:pt x="1052" y="192"/>
                    <a:pt x="1052" y="196"/>
                    <a:pt x="1054" y="200"/>
                  </a:cubicBezTo>
                  <a:cubicBezTo>
                    <a:pt x="1055" y="202"/>
                    <a:pt x="1056" y="203"/>
                    <a:pt x="1058" y="205"/>
                  </a:cubicBezTo>
                  <a:cubicBezTo>
                    <a:pt x="1059" y="206"/>
                    <a:pt x="1061" y="207"/>
                    <a:pt x="1063" y="207"/>
                  </a:cubicBezTo>
                  <a:cubicBezTo>
                    <a:pt x="1066" y="207"/>
                    <a:pt x="1068" y="206"/>
                    <a:pt x="1070" y="204"/>
                  </a:cubicBezTo>
                  <a:cubicBezTo>
                    <a:pt x="1073" y="202"/>
                    <a:pt x="1076" y="199"/>
                    <a:pt x="1079" y="195"/>
                  </a:cubicBezTo>
                  <a:cubicBezTo>
                    <a:pt x="1082" y="191"/>
                    <a:pt x="1086" y="185"/>
                    <a:pt x="1089" y="178"/>
                  </a:cubicBezTo>
                  <a:cubicBezTo>
                    <a:pt x="1096" y="163"/>
                    <a:pt x="1102" y="140"/>
                    <a:pt x="1107" y="116"/>
                  </a:cubicBezTo>
                  <a:cubicBezTo>
                    <a:pt x="1111" y="92"/>
                    <a:pt x="1114" y="66"/>
                    <a:pt x="1114" y="46"/>
                  </a:cubicBezTo>
                  <a:cubicBezTo>
                    <a:pt x="1114" y="33"/>
                    <a:pt x="1113" y="22"/>
                    <a:pt x="1111" y="14"/>
                  </a:cubicBezTo>
                  <a:cubicBezTo>
                    <a:pt x="1110" y="10"/>
                    <a:pt x="1108" y="7"/>
                    <a:pt x="1105" y="4"/>
                  </a:cubicBezTo>
                  <a:cubicBezTo>
                    <a:pt x="1104" y="3"/>
                    <a:pt x="1103" y="2"/>
                    <a:pt x="1101" y="1"/>
                  </a:cubicBezTo>
                  <a:cubicBezTo>
                    <a:pt x="1100" y="0"/>
                    <a:pt x="1098" y="0"/>
                    <a:pt x="1096" y="0"/>
                  </a:cubicBezTo>
                  <a:cubicBezTo>
                    <a:pt x="1081" y="0"/>
                    <a:pt x="1068" y="6"/>
                    <a:pt x="1056" y="14"/>
                  </a:cubicBezTo>
                  <a:cubicBezTo>
                    <a:pt x="1044" y="22"/>
                    <a:pt x="1033" y="31"/>
                    <a:pt x="1022" y="39"/>
                  </a:cubicBezTo>
                  <a:cubicBezTo>
                    <a:pt x="1016" y="43"/>
                    <a:pt x="1006" y="51"/>
                    <a:pt x="983" y="65"/>
                  </a:cubicBezTo>
                  <a:cubicBezTo>
                    <a:pt x="917" y="105"/>
                    <a:pt x="744" y="198"/>
                    <a:pt x="273" y="392"/>
                  </a:cubicBezTo>
                  <a:cubicBezTo>
                    <a:pt x="258" y="398"/>
                    <a:pt x="231" y="409"/>
                    <a:pt x="196" y="419"/>
                  </a:cubicBezTo>
                  <a:cubicBezTo>
                    <a:pt x="161" y="430"/>
                    <a:pt x="118" y="438"/>
                    <a:pt x="72" y="438"/>
                  </a:cubicBezTo>
                  <a:cubicBezTo>
                    <a:pt x="51" y="438"/>
                    <a:pt x="29" y="436"/>
                    <a:pt x="6" y="43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2" y="437"/>
                    <a:pt x="2" y="437"/>
                    <a:pt x="2" y="437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5" y="440"/>
                    <a:pt x="5" y="440"/>
                    <a:pt x="5" y="440"/>
                  </a:cubicBezTo>
                  <a:cubicBezTo>
                    <a:pt x="28" y="444"/>
                    <a:pt x="50" y="446"/>
                    <a:pt x="72" y="446"/>
                  </a:cubicBezTo>
                  <a:cubicBezTo>
                    <a:pt x="119" y="446"/>
                    <a:pt x="162" y="437"/>
                    <a:pt x="198" y="427"/>
                  </a:cubicBezTo>
                  <a:cubicBezTo>
                    <a:pt x="234" y="417"/>
                    <a:pt x="261" y="405"/>
                    <a:pt x="276" y="399"/>
                  </a:cubicBezTo>
                  <a:cubicBezTo>
                    <a:pt x="590" y="270"/>
                    <a:pt x="772" y="186"/>
                    <a:pt x="878" y="132"/>
                  </a:cubicBezTo>
                  <a:cubicBezTo>
                    <a:pt x="931" y="105"/>
                    <a:pt x="965" y="85"/>
                    <a:pt x="988" y="71"/>
                  </a:cubicBezTo>
                  <a:cubicBezTo>
                    <a:pt x="1010" y="58"/>
                    <a:pt x="1021" y="50"/>
                    <a:pt x="1026" y="46"/>
                  </a:cubicBezTo>
                  <a:cubicBezTo>
                    <a:pt x="1038" y="38"/>
                    <a:pt x="1049" y="28"/>
                    <a:pt x="1060" y="21"/>
                  </a:cubicBezTo>
                  <a:cubicBezTo>
                    <a:pt x="1071" y="13"/>
                    <a:pt x="1083" y="8"/>
                    <a:pt x="1096" y="8"/>
                  </a:cubicBezTo>
                  <a:cubicBezTo>
                    <a:pt x="1097" y="8"/>
                    <a:pt x="1097" y="8"/>
                    <a:pt x="1098" y="8"/>
                  </a:cubicBezTo>
                  <a:cubicBezTo>
                    <a:pt x="1099" y="9"/>
                    <a:pt x="1100" y="10"/>
                    <a:pt x="1101" y="12"/>
                  </a:cubicBezTo>
                  <a:cubicBezTo>
                    <a:pt x="1103" y="14"/>
                    <a:pt x="1104" y="19"/>
                    <a:pt x="1105" y="25"/>
                  </a:cubicBezTo>
                  <a:cubicBezTo>
                    <a:pt x="1106" y="31"/>
                    <a:pt x="1106" y="38"/>
                    <a:pt x="1106" y="46"/>
                  </a:cubicBezTo>
                  <a:cubicBezTo>
                    <a:pt x="1106" y="66"/>
                    <a:pt x="1103" y="91"/>
                    <a:pt x="1099" y="115"/>
                  </a:cubicBezTo>
                  <a:cubicBezTo>
                    <a:pt x="1094" y="138"/>
                    <a:pt x="1088" y="160"/>
                    <a:pt x="1082" y="174"/>
                  </a:cubicBezTo>
                  <a:cubicBezTo>
                    <a:pt x="1077" y="183"/>
                    <a:pt x="1073" y="190"/>
                    <a:pt x="1070" y="194"/>
                  </a:cubicBezTo>
                  <a:cubicBezTo>
                    <a:pt x="1068" y="196"/>
                    <a:pt x="1067" y="197"/>
                    <a:pt x="1066" y="198"/>
                  </a:cubicBezTo>
                  <a:cubicBezTo>
                    <a:pt x="1065" y="198"/>
                    <a:pt x="1064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2" y="198"/>
                    <a:pt x="1061" y="197"/>
                    <a:pt x="1061" y="195"/>
                  </a:cubicBezTo>
                  <a:cubicBezTo>
                    <a:pt x="1060" y="193"/>
                    <a:pt x="1060" y="190"/>
                    <a:pt x="1060" y="187"/>
                  </a:cubicBezTo>
                  <a:cubicBezTo>
                    <a:pt x="1060" y="181"/>
                    <a:pt x="1061" y="174"/>
                    <a:pt x="1063" y="166"/>
                  </a:cubicBezTo>
                  <a:cubicBezTo>
                    <a:pt x="1073" y="129"/>
                    <a:pt x="1077" y="87"/>
                    <a:pt x="1077" y="87"/>
                  </a:cubicBezTo>
                  <a:cubicBezTo>
                    <a:pt x="1078" y="78"/>
                    <a:pt x="1078" y="78"/>
                    <a:pt x="1078" y="78"/>
                  </a:cubicBezTo>
                  <a:cubicBezTo>
                    <a:pt x="1071" y="83"/>
                    <a:pt x="1071" y="83"/>
                    <a:pt x="1071" y="83"/>
                  </a:cubicBezTo>
                  <a:cubicBezTo>
                    <a:pt x="1070" y="83"/>
                    <a:pt x="1037" y="108"/>
                    <a:pt x="954" y="196"/>
                  </a:cubicBezTo>
                  <a:cubicBezTo>
                    <a:pt x="944" y="207"/>
                    <a:pt x="928" y="220"/>
                    <a:pt x="908" y="234"/>
                  </a:cubicBezTo>
                  <a:cubicBezTo>
                    <a:pt x="838" y="286"/>
                    <a:pt x="717" y="357"/>
                    <a:pt x="604" y="419"/>
                  </a:cubicBezTo>
                  <a:cubicBezTo>
                    <a:pt x="492" y="481"/>
                    <a:pt x="389" y="534"/>
                    <a:pt x="357" y="550"/>
                  </a:cubicBezTo>
                  <a:cubicBezTo>
                    <a:pt x="319" y="568"/>
                    <a:pt x="285" y="583"/>
                    <a:pt x="256" y="594"/>
                  </a:cubicBezTo>
                  <a:cubicBezTo>
                    <a:pt x="226" y="605"/>
                    <a:pt x="200" y="612"/>
                    <a:pt x="181" y="613"/>
                  </a:cubicBezTo>
                  <a:cubicBezTo>
                    <a:pt x="178" y="613"/>
                    <a:pt x="175" y="613"/>
                    <a:pt x="172" y="613"/>
                  </a:cubicBezTo>
                  <a:cubicBezTo>
                    <a:pt x="149" y="613"/>
                    <a:pt x="112" y="610"/>
                    <a:pt x="82" y="607"/>
                  </a:cubicBezTo>
                  <a:cubicBezTo>
                    <a:pt x="66" y="606"/>
                    <a:pt x="52" y="605"/>
                    <a:pt x="42" y="604"/>
                  </a:cubicBezTo>
                  <a:cubicBezTo>
                    <a:pt x="37" y="603"/>
                    <a:pt x="33" y="603"/>
                    <a:pt x="30" y="603"/>
                  </a:cubicBezTo>
                  <a:cubicBezTo>
                    <a:pt x="27" y="602"/>
                    <a:pt x="25" y="602"/>
                    <a:pt x="25" y="602"/>
                  </a:cubicBezTo>
                  <a:cubicBezTo>
                    <a:pt x="25" y="606"/>
                    <a:pt x="25" y="606"/>
                    <a:pt x="25" y="606"/>
                  </a:cubicBezTo>
                  <a:cubicBezTo>
                    <a:pt x="29" y="606"/>
                    <a:pt x="29" y="606"/>
                    <a:pt x="29" y="606"/>
                  </a:cubicBezTo>
                  <a:cubicBezTo>
                    <a:pt x="29" y="602"/>
                    <a:pt x="29" y="597"/>
                    <a:pt x="29" y="592"/>
                  </a:cubicBezTo>
                  <a:cubicBezTo>
                    <a:pt x="29" y="560"/>
                    <a:pt x="24" y="521"/>
                    <a:pt x="19" y="490"/>
                  </a:cubicBezTo>
                  <a:cubicBezTo>
                    <a:pt x="14" y="458"/>
                    <a:pt x="10" y="435"/>
                    <a:pt x="10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5" y="440"/>
                    <a:pt x="5" y="440"/>
                    <a:pt x="5" y="440"/>
                  </a:cubicBezTo>
                  <a:cubicBezTo>
                    <a:pt x="6" y="436"/>
                    <a:pt x="6" y="436"/>
                    <a:pt x="6" y="43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21">
              <a:extLst>
                <a:ext uri="{FF2B5EF4-FFF2-40B4-BE49-F238E27FC236}">
                  <a16:creationId xmlns:a16="http://schemas.microsoft.com/office/drawing/2014/main" id="{0C5E954B-02CA-40F5-8175-B2D10C27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053"/>
              <a:ext cx="881" cy="376"/>
            </a:xfrm>
            <a:custGeom>
              <a:avLst/>
              <a:gdLst>
                <a:gd name="T0" fmla="*/ 0 w 1042"/>
                <a:gd name="T1" fmla="*/ 269 h 443"/>
                <a:gd name="T2" fmla="*/ 23 w 1042"/>
                <a:gd name="T3" fmla="*/ 271 h 443"/>
                <a:gd name="T4" fmla="*/ 218 w 1042"/>
                <a:gd name="T5" fmla="*/ 216 h 443"/>
                <a:gd name="T6" fmla="*/ 413 w 1042"/>
                <a:gd name="T7" fmla="*/ 132 h 443"/>
                <a:gd name="T8" fmla="*/ 630 w 1042"/>
                <a:gd name="T9" fmla="*/ 3 h 443"/>
                <a:gd name="T10" fmla="*/ 628 w 1042"/>
                <a:gd name="T11" fmla="*/ 0 h 443"/>
                <a:gd name="T12" fmla="*/ 413 w 1042"/>
                <a:gd name="T13" fmla="*/ 130 h 443"/>
                <a:gd name="T14" fmla="*/ 217 w 1042"/>
                <a:gd name="T15" fmla="*/ 215 h 443"/>
                <a:gd name="T16" fmla="*/ 23 w 1042"/>
                <a:gd name="T17" fmla="*/ 269 h 443"/>
                <a:gd name="T18" fmla="*/ 6 w 1042"/>
                <a:gd name="T19" fmla="*/ 268 h 443"/>
                <a:gd name="T20" fmla="*/ 3 w 1042"/>
                <a:gd name="T21" fmla="*/ 267 h 443"/>
                <a:gd name="T22" fmla="*/ 1 w 1042"/>
                <a:gd name="T23" fmla="*/ 267 h 443"/>
                <a:gd name="T24" fmla="*/ 1 w 1042"/>
                <a:gd name="T25" fmla="*/ 267 h 443"/>
                <a:gd name="T26" fmla="*/ 0 w 1042"/>
                <a:gd name="T27" fmla="*/ 269 h 4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2" h="443">
                  <a:moveTo>
                    <a:pt x="0" y="440"/>
                  </a:moveTo>
                  <a:cubicBezTo>
                    <a:pt x="0" y="440"/>
                    <a:pt x="13" y="443"/>
                    <a:pt x="38" y="443"/>
                  </a:cubicBezTo>
                  <a:cubicBezTo>
                    <a:pt x="92" y="443"/>
                    <a:pt x="202" y="431"/>
                    <a:pt x="361" y="354"/>
                  </a:cubicBezTo>
                  <a:cubicBezTo>
                    <a:pt x="478" y="298"/>
                    <a:pt x="578" y="263"/>
                    <a:pt x="684" y="216"/>
                  </a:cubicBezTo>
                  <a:cubicBezTo>
                    <a:pt x="791" y="168"/>
                    <a:pt x="903" y="108"/>
                    <a:pt x="1042" y="3"/>
                  </a:cubicBezTo>
                  <a:cubicBezTo>
                    <a:pt x="1040" y="0"/>
                    <a:pt x="1040" y="0"/>
                    <a:pt x="1040" y="0"/>
                  </a:cubicBezTo>
                  <a:cubicBezTo>
                    <a:pt x="901" y="105"/>
                    <a:pt x="789" y="165"/>
                    <a:pt x="683" y="212"/>
                  </a:cubicBezTo>
                  <a:cubicBezTo>
                    <a:pt x="577" y="259"/>
                    <a:pt x="476" y="294"/>
                    <a:pt x="359" y="351"/>
                  </a:cubicBezTo>
                  <a:cubicBezTo>
                    <a:pt x="200" y="427"/>
                    <a:pt x="91" y="439"/>
                    <a:pt x="38" y="439"/>
                  </a:cubicBezTo>
                  <a:cubicBezTo>
                    <a:pt x="26" y="439"/>
                    <a:pt x="16" y="438"/>
                    <a:pt x="10" y="438"/>
                  </a:cubicBezTo>
                  <a:cubicBezTo>
                    <a:pt x="7" y="437"/>
                    <a:pt x="4" y="437"/>
                    <a:pt x="3" y="437"/>
                  </a:cubicBezTo>
                  <a:cubicBezTo>
                    <a:pt x="2" y="437"/>
                    <a:pt x="1" y="437"/>
                    <a:pt x="1" y="437"/>
                  </a:cubicBezTo>
                  <a:cubicBezTo>
                    <a:pt x="1" y="437"/>
                    <a:pt x="1" y="437"/>
                    <a:pt x="1" y="437"/>
                  </a:cubicBezTo>
                  <a:lnTo>
                    <a:pt x="0" y="44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22">
              <a:extLst>
                <a:ext uri="{FF2B5EF4-FFF2-40B4-BE49-F238E27FC236}">
                  <a16:creationId xmlns:a16="http://schemas.microsoft.com/office/drawing/2014/main" id="{33415D90-E6AB-4F97-8034-68562064D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12"/>
              <a:ext cx="28" cy="17"/>
            </a:xfrm>
            <a:custGeom>
              <a:avLst/>
              <a:gdLst>
                <a:gd name="T0" fmla="*/ 4 w 33"/>
                <a:gd name="T1" fmla="*/ 11 h 20"/>
                <a:gd name="T2" fmla="*/ 4 w 33"/>
                <a:gd name="T3" fmla="*/ 11 h 20"/>
                <a:gd name="T4" fmla="*/ 8 w 33"/>
                <a:gd name="T5" fmla="*/ 8 h 20"/>
                <a:gd name="T6" fmla="*/ 11 w 33"/>
                <a:gd name="T7" fmla="*/ 6 h 20"/>
                <a:gd name="T8" fmla="*/ 14 w 33"/>
                <a:gd name="T9" fmla="*/ 5 h 20"/>
                <a:gd name="T10" fmla="*/ 14 w 33"/>
                <a:gd name="T11" fmla="*/ 5 h 20"/>
                <a:gd name="T12" fmla="*/ 15 w 33"/>
                <a:gd name="T13" fmla="*/ 7 h 20"/>
                <a:gd name="T14" fmla="*/ 18 w 33"/>
                <a:gd name="T15" fmla="*/ 8 h 20"/>
                <a:gd name="T16" fmla="*/ 20 w 33"/>
                <a:gd name="T17" fmla="*/ 4 h 20"/>
                <a:gd name="T18" fmla="*/ 17 w 33"/>
                <a:gd name="T19" fmla="*/ 2 h 20"/>
                <a:gd name="T20" fmla="*/ 14 w 33"/>
                <a:gd name="T21" fmla="*/ 0 h 20"/>
                <a:gd name="T22" fmla="*/ 8 w 33"/>
                <a:gd name="T23" fmla="*/ 2 h 20"/>
                <a:gd name="T24" fmla="*/ 3 w 33"/>
                <a:gd name="T25" fmla="*/ 6 h 20"/>
                <a:gd name="T26" fmla="*/ 1 w 33"/>
                <a:gd name="T27" fmla="*/ 8 h 20"/>
                <a:gd name="T28" fmla="*/ 1 w 33"/>
                <a:gd name="T29" fmla="*/ 11 h 20"/>
                <a:gd name="T30" fmla="*/ 4 w 33"/>
                <a:gd name="T31" fmla="*/ 11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20"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10" y="15"/>
                    <a:pt x="13" y="12"/>
                  </a:cubicBezTo>
                  <a:cubicBezTo>
                    <a:pt x="15" y="11"/>
                    <a:pt x="16" y="10"/>
                    <a:pt x="18" y="9"/>
                  </a:cubicBezTo>
                  <a:cubicBezTo>
                    <a:pt x="19" y="8"/>
                    <a:pt x="21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8"/>
                    <a:pt x="24" y="9"/>
                    <a:pt x="25" y="11"/>
                  </a:cubicBezTo>
                  <a:cubicBezTo>
                    <a:pt x="26" y="13"/>
                    <a:pt x="28" y="13"/>
                    <a:pt x="30" y="12"/>
                  </a:cubicBezTo>
                  <a:cubicBezTo>
                    <a:pt x="32" y="11"/>
                    <a:pt x="33" y="9"/>
                    <a:pt x="32" y="7"/>
                  </a:cubicBezTo>
                  <a:cubicBezTo>
                    <a:pt x="31" y="5"/>
                    <a:pt x="30" y="3"/>
                    <a:pt x="28" y="2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6" y="1"/>
                    <a:pt x="14" y="2"/>
                  </a:cubicBezTo>
                  <a:cubicBezTo>
                    <a:pt x="10" y="4"/>
                    <a:pt x="7" y="7"/>
                    <a:pt x="5" y="9"/>
                  </a:cubicBezTo>
                  <a:cubicBezTo>
                    <a:pt x="2" y="11"/>
                    <a:pt x="1" y="13"/>
                    <a:pt x="1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0"/>
                    <a:pt x="7" y="1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Rectangle 23">
              <a:extLst>
                <a:ext uri="{FF2B5EF4-FFF2-40B4-BE49-F238E27FC236}">
                  <a16:creationId xmlns:a16="http://schemas.microsoft.com/office/drawing/2014/main" id="{3A67EDF8-DCAE-4561-99F0-64EA60DD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403"/>
              <a:ext cx="7" cy="152"/>
            </a:xfrm>
            <a:prstGeom prst="rect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4" name="Freeform 24">
              <a:extLst>
                <a:ext uri="{FF2B5EF4-FFF2-40B4-BE49-F238E27FC236}">
                  <a16:creationId xmlns:a16="http://schemas.microsoft.com/office/drawing/2014/main" id="{286D7DB2-CC10-4705-8CCD-84AAC7C0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03"/>
              <a:ext cx="7" cy="152"/>
            </a:xfrm>
            <a:custGeom>
              <a:avLst/>
              <a:gdLst>
                <a:gd name="T0" fmla="*/ 0 w 7"/>
                <a:gd name="T1" fmla="*/ 0 h 152"/>
                <a:gd name="T2" fmla="*/ 0 w 7"/>
                <a:gd name="T3" fmla="*/ 152 h 152"/>
                <a:gd name="T4" fmla="*/ 7 w 7"/>
                <a:gd name="T5" fmla="*/ 152 h 152"/>
                <a:gd name="T6" fmla="*/ 7 w 7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2">
                  <a:moveTo>
                    <a:pt x="0" y="0"/>
                  </a:moveTo>
                  <a:lnTo>
                    <a:pt x="0" y="152"/>
                  </a:lnTo>
                  <a:lnTo>
                    <a:pt x="7" y="15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25">
              <a:extLst>
                <a:ext uri="{FF2B5EF4-FFF2-40B4-BE49-F238E27FC236}">
                  <a16:creationId xmlns:a16="http://schemas.microsoft.com/office/drawing/2014/main" id="{D80B9CA6-F0DF-4989-A600-3B69BE4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58"/>
              <a:ext cx="216" cy="74"/>
            </a:xfrm>
            <a:custGeom>
              <a:avLst/>
              <a:gdLst>
                <a:gd name="T0" fmla="*/ 149 w 256"/>
                <a:gd name="T1" fmla="*/ 28 h 87"/>
                <a:gd name="T2" fmla="*/ 2 w 256"/>
                <a:gd name="T3" fmla="*/ 0 h 87"/>
                <a:gd name="T4" fmla="*/ 0 w 256"/>
                <a:gd name="T5" fmla="*/ 22 h 87"/>
                <a:gd name="T6" fmla="*/ 154 w 256"/>
                <a:gd name="T7" fmla="*/ 54 h 87"/>
                <a:gd name="T8" fmla="*/ 149 w 256"/>
                <a:gd name="T9" fmla="*/ 2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87">
                  <a:moveTo>
                    <a:pt x="249" y="46"/>
                  </a:moveTo>
                  <a:cubicBezTo>
                    <a:pt x="249" y="46"/>
                    <a:pt x="175" y="6"/>
                    <a:pt x="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71" y="38"/>
                    <a:pt x="256" y="87"/>
                  </a:cubicBezTo>
                  <a:lnTo>
                    <a:pt x="249" y="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26">
              <a:extLst>
                <a:ext uri="{FF2B5EF4-FFF2-40B4-BE49-F238E27FC236}">
                  <a16:creationId xmlns:a16="http://schemas.microsoft.com/office/drawing/2014/main" id="{DDF0A943-E51A-4282-9526-297063BCC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57"/>
              <a:ext cx="220" cy="79"/>
            </a:xfrm>
            <a:custGeom>
              <a:avLst/>
              <a:gdLst>
                <a:gd name="T0" fmla="*/ 151 w 260"/>
                <a:gd name="T1" fmla="*/ 30 h 93"/>
                <a:gd name="T2" fmla="*/ 152 w 260"/>
                <a:gd name="T3" fmla="*/ 29 h 93"/>
                <a:gd name="T4" fmla="*/ 3 w 260"/>
                <a:gd name="T5" fmla="*/ 0 h 93"/>
                <a:gd name="T6" fmla="*/ 2 w 260"/>
                <a:gd name="T7" fmla="*/ 0 h 93"/>
                <a:gd name="T8" fmla="*/ 0 w 260"/>
                <a:gd name="T9" fmla="*/ 25 h 93"/>
                <a:gd name="T10" fmla="*/ 2 w 260"/>
                <a:gd name="T11" fmla="*/ 25 h 93"/>
                <a:gd name="T12" fmla="*/ 6 w 260"/>
                <a:gd name="T13" fmla="*/ 25 h 93"/>
                <a:gd name="T14" fmla="*/ 72 w 260"/>
                <a:gd name="T15" fmla="*/ 31 h 93"/>
                <a:gd name="T16" fmla="*/ 156 w 260"/>
                <a:gd name="T17" fmla="*/ 55 h 93"/>
                <a:gd name="T18" fmla="*/ 157 w 260"/>
                <a:gd name="T19" fmla="*/ 57 h 93"/>
                <a:gd name="T20" fmla="*/ 153 w 260"/>
                <a:gd name="T21" fmla="*/ 29 h 93"/>
                <a:gd name="T22" fmla="*/ 152 w 260"/>
                <a:gd name="T23" fmla="*/ 29 h 93"/>
                <a:gd name="T24" fmla="*/ 151 w 260"/>
                <a:gd name="T25" fmla="*/ 30 h 93"/>
                <a:gd name="T26" fmla="*/ 151 w 260"/>
                <a:gd name="T27" fmla="*/ 31 h 93"/>
                <a:gd name="T28" fmla="*/ 156 w 260"/>
                <a:gd name="T29" fmla="*/ 55 h 93"/>
                <a:gd name="T30" fmla="*/ 156 w 260"/>
                <a:gd name="T31" fmla="*/ 55 h 93"/>
                <a:gd name="T32" fmla="*/ 157 w 260"/>
                <a:gd name="T33" fmla="*/ 54 h 93"/>
                <a:gd name="T34" fmla="*/ 60 w 260"/>
                <a:gd name="T35" fmla="*/ 26 h 93"/>
                <a:gd name="T36" fmla="*/ 2 w 260"/>
                <a:gd name="T37" fmla="*/ 22 h 93"/>
                <a:gd name="T38" fmla="*/ 2 w 260"/>
                <a:gd name="T39" fmla="*/ 24 h 93"/>
                <a:gd name="T40" fmla="*/ 3 w 260"/>
                <a:gd name="T41" fmla="*/ 24 h 93"/>
                <a:gd name="T42" fmla="*/ 3 w 260"/>
                <a:gd name="T43" fmla="*/ 2 h 93"/>
                <a:gd name="T44" fmla="*/ 3 w 260"/>
                <a:gd name="T45" fmla="*/ 2 h 93"/>
                <a:gd name="T46" fmla="*/ 3 w 260"/>
                <a:gd name="T47" fmla="*/ 3 h 93"/>
                <a:gd name="T48" fmla="*/ 116 w 260"/>
                <a:gd name="T49" fmla="*/ 18 h 93"/>
                <a:gd name="T50" fmla="*/ 143 w 260"/>
                <a:gd name="T51" fmla="*/ 26 h 93"/>
                <a:gd name="T52" fmla="*/ 150 w 260"/>
                <a:gd name="T53" fmla="*/ 30 h 93"/>
                <a:gd name="T54" fmla="*/ 151 w 260"/>
                <a:gd name="T55" fmla="*/ 31 h 93"/>
                <a:gd name="T56" fmla="*/ 151 w 260"/>
                <a:gd name="T57" fmla="*/ 31 h 93"/>
                <a:gd name="T58" fmla="*/ 151 w 260"/>
                <a:gd name="T59" fmla="*/ 31 h 93"/>
                <a:gd name="T60" fmla="*/ 151 w 260"/>
                <a:gd name="T61" fmla="*/ 30 h 93"/>
                <a:gd name="T62" fmla="*/ 151 w 260"/>
                <a:gd name="T63" fmla="*/ 31 h 93"/>
                <a:gd name="T64" fmla="*/ 151 w 260"/>
                <a:gd name="T65" fmla="*/ 3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0" h="93">
                  <a:moveTo>
                    <a:pt x="251" y="48"/>
                  </a:moveTo>
                  <a:cubicBezTo>
                    <a:pt x="252" y="47"/>
                    <a:pt x="252" y="47"/>
                    <a:pt x="252" y="47"/>
                  </a:cubicBezTo>
                  <a:cubicBezTo>
                    <a:pt x="252" y="47"/>
                    <a:pt x="177" y="6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5" y="41"/>
                    <a:pt x="10" y="41"/>
                  </a:cubicBezTo>
                  <a:cubicBezTo>
                    <a:pt x="27" y="42"/>
                    <a:pt x="70" y="43"/>
                    <a:pt x="119" y="50"/>
                  </a:cubicBezTo>
                  <a:cubicBezTo>
                    <a:pt x="167" y="57"/>
                    <a:pt x="220" y="70"/>
                    <a:pt x="257" y="91"/>
                  </a:cubicBezTo>
                  <a:cubicBezTo>
                    <a:pt x="260" y="93"/>
                    <a:pt x="260" y="93"/>
                    <a:pt x="260" y="93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8" y="89"/>
                    <a:pt x="258" y="89"/>
                    <a:pt x="258" y="89"/>
                  </a:cubicBezTo>
                  <a:cubicBezTo>
                    <a:pt x="259" y="88"/>
                    <a:pt x="259" y="88"/>
                    <a:pt x="259" y="88"/>
                  </a:cubicBezTo>
                  <a:cubicBezTo>
                    <a:pt x="216" y="63"/>
                    <a:pt x="152" y="50"/>
                    <a:pt x="99" y="44"/>
                  </a:cubicBezTo>
                  <a:cubicBezTo>
                    <a:pt x="45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0" y="7"/>
                    <a:pt x="152" y="18"/>
                    <a:pt x="192" y="29"/>
                  </a:cubicBezTo>
                  <a:cubicBezTo>
                    <a:pt x="212" y="35"/>
                    <a:pt x="227" y="40"/>
                    <a:pt x="236" y="44"/>
                  </a:cubicBezTo>
                  <a:cubicBezTo>
                    <a:pt x="241" y="46"/>
                    <a:pt x="245" y="47"/>
                    <a:pt x="247" y="48"/>
                  </a:cubicBezTo>
                  <a:cubicBezTo>
                    <a:pt x="248" y="49"/>
                    <a:pt x="249" y="49"/>
                    <a:pt x="250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49" y="49"/>
                    <a:pt x="249" y="49"/>
                    <a:pt x="249" y="49"/>
                  </a:cubicBezTo>
                  <a:lnTo>
                    <a:pt x="251" y="4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27">
              <a:extLst>
                <a:ext uri="{FF2B5EF4-FFF2-40B4-BE49-F238E27FC236}">
                  <a16:creationId xmlns:a16="http://schemas.microsoft.com/office/drawing/2014/main" id="{2E1A87F0-FACE-4907-8972-6DEAC115C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" y="1044"/>
              <a:ext cx="546" cy="461"/>
            </a:xfrm>
            <a:custGeom>
              <a:avLst/>
              <a:gdLst>
                <a:gd name="T0" fmla="*/ 319 w 645"/>
                <a:gd name="T1" fmla="*/ 83 h 543"/>
                <a:gd name="T2" fmla="*/ 12 w 645"/>
                <a:gd name="T3" fmla="*/ 32 h 543"/>
                <a:gd name="T4" fmla="*/ 30 w 645"/>
                <a:gd name="T5" fmla="*/ 197 h 543"/>
                <a:gd name="T6" fmla="*/ 314 w 645"/>
                <a:gd name="T7" fmla="*/ 332 h 543"/>
                <a:gd name="T8" fmla="*/ 370 w 645"/>
                <a:gd name="T9" fmla="*/ 227 h 543"/>
                <a:gd name="T10" fmla="*/ 319 w 645"/>
                <a:gd name="T11" fmla="*/ 83 h 543"/>
                <a:gd name="T12" fmla="*/ 357 w 645"/>
                <a:gd name="T13" fmla="*/ 225 h 543"/>
                <a:gd name="T14" fmla="*/ 306 w 645"/>
                <a:gd name="T15" fmla="*/ 322 h 543"/>
                <a:gd name="T16" fmla="*/ 44 w 645"/>
                <a:gd name="T17" fmla="*/ 197 h 543"/>
                <a:gd name="T18" fmla="*/ 28 w 645"/>
                <a:gd name="T19" fmla="*/ 44 h 543"/>
                <a:gd name="T20" fmla="*/ 311 w 645"/>
                <a:gd name="T21" fmla="*/ 92 h 543"/>
                <a:gd name="T22" fmla="*/ 357 w 645"/>
                <a:gd name="T23" fmla="*/ 225 h 5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5" h="543">
                  <a:moveTo>
                    <a:pt x="526" y="137"/>
                  </a:moveTo>
                  <a:cubicBezTo>
                    <a:pt x="406" y="86"/>
                    <a:pt x="55" y="0"/>
                    <a:pt x="19" y="53"/>
                  </a:cubicBezTo>
                  <a:cubicBezTo>
                    <a:pt x="0" y="80"/>
                    <a:pt x="5" y="247"/>
                    <a:pt x="48" y="322"/>
                  </a:cubicBezTo>
                  <a:cubicBezTo>
                    <a:pt x="92" y="396"/>
                    <a:pt x="200" y="537"/>
                    <a:pt x="517" y="542"/>
                  </a:cubicBezTo>
                  <a:cubicBezTo>
                    <a:pt x="591" y="543"/>
                    <a:pt x="607" y="469"/>
                    <a:pt x="609" y="371"/>
                  </a:cubicBezTo>
                  <a:cubicBezTo>
                    <a:pt x="612" y="273"/>
                    <a:pt x="645" y="187"/>
                    <a:pt x="526" y="137"/>
                  </a:cubicBezTo>
                  <a:close/>
                  <a:moveTo>
                    <a:pt x="588" y="367"/>
                  </a:moveTo>
                  <a:cubicBezTo>
                    <a:pt x="586" y="457"/>
                    <a:pt x="571" y="526"/>
                    <a:pt x="503" y="525"/>
                  </a:cubicBezTo>
                  <a:cubicBezTo>
                    <a:pt x="213" y="520"/>
                    <a:pt x="114" y="390"/>
                    <a:pt x="73" y="321"/>
                  </a:cubicBezTo>
                  <a:cubicBezTo>
                    <a:pt x="33" y="252"/>
                    <a:pt x="29" y="97"/>
                    <a:pt x="46" y="72"/>
                  </a:cubicBezTo>
                  <a:cubicBezTo>
                    <a:pt x="79" y="23"/>
                    <a:pt x="401" y="103"/>
                    <a:pt x="511" y="150"/>
                  </a:cubicBezTo>
                  <a:cubicBezTo>
                    <a:pt x="621" y="196"/>
                    <a:pt x="590" y="276"/>
                    <a:pt x="588" y="367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28">
              <a:extLst>
                <a:ext uri="{FF2B5EF4-FFF2-40B4-BE49-F238E27FC236}">
                  <a16:creationId xmlns:a16="http://schemas.microsoft.com/office/drawing/2014/main" id="{9B01CA49-5093-456E-8135-AACE08A2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044"/>
              <a:ext cx="531" cy="446"/>
            </a:xfrm>
            <a:custGeom>
              <a:avLst/>
              <a:gdLst>
                <a:gd name="T0" fmla="*/ 308 w 627"/>
                <a:gd name="T1" fmla="*/ 84 h 525"/>
                <a:gd name="T2" fmla="*/ 1 w 627"/>
                <a:gd name="T3" fmla="*/ 32 h 525"/>
                <a:gd name="T4" fmla="*/ 0 w 627"/>
                <a:gd name="T5" fmla="*/ 32 h 525"/>
                <a:gd name="T6" fmla="*/ 304 w 627"/>
                <a:gd name="T7" fmla="*/ 88 h 525"/>
                <a:gd name="T8" fmla="*/ 355 w 627"/>
                <a:gd name="T9" fmla="*/ 231 h 525"/>
                <a:gd name="T10" fmla="*/ 335 w 627"/>
                <a:gd name="T11" fmla="*/ 322 h 525"/>
                <a:gd name="T12" fmla="*/ 359 w 627"/>
                <a:gd name="T13" fmla="*/ 228 h 525"/>
                <a:gd name="T14" fmla="*/ 308 w 627"/>
                <a:gd name="T15" fmla="*/ 84 h 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7" h="525">
                  <a:moveTo>
                    <a:pt x="508" y="137"/>
                  </a:moveTo>
                  <a:cubicBezTo>
                    <a:pt x="388" y="86"/>
                    <a:pt x="37" y="0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9" y="14"/>
                    <a:pt x="387" y="95"/>
                    <a:pt x="501" y="143"/>
                  </a:cubicBezTo>
                  <a:cubicBezTo>
                    <a:pt x="621" y="193"/>
                    <a:pt x="588" y="279"/>
                    <a:pt x="585" y="377"/>
                  </a:cubicBezTo>
                  <a:cubicBezTo>
                    <a:pt x="583" y="441"/>
                    <a:pt x="576" y="495"/>
                    <a:pt x="550" y="525"/>
                  </a:cubicBezTo>
                  <a:cubicBezTo>
                    <a:pt x="581" y="497"/>
                    <a:pt x="590" y="440"/>
                    <a:pt x="591" y="371"/>
                  </a:cubicBezTo>
                  <a:cubicBezTo>
                    <a:pt x="594" y="273"/>
                    <a:pt x="627" y="187"/>
                    <a:pt x="508" y="137"/>
                  </a:cubicBezTo>
                  <a:close/>
                </a:path>
              </a:pathLst>
            </a:custGeom>
            <a:solidFill>
              <a:srgbClr val="C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29">
              <a:extLst>
                <a:ext uri="{FF2B5EF4-FFF2-40B4-BE49-F238E27FC236}">
                  <a16:creationId xmlns:a16="http://schemas.microsoft.com/office/drawing/2014/main" id="{576805E6-561E-4918-ACFC-DEC227F7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107"/>
              <a:ext cx="445" cy="390"/>
            </a:xfrm>
            <a:custGeom>
              <a:avLst/>
              <a:gdLst>
                <a:gd name="T0" fmla="*/ 30 w 527"/>
                <a:gd name="T1" fmla="*/ 152 h 459"/>
                <a:gd name="T2" fmla="*/ 14 w 527"/>
                <a:gd name="T3" fmla="*/ 0 h 459"/>
                <a:gd name="T4" fmla="*/ 10 w 527"/>
                <a:gd name="T5" fmla="*/ 3 h 459"/>
                <a:gd name="T6" fmla="*/ 26 w 527"/>
                <a:gd name="T7" fmla="*/ 156 h 459"/>
                <a:gd name="T8" fmla="*/ 285 w 527"/>
                <a:gd name="T9" fmla="*/ 281 h 459"/>
                <a:gd name="T10" fmla="*/ 317 w 527"/>
                <a:gd name="T11" fmla="*/ 267 h 459"/>
                <a:gd name="T12" fmla="*/ 289 w 527"/>
                <a:gd name="T13" fmla="*/ 277 h 459"/>
                <a:gd name="T14" fmla="*/ 30 w 527"/>
                <a:gd name="T15" fmla="*/ 152 h 4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7" h="459">
                  <a:moveTo>
                    <a:pt x="50" y="248"/>
                  </a:moveTo>
                  <a:cubicBezTo>
                    <a:pt x="11" y="180"/>
                    <a:pt x="6" y="27"/>
                    <a:pt x="23" y="0"/>
                  </a:cubicBezTo>
                  <a:cubicBezTo>
                    <a:pt x="20" y="1"/>
                    <a:pt x="18" y="3"/>
                    <a:pt x="17" y="5"/>
                  </a:cubicBezTo>
                  <a:cubicBezTo>
                    <a:pt x="0" y="31"/>
                    <a:pt x="4" y="185"/>
                    <a:pt x="44" y="254"/>
                  </a:cubicBezTo>
                  <a:cubicBezTo>
                    <a:pt x="84" y="324"/>
                    <a:pt x="183" y="453"/>
                    <a:pt x="474" y="458"/>
                  </a:cubicBezTo>
                  <a:cubicBezTo>
                    <a:pt x="497" y="459"/>
                    <a:pt x="514" y="451"/>
                    <a:pt x="527" y="436"/>
                  </a:cubicBezTo>
                  <a:cubicBezTo>
                    <a:pt x="515" y="447"/>
                    <a:pt x="500" y="452"/>
                    <a:pt x="480" y="452"/>
                  </a:cubicBezTo>
                  <a:cubicBezTo>
                    <a:pt x="190" y="447"/>
                    <a:pt x="91" y="317"/>
                    <a:pt x="50" y="248"/>
                  </a:cubicBezTo>
                  <a:close/>
                </a:path>
              </a:pathLst>
            </a:custGeom>
            <a:solidFill>
              <a:srgbClr val="68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30">
              <a:extLst>
                <a:ext uri="{FF2B5EF4-FFF2-40B4-BE49-F238E27FC236}">
                  <a16:creationId xmlns:a16="http://schemas.microsoft.com/office/drawing/2014/main" id="{0FF481AB-B186-4123-A411-62001B1FF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294"/>
              <a:ext cx="20" cy="41"/>
            </a:xfrm>
            <a:custGeom>
              <a:avLst/>
              <a:gdLst>
                <a:gd name="T0" fmla="*/ 13 w 23"/>
                <a:gd name="T1" fmla="*/ 2 h 48"/>
                <a:gd name="T2" fmla="*/ 3 w 23"/>
                <a:gd name="T3" fmla="*/ 17 h 48"/>
                <a:gd name="T4" fmla="*/ 12 w 23"/>
                <a:gd name="T5" fmla="*/ 21 h 48"/>
                <a:gd name="T6" fmla="*/ 13 w 23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8">
                  <a:moveTo>
                    <a:pt x="19" y="2"/>
                  </a:moveTo>
                  <a:cubicBezTo>
                    <a:pt x="12" y="6"/>
                    <a:pt x="0" y="19"/>
                    <a:pt x="5" y="27"/>
                  </a:cubicBezTo>
                  <a:cubicBezTo>
                    <a:pt x="11" y="34"/>
                    <a:pt x="14" y="48"/>
                    <a:pt x="18" y="34"/>
                  </a:cubicBezTo>
                  <a:cubicBezTo>
                    <a:pt x="22" y="20"/>
                    <a:pt x="23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31">
              <a:extLst>
                <a:ext uri="{FF2B5EF4-FFF2-40B4-BE49-F238E27FC236}">
                  <a16:creationId xmlns:a16="http://schemas.microsoft.com/office/drawing/2014/main" id="{06374523-904F-493E-9A94-50BE7A02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298"/>
              <a:ext cx="125" cy="200"/>
            </a:xfrm>
            <a:custGeom>
              <a:avLst/>
              <a:gdLst>
                <a:gd name="T0" fmla="*/ 10 w 148"/>
                <a:gd name="T1" fmla="*/ 89 h 235"/>
                <a:gd name="T2" fmla="*/ 14 w 148"/>
                <a:gd name="T3" fmla="*/ 68 h 235"/>
                <a:gd name="T4" fmla="*/ 16 w 148"/>
                <a:gd name="T5" fmla="*/ 48 h 235"/>
                <a:gd name="T6" fmla="*/ 20 w 148"/>
                <a:gd name="T7" fmla="*/ 9 h 235"/>
                <a:gd name="T8" fmla="*/ 51 w 148"/>
                <a:gd name="T9" fmla="*/ 26 h 235"/>
                <a:gd name="T10" fmla="*/ 66 w 148"/>
                <a:gd name="T11" fmla="*/ 37 h 235"/>
                <a:gd name="T12" fmla="*/ 85 w 148"/>
                <a:gd name="T13" fmla="*/ 47 h 235"/>
                <a:gd name="T14" fmla="*/ 76 w 148"/>
                <a:gd name="T15" fmla="*/ 76 h 235"/>
                <a:gd name="T16" fmla="*/ 46 w 148"/>
                <a:gd name="T17" fmla="*/ 62 h 235"/>
                <a:gd name="T18" fmla="*/ 41 w 148"/>
                <a:gd name="T19" fmla="*/ 48 h 235"/>
                <a:gd name="T20" fmla="*/ 25 w 148"/>
                <a:gd name="T21" fmla="*/ 23 h 235"/>
                <a:gd name="T22" fmla="*/ 30 w 148"/>
                <a:gd name="T23" fmla="*/ 69 h 235"/>
                <a:gd name="T24" fmla="*/ 35 w 148"/>
                <a:gd name="T25" fmla="*/ 106 h 235"/>
                <a:gd name="T26" fmla="*/ 34 w 148"/>
                <a:gd name="T27" fmla="*/ 141 h 235"/>
                <a:gd name="T28" fmla="*/ 10 w 148"/>
                <a:gd name="T29" fmla="*/ 89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8" h="235">
                  <a:moveTo>
                    <a:pt x="16" y="143"/>
                  </a:moveTo>
                  <a:cubicBezTo>
                    <a:pt x="16" y="143"/>
                    <a:pt x="15" y="127"/>
                    <a:pt x="23" y="111"/>
                  </a:cubicBezTo>
                  <a:cubicBezTo>
                    <a:pt x="32" y="95"/>
                    <a:pt x="33" y="82"/>
                    <a:pt x="26" y="77"/>
                  </a:cubicBezTo>
                  <a:cubicBezTo>
                    <a:pt x="20" y="71"/>
                    <a:pt x="0" y="28"/>
                    <a:pt x="33" y="14"/>
                  </a:cubicBezTo>
                  <a:cubicBezTo>
                    <a:pt x="66" y="0"/>
                    <a:pt x="76" y="24"/>
                    <a:pt x="84" y="41"/>
                  </a:cubicBezTo>
                  <a:cubicBezTo>
                    <a:pt x="91" y="59"/>
                    <a:pt x="102" y="65"/>
                    <a:pt x="109" y="61"/>
                  </a:cubicBezTo>
                  <a:cubicBezTo>
                    <a:pt x="115" y="57"/>
                    <a:pt x="137" y="62"/>
                    <a:pt x="142" y="76"/>
                  </a:cubicBezTo>
                  <a:cubicBezTo>
                    <a:pt x="146" y="90"/>
                    <a:pt x="148" y="114"/>
                    <a:pt x="127" y="123"/>
                  </a:cubicBezTo>
                  <a:cubicBezTo>
                    <a:pt x="106" y="132"/>
                    <a:pt x="86" y="110"/>
                    <a:pt x="77" y="101"/>
                  </a:cubicBezTo>
                  <a:cubicBezTo>
                    <a:pt x="68" y="92"/>
                    <a:pt x="70" y="93"/>
                    <a:pt x="69" y="78"/>
                  </a:cubicBezTo>
                  <a:cubicBezTo>
                    <a:pt x="69" y="63"/>
                    <a:pt x="60" y="28"/>
                    <a:pt x="43" y="38"/>
                  </a:cubicBezTo>
                  <a:cubicBezTo>
                    <a:pt x="26" y="49"/>
                    <a:pt x="53" y="95"/>
                    <a:pt x="51" y="112"/>
                  </a:cubicBezTo>
                  <a:cubicBezTo>
                    <a:pt x="50" y="130"/>
                    <a:pt x="51" y="153"/>
                    <a:pt x="57" y="171"/>
                  </a:cubicBezTo>
                  <a:cubicBezTo>
                    <a:pt x="62" y="189"/>
                    <a:pt x="75" y="224"/>
                    <a:pt x="56" y="229"/>
                  </a:cubicBezTo>
                  <a:cubicBezTo>
                    <a:pt x="37" y="235"/>
                    <a:pt x="16" y="143"/>
                    <a:pt x="16" y="143"/>
                  </a:cubicBezTo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32">
              <a:extLst>
                <a:ext uri="{FF2B5EF4-FFF2-40B4-BE49-F238E27FC236}">
                  <a16:creationId xmlns:a16="http://schemas.microsoft.com/office/drawing/2014/main" id="{9F5F8766-55F7-41ED-A682-354CC419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305"/>
              <a:ext cx="114" cy="189"/>
            </a:xfrm>
            <a:custGeom>
              <a:avLst/>
              <a:gdLst>
                <a:gd name="T0" fmla="*/ 3 w 135"/>
                <a:gd name="T1" fmla="*/ 82 h 223"/>
                <a:gd name="T2" fmla="*/ 3 w 135"/>
                <a:gd name="T3" fmla="*/ 82 h 223"/>
                <a:gd name="T4" fmla="*/ 12 w 135"/>
                <a:gd name="T5" fmla="*/ 48 h 223"/>
                <a:gd name="T6" fmla="*/ 7 w 135"/>
                <a:gd name="T7" fmla="*/ 38 h 223"/>
                <a:gd name="T8" fmla="*/ 5 w 135"/>
                <a:gd name="T9" fmla="*/ 12 h 223"/>
                <a:gd name="T10" fmla="*/ 24 w 135"/>
                <a:gd name="T11" fmla="*/ 3 h 223"/>
                <a:gd name="T12" fmla="*/ 42 w 135"/>
                <a:gd name="T13" fmla="*/ 21 h 223"/>
                <a:gd name="T14" fmla="*/ 56 w 135"/>
                <a:gd name="T15" fmla="*/ 34 h 223"/>
                <a:gd name="T16" fmla="*/ 62 w 135"/>
                <a:gd name="T17" fmla="*/ 32 h 223"/>
                <a:gd name="T18" fmla="*/ 77 w 135"/>
                <a:gd name="T19" fmla="*/ 42 h 223"/>
                <a:gd name="T20" fmla="*/ 76 w 135"/>
                <a:gd name="T21" fmla="*/ 62 h 223"/>
                <a:gd name="T22" fmla="*/ 62 w 135"/>
                <a:gd name="T23" fmla="*/ 69 h 223"/>
                <a:gd name="T24" fmla="*/ 40 w 135"/>
                <a:gd name="T25" fmla="*/ 56 h 223"/>
                <a:gd name="T26" fmla="*/ 36 w 135"/>
                <a:gd name="T27" fmla="*/ 49 h 223"/>
                <a:gd name="T28" fmla="*/ 32 w 135"/>
                <a:gd name="T29" fmla="*/ 26 h 223"/>
                <a:gd name="T30" fmla="*/ 22 w 135"/>
                <a:gd name="T31" fmla="*/ 16 h 223"/>
                <a:gd name="T32" fmla="*/ 15 w 135"/>
                <a:gd name="T33" fmla="*/ 21 h 223"/>
                <a:gd name="T34" fmla="*/ 19 w 135"/>
                <a:gd name="T35" fmla="*/ 46 h 223"/>
                <a:gd name="T36" fmla="*/ 22 w 135"/>
                <a:gd name="T37" fmla="*/ 64 h 223"/>
                <a:gd name="T38" fmla="*/ 25 w 135"/>
                <a:gd name="T39" fmla="*/ 100 h 223"/>
                <a:gd name="T40" fmla="*/ 30 w 135"/>
                <a:gd name="T41" fmla="*/ 130 h 223"/>
                <a:gd name="T42" fmla="*/ 25 w 135"/>
                <a:gd name="T43" fmla="*/ 134 h 223"/>
                <a:gd name="T44" fmla="*/ 15 w 135"/>
                <a:gd name="T45" fmla="*/ 120 h 223"/>
                <a:gd name="T46" fmla="*/ 4 w 135"/>
                <a:gd name="T47" fmla="*/ 86 h 223"/>
                <a:gd name="T48" fmla="*/ 3 w 135"/>
                <a:gd name="T49" fmla="*/ 82 h 223"/>
                <a:gd name="T50" fmla="*/ 3 w 135"/>
                <a:gd name="T51" fmla="*/ 82 h 223"/>
                <a:gd name="T52" fmla="*/ 8 w 135"/>
                <a:gd name="T53" fmla="*/ 109 h 223"/>
                <a:gd name="T54" fmla="*/ 20 w 135"/>
                <a:gd name="T55" fmla="*/ 134 h 223"/>
                <a:gd name="T56" fmla="*/ 26 w 135"/>
                <a:gd name="T57" fmla="*/ 136 h 223"/>
                <a:gd name="T58" fmla="*/ 34 w 135"/>
                <a:gd name="T59" fmla="*/ 125 h 223"/>
                <a:gd name="T60" fmla="*/ 25 w 135"/>
                <a:gd name="T61" fmla="*/ 72 h 223"/>
                <a:gd name="T62" fmla="*/ 25 w 135"/>
                <a:gd name="T63" fmla="*/ 63 h 223"/>
                <a:gd name="T64" fmla="*/ 16 w 135"/>
                <a:gd name="T65" fmla="*/ 26 h 223"/>
                <a:gd name="T66" fmla="*/ 19 w 135"/>
                <a:gd name="T67" fmla="*/ 19 h 223"/>
                <a:gd name="T68" fmla="*/ 26 w 135"/>
                <a:gd name="T69" fmla="*/ 21 h 223"/>
                <a:gd name="T70" fmla="*/ 34 w 135"/>
                <a:gd name="T71" fmla="*/ 42 h 223"/>
                <a:gd name="T72" fmla="*/ 35 w 135"/>
                <a:gd name="T73" fmla="*/ 54 h 223"/>
                <a:gd name="T74" fmla="*/ 48 w 135"/>
                <a:gd name="T75" fmla="*/ 66 h 223"/>
                <a:gd name="T76" fmla="*/ 70 w 135"/>
                <a:gd name="T77" fmla="*/ 71 h 223"/>
                <a:gd name="T78" fmla="*/ 81 w 135"/>
                <a:gd name="T79" fmla="*/ 52 h 223"/>
                <a:gd name="T80" fmla="*/ 72 w 135"/>
                <a:gd name="T81" fmla="*/ 33 h 223"/>
                <a:gd name="T82" fmla="*/ 57 w 135"/>
                <a:gd name="T83" fmla="*/ 31 h 223"/>
                <a:gd name="T84" fmla="*/ 50 w 135"/>
                <a:gd name="T85" fmla="*/ 30 h 223"/>
                <a:gd name="T86" fmla="*/ 37 w 135"/>
                <a:gd name="T87" fmla="*/ 7 h 223"/>
                <a:gd name="T88" fmla="*/ 12 w 135"/>
                <a:gd name="T89" fmla="*/ 3 h 223"/>
                <a:gd name="T90" fmla="*/ 0 w 135"/>
                <a:gd name="T91" fmla="*/ 21 h 223"/>
                <a:gd name="T92" fmla="*/ 6 w 135"/>
                <a:gd name="T93" fmla="*/ 40 h 223"/>
                <a:gd name="T94" fmla="*/ 10 w 135"/>
                <a:gd name="T95" fmla="*/ 48 h 223"/>
                <a:gd name="T96" fmla="*/ 2 w 135"/>
                <a:gd name="T97" fmla="*/ 82 h 223"/>
                <a:gd name="T98" fmla="*/ 2 w 135"/>
                <a:gd name="T99" fmla="*/ 82 h 223"/>
                <a:gd name="T100" fmla="*/ 3 w 135"/>
                <a:gd name="T101" fmla="*/ 82 h 2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5" h="223">
                  <a:moveTo>
                    <a:pt x="4" y="135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0"/>
                    <a:pt x="6" y="117"/>
                    <a:pt x="13" y="104"/>
                  </a:cubicBezTo>
                  <a:cubicBezTo>
                    <a:pt x="18" y="94"/>
                    <a:pt x="20" y="86"/>
                    <a:pt x="20" y="79"/>
                  </a:cubicBezTo>
                  <a:cubicBezTo>
                    <a:pt x="20" y="74"/>
                    <a:pt x="19" y="70"/>
                    <a:pt x="15" y="67"/>
                  </a:cubicBezTo>
                  <a:cubicBezTo>
                    <a:pt x="15" y="67"/>
                    <a:pt x="14" y="65"/>
                    <a:pt x="12" y="63"/>
                  </a:cubicBezTo>
                  <a:cubicBezTo>
                    <a:pt x="9" y="57"/>
                    <a:pt x="4" y="46"/>
                    <a:pt x="4" y="35"/>
                  </a:cubicBezTo>
                  <a:cubicBezTo>
                    <a:pt x="4" y="30"/>
                    <a:pt x="5" y="24"/>
                    <a:pt x="8" y="19"/>
                  </a:cubicBezTo>
                  <a:cubicBezTo>
                    <a:pt x="11" y="15"/>
                    <a:pt x="15" y="11"/>
                    <a:pt x="22" y="8"/>
                  </a:cubicBezTo>
                  <a:cubicBezTo>
                    <a:pt x="29" y="5"/>
                    <a:pt x="35" y="3"/>
                    <a:pt x="39" y="3"/>
                  </a:cubicBezTo>
                  <a:cubicBezTo>
                    <a:pt x="48" y="4"/>
                    <a:pt x="54" y="8"/>
                    <a:pt x="59" y="13"/>
                  </a:cubicBezTo>
                  <a:cubicBezTo>
                    <a:pt x="64" y="19"/>
                    <a:pt x="67" y="27"/>
                    <a:pt x="70" y="34"/>
                  </a:cubicBezTo>
                  <a:cubicBezTo>
                    <a:pt x="73" y="41"/>
                    <a:pt x="77" y="47"/>
                    <a:pt x="81" y="50"/>
                  </a:cubicBezTo>
                  <a:cubicBezTo>
                    <a:pt x="85" y="54"/>
                    <a:pt x="89" y="56"/>
                    <a:pt x="92" y="56"/>
                  </a:cubicBezTo>
                  <a:cubicBezTo>
                    <a:pt x="94" y="56"/>
                    <a:pt x="96" y="55"/>
                    <a:pt x="98" y="54"/>
                  </a:cubicBezTo>
                  <a:cubicBezTo>
                    <a:pt x="99" y="54"/>
                    <a:pt x="101" y="53"/>
                    <a:pt x="103" y="53"/>
                  </a:cubicBezTo>
                  <a:cubicBezTo>
                    <a:pt x="107" y="53"/>
                    <a:pt x="113" y="55"/>
                    <a:pt x="118" y="57"/>
                  </a:cubicBezTo>
                  <a:cubicBezTo>
                    <a:pt x="123" y="60"/>
                    <a:pt x="127" y="64"/>
                    <a:pt x="128" y="69"/>
                  </a:cubicBezTo>
                  <a:cubicBezTo>
                    <a:pt x="130" y="73"/>
                    <a:pt x="131" y="79"/>
                    <a:pt x="131" y="85"/>
                  </a:cubicBezTo>
                  <a:cubicBezTo>
                    <a:pt x="131" y="91"/>
                    <a:pt x="130" y="97"/>
                    <a:pt x="127" y="101"/>
                  </a:cubicBezTo>
                  <a:cubicBezTo>
                    <a:pt x="125" y="106"/>
                    <a:pt x="121" y="110"/>
                    <a:pt x="114" y="113"/>
                  </a:cubicBezTo>
                  <a:cubicBezTo>
                    <a:pt x="111" y="115"/>
                    <a:pt x="108" y="115"/>
                    <a:pt x="104" y="115"/>
                  </a:cubicBezTo>
                  <a:cubicBezTo>
                    <a:pt x="97" y="115"/>
                    <a:pt x="89" y="111"/>
                    <a:pt x="82" y="106"/>
                  </a:cubicBezTo>
                  <a:cubicBezTo>
                    <a:pt x="76" y="101"/>
                    <a:pt x="70" y="95"/>
                    <a:pt x="66" y="92"/>
                  </a:cubicBezTo>
                  <a:cubicBezTo>
                    <a:pt x="64" y="89"/>
                    <a:pt x="62" y="88"/>
                    <a:pt x="61" y="87"/>
                  </a:cubicBezTo>
                  <a:cubicBezTo>
                    <a:pt x="60" y="85"/>
                    <a:pt x="60" y="84"/>
                    <a:pt x="60" y="82"/>
                  </a:cubicBezTo>
                  <a:cubicBezTo>
                    <a:pt x="59" y="79"/>
                    <a:pt x="60" y="76"/>
                    <a:pt x="59" y="70"/>
                  </a:cubicBezTo>
                  <a:cubicBezTo>
                    <a:pt x="59" y="63"/>
                    <a:pt x="57" y="53"/>
                    <a:pt x="53" y="44"/>
                  </a:cubicBezTo>
                  <a:cubicBezTo>
                    <a:pt x="52" y="39"/>
                    <a:pt x="49" y="35"/>
                    <a:pt x="47" y="32"/>
                  </a:cubicBezTo>
                  <a:cubicBezTo>
                    <a:pt x="44" y="29"/>
                    <a:pt x="41" y="26"/>
                    <a:pt x="37" y="26"/>
                  </a:cubicBezTo>
                  <a:cubicBezTo>
                    <a:pt x="35" y="26"/>
                    <a:pt x="32" y="27"/>
                    <a:pt x="30" y="29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40"/>
                    <a:pt x="24" y="43"/>
                  </a:cubicBezTo>
                  <a:cubicBezTo>
                    <a:pt x="24" y="52"/>
                    <a:pt x="27" y="64"/>
                    <a:pt x="31" y="75"/>
                  </a:cubicBezTo>
                  <a:cubicBezTo>
                    <a:pt x="34" y="86"/>
                    <a:pt x="37" y="96"/>
                    <a:pt x="37" y="103"/>
                  </a:cubicBezTo>
                  <a:cubicBezTo>
                    <a:pt x="37" y="103"/>
                    <a:pt x="37" y="104"/>
                    <a:pt x="37" y="104"/>
                  </a:cubicBezTo>
                  <a:cubicBezTo>
                    <a:pt x="37" y="108"/>
                    <a:pt x="37" y="113"/>
                    <a:pt x="37" y="118"/>
                  </a:cubicBezTo>
                  <a:cubicBezTo>
                    <a:pt x="37" y="133"/>
                    <a:pt x="39" y="150"/>
                    <a:pt x="43" y="164"/>
                  </a:cubicBezTo>
                  <a:cubicBezTo>
                    <a:pt x="46" y="175"/>
                    <a:pt x="52" y="192"/>
                    <a:pt x="52" y="204"/>
                  </a:cubicBezTo>
                  <a:cubicBezTo>
                    <a:pt x="52" y="208"/>
                    <a:pt x="51" y="212"/>
                    <a:pt x="50" y="214"/>
                  </a:cubicBezTo>
                  <a:cubicBezTo>
                    <a:pt x="49" y="217"/>
                    <a:pt x="47" y="219"/>
                    <a:pt x="43" y="220"/>
                  </a:cubicBezTo>
                  <a:cubicBezTo>
                    <a:pt x="43" y="220"/>
                    <a:pt x="43" y="220"/>
                    <a:pt x="42" y="220"/>
                  </a:cubicBezTo>
                  <a:cubicBezTo>
                    <a:pt x="41" y="220"/>
                    <a:pt x="39" y="219"/>
                    <a:pt x="37" y="217"/>
                  </a:cubicBezTo>
                  <a:cubicBezTo>
                    <a:pt x="33" y="213"/>
                    <a:pt x="29" y="206"/>
                    <a:pt x="25" y="197"/>
                  </a:cubicBezTo>
                  <a:cubicBezTo>
                    <a:pt x="20" y="185"/>
                    <a:pt x="15" y="169"/>
                    <a:pt x="11" y="157"/>
                  </a:cubicBezTo>
                  <a:cubicBezTo>
                    <a:pt x="9" y="150"/>
                    <a:pt x="8" y="145"/>
                    <a:pt x="7" y="141"/>
                  </a:cubicBezTo>
                  <a:cubicBezTo>
                    <a:pt x="6" y="137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7" y="157"/>
                    <a:pt x="14" y="179"/>
                  </a:cubicBezTo>
                  <a:cubicBezTo>
                    <a:pt x="18" y="190"/>
                    <a:pt x="22" y="201"/>
                    <a:pt x="27" y="209"/>
                  </a:cubicBezTo>
                  <a:cubicBezTo>
                    <a:pt x="29" y="213"/>
                    <a:pt x="31" y="217"/>
                    <a:pt x="34" y="219"/>
                  </a:cubicBezTo>
                  <a:cubicBezTo>
                    <a:pt x="36" y="222"/>
                    <a:pt x="39" y="223"/>
                    <a:pt x="42" y="223"/>
                  </a:cubicBezTo>
                  <a:cubicBezTo>
                    <a:pt x="43" y="223"/>
                    <a:pt x="44" y="223"/>
                    <a:pt x="44" y="223"/>
                  </a:cubicBezTo>
                  <a:cubicBezTo>
                    <a:pt x="48" y="222"/>
                    <a:pt x="51" y="219"/>
                    <a:pt x="53" y="216"/>
                  </a:cubicBezTo>
                  <a:cubicBezTo>
                    <a:pt x="55" y="213"/>
                    <a:pt x="56" y="209"/>
                    <a:pt x="56" y="204"/>
                  </a:cubicBezTo>
                  <a:cubicBezTo>
                    <a:pt x="56" y="191"/>
                    <a:pt x="49" y="174"/>
                    <a:pt x="46" y="163"/>
                  </a:cubicBezTo>
                  <a:cubicBezTo>
                    <a:pt x="42" y="149"/>
                    <a:pt x="41" y="133"/>
                    <a:pt x="41" y="118"/>
                  </a:cubicBezTo>
                  <a:cubicBezTo>
                    <a:pt x="41" y="113"/>
                    <a:pt x="41" y="109"/>
                    <a:pt x="41" y="104"/>
                  </a:cubicBezTo>
                  <a:cubicBezTo>
                    <a:pt x="41" y="104"/>
                    <a:pt x="41" y="103"/>
                    <a:pt x="41" y="103"/>
                  </a:cubicBezTo>
                  <a:cubicBezTo>
                    <a:pt x="41" y="95"/>
                    <a:pt x="38" y="85"/>
                    <a:pt x="34" y="74"/>
                  </a:cubicBezTo>
                  <a:cubicBezTo>
                    <a:pt x="31" y="63"/>
                    <a:pt x="27" y="51"/>
                    <a:pt x="27" y="43"/>
                  </a:cubicBezTo>
                  <a:cubicBezTo>
                    <a:pt x="27" y="40"/>
                    <a:pt x="28" y="38"/>
                    <a:pt x="28" y="36"/>
                  </a:cubicBezTo>
                  <a:cubicBezTo>
                    <a:pt x="29" y="34"/>
                    <a:pt x="30" y="33"/>
                    <a:pt x="32" y="32"/>
                  </a:cubicBezTo>
                  <a:cubicBezTo>
                    <a:pt x="34" y="31"/>
                    <a:pt x="35" y="30"/>
                    <a:pt x="37" y="30"/>
                  </a:cubicBezTo>
                  <a:cubicBezTo>
                    <a:pt x="39" y="30"/>
                    <a:pt x="42" y="31"/>
                    <a:pt x="44" y="34"/>
                  </a:cubicBezTo>
                  <a:cubicBezTo>
                    <a:pt x="47" y="38"/>
                    <a:pt x="50" y="45"/>
                    <a:pt x="52" y="52"/>
                  </a:cubicBezTo>
                  <a:cubicBezTo>
                    <a:pt x="54" y="59"/>
                    <a:pt x="55" y="66"/>
                    <a:pt x="56" y="70"/>
                  </a:cubicBezTo>
                  <a:cubicBezTo>
                    <a:pt x="56" y="78"/>
                    <a:pt x="55" y="81"/>
                    <a:pt x="56" y="84"/>
                  </a:cubicBezTo>
                  <a:cubicBezTo>
                    <a:pt x="57" y="86"/>
                    <a:pt x="57" y="87"/>
                    <a:pt x="59" y="89"/>
                  </a:cubicBezTo>
                  <a:cubicBezTo>
                    <a:pt x="60" y="90"/>
                    <a:pt x="61" y="92"/>
                    <a:pt x="64" y="94"/>
                  </a:cubicBezTo>
                  <a:cubicBezTo>
                    <a:pt x="67" y="98"/>
                    <a:pt x="73" y="104"/>
                    <a:pt x="80" y="109"/>
                  </a:cubicBezTo>
                  <a:cubicBezTo>
                    <a:pt x="87" y="114"/>
                    <a:pt x="95" y="119"/>
                    <a:pt x="104" y="119"/>
                  </a:cubicBezTo>
                  <a:cubicBezTo>
                    <a:pt x="108" y="119"/>
                    <a:pt x="112" y="118"/>
                    <a:pt x="116" y="117"/>
                  </a:cubicBezTo>
                  <a:cubicBezTo>
                    <a:pt x="123" y="113"/>
                    <a:pt x="128" y="109"/>
                    <a:pt x="131" y="103"/>
                  </a:cubicBezTo>
                  <a:cubicBezTo>
                    <a:pt x="133" y="98"/>
                    <a:pt x="135" y="91"/>
                    <a:pt x="135" y="85"/>
                  </a:cubicBezTo>
                  <a:cubicBezTo>
                    <a:pt x="135" y="79"/>
                    <a:pt x="133" y="73"/>
                    <a:pt x="132" y="67"/>
                  </a:cubicBezTo>
                  <a:cubicBezTo>
                    <a:pt x="130" y="61"/>
                    <a:pt x="125" y="57"/>
                    <a:pt x="120" y="54"/>
                  </a:cubicBezTo>
                  <a:cubicBezTo>
                    <a:pt x="114" y="51"/>
                    <a:pt x="108" y="50"/>
                    <a:pt x="103" y="50"/>
                  </a:cubicBezTo>
                  <a:cubicBezTo>
                    <a:pt x="100" y="50"/>
                    <a:pt x="98" y="50"/>
                    <a:pt x="96" y="51"/>
                  </a:cubicBezTo>
                  <a:cubicBezTo>
                    <a:pt x="95" y="52"/>
                    <a:pt x="94" y="52"/>
                    <a:pt x="92" y="52"/>
                  </a:cubicBezTo>
                  <a:cubicBezTo>
                    <a:pt x="90" y="52"/>
                    <a:pt x="87" y="51"/>
                    <a:pt x="83" y="48"/>
                  </a:cubicBezTo>
                  <a:cubicBezTo>
                    <a:pt x="80" y="44"/>
                    <a:pt x="76" y="39"/>
                    <a:pt x="73" y="32"/>
                  </a:cubicBezTo>
                  <a:cubicBezTo>
                    <a:pt x="70" y="26"/>
                    <a:pt x="67" y="18"/>
                    <a:pt x="62" y="11"/>
                  </a:cubicBezTo>
                  <a:cubicBezTo>
                    <a:pt x="57" y="5"/>
                    <a:pt x="50" y="0"/>
                    <a:pt x="39" y="0"/>
                  </a:cubicBezTo>
                  <a:cubicBezTo>
                    <a:pt x="34" y="0"/>
                    <a:pt x="28" y="1"/>
                    <a:pt x="20" y="4"/>
                  </a:cubicBezTo>
                  <a:cubicBezTo>
                    <a:pt x="13" y="8"/>
                    <a:pt x="8" y="12"/>
                    <a:pt x="5" y="18"/>
                  </a:cubicBezTo>
                  <a:cubicBezTo>
                    <a:pt x="2" y="23"/>
                    <a:pt x="0" y="29"/>
                    <a:pt x="0" y="35"/>
                  </a:cubicBezTo>
                  <a:cubicBezTo>
                    <a:pt x="0" y="43"/>
                    <a:pt x="3" y="51"/>
                    <a:pt x="5" y="57"/>
                  </a:cubicBezTo>
                  <a:cubicBezTo>
                    <a:pt x="6" y="60"/>
                    <a:pt x="8" y="63"/>
                    <a:pt x="9" y="65"/>
                  </a:cubicBezTo>
                  <a:cubicBezTo>
                    <a:pt x="11" y="68"/>
                    <a:pt x="12" y="69"/>
                    <a:pt x="13" y="70"/>
                  </a:cubicBezTo>
                  <a:cubicBezTo>
                    <a:pt x="15" y="72"/>
                    <a:pt x="17" y="75"/>
                    <a:pt x="17" y="79"/>
                  </a:cubicBezTo>
                  <a:cubicBezTo>
                    <a:pt x="17" y="85"/>
                    <a:pt x="14" y="93"/>
                    <a:pt x="10" y="102"/>
                  </a:cubicBezTo>
                  <a:cubicBezTo>
                    <a:pt x="2" y="116"/>
                    <a:pt x="2" y="130"/>
                    <a:pt x="2" y="134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4" y="135"/>
                    <a:pt x="4" y="135"/>
                    <a:pt x="4" y="1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33">
              <a:extLst>
                <a:ext uri="{FF2B5EF4-FFF2-40B4-BE49-F238E27FC236}">
                  <a16:creationId xmlns:a16="http://schemas.microsoft.com/office/drawing/2014/main" id="{312FC76C-CD0C-4AD0-B3D0-09059358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55"/>
              <a:ext cx="31" cy="19"/>
            </a:xfrm>
            <a:custGeom>
              <a:avLst/>
              <a:gdLst>
                <a:gd name="T0" fmla="*/ 16 w 36"/>
                <a:gd name="T1" fmla="*/ 2 h 22"/>
                <a:gd name="T2" fmla="*/ 6 w 36"/>
                <a:gd name="T3" fmla="*/ 13 h 22"/>
                <a:gd name="T4" fmla="*/ 20 w 36"/>
                <a:gd name="T5" fmla="*/ 9 h 22"/>
                <a:gd name="T6" fmla="*/ 16 w 36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25" y="2"/>
                  </a:moveTo>
                  <a:cubicBezTo>
                    <a:pt x="15" y="4"/>
                    <a:pt x="0" y="19"/>
                    <a:pt x="9" y="20"/>
                  </a:cubicBezTo>
                  <a:cubicBezTo>
                    <a:pt x="17" y="22"/>
                    <a:pt x="27" y="17"/>
                    <a:pt x="31" y="14"/>
                  </a:cubicBezTo>
                  <a:cubicBezTo>
                    <a:pt x="34" y="11"/>
                    <a:pt x="36" y="0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34">
              <a:extLst>
                <a:ext uri="{FF2B5EF4-FFF2-40B4-BE49-F238E27FC236}">
                  <a16:creationId xmlns:a16="http://schemas.microsoft.com/office/drawing/2014/main" id="{0119DF1F-E4CB-441A-A384-64202924F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3"/>
              <a:ext cx="106" cy="93"/>
            </a:xfrm>
            <a:custGeom>
              <a:avLst/>
              <a:gdLst>
                <a:gd name="T0" fmla="*/ 2 w 106"/>
                <a:gd name="T1" fmla="*/ 93 h 93"/>
                <a:gd name="T2" fmla="*/ 106 w 106"/>
                <a:gd name="T3" fmla="*/ 3 h 93"/>
                <a:gd name="T4" fmla="*/ 104 w 106"/>
                <a:gd name="T5" fmla="*/ 0 h 93"/>
                <a:gd name="T6" fmla="*/ 0 w 106"/>
                <a:gd name="T7" fmla="*/ 90 h 93"/>
                <a:gd name="T8" fmla="*/ 2 w 106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3">
                  <a:moveTo>
                    <a:pt x="2" y="93"/>
                  </a:moveTo>
                  <a:lnTo>
                    <a:pt x="106" y="3"/>
                  </a:lnTo>
                  <a:lnTo>
                    <a:pt x="104" y="0"/>
                  </a:lnTo>
                  <a:lnTo>
                    <a:pt x="0" y="90"/>
                  </a:lnTo>
                  <a:lnTo>
                    <a:pt x="2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35">
              <a:extLst>
                <a:ext uri="{FF2B5EF4-FFF2-40B4-BE49-F238E27FC236}">
                  <a16:creationId xmlns:a16="http://schemas.microsoft.com/office/drawing/2014/main" id="{B8BD2F9B-136D-4300-8046-12AEE9B1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3"/>
              <a:ext cx="106" cy="93"/>
            </a:xfrm>
            <a:custGeom>
              <a:avLst/>
              <a:gdLst>
                <a:gd name="T0" fmla="*/ 2 w 106"/>
                <a:gd name="T1" fmla="*/ 93 h 93"/>
                <a:gd name="T2" fmla="*/ 106 w 106"/>
                <a:gd name="T3" fmla="*/ 3 h 93"/>
                <a:gd name="T4" fmla="*/ 104 w 106"/>
                <a:gd name="T5" fmla="*/ 0 h 93"/>
                <a:gd name="T6" fmla="*/ 0 w 106"/>
                <a:gd name="T7" fmla="*/ 9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93">
                  <a:moveTo>
                    <a:pt x="2" y="93"/>
                  </a:moveTo>
                  <a:lnTo>
                    <a:pt x="106" y="3"/>
                  </a:lnTo>
                  <a:lnTo>
                    <a:pt x="104" y="0"/>
                  </a:lnTo>
                  <a:lnTo>
                    <a:pt x="0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36">
              <a:extLst>
                <a:ext uri="{FF2B5EF4-FFF2-40B4-BE49-F238E27FC236}">
                  <a16:creationId xmlns:a16="http://schemas.microsoft.com/office/drawing/2014/main" id="{B7837990-19AB-4DA9-8B2D-EF767577F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161"/>
              <a:ext cx="185" cy="162"/>
            </a:xfrm>
            <a:custGeom>
              <a:avLst/>
              <a:gdLst>
                <a:gd name="T0" fmla="*/ 3 w 185"/>
                <a:gd name="T1" fmla="*/ 162 h 162"/>
                <a:gd name="T2" fmla="*/ 185 w 185"/>
                <a:gd name="T3" fmla="*/ 2 h 162"/>
                <a:gd name="T4" fmla="*/ 183 w 185"/>
                <a:gd name="T5" fmla="*/ 0 h 162"/>
                <a:gd name="T6" fmla="*/ 0 w 185"/>
                <a:gd name="T7" fmla="*/ 159 h 162"/>
                <a:gd name="T8" fmla="*/ 3 w 185"/>
                <a:gd name="T9" fmla="*/ 16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62">
                  <a:moveTo>
                    <a:pt x="3" y="162"/>
                  </a:moveTo>
                  <a:lnTo>
                    <a:pt x="185" y="2"/>
                  </a:lnTo>
                  <a:lnTo>
                    <a:pt x="183" y="0"/>
                  </a:lnTo>
                  <a:lnTo>
                    <a:pt x="0" y="159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37">
              <a:extLst>
                <a:ext uri="{FF2B5EF4-FFF2-40B4-BE49-F238E27FC236}">
                  <a16:creationId xmlns:a16="http://schemas.microsoft.com/office/drawing/2014/main" id="{1D24F32A-6986-400F-8B08-2BAA3EFD9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161"/>
              <a:ext cx="185" cy="162"/>
            </a:xfrm>
            <a:custGeom>
              <a:avLst/>
              <a:gdLst>
                <a:gd name="T0" fmla="*/ 3 w 185"/>
                <a:gd name="T1" fmla="*/ 162 h 162"/>
                <a:gd name="T2" fmla="*/ 185 w 185"/>
                <a:gd name="T3" fmla="*/ 2 h 162"/>
                <a:gd name="T4" fmla="*/ 183 w 185"/>
                <a:gd name="T5" fmla="*/ 0 h 162"/>
                <a:gd name="T6" fmla="*/ 0 w 185"/>
                <a:gd name="T7" fmla="*/ 159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162">
                  <a:moveTo>
                    <a:pt x="3" y="162"/>
                  </a:moveTo>
                  <a:lnTo>
                    <a:pt x="185" y="2"/>
                  </a:lnTo>
                  <a:lnTo>
                    <a:pt x="183" y="0"/>
                  </a:lnTo>
                  <a:lnTo>
                    <a:pt x="0" y="15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38">
              <a:extLst>
                <a:ext uri="{FF2B5EF4-FFF2-40B4-BE49-F238E27FC236}">
                  <a16:creationId xmlns:a16="http://schemas.microsoft.com/office/drawing/2014/main" id="{40AB1B9C-64BD-4E46-8B8C-F45A156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073"/>
              <a:ext cx="518" cy="433"/>
            </a:xfrm>
            <a:custGeom>
              <a:avLst/>
              <a:gdLst>
                <a:gd name="T0" fmla="*/ 8 w 612"/>
                <a:gd name="T1" fmla="*/ 12 h 510"/>
                <a:gd name="T2" fmla="*/ 7 w 612"/>
                <a:gd name="T3" fmla="*/ 11 h 510"/>
                <a:gd name="T4" fmla="*/ 3 w 612"/>
                <a:gd name="T5" fmla="*/ 27 h 510"/>
                <a:gd name="T6" fmla="*/ 0 w 612"/>
                <a:gd name="T7" fmla="*/ 55 h 510"/>
                <a:gd name="T8" fmla="*/ 6 w 612"/>
                <a:gd name="T9" fmla="*/ 120 h 510"/>
                <a:gd name="T10" fmla="*/ 25 w 612"/>
                <a:gd name="T11" fmla="*/ 177 h 510"/>
                <a:gd name="T12" fmla="*/ 105 w 612"/>
                <a:gd name="T13" fmla="*/ 261 h 510"/>
                <a:gd name="T14" fmla="*/ 310 w 612"/>
                <a:gd name="T15" fmla="*/ 312 h 510"/>
                <a:gd name="T16" fmla="*/ 310 w 612"/>
                <a:gd name="T17" fmla="*/ 312 h 510"/>
                <a:gd name="T18" fmla="*/ 310 w 612"/>
                <a:gd name="T19" fmla="*/ 312 h 510"/>
                <a:gd name="T20" fmla="*/ 339 w 612"/>
                <a:gd name="T21" fmla="*/ 303 h 510"/>
                <a:gd name="T22" fmla="*/ 361 w 612"/>
                <a:gd name="T23" fmla="*/ 265 h 510"/>
                <a:gd name="T24" fmla="*/ 366 w 612"/>
                <a:gd name="T25" fmla="*/ 206 h 510"/>
                <a:gd name="T26" fmla="*/ 371 w 612"/>
                <a:gd name="T27" fmla="*/ 143 h 510"/>
                <a:gd name="T28" fmla="*/ 361 w 612"/>
                <a:gd name="T29" fmla="*/ 98 h 510"/>
                <a:gd name="T30" fmla="*/ 316 w 612"/>
                <a:gd name="T31" fmla="*/ 62 h 510"/>
                <a:gd name="T32" fmla="*/ 186 w 612"/>
                <a:gd name="T33" fmla="*/ 22 h 510"/>
                <a:gd name="T34" fmla="*/ 47 w 612"/>
                <a:gd name="T35" fmla="*/ 0 h 510"/>
                <a:gd name="T36" fmla="*/ 21 w 612"/>
                <a:gd name="T37" fmla="*/ 3 h 510"/>
                <a:gd name="T38" fmla="*/ 7 w 612"/>
                <a:gd name="T39" fmla="*/ 11 h 510"/>
                <a:gd name="T40" fmla="*/ 8 w 612"/>
                <a:gd name="T41" fmla="*/ 12 h 510"/>
                <a:gd name="T42" fmla="*/ 8 w 612"/>
                <a:gd name="T43" fmla="*/ 12 h 510"/>
                <a:gd name="T44" fmla="*/ 21 w 612"/>
                <a:gd name="T45" fmla="*/ 5 h 510"/>
                <a:gd name="T46" fmla="*/ 47 w 612"/>
                <a:gd name="T47" fmla="*/ 3 h 510"/>
                <a:gd name="T48" fmla="*/ 185 w 612"/>
                <a:gd name="T49" fmla="*/ 25 h 510"/>
                <a:gd name="T50" fmla="*/ 315 w 612"/>
                <a:gd name="T51" fmla="*/ 64 h 510"/>
                <a:gd name="T52" fmla="*/ 358 w 612"/>
                <a:gd name="T53" fmla="*/ 98 h 510"/>
                <a:gd name="T54" fmla="*/ 369 w 612"/>
                <a:gd name="T55" fmla="*/ 143 h 510"/>
                <a:gd name="T56" fmla="*/ 365 w 612"/>
                <a:gd name="T57" fmla="*/ 206 h 510"/>
                <a:gd name="T58" fmla="*/ 353 w 612"/>
                <a:gd name="T59" fmla="*/ 280 h 510"/>
                <a:gd name="T60" fmla="*/ 338 w 612"/>
                <a:gd name="T61" fmla="*/ 302 h 510"/>
                <a:gd name="T62" fmla="*/ 310 w 612"/>
                <a:gd name="T63" fmla="*/ 310 h 510"/>
                <a:gd name="T64" fmla="*/ 310 w 612"/>
                <a:gd name="T65" fmla="*/ 310 h 510"/>
                <a:gd name="T66" fmla="*/ 310 w 612"/>
                <a:gd name="T67" fmla="*/ 310 h 510"/>
                <a:gd name="T68" fmla="*/ 106 w 612"/>
                <a:gd name="T69" fmla="*/ 258 h 510"/>
                <a:gd name="T70" fmla="*/ 26 w 612"/>
                <a:gd name="T71" fmla="*/ 176 h 510"/>
                <a:gd name="T72" fmla="*/ 8 w 612"/>
                <a:gd name="T73" fmla="*/ 120 h 510"/>
                <a:gd name="T74" fmla="*/ 3 w 612"/>
                <a:gd name="T75" fmla="*/ 55 h 510"/>
                <a:gd name="T76" fmla="*/ 4 w 612"/>
                <a:gd name="T77" fmla="*/ 28 h 510"/>
                <a:gd name="T78" fmla="*/ 8 w 612"/>
                <a:gd name="T79" fmla="*/ 12 h 510"/>
                <a:gd name="T80" fmla="*/ 8 w 612"/>
                <a:gd name="T81" fmla="*/ 12 h 5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2" h="510">
                  <a:moveTo>
                    <a:pt x="13" y="19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7" y="23"/>
                    <a:pt x="5" y="33"/>
                    <a:pt x="3" y="45"/>
                  </a:cubicBezTo>
                  <a:cubicBezTo>
                    <a:pt x="1" y="58"/>
                    <a:pt x="0" y="74"/>
                    <a:pt x="0" y="91"/>
                  </a:cubicBezTo>
                  <a:cubicBezTo>
                    <a:pt x="0" y="123"/>
                    <a:pt x="3" y="160"/>
                    <a:pt x="10" y="195"/>
                  </a:cubicBezTo>
                  <a:cubicBezTo>
                    <a:pt x="16" y="231"/>
                    <a:pt x="26" y="265"/>
                    <a:pt x="41" y="289"/>
                  </a:cubicBezTo>
                  <a:cubicBezTo>
                    <a:pt x="63" y="326"/>
                    <a:pt x="101" y="380"/>
                    <a:pt x="173" y="426"/>
                  </a:cubicBezTo>
                  <a:cubicBezTo>
                    <a:pt x="246" y="471"/>
                    <a:pt x="352" y="507"/>
                    <a:pt x="511" y="510"/>
                  </a:cubicBezTo>
                  <a:cubicBezTo>
                    <a:pt x="511" y="510"/>
                    <a:pt x="511" y="510"/>
                    <a:pt x="511" y="510"/>
                  </a:cubicBezTo>
                  <a:cubicBezTo>
                    <a:pt x="511" y="510"/>
                    <a:pt x="512" y="510"/>
                    <a:pt x="512" y="510"/>
                  </a:cubicBezTo>
                  <a:cubicBezTo>
                    <a:pt x="531" y="510"/>
                    <a:pt x="546" y="505"/>
                    <a:pt x="558" y="496"/>
                  </a:cubicBezTo>
                  <a:cubicBezTo>
                    <a:pt x="576" y="483"/>
                    <a:pt x="588" y="461"/>
                    <a:pt x="595" y="434"/>
                  </a:cubicBezTo>
                  <a:cubicBezTo>
                    <a:pt x="602" y="407"/>
                    <a:pt x="604" y="373"/>
                    <a:pt x="605" y="337"/>
                  </a:cubicBezTo>
                  <a:cubicBezTo>
                    <a:pt x="606" y="300"/>
                    <a:pt x="612" y="266"/>
                    <a:pt x="612" y="233"/>
                  </a:cubicBezTo>
                  <a:cubicBezTo>
                    <a:pt x="612" y="206"/>
                    <a:pt x="608" y="181"/>
                    <a:pt x="595" y="159"/>
                  </a:cubicBezTo>
                  <a:cubicBezTo>
                    <a:pt x="581" y="136"/>
                    <a:pt x="558" y="116"/>
                    <a:pt x="521" y="101"/>
                  </a:cubicBezTo>
                  <a:cubicBezTo>
                    <a:pt x="474" y="81"/>
                    <a:pt x="392" y="56"/>
                    <a:pt x="307" y="36"/>
                  </a:cubicBezTo>
                  <a:cubicBezTo>
                    <a:pt x="222" y="16"/>
                    <a:pt x="135" y="0"/>
                    <a:pt x="77" y="0"/>
                  </a:cubicBezTo>
                  <a:cubicBezTo>
                    <a:pt x="60" y="0"/>
                    <a:pt x="46" y="2"/>
                    <a:pt x="35" y="4"/>
                  </a:cubicBezTo>
                  <a:cubicBezTo>
                    <a:pt x="24" y="7"/>
                    <a:pt x="16" y="11"/>
                    <a:pt x="11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15"/>
                    <a:pt x="25" y="11"/>
                    <a:pt x="36" y="8"/>
                  </a:cubicBezTo>
                  <a:cubicBezTo>
                    <a:pt x="47" y="6"/>
                    <a:pt x="60" y="4"/>
                    <a:pt x="77" y="4"/>
                  </a:cubicBezTo>
                  <a:cubicBezTo>
                    <a:pt x="134" y="4"/>
                    <a:pt x="222" y="20"/>
                    <a:pt x="306" y="40"/>
                  </a:cubicBezTo>
                  <a:cubicBezTo>
                    <a:pt x="391" y="60"/>
                    <a:pt x="473" y="85"/>
                    <a:pt x="519" y="104"/>
                  </a:cubicBezTo>
                  <a:cubicBezTo>
                    <a:pt x="556" y="120"/>
                    <a:pt x="578" y="139"/>
                    <a:pt x="591" y="161"/>
                  </a:cubicBezTo>
                  <a:cubicBezTo>
                    <a:pt x="604" y="182"/>
                    <a:pt x="608" y="207"/>
                    <a:pt x="608" y="233"/>
                  </a:cubicBezTo>
                  <a:cubicBezTo>
                    <a:pt x="608" y="265"/>
                    <a:pt x="602" y="300"/>
                    <a:pt x="601" y="337"/>
                  </a:cubicBezTo>
                  <a:cubicBezTo>
                    <a:pt x="600" y="385"/>
                    <a:pt x="595" y="428"/>
                    <a:pt x="582" y="458"/>
                  </a:cubicBezTo>
                  <a:cubicBezTo>
                    <a:pt x="576" y="473"/>
                    <a:pt x="567" y="485"/>
                    <a:pt x="556" y="493"/>
                  </a:cubicBezTo>
                  <a:cubicBezTo>
                    <a:pt x="544" y="501"/>
                    <a:pt x="530" y="506"/>
                    <a:pt x="512" y="506"/>
                  </a:cubicBezTo>
                  <a:cubicBezTo>
                    <a:pt x="512" y="506"/>
                    <a:pt x="511" y="506"/>
                    <a:pt x="511" y="506"/>
                  </a:cubicBezTo>
                  <a:cubicBezTo>
                    <a:pt x="511" y="506"/>
                    <a:pt x="511" y="506"/>
                    <a:pt x="511" y="506"/>
                  </a:cubicBezTo>
                  <a:cubicBezTo>
                    <a:pt x="353" y="503"/>
                    <a:pt x="247" y="467"/>
                    <a:pt x="175" y="422"/>
                  </a:cubicBezTo>
                  <a:cubicBezTo>
                    <a:pt x="104" y="377"/>
                    <a:pt x="66" y="324"/>
                    <a:pt x="44" y="287"/>
                  </a:cubicBezTo>
                  <a:cubicBezTo>
                    <a:pt x="30" y="263"/>
                    <a:pt x="20" y="230"/>
                    <a:pt x="14" y="195"/>
                  </a:cubicBezTo>
                  <a:cubicBezTo>
                    <a:pt x="7" y="160"/>
                    <a:pt x="4" y="122"/>
                    <a:pt x="4" y="91"/>
                  </a:cubicBezTo>
                  <a:cubicBezTo>
                    <a:pt x="4" y="74"/>
                    <a:pt x="5" y="58"/>
                    <a:pt x="7" y="46"/>
                  </a:cubicBezTo>
                  <a:cubicBezTo>
                    <a:pt x="9" y="34"/>
                    <a:pt x="11" y="24"/>
                    <a:pt x="14" y="20"/>
                  </a:cubicBezTo>
                  <a:lnTo>
                    <a:pt x="13" y="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39">
              <a:extLst>
                <a:ext uri="{FF2B5EF4-FFF2-40B4-BE49-F238E27FC236}">
                  <a16:creationId xmlns:a16="http://schemas.microsoft.com/office/drawing/2014/main" id="{3FA1A812-C018-451C-96DF-A915D2E5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091"/>
              <a:ext cx="473" cy="401"/>
            </a:xfrm>
            <a:custGeom>
              <a:avLst/>
              <a:gdLst>
                <a:gd name="T0" fmla="*/ 7 w 560"/>
                <a:gd name="T1" fmla="*/ 10 h 472"/>
                <a:gd name="T2" fmla="*/ 6 w 560"/>
                <a:gd name="T3" fmla="*/ 10 h 472"/>
                <a:gd name="T4" fmla="*/ 2 w 560"/>
                <a:gd name="T5" fmla="*/ 26 h 472"/>
                <a:gd name="T6" fmla="*/ 0 w 560"/>
                <a:gd name="T7" fmla="*/ 51 h 472"/>
                <a:gd name="T8" fmla="*/ 6 w 560"/>
                <a:gd name="T9" fmla="*/ 111 h 472"/>
                <a:gd name="T10" fmla="*/ 22 w 560"/>
                <a:gd name="T11" fmla="*/ 164 h 472"/>
                <a:gd name="T12" fmla="*/ 95 w 560"/>
                <a:gd name="T13" fmla="*/ 242 h 472"/>
                <a:gd name="T14" fmla="*/ 282 w 560"/>
                <a:gd name="T15" fmla="*/ 290 h 472"/>
                <a:gd name="T16" fmla="*/ 283 w 560"/>
                <a:gd name="T17" fmla="*/ 290 h 472"/>
                <a:gd name="T18" fmla="*/ 308 w 560"/>
                <a:gd name="T19" fmla="*/ 282 h 472"/>
                <a:gd name="T20" fmla="*/ 329 w 560"/>
                <a:gd name="T21" fmla="*/ 247 h 472"/>
                <a:gd name="T22" fmla="*/ 334 w 560"/>
                <a:gd name="T23" fmla="*/ 191 h 472"/>
                <a:gd name="T24" fmla="*/ 338 w 560"/>
                <a:gd name="T25" fmla="*/ 133 h 472"/>
                <a:gd name="T26" fmla="*/ 329 w 560"/>
                <a:gd name="T27" fmla="*/ 90 h 472"/>
                <a:gd name="T28" fmla="*/ 287 w 560"/>
                <a:gd name="T29" fmla="*/ 57 h 472"/>
                <a:gd name="T30" fmla="*/ 169 w 560"/>
                <a:gd name="T31" fmla="*/ 20 h 472"/>
                <a:gd name="T32" fmla="*/ 42 w 560"/>
                <a:gd name="T33" fmla="*/ 0 h 472"/>
                <a:gd name="T34" fmla="*/ 19 w 560"/>
                <a:gd name="T35" fmla="*/ 3 h 472"/>
                <a:gd name="T36" fmla="*/ 6 w 560"/>
                <a:gd name="T37" fmla="*/ 10 h 472"/>
                <a:gd name="T38" fmla="*/ 7 w 560"/>
                <a:gd name="T39" fmla="*/ 10 h 472"/>
                <a:gd name="T40" fmla="*/ 8 w 560"/>
                <a:gd name="T41" fmla="*/ 11 h 472"/>
                <a:gd name="T42" fmla="*/ 19 w 560"/>
                <a:gd name="T43" fmla="*/ 4 h 472"/>
                <a:gd name="T44" fmla="*/ 42 w 560"/>
                <a:gd name="T45" fmla="*/ 3 h 472"/>
                <a:gd name="T46" fmla="*/ 169 w 560"/>
                <a:gd name="T47" fmla="*/ 22 h 472"/>
                <a:gd name="T48" fmla="*/ 286 w 560"/>
                <a:gd name="T49" fmla="*/ 59 h 472"/>
                <a:gd name="T50" fmla="*/ 327 w 560"/>
                <a:gd name="T51" fmla="*/ 91 h 472"/>
                <a:gd name="T52" fmla="*/ 335 w 560"/>
                <a:gd name="T53" fmla="*/ 133 h 472"/>
                <a:gd name="T54" fmla="*/ 332 w 560"/>
                <a:gd name="T55" fmla="*/ 191 h 472"/>
                <a:gd name="T56" fmla="*/ 322 w 560"/>
                <a:gd name="T57" fmla="*/ 260 h 472"/>
                <a:gd name="T58" fmla="*/ 307 w 560"/>
                <a:gd name="T59" fmla="*/ 280 h 472"/>
                <a:gd name="T60" fmla="*/ 283 w 560"/>
                <a:gd name="T61" fmla="*/ 287 h 472"/>
                <a:gd name="T62" fmla="*/ 282 w 560"/>
                <a:gd name="T63" fmla="*/ 287 h 472"/>
                <a:gd name="T64" fmla="*/ 96 w 560"/>
                <a:gd name="T65" fmla="*/ 240 h 472"/>
                <a:gd name="T66" fmla="*/ 24 w 560"/>
                <a:gd name="T67" fmla="*/ 162 h 472"/>
                <a:gd name="T68" fmla="*/ 7 w 560"/>
                <a:gd name="T69" fmla="*/ 110 h 472"/>
                <a:gd name="T70" fmla="*/ 3 w 560"/>
                <a:gd name="T71" fmla="*/ 51 h 472"/>
                <a:gd name="T72" fmla="*/ 3 w 560"/>
                <a:gd name="T73" fmla="*/ 26 h 472"/>
                <a:gd name="T74" fmla="*/ 8 w 560"/>
                <a:gd name="T75" fmla="*/ 11 h 472"/>
                <a:gd name="T76" fmla="*/ 7 w 560"/>
                <a:gd name="T77" fmla="*/ 10 h 4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0" h="472"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6" y="21"/>
                    <a:pt x="4" y="30"/>
                    <a:pt x="2" y="42"/>
                  </a:cubicBezTo>
                  <a:cubicBezTo>
                    <a:pt x="1" y="53"/>
                    <a:pt x="0" y="68"/>
                    <a:pt x="0" y="84"/>
                  </a:cubicBezTo>
                  <a:cubicBezTo>
                    <a:pt x="0" y="113"/>
                    <a:pt x="3" y="148"/>
                    <a:pt x="9" y="181"/>
                  </a:cubicBezTo>
                  <a:cubicBezTo>
                    <a:pt x="15" y="214"/>
                    <a:pt x="24" y="245"/>
                    <a:pt x="37" y="267"/>
                  </a:cubicBezTo>
                  <a:cubicBezTo>
                    <a:pt x="57" y="302"/>
                    <a:pt x="92" y="352"/>
                    <a:pt x="158" y="394"/>
                  </a:cubicBezTo>
                  <a:cubicBezTo>
                    <a:pt x="225" y="436"/>
                    <a:pt x="322" y="470"/>
                    <a:pt x="468" y="472"/>
                  </a:cubicBezTo>
                  <a:cubicBezTo>
                    <a:pt x="468" y="472"/>
                    <a:pt x="469" y="472"/>
                    <a:pt x="470" y="472"/>
                  </a:cubicBezTo>
                  <a:cubicBezTo>
                    <a:pt x="486" y="472"/>
                    <a:pt x="500" y="468"/>
                    <a:pt x="511" y="460"/>
                  </a:cubicBezTo>
                  <a:cubicBezTo>
                    <a:pt x="528" y="447"/>
                    <a:pt x="538" y="427"/>
                    <a:pt x="545" y="402"/>
                  </a:cubicBezTo>
                  <a:cubicBezTo>
                    <a:pt x="551" y="376"/>
                    <a:pt x="554" y="345"/>
                    <a:pt x="555" y="312"/>
                  </a:cubicBezTo>
                  <a:cubicBezTo>
                    <a:pt x="556" y="278"/>
                    <a:pt x="560" y="246"/>
                    <a:pt x="560" y="216"/>
                  </a:cubicBezTo>
                  <a:cubicBezTo>
                    <a:pt x="560" y="191"/>
                    <a:pt x="557" y="167"/>
                    <a:pt x="545" y="147"/>
                  </a:cubicBezTo>
                  <a:cubicBezTo>
                    <a:pt x="533" y="126"/>
                    <a:pt x="512" y="108"/>
                    <a:pt x="477" y="93"/>
                  </a:cubicBezTo>
                  <a:cubicBezTo>
                    <a:pt x="434" y="75"/>
                    <a:pt x="359" y="52"/>
                    <a:pt x="281" y="33"/>
                  </a:cubicBezTo>
                  <a:cubicBezTo>
                    <a:pt x="203" y="14"/>
                    <a:pt x="123" y="0"/>
                    <a:pt x="70" y="0"/>
                  </a:cubicBezTo>
                  <a:cubicBezTo>
                    <a:pt x="55" y="0"/>
                    <a:pt x="42" y="1"/>
                    <a:pt x="32" y="4"/>
                  </a:cubicBezTo>
                  <a:cubicBezTo>
                    <a:pt x="21" y="6"/>
                    <a:pt x="14" y="10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4"/>
                    <a:pt x="23" y="10"/>
                    <a:pt x="32" y="7"/>
                  </a:cubicBezTo>
                  <a:cubicBezTo>
                    <a:pt x="42" y="5"/>
                    <a:pt x="55" y="4"/>
                    <a:pt x="70" y="4"/>
                  </a:cubicBezTo>
                  <a:cubicBezTo>
                    <a:pt x="123" y="4"/>
                    <a:pt x="203" y="18"/>
                    <a:pt x="280" y="37"/>
                  </a:cubicBezTo>
                  <a:cubicBezTo>
                    <a:pt x="358" y="55"/>
                    <a:pt x="433" y="78"/>
                    <a:pt x="475" y="96"/>
                  </a:cubicBezTo>
                  <a:cubicBezTo>
                    <a:pt x="510" y="111"/>
                    <a:pt x="530" y="128"/>
                    <a:pt x="542" y="148"/>
                  </a:cubicBezTo>
                  <a:cubicBezTo>
                    <a:pt x="553" y="169"/>
                    <a:pt x="557" y="191"/>
                    <a:pt x="557" y="216"/>
                  </a:cubicBezTo>
                  <a:cubicBezTo>
                    <a:pt x="557" y="245"/>
                    <a:pt x="552" y="278"/>
                    <a:pt x="551" y="312"/>
                  </a:cubicBezTo>
                  <a:cubicBezTo>
                    <a:pt x="550" y="356"/>
                    <a:pt x="546" y="396"/>
                    <a:pt x="534" y="424"/>
                  </a:cubicBezTo>
                  <a:cubicBezTo>
                    <a:pt x="528" y="438"/>
                    <a:pt x="520" y="449"/>
                    <a:pt x="509" y="457"/>
                  </a:cubicBezTo>
                  <a:cubicBezTo>
                    <a:pt x="499" y="464"/>
                    <a:pt x="486" y="468"/>
                    <a:pt x="470" y="468"/>
                  </a:cubicBezTo>
                  <a:cubicBezTo>
                    <a:pt x="469" y="468"/>
                    <a:pt x="469" y="468"/>
                    <a:pt x="468" y="468"/>
                  </a:cubicBezTo>
                  <a:cubicBezTo>
                    <a:pt x="323" y="466"/>
                    <a:pt x="226" y="432"/>
                    <a:pt x="160" y="391"/>
                  </a:cubicBezTo>
                  <a:cubicBezTo>
                    <a:pt x="95" y="349"/>
                    <a:pt x="60" y="300"/>
                    <a:pt x="40" y="265"/>
                  </a:cubicBezTo>
                  <a:cubicBezTo>
                    <a:pt x="27" y="244"/>
                    <a:pt x="18" y="213"/>
                    <a:pt x="12" y="180"/>
                  </a:cubicBezTo>
                  <a:cubicBezTo>
                    <a:pt x="6" y="148"/>
                    <a:pt x="4" y="113"/>
                    <a:pt x="4" y="84"/>
                  </a:cubicBezTo>
                  <a:cubicBezTo>
                    <a:pt x="4" y="68"/>
                    <a:pt x="4" y="54"/>
                    <a:pt x="6" y="42"/>
                  </a:cubicBezTo>
                  <a:cubicBezTo>
                    <a:pt x="8" y="31"/>
                    <a:pt x="10" y="22"/>
                    <a:pt x="13" y="18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40">
              <a:extLst>
                <a:ext uri="{FF2B5EF4-FFF2-40B4-BE49-F238E27FC236}">
                  <a16:creationId xmlns:a16="http://schemas.microsoft.com/office/drawing/2014/main" id="{0B408FD5-D5D9-440E-9CD1-FD920349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252"/>
              <a:ext cx="727" cy="441"/>
            </a:xfrm>
            <a:custGeom>
              <a:avLst/>
              <a:gdLst>
                <a:gd name="T0" fmla="*/ 104 w 860"/>
                <a:gd name="T1" fmla="*/ 0 h 520"/>
                <a:gd name="T2" fmla="*/ 35 w 860"/>
                <a:gd name="T3" fmla="*/ 12 h 520"/>
                <a:gd name="T4" fmla="*/ 26 w 860"/>
                <a:gd name="T5" fmla="*/ 108 h 520"/>
                <a:gd name="T6" fmla="*/ 27 w 860"/>
                <a:gd name="T7" fmla="*/ 109 h 520"/>
                <a:gd name="T8" fmla="*/ 30 w 860"/>
                <a:gd name="T9" fmla="*/ 101 h 520"/>
                <a:gd name="T10" fmla="*/ 35 w 860"/>
                <a:gd name="T11" fmla="*/ 87 h 520"/>
                <a:gd name="T12" fmla="*/ 33 w 860"/>
                <a:gd name="T13" fmla="*/ 81 h 520"/>
                <a:gd name="T14" fmla="*/ 30 w 860"/>
                <a:gd name="T15" fmla="*/ 78 h 520"/>
                <a:gd name="T16" fmla="*/ 28 w 860"/>
                <a:gd name="T17" fmla="*/ 74 h 520"/>
                <a:gd name="T18" fmla="*/ 25 w 860"/>
                <a:gd name="T19" fmla="*/ 59 h 520"/>
                <a:gd name="T20" fmla="*/ 28 w 860"/>
                <a:gd name="T21" fmla="*/ 50 h 520"/>
                <a:gd name="T22" fmla="*/ 37 w 860"/>
                <a:gd name="T23" fmla="*/ 41 h 520"/>
                <a:gd name="T24" fmla="*/ 48 w 860"/>
                <a:gd name="T25" fmla="*/ 38 h 520"/>
                <a:gd name="T26" fmla="*/ 48 w 860"/>
                <a:gd name="T27" fmla="*/ 38 h 520"/>
                <a:gd name="T28" fmla="*/ 63 w 860"/>
                <a:gd name="T29" fmla="*/ 45 h 520"/>
                <a:gd name="T30" fmla="*/ 64 w 860"/>
                <a:gd name="T31" fmla="*/ 48 h 520"/>
                <a:gd name="T32" fmla="*/ 108 w 860"/>
                <a:gd name="T33" fmla="*/ 82 h 520"/>
                <a:gd name="T34" fmla="*/ 123 w 860"/>
                <a:gd name="T35" fmla="*/ 128 h 520"/>
                <a:gd name="T36" fmla="*/ 110 w 860"/>
                <a:gd name="T37" fmla="*/ 157 h 520"/>
                <a:gd name="T38" fmla="*/ 106 w 860"/>
                <a:gd name="T39" fmla="*/ 158 h 520"/>
                <a:gd name="T40" fmla="*/ 74 w 860"/>
                <a:gd name="T41" fmla="*/ 142 h 520"/>
                <a:gd name="T42" fmla="*/ 49 w 860"/>
                <a:gd name="T43" fmla="*/ 114 h 520"/>
                <a:gd name="T44" fmla="*/ 53 w 860"/>
                <a:gd name="T45" fmla="*/ 138 h 520"/>
                <a:gd name="T46" fmla="*/ 58 w 860"/>
                <a:gd name="T47" fmla="*/ 163 h 520"/>
                <a:gd name="T48" fmla="*/ 57 w 860"/>
                <a:gd name="T49" fmla="*/ 170 h 520"/>
                <a:gd name="T50" fmla="*/ 53 w 860"/>
                <a:gd name="T51" fmla="*/ 174 h 520"/>
                <a:gd name="T52" fmla="*/ 271 w 860"/>
                <a:gd name="T53" fmla="*/ 305 h 520"/>
                <a:gd name="T54" fmla="*/ 380 w 860"/>
                <a:gd name="T55" fmla="*/ 317 h 520"/>
                <a:gd name="T56" fmla="*/ 520 w 860"/>
                <a:gd name="T57" fmla="*/ 229 h 520"/>
                <a:gd name="T58" fmla="*/ 519 w 860"/>
                <a:gd name="T59" fmla="*/ 229 h 520"/>
                <a:gd name="T60" fmla="*/ 517 w 860"/>
                <a:gd name="T61" fmla="*/ 229 h 520"/>
                <a:gd name="T62" fmla="*/ 517 w 860"/>
                <a:gd name="T63" fmla="*/ 226 h 520"/>
                <a:gd name="T64" fmla="*/ 517 w 860"/>
                <a:gd name="T65" fmla="*/ 218 h 520"/>
                <a:gd name="T66" fmla="*/ 512 w 860"/>
                <a:gd name="T67" fmla="*/ 164 h 520"/>
                <a:gd name="T68" fmla="*/ 507 w 860"/>
                <a:gd name="T69" fmla="*/ 135 h 520"/>
                <a:gd name="T70" fmla="*/ 368 w 860"/>
                <a:gd name="T71" fmla="*/ 42 h 520"/>
                <a:gd name="T72" fmla="*/ 104 w 860"/>
                <a:gd name="T73" fmla="*/ 0 h 5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0" h="520">
                  <a:moveTo>
                    <a:pt x="173" y="0"/>
                  </a:moveTo>
                  <a:cubicBezTo>
                    <a:pt x="120" y="0"/>
                    <a:pt x="79" y="6"/>
                    <a:pt x="57" y="19"/>
                  </a:cubicBezTo>
                  <a:cubicBezTo>
                    <a:pt x="39" y="29"/>
                    <a:pt x="0" y="42"/>
                    <a:pt x="44" y="177"/>
                  </a:cubicBezTo>
                  <a:cubicBezTo>
                    <a:pt x="45" y="178"/>
                    <a:pt x="45" y="179"/>
                    <a:pt x="45" y="179"/>
                  </a:cubicBezTo>
                  <a:cubicBezTo>
                    <a:pt x="46" y="175"/>
                    <a:pt x="48" y="170"/>
                    <a:pt x="51" y="165"/>
                  </a:cubicBezTo>
                  <a:cubicBezTo>
                    <a:pt x="55" y="156"/>
                    <a:pt x="58" y="148"/>
                    <a:pt x="58" y="142"/>
                  </a:cubicBezTo>
                  <a:cubicBezTo>
                    <a:pt x="58" y="138"/>
                    <a:pt x="56" y="135"/>
                    <a:pt x="54" y="133"/>
                  </a:cubicBezTo>
                  <a:cubicBezTo>
                    <a:pt x="53" y="132"/>
                    <a:pt x="52" y="131"/>
                    <a:pt x="50" y="128"/>
                  </a:cubicBezTo>
                  <a:cubicBezTo>
                    <a:pt x="49" y="126"/>
                    <a:pt x="47" y="123"/>
                    <a:pt x="46" y="120"/>
                  </a:cubicBezTo>
                  <a:cubicBezTo>
                    <a:pt x="44" y="114"/>
                    <a:pt x="41" y="106"/>
                    <a:pt x="41" y="98"/>
                  </a:cubicBezTo>
                  <a:cubicBezTo>
                    <a:pt x="41" y="92"/>
                    <a:pt x="43" y="86"/>
                    <a:pt x="46" y="81"/>
                  </a:cubicBezTo>
                  <a:cubicBezTo>
                    <a:pt x="49" y="75"/>
                    <a:pt x="54" y="71"/>
                    <a:pt x="61" y="67"/>
                  </a:cubicBezTo>
                  <a:cubicBezTo>
                    <a:pt x="69" y="64"/>
                    <a:pt x="75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91" y="63"/>
                    <a:pt x="98" y="68"/>
                    <a:pt x="103" y="74"/>
                  </a:cubicBezTo>
                  <a:cubicBezTo>
                    <a:pt x="104" y="76"/>
                    <a:pt x="105" y="78"/>
                    <a:pt x="107" y="79"/>
                  </a:cubicBezTo>
                  <a:cubicBezTo>
                    <a:pt x="126" y="81"/>
                    <a:pt x="154" y="93"/>
                    <a:pt x="179" y="135"/>
                  </a:cubicBezTo>
                  <a:cubicBezTo>
                    <a:pt x="198" y="166"/>
                    <a:pt x="204" y="191"/>
                    <a:pt x="204" y="210"/>
                  </a:cubicBezTo>
                  <a:cubicBezTo>
                    <a:pt x="204" y="235"/>
                    <a:pt x="193" y="251"/>
                    <a:pt x="182" y="257"/>
                  </a:cubicBezTo>
                  <a:cubicBezTo>
                    <a:pt x="180" y="258"/>
                    <a:pt x="177" y="258"/>
                    <a:pt x="175" y="258"/>
                  </a:cubicBezTo>
                  <a:cubicBezTo>
                    <a:pt x="162" y="258"/>
                    <a:pt x="142" y="249"/>
                    <a:pt x="122" y="232"/>
                  </a:cubicBezTo>
                  <a:cubicBezTo>
                    <a:pt x="107" y="221"/>
                    <a:pt x="93" y="206"/>
                    <a:pt x="82" y="188"/>
                  </a:cubicBezTo>
                  <a:cubicBezTo>
                    <a:pt x="82" y="201"/>
                    <a:pt x="84" y="214"/>
                    <a:pt x="87" y="226"/>
                  </a:cubicBezTo>
                  <a:cubicBezTo>
                    <a:pt x="90" y="237"/>
                    <a:pt x="97" y="254"/>
                    <a:pt x="97" y="267"/>
                  </a:cubicBezTo>
                  <a:cubicBezTo>
                    <a:pt x="97" y="272"/>
                    <a:pt x="96" y="276"/>
                    <a:pt x="94" y="279"/>
                  </a:cubicBezTo>
                  <a:cubicBezTo>
                    <a:pt x="93" y="282"/>
                    <a:pt x="90" y="284"/>
                    <a:pt x="87" y="285"/>
                  </a:cubicBezTo>
                  <a:cubicBezTo>
                    <a:pt x="136" y="378"/>
                    <a:pt x="223" y="458"/>
                    <a:pt x="448" y="501"/>
                  </a:cubicBezTo>
                  <a:cubicBezTo>
                    <a:pt x="518" y="514"/>
                    <a:pt x="578" y="520"/>
                    <a:pt x="629" y="520"/>
                  </a:cubicBezTo>
                  <a:cubicBezTo>
                    <a:pt x="787" y="520"/>
                    <a:pt x="856" y="461"/>
                    <a:pt x="860" y="375"/>
                  </a:cubicBezTo>
                  <a:cubicBezTo>
                    <a:pt x="860" y="375"/>
                    <a:pt x="859" y="375"/>
                    <a:pt x="859" y="375"/>
                  </a:cubicBezTo>
                  <a:cubicBezTo>
                    <a:pt x="856" y="375"/>
                    <a:pt x="856" y="375"/>
                    <a:pt x="856" y="375"/>
                  </a:cubicBezTo>
                  <a:cubicBezTo>
                    <a:pt x="856" y="371"/>
                    <a:pt x="856" y="371"/>
                    <a:pt x="856" y="371"/>
                  </a:cubicBezTo>
                  <a:cubicBezTo>
                    <a:pt x="856" y="367"/>
                    <a:pt x="856" y="362"/>
                    <a:pt x="856" y="357"/>
                  </a:cubicBezTo>
                  <a:cubicBezTo>
                    <a:pt x="856" y="330"/>
                    <a:pt x="853" y="297"/>
                    <a:pt x="848" y="268"/>
                  </a:cubicBezTo>
                  <a:cubicBezTo>
                    <a:pt x="846" y="249"/>
                    <a:pt x="843" y="233"/>
                    <a:pt x="840" y="221"/>
                  </a:cubicBezTo>
                  <a:cubicBezTo>
                    <a:pt x="818" y="159"/>
                    <a:pt x="763" y="110"/>
                    <a:pt x="608" y="69"/>
                  </a:cubicBezTo>
                  <a:cubicBezTo>
                    <a:pt x="439" y="25"/>
                    <a:pt x="280" y="0"/>
                    <a:pt x="1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41">
              <a:extLst>
                <a:ext uri="{FF2B5EF4-FFF2-40B4-BE49-F238E27FC236}">
                  <a16:creationId xmlns:a16="http://schemas.microsoft.com/office/drawing/2014/main" id="{7443DD10-64DF-4F0D-80A2-1B2D210ED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321"/>
              <a:ext cx="113" cy="148"/>
            </a:xfrm>
            <a:custGeom>
              <a:avLst/>
              <a:gdLst>
                <a:gd name="T0" fmla="*/ 24 w 134"/>
                <a:gd name="T1" fmla="*/ 0 h 174"/>
                <a:gd name="T2" fmla="*/ 28 w 134"/>
                <a:gd name="T3" fmla="*/ 8 h 174"/>
                <a:gd name="T4" fmla="*/ 34 w 134"/>
                <a:gd name="T5" fmla="*/ 18 h 174"/>
                <a:gd name="T6" fmla="*/ 39 w 134"/>
                <a:gd name="T7" fmla="*/ 20 h 174"/>
                <a:gd name="T8" fmla="*/ 39 w 134"/>
                <a:gd name="T9" fmla="*/ 20 h 174"/>
                <a:gd name="T10" fmla="*/ 41 w 134"/>
                <a:gd name="T11" fmla="*/ 20 h 174"/>
                <a:gd name="T12" fmla="*/ 46 w 134"/>
                <a:gd name="T13" fmla="*/ 19 h 174"/>
                <a:gd name="T14" fmla="*/ 56 w 134"/>
                <a:gd name="T15" fmla="*/ 22 h 174"/>
                <a:gd name="T16" fmla="*/ 63 w 134"/>
                <a:gd name="T17" fmla="*/ 30 h 174"/>
                <a:gd name="T18" fmla="*/ 65 w 134"/>
                <a:gd name="T19" fmla="*/ 41 h 174"/>
                <a:gd name="T20" fmla="*/ 62 w 134"/>
                <a:gd name="T21" fmla="*/ 51 h 174"/>
                <a:gd name="T22" fmla="*/ 53 w 134"/>
                <a:gd name="T23" fmla="*/ 60 h 174"/>
                <a:gd name="T24" fmla="*/ 46 w 134"/>
                <a:gd name="T25" fmla="*/ 61 h 174"/>
                <a:gd name="T26" fmla="*/ 32 w 134"/>
                <a:gd name="T27" fmla="*/ 55 h 174"/>
                <a:gd name="T28" fmla="*/ 22 w 134"/>
                <a:gd name="T29" fmla="*/ 46 h 174"/>
                <a:gd name="T30" fmla="*/ 19 w 134"/>
                <a:gd name="T31" fmla="*/ 43 h 174"/>
                <a:gd name="T32" fmla="*/ 17 w 134"/>
                <a:gd name="T33" fmla="*/ 40 h 174"/>
                <a:gd name="T34" fmla="*/ 17 w 134"/>
                <a:gd name="T35" fmla="*/ 31 h 174"/>
                <a:gd name="T36" fmla="*/ 15 w 134"/>
                <a:gd name="T37" fmla="*/ 20 h 174"/>
                <a:gd name="T38" fmla="*/ 10 w 134"/>
                <a:gd name="T39" fmla="*/ 9 h 174"/>
                <a:gd name="T40" fmla="*/ 6 w 134"/>
                <a:gd name="T41" fmla="*/ 7 h 174"/>
                <a:gd name="T42" fmla="*/ 6 w 134"/>
                <a:gd name="T43" fmla="*/ 7 h 174"/>
                <a:gd name="T44" fmla="*/ 3 w 134"/>
                <a:gd name="T45" fmla="*/ 8 h 174"/>
                <a:gd name="T46" fmla="*/ 1 w 134"/>
                <a:gd name="T47" fmla="*/ 10 h 174"/>
                <a:gd name="T48" fmla="*/ 0 w 134"/>
                <a:gd name="T49" fmla="*/ 14 h 174"/>
                <a:gd name="T50" fmla="*/ 4 w 134"/>
                <a:gd name="T51" fmla="*/ 34 h 174"/>
                <a:gd name="T52" fmla="*/ 8 w 134"/>
                <a:gd name="T53" fmla="*/ 51 h 174"/>
                <a:gd name="T54" fmla="*/ 8 w 134"/>
                <a:gd name="T55" fmla="*/ 52 h 174"/>
                <a:gd name="T56" fmla="*/ 8 w 134"/>
                <a:gd name="T57" fmla="*/ 60 h 174"/>
                <a:gd name="T58" fmla="*/ 8 w 134"/>
                <a:gd name="T59" fmla="*/ 63 h 174"/>
                <a:gd name="T60" fmla="*/ 33 w 134"/>
                <a:gd name="T61" fmla="*/ 92 h 174"/>
                <a:gd name="T62" fmla="*/ 63 w 134"/>
                <a:gd name="T63" fmla="*/ 107 h 174"/>
                <a:gd name="T64" fmla="*/ 64 w 134"/>
                <a:gd name="T65" fmla="*/ 107 h 174"/>
                <a:gd name="T66" fmla="*/ 67 w 134"/>
                <a:gd name="T67" fmla="*/ 106 h 174"/>
                <a:gd name="T68" fmla="*/ 80 w 134"/>
                <a:gd name="T69" fmla="*/ 79 h 174"/>
                <a:gd name="T70" fmla="*/ 66 w 134"/>
                <a:gd name="T71" fmla="*/ 33 h 174"/>
                <a:gd name="T72" fmla="*/ 24 w 134"/>
                <a:gd name="T73" fmla="*/ 0 h 1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174">
                  <a:moveTo>
                    <a:pt x="40" y="0"/>
                  </a:moveTo>
                  <a:cubicBezTo>
                    <a:pt x="42" y="4"/>
                    <a:pt x="45" y="9"/>
                    <a:pt x="46" y="13"/>
                  </a:cubicBezTo>
                  <a:cubicBezTo>
                    <a:pt x="49" y="20"/>
                    <a:pt x="53" y="25"/>
                    <a:pt x="56" y="29"/>
                  </a:cubicBezTo>
                  <a:cubicBezTo>
                    <a:pt x="60" y="32"/>
                    <a:pt x="63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7" y="33"/>
                    <a:pt x="68" y="33"/>
                    <a:pt x="69" y="32"/>
                  </a:cubicBezTo>
                  <a:cubicBezTo>
                    <a:pt x="71" y="31"/>
                    <a:pt x="73" y="31"/>
                    <a:pt x="76" y="31"/>
                  </a:cubicBezTo>
                  <a:cubicBezTo>
                    <a:pt x="81" y="31"/>
                    <a:pt x="87" y="32"/>
                    <a:pt x="93" y="35"/>
                  </a:cubicBezTo>
                  <a:cubicBezTo>
                    <a:pt x="98" y="38"/>
                    <a:pt x="103" y="42"/>
                    <a:pt x="105" y="48"/>
                  </a:cubicBezTo>
                  <a:cubicBezTo>
                    <a:pt x="106" y="54"/>
                    <a:pt x="108" y="60"/>
                    <a:pt x="108" y="66"/>
                  </a:cubicBezTo>
                  <a:cubicBezTo>
                    <a:pt x="108" y="72"/>
                    <a:pt x="106" y="79"/>
                    <a:pt x="104" y="84"/>
                  </a:cubicBezTo>
                  <a:cubicBezTo>
                    <a:pt x="101" y="90"/>
                    <a:pt x="96" y="94"/>
                    <a:pt x="89" y="98"/>
                  </a:cubicBezTo>
                  <a:cubicBezTo>
                    <a:pt x="85" y="99"/>
                    <a:pt x="81" y="100"/>
                    <a:pt x="77" y="100"/>
                  </a:cubicBezTo>
                  <a:cubicBezTo>
                    <a:pt x="68" y="100"/>
                    <a:pt x="60" y="95"/>
                    <a:pt x="53" y="90"/>
                  </a:cubicBezTo>
                  <a:cubicBezTo>
                    <a:pt x="46" y="85"/>
                    <a:pt x="40" y="79"/>
                    <a:pt x="37" y="75"/>
                  </a:cubicBezTo>
                  <a:cubicBezTo>
                    <a:pt x="34" y="73"/>
                    <a:pt x="33" y="71"/>
                    <a:pt x="32" y="70"/>
                  </a:cubicBezTo>
                  <a:cubicBezTo>
                    <a:pt x="30" y="68"/>
                    <a:pt x="30" y="67"/>
                    <a:pt x="29" y="65"/>
                  </a:cubicBezTo>
                  <a:cubicBezTo>
                    <a:pt x="28" y="62"/>
                    <a:pt x="29" y="59"/>
                    <a:pt x="29" y="51"/>
                  </a:cubicBezTo>
                  <a:cubicBezTo>
                    <a:pt x="28" y="47"/>
                    <a:pt x="27" y="40"/>
                    <a:pt x="25" y="33"/>
                  </a:cubicBezTo>
                  <a:cubicBezTo>
                    <a:pt x="23" y="26"/>
                    <a:pt x="20" y="19"/>
                    <a:pt x="17" y="15"/>
                  </a:cubicBezTo>
                  <a:cubicBezTo>
                    <a:pt x="15" y="12"/>
                    <a:pt x="12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1"/>
                    <a:pt x="7" y="12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1" y="19"/>
                    <a:pt x="0" y="21"/>
                    <a:pt x="0" y="24"/>
                  </a:cubicBezTo>
                  <a:cubicBezTo>
                    <a:pt x="0" y="32"/>
                    <a:pt x="4" y="44"/>
                    <a:pt x="7" y="55"/>
                  </a:cubicBezTo>
                  <a:cubicBezTo>
                    <a:pt x="11" y="66"/>
                    <a:pt x="14" y="76"/>
                    <a:pt x="14" y="84"/>
                  </a:cubicBezTo>
                  <a:cubicBezTo>
                    <a:pt x="14" y="84"/>
                    <a:pt x="14" y="85"/>
                    <a:pt x="14" y="85"/>
                  </a:cubicBezTo>
                  <a:cubicBezTo>
                    <a:pt x="14" y="90"/>
                    <a:pt x="14" y="94"/>
                    <a:pt x="14" y="99"/>
                  </a:cubicBezTo>
                  <a:cubicBezTo>
                    <a:pt x="14" y="100"/>
                    <a:pt x="14" y="101"/>
                    <a:pt x="14" y="102"/>
                  </a:cubicBezTo>
                  <a:cubicBezTo>
                    <a:pt x="25" y="121"/>
                    <a:pt x="40" y="137"/>
                    <a:pt x="55" y="149"/>
                  </a:cubicBezTo>
                  <a:cubicBezTo>
                    <a:pt x="75" y="165"/>
                    <a:pt x="9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9" y="174"/>
                    <a:pt x="111" y="174"/>
                    <a:pt x="113" y="173"/>
                  </a:cubicBezTo>
                  <a:cubicBezTo>
                    <a:pt x="123" y="167"/>
                    <a:pt x="134" y="153"/>
                    <a:pt x="134" y="128"/>
                  </a:cubicBezTo>
                  <a:cubicBezTo>
                    <a:pt x="134" y="109"/>
                    <a:pt x="128" y="84"/>
                    <a:pt x="110" y="54"/>
                  </a:cubicBezTo>
                  <a:cubicBezTo>
                    <a:pt x="85" y="13"/>
                    <a:pt x="58" y="2"/>
                    <a:pt x="40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42">
              <a:extLst>
                <a:ext uri="{FF2B5EF4-FFF2-40B4-BE49-F238E27FC236}">
                  <a16:creationId xmlns:a16="http://schemas.microsoft.com/office/drawing/2014/main" id="{E5FC8BC3-7AF6-4EF7-9FAF-9FBEACE3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319"/>
              <a:ext cx="103" cy="152"/>
            </a:xfrm>
            <a:custGeom>
              <a:avLst/>
              <a:gdLst>
                <a:gd name="T0" fmla="*/ 15 w 122"/>
                <a:gd name="T1" fmla="*/ 0 h 179"/>
                <a:gd name="T2" fmla="*/ 16 w 122"/>
                <a:gd name="T3" fmla="*/ 3 h 179"/>
                <a:gd name="T4" fmla="*/ 57 w 122"/>
                <a:gd name="T5" fmla="*/ 35 h 179"/>
                <a:gd name="T6" fmla="*/ 72 w 122"/>
                <a:gd name="T7" fmla="*/ 80 h 179"/>
                <a:gd name="T8" fmla="*/ 60 w 122"/>
                <a:gd name="T9" fmla="*/ 108 h 179"/>
                <a:gd name="T10" fmla="*/ 57 w 122"/>
                <a:gd name="T11" fmla="*/ 108 h 179"/>
                <a:gd name="T12" fmla="*/ 56 w 122"/>
                <a:gd name="T13" fmla="*/ 108 h 179"/>
                <a:gd name="T14" fmla="*/ 25 w 122"/>
                <a:gd name="T15" fmla="*/ 93 h 179"/>
                <a:gd name="T16" fmla="*/ 0 w 122"/>
                <a:gd name="T17" fmla="*/ 65 h 179"/>
                <a:gd name="T18" fmla="*/ 0 w 122"/>
                <a:gd name="T19" fmla="*/ 67 h 179"/>
                <a:gd name="T20" fmla="*/ 24 w 122"/>
                <a:gd name="T21" fmla="*/ 93 h 179"/>
                <a:gd name="T22" fmla="*/ 57 w 122"/>
                <a:gd name="T23" fmla="*/ 110 h 179"/>
                <a:gd name="T24" fmla="*/ 60 w 122"/>
                <a:gd name="T25" fmla="*/ 109 h 179"/>
                <a:gd name="T26" fmla="*/ 73 w 122"/>
                <a:gd name="T27" fmla="*/ 80 h 179"/>
                <a:gd name="T28" fmla="*/ 58 w 122"/>
                <a:gd name="T29" fmla="*/ 35 h 179"/>
                <a:gd name="T30" fmla="*/ 15 w 122"/>
                <a:gd name="T31" fmla="*/ 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2" h="179">
                  <a:moveTo>
                    <a:pt x="25" y="0"/>
                  </a:moveTo>
                  <a:cubicBezTo>
                    <a:pt x="25" y="1"/>
                    <a:pt x="25" y="2"/>
                    <a:pt x="26" y="3"/>
                  </a:cubicBezTo>
                  <a:cubicBezTo>
                    <a:pt x="44" y="5"/>
                    <a:pt x="71" y="16"/>
                    <a:pt x="96" y="57"/>
                  </a:cubicBezTo>
                  <a:cubicBezTo>
                    <a:pt x="114" y="87"/>
                    <a:pt x="120" y="112"/>
                    <a:pt x="120" y="131"/>
                  </a:cubicBezTo>
                  <a:cubicBezTo>
                    <a:pt x="120" y="156"/>
                    <a:pt x="109" y="170"/>
                    <a:pt x="99" y="176"/>
                  </a:cubicBezTo>
                  <a:cubicBezTo>
                    <a:pt x="97" y="177"/>
                    <a:pt x="95" y="177"/>
                    <a:pt x="93" y="177"/>
                  </a:cubicBezTo>
                  <a:cubicBezTo>
                    <a:pt x="93" y="177"/>
                    <a:pt x="93" y="177"/>
                    <a:pt x="92" y="177"/>
                  </a:cubicBezTo>
                  <a:cubicBezTo>
                    <a:pt x="81" y="177"/>
                    <a:pt x="61" y="168"/>
                    <a:pt x="41" y="152"/>
                  </a:cubicBezTo>
                  <a:cubicBezTo>
                    <a:pt x="26" y="140"/>
                    <a:pt x="11" y="124"/>
                    <a:pt x="0" y="105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11" y="127"/>
                    <a:pt x="25" y="142"/>
                    <a:pt x="40" y="153"/>
                  </a:cubicBezTo>
                  <a:cubicBezTo>
                    <a:pt x="60" y="170"/>
                    <a:pt x="80" y="179"/>
                    <a:pt x="93" y="179"/>
                  </a:cubicBezTo>
                  <a:cubicBezTo>
                    <a:pt x="95" y="179"/>
                    <a:pt x="98" y="179"/>
                    <a:pt x="100" y="178"/>
                  </a:cubicBezTo>
                  <a:cubicBezTo>
                    <a:pt x="111" y="172"/>
                    <a:pt x="122" y="156"/>
                    <a:pt x="122" y="131"/>
                  </a:cubicBezTo>
                  <a:cubicBezTo>
                    <a:pt x="122" y="112"/>
                    <a:pt x="116" y="87"/>
                    <a:pt x="97" y="56"/>
                  </a:cubicBezTo>
                  <a:cubicBezTo>
                    <a:pt x="72" y="14"/>
                    <a:pt x="44" y="2"/>
                    <a:pt x="25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43">
              <a:extLst>
                <a:ext uri="{FF2B5EF4-FFF2-40B4-BE49-F238E27FC236}">
                  <a16:creationId xmlns:a16="http://schemas.microsoft.com/office/drawing/2014/main" id="{882C039E-2C39-4204-80F6-4D63DADE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439"/>
              <a:ext cx="17" cy="131"/>
            </a:xfrm>
            <a:custGeom>
              <a:avLst/>
              <a:gdLst>
                <a:gd name="T0" fmla="*/ 0 w 20"/>
                <a:gd name="T1" fmla="*/ 0 h 154"/>
                <a:gd name="T2" fmla="*/ 5 w 20"/>
                <a:gd name="T3" fmla="*/ 29 h 154"/>
                <a:gd name="T4" fmla="*/ 10 w 20"/>
                <a:gd name="T5" fmla="*/ 84 h 154"/>
                <a:gd name="T6" fmla="*/ 10 w 20"/>
                <a:gd name="T7" fmla="*/ 93 h 154"/>
                <a:gd name="T8" fmla="*/ 10 w 20"/>
                <a:gd name="T9" fmla="*/ 94 h 154"/>
                <a:gd name="T10" fmla="*/ 12 w 20"/>
                <a:gd name="T11" fmla="*/ 94 h 154"/>
                <a:gd name="T12" fmla="*/ 12 w 20"/>
                <a:gd name="T13" fmla="*/ 94 h 154"/>
                <a:gd name="T14" fmla="*/ 12 w 20"/>
                <a:gd name="T15" fmla="*/ 80 h 154"/>
                <a:gd name="T16" fmla="*/ 0 w 20"/>
                <a:gd name="T17" fmla="*/ 0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4">
                  <a:moveTo>
                    <a:pt x="0" y="0"/>
                  </a:moveTo>
                  <a:cubicBezTo>
                    <a:pt x="3" y="12"/>
                    <a:pt x="6" y="28"/>
                    <a:pt x="8" y="47"/>
                  </a:cubicBezTo>
                  <a:cubicBezTo>
                    <a:pt x="13" y="76"/>
                    <a:pt x="16" y="109"/>
                    <a:pt x="16" y="136"/>
                  </a:cubicBezTo>
                  <a:cubicBezTo>
                    <a:pt x="16" y="141"/>
                    <a:pt x="16" y="146"/>
                    <a:pt x="16" y="150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20" y="154"/>
                    <a:pt x="20" y="154"/>
                  </a:cubicBezTo>
                  <a:cubicBezTo>
                    <a:pt x="20" y="146"/>
                    <a:pt x="20" y="138"/>
                    <a:pt x="19" y="130"/>
                  </a:cubicBezTo>
                  <a:cubicBezTo>
                    <a:pt x="15" y="81"/>
                    <a:pt x="14" y="38"/>
                    <a:pt x="0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44">
              <a:extLst>
                <a:ext uri="{FF2B5EF4-FFF2-40B4-BE49-F238E27FC236}">
                  <a16:creationId xmlns:a16="http://schemas.microsoft.com/office/drawing/2014/main" id="{E7DBE68E-377D-46AF-A509-828E3B56A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3" y="1308"/>
              <a:ext cx="107" cy="183"/>
            </a:xfrm>
            <a:custGeom>
              <a:avLst/>
              <a:gdLst>
                <a:gd name="T0" fmla="*/ 52 w 127"/>
                <a:gd name="T1" fmla="*/ 47 h 216"/>
                <a:gd name="T2" fmla="*/ 51 w 127"/>
                <a:gd name="T3" fmla="*/ 46 h 216"/>
                <a:gd name="T4" fmla="*/ 60 w 127"/>
                <a:gd name="T5" fmla="*/ 36 h 216"/>
                <a:gd name="T6" fmla="*/ 62 w 127"/>
                <a:gd name="T7" fmla="*/ 36 h 216"/>
                <a:gd name="T8" fmla="*/ 63 w 127"/>
                <a:gd name="T9" fmla="*/ 42 h 216"/>
                <a:gd name="T10" fmla="*/ 52 w 127"/>
                <a:gd name="T11" fmla="*/ 47 h 216"/>
                <a:gd name="T12" fmla="*/ 20 w 127"/>
                <a:gd name="T13" fmla="*/ 0 h 216"/>
                <a:gd name="T14" fmla="*/ 11 w 127"/>
                <a:gd name="T15" fmla="*/ 3 h 216"/>
                <a:gd name="T16" fmla="*/ 3 w 127"/>
                <a:gd name="T17" fmla="*/ 10 h 216"/>
                <a:gd name="T18" fmla="*/ 0 w 127"/>
                <a:gd name="T19" fmla="*/ 19 h 216"/>
                <a:gd name="T20" fmla="*/ 5 w 127"/>
                <a:gd name="T21" fmla="*/ 36 h 216"/>
                <a:gd name="T22" fmla="*/ 7 w 127"/>
                <a:gd name="T23" fmla="*/ 39 h 216"/>
                <a:gd name="T24" fmla="*/ 9 w 127"/>
                <a:gd name="T25" fmla="*/ 46 h 216"/>
                <a:gd name="T26" fmla="*/ 6 w 127"/>
                <a:gd name="T27" fmla="*/ 62 h 216"/>
                <a:gd name="T28" fmla="*/ 2 w 127"/>
                <a:gd name="T29" fmla="*/ 73 h 216"/>
                <a:gd name="T30" fmla="*/ 24 w 127"/>
                <a:gd name="T31" fmla="*/ 131 h 216"/>
                <a:gd name="T32" fmla="*/ 28 w 127"/>
                <a:gd name="T33" fmla="*/ 129 h 216"/>
                <a:gd name="T34" fmla="*/ 29 w 127"/>
                <a:gd name="T35" fmla="*/ 122 h 216"/>
                <a:gd name="T36" fmla="*/ 24 w 127"/>
                <a:gd name="T37" fmla="*/ 97 h 216"/>
                <a:gd name="T38" fmla="*/ 20 w 127"/>
                <a:gd name="T39" fmla="*/ 69 h 216"/>
                <a:gd name="T40" fmla="*/ 20 w 127"/>
                <a:gd name="T41" fmla="*/ 62 h 216"/>
                <a:gd name="T42" fmla="*/ 20 w 127"/>
                <a:gd name="T43" fmla="*/ 61 h 216"/>
                <a:gd name="T44" fmla="*/ 16 w 127"/>
                <a:gd name="T45" fmla="*/ 44 h 216"/>
                <a:gd name="T46" fmla="*/ 12 w 127"/>
                <a:gd name="T47" fmla="*/ 25 h 216"/>
                <a:gd name="T48" fmla="*/ 13 w 127"/>
                <a:gd name="T49" fmla="*/ 19 h 216"/>
                <a:gd name="T50" fmla="*/ 16 w 127"/>
                <a:gd name="T51" fmla="*/ 16 h 216"/>
                <a:gd name="T52" fmla="*/ 20 w 127"/>
                <a:gd name="T53" fmla="*/ 14 h 216"/>
                <a:gd name="T54" fmla="*/ 20 w 127"/>
                <a:gd name="T55" fmla="*/ 14 h 216"/>
                <a:gd name="T56" fmla="*/ 25 w 127"/>
                <a:gd name="T57" fmla="*/ 18 h 216"/>
                <a:gd name="T58" fmla="*/ 29 w 127"/>
                <a:gd name="T59" fmla="*/ 25 h 216"/>
                <a:gd name="T60" fmla="*/ 33 w 127"/>
                <a:gd name="T61" fmla="*/ 41 h 216"/>
                <a:gd name="T62" fmla="*/ 34 w 127"/>
                <a:gd name="T63" fmla="*/ 48 h 216"/>
                <a:gd name="T64" fmla="*/ 34 w 127"/>
                <a:gd name="T65" fmla="*/ 51 h 216"/>
                <a:gd name="T66" fmla="*/ 37 w 127"/>
                <a:gd name="T67" fmla="*/ 54 h 216"/>
                <a:gd name="T68" fmla="*/ 47 w 127"/>
                <a:gd name="T69" fmla="*/ 63 h 216"/>
                <a:gd name="T70" fmla="*/ 60 w 127"/>
                <a:gd name="T71" fmla="*/ 68 h 216"/>
                <a:gd name="T72" fmla="*/ 60 w 127"/>
                <a:gd name="T73" fmla="*/ 68 h 216"/>
                <a:gd name="T74" fmla="*/ 66 w 127"/>
                <a:gd name="T75" fmla="*/ 67 h 216"/>
                <a:gd name="T76" fmla="*/ 74 w 127"/>
                <a:gd name="T77" fmla="*/ 59 h 216"/>
                <a:gd name="T78" fmla="*/ 76 w 127"/>
                <a:gd name="T79" fmla="*/ 49 h 216"/>
                <a:gd name="T80" fmla="*/ 74 w 127"/>
                <a:gd name="T81" fmla="*/ 40 h 216"/>
                <a:gd name="T82" fmla="*/ 68 w 127"/>
                <a:gd name="T83" fmla="*/ 33 h 216"/>
                <a:gd name="T84" fmla="*/ 59 w 127"/>
                <a:gd name="T85" fmla="*/ 31 h 216"/>
                <a:gd name="T86" fmla="*/ 59 w 127"/>
                <a:gd name="T87" fmla="*/ 31 h 216"/>
                <a:gd name="T88" fmla="*/ 59 w 127"/>
                <a:gd name="T89" fmla="*/ 31 h 216"/>
                <a:gd name="T90" fmla="*/ 56 w 127"/>
                <a:gd name="T91" fmla="*/ 31 h 216"/>
                <a:gd name="T92" fmla="*/ 52 w 127"/>
                <a:gd name="T93" fmla="*/ 32 h 216"/>
                <a:gd name="T94" fmla="*/ 52 w 127"/>
                <a:gd name="T95" fmla="*/ 32 h 216"/>
                <a:gd name="T96" fmla="*/ 46 w 127"/>
                <a:gd name="T97" fmla="*/ 29 h 216"/>
                <a:gd name="T98" fmla="*/ 40 w 127"/>
                <a:gd name="T99" fmla="*/ 19 h 216"/>
                <a:gd name="T100" fmla="*/ 33 w 127"/>
                <a:gd name="T101" fmla="*/ 6 h 216"/>
                <a:gd name="T102" fmla="*/ 20 w 127"/>
                <a:gd name="T103" fmla="*/ 0 h 2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7" h="216">
                  <a:moveTo>
                    <a:pt x="87" y="77"/>
                  </a:moveTo>
                  <a:cubicBezTo>
                    <a:pt x="86" y="77"/>
                    <a:pt x="85" y="77"/>
                    <a:pt x="84" y="76"/>
                  </a:cubicBezTo>
                  <a:cubicBezTo>
                    <a:pt x="75" y="75"/>
                    <a:pt x="90" y="60"/>
                    <a:pt x="100" y="58"/>
                  </a:cubicBezTo>
                  <a:cubicBezTo>
                    <a:pt x="101" y="58"/>
                    <a:pt x="102" y="58"/>
                    <a:pt x="103" y="58"/>
                  </a:cubicBezTo>
                  <a:cubicBezTo>
                    <a:pt x="110" y="58"/>
                    <a:pt x="108" y="68"/>
                    <a:pt x="106" y="70"/>
                  </a:cubicBezTo>
                  <a:cubicBezTo>
                    <a:pt x="103" y="73"/>
                    <a:pt x="95" y="77"/>
                    <a:pt x="87" y="77"/>
                  </a:cubicBezTo>
                  <a:moveTo>
                    <a:pt x="35" y="0"/>
                  </a:moveTo>
                  <a:cubicBezTo>
                    <a:pt x="31" y="0"/>
                    <a:pt x="25" y="2"/>
                    <a:pt x="18" y="5"/>
                  </a:cubicBezTo>
                  <a:cubicBezTo>
                    <a:pt x="11" y="8"/>
                    <a:pt x="7" y="12"/>
                    <a:pt x="4" y="16"/>
                  </a:cubicBezTo>
                  <a:cubicBezTo>
                    <a:pt x="1" y="21"/>
                    <a:pt x="0" y="27"/>
                    <a:pt x="0" y="32"/>
                  </a:cubicBezTo>
                  <a:cubicBezTo>
                    <a:pt x="0" y="43"/>
                    <a:pt x="5" y="54"/>
                    <a:pt x="8" y="60"/>
                  </a:cubicBezTo>
                  <a:cubicBezTo>
                    <a:pt x="10" y="62"/>
                    <a:pt x="11" y="64"/>
                    <a:pt x="11" y="64"/>
                  </a:cubicBezTo>
                  <a:cubicBezTo>
                    <a:pt x="15" y="67"/>
                    <a:pt x="16" y="71"/>
                    <a:pt x="16" y="76"/>
                  </a:cubicBezTo>
                  <a:cubicBezTo>
                    <a:pt x="16" y="83"/>
                    <a:pt x="14" y="91"/>
                    <a:pt x="9" y="101"/>
                  </a:cubicBezTo>
                  <a:cubicBezTo>
                    <a:pt x="5" y="108"/>
                    <a:pt x="3" y="115"/>
                    <a:pt x="2" y="120"/>
                  </a:cubicBezTo>
                  <a:cubicBezTo>
                    <a:pt x="13" y="153"/>
                    <a:pt x="25" y="185"/>
                    <a:pt x="41" y="216"/>
                  </a:cubicBezTo>
                  <a:cubicBezTo>
                    <a:pt x="43" y="215"/>
                    <a:pt x="45" y="214"/>
                    <a:pt x="46" y="211"/>
                  </a:cubicBezTo>
                  <a:cubicBezTo>
                    <a:pt x="47" y="209"/>
                    <a:pt x="48" y="205"/>
                    <a:pt x="48" y="201"/>
                  </a:cubicBezTo>
                  <a:cubicBezTo>
                    <a:pt x="48" y="189"/>
                    <a:pt x="42" y="172"/>
                    <a:pt x="39" y="161"/>
                  </a:cubicBezTo>
                  <a:cubicBezTo>
                    <a:pt x="35" y="147"/>
                    <a:pt x="33" y="130"/>
                    <a:pt x="33" y="115"/>
                  </a:cubicBezTo>
                  <a:cubicBezTo>
                    <a:pt x="33" y="110"/>
                    <a:pt x="33" y="105"/>
                    <a:pt x="33" y="101"/>
                  </a:cubicBezTo>
                  <a:cubicBezTo>
                    <a:pt x="33" y="101"/>
                    <a:pt x="33" y="100"/>
                    <a:pt x="33" y="100"/>
                  </a:cubicBezTo>
                  <a:cubicBezTo>
                    <a:pt x="33" y="93"/>
                    <a:pt x="30" y="83"/>
                    <a:pt x="27" y="72"/>
                  </a:cubicBezTo>
                  <a:cubicBezTo>
                    <a:pt x="23" y="61"/>
                    <a:pt x="20" y="49"/>
                    <a:pt x="20" y="40"/>
                  </a:cubicBezTo>
                  <a:cubicBezTo>
                    <a:pt x="20" y="37"/>
                    <a:pt x="20" y="34"/>
                    <a:pt x="21" y="32"/>
                  </a:cubicBezTo>
                  <a:cubicBezTo>
                    <a:pt x="22" y="29"/>
                    <a:pt x="24" y="27"/>
                    <a:pt x="26" y="26"/>
                  </a:cubicBezTo>
                  <a:cubicBezTo>
                    <a:pt x="28" y="24"/>
                    <a:pt x="31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7" y="23"/>
                    <a:pt x="40" y="26"/>
                    <a:pt x="43" y="29"/>
                  </a:cubicBezTo>
                  <a:cubicBezTo>
                    <a:pt x="45" y="32"/>
                    <a:pt x="48" y="36"/>
                    <a:pt x="49" y="41"/>
                  </a:cubicBezTo>
                  <a:cubicBezTo>
                    <a:pt x="53" y="50"/>
                    <a:pt x="55" y="60"/>
                    <a:pt x="55" y="67"/>
                  </a:cubicBezTo>
                  <a:cubicBezTo>
                    <a:pt x="56" y="73"/>
                    <a:pt x="55" y="76"/>
                    <a:pt x="56" y="79"/>
                  </a:cubicBezTo>
                  <a:cubicBezTo>
                    <a:pt x="56" y="81"/>
                    <a:pt x="56" y="82"/>
                    <a:pt x="57" y="84"/>
                  </a:cubicBezTo>
                  <a:cubicBezTo>
                    <a:pt x="58" y="85"/>
                    <a:pt x="60" y="86"/>
                    <a:pt x="62" y="89"/>
                  </a:cubicBezTo>
                  <a:cubicBezTo>
                    <a:pt x="66" y="92"/>
                    <a:pt x="72" y="98"/>
                    <a:pt x="78" y="103"/>
                  </a:cubicBezTo>
                  <a:cubicBezTo>
                    <a:pt x="85" y="108"/>
                    <a:pt x="93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4" y="112"/>
                    <a:pt x="107" y="112"/>
                    <a:pt x="110" y="110"/>
                  </a:cubicBezTo>
                  <a:cubicBezTo>
                    <a:pt x="117" y="107"/>
                    <a:pt x="121" y="103"/>
                    <a:pt x="123" y="98"/>
                  </a:cubicBezTo>
                  <a:cubicBezTo>
                    <a:pt x="126" y="94"/>
                    <a:pt x="127" y="88"/>
                    <a:pt x="127" y="82"/>
                  </a:cubicBezTo>
                  <a:cubicBezTo>
                    <a:pt x="127" y="76"/>
                    <a:pt x="126" y="70"/>
                    <a:pt x="124" y="66"/>
                  </a:cubicBezTo>
                  <a:cubicBezTo>
                    <a:pt x="123" y="61"/>
                    <a:pt x="119" y="57"/>
                    <a:pt x="114" y="54"/>
                  </a:cubicBezTo>
                  <a:cubicBezTo>
                    <a:pt x="109" y="52"/>
                    <a:pt x="103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0"/>
                    <a:pt x="95" y="51"/>
                    <a:pt x="94" y="51"/>
                  </a:cubicBezTo>
                  <a:cubicBezTo>
                    <a:pt x="92" y="52"/>
                    <a:pt x="90" y="53"/>
                    <a:pt x="88" y="53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5" y="53"/>
                    <a:pt x="81" y="51"/>
                    <a:pt x="77" y="47"/>
                  </a:cubicBezTo>
                  <a:cubicBezTo>
                    <a:pt x="73" y="44"/>
                    <a:pt x="69" y="38"/>
                    <a:pt x="66" y="31"/>
                  </a:cubicBezTo>
                  <a:cubicBezTo>
                    <a:pt x="63" y="24"/>
                    <a:pt x="60" y="16"/>
                    <a:pt x="55" y="10"/>
                  </a:cubicBezTo>
                  <a:cubicBezTo>
                    <a:pt x="50" y="5"/>
                    <a:pt x="44" y="1"/>
                    <a:pt x="35" y="0"/>
                  </a:cubicBezTo>
                </a:path>
              </a:pathLst>
            </a:custGeom>
            <a:solidFill>
              <a:srgbClr val="CD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45">
              <a:extLst>
                <a:ext uri="{FF2B5EF4-FFF2-40B4-BE49-F238E27FC236}">
                  <a16:creationId xmlns:a16="http://schemas.microsoft.com/office/drawing/2014/main" id="{EF804016-3134-4181-BD76-9CC02022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305"/>
              <a:ext cx="114" cy="189"/>
            </a:xfrm>
            <a:custGeom>
              <a:avLst/>
              <a:gdLst>
                <a:gd name="T0" fmla="*/ 24 w 135"/>
                <a:gd name="T1" fmla="*/ 0 h 222"/>
                <a:gd name="T2" fmla="*/ 3 w 135"/>
                <a:gd name="T3" fmla="*/ 11 h 222"/>
                <a:gd name="T4" fmla="*/ 3 w 135"/>
                <a:gd name="T5" fmla="*/ 36 h 222"/>
                <a:gd name="T6" fmla="*/ 8 w 135"/>
                <a:gd name="T7" fmla="*/ 43 h 222"/>
                <a:gd name="T8" fmla="*/ 6 w 135"/>
                <a:gd name="T9" fmla="*/ 63 h 222"/>
                <a:gd name="T10" fmla="*/ 3 w 135"/>
                <a:gd name="T11" fmla="*/ 76 h 222"/>
                <a:gd name="T12" fmla="*/ 12 w 135"/>
                <a:gd name="T13" fmla="*/ 49 h 222"/>
                <a:gd name="T14" fmla="*/ 7 w 135"/>
                <a:gd name="T15" fmla="*/ 39 h 222"/>
                <a:gd name="T16" fmla="*/ 5 w 135"/>
                <a:gd name="T17" fmla="*/ 12 h 222"/>
                <a:gd name="T18" fmla="*/ 24 w 135"/>
                <a:gd name="T19" fmla="*/ 3 h 222"/>
                <a:gd name="T20" fmla="*/ 42 w 135"/>
                <a:gd name="T21" fmla="*/ 21 h 222"/>
                <a:gd name="T22" fmla="*/ 56 w 135"/>
                <a:gd name="T23" fmla="*/ 35 h 222"/>
                <a:gd name="T24" fmla="*/ 59 w 135"/>
                <a:gd name="T25" fmla="*/ 33 h 222"/>
                <a:gd name="T26" fmla="*/ 62 w 135"/>
                <a:gd name="T27" fmla="*/ 32 h 222"/>
                <a:gd name="T28" fmla="*/ 71 w 135"/>
                <a:gd name="T29" fmla="*/ 36 h 222"/>
                <a:gd name="T30" fmla="*/ 79 w 135"/>
                <a:gd name="T31" fmla="*/ 52 h 222"/>
                <a:gd name="T32" fmla="*/ 68 w 135"/>
                <a:gd name="T33" fmla="*/ 70 h 222"/>
                <a:gd name="T34" fmla="*/ 62 w 135"/>
                <a:gd name="T35" fmla="*/ 71 h 222"/>
                <a:gd name="T36" fmla="*/ 40 w 135"/>
                <a:gd name="T37" fmla="*/ 56 h 222"/>
                <a:gd name="T38" fmla="*/ 36 w 135"/>
                <a:gd name="T39" fmla="*/ 51 h 222"/>
                <a:gd name="T40" fmla="*/ 32 w 135"/>
                <a:gd name="T41" fmla="*/ 27 h 222"/>
                <a:gd name="T42" fmla="*/ 22 w 135"/>
                <a:gd name="T43" fmla="*/ 16 h 222"/>
                <a:gd name="T44" fmla="*/ 18 w 135"/>
                <a:gd name="T45" fmla="*/ 18 h 222"/>
                <a:gd name="T46" fmla="*/ 14 w 135"/>
                <a:gd name="T47" fmla="*/ 27 h 222"/>
                <a:gd name="T48" fmla="*/ 22 w 135"/>
                <a:gd name="T49" fmla="*/ 64 h 222"/>
                <a:gd name="T50" fmla="*/ 22 w 135"/>
                <a:gd name="T51" fmla="*/ 72 h 222"/>
                <a:gd name="T52" fmla="*/ 31 w 135"/>
                <a:gd name="T53" fmla="*/ 126 h 222"/>
                <a:gd name="T54" fmla="*/ 27 w 135"/>
                <a:gd name="T55" fmla="*/ 135 h 222"/>
                <a:gd name="T56" fmla="*/ 32 w 135"/>
                <a:gd name="T57" fmla="*/ 134 h 222"/>
                <a:gd name="T58" fmla="*/ 28 w 135"/>
                <a:gd name="T59" fmla="*/ 100 h 222"/>
                <a:gd name="T60" fmla="*/ 25 w 135"/>
                <a:gd name="T61" fmla="*/ 75 h 222"/>
                <a:gd name="T62" fmla="*/ 25 w 135"/>
                <a:gd name="T63" fmla="*/ 65 h 222"/>
                <a:gd name="T64" fmla="*/ 20 w 135"/>
                <a:gd name="T65" fmla="*/ 46 h 222"/>
                <a:gd name="T66" fmla="*/ 17 w 135"/>
                <a:gd name="T67" fmla="*/ 22 h 222"/>
                <a:gd name="T68" fmla="*/ 22 w 135"/>
                <a:gd name="T69" fmla="*/ 19 h 222"/>
                <a:gd name="T70" fmla="*/ 26 w 135"/>
                <a:gd name="T71" fmla="*/ 21 h 222"/>
                <a:gd name="T72" fmla="*/ 34 w 135"/>
                <a:gd name="T73" fmla="*/ 43 h 222"/>
                <a:gd name="T74" fmla="*/ 35 w 135"/>
                <a:gd name="T75" fmla="*/ 55 h 222"/>
                <a:gd name="T76" fmla="*/ 48 w 135"/>
                <a:gd name="T77" fmla="*/ 67 h 222"/>
                <a:gd name="T78" fmla="*/ 70 w 135"/>
                <a:gd name="T79" fmla="*/ 72 h 222"/>
                <a:gd name="T80" fmla="*/ 81 w 135"/>
                <a:gd name="T81" fmla="*/ 52 h 222"/>
                <a:gd name="T82" fmla="*/ 72 w 135"/>
                <a:gd name="T83" fmla="*/ 33 h 222"/>
                <a:gd name="T84" fmla="*/ 57 w 135"/>
                <a:gd name="T85" fmla="*/ 32 h 222"/>
                <a:gd name="T86" fmla="*/ 56 w 135"/>
                <a:gd name="T87" fmla="*/ 32 h 222"/>
                <a:gd name="T88" fmla="*/ 44 w 135"/>
                <a:gd name="T89" fmla="*/ 20 h 222"/>
                <a:gd name="T90" fmla="*/ 40 w 135"/>
                <a:gd name="T91" fmla="*/ 10 h 222"/>
                <a:gd name="T92" fmla="*/ 24 w 135"/>
                <a:gd name="T93" fmla="*/ 0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5" h="222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4" y="0"/>
                    <a:pt x="28" y="1"/>
                    <a:pt x="20" y="4"/>
                  </a:cubicBezTo>
                  <a:cubicBezTo>
                    <a:pt x="13" y="8"/>
                    <a:pt x="8" y="12"/>
                    <a:pt x="5" y="18"/>
                  </a:cubicBezTo>
                  <a:cubicBezTo>
                    <a:pt x="2" y="23"/>
                    <a:pt x="0" y="29"/>
                    <a:pt x="0" y="35"/>
                  </a:cubicBezTo>
                  <a:cubicBezTo>
                    <a:pt x="0" y="43"/>
                    <a:pt x="3" y="51"/>
                    <a:pt x="5" y="57"/>
                  </a:cubicBezTo>
                  <a:cubicBezTo>
                    <a:pt x="6" y="60"/>
                    <a:pt x="8" y="63"/>
                    <a:pt x="9" y="65"/>
                  </a:cubicBezTo>
                  <a:cubicBezTo>
                    <a:pt x="11" y="68"/>
                    <a:pt x="12" y="69"/>
                    <a:pt x="13" y="70"/>
                  </a:cubicBezTo>
                  <a:cubicBezTo>
                    <a:pt x="15" y="72"/>
                    <a:pt x="17" y="75"/>
                    <a:pt x="17" y="79"/>
                  </a:cubicBezTo>
                  <a:cubicBezTo>
                    <a:pt x="17" y="85"/>
                    <a:pt x="14" y="93"/>
                    <a:pt x="10" y="102"/>
                  </a:cubicBezTo>
                  <a:cubicBezTo>
                    <a:pt x="7" y="107"/>
                    <a:pt x="5" y="112"/>
                    <a:pt x="4" y="116"/>
                  </a:cubicBezTo>
                  <a:cubicBezTo>
                    <a:pt x="5" y="119"/>
                    <a:pt x="6" y="121"/>
                    <a:pt x="6" y="123"/>
                  </a:cubicBezTo>
                  <a:cubicBezTo>
                    <a:pt x="7" y="118"/>
                    <a:pt x="9" y="111"/>
                    <a:pt x="13" y="104"/>
                  </a:cubicBezTo>
                  <a:cubicBezTo>
                    <a:pt x="18" y="94"/>
                    <a:pt x="20" y="86"/>
                    <a:pt x="20" y="79"/>
                  </a:cubicBezTo>
                  <a:cubicBezTo>
                    <a:pt x="20" y="74"/>
                    <a:pt x="19" y="70"/>
                    <a:pt x="15" y="67"/>
                  </a:cubicBezTo>
                  <a:cubicBezTo>
                    <a:pt x="15" y="67"/>
                    <a:pt x="14" y="65"/>
                    <a:pt x="12" y="63"/>
                  </a:cubicBezTo>
                  <a:cubicBezTo>
                    <a:pt x="9" y="57"/>
                    <a:pt x="4" y="46"/>
                    <a:pt x="4" y="35"/>
                  </a:cubicBezTo>
                  <a:cubicBezTo>
                    <a:pt x="4" y="30"/>
                    <a:pt x="5" y="24"/>
                    <a:pt x="8" y="19"/>
                  </a:cubicBezTo>
                  <a:cubicBezTo>
                    <a:pt x="11" y="15"/>
                    <a:pt x="15" y="11"/>
                    <a:pt x="22" y="8"/>
                  </a:cubicBezTo>
                  <a:cubicBezTo>
                    <a:pt x="29" y="5"/>
                    <a:pt x="35" y="3"/>
                    <a:pt x="39" y="3"/>
                  </a:cubicBezTo>
                  <a:cubicBezTo>
                    <a:pt x="48" y="4"/>
                    <a:pt x="54" y="8"/>
                    <a:pt x="59" y="13"/>
                  </a:cubicBezTo>
                  <a:cubicBezTo>
                    <a:pt x="64" y="19"/>
                    <a:pt x="67" y="27"/>
                    <a:pt x="70" y="34"/>
                  </a:cubicBezTo>
                  <a:cubicBezTo>
                    <a:pt x="73" y="41"/>
                    <a:pt x="77" y="47"/>
                    <a:pt x="81" y="50"/>
                  </a:cubicBezTo>
                  <a:cubicBezTo>
                    <a:pt x="85" y="54"/>
                    <a:pt x="89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4" y="56"/>
                    <a:pt x="96" y="55"/>
                    <a:pt x="98" y="54"/>
                  </a:cubicBezTo>
                  <a:cubicBezTo>
                    <a:pt x="99" y="54"/>
                    <a:pt x="101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7" y="53"/>
                    <a:pt x="113" y="55"/>
                    <a:pt x="118" y="57"/>
                  </a:cubicBezTo>
                  <a:cubicBezTo>
                    <a:pt x="123" y="60"/>
                    <a:pt x="127" y="64"/>
                    <a:pt x="128" y="69"/>
                  </a:cubicBezTo>
                  <a:cubicBezTo>
                    <a:pt x="130" y="73"/>
                    <a:pt x="131" y="79"/>
                    <a:pt x="131" y="85"/>
                  </a:cubicBezTo>
                  <a:cubicBezTo>
                    <a:pt x="131" y="91"/>
                    <a:pt x="130" y="97"/>
                    <a:pt x="127" y="101"/>
                  </a:cubicBezTo>
                  <a:cubicBezTo>
                    <a:pt x="125" y="106"/>
                    <a:pt x="121" y="110"/>
                    <a:pt x="114" y="113"/>
                  </a:cubicBezTo>
                  <a:cubicBezTo>
                    <a:pt x="111" y="115"/>
                    <a:pt x="108" y="11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97" y="115"/>
                    <a:pt x="89" y="111"/>
                    <a:pt x="82" y="106"/>
                  </a:cubicBezTo>
                  <a:cubicBezTo>
                    <a:pt x="76" y="101"/>
                    <a:pt x="70" y="95"/>
                    <a:pt x="66" y="92"/>
                  </a:cubicBezTo>
                  <a:cubicBezTo>
                    <a:pt x="64" y="89"/>
                    <a:pt x="62" y="88"/>
                    <a:pt x="61" y="87"/>
                  </a:cubicBezTo>
                  <a:cubicBezTo>
                    <a:pt x="60" y="85"/>
                    <a:pt x="60" y="84"/>
                    <a:pt x="60" y="82"/>
                  </a:cubicBezTo>
                  <a:cubicBezTo>
                    <a:pt x="59" y="79"/>
                    <a:pt x="60" y="76"/>
                    <a:pt x="59" y="70"/>
                  </a:cubicBezTo>
                  <a:cubicBezTo>
                    <a:pt x="59" y="63"/>
                    <a:pt x="57" y="53"/>
                    <a:pt x="53" y="44"/>
                  </a:cubicBezTo>
                  <a:cubicBezTo>
                    <a:pt x="52" y="39"/>
                    <a:pt x="49" y="35"/>
                    <a:pt x="47" y="32"/>
                  </a:cubicBezTo>
                  <a:cubicBezTo>
                    <a:pt x="44" y="29"/>
                    <a:pt x="41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26"/>
                    <a:pt x="32" y="27"/>
                    <a:pt x="30" y="29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40"/>
                    <a:pt x="24" y="43"/>
                  </a:cubicBezTo>
                  <a:cubicBezTo>
                    <a:pt x="24" y="52"/>
                    <a:pt x="27" y="64"/>
                    <a:pt x="31" y="75"/>
                  </a:cubicBezTo>
                  <a:cubicBezTo>
                    <a:pt x="34" y="86"/>
                    <a:pt x="37" y="96"/>
                    <a:pt x="37" y="103"/>
                  </a:cubicBezTo>
                  <a:cubicBezTo>
                    <a:pt x="37" y="103"/>
                    <a:pt x="37" y="104"/>
                    <a:pt x="37" y="104"/>
                  </a:cubicBezTo>
                  <a:cubicBezTo>
                    <a:pt x="37" y="108"/>
                    <a:pt x="37" y="113"/>
                    <a:pt x="37" y="118"/>
                  </a:cubicBezTo>
                  <a:cubicBezTo>
                    <a:pt x="37" y="133"/>
                    <a:pt x="39" y="150"/>
                    <a:pt x="43" y="164"/>
                  </a:cubicBezTo>
                  <a:cubicBezTo>
                    <a:pt x="46" y="175"/>
                    <a:pt x="52" y="192"/>
                    <a:pt x="52" y="204"/>
                  </a:cubicBezTo>
                  <a:cubicBezTo>
                    <a:pt x="52" y="208"/>
                    <a:pt x="51" y="212"/>
                    <a:pt x="50" y="214"/>
                  </a:cubicBezTo>
                  <a:cubicBezTo>
                    <a:pt x="49" y="217"/>
                    <a:pt x="47" y="218"/>
                    <a:pt x="45" y="219"/>
                  </a:cubicBezTo>
                  <a:cubicBezTo>
                    <a:pt x="45" y="220"/>
                    <a:pt x="46" y="221"/>
                    <a:pt x="46" y="222"/>
                  </a:cubicBezTo>
                  <a:cubicBezTo>
                    <a:pt x="49" y="221"/>
                    <a:pt x="52" y="219"/>
                    <a:pt x="53" y="216"/>
                  </a:cubicBezTo>
                  <a:cubicBezTo>
                    <a:pt x="55" y="213"/>
                    <a:pt x="56" y="209"/>
                    <a:pt x="56" y="204"/>
                  </a:cubicBezTo>
                  <a:cubicBezTo>
                    <a:pt x="56" y="191"/>
                    <a:pt x="49" y="174"/>
                    <a:pt x="46" y="163"/>
                  </a:cubicBezTo>
                  <a:cubicBezTo>
                    <a:pt x="43" y="151"/>
                    <a:pt x="41" y="138"/>
                    <a:pt x="41" y="125"/>
                  </a:cubicBezTo>
                  <a:cubicBezTo>
                    <a:pt x="41" y="124"/>
                    <a:pt x="41" y="123"/>
                    <a:pt x="41" y="121"/>
                  </a:cubicBezTo>
                  <a:cubicBezTo>
                    <a:pt x="41" y="120"/>
                    <a:pt x="41" y="119"/>
                    <a:pt x="41" y="118"/>
                  </a:cubicBezTo>
                  <a:cubicBezTo>
                    <a:pt x="41" y="113"/>
                    <a:pt x="41" y="109"/>
                    <a:pt x="41" y="104"/>
                  </a:cubicBezTo>
                  <a:cubicBezTo>
                    <a:pt x="41" y="104"/>
                    <a:pt x="41" y="103"/>
                    <a:pt x="41" y="103"/>
                  </a:cubicBezTo>
                  <a:cubicBezTo>
                    <a:pt x="41" y="95"/>
                    <a:pt x="38" y="85"/>
                    <a:pt x="34" y="74"/>
                  </a:cubicBezTo>
                  <a:cubicBezTo>
                    <a:pt x="31" y="63"/>
                    <a:pt x="27" y="51"/>
                    <a:pt x="27" y="43"/>
                  </a:cubicBezTo>
                  <a:cubicBezTo>
                    <a:pt x="27" y="40"/>
                    <a:pt x="28" y="38"/>
                    <a:pt x="28" y="36"/>
                  </a:cubicBezTo>
                  <a:cubicBezTo>
                    <a:pt x="29" y="34"/>
                    <a:pt x="30" y="33"/>
                    <a:pt x="32" y="32"/>
                  </a:cubicBezTo>
                  <a:cubicBezTo>
                    <a:pt x="34" y="31"/>
                    <a:pt x="35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9" y="30"/>
                    <a:pt x="42" y="31"/>
                    <a:pt x="44" y="34"/>
                  </a:cubicBezTo>
                  <a:cubicBezTo>
                    <a:pt x="47" y="38"/>
                    <a:pt x="50" y="45"/>
                    <a:pt x="52" y="52"/>
                  </a:cubicBezTo>
                  <a:cubicBezTo>
                    <a:pt x="54" y="59"/>
                    <a:pt x="55" y="66"/>
                    <a:pt x="56" y="70"/>
                  </a:cubicBezTo>
                  <a:cubicBezTo>
                    <a:pt x="56" y="78"/>
                    <a:pt x="55" y="81"/>
                    <a:pt x="56" y="84"/>
                  </a:cubicBezTo>
                  <a:cubicBezTo>
                    <a:pt x="57" y="86"/>
                    <a:pt x="57" y="87"/>
                    <a:pt x="59" y="89"/>
                  </a:cubicBezTo>
                  <a:cubicBezTo>
                    <a:pt x="60" y="90"/>
                    <a:pt x="61" y="92"/>
                    <a:pt x="64" y="94"/>
                  </a:cubicBezTo>
                  <a:cubicBezTo>
                    <a:pt x="67" y="98"/>
                    <a:pt x="73" y="104"/>
                    <a:pt x="80" y="109"/>
                  </a:cubicBezTo>
                  <a:cubicBezTo>
                    <a:pt x="87" y="114"/>
                    <a:pt x="95" y="119"/>
                    <a:pt x="104" y="119"/>
                  </a:cubicBezTo>
                  <a:cubicBezTo>
                    <a:pt x="108" y="119"/>
                    <a:pt x="112" y="118"/>
                    <a:pt x="116" y="117"/>
                  </a:cubicBezTo>
                  <a:cubicBezTo>
                    <a:pt x="123" y="113"/>
                    <a:pt x="128" y="109"/>
                    <a:pt x="131" y="103"/>
                  </a:cubicBezTo>
                  <a:cubicBezTo>
                    <a:pt x="133" y="98"/>
                    <a:pt x="135" y="91"/>
                    <a:pt x="135" y="85"/>
                  </a:cubicBezTo>
                  <a:cubicBezTo>
                    <a:pt x="135" y="79"/>
                    <a:pt x="133" y="73"/>
                    <a:pt x="132" y="67"/>
                  </a:cubicBezTo>
                  <a:cubicBezTo>
                    <a:pt x="130" y="61"/>
                    <a:pt x="125" y="57"/>
                    <a:pt x="120" y="54"/>
                  </a:cubicBezTo>
                  <a:cubicBezTo>
                    <a:pt x="114" y="51"/>
                    <a:pt x="108" y="50"/>
                    <a:pt x="103" y="50"/>
                  </a:cubicBezTo>
                  <a:cubicBezTo>
                    <a:pt x="100" y="50"/>
                    <a:pt x="98" y="50"/>
                    <a:pt x="96" y="51"/>
                  </a:cubicBezTo>
                  <a:cubicBezTo>
                    <a:pt x="95" y="52"/>
                    <a:pt x="94" y="52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7" y="51"/>
                    <a:pt x="83" y="48"/>
                  </a:cubicBezTo>
                  <a:cubicBezTo>
                    <a:pt x="80" y="44"/>
                    <a:pt x="76" y="39"/>
                    <a:pt x="73" y="32"/>
                  </a:cubicBezTo>
                  <a:cubicBezTo>
                    <a:pt x="72" y="28"/>
                    <a:pt x="69" y="23"/>
                    <a:pt x="67" y="19"/>
                  </a:cubicBezTo>
                  <a:cubicBezTo>
                    <a:pt x="66" y="18"/>
                    <a:pt x="66" y="17"/>
                    <a:pt x="66" y="16"/>
                  </a:cubicBezTo>
                  <a:cubicBezTo>
                    <a:pt x="64" y="15"/>
                    <a:pt x="63" y="13"/>
                    <a:pt x="62" y="11"/>
                  </a:cubicBezTo>
                  <a:cubicBezTo>
                    <a:pt x="57" y="5"/>
                    <a:pt x="50" y="0"/>
                    <a:pt x="39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46">
              <a:extLst>
                <a:ext uri="{FF2B5EF4-FFF2-40B4-BE49-F238E27FC236}">
                  <a16:creationId xmlns:a16="http://schemas.microsoft.com/office/drawing/2014/main" id="{8961C392-D598-42AA-B3BA-3C2302AE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57"/>
              <a:ext cx="30" cy="16"/>
            </a:xfrm>
            <a:custGeom>
              <a:avLst/>
              <a:gdLst>
                <a:gd name="T0" fmla="*/ 18 w 35"/>
                <a:gd name="T1" fmla="*/ 0 h 19"/>
                <a:gd name="T2" fmla="*/ 15 w 35"/>
                <a:gd name="T3" fmla="*/ 0 h 19"/>
                <a:gd name="T4" fmla="*/ 6 w 35"/>
                <a:gd name="T5" fmla="*/ 11 h 19"/>
                <a:gd name="T6" fmla="*/ 8 w 35"/>
                <a:gd name="T7" fmla="*/ 11 h 19"/>
                <a:gd name="T8" fmla="*/ 20 w 35"/>
                <a:gd name="T9" fmla="*/ 7 h 19"/>
                <a:gd name="T10" fmla="*/ 18 w 3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9">
                  <a:moveTo>
                    <a:pt x="28" y="0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15" y="2"/>
                    <a:pt x="0" y="17"/>
                    <a:pt x="9" y="18"/>
                  </a:cubicBezTo>
                  <a:cubicBezTo>
                    <a:pt x="10" y="19"/>
                    <a:pt x="11" y="19"/>
                    <a:pt x="12" y="19"/>
                  </a:cubicBezTo>
                  <a:cubicBezTo>
                    <a:pt x="20" y="19"/>
                    <a:pt x="28" y="15"/>
                    <a:pt x="31" y="12"/>
                  </a:cubicBezTo>
                  <a:cubicBezTo>
                    <a:pt x="33" y="10"/>
                    <a:pt x="35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47">
              <a:extLst>
                <a:ext uri="{FF2B5EF4-FFF2-40B4-BE49-F238E27FC236}">
                  <a16:creationId xmlns:a16="http://schemas.microsoft.com/office/drawing/2014/main" id="{76BCC706-5635-4DA3-9262-719BB04C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79"/>
              <a:ext cx="234" cy="276"/>
            </a:xfrm>
            <a:custGeom>
              <a:avLst/>
              <a:gdLst>
                <a:gd name="T0" fmla="*/ 231 w 234"/>
                <a:gd name="T1" fmla="*/ 0 h 276"/>
                <a:gd name="T2" fmla="*/ 0 w 234"/>
                <a:gd name="T3" fmla="*/ 273 h 276"/>
                <a:gd name="T4" fmla="*/ 2 w 234"/>
                <a:gd name="T5" fmla="*/ 276 h 276"/>
                <a:gd name="T6" fmla="*/ 234 w 234"/>
                <a:gd name="T7" fmla="*/ 2 h 276"/>
                <a:gd name="T8" fmla="*/ 231 w 234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276">
                  <a:moveTo>
                    <a:pt x="231" y="0"/>
                  </a:moveTo>
                  <a:lnTo>
                    <a:pt x="0" y="273"/>
                  </a:lnTo>
                  <a:lnTo>
                    <a:pt x="2" y="276"/>
                  </a:lnTo>
                  <a:lnTo>
                    <a:pt x="234" y="2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48">
              <a:extLst>
                <a:ext uri="{FF2B5EF4-FFF2-40B4-BE49-F238E27FC236}">
                  <a16:creationId xmlns:a16="http://schemas.microsoft.com/office/drawing/2014/main" id="{7C6C97B4-CDA2-4962-915D-DB7DEB21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79"/>
              <a:ext cx="234" cy="276"/>
            </a:xfrm>
            <a:custGeom>
              <a:avLst/>
              <a:gdLst>
                <a:gd name="T0" fmla="*/ 231 w 234"/>
                <a:gd name="T1" fmla="*/ 0 h 276"/>
                <a:gd name="T2" fmla="*/ 0 w 234"/>
                <a:gd name="T3" fmla="*/ 273 h 276"/>
                <a:gd name="T4" fmla="*/ 2 w 234"/>
                <a:gd name="T5" fmla="*/ 276 h 276"/>
                <a:gd name="T6" fmla="*/ 234 w 234"/>
                <a:gd name="T7" fmla="*/ 2 h 2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4" h="276">
                  <a:moveTo>
                    <a:pt x="231" y="0"/>
                  </a:moveTo>
                  <a:lnTo>
                    <a:pt x="0" y="273"/>
                  </a:lnTo>
                  <a:lnTo>
                    <a:pt x="2" y="276"/>
                  </a:lnTo>
                  <a:lnTo>
                    <a:pt x="234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49">
              <a:extLst>
                <a:ext uri="{FF2B5EF4-FFF2-40B4-BE49-F238E27FC236}">
                  <a16:creationId xmlns:a16="http://schemas.microsoft.com/office/drawing/2014/main" id="{53AB5D52-E8BB-4E59-A11A-BBD2CA43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512"/>
              <a:ext cx="108" cy="124"/>
            </a:xfrm>
            <a:custGeom>
              <a:avLst/>
              <a:gdLst>
                <a:gd name="T0" fmla="*/ 2 w 108"/>
                <a:gd name="T1" fmla="*/ 124 h 124"/>
                <a:gd name="T2" fmla="*/ 108 w 108"/>
                <a:gd name="T3" fmla="*/ 3 h 124"/>
                <a:gd name="T4" fmla="*/ 105 w 108"/>
                <a:gd name="T5" fmla="*/ 0 h 124"/>
                <a:gd name="T6" fmla="*/ 0 w 108"/>
                <a:gd name="T7" fmla="*/ 122 h 124"/>
                <a:gd name="T8" fmla="*/ 2 w 108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24">
                  <a:moveTo>
                    <a:pt x="2" y="124"/>
                  </a:moveTo>
                  <a:lnTo>
                    <a:pt x="108" y="3"/>
                  </a:lnTo>
                  <a:lnTo>
                    <a:pt x="105" y="0"/>
                  </a:lnTo>
                  <a:lnTo>
                    <a:pt x="0" y="122"/>
                  </a:lnTo>
                  <a:lnTo>
                    <a:pt x="2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50">
              <a:extLst>
                <a:ext uri="{FF2B5EF4-FFF2-40B4-BE49-F238E27FC236}">
                  <a16:creationId xmlns:a16="http://schemas.microsoft.com/office/drawing/2014/main" id="{74C227A2-BDD5-41E5-9123-3C850A668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512"/>
              <a:ext cx="108" cy="124"/>
            </a:xfrm>
            <a:custGeom>
              <a:avLst/>
              <a:gdLst>
                <a:gd name="T0" fmla="*/ 2 w 108"/>
                <a:gd name="T1" fmla="*/ 124 h 124"/>
                <a:gd name="T2" fmla="*/ 108 w 108"/>
                <a:gd name="T3" fmla="*/ 3 h 124"/>
                <a:gd name="T4" fmla="*/ 105 w 108"/>
                <a:gd name="T5" fmla="*/ 0 h 124"/>
                <a:gd name="T6" fmla="*/ 0 w 108"/>
                <a:gd name="T7" fmla="*/ 122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124">
                  <a:moveTo>
                    <a:pt x="2" y="124"/>
                  </a:moveTo>
                  <a:lnTo>
                    <a:pt x="108" y="3"/>
                  </a:lnTo>
                  <a:lnTo>
                    <a:pt x="105" y="0"/>
                  </a:lnTo>
                  <a:lnTo>
                    <a:pt x="0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51">
              <a:extLst>
                <a:ext uri="{FF2B5EF4-FFF2-40B4-BE49-F238E27FC236}">
                  <a16:creationId xmlns:a16="http://schemas.microsoft.com/office/drawing/2014/main" id="{7AF81A1E-F34F-46B6-96DA-A9AB3AC9E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50"/>
              <a:ext cx="86" cy="94"/>
            </a:xfrm>
            <a:custGeom>
              <a:avLst/>
              <a:gdLst>
                <a:gd name="T0" fmla="*/ 84 w 86"/>
                <a:gd name="T1" fmla="*/ 0 h 94"/>
                <a:gd name="T2" fmla="*/ 0 w 86"/>
                <a:gd name="T3" fmla="*/ 92 h 94"/>
                <a:gd name="T4" fmla="*/ 2 w 86"/>
                <a:gd name="T5" fmla="*/ 94 h 94"/>
                <a:gd name="T6" fmla="*/ 86 w 86"/>
                <a:gd name="T7" fmla="*/ 3 h 94"/>
                <a:gd name="T8" fmla="*/ 84 w 8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4">
                  <a:moveTo>
                    <a:pt x="84" y="0"/>
                  </a:moveTo>
                  <a:lnTo>
                    <a:pt x="0" y="92"/>
                  </a:lnTo>
                  <a:lnTo>
                    <a:pt x="2" y="94"/>
                  </a:lnTo>
                  <a:lnTo>
                    <a:pt x="86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52">
              <a:extLst>
                <a:ext uri="{FF2B5EF4-FFF2-40B4-BE49-F238E27FC236}">
                  <a16:creationId xmlns:a16="http://schemas.microsoft.com/office/drawing/2014/main" id="{59DB5335-203F-4BBD-A056-25F936F2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50"/>
              <a:ext cx="86" cy="94"/>
            </a:xfrm>
            <a:custGeom>
              <a:avLst/>
              <a:gdLst>
                <a:gd name="T0" fmla="*/ 84 w 86"/>
                <a:gd name="T1" fmla="*/ 0 h 94"/>
                <a:gd name="T2" fmla="*/ 0 w 86"/>
                <a:gd name="T3" fmla="*/ 92 h 94"/>
                <a:gd name="T4" fmla="*/ 2 w 86"/>
                <a:gd name="T5" fmla="*/ 94 h 94"/>
                <a:gd name="T6" fmla="*/ 86 w 86"/>
                <a:gd name="T7" fmla="*/ 3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94">
                  <a:moveTo>
                    <a:pt x="84" y="0"/>
                  </a:moveTo>
                  <a:lnTo>
                    <a:pt x="0" y="92"/>
                  </a:lnTo>
                  <a:lnTo>
                    <a:pt x="2" y="94"/>
                  </a:lnTo>
                  <a:lnTo>
                    <a:pt x="8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53">
              <a:extLst>
                <a:ext uri="{FF2B5EF4-FFF2-40B4-BE49-F238E27FC236}">
                  <a16:creationId xmlns:a16="http://schemas.microsoft.com/office/drawing/2014/main" id="{16E964AA-6212-4EEE-AAAC-15C080F9B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4" y="1209"/>
              <a:ext cx="781" cy="541"/>
            </a:xfrm>
            <a:custGeom>
              <a:avLst/>
              <a:gdLst>
                <a:gd name="T0" fmla="*/ 552 w 923"/>
                <a:gd name="T1" fmla="*/ 250 h 637"/>
                <a:gd name="T2" fmla="*/ 391 w 923"/>
                <a:gd name="T3" fmla="*/ 59 h 637"/>
                <a:gd name="T4" fmla="*/ 36 w 923"/>
                <a:gd name="T5" fmla="*/ 26 h 637"/>
                <a:gd name="T6" fmla="*/ 29 w 923"/>
                <a:gd name="T7" fmla="*/ 132 h 637"/>
                <a:gd name="T8" fmla="*/ 288 w 923"/>
                <a:gd name="T9" fmla="*/ 351 h 637"/>
                <a:gd name="T10" fmla="*/ 552 w 923"/>
                <a:gd name="T11" fmla="*/ 250 h 637"/>
                <a:gd name="T12" fmla="*/ 286 w 923"/>
                <a:gd name="T13" fmla="*/ 337 h 637"/>
                <a:gd name="T14" fmla="*/ 41 w 923"/>
                <a:gd name="T15" fmla="*/ 139 h 637"/>
                <a:gd name="T16" fmla="*/ 49 w 923"/>
                <a:gd name="T17" fmla="*/ 42 h 637"/>
                <a:gd name="T18" fmla="*/ 383 w 923"/>
                <a:gd name="T19" fmla="*/ 73 h 637"/>
                <a:gd name="T20" fmla="*/ 535 w 923"/>
                <a:gd name="T21" fmla="*/ 246 h 637"/>
                <a:gd name="T22" fmla="*/ 286 w 923"/>
                <a:gd name="T23" fmla="*/ 337 h 6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3" h="637">
                  <a:moveTo>
                    <a:pt x="911" y="407"/>
                  </a:moveTo>
                  <a:cubicBezTo>
                    <a:pt x="899" y="267"/>
                    <a:pt x="912" y="171"/>
                    <a:pt x="645" y="97"/>
                  </a:cubicBezTo>
                  <a:cubicBezTo>
                    <a:pt x="377" y="24"/>
                    <a:pt x="132" y="0"/>
                    <a:pt x="60" y="42"/>
                  </a:cubicBezTo>
                  <a:cubicBezTo>
                    <a:pt x="42" y="53"/>
                    <a:pt x="0" y="68"/>
                    <a:pt x="47" y="216"/>
                  </a:cubicBezTo>
                  <a:cubicBezTo>
                    <a:pt x="94" y="365"/>
                    <a:pt x="147" y="507"/>
                    <a:pt x="475" y="572"/>
                  </a:cubicBezTo>
                  <a:cubicBezTo>
                    <a:pt x="802" y="637"/>
                    <a:pt x="923" y="547"/>
                    <a:pt x="911" y="407"/>
                  </a:cubicBezTo>
                  <a:close/>
                  <a:moveTo>
                    <a:pt x="472" y="551"/>
                  </a:moveTo>
                  <a:cubicBezTo>
                    <a:pt x="163" y="492"/>
                    <a:pt x="113" y="362"/>
                    <a:pt x="68" y="227"/>
                  </a:cubicBezTo>
                  <a:cubicBezTo>
                    <a:pt x="24" y="92"/>
                    <a:pt x="63" y="79"/>
                    <a:pt x="81" y="69"/>
                  </a:cubicBezTo>
                  <a:cubicBezTo>
                    <a:pt x="148" y="30"/>
                    <a:pt x="380" y="53"/>
                    <a:pt x="632" y="119"/>
                  </a:cubicBezTo>
                  <a:cubicBezTo>
                    <a:pt x="884" y="186"/>
                    <a:pt x="872" y="273"/>
                    <a:pt x="883" y="401"/>
                  </a:cubicBezTo>
                  <a:cubicBezTo>
                    <a:pt x="894" y="528"/>
                    <a:pt x="781" y="610"/>
                    <a:pt x="472" y="55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54">
              <a:extLst>
                <a:ext uri="{FF2B5EF4-FFF2-40B4-BE49-F238E27FC236}">
                  <a16:creationId xmlns:a16="http://schemas.microsoft.com/office/drawing/2014/main" id="{386C5D91-36D0-4221-A5DA-03CF028A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287"/>
              <a:ext cx="700" cy="434"/>
            </a:xfrm>
            <a:custGeom>
              <a:avLst/>
              <a:gdLst>
                <a:gd name="T0" fmla="*/ 267 w 827"/>
                <a:gd name="T1" fmla="*/ 281 h 511"/>
                <a:gd name="T2" fmla="*/ 21 w 827"/>
                <a:gd name="T3" fmla="*/ 83 h 511"/>
                <a:gd name="T4" fmla="*/ 14 w 827"/>
                <a:gd name="T5" fmla="*/ 0 h 511"/>
                <a:gd name="T6" fmla="*/ 19 w 827"/>
                <a:gd name="T7" fmla="*/ 88 h 511"/>
                <a:gd name="T8" fmla="*/ 263 w 827"/>
                <a:gd name="T9" fmla="*/ 286 h 511"/>
                <a:gd name="T10" fmla="*/ 502 w 827"/>
                <a:gd name="T11" fmla="*/ 249 h 511"/>
                <a:gd name="T12" fmla="*/ 267 w 827"/>
                <a:gd name="T13" fmla="*/ 281 h 5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7" h="511">
                  <a:moveTo>
                    <a:pt x="440" y="459"/>
                  </a:moveTo>
                  <a:cubicBezTo>
                    <a:pt x="131" y="400"/>
                    <a:pt x="81" y="270"/>
                    <a:pt x="36" y="135"/>
                  </a:cubicBezTo>
                  <a:cubicBezTo>
                    <a:pt x="11" y="57"/>
                    <a:pt x="13" y="19"/>
                    <a:pt x="23" y="0"/>
                  </a:cubicBezTo>
                  <a:cubicBezTo>
                    <a:pt x="9" y="16"/>
                    <a:pt x="0" y="52"/>
                    <a:pt x="31" y="144"/>
                  </a:cubicBezTo>
                  <a:cubicBezTo>
                    <a:pt x="75" y="279"/>
                    <a:pt x="125" y="408"/>
                    <a:pt x="434" y="467"/>
                  </a:cubicBezTo>
                  <a:cubicBezTo>
                    <a:pt x="662" y="511"/>
                    <a:pt x="784" y="478"/>
                    <a:pt x="827" y="406"/>
                  </a:cubicBezTo>
                  <a:cubicBezTo>
                    <a:pt x="779" y="472"/>
                    <a:pt x="659" y="500"/>
                    <a:pt x="440" y="459"/>
                  </a:cubicBezTo>
                  <a:close/>
                </a:path>
              </a:pathLst>
            </a:custGeom>
            <a:solidFill>
              <a:srgbClr val="68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55">
              <a:extLst>
                <a:ext uri="{FF2B5EF4-FFF2-40B4-BE49-F238E27FC236}">
                  <a16:creationId xmlns:a16="http://schemas.microsoft.com/office/drawing/2014/main" id="{D960BD74-89FD-4BB2-A7B8-671B7E23C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209"/>
              <a:ext cx="744" cy="438"/>
            </a:xfrm>
            <a:custGeom>
              <a:avLst/>
              <a:gdLst>
                <a:gd name="T0" fmla="*/ 529 w 880"/>
                <a:gd name="T1" fmla="*/ 249 h 516"/>
                <a:gd name="T2" fmla="*/ 369 w 880"/>
                <a:gd name="T3" fmla="*/ 59 h 516"/>
                <a:gd name="T4" fmla="*/ 16 w 880"/>
                <a:gd name="T5" fmla="*/ 26 h 516"/>
                <a:gd name="T6" fmla="*/ 0 w 880"/>
                <a:gd name="T7" fmla="*/ 41 h 516"/>
                <a:gd name="T8" fmla="*/ 12 w 880"/>
                <a:gd name="T9" fmla="*/ 31 h 516"/>
                <a:gd name="T10" fmla="*/ 366 w 880"/>
                <a:gd name="T11" fmla="*/ 65 h 516"/>
                <a:gd name="T12" fmla="*/ 526 w 880"/>
                <a:gd name="T13" fmla="*/ 255 h 516"/>
                <a:gd name="T14" fmla="*/ 514 w 880"/>
                <a:gd name="T15" fmla="*/ 316 h 516"/>
                <a:gd name="T16" fmla="*/ 529 w 880"/>
                <a:gd name="T17" fmla="*/ 249 h 5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0" h="516">
                  <a:moveTo>
                    <a:pt x="877" y="407"/>
                  </a:moveTo>
                  <a:cubicBezTo>
                    <a:pt x="865" y="267"/>
                    <a:pt x="878" y="171"/>
                    <a:pt x="611" y="97"/>
                  </a:cubicBezTo>
                  <a:cubicBezTo>
                    <a:pt x="343" y="24"/>
                    <a:pt x="98" y="0"/>
                    <a:pt x="26" y="42"/>
                  </a:cubicBezTo>
                  <a:cubicBezTo>
                    <a:pt x="19" y="47"/>
                    <a:pt x="7" y="52"/>
                    <a:pt x="0" y="66"/>
                  </a:cubicBezTo>
                  <a:cubicBezTo>
                    <a:pt x="7" y="58"/>
                    <a:pt x="15" y="54"/>
                    <a:pt x="20" y="51"/>
                  </a:cubicBezTo>
                  <a:cubicBezTo>
                    <a:pt x="92" y="8"/>
                    <a:pt x="337" y="33"/>
                    <a:pt x="605" y="106"/>
                  </a:cubicBezTo>
                  <a:cubicBezTo>
                    <a:pt x="872" y="179"/>
                    <a:pt x="859" y="276"/>
                    <a:pt x="871" y="416"/>
                  </a:cubicBezTo>
                  <a:cubicBezTo>
                    <a:pt x="874" y="454"/>
                    <a:pt x="868" y="488"/>
                    <a:pt x="850" y="516"/>
                  </a:cubicBezTo>
                  <a:cubicBezTo>
                    <a:pt x="872" y="486"/>
                    <a:pt x="880" y="449"/>
                    <a:pt x="877" y="407"/>
                  </a:cubicBezTo>
                  <a:close/>
                </a:path>
              </a:pathLst>
            </a:custGeom>
            <a:solidFill>
              <a:srgbClr val="C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56">
              <a:extLst>
                <a:ext uri="{FF2B5EF4-FFF2-40B4-BE49-F238E27FC236}">
                  <a16:creationId xmlns:a16="http://schemas.microsoft.com/office/drawing/2014/main" id="{00FC9903-9753-4808-8742-97E770C0A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226"/>
              <a:ext cx="751" cy="489"/>
            </a:xfrm>
            <a:custGeom>
              <a:avLst/>
              <a:gdLst>
                <a:gd name="T0" fmla="*/ 21 w 889"/>
                <a:gd name="T1" fmla="*/ 14 h 576"/>
                <a:gd name="T2" fmla="*/ 21 w 889"/>
                <a:gd name="T3" fmla="*/ 13 h 576"/>
                <a:gd name="T4" fmla="*/ 8 w 889"/>
                <a:gd name="T5" fmla="*/ 23 h 576"/>
                <a:gd name="T6" fmla="*/ 0 w 889"/>
                <a:gd name="T7" fmla="*/ 53 h 576"/>
                <a:gd name="T8" fmla="*/ 13 w 889"/>
                <a:gd name="T9" fmla="*/ 121 h 576"/>
                <a:gd name="T10" fmla="*/ 79 w 889"/>
                <a:gd name="T11" fmla="*/ 250 h 576"/>
                <a:gd name="T12" fmla="*/ 272 w 889"/>
                <a:gd name="T13" fmla="*/ 339 h 576"/>
                <a:gd name="T14" fmla="*/ 388 w 889"/>
                <a:gd name="T15" fmla="*/ 352 h 576"/>
                <a:gd name="T16" fmla="*/ 501 w 889"/>
                <a:gd name="T17" fmla="*/ 323 h 576"/>
                <a:gd name="T18" fmla="*/ 536 w 889"/>
                <a:gd name="T19" fmla="*/ 249 h 576"/>
                <a:gd name="T20" fmla="*/ 536 w 889"/>
                <a:gd name="T21" fmla="*/ 237 h 576"/>
                <a:gd name="T22" fmla="*/ 513 w 889"/>
                <a:gd name="T23" fmla="*/ 126 h 576"/>
                <a:gd name="T24" fmla="*/ 466 w 889"/>
                <a:gd name="T25" fmla="*/ 83 h 576"/>
                <a:gd name="T26" fmla="*/ 375 w 889"/>
                <a:gd name="T27" fmla="*/ 47 h 576"/>
                <a:gd name="T28" fmla="*/ 95 w 889"/>
                <a:gd name="T29" fmla="*/ 0 h 576"/>
                <a:gd name="T30" fmla="*/ 21 w 889"/>
                <a:gd name="T31" fmla="*/ 13 h 576"/>
                <a:gd name="T32" fmla="*/ 21 w 889"/>
                <a:gd name="T33" fmla="*/ 14 h 576"/>
                <a:gd name="T34" fmla="*/ 22 w 889"/>
                <a:gd name="T35" fmla="*/ 14 h 576"/>
                <a:gd name="T36" fmla="*/ 95 w 889"/>
                <a:gd name="T37" fmla="*/ 3 h 576"/>
                <a:gd name="T38" fmla="*/ 374 w 889"/>
                <a:gd name="T39" fmla="*/ 48 h 576"/>
                <a:gd name="T40" fmla="*/ 465 w 889"/>
                <a:gd name="T41" fmla="*/ 85 h 576"/>
                <a:gd name="T42" fmla="*/ 522 w 889"/>
                <a:gd name="T43" fmla="*/ 152 h 576"/>
                <a:gd name="T44" fmla="*/ 534 w 889"/>
                <a:gd name="T45" fmla="*/ 237 h 576"/>
                <a:gd name="T46" fmla="*/ 534 w 889"/>
                <a:gd name="T47" fmla="*/ 249 h 576"/>
                <a:gd name="T48" fmla="*/ 499 w 889"/>
                <a:gd name="T49" fmla="*/ 322 h 576"/>
                <a:gd name="T50" fmla="*/ 388 w 889"/>
                <a:gd name="T51" fmla="*/ 351 h 576"/>
                <a:gd name="T52" fmla="*/ 272 w 889"/>
                <a:gd name="T53" fmla="*/ 336 h 576"/>
                <a:gd name="T54" fmla="*/ 80 w 889"/>
                <a:gd name="T55" fmla="*/ 247 h 576"/>
                <a:gd name="T56" fmla="*/ 15 w 889"/>
                <a:gd name="T57" fmla="*/ 120 h 576"/>
                <a:gd name="T58" fmla="*/ 3 w 889"/>
                <a:gd name="T59" fmla="*/ 53 h 576"/>
                <a:gd name="T60" fmla="*/ 10 w 889"/>
                <a:gd name="T61" fmla="*/ 25 h 576"/>
                <a:gd name="T62" fmla="*/ 22 w 889"/>
                <a:gd name="T63" fmla="*/ 14 h 576"/>
                <a:gd name="T64" fmla="*/ 21 w 889"/>
                <a:gd name="T65" fmla="*/ 14 h 5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9" h="576">
                  <a:moveTo>
                    <a:pt x="36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29" y="24"/>
                    <a:pt x="20" y="28"/>
                    <a:pt x="13" y="38"/>
                  </a:cubicBezTo>
                  <a:cubicBezTo>
                    <a:pt x="5" y="47"/>
                    <a:pt x="0" y="62"/>
                    <a:pt x="0" y="87"/>
                  </a:cubicBezTo>
                  <a:cubicBezTo>
                    <a:pt x="0" y="112"/>
                    <a:pt x="6" y="147"/>
                    <a:pt x="21" y="197"/>
                  </a:cubicBezTo>
                  <a:cubicBezTo>
                    <a:pt x="45" y="271"/>
                    <a:pt x="70" y="344"/>
                    <a:pt x="131" y="407"/>
                  </a:cubicBezTo>
                  <a:cubicBezTo>
                    <a:pt x="191" y="470"/>
                    <a:pt x="287" y="522"/>
                    <a:pt x="451" y="554"/>
                  </a:cubicBezTo>
                  <a:cubicBezTo>
                    <a:pt x="525" y="569"/>
                    <a:pt x="589" y="576"/>
                    <a:pt x="643" y="576"/>
                  </a:cubicBezTo>
                  <a:cubicBezTo>
                    <a:pt x="730" y="576"/>
                    <a:pt x="791" y="558"/>
                    <a:pt x="831" y="528"/>
                  </a:cubicBezTo>
                  <a:cubicBezTo>
                    <a:pt x="871" y="498"/>
                    <a:pt x="889" y="455"/>
                    <a:pt x="889" y="406"/>
                  </a:cubicBezTo>
                  <a:cubicBezTo>
                    <a:pt x="889" y="400"/>
                    <a:pt x="889" y="393"/>
                    <a:pt x="889" y="387"/>
                  </a:cubicBezTo>
                  <a:cubicBezTo>
                    <a:pt x="883" y="317"/>
                    <a:pt x="883" y="258"/>
                    <a:pt x="851" y="206"/>
                  </a:cubicBezTo>
                  <a:cubicBezTo>
                    <a:pt x="835" y="181"/>
                    <a:pt x="811" y="157"/>
                    <a:pt x="774" y="135"/>
                  </a:cubicBezTo>
                  <a:cubicBezTo>
                    <a:pt x="737" y="114"/>
                    <a:pt x="688" y="94"/>
                    <a:pt x="621" y="76"/>
                  </a:cubicBezTo>
                  <a:cubicBezTo>
                    <a:pt x="442" y="27"/>
                    <a:pt x="273" y="0"/>
                    <a:pt x="159" y="0"/>
                  </a:cubicBezTo>
                  <a:cubicBezTo>
                    <a:pt x="103" y="0"/>
                    <a:pt x="60" y="6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60" y="10"/>
                    <a:pt x="103" y="3"/>
                    <a:pt x="159" y="3"/>
                  </a:cubicBezTo>
                  <a:cubicBezTo>
                    <a:pt x="273" y="3"/>
                    <a:pt x="441" y="30"/>
                    <a:pt x="620" y="79"/>
                  </a:cubicBezTo>
                  <a:cubicBezTo>
                    <a:pt x="687" y="97"/>
                    <a:pt x="736" y="117"/>
                    <a:pt x="772" y="139"/>
                  </a:cubicBezTo>
                  <a:cubicBezTo>
                    <a:pt x="827" y="171"/>
                    <a:pt x="853" y="207"/>
                    <a:pt x="866" y="248"/>
                  </a:cubicBezTo>
                  <a:cubicBezTo>
                    <a:pt x="880" y="288"/>
                    <a:pt x="881" y="335"/>
                    <a:pt x="885" y="387"/>
                  </a:cubicBezTo>
                  <a:cubicBezTo>
                    <a:pt x="885" y="394"/>
                    <a:pt x="886" y="400"/>
                    <a:pt x="886" y="406"/>
                  </a:cubicBezTo>
                  <a:cubicBezTo>
                    <a:pt x="886" y="454"/>
                    <a:pt x="868" y="496"/>
                    <a:pt x="829" y="525"/>
                  </a:cubicBezTo>
                  <a:cubicBezTo>
                    <a:pt x="790" y="555"/>
                    <a:pt x="729" y="572"/>
                    <a:pt x="643" y="572"/>
                  </a:cubicBezTo>
                  <a:cubicBezTo>
                    <a:pt x="589" y="572"/>
                    <a:pt x="526" y="565"/>
                    <a:pt x="451" y="550"/>
                  </a:cubicBezTo>
                  <a:cubicBezTo>
                    <a:pt x="288" y="518"/>
                    <a:pt x="193" y="466"/>
                    <a:pt x="133" y="404"/>
                  </a:cubicBezTo>
                  <a:cubicBezTo>
                    <a:pt x="74" y="342"/>
                    <a:pt x="49" y="270"/>
                    <a:pt x="25" y="196"/>
                  </a:cubicBezTo>
                  <a:cubicBezTo>
                    <a:pt x="9" y="146"/>
                    <a:pt x="3" y="111"/>
                    <a:pt x="3" y="87"/>
                  </a:cubicBezTo>
                  <a:cubicBezTo>
                    <a:pt x="3" y="63"/>
                    <a:pt x="9" y="49"/>
                    <a:pt x="16" y="40"/>
                  </a:cubicBezTo>
                  <a:cubicBezTo>
                    <a:pt x="23" y="31"/>
                    <a:pt x="31" y="27"/>
                    <a:pt x="37" y="24"/>
                  </a:cubicBezTo>
                  <a:lnTo>
                    <a:pt x="36" y="2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57">
              <a:extLst>
                <a:ext uri="{FF2B5EF4-FFF2-40B4-BE49-F238E27FC236}">
                  <a16:creationId xmlns:a16="http://schemas.microsoft.com/office/drawing/2014/main" id="{EA5D9881-3EAE-4DB1-A4C9-E71AC61FC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250"/>
              <a:ext cx="711" cy="445"/>
            </a:xfrm>
            <a:custGeom>
              <a:avLst/>
              <a:gdLst>
                <a:gd name="T0" fmla="*/ 21 w 840"/>
                <a:gd name="T1" fmla="*/ 13 h 524"/>
                <a:gd name="T2" fmla="*/ 21 w 840"/>
                <a:gd name="T3" fmla="*/ 12 h 524"/>
                <a:gd name="T4" fmla="*/ 8 w 840"/>
                <a:gd name="T5" fmla="*/ 21 h 524"/>
                <a:gd name="T6" fmla="*/ 0 w 840"/>
                <a:gd name="T7" fmla="*/ 49 h 524"/>
                <a:gd name="T8" fmla="*/ 13 w 840"/>
                <a:gd name="T9" fmla="*/ 110 h 524"/>
                <a:gd name="T10" fmla="*/ 75 w 840"/>
                <a:gd name="T11" fmla="*/ 228 h 524"/>
                <a:gd name="T12" fmla="*/ 259 w 840"/>
                <a:gd name="T13" fmla="*/ 308 h 524"/>
                <a:gd name="T14" fmla="*/ 368 w 840"/>
                <a:gd name="T15" fmla="*/ 321 h 524"/>
                <a:gd name="T16" fmla="*/ 476 w 840"/>
                <a:gd name="T17" fmla="*/ 294 h 524"/>
                <a:gd name="T18" fmla="*/ 510 w 840"/>
                <a:gd name="T19" fmla="*/ 226 h 524"/>
                <a:gd name="T20" fmla="*/ 509 w 840"/>
                <a:gd name="T21" fmla="*/ 217 h 524"/>
                <a:gd name="T22" fmla="*/ 488 w 840"/>
                <a:gd name="T23" fmla="*/ 115 h 524"/>
                <a:gd name="T24" fmla="*/ 444 w 840"/>
                <a:gd name="T25" fmla="*/ 76 h 524"/>
                <a:gd name="T26" fmla="*/ 356 w 840"/>
                <a:gd name="T27" fmla="*/ 42 h 524"/>
                <a:gd name="T28" fmla="*/ 91 w 840"/>
                <a:gd name="T29" fmla="*/ 0 h 524"/>
                <a:gd name="T30" fmla="*/ 21 w 840"/>
                <a:gd name="T31" fmla="*/ 12 h 524"/>
                <a:gd name="T32" fmla="*/ 21 w 840"/>
                <a:gd name="T33" fmla="*/ 13 h 524"/>
                <a:gd name="T34" fmla="*/ 21 w 840"/>
                <a:gd name="T35" fmla="*/ 14 h 524"/>
                <a:gd name="T36" fmla="*/ 91 w 840"/>
                <a:gd name="T37" fmla="*/ 3 h 524"/>
                <a:gd name="T38" fmla="*/ 356 w 840"/>
                <a:gd name="T39" fmla="*/ 45 h 524"/>
                <a:gd name="T40" fmla="*/ 442 w 840"/>
                <a:gd name="T41" fmla="*/ 78 h 524"/>
                <a:gd name="T42" fmla="*/ 496 w 840"/>
                <a:gd name="T43" fmla="*/ 138 h 524"/>
                <a:gd name="T44" fmla="*/ 506 w 840"/>
                <a:gd name="T45" fmla="*/ 217 h 524"/>
                <a:gd name="T46" fmla="*/ 507 w 840"/>
                <a:gd name="T47" fmla="*/ 226 h 524"/>
                <a:gd name="T48" fmla="*/ 475 w 840"/>
                <a:gd name="T49" fmla="*/ 293 h 524"/>
                <a:gd name="T50" fmla="*/ 368 w 840"/>
                <a:gd name="T51" fmla="*/ 318 h 524"/>
                <a:gd name="T52" fmla="*/ 259 w 840"/>
                <a:gd name="T53" fmla="*/ 307 h 524"/>
                <a:gd name="T54" fmla="*/ 77 w 840"/>
                <a:gd name="T55" fmla="*/ 226 h 524"/>
                <a:gd name="T56" fmla="*/ 14 w 840"/>
                <a:gd name="T57" fmla="*/ 110 h 524"/>
                <a:gd name="T58" fmla="*/ 3 w 840"/>
                <a:gd name="T59" fmla="*/ 49 h 524"/>
                <a:gd name="T60" fmla="*/ 9 w 840"/>
                <a:gd name="T61" fmla="*/ 22 h 524"/>
                <a:gd name="T62" fmla="*/ 21 w 840"/>
                <a:gd name="T63" fmla="*/ 14 h 524"/>
                <a:gd name="T64" fmla="*/ 21 w 840"/>
                <a:gd name="T65" fmla="*/ 13 h 5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40" h="524">
                  <a:moveTo>
                    <a:pt x="35" y="21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28" y="23"/>
                    <a:pt x="20" y="26"/>
                    <a:pt x="13" y="35"/>
                  </a:cubicBezTo>
                  <a:cubicBezTo>
                    <a:pt x="6" y="44"/>
                    <a:pt x="0" y="57"/>
                    <a:pt x="0" y="80"/>
                  </a:cubicBezTo>
                  <a:cubicBezTo>
                    <a:pt x="0" y="102"/>
                    <a:pt x="6" y="134"/>
                    <a:pt x="21" y="180"/>
                  </a:cubicBezTo>
                  <a:cubicBezTo>
                    <a:pt x="43" y="247"/>
                    <a:pt x="67" y="314"/>
                    <a:pt x="124" y="371"/>
                  </a:cubicBezTo>
                  <a:cubicBezTo>
                    <a:pt x="181" y="428"/>
                    <a:pt x="271" y="475"/>
                    <a:pt x="426" y="504"/>
                  </a:cubicBezTo>
                  <a:cubicBezTo>
                    <a:pt x="496" y="518"/>
                    <a:pt x="556" y="524"/>
                    <a:pt x="607" y="524"/>
                  </a:cubicBezTo>
                  <a:cubicBezTo>
                    <a:pt x="689" y="524"/>
                    <a:pt x="747" y="508"/>
                    <a:pt x="785" y="481"/>
                  </a:cubicBezTo>
                  <a:cubicBezTo>
                    <a:pt x="822" y="454"/>
                    <a:pt x="840" y="415"/>
                    <a:pt x="840" y="369"/>
                  </a:cubicBezTo>
                  <a:cubicBezTo>
                    <a:pt x="840" y="364"/>
                    <a:pt x="839" y="358"/>
                    <a:pt x="839" y="353"/>
                  </a:cubicBezTo>
                  <a:cubicBezTo>
                    <a:pt x="833" y="289"/>
                    <a:pt x="834" y="235"/>
                    <a:pt x="803" y="188"/>
                  </a:cubicBezTo>
                  <a:cubicBezTo>
                    <a:pt x="788" y="165"/>
                    <a:pt x="766" y="143"/>
                    <a:pt x="731" y="124"/>
                  </a:cubicBezTo>
                  <a:cubicBezTo>
                    <a:pt x="696" y="104"/>
                    <a:pt x="650" y="86"/>
                    <a:pt x="586" y="70"/>
                  </a:cubicBezTo>
                  <a:cubicBezTo>
                    <a:pt x="418" y="25"/>
                    <a:pt x="258" y="0"/>
                    <a:pt x="151" y="0"/>
                  </a:cubicBezTo>
                  <a:cubicBezTo>
                    <a:pt x="97" y="0"/>
                    <a:pt x="57" y="6"/>
                    <a:pt x="34" y="1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57" y="10"/>
                    <a:pt x="98" y="4"/>
                    <a:pt x="151" y="4"/>
                  </a:cubicBezTo>
                  <a:cubicBezTo>
                    <a:pt x="258" y="4"/>
                    <a:pt x="417" y="28"/>
                    <a:pt x="586" y="73"/>
                  </a:cubicBezTo>
                  <a:cubicBezTo>
                    <a:pt x="649" y="89"/>
                    <a:pt x="695" y="107"/>
                    <a:pt x="729" y="127"/>
                  </a:cubicBezTo>
                  <a:cubicBezTo>
                    <a:pt x="781" y="156"/>
                    <a:pt x="805" y="188"/>
                    <a:pt x="818" y="226"/>
                  </a:cubicBezTo>
                  <a:cubicBezTo>
                    <a:pt x="830" y="263"/>
                    <a:pt x="831" y="305"/>
                    <a:pt x="835" y="353"/>
                  </a:cubicBezTo>
                  <a:cubicBezTo>
                    <a:pt x="836" y="358"/>
                    <a:pt x="836" y="364"/>
                    <a:pt x="836" y="369"/>
                  </a:cubicBezTo>
                  <a:cubicBezTo>
                    <a:pt x="836" y="414"/>
                    <a:pt x="819" y="451"/>
                    <a:pt x="783" y="478"/>
                  </a:cubicBezTo>
                  <a:cubicBezTo>
                    <a:pt x="746" y="505"/>
                    <a:pt x="688" y="520"/>
                    <a:pt x="607" y="520"/>
                  </a:cubicBezTo>
                  <a:cubicBezTo>
                    <a:pt x="556" y="520"/>
                    <a:pt x="496" y="514"/>
                    <a:pt x="426" y="501"/>
                  </a:cubicBezTo>
                  <a:cubicBezTo>
                    <a:pt x="272" y="472"/>
                    <a:pt x="183" y="425"/>
                    <a:pt x="126" y="368"/>
                  </a:cubicBezTo>
                  <a:cubicBezTo>
                    <a:pt x="70" y="312"/>
                    <a:pt x="46" y="246"/>
                    <a:pt x="24" y="179"/>
                  </a:cubicBezTo>
                  <a:cubicBezTo>
                    <a:pt x="9" y="133"/>
                    <a:pt x="4" y="102"/>
                    <a:pt x="4" y="80"/>
                  </a:cubicBezTo>
                  <a:cubicBezTo>
                    <a:pt x="4" y="58"/>
                    <a:pt x="9" y="45"/>
                    <a:pt x="15" y="37"/>
                  </a:cubicBezTo>
                  <a:cubicBezTo>
                    <a:pt x="22" y="29"/>
                    <a:pt x="30" y="26"/>
                    <a:pt x="36" y="22"/>
                  </a:cubicBezTo>
                  <a:lnTo>
                    <a:pt x="35" y="2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58">
              <a:extLst>
                <a:ext uri="{FF2B5EF4-FFF2-40B4-BE49-F238E27FC236}">
                  <a16:creationId xmlns:a16="http://schemas.microsoft.com/office/drawing/2014/main" id="{D5D51B1A-07E8-495D-9B2B-2FFD5419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17"/>
              <a:ext cx="24" cy="91"/>
            </a:xfrm>
            <a:custGeom>
              <a:avLst/>
              <a:gdLst>
                <a:gd name="T0" fmla="*/ 17 w 29"/>
                <a:gd name="T1" fmla="*/ 3 h 107"/>
                <a:gd name="T2" fmla="*/ 12 w 29"/>
                <a:gd name="T3" fmla="*/ 4 h 107"/>
                <a:gd name="T4" fmla="*/ 9 w 29"/>
                <a:gd name="T5" fmla="*/ 17 h 107"/>
                <a:gd name="T6" fmla="*/ 8 w 29"/>
                <a:gd name="T7" fmla="*/ 31 h 107"/>
                <a:gd name="T8" fmla="*/ 5 w 29"/>
                <a:gd name="T9" fmla="*/ 47 h 107"/>
                <a:gd name="T10" fmla="*/ 0 w 29"/>
                <a:gd name="T11" fmla="*/ 62 h 107"/>
                <a:gd name="T12" fmla="*/ 2 w 29"/>
                <a:gd name="T13" fmla="*/ 64 h 107"/>
                <a:gd name="T14" fmla="*/ 6 w 29"/>
                <a:gd name="T15" fmla="*/ 54 h 107"/>
                <a:gd name="T16" fmla="*/ 10 w 29"/>
                <a:gd name="T17" fmla="*/ 43 h 107"/>
                <a:gd name="T18" fmla="*/ 14 w 29"/>
                <a:gd name="T19" fmla="*/ 17 h 107"/>
                <a:gd name="T20" fmla="*/ 17 w 29"/>
                <a:gd name="T21" fmla="*/ 4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107">
                  <a:moveTo>
                    <a:pt x="29" y="5"/>
                  </a:moveTo>
                  <a:cubicBezTo>
                    <a:pt x="28" y="0"/>
                    <a:pt x="22" y="5"/>
                    <a:pt x="20" y="7"/>
                  </a:cubicBezTo>
                  <a:cubicBezTo>
                    <a:pt x="17" y="13"/>
                    <a:pt x="16" y="21"/>
                    <a:pt x="16" y="27"/>
                  </a:cubicBezTo>
                  <a:cubicBezTo>
                    <a:pt x="15" y="35"/>
                    <a:pt x="15" y="43"/>
                    <a:pt x="14" y="51"/>
                  </a:cubicBezTo>
                  <a:cubicBezTo>
                    <a:pt x="12" y="60"/>
                    <a:pt x="9" y="68"/>
                    <a:pt x="8" y="77"/>
                  </a:cubicBezTo>
                  <a:cubicBezTo>
                    <a:pt x="6" y="85"/>
                    <a:pt x="0" y="93"/>
                    <a:pt x="0" y="101"/>
                  </a:cubicBezTo>
                  <a:cubicBezTo>
                    <a:pt x="1" y="105"/>
                    <a:pt x="2" y="107"/>
                    <a:pt x="5" y="103"/>
                  </a:cubicBezTo>
                  <a:cubicBezTo>
                    <a:pt x="8" y="99"/>
                    <a:pt x="9" y="93"/>
                    <a:pt x="11" y="88"/>
                  </a:cubicBezTo>
                  <a:cubicBezTo>
                    <a:pt x="13" y="83"/>
                    <a:pt x="16" y="77"/>
                    <a:pt x="17" y="71"/>
                  </a:cubicBezTo>
                  <a:cubicBezTo>
                    <a:pt x="21" y="57"/>
                    <a:pt x="23" y="42"/>
                    <a:pt x="25" y="27"/>
                  </a:cubicBezTo>
                  <a:cubicBezTo>
                    <a:pt x="26" y="20"/>
                    <a:pt x="28" y="14"/>
                    <a:pt x="29" y="7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59">
              <a:extLst>
                <a:ext uri="{FF2B5EF4-FFF2-40B4-BE49-F238E27FC236}">
                  <a16:creationId xmlns:a16="http://schemas.microsoft.com/office/drawing/2014/main" id="{C1232018-B810-4573-84E1-D47F234D8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411"/>
              <a:ext cx="72" cy="135"/>
            </a:xfrm>
            <a:custGeom>
              <a:avLst/>
              <a:gdLst>
                <a:gd name="T0" fmla="*/ 1 w 85"/>
                <a:gd name="T1" fmla="*/ 98 h 159"/>
                <a:gd name="T2" fmla="*/ 3 w 85"/>
                <a:gd name="T3" fmla="*/ 0 h 159"/>
                <a:gd name="T4" fmla="*/ 52 w 85"/>
                <a:gd name="T5" fmla="*/ 74 h 159"/>
                <a:gd name="T6" fmla="*/ 1 w 85"/>
                <a:gd name="T7" fmla="*/ 98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59">
                  <a:moveTo>
                    <a:pt x="1" y="159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156"/>
                    <a:pt x="85" y="121"/>
                  </a:cubicBezTo>
                  <a:lnTo>
                    <a:pt x="1" y="159"/>
                  </a:lnTo>
                  <a:close/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60">
              <a:extLst>
                <a:ext uri="{FF2B5EF4-FFF2-40B4-BE49-F238E27FC236}">
                  <a16:creationId xmlns:a16="http://schemas.microsoft.com/office/drawing/2014/main" id="{FC8A7A98-1964-4CE6-984A-952B7E08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434"/>
              <a:ext cx="90" cy="140"/>
            </a:xfrm>
            <a:custGeom>
              <a:avLst/>
              <a:gdLst>
                <a:gd name="T0" fmla="*/ 60 w 106"/>
                <a:gd name="T1" fmla="*/ 0 h 165"/>
                <a:gd name="T2" fmla="*/ 63 w 106"/>
                <a:gd name="T3" fmla="*/ 84 h 165"/>
                <a:gd name="T4" fmla="*/ 0 w 106"/>
                <a:gd name="T5" fmla="*/ 98 h 165"/>
                <a:gd name="T6" fmla="*/ 60 w 106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65">
                  <a:moveTo>
                    <a:pt x="99" y="0"/>
                  </a:moveTo>
                  <a:cubicBezTo>
                    <a:pt x="103" y="138"/>
                    <a:pt x="103" y="138"/>
                    <a:pt x="103" y="138"/>
                  </a:cubicBezTo>
                  <a:cubicBezTo>
                    <a:pt x="103" y="138"/>
                    <a:pt x="53" y="165"/>
                    <a:pt x="0" y="160"/>
                  </a:cubicBezTo>
                  <a:cubicBezTo>
                    <a:pt x="0" y="160"/>
                    <a:pt x="106" y="154"/>
                    <a:pt x="99" y="0"/>
                  </a:cubicBezTo>
                  <a:close/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1">
            <a:extLst>
              <a:ext uri="{FF2B5EF4-FFF2-40B4-BE49-F238E27FC236}">
                <a16:creationId xmlns:a16="http://schemas.microsoft.com/office/drawing/2014/main" id="{5666CF3B-29E5-4B33-81A1-DED725A47CDF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3917950"/>
            <a:ext cx="3689350" cy="1814513"/>
            <a:chOff x="2975" y="757"/>
            <a:chExt cx="2324" cy="1143"/>
          </a:xfrm>
        </p:grpSpPr>
        <p:sp>
          <p:nvSpPr>
            <p:cNvPr id="42028" name="Freeform 62">
              <a:extLst>
                <a:ext uri="{FF2B5EF4-FFF2-40B4-BE49-F238E27FC236}">
                  <a16:creationId xmlns:a16="http://schemas.microsoft.com/office/drawing/2014/main" id="{5C705A47-A591-4BD2-8E33-F24BCBEC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757"/>
              <a:ext cx="1343" cy="348"/>
            </a:xfrm>
            <a:custGeom>
              <a:avLst/>
              <a:gdLst>
                <a:gd name="T0" fmla="*/ 1345 w 1341"/>
                <a:gd name="T1" fmla="*/ 209 h 346"/>
                <a:gd name="T2" fmla="*/ 1033 w 1341"/>
                <a:gd name="T3" fmla="*/ 17 h 346"/>
                <a:gd name="T4" fmla="*/ 50 w 1341"/>
                <a:gd name="T5" fmla="*/ 145 h 346"/>
                <a:gd name="T6" fmla="*/ 0 w 1341"/>
                <a:gd name="T7" fmla="*/ 255 h 346"/>
                <a:gd name="T8" fmla="*/ 12 w 1341"/>
                <a:gd name="T9" fmla="*/ 352 h 346"/>
                <a:gd name="T10" fmla="*/ 463 w 1341"/>
                <a:gd name="T11" fmla="*/ 183 h 346"/>
                <a:gd name="T12" fmla="*/ 1074 w 1341"/>
                <a:gd name="T13" fmla="*/ 99 h 346"/>
                <a:gd name="T14" fmla="*/ 1280 w 1341"/>
                <a:gd name="T15" fmla="*/ 272 h 346"/>
                <a:gd name="T16" fmla="*/ 1345 w 1341"/>
                <a:gd name="T17" fmla="*/ 209 h 3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1" h="346">
                  <a:moveTo>
                    <a:pt x="1339" y="206"/>
                  </a:moveTo>
                  <a:cubicBezTo>
                    <a:pt x="1338" y="182"/>
                    <a:pt x="1093" y="22"/>
                    <a:pt x="1027" y="17"/>
                  </a:cubicBezTo>
                  <a:cubicBezTo>
                    <a:pt x="942" y="10"/>
                    <a:pt x="600" y="0"/>
                    <a:pt x="50" y="142"/>
                  </a:cubicBezTo>
                  <a:cubicBezTo>
                    <a:pt x="50" y="142"/>
                    <a:pt x="0" y="142"/>
                    <a:pt x="0" y="252"/>
                  </a:cubicBezTo>
                  <a:cubicBezTo>
                    <a:pt x="0" y="322"/>
                    <a:pt x="12" y="346"/>
                    <a:pt x="12" y="346"/>
                  </a:cubicBezTo>
                  <a:cubicBezTo>
                    <a:pt x="12" y="346"/>
                    <a:pt x="310" y="228"/>
                    <a:pt x="460" y="180"/>
                  </a:cubicBezTo>
                  <a:cubicBezTo>
                    <a:pt x="610" y="132"/>
                    <a:pt x="983" y="50"/>
                    <a:pt x="1068" y="96"/>
                  </a:cubicBezTo>
                  <a:cubicBezTo>
                    <a:pt x="1200" y="167"/>
                    <a:pt x="1228" y="266"/>
                    <a:pt x="1274" y="266"/>
                  </a:cubicBezTo>
                  <a:cubicBezTo>
                    <a:pt x="1320" y="266"/>
                    <a:pt x="1341" y="229"/>
                    <a:pt x="1339" y="206"/>
                  </a:cubicBezTo>
                </a:path>
              </a:pathLst>
            </a:custGeom>
            <a:solidFill>
              <a:srgbClr val="58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63">
              <a:extLst>
                <a:ext uri="{FF2B5EF4-FFF2-40B4-BE49-F238E27FC236}">
                  <a16:creationId xmlns:a16="http://schemas.microsoft.com/office/drawing/2014/main" id="{CF38783E-FBE0-47C6-B7BF-70AC417E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757"/>
              <a:ext cx="1342" cy="263"/>
            </a:xfrm>
            <a:custGeom>
              <a:avLst/>
              <a:gdLst>
                <a:gd name="T0" fmla="*/ 50 w 1340"/>
                <a:gd name="T1" fmla="*/ 161 h 262"/>
                <a:gd name="T2" fmla="*/ 1033 w 1340"/>
                <a:gd name="T3" fmla="*/ 33 h 262"/>
                <a:gd name="T4" fmla="*/ 1344 w 1340"/>
                <a:gd name="T5" fmla="*/ 222 h 262"/>
                <a:gd name="T6" fmla="*/ 1345 w 1340"/>
                <a:gd name="T7" fmla="*/ 209 h 262"/>
                <a:gd name="T8" fmla="*/ 1033 w 1340"/>
                <a:gd name="T9" fmla="*/ 17 h 262"/>
                <a:gd name="T10" fmla="*/ 50 w 1340"/>
                <a:gd name="T11" fmla="*/ 145 h 262"/>
                <a:gd name="T12" fmla="*/ 0 w 1340"/>
                <a:gd name="T13" fmla="*/ 255 h 262"/>
                <a:gd name="T14" fmla="*/ 0 w 1340"/>
                <a:gd name="T15" fmla="*/ 265 h 262"/>
                <a:gd name="T16" fmla="*/ 50 w 1340"/>
                <a:gd name="T17" fmla="*/ 161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0" h="262">
                  <a:moveTo>
                    <a:pt x="50" y="158"/>
                  </a:moveTo>
                  <a:cubicBezTo>
                    <a:pt x="600" y="16"/>
                    <a:pt x="942" y="26"/>
                    <a:pt x="1027" y="33"/>
                  </a:cubicBezTo>
                  <a:cubicBezTo>
                    <a:pt x="1090" y="38"/>
                    <a:pt x="1319" y="186"/>
                    <a:pt x="1338" y="219"/>
                  </a:cubicBezTo>
                  <a:cubicBezTo>
                    <a:pt x="1339" y="214"/>
                    <a:pt x="1340" y="210"/>
                    <a:pt x="1339" y="206"/>
                  </a:cubicBezTo>
                  <a:cubicBezTo>
                    <a:pt x="1338" y="182"/>
                    <a:pt x="1093" y="22"/>
                    <a:pt x="1027" y="17"/>
                  </a:cubicBezTo>
                  <a:cubicBezTo>
                    <a:pt x="942" y="10"/>
                    <a:pt x="600" y="0"/>
                    <a:pt x="50" y="142"/>
                  </a:cubicBezTo>
                  <a:cubicBezTo>
                    <a:pt x="50" y="142"/>
                    <a:pt x="0" y="142"/>
                    <a:pt x="0" y="252"/>
                  </a:cubicBezTo>
                  <a:cubicBezTo>
                    <a:pt x="0" y="255"/>
                    <a:pt x="0" y="259"/>
                    <a:pt x="0" y="262"/>
                  </a:cubicBezTo>
                  <a:cubicBezTo>
                    <a:pt x="2" y="158"/>
                    <a:pt x="50" y="158"/>
                    <a:pt x="50" y="158"/>
                  </a:cubicBezTo>
                </a:path>
              </a:pathLst>
            </a:custGeom>
            <a:solidFill>
              <a:srgbClr val="70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64">
              <a:extLst>
                <a:ext uri="{FF2B5EF4-FFF2-40B4-BE49-F238E27FC236}">
                  <a16:creationId xmlns:a16="http://schemas.microsoft.com/office/drawing/2014/main" id="{114C0B2A-BFB5-42A9-90CE-DD51DA22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768"/>
              <a:ext cx="1345" cy="339"/>
            </a:xfrm>
            <a:custGeom>
              <a:avLst/>
              <a:gdLst>
                <a:gd name="T0" fmla="*/ 1349 w 1343"/>
                <a:gd name="T1" fmla="*/ 198 h 337"/>
                <a:gd name="T2" fmla="*/ 1327 w 1343"/>
                <a:gd name="T3" fmla="*/ 172 h 337"/>
                <a:gd name="T4" fmla="*/ 1095 w 1343"/>
                <a:gd name="T5" fmla="*/ 24 h 337"/>
                <a:gd name="T6" fmla="*/ 932 w 1343"/>
                <a:gd name="T7" fmla="*/ 0 h 337"/>
                <a:gd name="T8" fmla="*/ 52 w 1343"/>
                <a:gd name="T9" fmla="*/ 134 h 337"/>
                <a:gd name="T10" fmla="*/ 52 w 1343"/>
                <a:gd name="T11" fmla="*/ 132 h 337"/>
                <a:gd name="T12" fmla="*/ 0 w 1343"/>
                <a:gd name="T13" fmla="*/ 244 h 337"/>
                <a:gd name="T14" fmla="*/ 13 w 1343"/>
                <a:gd name="T15" fmla="*/ 343 h 337"/>
                <a:gd name="T16" fmla="*/ 28 w 1343"/>
                <a:gd name="T17" fmla="*/ 338 h 337"/>
                <a:gd name="T18" fmla="*/ 988 w 1343"/>
                <a:gd name="T19" fmla="*/ 74 h 337"/>
                <a:gd name="T20" fmla="*/ 1210 w 1343"/>
                <a:gd name="T21" fmla="*/ 201 h 337"/>
                <a:gd name="T22" fmla="*/ 1282 w 1343"/>
                <a:gd name="T23" fmla="*/ 263 h 337"/>
                <a:gd name="T24" fmla="*/ 1349 w 1343"/>
                <a:gd name="T25" fmla="*/ 200 h 337"/>
                <a:gd name="T26" fmla="*/ 1347 w 1343"/>
                <a:gd name="T27" fmla="*/ 198 h 337"/>
                <a:gd name="T28" fmla="*/ 1345 w 1343"/>
                <a:gd name="T29" fmla="*/ 200 h 337"/>
                <a:gd name="T30" fmla="*/ 1282 w 1343"/>
                <a:gd name="T31" fmla="*/ 259 h 337"/>
                <a:gd name="T32" fmla="*/ 1188 w 1343"/>
                <a:gd name="T33" fmla="*/ 171 h 337"/>
                <a:gd name="T34" fmla="*/ 988 w 1343"/>
                <a:gd name="T35" fmla="*/ 70 h 337"/>
                <a:gd name="T36" fmla="*/ 13 w 1343"/>
                <a:gd name="T37" fmla="*/ 339 h 337"/>
                <a:gd name="T38" fmla="*/ 16 w 1343"/>
                <a:gd name="T39" fmla="*/ 340 h 337"/>
                <a:gd name="T40" fmla="*/ 4 w 1343"/>
                <a:gd name="T41" fmla="*/ 244 h 337"/>
                <a:gd name="T42" fmla="*/ 45 w 1343"/>
                <a:gd name="T43" fmla="*/ 138 h 337"/>
                <a:gd name="T44" fmla="*/ 52 w 1343"/>
                <a:gd name="T45" fmla="*/ 136 h 337"/>
                <a:gd name="T46" fmla="*/ 52 w 1343"/>
                <a:gd name="T47" fmla="*/ 136 h 337"/>
                <a:gd name="T48" fmla="*/ 51 w 1343"/>
                <a:gd name="T49" fmla="*/ 136 h 337"/>
                <a:gd name="T50" fmla="*/ 52 w 1343"/>
                <a:gd name="T51" fmla="*/ 134 h 337"/>
                <a:gd name="T52" fmla="*/ 52 w 1343"/>
                <a:gd name="T53" fmla="*/ 136 h 337"/>
                <a:gd name="T54" fmla="*/ 932 w 1343"/>
                <a:gd name="T55" fmla="*/ 4 h 337"/>
                <a:gd name="T56" fmla="*/ 1067 w 1343"/>
                <a:gd name="T57" fmla="*/ 16 h 337"/>
                <a:gd name="T58" fmla="*/ 1315 w 1343"/>
                <a:gd name="T59" fmla="*/ 167 h 337"/>
                <a:gd name="T60" fmla="*/ 1343 w 1343"/>
                <a:gd name="T61" fmla="*/ 194 h 337"/>
                <a:gd name="T62" fmla="*/ 1347 w 1343"/>
                <a:gd name="T63" fmla="*/ 198 h 3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3" h="337">
                  <a:moveTo>
                    <a:pt x="1341" y="195"/>
                  </a:moveTo>
                  <a:cubicBezTo>
                    <a:pt x="1343" y="195"/>
                    <a:pt x="1343" y="195"/>
                    <a:pt x="1343" y="195"/>
                  </a:cubicBezTo>
                  <a:cubicBezTo>
                    <a:pt x="1343" y="193"/>
                    <a:pt x="1342" y="191"/>
                    <a:pt x="1340" y="188"/>
                  </a:cubicBezTo>
                  <a:cubicBezTo>
                    <a:pt x="1336" y="183"/>
                    <a:pt x="1330" y="177"/>
                    <a:pt x="1321" y="169"/>
                  </a:cubicBezTo>
                  <a:cubicBezTo>
                    <a:pt x="1290" y="143"/>
                    <a:pt x="1231" y="103"/>
                    <a:pt x="1172" y="69"/>
                  </a:cubicBezTo>
                  <a:cubicBezTo>
                    <a:pt x="1143" y="52"/>
                    <a:pt x="1114" y="36"/>
                    <a:pt x="1089" y="24"/>
                  </a:cubicBezTo>
                  <a:cubicBezTo>
                    <a:pt x="1064" y="13"/>
                    <a:pt x="1043" y="5"/>
                    <a:pt x="1029" y="4"/>
                  </a:cubicBezTo>
                  <a:cubicBezTo>
                    <a:pt x="1009" y="2"/>
                    <a:pt x="976" y="0"/>
                    <a:pt x="929" y="0"/>
                  </a:cubicBezTo>
                  <a:cubicBezTo>
                    <a:pt x="773" y="0"/>
                    <a:pt x="474" y="20"/>
                    <a:pt x="52" y="129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2" y="129"/>
                    <a:pt x="52" y="129"/>
                  </a:cubicBezTo>
                  <a:cubicBezTo>
                    <a:pt x="52" y="129"/>
                    <a:pt x="38" y="129"/>
                    <a:pt x="25" y="143"/>
                  </a:cubicBezTo>
                  <a:cubicBezTo>
                    <a:pt x="12" y="158"/>
                    <a:pt x="0" y="186"/>
                    <a:pt x="0" y="241"/>
                  </a:cubicBezTo>
                  <a:cubicBezTo>
                    <a:pt x="0" y="311"/>
                    <a:pt x="12" y="335"/>
                    <a:pt x="12" y="336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7"/>
                    <a:pt x="15" y="337"/>
                    <a:pt x="15" y="337"/>
                  </a:cubicBezTo>
                  <a:cubicBezTo>
                    <a:pt x="15" y="337"/>
                    <a:pt x="19" y="335"/>
                    <a:pt x="28" y="332"/>
                  </a:cubicBezTo>
                  <a:cubicBezTo>
                    <a:pt x="87" y="308"/>
                    <a:pt x="331" y="213"/>
                    <a:pt x="463" y="171"/>
                  </a:cubicBezTo>
                  <a:cubicBezTo>
                    <a:pt x="581" y="133"/>
                    <a:pt x="842" y="73"/>
                    <a:pt x="985" y="74"/>
                  </a:cubicBezTo>
                  <a:cubicBezTo>
                    <a:pt x="1023" y="73"/>
                    <a:pt x="1052" y="78"/>
                    <a:pt x="1069" y="87"/>
                  </a:cubicBezTo>
                  <a:cubicBezTo>
                    <a:pt x="1135" y="122"/>
                    <a:pt x="1174" y="164"/>
                    <a:pt x="1204" y="198"/>
                  </a:cubicBezTo>
                  <a:cubicBezTo>
                    <a:pt x="1218" y="215"/>
                    <a:pt x="1230" y="229"/>
                    <a:pt x="1242" y="240"/>
                  </a:cubicBezTo>
                  <a:cubicBezTo>
                    <a:pt x="1253" y="250"/>
                    <a:pt x="1264" y="257"/>
                    <a:pt x="1276" y="257"/>
                  </a:cubicBezTo>
                  <a:cubicBezTo>
                    <a:pt x="1299" y="257"/>
                    <a:pt x="1316" y="248"/>
                    <a:pt x="1327" y="236"/>
                  </a:cubicBezTo>
                  <a:cubicBezTo>
                    <a:pt x="1338" y="224"/>
                    <a:pt x="1343" y="209"/>
                    <a:pt x="1343" y="197"/>
                  </a:cubicBezTo>
                  <a:cubicBezTo>
                    <a:pt x="1343" y="197"/>
                    <a:pt x="1343" y="196"/>
                    <a:pt x="1343" y="195"/>
                  </a:cubicBezTo>
                  <a:cubicBezTo>
                    <a:pt x="1341" y="195"/>
                    <a:pt x="1341" y="195"/>
                    <a:pt x="1341" y="195"/>
                  </a:cubicBezTo>
                  <a:cubicBezTo>
                    <a:pt x="1339" y="195"/>
                    <a:pt x="1339" y="195"/>
                    <a:pt x="1339" y="195"/>
                  </a:cubicBezTo>
                  <a:cubicBezTo>
                    <a:pt x="1339" y="196"/>
                    <a:pt x="1339" y="197"/>
                    <a:pt x="1339" y="197"/>
                  </a:cubicBezTo>
                  <a:cubicBezTo>
                    <a:pt x="1339" y="208"/>
                    <a:pt x="1334" y="222"/>
                    <a:pt x="1324" y="233"/>
                  </a:cubicBezTo>
                  <a:cubicBezTo>
                    <a:pt x="1314" y="244"/>
                    <a:pt x="1298" y="253"/>
                    <a:pt x="1276" y="253"/>
                  </a:cubicBezTo>
                  <a:cubicBezTo>
                    <a:pt x="1265" y="253"/>
                    <a:pt x="1255" y="247"/>
                    <a:pt x="1244" y="237"/>
                  </a:cubicBezTo>
                  <a:cubicBezTo>
                    <a:pt x="1228" y="221"/>
                    <a:pt x="1209" y="196"/>
                    <a:pt x="1182" y="168"/>
                  </a:cubicBezTo>
                  <a:cubicBezTo>
                    <a:pt x="1156" y="141"/>
                    <a:pt x="1121" y="110"/>
                    <a:pt x="1071" y="83"/>
                  </a:cubicBezTo>
                  <a:cubicBezTo>
                    <a:pt x="1053" y="73"/>
                    <a:pt x="1023" y="70"/>
                    <a:pt x="985" y="70"/>
                  </a:cubicBezTo>
                  <a:cubicBezTo>
                    <a:pt x="841" y="70"/>
                    <a:pt x="581" y="129"/>
                    <a:pt x="461" y="167"/>
                  </a:cubicBezTo>
                  <a:cubicBezTo>
                    <a:pt x="311" y="215"/>
                    <a:pt x="13" y="333"/>
                    <a:pt x="13" y="333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6" y="334"/>
                    <a:pt x="16" y="334"/>
                    <a:pt x="16" y="334"/>
                  </a:cubicBezTo>
                  <a:cubicBezTo>
                    <a:pt x="16" y="334"/>
                    <a:pt x="16" y="334"/>
                    <a:pt x="16" y="334"/>
                  </a:cubicBezTo>
                  <a:cubicBezTo>
                    <a:pt x="15" y="333"/>
                    <a:pt x="4" y="309"/>
                    <a:pt x="4" y="241"/>
                  </a:cubicBezTo>
                  <a:cubicBezTo>
                    <a:pt x="4" y="186"/>
                    <a:pt x="16" y="159"/>
                    <a:pt x="28" y="146"/>
                  </a:cubicBezTo>
                  <a:cubicBezTo>
                    <a:pt x="34" y="139"/>
                    <a:pt x="40" y="136"/>
                    <a:pt x="45" y="135"/>
                  </a:cubicBezTo>
                  <a:cubicBezTo>
                    <a:pt x="47" y="134"/>
                    <a:pt x="49" y="133"/>
                    <a:pt x="50" y="133"/>
                  </a:cubicBezTo>
                  <a:cubicBezTo>
                    <a:pt x="51" y="133"/>
                    <a:pt x="51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474" y="24"/>
                    <a:pt x="774" y="4"/>
                    <a:pt x="929" y="4"/>
                  </a:cubicBezTo>
                  <a:cubicBezTo>
                    <a:pt x="976" y="4"/>
                    <a:pt x="1009" y="6"/>
                    <a:pt x="1029" y="8"/>
                  </a:cubicBezTo>
                  <a:cubicBezTo>
                    <a:pt x="1037" y="9"/>
                    <a:pt x="1048" y="12"/>
                    <a:pt x="1061" y="16"/>
                  </a:cubicBezTo>
                  <a:cubicBezTo>
                    <a:pt x="1106" y="34"/>
                    <a:pt x="1176" y="73"/>
                    <a:pt x="1234" y="112"/>
                  </a:cubicBezTo>
                  <a:cubicBezTo>
                    <a:pt x="1263" y="131"/>
                    <a:pt x="1289" y="149"/>
                    <a:pt x="1309" y="164"/>
                  </a:cubicBezTo>
                  <a:cubicBezTo>
                    <a:pt x="1318" y="172"/>
                    <a:pt x="1326" y="179"/>
                    <a:pt x="1331" y="184"/>
                  </a:cubicBezTo>
                  <a:cubicBezTo>
                    <a:pt x="1334" y="187"/>
                    <a:pt x="1336" y="189"/>
                    <a:pt x="1337" y="191"/>
                  </a:cubicBezTo>
                  <a:cubicBezTo>
                    <a:pt x="1339" y="193"/>
                    <a:pt x="1339" y="195"/>
                    <a:pt x="1339" y="195"/>
                  </a:cubicBezTo>
                  <a:cubicBezTo>
                    <a:pt x="1341" y="195"/>
                    <a:pt x="1341" y="195"/>
                    <a:pt x="1341" y="19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65">
              <a:extLst>
                <a:ext uri="{FF2B5EF4-FFF2-40B4-BE49-F238E27FC236}">
                  <a16:creationId xmlns:a16="http://schemas.microsoft.com/office/drawing/2014/main" id="{43D20DB2-B355-45B9-A906-3495A1EA3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0" y="1023"/>
              <a:ext cx="414" cy="497"/>
            </a:xfrm>
            <a:custGeom>
              <a:avLst/>
              <a:gdLst>
                <a:gd name="T0" fmla="*/ 367 w 413"/>
                <a:gd name="T1" fmla="*/ 119 h 494"/>
                <a:gd name="T2" fmla="*/ 367 w 413"/>
                <a:gd name="T3" fmla="*/ 119 h 494"/>
                <a:gd name="T4" fmla="*/ 264 w 413"/>
                <a:gd name="T5" fmla="*/ 210 h 494"/>
                <a:gd name="T6" fmla="*/ 276 w 413"/>
                <a:gd name="T7" fmla="*/ 208 h 494"/>
                <a:gd name="T8" fmla="*/ 268 w 413"/>
                <a:gd name="T9" fmla="*/ 236 h 494"/>
                <a:gd name="T10" fmla="*/ 222 w 413"/>
                <a:gd name="T11" fmla="*/ 291 h 494"/>
                <a:gd name="T12" fmla="*/ 252 w 413"/>
                <a:gd name="T13" fmla="*/ 279 h 494"/>
                <a:gd name="T14" fmla="*/ 253 w 413"/>
                <a:gd name="T15" fmla="*/ 279 h 494"/>
                <a:gd name="T16" fmla="*/ 235 w 413"/>
                <a:gd name="T17" fmla="*/ 300 h 494"/>
                <a:gd name="T18" fmla="*/ 313 w 413"/>
                <a:gd name="T19" fmla="*/ 269 h 494"/>
                <a:gd name="T20" fmla="*/ 317 w 413"/>
                <a:gd name="T21" fmla="*/ 269 h 494"/>
                <a:gd name="T22" fmla="*/ 261 w 413"/>
                <a:gd name="T23" fmla="*/ 304 h 494"/>
                <a:gd name="T24" fmla="*/ 196 w 413"/>
                <a:gd name="T25" fmla="*/ 343 h 494"/>
                <a:gd name="T26" fmla="*/ 163 w 413"/>
                <a:gd name="T27" fmla="*/ 360 h 494"/>
                <a:gd name="T28" fmla="*/ 161 w 413"/>
                <a:gd name="T29" fmla="*/ 360 h 494"/>
                <a:gd name="T30" fmla="*/ 199 w 413"/>
                <a:gd name="T31" fmla="*/ 290 h 494"/>
                <a:gd name="T32" fmla="*/ 241 w 413"/>
                <a:gd name="T33" fmla="*/ 230 h 494"/>
                <a:gd name="T34" fmla="*/ 171 w 413"/>
                <a:gd name="T35" fmla="*/ 254 h 494"/>
                <a:gd name="T36" fmla="*/ 263 w 413"/>
                <a:gd name="T37" fmla="*/ 185 h 494"/>
                <a:gd name="T38" fmla="*/ 352 w 413"/>
                <a:gd name="T39" fmla="*/ 119 h 494"/>
                <a:gd name="T40" fmla="*/ 367 w 413"/>
                <a:gd name="T41" fmla="*/ 119 h 494"/>
                <a:gd name="T42" fmla="*/ 201 w 413"/>
                <a:gd name="T43" fmla="*/ 0 h 494"/>
                <a:gd name="T44" fmla="*/ 86 w 413"/>
                <a:gd name="T45" fmla="*/ 44 h 494"/>
                <a:gd name="T46" fmla="*/ 66 w 413"/>
                <a:gd name="T47" fmla="*/ 72 h 494"/>
                <a:gd name="T48" fmla="*/ 76 w 413"/>
                <a:gd name="T49" fmla="*/ 65 h 494"/>
                <a:gd name="T50" fmla="*/ 67 w 413"/>
                <a:gd name="T51" fmla="*/ 77 h 494"/>
                <a:gd name="T52" fmla="*/ 125 w 413"/>
                <a:gd name="T53" fmla="*/ 50 h 494"/>
                <a:gd name="T54" fmla="*/ 127 w 413"/>
                <a:gd name="T55" fmla="*/ 50 h 494"/>
                <a:gd name="T56" fmla="*/ 76 w 413"/>
                <a:gd name="T57" fmla="*/ 90 h 494"/>
                <a:gd name="T58" fmla="*/ 12 w 413"/>
                <a:gd name="T59" fmla="*/ 127 h 494"/>
                <a:gd name="T60" fmla="*/ 60 w 413"/>
                <a:gd name="T61" fmla="*/ 58 h 494"/>
                <a:gd name="T62" fmla="*/ 64 w 413"/>
                <a:gd name="T63" fmla="*/ 52 h 494"/>
                <a:gd name="T64" fmla="*/ 0 w 413"/>
                <a:gd name="T65" fmla="*/ 77 h 494"/>
                <a:gd name="T66" fmla="*/ 4 w 413"/>
                <a:gd name="T67" fmla="*/ 112 h 494"/>
                <a:gd name="T68" fmla="*/ 91 w 413"/>
                <a:gd name="T69" fmla="*/ 365 h 494"/>
                <a:gd name="T70" fmla="*/ 149 w 413"/>
                <a:gd name="T71" fmla="*/ 436 h 494"/>
                <a:gd name="T72" fmla="*/ 220 w 413"/>
                <a:gd name="T73" fmla="*/ 474 h 494"/>
                <a:gd name="T74" fmla="*/ 327 w 413"/>
                <a:gd name="T75" fmla="*/ 503 h 494"/>
                <a:gd name="T76" fmla="*/ 327 w 413"/>
                <a:gd name="T77" fmla="*/ 503 h 494"/>
                <a:gd name="T78" fmla="*/ 328 w 413"/>
                <a:gd name="T79" fmla="*/ 503 h 494"/>
                <a:gd name="T80" fmla="*/ 343 w 413"/>
                <a:gd name="T81" fmla="*/ 500 h 494"/>
                <a:gd name="T82" fmla="*/ 344 w 413"/>
                <a:gd name="T83" fmla="*/ 500 h 494"/>
                <a:gd name="T84" fmla="*/ 345 w 413"/>
                <a:gd name="T85" fmla="*/ 499 h 494"/>
                <a:gd name="T86" fmla="*/ 351 w 413"/>
                <a:gd name="T87" fmla="*/ 491 h 494"/>
                <a:gd name="T88" fmla="*/ 371 w 413"/>
                <a:gd name="T89" fmla="*/ 449 h 494"/>
                <a:gd name="T90" fmla="*/ 416 w 413"/>
                <a:gd name="T91" fmla="*/ 173 h 494"/>
                <a:gd name="T92" fmla="*/ 416 w 413"/>
                <a:gd name="T93" fmla="*/ 173 h 494"/>
                <a:gd name="T94" fmla="*/ 416 w 413"/>
                <a:gd name="T95" fmla="*/ 168 h 494"/>
                <a:gd name="T96" fmla="*/ 403 w 413"/>
                <a:gd name="T97" fmla="*/ 130 h 494"/>
                <a:gd name="T98" fmla="*/ 369 w 413"/>
                <a:gd name="T99" fmla="*/ 93 h 494"/>
                <a:gd name="T100" fmla="*/ 258 w 413"/>
                <a:gd name="T101" fmla="*/ 23 h 494"/>
                <a:gd name="T102" fmla="*/ 201 w 413"/>
                <a:gd name="T103" fmla="*/ 0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3" h="494">
                  <a:moveTo>
                    <a:pt x="364" y="116"/>
                  </a:moveTo>
                  <a:cubicBezTo>
                    <a:pt x="364" y="116"/>
                    <a:pt x="364" y="116"/>
                    <a:pt x="364" y="116"/>
                  </a:cubicBezTo>
                  <a:cubicBezTo>
                    <a:pt x="327" y="142"/>
                    <a:pt x="298" y="180"/>
                    <a:pt x="261" y="207"/>
                  </a:cubicBezTo>
                  <a:cubicBezTo>
                    <a:pt x="266" y="205"/>
                    <a:pt x="270" y="205"/>
                    <a:pt x="273" y="205"/>
                  </a:cubicBezTo>
                  <a:cubicBezTo>
                    <a:pt x="286" y="205"/>
                    <a:pt x="275" y="222"/>
                    <a:pt x="265" y="233"/>
                  </a:cubicBezTo>
                  <a:cubicBezTo>
                    <a:pt x="249" y="249"/>
                    <a:pt x="232" y="266"/>
                    <a:pt x="219" y="285"/>
                  </a:cubicBezTo>
                  <a:cubicBezTo>
                    <a:pt x="229" y="283"/>
                    <a:pt x="240" y="273"/>
                    <a:pt x="249" y="273"/>
                  </a:cubicBezTo>
                  <a:cubicBezTo>
                    <a:pt x="249" y="273"/>
                    <a:pt x="250" y="273"/>
                    <a:pt x="250" y="273"/>
                  </a:cubicBezTo>
                  <a:cubicBezTo>
                    <a:pt x="244" y="280"/>
                    <a:pt x="237" y="287"/>
                    <a:pt x="232" y="294"/>
                  </a:cubicBezTo>
                  <a:cubicBezTo>
                    <a:pt x="259" y="291"/>
                    <a:pt x="282" y="263"/>
                    <a:pt x="310" y="263"/>
                  </a:cubicBezTo>
                  <a:cubicBezTo>
                    <a:pt x="311" y="263"/>
                    <a:pt x="313" y="263"/>
                    <a:pt x="314" y="263"/>
                  </a:cubicBezTo>
                  <a:cubicBezTo>
                    <a:pt x="301" y="278"/>
                    <a:pt x="275" y="288"/>
                    <a:pt x="258" y="298"/>
                  </a:cubicBezTo>
                  <a:cubicBezTo>
                    <a:pt x="237" y="311"/>
                    <a:pt x="216" y="324"/>
                    <a:pt x="196" y="337"/>
                  </a:cubicBezTo>
                  <a:cubicBezTo>
                    <a:pt x="186" y="343"/>
                    <a:pt x="175" y="354"/>
                    <a:pt x="163" y="354"/>
                  </a:cubicBezTo>
                  <a:cubicBezTo>
                    <a:pt x="163" y="354"/>
                    <a:pt x="162" y="354"/>
                    <a:pt x="161" y="354"/>
                  </a:cubicBezTo>
                  <a:cubicBezTo>
                    <a:pt x="165" y="327"/>
                    <a:pt x="183" y="304"/>
                    <a:pt x="199" y="284"/>
                  </a:cubicBezTo>
                  <a:cubicBezTo>
                    <a:pt x="208" y="271"/>
                    <a:pt x="240" y="242"/>
                    <a:pt x="238" y="227"/>
                  </a:cubicBezTo>
                  <a:cubicBezTo>
                    <a:pt x="215" y="230"/>
                    <a:pt x="193" y="247"/>
                    <a:pt x="171" y="248"/>
                  </a:cubicBezTo>
                  <a:cubicBezTo>
                    <a:pt x="190" y="219"/>
                    <a:pt x="234" y="204"/>
                    <a:pt x="260" y="182"/>
                  </a:cubicBezTo>
                  <a:cubicBezTo>
                    <a:pt x="288" y="161"/>
                    <a:pt x="318" y="131"/>
                    <a:pt x="349" y="116"/>
                  </a:cubicBezTo>
                  <a:cubicBezTo>
                    <a:pt x="364" y="116"/>
                    <a:pt x="364" y="116"/>
                    <a:pt x="364" y="116"/>
                  </a:cubicBezTo>
                  <a:moveTo>
                    <a:pt x="201" y="0"/>
                  </a:moveTo>
                  <a:cubicBezTo>
                    <a:pt x="159" y="15"/>
                    <a:pt x="120" y="31"/>
                    <a:pt x="86" y="44"/>
                  </a:cubicBezTo>
                  <a:cubicBezTo>
                    <a:pt x="76" y="52"/>
                    <a:pt x="67" y="61"/>
                    <a:pt x="66" y="72"/>
                  </a:cubicBezTo>
                  <a:cubicBezTo>
                    <a:pt x="69" y="70"/>
                    <a:pt x="73" y="68"/>
                    <a:pt x="76" y="65"/>
                  </a:cubicBezTo>
                  <a:cubicBezTo>
                    <a:pt x="73" y="68"/>
                    <a:pt x="70" y="73"/>
                    <a:pt x="67" y="77"/>
                  </a:cubicBezTo>
                  <a:cubicBezTo>
                    <a:pt x="88" y="74"/>
                    <a:pt x="102" y="50"/>
                    <a:pt x="125" y="50"/>
                  </a:cubicBezTo>
                  <a:cubicBezTo>
                    <a:pt x="126" y="50"/>
                    <a:pt x="127" y="50"/>
                    <a:pt x="127" y="50"/>
                  </a:cubicBezTo>
                  <a:cubicBezTo>
                    <a:pt x="114" y="67"/>
                    <a:pt x="93" y="76"/>
                    <a:pt x="76" y="87"/>
                  </a:cubicBezTo>
                  <a:cubicBezTo>
                    <a:pt x="56" y="100"/>
                    <a:pt x="34" y="116"/>
                    <a:pt x="12" y="124"/>
                  </a:cubicBezTo>
                  <a:cubicBezTo>
                    <a:pt x="16" y="98"/>
                    <a:pt x="44" y="78"/>
                    <a:pt x="60" y="58"/>
                  </a:cubicBezTo>
                  <a:cubicBezTo>
                    <a:pt x="61" y="56"/>
                    <a:pt x="63" y="54"/>
                    <a:pt x="64" y="52"/>
                  </a:cubicBezTo>
                  <a:cubicBezTo>
                    <a:pt x="36" y="63"/>
                    <a:pt x="13" y="72"/>
                    <a:pt x="0" y="77"/>
                  </a:cubicBezTo>
                  <a:cubicBezTo>
                    <a:pt x="1" y="88"/>
                    <a:pt x="2" y="98"/>
                    <a:pt x="4" y="109"/>
                  </a:cubicBezTo>
                  <a:cubicBezTo>
                    <a:pt x="17" y="197"/>
                    <a:pt x="43" y="296"/>
                    <a:pt x="91" y="359"/>
                  </a:cubicBezTo>
                  <a:cubicBezTo>
                    <a:pt x="116" y="392"/>
                    <a:pt x="132" y="413"/>
                    <a:pt x="149" y="427"/>
                  </a:cubicBezTo>
                  <a:cubicBezTo>
                    <a:pt x="167" y="442"/>
                    <a:pt x="185" y="452"/>
                    <a:pt x="217" y="465"/>
                  </a:cubicBezTo>
                  <a:cubicBezTo>
                    <a:pt x="263" y="483"/>
                    <a:pt x="301" y="494"/>
                    <a:pt x="324" y="494"/>
                  </a:cubicBezTo>
                  <a:cubicBezTo>
                    <a:pt x="324" y="494"/>
                    <a:pt x="324" y="494"/>
                    <a:pt x="324" y="494"/>
                  </a:cubicBezTo>
                  <a:cubicBezTo>
                    <a:pt x="324" y="494"/>
                    <a:pt x="325" y="494"/>
                    <a:pt x="325" y="494"/>
                  </a:cubicBezTo>
                  <a:cubicBezTo>
                    <a:pt x="331" y="494"/>
                    <a:pt x="337" y="493"/>
                    <a:pt x="340" y="491"/>
                  </a:cubicBezTo>
                  <a:cubicBezTo>
                    <a:pt x="341" y="491"/>
                    <a:pt x="341" y="491"/>
                    <a:pt x="341" y="491"/>
                  </a:cubicBezTo>
                  <a:cubicBezTo>
                    <a:pt x="341" y="491"/>
                    <a:pt x="341" y="490"/>
                    <a:pt x="342" y="490"/>
                  </a:cubicBezTo>
                  <a:cubicBezTo>
                    <a:pt x="343" y="488"/>
                    <a:pt x="345" y="486"/>
                    <a:pt x="348" y="482"/>
                  </a:cubicBezTo>
                  <a:cubicBezTo>
                    <a:pt x="353" y="475"/>
                    <a:pt x="360" y="462"/>
                    <a:pt x="368" y="440"/>
                  </a:cubicBezTo>
                  <a:cubicBezTo>
                    <a:pt x="383" y="395"/>
                    <a:pt x="401" y="315"/>
                    <a:pt x="413" y="170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3" y="168"/>
                    <a:pt x="413" y="167"/>
                    <a:pt x="413" y="165"/>
                  </a:cubicBezTo>
                  <a:cubicBezTo>
                    <a:pt x="413" y="152"/>
                    <a:pt x="409" y="139"/>
                    <a:pt x="400" y="127"/>
                  </a:cubicBezTo>
                  <a:cubicBezTo>
                    <a:pt x="392" y="114"/>
                    <a:pt x="381" y="102"/>
                    <a:pt x="366" y="90"/>
                  </a:cubicBezTo>
                  <a:cubicBezTo>
                    <a:pt x="337" y="66"/>
                    <a:pt x="298" y="43"/>
                    <a:pt x="255" y="23"/>
                  </a:cubicBezTo>
                  <a:cubicBezTo>
                    <a:pt x="237" y="15"/>
                    <a:pt x="219" y="7"/>
                    <a:pt x="201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66">
              <a:extLst>
                <a:ext uri="{FF2B5EF4-FFF2-40B4-BE49-F238E27FC236}">
                  <a16:creationId xmlns:a16="http://schemas.microsoft.com/office/drawing/2014/main" id="{763579FF-E52A-466D-8464-C9688017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41"/>
              <a:ext cx="205" cy="156"/>
            </a:xfrm>
            <a:custGeom>
              <a:avLst/>
              <a:gdLst>
                <a:gd name="T0" fmla="*/ 0 w 205"/>
                <a:gd name="T1" fmla="*/ 0 h 155"/>
                <a:gd name="T2" fmla="*/ 0 w 205"/>
                <a:gd name="T3" fmla="*/ 0 h 155"/>
                <a:gd name="T4" fmla="*/ 0 w 205"/>
                <a:gd name="T5" fmla="*/ 3 h 155"/>
                <a:gd name="T6" fmla="*/ 9 w 205"/>
                <a:gd name="T7" fmla="*/ 158 h 155"/>
                <a:gd name="T8" fmla="*/ 78 w 205"/>
                <a:gd name="T9" fmla="*/ 131 h 155"/>
                <a:gd name="T10" fmla="*/ 108 w 205"/>
                <a:gd name="T11" fmla="*/ 93 h 155"/>
                <a:gd name="T12" fmla="*/ 56 w 205"/>
                <a:gd name="T13" fmla="*/ 118 h 155"/>
                <a:gd name="T14" fmla="*/ 92 w 205"/>
                <a:gd name="T15" fmla="*/ 70 h 155"/>
                <a:gd name="T16" fmla="*/ 99 w 205"/>
                <a:gd name="T17" fmla="*/ 72 h 155"/>
                <a:gd name="T18" fmla="*/ 118 w 205"/>
                <a:gd name="T19" fmla="*/ 66 h 155"/>
                <a:gd name="T20" fmla="*/ 121 w 205"/>
                <a:gd name="T21" fmla="*/ 66 h 155"/>
                <a:gd name="T22" fmla="*/ 120 w 205"/>
                <a:gd name="T23" fmla="*/ 91 h 155"/>
                <a:gd name="T24" fmla="*/ 132 w 205"/>
                <a:gd name="T25" fmla="*/ 88 h 155"/>
                <a:gd name="T26" fmla="*/ 106 w 205"/>
                <a:gd name="T27" fmla="*/ 120 h 155"/>
                <a:gd name="T28" fmla="*/ 205 w 205"/>
                <a:gd name="T29" fmla="*/ 83 h 155"/>
                <a:gd name="T30" fmla="*/ 28 w 205"/>
                <a:gd name="T31" fmla="*/ 13 h 155"/>
                <a:gd name="T32" fmla="*/ 0 w 205"/>
                <a:gd name="T33" fmla="*/ 0 h 1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5" h="1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2"/>
                    <a:pt x="1" y="82"/>
                    <a:pt x="9" y="155"/>
                  </a:cubicBezTo>
                  <a:cubicBezTo>
                    <a:pt x="24" y="149"/>
                    <a:pt x="48" y="140"/>
                    <a:pt x="78" y="128"/>
                  </a:cubicBezTo>
                  <a:cubicBezTo>
                    <a:pt x="87" y="115"/>
                    <a:pt x="96" y="100"/>
                    <a:pt x="108" y="90"/>
                  </a:cubicBezTo>
                  <a:cubicBezTo>
                    <a:pt x="89" y="94"/>
                    <a:pt x="74" y="112"/>
                    <a:pt x="56" y="115"/>
                  </a:cubicBezTo>
                  <a:cubicBezTo>
                    <a:pt x="56" y="99"/>
                    <a:pt x="78" y="78"/>
                    <a:pt x="92" y="70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105" y="70"/>
                    <a:pt x="111" y="66"/>
                    <a:pt x="118" y="66"/>
                  </a:cubicBezTo>
                  <a:cubicBezTo>
                    <a:pt x="119" y="66"/>
                    <a:pt x="120" y="66"/>
                    <a:pt x="121" y="66"/>
                  </a:cubicBezTo>
                  <a:cubicBezTo>
                    <a:pt x="122" y="74"/>
                    <a:pt x="121" y="82"/>
                    <a:pt x="120" y="88"/>
                  </a:cubicBezTo>
                  <a:cubicBezTo>
                    <a:pt x="123" y="86"/>
                    <a:pt x="128" y="86"/>
                    <a:pt x="132" y="85"/>
                  </a:cubicBezTo>
                  <a:cubicBezTo>
                    <a:pt x="130" y="98"/>
                    <a:pt x="118" y="108"/>
                    <a:pt x="106" y="117"/>
                  </a:cubicBezTo>
                  <a:cubicBezTo>
                    <a:pt x="136" y="106"/>
                    <a:pt x="170" y="93"/>
                    <a:pt x="205" y="80"/>
                  </a:cubicBezTo>
                  <a:cubicBezTo>
                    <a:pt x="137" y="51"/>
                    <a:pt x="68" y="29"/>
                    <a:pt x="28" y="13"/>
                  </a:cubicBezTo>
                  <a:cubicBezTo>
                    <a:pt x="16" y="8"/>
                    <a:pt x="6" y="4"/>
                    <a:pt x="0" y="0"/>
                  </a:cubicBezTo>
                </a:path>
              </a:pathLst>
            </a:custGeom>
            <a:solidFill>
              <a:srgbClr val="231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67">
              <a:extLst>
                <a:ext uri="{FF2B5EF4-FFF2-40B4-BE49-F238E27FC236}">
                  <a16:creationId xmlns:a16="http://schemas.microsoft.com/office/drawing/2014/main" id="{D2EAFE0D-349E-4BAD-95C3-636110F2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4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68">
              <a:extLst>
                <a:ext uri="{FF2B5EF4-FFF2-40B4-BE49-F238E27FC236}">
                  <a16:creationId xmlns:a16="http://schemas.microsoft.com/office/drawing/2014/main" id="{AD2E2070-2A66-4B45-B098-C2CDE3781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9" y="1021"/>
              <a:ext cx="202" cy="80"/>
            </a:xfrm>
            <a:custGeom>
              <a:avLst/>
              <a:gdLst>
                <a:gd name="T0" fmla="*/ 69 w 202"/>
                <a:gd name="T1" fmla="*/ 51 h 79"/>
                <a:gd name="T2" fmla="*/ 0 w 202"/>
                <a:gd name="T3" fmla="*/ 78 h 79"/>
                <a:gd name="T4" fmla="*/ 1 w 202"/>
                <a:gd name="T5" fmla="*/ 82 h 79"/>
                <a:gd name="T6" fmla="*/ 65 w 202"/>
                <a:gd name="T7" fmla="*/ 57 h 79"/>
                <a:gd name="T8" fmla="*/ 69 w 202"/>
                <a:gd name="T9" fmla="*/ 51 h 79"/>
                <a:gd name="T10" fmla="*/ 196 w 202"/>
                <a:gd name="T11" fmla="*/ 0 h 79"/>
                <a:gd name="T12" fmla="*/ 97 w 202"/>
                <a:gd name="T13" fmla="*/ 37 h 79"/>
                <a:gd name="T14" fmla="*/ 87 w 202"/>
                <a:gd name="T15" fmla="*/ 49 h 79"/>
                <a:gd name="T16" fmla="*/ 202 w 202"/>
                <a:gd name="T17" fmla="*/ 2 h 79"/>
                <a:gd name="T18" fmla="*/ 196 w 202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79">
                  <a:moveTo>
                    <a:pt x="69" y="48"/>
                  </a:moveTo>
                  <a:cubicBezTo>
                    <a:pt x="39" y="60"/>
                    <a:pt x="15" y="69"/>
                    <a:pt x="0" y="75"/>
                  </a:cubicBezTo>
                  <a:cubicBezTo>
                    <a:pt x="0" y="77"/>
                    <a:pt x="1" y="78"/>
                    <a:pt x="1" y="79"/>
                  </a:cubicBezTo>
                  <a:cubicBezTo>
                    <a:pt x="14" y="74"/>
                    <a:pt x="37" y="65"/>
                    <a:pt x="65" y="54"/>
                  </a:cubicBezTo>
                  <a:cubicBezTo>
                    <a:pt x="67" y="52"/>
                    <a:pt x="68" y="50"/>
                    <a:pt x="69" y="48"/>
                  </a:cubicBezTo>
                  <a:moveTo>
                    <a:pt x="196" y="0"/>
                  </a:moveTo>
                  <a:cubicBezTo>
                    <a:pt x="161" y="13"/>
                    <a:pt x="127" y="26"/>
                    <a:pt x="97" y="37"/>
                  </a:cubicBezTo>
                  <a:cubicBezTo>
                    <a:pt x="94" y="40"/>
                    <a:pt x="90" y="43"/>
                    <a:pt x="87" y="46"/>
                  </a:cubicBezTo>
                  <a:cubicBezTo>
                    <a:pt x="121" y="33"/>
                    <a:pt x="160" y="17"/>
                    <a:pt x="202" y="2"/>
                  </a:cubicBezTo>
                  <a:cubicBezTo>
                    <a:pt x="200" y="1"/>
                    <a:pt x="198" y="0"/>
                    <a:pt x="196" y="0"/>
                  </a:cubicBezTo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69">
              <a:extLst>
                <a:ext uri="{FF2B5EF4-FFF2-40B4-BE49-F238E27FC236}">
                  <a16:creationId xmlns:a16="http://schemas.microsoft.com/office/drawing/2014/main" id="{D31A7E76-FA4C-4213-9191-D6E0C74D6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6" y="1176"/>
              <a:ext cx="937" cy="606"/>
            </a:xfrm>
            <a:custGeom>
              <a:avLst/>
              <a:gdLst>
                <a:gd name="T0" fmla="*/ 784 w 936"/>
                <a:gd name="T1" fmla="*/ 249 h 602"/>
                <a:gd name="T2" fmla="*/ 753 w 936"/>
                <a:gd name="T3" fmla="*/ 302 h 602"/>
                <a:gd name="T4" fmla="*/ 787 w 936"/>
                <a:gd name="T5" fmla="*/ 316 h 602"/>
                <a:gd name="T6" fmla="*/ 667 w 936"/>
                <a:gd name="T7" fmla="*/ 464 h 602"/>
                <a:gd name="T8" fmla="*/ 726 w 936"/>
                <a:gd name="T9" fmla="*/ 437 h 602"/>
                <a:gd name="T10" fmla="*/ 781 w 936"/>
                <a:gd name="T11" fmla="*/ 410 h 602"/>
                <a:gd name="T12" fmla="*/ 803 w 936"/>
                <a:gd name="T13" fmla="*/ 424 h 602"/>
                <a:gd name="T14" fmla="*/ 874 w 936"/>
                <a:gd name="T15" fmla="*/ 422 h 602"/>
                <a:gd name="T16" fmla="*/ 750 w 936"/>
                <a:gd name="T17" fmla="*/ 543 h 602"/>
                <a:gd name="T18" fmla="*/ 765 w 936"/>
                <a:gd name="T19" fmla="*/ 458 h 602"/>
                <a:gd name="T20" fmla="*/ 626 w 936"/>
                <a:gd name="T21" fmla="*/ 541 h 602"/>
                <a:gd name="T22" fmla="*/ 635 w 936"/>
                <a:gd name="T23" fmla="*/ 491 h 602"/>
                <a:gd name="T24" fmla="*/ 635 w 936"/>
                <a:gd name="T25" fmla="*/ 454 h 602"/>
                <a:gd name="T26" fmla="*/ 653 w 936"/>
                <a:gd name="T27" fmla="*/ 377 h 602"/>
                <a:gd name="T28" fmla="*/ 773 w 936"/>
                <a:gd name="T29" fmla="*/ 251 h 602"/>
                <a:gd name="T30" fmla="*/ 374 w 936"/>
                <a:gd name="T31" fmla="*/ 255 h 602"/>
                <a:gd name="T32" fmla="*/ 521 w 936"/>
                <a:gd name="T33" fmla="*/ 174 h 602"/>
                <a:gd name="T34" fmla="*/ 378 w 936"/>
                <a:gd name="T35" fmla="*/ 286 h 602"/>
                <a:gd name="T36" fmla="*/ 222 w 936"/>
                <a:gd name="T37" fmla="*/ 403 h 602"/>
                <a:gd name="T38" fmla="*/ 222 w 936"/>
                <a:gd name="T39" fmla="*/ 403 h 602"/>
                <a:gd name="T40" fmla="*/ 256 w 936"/>
                <a:gd name="T41" fmla="*/ 353 h 602"/>
                <a:gd name="T42" fmla="*/ 241 w 936"/>
                <a:gd name="T43" fmla="*/ 309 h 602"/>
                <a:gd name="T44" fmla="*/ 230 w 936"/>
                <a:gd name="T45" fmla="*/ 265 h 602"/>
                <a:gd name="T46" fmla="*/ 323 w 936"/>
                <a:gd name="T47" fmla="*/ 187 h 602"/>
                <a:gd name="T48" fmla="*/ 267 w 936"/>
                <a:gd name="T49" fmla="*/ 266 h 602"/>
                <a:gd name="T50" fmla="*/ 365 w 936"/>
                <a:gd name="T51" fmla="*/ 224 h 602"/>
                <a:gd name="T52" fmla="*/ 372 w 936"/>
                <a:gd name="T53" fmla="*/ 255 h 602"/>
                <a:gd name="T54" fmla="*/ 169 w 936"/>
                <a:gd name="T55" fmla="*/ 87 h 602"/>
                <a:gd name="T56" fmla="*/ 245 w 936"/>
                <a:gd name="T57" fmla="*/ 43 h 602"/>
                <a:gd name="T58" fmla="*/ 243 w 936"/>
                <a:gd name="T59" fmla="*/ 59 h 602"/>
                <a:gd name="T60" fmla="*/ 192 w 936"/>
                <a:gd name="T61" fmla="*/ 109 h 602"/>
                <a:gd name="T62" fmla="*/ 144 w 936"/>
                <a:gd name="T63" fmla="*/ 120 h 602"/>
                <a:gd name="T64" fmla="*/ 76 w 936"/>
                <a:gd name="T65" fmla="*/ 134 h 602"/>
                <a:gd name="T66" fmla="*/ 176 w 936"/>
                <a:gd name="T67" fmla="*/ 58 h 602"/>
                <a:gd name="T68" fmla="*/ 169 w 936"/>
                <a:gd name="T69" fmla="*/ 87 h 602"/>
                <a:gd name="T70" fmla="*/ 97 w 936"/>
                <a:gd name="T71" fmla="*/ 0 h 602"/>
                <a:gd name="T72" fmla="*/ 9 w 936"/>
                <a:gd name="T73" fmla="*/ 9 h 602"/>
                <a:gd name="T74" fmla="*/ 3 w 936"/>
                <a:gd name="T75" fmla="*/ 23 h 602"/>
                <a:gd name="T76" fmla="*/ 84 w 936"/>
                <a:gd name="T77" fmla="*/ 332 h 602"/>
                <a:gd name="T78" fmla="*/ 463 w 936"/>
                <a:gd name="T79" fmla="*/ 595 h 602"/>
                <a:gd name="T80" fmla="*/ 683 w 936"/>
                <a:gd name="T81" fmla="*/ 614 h 602"/>
                <a:gd name="T82" fmla="*/ 903 w 936"/>
                <a:gd name="T83" fmla="*/ 558 h 602"/>
                <a:gd name="T84" fmla="*/ 925 w 936"/>
                <a:gd name="T85" fmla="*/ 505 h 602"/>
                <a:gd name="T86" fmla="*/ 918 w 936"/>
                <a:gd name="T87" fmla="*/ 166 h 602"/>
                <a:gd name="T88" fmla="*/ 97 w 936"/>
                <a:gd name="T89" fmla="*/ 0 h 6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6" h="602">
                  <a:moveTo>
                    <a:pt x="772" y="249"/>
                  </a:moveTo>
                  <a:cubicBezTo>
                    <a:pt x="775" y="245"/>
                    <a:pt x="777" y="243"/>
                    <a:pt x="781" y="243"/>
                  </a:cubicBezTo>
                  <a:cubicBezTo>
                    <a:pt x="782" y="243"/>
                    <a:pt x="783" y="243"/>
                    <a:pt x="784" y="243"/>
                  </a:cubicBezTo>
                  <a:cubicBezTo>
                    <a:pt x="781" y="262"/>
                    <a:pt x="762" y="281"/>
                    <a:pt x="750" y="296"/>
                  </a:cubicBezTo>
                  <a:cubicBezTo>
                    <a:pt x="735" y="316"/>
                    <a:pt x="692" y="350"/>
                    <a:pt x="690" y="373"/>
                  </a:cubicBezTo>
                  <a:cubicBezTo>
                    <a:pt x="712" y="352"/>
                    <a:pt x="753" y="314"/>
                    <a:pt x="784" y="310"/>
                  </a:cubicBezTo>
                  <a:cubicBezTo>
                    <a:pt x="783" y="340"/>
                    <a:pt x="742" y="368"/>
                    <a:pt x="723" y="387"/>
                  </a:cubicBezTo>
                  <a:cubicBezTo>
                    <a:pt x="707" y="403"/>
                    <a:pt x="669" y="432"/>
                    <a:pt x="664" y="455"/>
                  </a:cubicBezTo>
                  <a:cubicBezTo>
                    <a:pt x="667" y="456"/>
                    <a:pt x="669" y="456"/>
                    <a:pt x="672" y="456"/>
                  </a:cubicBezTo>
                  <a:cubicBezTo>
                    <a:pt x="691" y="456"/>
                    <a:pt x="708" y="442"/>
                    <a:pt x="723" y="428"/>
                  </a:cubicBezTo>
                  <a:cubicBezTo>
                    <a:pt x="739" y="414"/>
                    <a:pt x="754" y="400"/>
                    <a:pt x="772" y="400"/>
                  </a:cubicBezTo>
                  <a:cubicBezTo>
                    <a:pt x="774" y="400"/>
                    <a:pt x="776" y="401"/>
                    <a:pt x="778" y="401"/>
                  </a:cubicBezTo>
                  <a:cubicBezTo>
                    <a:pt x="779" y="410"/>
                    <a:pt x="777" y="419"/>
                    <a:pt x="777" y="428"/>
                  </a:cubicBezTo>
                  <a:cubicBezTo>
                    <a:pt x="785" y="426"/>
                    <a:pt x="793" y="421"/>
                    <a:pt x="800" y="415"/>
                  </a:cubicBezTo>
                  <a:cubicBezTo>
                    <a:pt x="800" y="433"/>
                    <a:pt x="785" y="449"/>
                    <a:pt x="788" y="466"/>
                  </a:cubicBezTo>
                  <a:cubicBezTo>
                    <a:pt x="816" y="454"/>
                    <a:pt x="838" y="417"/>
                    <a:pt x="871" y="413"/>
                  </a:cubicBezTo>
                  <a:cubicBezTo>
                    <a:pt x="863" y="437"/>
                    <a:pt x="839" y="456"/>
                    <a:pt x="822" y="474"/>
                  </a:cubicBezTo>
                  <a:cubicBezTo>
                    <a:pt x="804" y="492"/>
                    <a:pt x="775" y="531"/>
                    <a:pt x="747" y="531"/>
                  </a:cubicBezTo>
                  <a:cubicBezTo>
                    <a:pt x="747" y="531"/>
                    <a:pt x="747" y="531"/>
                    <a:pt x="747" y="531"/>
                  </a:cubicBezTo>
                  <a:cubicBezTo>
                    <a:pt x="744" y="502"/>
                    <a:pt x="764" y="475"/>
                    <a:pt x="762" y="449"/>
                  </a:cubicBezTo>
                  <a:cubicBezTo>
                    <a:pt x="741" y="452"/>
                    <a:pt x="719" y="472"/>
                    <a:pt x="701" y="484"/>
                  </a:cubicBezTo>
                  <a:cubicBezTo>
                    <a:pt x="683" y="496"/>
                    <a:pt x="645" y="528"/>
                    <a:pt x="623" y="529"/>
                  </a:cubicBezTo>
                  <a:cubicBezTo>
                    <a:pt x="618" y="513"/>
                    <a:pt x="632" y="498"/>
                    <a:pt x="634" y="482"/>
                  </a:cubicBezTo>
                  <a:cubicBezTo>
                    <a:pt x="633" y="482"/>
                    <a:pt x="633" y="482"/>
                    <a:pt x="632" y="482"/>
                  </a:cubicBezTo>
                  <a:cubicBezTo>
                    <a:pt x="623" y="482"/>
                    <a:pt x="615" y="489"/>
                    <a:pt x="606" y="494"/>
                  </a:cubicBezTo>
                  <a:cubicBezTo>
                    <a:pt x="611" y="476"/>
                    <a:pt x="631" y="463"/>
                    <a:pt x="632" y="445"/>
                  </a:cubicBezTo>
                  <a:cubicBezTo>
                    <a:pt x="602" y="445"/>
                    <a:pt x="575" y="480"/>
                    <a:pt x="545" y="483"/>
                  </a:cubicBezTo>
                  <a:cubicBezTo>
                    <a:pt x="556" y="440"/>
                    <a:pt x="620" y="400"/>
                    <a:pt x="650" y="371"/>
                  </a:cubicBezTo>
                  <a:cubicBezTo>
                    <a:pt x="677" y="345"/>
                    <a:pt x="704" y="319"/>
                    <a:pt x="731" y="292"/>
                  </a:cubicBezTo>
                  <a:cubicBezTo>
                    <a:pt x="745" y="279"/>
                    <a:pt x="765" y="264"/>
                    <a:pt x="770" y="245"/>
                  </a:cubicBezTo>
                  <a:cubicBezTo>
                    <a:pt x="772" y="249"/>
                    <a:pt x="772" y="249"/>
                    <a:pt x="772" y="249"/>
                  </a:cubicBezTo>
                  <a:moveTo>
                    <a:pt x="374" y="249"/>
                  </a:moveTo>
                  <a:cubicBezTo>
                    <a:pt x="397" y="249"/>
                    <a:pt x="437" y="210"/>
                    <a:pt x="458" y="200"/>
                  </a:cubicBezTo>
                  <a:cubicBezTo>
                    <a:pt x="477" y="190"/>
                    <a:pt x="503" y="184"/>
                    <a:pt x="518" y="171"/>
                  </a:cubicBezTo>
                  <a:cubicBezTo>
                    <a:pt x="535" y="167"/>
                    <a:pt x="535" y="167"/>
                    <a:pt x="535" y="167"/>
                  </a:cubicBezTo>
                  <a:cubicBezTo>
                    <a:pt x="478" y="193"/>
                    <a:pt x="426" y="241"/>
                    <a:pt x="378" y="280"/>
                  </a:cubicBezTo>
                  <a:cubicBezTo>
                    <a:pt x="340" y="311"/>
                    <a:pt x="304" y="342"/>
                    <a:pt x="264" y="370"/>
                  </a:cubicBezTo>
                  <a:cubicBezTo>
                    <a:pt x="251" y="379"/>
                    <a:pt x="235" y="385"/>
                    <a:pt x="222" y="394"/>
                  </a:cubicBezTo>
                  <a:cubicBezTo>
                    <a:pt x="219" y="397"/>
                    <a:pt x="215" y="399"/>
                    <a:pt x="212" y="402"/>
                  </a:cubicBezTo>
                  <a:cubicBezTo>
                    <a:pt x="215" y="399"/>
                    <a:pt x="218" y="397"/>
                    <a:pt x="222" y="394"/>
                  </a:cubicBezTo>
                  <a:cubicBezTo>
                    <a:pt x="247" y="373"/>
                    <a:pt x="267" y="345"/>
                    <a:pt x="292" y="324"/>
                  </a:cubicBezTo>
                  <a:cubicBezTo>
                    <a:pt x="278" y="327"/>
                    <a:pt x="269" y="341"/>
                    <a:pt x="256" y="347"/>
                  </a:cubicBezTo>
                  <a:cubicBezTo>
                    <a:pt x="277" y="316"/>
                    <a:pt x="328" y="281"/>
                    <a:pt x="336" y="246"/>
                  </a:cubicBezTo>
                  <a:cubicBezTo>
                    <a:pt x="307" y="247"/>
                    <a:pt x="267" y="289"/>
                    <a:pt x="241" y="303"/>
                  </a:cubicBezTo>
                  <a:cubicBezTo>
                    <a:pt x="213" y="319"/>
                    <a:pt x="183" y="338"/>
                    <a:pt x="152" y="348"/>
                  </a:cubicBezTo>
                  <a:cubicBezTo>
                    <a:pt x="168" y="312"/>
                    <a:pt x="202" y="287"/>
                    <a:pt x="230" y="259"/>
                  </a:cubicBezTo>
                  <a:cubicBezTo>
                    <a:pt x="256" y="235"/>
                    <a:pt x="288" y="19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14" y="211"/>
                    <a:pt x="284" y="236"/>
                    <a:pt x="267" y="260"/>
                  </a:cubicBezTo>
                  <a:cubicBezTo>
                    <a:pt x="301" y="257"/>
                    <a:pt x="329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3" y="232"/>
                    <a:pt x="367" y="241"/>
                    <a:pt x="372" y="249"/>
                  </a:cubicBezTo>
                  <a:cubicBezTo>
                    <a:pt x="372" y="249"/>
                    <a:pt x="373" y="249"/>
                    <a:pt x="374" y="249"/>
                  </a:cubicBezTo>
                  <a:moveTo>
                    <a:pt x="169" y="84"/>
                  </a:moveTo>
                  <a:cubicBezTo>
                    <a:pt x="182" y="84"/>
                    <a:pt x="195" y="74"/>
                    <a:pt x="207" y="63"/>
                  </a:cubicBezTo>
                  <a:cubicBezTo>
                    <a:pt x="219" y="53"/>
                    <a:pt x="232" y="43"/>
                    <a:pt x="245" y="43"/>
                  </a:cubicBezTo>
                  <a:cubicBezTo>
                    <a:pt x="246" y="43"/>
                    <a:pt x="248" y="43"/>
                    <a:pt x="249" y="43"/>
                  </a:cubicBezTo>
                  <a:cubicBezTo>
                    <a:pt x="249" y="48"/>
                    <a:pt x="247" y="55"/>
                    <a:pt x="243" y="59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38" y="74"/>
                    <a:pt x="205" y="106"/>
                    <a:pt x="192" y="106"/>
                  </a:cubicBezTo>
                  <a:cubicBezTo>
                    <a:pt x="189" y="106"/>
                    <a:pt x="187" y="105"/>
                    <a:pt x="187" y="101"/>
                  </a:cubicBezTo>
                  <a:cubicBezTo>
                    <a:pt x="171" y="102"/>
                    <a:pt x="159" y="116"/>
                    <a:pt x="144" y="117"/>
                  </a:cubicBezTo>
                  <a:cubicBezTo>
                    <a:pt x="143" y="107"/>
                    <a:pt x="138" y="104"/>
                    <a:pt x="132" y="104"/>
                  </a:cubicBezTo>
                  <a:cubicBezTo>
                    <a:pt x="115" y="104"/>
                    <a:pt x="87" y="130"/>
                    <a:pt x="76" y="131"/>
                  </a:cubicBezTo>
                  <a:cubicBezTo>
                    <a:pt x="87" y="112"/>
                    <a:pt x="113" y="101"/>
                    <a:pt x="130" y="87"/>
                  </a:cubicBezTo>
                  <a:cubicBezTo>
                    <a:pt x="143" y="76"/>
                    <a:pt x="158" y="59"/>
                    <a:pt x="176" y="58"/>
                  </a:cubicBezTo>
                  <a:cubicBezTo>
                    <a:pt x="176" y="66"/>
                    <a:pt x="170" y="75"/>
                    <a:pt x="169" y="84"/>
                  </a:cubicBezTo>
                  <a:cubicBezTo>
                    <a:pt x="169" y="84"/>
                    <a:pt x="169" y="84"/>
                    <a:pt x="169" y="84"/>
                  </a:cubicBezTo>
                  <a:moveTo>
                    <a:pt x="97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7" y="0"/>
                    <a:pt x="59" y="1"/>
                    <a:pt x="44" y="2"/>
                  </a:cubicBezTo>
                  <a:cubicBezTo>
                    <a:pt x="29" y="4"/>
                    <a:pt x="17" y="6"/>
                    <a:pt x="9" y="9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6"/>
                    <a:pt x="4" y="19"/>
                    <a:pt x="3" y="23"/>
                  </a:cubicBezTo>
                  <a:cubicBezTo>
                    <a:pt x="1" y="31"/>
                    <a:pt x="0" y="42"/>
                    <a:pt x="0" y="56"/>
                  </a:cubicBezTo>
                  <a:cubicBezTo>
                    <a:pt x="0" y="117"/>
                    <a:pt x="20" y="225"/>
                    <a:pt x="84" y="326"/>
                  </a:cubicBezTo>
                  <a:cubicBezTo>
                    <a:pt x="131" y="399"/>
                    <a:pt x="176" y="455"/>
                    <a:pt x="234" y="497"/>
                  </a:cubicBezTo>
                  <a:cubicBezTo>
                    <a:pt x="292" y="538"/>
                    <a:pt x="363" y="566"/>
                    <a:pt x="463" y="583"/>
                  </a:cubicBezTo>
                  <a:cubicBezTo>
                    <a:pt x="533" y="594"/>
                    <a:pt x="610" y="602"/>
                    <a:pt x="680" y="602"/>
                  </a:cubicBezTo>
                  <a:cubicBezTo>
                    <a:pt x="680" y="602"/>
                    <a:pt x="680" y="602"/>
                    <a:pt x="680" y="602"/>
                  </a:cubicBezTo>
                  <a:cubicBezTo>
                    <a:pt x="728" y="602"/>
                    <a:pt x="774" y="599"/>
                    <a:pt x="812" y="590"/>
                  </a:cubicBezTo>
                  <a:cubicBezTo>
                    <a:pt x="850" y="581"/>
                    <a:pt x="881" y="566"/>
                    <a:pt x="900" y="546"/>
                  </a:cubicBezTo>
                  <a:cubicBezTo>
                    <a:pt x="912" y="532"/>
                    <a:pt x="920" y="516"/>
                    <a:pt x="922" y="496"/>
                  </a:cubicBezTo>
                  <a:cubicBezTo>
                    <a:pt x="922" y="496"/>
                    <a:pt x="922" y="496"/>
                    <a:pt x="922" y="496"/>
                  </a:cubicBezTo>
                  <a:cubicBezTo>
                    <a:pt x="925" y="443"/>
                    <a:pt x="936" y="368"/>
                    <a:pt x="936" y="296"/>
                  </a:cubicBezTo>
                  <a:cubicBezTo>
                    <a:pt x="936" y="247"/>
                    <a:pt x="931" y="200"/>
                    <a:pt x="915" y="163"/>
                  </a:cubicBezTo>
                  <a:cubicBezTo>
                    <a:pt x="899" y="126"/>
                    <a:pt x="872" y="99"/>
                    <a:pt x="829" y="89"/>
                  </a:cubicBezTo>
                  <a:cubicBezTo>
                    <a:pt x="702" y="63"/>
                    <a:pt x="290" y="0"/>
                    <a:pt x="97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70">
              <a:extLst>
                <a:ext uri="{FF2B5EF4-FFF2-40B4-BE49-F238E27FC236}">
                  <a16:creationId xmlns:a16="http://schemas.microsoft.com/office/drawing/2014/main" id="{11A6FDF9-01F4-41CE-BB78-16733ACFA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5" y="876"/>
              <a:ext cx="2324" cy="1024"/>
            </a:xfrm>
            <a:custGeom>
              <a:avLst/>
              <a:gdLst>
                <a:gd name="T0" fmla="*/ 2309 w 2321"/>
                <a:gd name="T1" fmla="*/ 113 h 1019"/>
                <a:gd name="T2" fmla="*/ 1791 w 2321"/>
                <a:gd name="T3" fmla="*/ 396 h 1019"/>
                <a:gd name="T4" fmla="*/ 1616 w 2321"/>
                <a:gd name="T5" fmla="*/ 367 h 1019"/>
                <a:gd name="T6" fmla="*/ 876 w 2321"/>
                <a:gd name="T7" fmla="*/ 232 h 1019"/>
                <a:gd name="T8" fmla="*/ 625 w 2321"/>
                <a:gd name="T9" fmla="*/ 217 h 1019"/>
                <a:gd name="T10" fmla="*/ 521 w 2321"/>
                <a:gd name="T11" fmla="*/ 179 h 1019"/>
                <a:gd name="T12" fmla="*/ 98 w 2321"/>
                <a:gd name="T13" fmla="*/ 2 h 1019"/>
                <a:gd name="T14" fmla="*/ 6 w 2321"/>
                <a:gd name="T15" fmla="*/ 58 h 1019"/>
                <a:gd name="T16" fmla="*/ 196 w 2321"/>
                <a:gd name="T17" fmla="*/ 624 h 1019"/>
                <a:gd name="T18" fmla="*/ 443 w 2321"/>
                <a:gd name="T19" fmla="*/ 672 h 1019"/>
                <a:gd name="T20" fmla="*/ 576 w 2321"/>
                <a:gd name="T21" fmla="*/ 442 h 1019"/>
                <a:gd name="T22" fmla="*/ 620 w 2321"/>
                <a:gd name="T23" fmla="*/ 483 h 1019"/>
                <a:gd name="T24" fmla="*/ 965 w 2321"/>
                <a:gd name="T25" fmla="*/ 903 h 1019"/>
                <a:gd name="T26" fmla="*/ 1645 w 2321"/>
                <a:gd name="T27" fmla="*/ 866 h 1019"/>
                <a:gd name="T28" fmla="*/ 1737 w 2321"/>
                <a:gd name="T29" fmla="*/ 673 h 1019"/>
                <a:gd name="T30" fmla="*/ 1842 w 2321"/>
                <a:gd name="T31" fmla="*/ 602 h 1019"/>
                <a:gd name="T32" fmla="*/ 2253 w 2321"/>
                <a:gd name="T33" fmla="*/ 239 h 1019"/>
                <a:gd name="T34" fmla="*/ 2245 w 2321"/>
                <a:gd name="T35" fmla="*/ 281 h 1019"/>
                <a:gd name="T36" fmla="*/ 2253 w 2321"/>
                <a:gd name="T37" fmla="*/ 334 h 1019"/>
                <a:gd name="T38" fmla="*/ 2309 w 2321"/>
                <a:gd name="T39" fmla="*/ 113 h 1019"/>
                <a:gd name="T40" fmla="*/ 473 w 2321"/>
                <a:gd name="T41" fmla="*/ 322 h 1019"/>
                <a:gd name="T42" fmla="*/ 400 w 2321"/>
                <a:gd name="T43" fmla="*/ 648 h 1019"/>
                <a:gd name="T44" fmla="*/ 272 w 2321"/>
                <a:gd name="T45" fmla="*/ 621 h 1019"/>
                <a:gd name="T46" fmla="*/ 145 w 2321"/>
                <a:gd name="T47" fmla="*/ 513 h 1019"/>
                <a:gd name="T48" fmla="*/ 43 w 2321"/>
                <a:gd name="T49" fmla="*/ 60 h 1019"/>
                <a:gd name="T50" fmla="*/ 473 w 2321"/>
                <a:gd name="T51" fmla="*/ 322 h 1019"/>
                <a:gd name="T52" fmla="*/ 1600 w 2321"/>
                <a:gd name="T53" fmla="*/ 806 h 1019"/>
                <a:gd name="T54" fmla="*/ 1136 w 2321"/>
                <a:gd name="T55" fmla="*/ 895 h 1019"/>
                <a:gd name="T56" fmla="*/ 756 w 2321"/>
                <a:gd name="T57" fmla="*/ 634 h 1019"/>
                <a:gd name="T58" fmla="*/ 682 w 2321"/>
                <a:gd name="T59" fmla="*/ 312 h 1019"/>
                <a:gd name="T60" fmla="*/ 1505 w 2321"/>
                <a:gd name="T61" fmla="*/ 391 h 1019"/>
                <a:gd name="T62" fmla="*/ 1600 w 2321"/>
                <a:gd name="T63" fmla="*/ 806 h 10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21" h="1019">
                  <a:moveTo>
                    <a:pt x="2300" y="110"/>
                  </a:moveTo>
                  <a:cubicBezTo>
                    <a:pt x="2279" y="102"/>
                    <a:pt x="2149" y="213"/>
                    <a:pt x="1785" y="390"/>
                  </a:cubicBezTo>
                  <a:cubicBezTo>
                    <a:pt x="1754" y="405"/>
                    <a:pt x="1675" y="423"/>
                    <a:pt x="1610" y="361"/>
                  </a:cubicBezTo>
                  <a:cubicBezTo>
                    <a:pt x="1546" y="299"/>
                    <a:pt x="1494" y="262"/>
                    <a:pt x="873" y="229"/>
                  </a:cubicBezTo>
                  <a:cubicBezTo>
                    <a:pt x="842" y="227"/>
                    <a:pt x="715" y="228"/>
                    <a:pt x="622" y="214"/>
                  </a:cubicBezTo>
                  <a:cubicBezTo>
                    <a:pt x="571" y="206"/>
                    <a:pt x="536" y="188"/>
                    <a:pt x="518" y="176"/>
                  </a:cubicBezTo>
                  <a:cubicBezTo>
                    <a:pt x="468" y="142"/>
                    <a:pt x="138" y="0"/>
                    <a:pt x="98" y="2"/>
                  </a:cubicBezTo>
                  <a:cubicBezTo>
                    <a:pt x="58" y="4"/>
                    <a:pt x="12" y="24"/>
                    <a:pt x="6" y="58"/>
                  </a:cubicBezTo>
                  <a:cubicBezTo>
                    <a:pt x="0" y="92"/>
                    <a:pt x="3" y="449"/>
                    <a:pt x="196" y="615"/>
                  </a:cubicBezTo>
                  <a:cubicBezTo>
                    <a:pt x="259" y="669"/>
                    <a:pt x="404" y="715"/>
                    <a:pt x="440" y="663"/>
                  </a:cubicBezTo>
                  <a:cubicBezTo>
                    <a:pt x="477" y="611"/>
                    <a:pt x="561" y="493"/>
                    <a:pt x="573" y="436"/>
                  </a:cubicBezTo>
                  <a:cubicBezTo>
                    <a:pt x="573" y="436"/>
                    <a:pt x="597" y="437"/>
                    <a:pt x="617" y="477"/>
                  </a:cubicBezTo>
                  <a:cubicBezTo>
                    <a:pt x="636" y="517"/>
                    <a:pt x="754" y="847"/>
                    <a:pt x="962" y="891"/>
                  </a:cubicBezTo>
                  <a:cubicBezTo>
                    <a:pt x="1170" y="936"/>
                    <a:pt x="1590" y="1019"/>
                    <a:pt x="1639" y="854"/>
                  </a:cubicBezTo>
                  <a:cubicBezTo>
                    <a:pt x="1689" y="689"/>
                    <a:pt x="1694" y="680"/>
                    <a:pt x="1731" y="664"/>
                  </a:cubicBezTo>
                  <a:cubicBezTo>
                    <a:pt x="1769" y="649"/>
                    <a:pt x="1806" y="622"/>
                    <a:pt x="1836" y="593"/>
                  </a:cubicBezTo>
                  <a:cubicBezTo>
                    <a:pt x="1866" y="564"/>
                    <a:pt x="2244" y="236"/>
                    <a:pt x="2244" y="236"/>
                  </a:cubicBezTo>
                  <a:cubicBezTo>
                    <a:pt x="2244" y="236"/>
                    <a:pt x="2243" y="260"/>
                    <a:pt x="2236" y="278"/>
                  </a:cubicBezTo>
                  <a:cubicBezTo>
                    <a:pt x="2229" y="296"/>
                    <a:pt x="2224" y="323"/>
                    <a:pt x="2244" y="328"/>
                  </a:cubicBezTo>
                  <a:cubicBezTo>
                    <a:pt x="2255" y="330"/>
                    <a:pt x="2321" y="118"/>
                    <a:pt x="2300" y="110"/>
                  </a:cubicBezTo>
                  <a:moveTo>
                    <a:pt x="470" y="316"/>
                  </a:moveTo>
                  <a:cubicBezTo>
                    <a:pt x="447" y="606"/>
                    <a:pt x="397" y="639"/>
                    <a:pt x="397" y="639"/>
                  </a:cubicBezTo>
                  <a:cubicBezTo>
                    <a:pt x="378" y="649"/>
                    <a:pt x="331" y="636"/>
                    <a:pt x="272" y="612"/>
                  </a:cubicBezTo>
                  <a:cubicBezTo>
                    <a:pt x="208" y="587"/>
                    <a:pt x="195" y="573"/>
                    <a:pt x="145" y="506"/>
                  </a:cubicBezTo>
                  <a:cubicBezTo>
                    <a:pt x="38" y="366"/>
                    <a:pt x="43" y="60"/>
                    <a:pt x="43" y="60"/>
                  </a:cubicBezTo>
                  <a:cubicBezTo>
                    <a:pt x="88" y="92"/>
                    <a:pt x="480" y="189"/>
                    <a:pt x="470" y="316"/>
                  </a:cubicBezTo>
                  <a:moveTo>
                    <a:pt x="1594" y="794"/>
                  </a:moveTo>
                  <a:cubicBezTo>
                    <a:pt x="1585" y="919"/>
                    <a:pt x="1333" y="916"/>
                    <a:pt x="1133" y="883"/>
                  </a:cubicBezTo>
                  <a:cubicBezTo>
                    <a:pt x="933" y="849"/>
                    <a:pt x="846" y="771"/>
                    <a:pt x="753" y="625"/>
                  </a:cubicBezTo>
                  <a:cubicBezTo>
                    <a:pt x="659" y="478"/>
                    <a:pt x="659" y="314"/>
                    <a:pt x="679" y="306"/>
                  </a:cubicBezTo>
                  <a:cubicBezTo>
                    <a:pt x="772" y="268"/>
                    <a:pt x="1346" y="353"/>
                    <a:pt x="1499" y="385"/>
                  </a:cubicBezTo>
                  <a:cubicBezTo>
                    <a:pt x="1653" y="418"/>
                    <a:pt x="1603" y="669"/>
                    <a:pt x="1594" y="794"/>
                  </a:cubicBezTo>
                </a:path>
              </a:pathLst>
            </a:custGeom>
            <a:solidFill>
              <a:srgbClr val="6D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71">
              <a:extLst>
                <a:ext uri="{FF2B5EF4-FFF2-40B4-BE49-F238E27FC236}">
                  <a16:creationId xmlns:a16="http://schemas.microsoft.com/office/drawing/2014/main" id="{AE2CAB0B-88F9-4EF7-9060-90E32EBBD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9" y="877"/>
              <a:ext cx="2304" cy="945"/>
            </a:xfrm>
            <a:custGeom>
              <a:avLst/>
              <a:gdLst>
                <a:gd name="T0" fmla="*/ 2305 w 2301"/>
                <a:gd name="T1" fmla="*/ 113 h 940"/>
                <a:gd name="T2" fmla="*/ 1786 w 2301"/>
                <a:gd name="T3" fmla="*/ 396 h 940"/>
                <a:gd name="T4" fmla="*/ 1612 w 2301"/>
                <a:gd name="T5" fmla="*/ 367 h 940"/>
                <a:gd name="T6" fmla="*/ 872 w 2301"/>
                <a:gd name="T7" fmla="*/ 232 h 940"/>
                <a:gd name="T8" fmla="*/ 621 w 2301"/>
                <a:gd name="T9" fmla="*/ 217 h 940"/>
                <a:gd name="T10" fmla="*/ 517 w 2301"/>
                <a:gd name="T11" fmla="*/ 179 h 940"/>
                <a:gd name="T12" fmla="*/ 94 w 2301"/>
                <a:gd name="T13" fmla="*/ 2 h 940"/>
                <a:gd name="T14" fmla="*/ 2 w 2301"/>
                <a:gd name="T15" fmla="*/ 58 h 940"/>
                <a:gd name="T16" fmla="*/ 0 w 2301"/>
                <a:gd name="T17" fmla="*/ 103 h 940"/>
                <a:gd name="T18" fmla="*/ 2 w 2301"/>
                <a:gd name="T19" fmla="*/ 79 h 940"/>
                <a:gd name="T20" fmla="*/ 94 w 2301"/>
                <a:gd name="T21" fmla="*/ 23 h 940"/>
                <a:gd name="T22" fmla="*/ 517 w 2301"/>
                <a:gd name="T23" fmla="*/ 200 h 940"/>
                <a:gd name="T24" fmla="*/ 621 w 2301"/>
                <a:gd name="T25" fmla="*/ 238 h 940"/>
                <a:gd name="T26" fmla="*/ 872 w 2301"/>
                <a:gd name="T27" fmla="*/ 253 h 940"/>
                <a:gd name="T28" fmla="*/ 1612 w 2301"/>
                <a:gd name="T29" fmla="*/ 388 h 940"/>
                <a:gd name="T30" fmla="*/ 1786 w 2301"/>
                <a:gd name="T31" fmla="*/ 417 h 940"/>
                <a:gd name="T32" fmla="*/ 2305 w 2301"/>
                <a:gd name="T33" fmla="*/ 134 h 940"/>
                <a:gd name="T34" fmla="*/ 2308 w 2301"/>
                <a:gd name="T35" fmla="*/ 139 h 940"/>
                <a:gd name="T36" fmla="*/ 2305 w 2301"/>
                <a:gd name="T37" fmla="*/ 113 h 940"/>
                <a:gd name="T38" fmla="*/ 2241 w 2301"/>
                <a:gd name="T39" fmla="*/ 281 h 940"/>
                <a:gd name="T40" fmla="*/ 2236 w 2301"/>
                <a:gd name="T41" fmla="*/ 321 h 940"/>
                <a:gd name="T42" fmla="*/ 2241 w 2301"/>
                <a:gd name="T43" fmla="*/ 305 h 940"/>
                <a:gd name="T44" fmla="*/ 2249 w 2301"/>
                <a:gd name="T45" fmla="*/ 260 h 940"/>
                <a:gd name="T46" fmla="*/ 2246 w 2301"/>
                <a:gd name="T47" fmla="*/ 263 h 940"/>
                <a:gd name="T48" fmla="*/ 2241 w 2301"/>
                <a:gd name="T49" fmla="*/ 281 h 940"/>
                <a:gd name="T50" fmla="*/ 1596 w 2301"/>
                <a:gd name="T51" fmla="*/ 806 h 940"/>
                <a:gd name="T52" fmla="*/ 1132 w 2301"/>
                <a:gd name="T53" fmla="*/ 898 h 940"/>
                <a:gd name="T54" fmla="*/ 751 w 2301"/>
                <a:gd name="T55" fmla="*/ 634 h 940"/>
                <a:gd name="T56" fmla="*/ 667 w 2301"/>
                <a:gd name="T57" fmla="*/ 371 h 940"/>
                <a:gd name="T58" fmla="*/ 751 w 2301"/>
                <a:gd name="T59" fmla="*/ 655 h 940"/>
                <a:gd name="T60" fmla="*/ 1132 w 2301"/>
                <a:gd name="T61" fmla="*/ 919 h 940"/>
                <a:gd name="T62" fmla="*/ 1596 w 2301"/>
                <a:gd name="T63" fmla="*/ 827 h 940"/>
                <a:gd name="T64" fmla="*/ 1610 w 2301"/>
                <a:gd name="T65" fmla="*/ 614 h 940"/>
                <a:gd name="T66" fmla="*/ 1596 w 2301"/>
                <a:gd name="T67" fmla="*/ 806 h 940"/>
                <a:gd name="T68" fmla="*/ 395 w 2301"/>
                <a:gd name="T69" fmla="*/ 648 h 940"/>
                <a:gd name="T70" fmla="*/ 267 w 2301"/>
                <a:gd name="T71" fmla="*/ 621 h 940"/>
                <a:gd name="T72" fmla="*/ 140 w 2301"/>
                <a:gd name="T73" fmla="*/ 515 h 940"/>
                <a:gd name="T74" fmla="*/ 39 w 2301"/>
                <a:gd name="T75" fmla="*/ 82 h 940"/>
                <a:gd name="T76" fmla="*/ 39 w 2301"/>
                <a:gd name="T77" fmla="*/ 82 h 940"/>
                <a:gd name="T78" fmla="*/ 140 w 2301"/>
                <a:gd name="T79" fmla="*/ 537 h 940"/>
                <a:gd name="T80" fmla="*/ 267 w 2301"/>
                <a:gd name="T81" fmla="*/ 643 h 940"/>
                <a:gd name="T82" fmla="*/ 394 w 2301"/>
                <a:gd name="T83" fmla="*/ 655 h 940"/>
                <a:gd name="T84" fmla="*/ 469 w 2301"/>
                <a:gd name="T85" fmla="*/ 343 h 940"/>
                <a:gd name="T86" fmla="*/ 468 w 2301"/>
                <a:gd name="T87" fmla="*/ 329 h 940"/>
                <a:gd name="T88" fmla="*/ 395 w 2301"/>
                <a:gd name="T89" fmla="*/ 648 h 9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01" h="940">
                  <a:moveTo>
                    <a:pt x="2296" y="110"/>
                  </a:moveTo>
                  <a:cubicBezTo>
                    <a:pt x="2274" y="102"/>
                    <a:pt x="2145" y="213"/>
                    <a:pt x="1780" y="390"/>
                  </a:cubicBezTo>
                  <a:cubicBezTo>
                    <a:pt x="1749" y="405"/>
                    <a:pt x="1671" y="423"/>
                    <a:pt x="1606" y="361"/>
                  </a:cubicBezTo>
                  <a:cubicBezTo>
                    <a:pt x="1541" y="299"/>
                    <a:pt x="1490" y="262"/>
                    <a:pt x="869" y="229"/>
                  </a:cubicBezTo>
                  <a:cubicBezTo>
                    <a:pt x="838" y="227"/>
                    <a:pt x="711" y="228"/>
                    <a:pt x="618" y="214"/>
                  </a:cubicBezTo>
                  <a:cubicBezTo>
                    <a:pt x="567" y="206"/>
                    <a:pt x="531" y="188"/>
                    <a:pt x="514" y="176"/>
                  </a:cubicBezTo>
                  <a:cubicBezTo>
                    <a:pt x="464" y="142"/>
                    <a:pt x="134" y="0"/>
                    <a:pt x="94" y="2"/>
                  </a:cubicBezTo>
                  <a:cubicBezTo>
                    <a:pt x="54" y="4"/>
                    <a:pt x="8" y="24"/>
                    <a:pt x="2" y="58"/>
                  </a:cubicBezTo>
                  <a:cubicBezTo>
                    <a:pt x="1" y="64"/>
                    <a:pt x="0" y="79"/>
                    <a:pt x="0" y="100"/>
                  </a:cubicBezTo>
                  <a:cubicBezTo>
                    <a:pt x="1" y="90"/>
                    <a:pt x="1" y="83"/>
                    <a:pt x="2" y="79"/>
                  </a:cubicBezTo>
                  <a:cubicBezTo>
                    <a:pt x="8" y="45"/>
                    <a:pt x="5" y="16"/>
                    <a:pt x="94" y="23"/>
                  </a:cubicBezTo>
                  <a:cubicBezTo>
                    <a:pt x="134" y="27"/>
                    <a:pt x="464" y="163"/>
                    <a:pt x="514" y="197"/>
                  </a:cubicBezTo>
                  <a:cubicBezTo>
                    <a:pt x="531" y="209"/>
                    <a:pt x="567" y="228"/>
                    <a:pt x="618" y="235"/>
                  </a:cubicBezTo>
                  <a:cubicBezTo>
                    <a:pt x="711" y="249"/>
                    <a:pt x="838" y="248"/>
                    <a:pt x="869" y="250"/>
                  </a:cubicBezTo>
                  <a:cubicBezTo>
                    <a:pt x="1490" y="283"/>
                    <a:pt x="1541" y="320"/>
                    <a:pt x="1606" y="382"/>
                  </a:cubicBezTo>
                  <a:cubicBezTo>
                    <a:pt x="1671" y="444"/>
                    <a:pt x="1749" y="426"/>
                    <a:pt x="1780" y="411"/>
                  </a:cubicBezTo>
                  <a:cubicBezTo>
                    <a:pt x="2145" y="234"/>
                    <a:pt x="2274" y="123"/>
                    <a:pt x="2296" y="131"/>
                  </a:cubicBezTo>
                  <a:cubicBezTo>
                    <a:pt x="2297" y="132"/>
                    <a:pt x="2298" y="133"/>
                    <a:pt x="2299" y="136"/>
                  </a:cubicBezTo>
                  <a:cubicBezTo>
                    <a:pt x="2301" y="121"/>
                    <a:pt x="2300" y="111"/>
                    <a:pt x="2296" y="110"/>
                  </a:cubicBezTo>
                  <a:moveTo>
                    <a:pt x="2232" y="278"/>
                  </a:moveTo>
                  <a:cubicBezTo>
                    <a:pt x="2227" y="290"/>
                    <a:pt x="2223" y="305"/>
                    <a:pt x="2227" y="315"/>
                  </a:cubicBezTo>
                  <a:cubicBezTo>
                    <a:pt x="2228" y="310"/>
                    <a:pt x="2230" y="304"/>
                    <a:pt x="2232" y="299"/>
                  </a:cubicBezTo>
                  <a:cubicBezTo>
                    <a:pt x="2239" y="281"/>
                    <a:pt x="2240" y="257"/>
                    <a:pt x="2240" y="257"/>
                  </a:cubicBezTo>
                  <a:cubicBezTo>
                    <a:pt x="2240" y="257"/>
                    <a:pt x="2239" y="258"/>
                    <a:pt x="2237" y="260"/>
                  </a:cubicBezTo>
                  <a:cubicBezTo>
                    <a:pt x="2235" y="266"/>
                    <a:pt x="2234" y="272"/>
                    <a:pt x="2232" y="278"/>
                  </a:cubicBezTo>
                  <a:moveTo>
                    <a:pt x="1590" y="794"/>
                  </a:moveTo>
                  <a:cubicBezTo>
                    <a:pt x="1581" y="919"/>
                    <a:pt x="1329" y="916"/>
                    <a:pt x="1129" y="883"/>
                  </a:cubicBezTo>
                  <a:cubicBezTo>
                    <a:pt x="929" y="849"/>
                    <a:pt x="842" y="771"/>
                    <a:pt x="748" y="625"/>
                  </a:cubicBezTo>
                  <a:cubicBezTo>
                    <a:pt x="688" y="530"/>
                    <a:pt x="666" y="428"/>
                    <a:pt x="664" y="365"/>
                  </a:cubicBezTo>
                  <a:cubicBezTo>
                    <a:pt x="662" y="424"/>
                    <a:pt x="681" y="540"/>
                    <a:pt x="748" y="646"/>
                  </a:cubicBezTo>
                  <a:cubicBezTo>
                    <a:pt x="842" y="793"/>
                    <a:pt x="929" y="871"/>
                    <a:pt x="1129" y="904"/>
                  </a:cubicBezTo>
                  <a:cubicBezTo>
                    <a:pt x="1329" y="938"/>
                    <a:pt x="1581" y="940"/>
                    <a:pt x="1590" y="815"/>
                  </a:cubicBezTo>
                  <a:cubicBezTo>
                    <a:pt x="1593" y="760"/>
                    <a:pt x="1605" y="680"/>
                    <a:pt x="1604" y="605"/>
                  </a:cubicBezTo>
                  <a:cubicBezTo>
                    <a:pt x="1603" y="673"/>
                    <a:pt x="1593" y="744"/>
                    <a:pt x="1590" y="794"/>
                  </a:cubicBezTo>
                  <a:moveTo>
                    <a:pt x="392" y="639"/>
                  </a:moveTo>
                  <a:cubicBezTo>
                    <a:pt x="374" y="649"/>
                    <a:pt x="327" y="636"/>
                    <a:pt x="267" y="612"/>
                  </a:cubicBezTo>
                  <a:cubicBezTo>
                    <a:pt x="204" y="587"/>
                    <a:pt x="191" y="573"/>
                    <a:pt x="140" y="506"/>
                  </a:cubicBezTo>
                  <a:cubicBezTo>
                    <a:pt x="51" y="389"/>
                    <a:pt x="40" y="154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4" y="388"/>
                    <a:pt x="140" y="528"/>
                  </a:cubicBezTo>
                  <a:cubicBezTo>
                    <a:pt x="191" y="594"/>
                    <a:pt x="204" y="609"/>
                    <a:pt x="267" y="634"/>
                  </a:cubicBezTo>
                  <a:cubicBezTo>
                    <a:pt x="327" y="657"/>
                    <a:pt x="373" y="655"/>
                    <a:pt x="391" y="646"/>
                  </a:cubicBezTo>
                  <a:cubicBezTo>
                    <a:pt x="391" y="646"/>
                    <a:pt x="443" y="627"/>
                    <a:pt x="466" y="337"/>
                  </a:cubicBezTo>
                  <a:cubicBezTo>
                    <a:pt x="466" y="333"/>
                    <a:pt x="466" y="328"/>
                    <a:pt x="465" y="323"/>
                  </a:cubicBezTo>
                  <a:cubicBezTo>
                    <a:pt x="442" y="607"/>
                    <a:pt x="392" y="639"/>
                    <a:pt x="392" y="639"/>
                  </a:cubicBezTo>
                </a:path>
              </a:pathLst>
            </a:custGeom>
            <a:solidFill>
              <a:srgbClr val="872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72">
              <a:extLst>
                <a:ext uri="{FF2B5EF4-FFF2-40B4-BE49-F238E27FC236}">
                  <a16:creationId xmlns:a16="http://schemas.microsoft.com/office/drawing/2014/main" id="{948FF683-2607-4C59-B091-7A68824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090"/>
              <a:ext cx="41" cy="32"/>
            </a:xfrm>
            <a:custGeom>
              <a:avLst/>
              <a:gdLst>
                <a:gd name="T0" fmla="*/ 2 w 41"/>
                <a:gd name="T1" fmla="*/ 25 h 32"/>
                <a:gd name="T2" fmla="*/ 3 w 41"/>
                <a:gd name="T3" fmla="*/ 24 h 32"/>
                <a:gd name="T4" fmla="*/ 16 w 41"/>
                <a:gd name="T5" fmla="*/ 13 h 32"/>
                <a:gd name="T6" fmla="*/ 25 w 41"/>
                <a:gd name="T7" fmla="*/ 7 h 32"/>
                <a:gd name="T8" fmla="*/ 33 w 41"/>
                <a:gd name="T9" fmla="*/ 4 h 32"/>
                <a:gd name="T10" fmla="*/ 35 w 41"/>
                <a:gd name="T11" fmla="*/ 6 h 32"/>
                <a:gd name="T12" fmla="*/ 37 w 41"/>
                <a:gd name="T13" fmla="*/ 12 h 32"/>
                <a:gd name="T14" fmla="*/ 33 w 41"/>
                <a:gd name="T15" fmla="*/ 30 h 32"/>
                <a:gd name="T16" fmla="*/ 37 w 41"/>
                <a:gd name="T17" fmla="*/ 32 h 32"/>
                <a:gd name="T18" fmla="*/ 41 w 41"/>
                <a:gd name="T19" fmla="*/ 12 h 32"/>
                <a:gd name="T20" fmla="*/ 39 w 41"/>
                <a:gd name="T21" fmla="*/ 3 h 32"/>
                <a:gd name="T22" fmla="*/ 33 w 41"/>
                <a:gd name="T23" fmla="*/ 0 h 32"/>
                <a:gd name="T24" fmla="*/ 22 w 41"/>
                <a:gd name="T25" fmla="*/ 4 h 32"/>
                <a:gd name="T26" fmla="*/ 0 w 41"/>
                <a:gd name="T27" fmla="*/ 22 h 32"/>
                <a:gd name="T28" fmla="*/ 2 w 41"/>
                <a:gd name="T29" fmla="*/ 25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32">
                  <a:moveTo>
                    <a:pt x="2" y="25"/>
                  </a:moveTo>
                  <a:cubicBezTo>
                    <a:pt x="2" y="25"/>
                    <a:pt x="3" y="25"/>
                    <a:pt x="3" y="24"/>
                  </a:cubicBezTo>
                  <a:cubicBezTo>
                    <a:pt x="5" y="22"/>
                    <a:pt x="11" y="17"/>
                    <a:pt x="16" y="13"/>
                  </a:cubicBezTo>
                  <a:cubicBezTo>
                    <a:pt x="19" y="10"/>
                    <a:pt x="22" y="8"/>
                    <a:pt x="25" y="7"/>
                  </a:cubicBezTo>
                  <a:cubicBezTo>
                    <a:pt x="28" y="5"/>
                    <a:pt x="31" y="4"/>
                    <a:pt x="33" y="4"/>
                  </a:cubicBezTo>
                  <a:cubicBezTo>
                    <a:pt x="34" y="4"/>
                    <a:pt x="35" y="5"/>
                    <a:pt x="35" y="6"/>
                  </a:cubicBezTo>
                  <a:cubicBezTo>
                    <a:pt x="36" y="7"/>
                    <a:pt x="37" y="9"/>
                    <a:pt x="37" y="12"/>
                  </a:cubicBezTo>
                  <a:cubicBezTo>
                    <a:pt x="37" y="16"/>
                    <a:pt x="36" y="22"/>
                    <a:pt x="33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40" y="23"/>
                    <a:pt x="41" y="16"/>
                    <a:pt x="41" y="12"/>
                  </a:cubicBezTo>
                  <a:cubicBezTo>
                    <a:pt x="41" y="8"/>
                    <a:pt x="40" y="5"/>
                    <a:pt x="39" y="3"/>
                  </a:cubicBezTo>
                  <a:cubicBezTo>
                    <a:pt x="37" y="1"/>
                    <a:pt x="35" y="0"/>
                    <a:pt x="33" y="0"/>
                  </a:cubicBezTo>
                  <a:cubicBezTo>
                    <a:pt x="29" y="0"/>
                    <a:pt x="26" y="2"/>
                    <a:pt x="22" y="4"/>
                  </a:cubicBezTo>
                  <a:cubicBezTo>
                    <a:pt x="11" y="10"/>
                    <a:pt x="0" y="22"/>
                    <a:pt x="0" y="22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73">
              <a:extLst>
                <a:ext uri="{FF2B5EF4-FFF2-40B4-BE49-F238E27FC236}">
                  <a16:creationId xmlns:a16="http://schemas.microsoft.com/office/drawing/2014/main" id="{859CA8B5-EE46-4322-94E7-078746A6F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996"/>
              <a:ext cx="607" cy="306"/>
            </a:xfrm>
            <a:custGeom>
              <a:avLst/>
              <a:gdLst>
                <a:gd name="T0" fmla="*/ 0 w 606"/>
                <a:gd name="T1" fmla="*/ 304 h 304"/>
                <a:gd name="T2" fmla="*/ 29 w 606"/>
                <a:gd name="T3" fmla="*/ 310 h 304"/>
                <a:gd name="T4" fmla="*/ 174 w 606"/>
                <a:gd name="T5" fmla="*/ 263 h 304"/>
                <a:gd name="T6" fmla="*/ 609 w 606"/>
                <a:gd name="T7" fmla="*/ 4 h 304"/>
                <a:gd name="T8" fmla="*/ 607 w 606"/>
                <a:gd name="T9" fmla="*/ 0 h 304"/>
                <a:gd name="T10" fmla="*/ 594 w 606"/>
                <a:gd name="T11" fmla="*/ 8 h 304"/>
                <a:gd name="T12" fmla="*/ 172 w 606"/>
                <a:gd name="T13" fmla="*/ 259 h 304"/>
                <a:gd name="T14" fmla="*/ 29 w 606"/>
                <a:gd name="T15" fmla="*/ 306 h 304"/>
                <a:gd name="T16" fmla="*/ 8 w 606"/>
                <a:gd name="T17" fmla="*/ 303 h 304"/>
                <a:gd name="T18" fmla="*/ 4 w 606"/>
                <a:gd name="T19" fmla="*/ 302 h 304"/>
                <a:gd name="T20" fmla="*/ 3 w 606"/>
                <a:gd name="T21" fmla="*/ 301 h 304"/>
                <a:gd name="T22" fmla="*/ 2 w 606"/>
                <a:gd name="T23" fmla="*/ 301 h 304"/>
                <a:gd name="T24" fmla="*/ 2 w 606"/>
                <a:gd name="T25" fmla="*/ 301 h 304"/>
                <a:gd name="T26" fmla="*/ 2 w 606"/>
                <a:gd name="T27" fmla="*/ 301 h 304"/>
                <a:gd name="T28" fmla="*/ 2 w 606"/>
                <a:gd name="T29" fmla="*/ 301 h 304"/>
                <a:gd name="T30" fmla="*/ 2 w 606"/>
                <a:gd name="T31" fmla="*/ 301 h 304"/>
                <a:gd name="T32" fmla="*/ 2 w 606"/>
                <a:gd name="T33" fmla="*/ 301 h 304"/>
                <a:gd name="T34" fmla="*/ 2 w 606"/>
                <a:gd name="T35" fmla="*/ 301 h 304"/>
                <a:gd name="T36" fmla="*/ 0 w 606"/>
                <a:gd name="T37" fmla="*/ 304 h 3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6" h="304">
                  <a:moveTo>
                    <a:pt x="0" y="298"/>
                  </a:moveTo>
                  <a:cubicBezTo>
                    <a:pt x="1" y="298"/>
                    <a:pt x="8" y="304"/>
                    <a:pt x="29" y="304"/>
                  </a:cubicBezTo>
                  <a:cubicBezTo>
                    <a:pt x="54" y="304"/>
                    <a:pt x="99" y="295"/>
                    <a:pt x="174" y="257"/>
                  </a:cubicBezTo>
                  <a:cubicBezTo>
                    <a:pt x="308" y="189"/>
                    <a:pt x="606" y="4"/>
                    <a:pt x="606" y="4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0" y="3"/>
                    <a:pt x="591" y="8"/>
                  </a:cubicBezTo>
                  <a:cubicBezTo>
                    <a:pt x="532" y="45"/>
                    <a:pt x="289" y="194"/>
                    <a:pt x="172" y="253"/>
                  </a:cubicBezTo>
                  <a:cubicBezTo>
                    <a:pt x="98" y="291"/>
                    <a:pt x="53" y="300"/>
                    <a:pt x="29" y="300"/>
                  </a:cubicBezTo>
                  <a:cubicBezTo>
                    <a:pt x="19" y="300"/>
                    <a:pt x="12" y="298"/>
                    <a:pt x="8" y="297"/>
                  </a:cubicBezTo>
                  <a:cubicBezTo>
                    <a:pt x="6" y="297"/>
                    <a:pt x="5" y="296"/>
                    <a:pt x="4" y="296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0" y="298"/>
                    <a:pt x="0" y="298"/>
                    <a:pt x="0" y="29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74">
              <a:extLst>
                <a:ext uri="{FF2B5EF4-FFF2-40B4-BE49-F238E27FC236}">
                  <a16:creationId xmlns:a16="http://schemas.microsoft.com/office/drawing/2014/main" id="{17701210-B8FE-4370-979A-35B75196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272"/>
              <a:ext cx="25" cy="230"/>
            </a:xfrm>
            <a:custGeom>
              <a:avLst/>
              <a:gdLst>
                <a:gd name="T0" fmla="*/ 0 w 25"/>
                <a:gd name="T1" fmla="*/ 3 h 230"/>
                <a:gd name="T2" fmla="*/ 17 w 25"/>
                <a:gd name="T3" fmla="*/ 12 h 230"/>
                <a:gd name="T4" fmla="*/ 21 w 25"/>
                <a:gd name="T5" fmla="*/ 230 h 230"/>
                <a:gd name="T6" fmla="*/ 25 w 25"/>
                <a:gd name="T7" fmla="*/ 230 h 230"/>
                <a:gd name="T8" fmla="*/ 21 w 25"/>
                <a:gd name="T9" fmla="*/ 9 h 230"/>
                <a:gd name="T10" fmla="*/ 2 w 25"/>
                <a:gd name="T11" fmla="*/ 0 h 230"/>
                <a:gd name="T12" fmla="*/ 0 w 25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0">
                  <a:moveTo>
                    <a:pt x="0" y="3"/>
                  </a:moveTo>
                  <a:lnTo>
                    <a:pt x="17" y="12"/>
                  </a:lnTo>
                  <a:lnTo>
                    <a:pt x="21" y="230"/>
                  </a:lnTo>
                  <a:lnTo>
                    <a:pt x="25" y="230"/>
                  </a:lnTo>
                  <a:lnTo>
                    <a:pt x="21" y="9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75">
              <a:extLst>
                <a:ext uri="{FF2B5EF4-FFF2-40B4-BE49-F238E27FC236}">
                  <a16:creationId xmlns:a16="http://schemas.microsoft.com/office/drawing/2014/main" id="{E5FBABD5-B993-419B-9DC8-88A92B3D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303"/>
              <a:ext cx="141" cy="248"/>
            </a:xfrm>
            <a:custGeom>
              <a:avLst/>
              <a:gdLst>
                <a:gd name="T0" fmla="*/ 3 w 141"/>
                <a:gd name="T1" fmla="*/ 250 h 247"/>
                <a:gd name="T2" fmla="*/ 49 w 141"/>
                <a:gd name="T3" fmla="*/ 112 h 247"/>
                <a:gd name="T4" fmla="*/ 63 w 141"/>
                <a:gd name="T5" fmla="*/ 43 h 247"/>
                <a:gd name="T6" fmla="*/ 75 w 141"/>
                <a:gd name="T7" fmla="*/ 15 h 247"/>
                <a:gd name="T8" fmla="*/ 82 w 141"/>
                <a:gd name="T9" fmla="*/ 6 h 247"/>
                <a:gd name="T10" fmla="*/ 91 w 141"/>
                <a:gd name="T11" fmla="*/ 4 h 247"/>
                <a:gd name="T12" fmla="*/ 92 w 141"/>
                <a:gd name="T13" fmla="*/ 4 h 247"/>
                <a:gd name="T14" fmla="*/ 139 w 141"/>
                <a:gd name="T15" fmla="*/ 14 h 247"/>
                <a:gd name="T16" fmla="*/ 141 w 141"/>
                <a:gd name="T17" fmla="*/ 10 h 247"/>
                <a:gd name="T18" fmla="*/ 92 w 141"/>
                <a:gd name="T19" fmla="*/ 0 h 247"/>
                <a:gd name="T20" fmla="*/ 91 w 141"/>
                <a:gd name="T21" fmla="*/ 0 h 247"/>
                <a:gd name="T22" fmla="*/ 80 w 141"/>
                <a:gd name="T23" fmla="*/ 3 h 247"/>
                <a:gd name="T24" fmla="*/ 66 w 141"/>
                <a:gd name="T25" fmla="*/ 22 h 247"/>
                <a:gd name="T26" fmla="*/ 53 w 141"/>
                <a:gd name="T27" fmla="*/ 67 h 247"/>
                <a:gd name="T28" fmla="*/ 46 w 141"/>
                <a:gd name="T29" fmla="*/ 111 h 247"/>
                <a:gd name="T30" fmla="*/ 16 w 141"/>
                <a:gd name="T31" fmla="*/ 218 h 247"/>
                <a:gd name="T32" fmla="*/ 5 w 141"/>
                <a:gd name="T33" fmla="*/ 241 h 247"/>
                <a:gd name="T34" fmla="*/ 1 w 141"/>
                <a:gd name="T35" fmla="*/ 246 h 247"/>
                <a:gd name="T36" fmla="*/ 1 w 141"/>
                <a:gd name="T37" fmla="*/ 247 h 247"/>
                <a:gd name="T38" fmla="*/ 0 w 141"/>
                <a:gd name="T39" fmla="*/ 247 h 247"/>
                <a:gd name="T40" fmla="*/ 0 w 141"/>
                <a:gd name="T41" fmla="*/ 247 h 247"/>
                <a:gd name="T42" fmla="*/ 3 w 141"/>
                <a:gd name="T43" fmla="*/ 250 h 247"/>
                <a:gd name="T44" fmla="*/ 3 w 141"/>
                <a:gd name="T45" fmla="*/ 250 h 2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247">
                  <a:moveTo>
                    <a:pt x="3" y="247"/>
                  </a:moveTo>
                  <a:cubicBezTo>
                    <a:pt x="4" y="246"/>
                    <a:pt x="31" y="212"/>
                    <a:pt x="49" y="112"/>
                  </a:cubicBezTo>
                  <a:cubicBezTo>
                    <a:pt x="53" y="93"/>
                    <a:pt x="57" y="66"/>
                    <a:pt x="63" y="43"/>
                  </a:cubicBezTo>
                  <a:cubicBezTo>
                    <a:pt x="66" y="32"/>
                    <a:pt x="70" y="22"/>
                    <a:pt x="75" y="15"/>
                  </a:cubicBezTo>
                  <a:cubicBezTo>
                    <a:pt x="77" y="11"/>
                    <a:pt x="79" y="8"/>
                    <a:pt x="82" y="6"/>
                  </a:cubicBezTo>
                  <a:cubicBezTo>
                    <a:pt x="85" y="5"/>
                    <a:pt x="88" y="4"/>
                    <a:pt x="91" y="4"/>
                  </a:cubicBezTo>
                  <a:cubicBezTo>
                    <a:pt x="91" y="4"/>
                    <a:pt x="91" y="4"/>
                    <a:pt x="92" y="4"/>
                  </a:cubicBezTo>
                  <a:cubicBezTo>
                    <a:pt x="114" y="5"/>
                    <a:pt x="125" y="9"/>
                    <a:pt x="139" y="14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26" y="5"/>
                    <a:pt x="114" y="1"/>
                    <a:pt x="92" y="0"/>
                  </a:cubicBezTo>
                  <a:cubicBezTo>
                    <a:pt x="92" y="0"/>
                    <a:pt x="91" y="0"/>
                    <a:pt x="91" y="0"/>
                  </a:cubicBezTo>
                  <a:cubicBezTo>
                    <a:pt x="87" y="0"/>
                    <a:pt x="83" y="1"/>
                    <a:pt x="80" y="3"/>
                  </a:cubicBezTo>
                  <a:cubicBezTo>
                    <a:pt x="74" y="7"/>
                    <a:pt x="70" y="14"/>
                    <a:pt x="66" y="22"/>
                  </a:cubicBezTo>
                  <a:cubicBezTo>
                    <a:pt x="60" y="35"/>
                    <a:pt x="56" y="51"/>
                    <a:pt x="53" y="67"/>
                  </a:cubicBezTo>
                  <a:cubicBezTo>
                    <a:pt x="50" y="83"/>
                    <a:pt x="48" y="99"/>
                    <a:pt x="46" y="111"/>
                  </a:cubicBezTo>
                  <a:cubicBezTo>
                    <a:pt x="36" y="161"/>
                    <a:pt x="25" y="194"/>
                    <a:pt x="16" y="215"/>
                  </a:cubicBezTo>
                  <a:cubicBezTo>
                    <a:pt x="11" y="226"/>
                    <a:pt x="7" y="233"/>
                    <a:pt x="5" y="238"/>
                  </a:cubicBezTo>
                  <a:cubicBezTo>
                    <a:pt x="3" y="240"/>
                    <a:pt x="2" y="242"/>
                    <a:pt x="1" y="243"/>
                  </a:cubicBezTo>
                  <a:cubicBezTo>
                    <a:pt x="1" y="243"/>
                    <a:pt x="1" y="244"/>
                    <a:pt x="1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3" y="247"/>
                    <a:pt x="3" y="247"/>
                    <a:pt x="3" y="247"/>
                  </a:cubicBezTo>
                  <a:cubicBezTo>
                    <a:pt x="3" y="247"/>
                    <a:pt x="3" y="247"/>
                    <a:pt x="3" y="24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76">
              <a:extLst>
                <a:ext uri="{FF2B5EF4-FFF2-40B4-BE49-F238E27FC236}">
                  <a16:creationId xmlns:a16="http://schemas.microsoft.com/office/drawing/2014/main" id="{5CDC8B78-A01A-49F7-A82F-134A0B94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931"/>
              <a:ext cx="29" cy="42"/>
            </a:xfrm>
            <a:custGeom>
              <a:avLst/>
              <a:gdLst>
                <a:gd name="T0" fmla="*/ 28 w 29"/>
                <a:gd name="T1" fmla="*/ 4 h 42"/>
                <a:gd name="T2" fmla="*/ 16 w 29"/>
                <a:gd name="T3" fmla="*/ 0 h 42"/>
                <a:gd name="T4" fmla="*/ 5 w 29"/>
                <a:gd name="T5" fmla="*/ 6 h 42"/>
                <a:gd name="T6" fmla="*/ 0 w 29"/>
                <a:gd name="T7" fmla="*/ 28 h 42"/>
                <a:gd name="T8" fmla="*/ 1 w 29"/>
                <a:gd name="T9" fmla="*/ 41 h 42"/>
                <a:gd name="T10" fmla="*/ 3 w 29"/>
                <a:gd name="T11" fmla="*/ 42 h 42"/>
                <a:gd name="T12" fmla="*/ 5 w 29"/>
                <a:gd name="T13" fmla="*/ 40 h 42"/>
                <a:gd name="T14" fmla="*/ 4 w 29"/>
                <a:gd name="T15" fmla="*/ 28 h 42"/>
                <a:gd name="T16" fmla="*/ 8 w 29"/>
                <a:gd name="T17" fmla="*/ 9 h 42"/>
                <a:gd name="T18" fmla="*/ 16 w 29"/>
                <a:gd name="T19" fmla="*/ 4 h 42"/>
                <a:gd name="T20" fmla="*/ 22 w 29"/>
                <a:gd name="T21" fmla="*/ 6 h 42"/>
                <a:gd name="T22" fmla="*/ 25 w 29"/>
                <a:gd name="T23" fmla="*/ 7 h 42"/>
                <a:gd name="T24" fmla="*/ 25 w 29"/>
                <a:gd name="T25" fmla="*/ 8 h 42"/>
                <a:gd name="T26" fmla="*/ 25 w 29"/>
                <a:gd name="T27" fmla="*/ 8 h 42"/>
                <a:gd name="T28" fmla="*/ 25 w 29"/>
                <a:gd name="T29" fmla="*/ 8 h 42"/>
                <a:gd name="T30" fmla="*/ 28 w 29"/>
                <a:gd name="T31" fmla="*/ 7 h 42"/>
                <a:gd name="T32" fmla="*/ 28 w 29"/>
                <a:gd name="T33" fmla="*/ 4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2">
                  <a:moveTo>
                    <a:pt x="28" y="4"/>
                  </a:moveTo>
                  <a:cubicBezTo>
                    <a:pt x="27" y="4"/>
                    <a:pt x="22" y="0"/>
                    <a:pt x="16" y="0"/>
                  </a:cubicBezTo>
                  <a:cubicBezTo>
                    <a:pt x="12" y="0"/>
                    <a:pt x="8" y="2"/>
                    <a:pt x="5" y="6"/>
                  </a:cubicBezTo>
                  <a:cubicBezTo>
                    <a:pt x="2" y="11"/>
                    <a:pt x="0" y="18"/>
                    <a:pt x="0" y="28"/>
                  </a:cubicBezTo>
                  <a:cubicBezTo>
                    <a:pt x="0" y="32"/>
                    <a:pt x="1" y="36"/>
                    <a:pt x="1" y="41"/>
                  </a:cubicBezTo>
                  <a:cubicBezTo>
                    <a:pt x="1" y="42"/>
                    <a:pt x="2" y="42"/>
                    <a:pt x="3" y="42"/>
                  </a:cubicBezTo>
                  <a:cubicBezTo>
                    <a:pt x="4" y="42"/>
                    <a:pt x="5" y="41"/>
                    <a:pt x="5" y="40"/>
                  </a:cubicBezTo>
                  <a:cubicBezTo>
                    <a:pt x="5" y="36"/>
                    <a:pt x="4" y="32"/>
                    <a:pt x="4" y="28"/>
                  </a:cubicBezTo>
                  <a:cubicBezTo>
                    <a:pt x="4" y="18"/>
                    <a:pt x="6" y="12"/>
                    <a:pt x="8" y="9"/>
                  </a:cubicBezTo>
                  <a:cubicBezTo>
                    <a:pt x="11" y="5"/>
                    <a:pt x="13" y="4"/>
                    <a:pt x="16" y="4"/>
                  </a:cubicBezTo>
                  <a:cubicBezTo>
                    <a:pt x="18" y="4"/>
                    <a:pt x="21" y="5"/>
                    <a:pt x="22" y="6"/>
                  </a:cubicBezTo>
                  <a:cubicBezTo>
                    <a:pt x="23" y="6"/>
                    <a:pt x="24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8" y="8"/>
                    <a:pt x="28" y="7"/>
                  </a:cubicBezTo>
                  <a:cubicBezTo>
                    <a:pt x="29" y="6"/>
                    <a:pt x="29" y="5"/>
                    <a:pt x="28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77">
              <a:extLst>
                <a:ext uri="{FF2B5EF4-FFF2-40B4-BE49-F238E27FC236}">
                  <a16:creationId xmlns:a16="http://schemas.microsoft.com/office/drawing/2014/main" id="{F80C7EF8-8DA3-424E-9F1A-A6B94C753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76"/>
              <a:ext cx="9" cy="81"/>
            </a:xfrm>
            <a:custGeom>
              <a:avLst/>
              <a:gdLst>
                <a:gd name="T0" fmla="*/ 0 w 9"/>
                <a:gd name="T1" fmla="*/ 2 h 80"/>
                <a:gd name="T2" fmla="*/ 2 w 9"/>
                <a:gd name="T3" fmla="*/ 37 h 80"/>
                <a:gd name="T4" fmla="*/ 3 w 9"/>
                <a:gd name="T5" fmla="*/ 66 h 80"/>
                <a:gd name="T6" fmla="*/ 5 w 9"/>
                <a:gd name="T7" fmla="*/ 81 h 80"/>
                <a:gd name="T8" fmla="*/ 7 w 9"/>
                <a:gd name="T9" fmla="*/ 83 h 80"/>
                <a:gd name="T10" fmla="*/ 9 w 9"/>
                <a:gd name="T11" fmla="*/ 80 h 80"/>
                <a:gd name="T12" fmla="*/ 7 w 9"/>
                <a:gd name="T13" fmla="*/ 66 h 80"/>
                <a:gd name="T14" fmla="*/ 5 w 9"/>
                <a:gd name="T15" fmla="*/ 24 h 80"/>
                <a:gd name="T16" fmla="*/ 4 w 9"/>
                <a:gd name="T17" fmla="*/ 2 h 80"/>
                <a:gd name="T18" fmla="*/ 2 w 9"/>
                <a:gd name="T19" fmla="*/ 0 h 80"/>
                <a:gd name="T20" fmla="*/ 0 w 9"/>
                <a:gd name="T21" fmla="*/ 2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80">
                  <a:moveTo>
                    <a:pt x="0" y="2"/>
                  </a:moveTo>
                  <a:cubicBezTo>
                    <a:pt x="0" y="2"/>
                    <a:pt x="1" y="19"/>
                    <a:pt x="2" y="37"/>
                  </a:cubicBezTo>
                  <a:cubicBezTo>
                    <a:pt x="2" y="46"/>
                    <a:pt x="3" y="55"/>
                    <a:pt x="3" y="63"/>
                  </a:cubicBezTo>
                  <a:cubicBezTo>
                    <a:pt x="4" y="70"/>
                    <a:pt x="4" y="76"/>
                    <a:pt x="5" y="78"/>
                  </a:cubicBezTo>
                  <a:cubicBezTo>
                    <a:pt x="5" y="79"/>
                    <a:pt x="6" y="80"/>
                    <a:pt x="7" y="80"/>
                  </a:cubicBezTo>
                  <a:cubicBezTo>
                    <a:pt x="8" y="80"/>
                    <a:pt x="9" y="79"/>
                    <a:pt x="9" y="77"/>
                  </a:cubicBezTo>
                  <a:cubicBezTo>
                    <a:pt x="8" y="76"/>
                    <a:pt x="8" y="70"/>
                    <a:pt x="7" y="63"/>
                  </a:cubicBezTo>
                  <a:cubicBezTo>
                    <a:pt x="7" y="51"/>
                    <a:pt x="6" y="36"/>
                    <a:pt x="5" y="24"/>
                  </a:cubicBezTo>
                  <a:cubicBezTo>
                    <a:pt x="4" y="11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78">
              <a:extLst>
                <a:ext uri="{FF2B5EF4-FFF2-40B4-BE49-F238E27FC236}">
                  <a16:creationId xmlns:a16="http://schemas.microsoft.com/office/drawing/2014/main" id="{109E82F4-3407-45A4-A27D-14189FED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067"/>
              <a:ext cx="7" cy="33"/>
            </a:xfrm>
            <a:custGeom>
              <a:avLst/>
              <a:gdLst>
                <a:gd name="T0" fmla="*/ 0 w 7"/>
                <a:gd name="T1" fmla="*/ 3 h 33"/>
                <a:gd name="T2" fmla="*/ 1 w 7"/>
                <a:gd name="T3" fmla="*/ 16 h 33"/>
                <a:gd name="T4" fmla="*/ 3 w 7"/>
                <a:gd name="T5" fmla="*/ 31 h 33"/>
                <a:gd name="T6" fmla="*/ 6 w 7"/>
                <a:gd name="T7" fmla="*/ 33 h 33"/>
                <a:gd name="T8" fmla="*/ 7 w 7"/>
                <a:gd name="T9" fmla="*/ 30 h 33"/>
                <a:gd name="T10" fmla="*/ 4 w 7"/>
                <a:gd name="T11" fmla="*/ 2 h 33"/>
                <a:gd name="T12" fmla="*/ 1 w 7"/>
                <a:gd name="T13" fmla="*/ 1 h 33"/>
                <a:gd name="T14" fmla="*/ 0 w 7"/>
                <a:gd name="T15" fmla="*/ 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3">
                  <a:moveTo>
                    <a:pt x="0" y="3"/>
                  </a:moveTo>
                  <a:cubicBezTo>
                    <a:pt x="0" y="3"/>
                    <a:pt x="1" y="9"/>
                    <a:pt x="1" y="16"/>
                  </a:cubicBezTo>
                  <a:cubicBezTo>
                    <a:pt x="2" y="22"/>
                    <a:pt x="3" y="29"/>
                    <a:pt x="3" y="31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7" y="33"/>
                    <a:pt x="7" y="32"/>
                    <a:pt x="7" y="30"/>
                  </a:cubicBezTo>
                  <a:cubicBezTo>
                    <a:pt x="7" y="27"/>
                    <a:pt x="4" y="2"/>
                    <a:pt x="4" y="2"/>
                  </a:cubicBezTo>
                  <a:cubicBezTo>
                    <a:pt x="4" y="1"/>
                    <a:pt x="3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79">
              <a:extLst>
                <a:ext uri="{FF2B5EF4-FFF2-40B4-BE49-F238E27FC236}">
                  <a16:creationId xmlns:a16="http://schemas.microsoft.com/office/drawing/2014/main" id="{12C2B110-0D03-4041-BF56-49EFA9E10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112"/>
              <a:ext cx="7" cy="22"/>
            </a:xfrm>
            <a:custGeom>
              <a:avLst/>
              <a:gdLst>
                <a:gd name="T0" fmla="*/ 1 w 7"/>
                <a:gd name="T1" fmla="*/ 2 h 22"/>
                <a:gd name="T2" fmla="*/ 3 w 7"/>
                <a:gd name="T3" fmla="*/ 20 h 22"/>
                <a:gd name="T4" fmla="*/ 5 w 7"/>
                <a:gd name="T5" fmla="*/ 21 h 22"/>
                <a:gd name="T6" fmla="*/ 7 w 7"/>
                <a:gd name="T7" fmla="*/ 19 h 22"/>
                <a:gd name="T8" fmla="*/ 5 w 7"/>
                <a:gd name="T9" fmla="*/ 2 h 22"/>
                <a:gd name="T10" fmla="*/ 2 w 7"/>
                <a:gd name="T11" fmla="*/ 0 h 22"/>
                <a:gd name="T12" fmla="*/ 1 w 7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2">
                  <a:moveTo>
                    <a:pt x="1" y="2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2"/>
                    <a:pt x="5" y="21"/>
                  </a:cubicBezTo>
                  <a:cubicBezTo>
                    <a:pt x="6" y="21"/>
                    <a:pt x="7" y="20"/>
                    <a:pt x="7" y="1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80">
              <a:extLst>
                <a:ext uri="{FF2B5EF4-FFF2-40B4-BE49-F238E27FC236}">
                  <a16:creationId xmlns:a16="http://schemas.microsoft.com/office/drawing/2014/main" id="{2F572E80-601A-4573-94DB-0027488F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510"/>
              <a:ext cx="100" cy="23"/>
            </a:xfrm>
            <a:custGeom>
              <a:avLst/>
              <a:gdLst>
                <a:gd name="T0" fmla="*/ 98 w 99"/>
                <a:gd name="T1" fmla="*/ 2 h 23"/>
                <a:gd name="T2" fmla="*/ 98 w 99"/>
                <a:gd name="T3" fmla="*/ 2 h 23"/>
                <a:gd name="T4" fmla="*/ 90 w 99"/>
                <a:gd name="T5" fmla="*/ 11 h 23"/>
                <a:gd name="T6" fmla="*/ 55 w 99"/>
                <a:gd name="T7" fmla="*/ 19 h 23"/>
                <a:gd name="T8" fmla="*/ 3 w 99"/>
                <a:gd name="T9" fmla="*/ 12 h 23"/>
                <a:gd name="T10" fmla="*/ 1 w 99"/>
                <a:gd name="T11" fmla="*/ 13 h 23"/>
                <a:gd name="T12" fmla="*/ 2 w 99"/>
                <a:gd name="T13" fmla="*/ 15 h 23"/>
                <a:gd name="T14" fmla="*/ 55 w 99"/>
                <a:gd name="T15" fmla="*/ 23 h 23"/>
                <a:gd name="T16" fmla="*/ 93 w 99"/>
                <a:gd name="T17" fmla="*/ 14 h 23"/>
                <a:gd name="T18" fmla="*/ 102 w 99"/>
                <a:gd name="T19" fmla="*/ 3 h 23"/>
                <a:gd name="T20" fmla="*/ 101 w 99"/>
                <a:gd name="T21" fmla="*/ 1 h 23"/>
                <a:gd name="T22" fmla="*/ 98 w 99"/>
                <a:gd name="T23" fmla="*/ 2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" h="23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3" y="7"/>
                    <a:pt x="87" y="11"/>
                  </a:cubicBezTo>
                  <a:cubicBezTo>
                    <a:pt x="80" y="15"/>
                    <a:pt x="70" y="19"/>
                    <a:pt x="52" y="19"/>
                  </a:cubicBezTo>
                  <a:cubicBezTo>
                    <a:pt x="39" y="19"/>
                    <a:pt x="23" y="17"/>
                    <a:pt x="3" y="12"/>
                  </a:cubicBezTo>
                  <a:cubicBezTo>
                    <a:pt x="2" y="11"/>
                    <a:pt x="1" y="12"/>
                    <a:pt x="1" y="13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23" y="21"/>
                    <a:pt x="39" y="23"/>
                    <a:pt x="52" y="23"/>
                  </a:cubicBezTo>
                  <a:cubicBezTo>
                    <a:pt x="71" y="23"/>
                    <a:pt x="83" y="19"/>
                    <a:pt x="90" y="14"/>
                  </a:cubicBezTo>
                  <a:cubicBezTo>
                    <a:pt x="97" y="9"/>
                    <a:pt x="99" y="4"/>
                    <a:pt x="99" y="3"/>
                  </a:cubicBezTo>
                  <a:cubicBezTo>
                    <a:pt x="99" y="2"/>
                    <a:pt x="99" y="1"/>
                    <a:pt x="98" y="1"/>
                  </a:cubicBezTo>
                  <a:cubicBezTo>
                    <a:pt x="97" y="0"/>
                    <a:pt x="96" y="1"/>
                    <a:pt x="95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81">
              <a:extLst>
                <a:ext uri="{FF2B5EF4-FFF2-40B4-BE49-F238E27FC236}">
                  <a16:creationId xmlns:a16="http://schemas.microsoft.com/office/drawing/2014/main" id="{040400E1-AE8E-45DB-A5A9-A4BA2030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371"/>
              <a:ext cx="179" cy="150"/>
            </a:xfrm>
            <a:custGeom>
              <a:avLst/>
              <a:gdLst>
                <a:gd name="T0" fmla="*/ 177 w 179"/>
                <a:gd name="T1" fmla="*/ 148 h 149"/>
                <a:gd name="T2" fmla="*/ 176 w 179"/>
                <a:gd name="T3" fmla="*/ 148 h 149"/>
                <a:gd name="T4" fmla="*/ 104 w 179"/>
                <a:gd name="T5" fmla="*/ 117 h 149"/>
                <a:gd name="T6" fmla="*/ 4 w 179"/>
                <a:gd name="T7" fmla="*/ 1 h 149"/>
                <a:gd name="T8" fmla="*/ 1 w 179"/>
                <a:gd name="T9" fmla="*/ 0 h 149"/>
                <a:gd name="T10" fmla="*/ 0 w 179"/>
                <a:gd name="T11" fmla="*/ 3 h 149"/>
                <a:gd name="T12" fmla="*/ 108 w 179"/>
                <a:gd name="T13" fmla="*/ 125 h 149"/>
                <a:gd name="T14" fmla="*/ 176 w 179"/>
                <a:gd name="T15" fmla="*/ 152 h 149"/>
                <a:gd name="T16" fmla="*/ 179 w 179"/>
                <a:gd name="T17" fmla="*/ 150 h 149"/>
                <a:gd name="T18" fmla="*/ 177 w 179"/>
                <a:gd name="T19" fmla="*/ 148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49">
                  <a:moveTo>
                    <a:pt x="177" y="145"/>
                  </a:moveTo>
                  <a:cubicBezTo>
                    <a:pt x="177" y="145"/>
                    <a:pt x="177" y="145"/>
                    <a:pt x="176" y="145"/>
                  </a:cubicBezTo>
                  <a:cubicBezTo>
                    <a:pt x="169" y="143"/>
                    <a:pt x="139" y="135"/>
                    <a:pt x="104" y="114"/>
                  </a:cubicBezTo>
                  <a:cubicBezTo>
                    <a:pt x="68" y="92"/>
                    <a:pt x="29" y="57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7" y="64"/>
                    <a:pt x="71" y="100"/>
                    <a:pt x="108" y="122"/>
                  </a:cubicBezTo>
                  <a:cubicBezTo>
                    <a:pt x="146" y="143"/>
                    <a:pt x="176" y="149"/>
                    <a:pt x="176" y="149"/>
                  </a:cubicBezTo>
                  <a:cubicBezTo>
                    <a:pt x="178" y="149"/>
                    <a:pt x="179" y="149"/>
                    <a:pt x="179" y="147"/>
                  </a:cubicBezTo>
                  <a:cubicBezTo>
                    <a:pt x="179" y="146"/>
                    <a:pt x="178" y="145"/>
                    <a:pt x="177" y="14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82">
              <a:extLst>
                <a:ext uri="{FF2B5EF4-FFF2-40B4-BE49-F238E27FC236}">
                  <a16:creationId xmlns:a16="http://schemas.microsoft.com/office/drawing/2014/main" id="{A4C10097-1CED-4BDF-B3D4-58F50C530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180"/>
              <a:ext cx="306" cy="548"/>
            </a:xfrm>
            <a:custGeom>
              <a:avLst/>
              <a:gdLst>
                <a:gd name="T0" fmla="*/ 40 w 306"/>
                <a:gd name="T1" fmla="*/ 0 h 545"/>
                <a:gd name="T2" fmla="*/ 20 w 306"/>
                <a:gd name="T3" fmla="*/ 11 h 545"/>
                <a:gd name="T4" fmla="*/ 0 w 306"/>
                <a:gd name="T5" fmla="*/ 71 h 545"/>
                <a:gd name="T6" fmla="*/ 26 w 306"/>
                <a:gd name="T7" fmla="*/ 193 h 545"/>
                <a:gd name="T8" fmla="*/ 303 w 306"/>
                <a:gd name="T9" fmla="*/ 554 h 545"/>
                <a:gd name="T10" fmla="*/ 306 w 306"/>
                <a:gd name="T11" fmla="*/ 553 h 545"/>
                <a:gd name="T12" fmla="*/ 305 w 306"/>
                <a:gd name="T13" fmla="*/ 550 h 545"/>
                <a:gd name="T14" fmla="*/ 30 w 306"/>
                <a:gd name="T15" fmla="*/ 192 h 545"/>
                <a:gd name="T16" fmla="*/ 4 w 306"/>
                <a:gd name="T17" fmla="*/ 71 h 545"/>
                <a:gd name="T18" fmla="*/ 23 w 306"/>
                <a:gd name="T19" fmla="*/ 14 h 545"/>
                <a:gd name="T20" fmla="*/ 35 w 306"/>
                <a:gd name="T21" fmla="*/ 6 h 545"/>
                <a:gd name="T22" fmla="*/ 39 w 306"/>
                <a:gd name="T23" fmla="*/ 5 h 545"/>
                <a:gd name="T24" fmla="*/ 40 w 306"/>
                <a:gd name="T25" fmla="*/ 4 h 545"/>
                <a:gd name="T26" fmla="*/ 41 w 306"/>
                <a:gd name="T27" fmla="*/ 4 h 545"/>
                <a:gd name="T28" fmla="*/ 41 w 306"/>
                <a:gd name="T29" fmla="*/ 4 h 545"/>
                <a:gd name="T30" fmla="*/ 42 w 306"/>
                <a:gd name="T31" fmla="*/ 2 h 545"/>
                <a:gd name="T32" fmla="*/ 40 w 306"/>
                <a:gd name="T33" fmla="*/ 0 h 5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6" h="545">
                  <a:moveTo>
                    <a:pt x="40" y="0"/>
                  </a:moveTo>
                  <a:cubicBezTo>
                    <a:pt x="40" y="0"/>
                    <a:pt x="30" y="1"/>
                    <a:pt x="20" y="11"/>
                  </a:cubicBezTo>
                  <a:cubicBezTo>
                    <a:pt x="10" y="20"/>
                    <a:pt x="0" y="38"/>
                    <a:pt x="0" y="71"/>
                  </a:cubicBezTo>
                  <a:cubicBezTo>
                    <a:pt x="0" y="99"/>
                    <a:pt x="7" y="137"/>
                    <a:pt x="26" y="190"/>
                  </a:cubicBezTo>
                  <a:cubicBezTo>
                    <a:pt x="90" y="370"/>
                    <a:pt x="178" y="482"/>
                    <a:pt x="303" y="545"/>
                  </a:cubicBezTo>
                  <a:cubicBezTo>
                    <a:pt x="304" y="545"/>
                    <a:pt x="305" y="545"/>
                    <a:pt x="306" y="544"/>
                  </a:cubicBezTo>
                  <a:cubicBezTo>
                    <a:pt x="306" y="543"/>
                    <a:pt x="306" y="542"/>
                    <a:pt x="305" y="541"/>
                  </a:cubicBezTo>
                  <a:cubicBezTo>
                    <a:pt x="180" y="479"/>
                    <a:pt x="94" y="368"/>
                    <a:pt x="30" y="189"/>
                  </a:cubicBezTo>
                  <a:cubicBezTo>
                    <a:pt x="11" y="136"/>
                    <a:pt x="4" y="98"/>
                    <a:pt x="4" y="71"/>
                  </a:cubicBezTo>
                  <a:cubicBezTo>
                    <a:pt x="4" y="39"/>
                    <a:pt x="14" y="22"/>
                    <a:pt x="23" y="14"/>
                  </a:cubicBezTo>
                  <a:cubicBezTo>
                    <a:pt x="27" y="9"/>
                    <a:pt x="32" y="7"/>
                    <a:pt x="35" y="6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3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83">
              <a:extLst>
                <a:ext uri="{FF2B5EF4-FFF2-40B4-BE49-F238E27FC236}">
                  <a16:creationId xmlns:a16="http://schemas.microsoft.com/office/drawing/2014/main" id="{3F0C9C73-34D7-4EBB-8D6F-78DC4FACE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877"/>
              <a:ext cx="2307" cy="959"/>
            </a:xfrm>
            <a:custGeom>
              <a:avLst/>
              <a:gdLst>
                <a:gd name="T0" fmla="*/ 2288 w 2304"/>
                <a:gd name="T1" fmla="*/ 116 h 954"/>
                <a:gd name="T2" fmla="*/ 1615 w 2304"/>
                <a:gd name="T3" fmla="*/ 365 h 954"/>
                <a:gd name="T4" fmla="*/ 623 w 2304"/>
                <a:gd name="T5" fmla="*/ 215 h 954"/>
                <a:gd name="T6" fmla="*/ 148 w 2304"/>
                <a:gd name="T7" fmla="*/ 13 h 954"/>
                <a:gd name="T8" fmla="*/ 96 w 2304"/>
                <a:gd name="T9" fmla="*/ 0 h 954"/>
                <a:gd name="T10" fmla="*/ 34 w 2304"/>
                <a:gd name="T11" fmla="*/ 342 h 954"/>
                <a:gd name="T12" fmla="*/ 418 w 2304"/>
                <a:gd name="T13" fmla="*/ 694 h 954"/>
                <a:gd name="T14" fmla="*/ 574 w 2304"/>
                <a:gd name="T15" fmla="*/ 442 h 954"/>
                <a:gd name="T16" fmla="*/ 616 w 2304"/>
                <a:gd name="T17" fmla="*/ 487 h 954"/>
                <a:gd name="T18" fmla="*/ 1405 w 2304"/>
                <a:gd name="T19" fmla="*/ 969 h 954"/>
                <a:gd name="T20" fmla="*/ 1695 w 2304"/>
                <a:gd name="T21" fmla="*/ 716 h 954"/>
                <a:gd name="T22" fmla="*/ 1918 w 2304"/>
                <a:gd name="T23" fmla="*/ 536 h 954"/>
                <a:gd name="T24" fmla="*/ 2252 w 2304"/>
                <a:gd name="T25" fmla="*/ 240 h 954"/>
                <a:gd name="T26" fmla="*/ 2241 w 2304"/>
                <a:gd name="T27" fmla="*/ 280 h 954"/>
                <a:gd name="T28" fmla="*/ 2251 w 2304"/>
                <a:gd name="T29" fmla="*/ 336 h 954"/>
                <a:gd name="T30" fmla="*/ 2257 w 2304"/>
                <a:gd name="T31" fmla="*/ 331 h 954"/>
                <a:gd name="T32" fmla="*/ 2312 w 2304"/>
                <a:gd name="T33" fmla="*/ 117 h 954"/>
                <a:gd name="T34" fmla="*/ 2306 w 2304"/>
                <a:gd name="T35" fmla="*/ 115 h 954"/>
                <a:gd name="T36" fmla="*/ 2273 w 2304"/>
                <a:gd name="T37" fmla="*/ 278 h 954"/>
                <a:gd name="T38" fmla="*/ 2251 w 2304"/>
                <a:gd name="T39" fmla="*/ 332 h 954"/>
                <a:gd name="T40" fmla="*/ 2251 w 2304"/>
                <a:gd name="T41" fmla="*/ 332 h 954"/>
                <a:gd name="T42" fmla="*/ 2251 w 2304"/>
                <a:gd name="T43" fmla="*/ 332 h 954"/>
                <a:gd name="T44" fmla="*/ 2252 w 2304"/>
                <a:gd name="T45" fmla="*/ 332 h 954"/>
                <a:gd name="T46" fmla="*/ 2252 w 2304"/>
                <a:gd name="T47" fmla="*/ 332 h 954"/>
                <a:gd name="T48" fmla="*/ 2253 w 2304"/>
                <a:gd name="T49" fmla="*/ 239 h 954"/>
                <a:gd name="T50" fmla="*/ 1915 w 2304"/>
                <a:gd name="T51" fmla="*/ 533 h 954"/>
                <a:gd name="T52" fmla="*/ 1682 w 2304"/>
                <a:gd name="T53" fmla="*/ 737 h 954"/>
                <a:gd name="T54" fmla="*/ 1405 w 2304"/>
                <a:gd name="T55" fmla="*/ 965 h 954"/>
                <a:gd name="T56" fmla="*/ 619 w 2304"/>
                <a:gd name="T57" fmla="*/ 484 h 954"/>
                <a:gd name="T58" fmla="*/ 572 w 2304"/>
                <a:gd name="T59" fmla="*/ 442 h 954"/>
                <a:gd name="T60" fmla="*/ 379 w 2304"/>
                <a:gd name="T61" fmla="*/ 696 h 954"/>
                <a:gd name="T62" fmla="*/ 4 w 2304"/>
                <a:gd name="T63" fmla="*/ 89 h 954"/>
                <a:gd name="T64" fmla="*/ 96 w 2304"/>
                <a:gd name="T65" fmla="*/ 4 h 954"/>
                <a:gd name="T66" fmla="*/ 338 w 2304"/>
                <a:gd name="T67" fmla="*/ 93 h 954"/>
                <a:gd name="T68" fmla="*/ 772 w 2304"/>
                <a:gd name="T69" fmla="*/ 231 h 954"/>
                <a:gd name="T70" fmla="*/ 1613 w 2304"/>
                <a:gd name="T71" fmla="*/ 368 h 954"/>
                <a:gd name="T72" fmla="*/ 2171 w 2304"/>
                <a:gd name="T73" fmla="*/ 190 h 954"/>
                <a:gd name="T74" fmla="*/ 2306 w 2304"/>
                <a:gd name="T75" fmla="*/ 115 h 954"/>
                <a:gd name="T76" fmla="*/ 424 w 2304"/>
                <a:gd name="T77" fmla="*/ 595 h 954"/>
                <a:gd name="T78" fmla="*/ 396 w 2304"/>
                <a:gd name="T79" fmla="*/ 646 h 954"/>
                <a:gd name="T80" fmla="*/ 396 w 2304"/>
                <a:gd name="T81" fmla="*/ 647 h 954"/>
                <a:gd name="T82" fmla="*/ 396 w 2304"/>
                <a:gd name="T83" fmla="*/ 646 h 954"/>
                <a:gd name="T84" fmla="*/ 144 w 2304"/>
                <a:gd name="T85" fmla="*/ 514 h 954"/>
                <a:gd name="T86" fmla="*/ 41 w 2304"/>
                <a:gd name="T87" fmla="*/ 60 h 954"/>
                <a:gd name="T88" fmla="*/ 422 w 2304"/>
                <a:gd name="T89" fmla="*/ 239 h 954"/>
                <a:gd name="T90" fmla="*/ 471 w 2304"/>
                <a:gd name="T91" fmla="*/ 322 h 954"/>
                <a:gd name="T92" fmla="*/ 362 w 2304"/>
                <a:gd name="T93" fmla="*/ 196 h 954"/>
                <a:gd name="T94" fmla="*/ 42 w 2304"/>
                <a:gd name="T95" fmla="*/ 59 h 954"/>
                <a:gd name="T96" fmla="*/ 53 w 2304"/>
                <a:gd name="T97" fmla="*/ 259 h 954"/>
                <a:gd name="T98" fmla="*/ 377 w 2304"/>
                <a:gd name="T99" fmla="*/ 653 h 954"/>
                <a:gd name="T100" fmla="*/ 427 w 2304"/>
                <a:gd name="T101" fmla="*/ 596 h 954"/>
                <a:gd name="T102" fmla="*/ 1596 w 2304"/>
                <a:gd name="T103" fmla="*/ 806 h 954"/>
                <a:gd name="T104" fmla="*/ 1134 w 2304"/>
                <a:gd name="T105" fmla="*/ 896 h 954"/>
                <a:gd name="T106" fmla="*/ 674 w 2304"/>
                <a:gd name="T107" fmla="*/ 327 h 954"/>
                <a:gd name="T108" fmla="*/ 768 w 2304"/>
                <a:gd name="T109" fmla="*/ 304 h 954"/>
                <a:gd name="T110" fmla="*/ 1596 w 2304"/>
                <a:gd name="T111" fmla="*/ 806 h 954"/>
                <a:gd name="T112" fmla="*/ 1593 w 2304"/>
                <a:gd name="T113" fmla="*/ 465 h 954"/>
                <a:gd name="T114" fmla="*/ 679 w 2304"/>
                <a:gd name="T115" fmla="*/ 310 h 954"/>
                <a:gd name="T116" fmla="*/ 752 w 2304"/>
                <a:gd name="T117" fmla="*/ 635 h 954"/>
                <a:gd name="T118" fmla="*/ 1523 w 2304"/>
                <a:gd name="T119" fmla="*/ 896 h 9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04" h="954">
                  <a:moveTo>
                    <a:pt x="2298" y="110"/>
                  </a:moveTo>
                  <a:cubicBezTo>
                    <a:pt x="2298" y="108"/>
                    <a:pt x="2298" y="108"/>
                    <a:pt x="2298" y="108"/>
                  </a:cubicBezTo>
                  <a:cubicBezTo>
                    <a:pt x="2297" y="108"/>
                    <a:pt x="2296" y="107"/>
                    <a:pt x="2295" y="107"/>
                  </a:cubicBezTo>
                  <a:cubicBezTo>
                    <a:pt x="2291" y="107"/>
                    <a:pt x="2286" y="109"/>
                    <a:pt x="2279" y="113"/>
                  </a:cubicBezTo>
                  <a:cubicBezTo>
                    <a:pt x="2254" y="124"/>
                    <a:pt x="2207" y="156"/>
                    <a:pt x="2127" y="203"/>
                  </a:cubicBezTo>
                  <a:cubicBezTo>
                    <a:pt x="2048" y="250"/>
                    <a:pt x="1936" y="313"/>
                    <a:pt x="1782" y="388"/>
                  </a:cubicBezTo>
                  <a:cubicBezTo>
                    <a:pt x="1767" y="395"/>
                    <a:pt x="1743" y="402"/>
                    <a:pt x="1715" y="402"/>
                  </a:cubicBezTo>
                  <a:cubicBezTo>
                    <a:pt x="1682" y="402"/>
                    <a:pt x="1644" y="392"/>
                    <a:pt x="1609" y="359"/>
                  </a:cubicBezTo>
                  <a:cubicBezTo>
                    <a:pt x="1593" y="344"/>
                    <a:pt x="1578" y="330"/>
                    <a:pt x="1554" y="317"/>
                  </a:cubicBezTo>
                  <a:cubicBezTo>
                    <a:pt x="1482" y="278"/>
                    <a:pt x="1337" y="252"/>
                    <a:pt x="871" y="227"/>
                  </a:cubicBezTo>
                  <a:cubicBezTo>
                    <a:pt x="856" y="226"/>
                    <a:pt x="816" y="226"/>
                    <a:pt x="769" y="224"/>
                  </a:cubicBezTo>
                  <a:cubicBezTo>
                    <a:pt x="722" y="222"/>
                    <a:pt x="667" y="219"/>
                    <a:pt x="620" y="212"/>
                  </a:cubicBezTo>
                  <a:cubicBezTo>
                    <a:pt x="569" y="204"/>
                    <a:pt x="534" y="186"/>
                    <a:pt x="517" y="174"/>
                  </a:cubicBezTo>
                  <a:cubicBezTo>
                    <a:pt x="504" y="166"/>
                    <a:pt x="475" y="151"/>
                    <a:pt x="436" y="133"/>
                  </a:cubicBezTo>
                  <a:cubicBezTo>
                    <a:pt x="379" y="106"/>
                    <a:pt x="302" y="73"/>
                    <a:pt x="236" y="46"/>
                  </a:cubicBezTo>
                  <a:cubicBezTo>
                    <a:pt x="203" y="33"/>
                    <a:pt x="172" y="21"/>
                    <a:pt x="148" y="13"/>
                  </a:cubicBezTo>
                  <a:cubicBezTo>
                    <a:pt x="136" y="9"/>
                    <a:pt x="125" y="6"/>
                    <a:pt x="116" y="4"/>
                  </a:cubicBezTo>
                  <a:cubicBezTo>
                    <a:pt x="108" y="1"/>
                    <a:pt x="101" y="0"/>
                    <a:pt x="9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75" y="1"/>
                    <a:pt x="54" y="7"/>
                    <a:pt x="36" y="16"/>
                  </a:cubicBezTo>
                  <a:cubicBezTo>
                    <a:pt x="18" y="26"/>
                    <a:pt x="5" y="40"/>
                    <a:pt x="2" y="58"/>
                  </a:cubicBezTo>
                  <a:cubicBezTo>
                    <a:pt x="1" y="63"/>
                    <a:pt x="0" y="73"/>
                    <a:pt x="0" y="89"/>
                  </a:cubicBezTo>
                  <a:cubicBezTo>
                    <a:pt x="0" y="138"/>
                    <a:pt x="7" y="234"/>
                    <a:pt x="34" y="336"/>
                  </a:cubicBezTo>
                  <a:cubicBezTo>
                    <a:pt x="61" y="437"/>
                    <a:pt x="109" y="545"/>
                    <a:pt x="193" y="617"/>
                  </a:cubicBezTo>
                  <a:cubicBezTo>
                    <a:pt x="215" y="635"/>
                    <a:pt x="247" y="653"/>
                    <a:pt x="280" y="666"/>
                  </a:cubicBezTo>
                  <a:cubicBezTo>
                    <a:pt x="314" y="679"/>
                    <a:pt x="350" y="688"/>
                    <a:pt x="379" y="688"/>
                  </a:cubicBezTo>
                  <a:cubicBezTo>
                    <a:pt x="393" y="688"/>
                    <a:pt x="405" y="686"/>
                    <a:pt x="415" y="682"/>
                  </a:cubicBezTo>
                  <a:cubicBezTo>
                    <a:pt x="425" y="679"/>
                    <a:pt x="434" y="673"/>
                    <a:pt x="440" y="664"/>
                  </a:cubicBezTo>
                  <a:cubicBezTo>
                    <a:pt x="458" y="638"/>
                    <a:pt x="488" y="596"/>
                    <a:pt x="515" y="553"/>
                  </a:cubicBezTo>
                  <a:cubicBezTo>
                    <a:pt x="542" y="509"/>
                    <a:pt x="567" y="466"/>
                    <a:pt x="573" y="437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7" y="439"/>
                    <a:pt x="585" y="444"/>
                  </a:cubicBezTo>
                  <a:cubicBezTo>
                    <a:pt x="593" y="449"/>
                    <a:pt x="603" y="459"/>
                    <a:pt x="613" y="478"/>
                  </a:cubicBezTo>
                  <a:cubicBezTo>
                    <a:pt x="617" y="488"/>
                    <a:pt x="629" y="516"/>
                    <a:pt x="646" y="553"/>
                  </a:cubicBezTo>
                  <a:cubicBezTo>
                    <a:pt x="671" y="609"/>
                    <a:pt x="710" y="686"/>
                    <a:pt x="763" y="752"/>
                  </a:cubicBezTo>
                  <a:cubicBezTo>
                    <a:pt x="815" y="819"/>
                    <a:pt x="881" y="877"/>
                    <a:pt x="959" y="893"/>
                  </a:cubicBezTo>
                  <a:cubicBezTo>
                    <a:pt x="1074" y="918"/>
                    <a:pt x="1253" y="954"/>
                    <a:pt x="1399" y="954"/>
                  </a:cubicBezTo>
                  <a:cubicBezTo>
                    <a:pt x="1459" y="954"/>
                    <a:pt x="1513" y="948"/>
                    <a:pt x="1555" y="933"/>
                  </a:cubicBezTo>
                  <a:cubicBezTo>
                    <a:pt x="1576" y="925"/>
                    <a:pt x="1594" y="915"/>
                    <a:pt x="1609" y="902"/>
                  </a:cubicBezTo>
                  <a:cubicBezTo>
                    <a:pt x="1623" y="889"/>
                    <a:pt x="1633" y="874"/>
                    <a:pt x="1639" y="855"/>
                  </a:cubicBezTo>
                  <a:cubicBezTo>
                    <a:pt x="1664" y="772"/>
                    <a:pt x="1677" y="728"/>
                    <a:pt x="1689" y="704"/>
                  </a:cubicBezTo>
                  <a:cubicBezTo>
                    <a:pt x="1695" y="692"/>
                    <a:pt x="1701" y="684"/>
                    <a:pt x="1707" y="679"/>
                  </a:cubicBezTo>
                  <a:cubicBezTo>
                    <a:pt x="1713" y="674"/>
                    <a:pt x="1720" y="670"/>
                    <a:pt x="1730" y="666"/>
                  </a:cubicBezTo>
                  <a:cubicBezTo>
                    <a:pt x="1767" y="651"/>
                    <a:pt x="1805" y="624"/>
                    <a:pt x="1835" y="595"/>
                  </a:cubicBezTo>
                  <a:cubicBezTo>
                    <a:pt x="1843" y="588"/>
                    <a:pt x="1872" y="562"/>
                    <a:pt x="1912" y="527"/>
                  </a:cubicBezTo>
                  <a:cubicBezTo>
                    <a:pt x="1971" y="474"/>
                    <a:pt x="2054" y="402"/>
                    <a:pt x="2122" y="343"/>
                  </a:cubicBezTo>
                  <a:cubicBezTo>
                    <a:pt x="2156" y="313"/>
                    <a:pt x="2186" y="287"/>
                    <a:pt x="2208" y="268"/>
                  </a:cubicBezTo>
                  <a:cubicBezTo>
                    <a:pt x="2219" y="258"/>
                    <a:pt x="2228" y="251"/>
                    <a:pt x="2234" y="246"/>
                  </a:cubicBezTo>
                  <a:cubicBezTo>
                    <a:pt x="2240" y="240"/>
                    <a:pt x="2243" y="237"/>
                    <a:pt x="2243" y="237"/>
                  </a:cubicBezTo>
                  <a:cubicBezTo>
                    <a:pt x="2242" y="236"/>
                    <a:pt x="2242" y="236"/>
                    <a:pt x="2242" y="236"/>
                  </a:cubicBezTo>
                  <a:cubicBezTo>
                    <a:pt x="2240" y="236"/>
                    <a:pt x="2240" y="236"/>
                    <a:pt x="2240" y="236"/>
                  </a:cubicBezTo>
                  <a:cubicBezTo>
                    <a:pt x="2240" y="236"/>
                    <a:pt x="2240" y="236"/>
                    <a:pt x="2240" y="237"/>
                  </a:cubicBezTo>
                  <a:cubicBezTo>
                    <a:pt x="2240" y="242"/>
                    <a:pt x="2238" y="262"/>
                    <a:pt x="2232" y="277"/>
                  </a:cubicBezTo>
                  <a:cubicBezTo>
                    <a:pt x="2228" y="286"/>
                    <a:pt x="2225" y="296"/>
                    <a:pt x="2225" y="306"/>
                  </a:cubicBezTo>
                  <a:cubicBezTo>
                    <a:pt x="2225" y="311"/>
                    <a:pt x="2226" y="316"/>
                    <a:pt x="2229" y="321"/>
                  </a:cubicBezTo>
                  <a:cubicBezTo>
                    <a:pt x="2232" y="325"/>
                    <a:pt x="2236" y="328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3" y="330"/>
                    <a:pt x="2244" y="329"/>
                    <a:pt x="2245" y="329"/>
                  </a:cubicBezTo>
                  <a:cubicBezTo>
                    <a:pt x="2246" y="328"/>
                    <a:pt x="2247" y="327"/>
                    <a:pt x="2248" y="325"/>
                  </a:cubicBezTo>
                  <a:cubicBezTo>
                    <a:pt x="2252" y="319"/>
                    <a:pt x="2257" y="306"/>
                    <a:pt x="2263" y="289"/>
                  </a:cubicBezTo>
                  <a:cubicBezTo>
                    <a:pt x="2272" y="265"/>
                    <a:pt x="2282" y="231"/>
                    <a:pt x="2290" y="200"/>
                  </a:cubicBezTo>
                  <a:cubicBezTo>
                    <a:pt x="2298" y="169"/>
                    <a:pt x="2304" y="140"/>
                    <a:pt x="2304" y="123"/>
                  </a:cubicBezTo>
                  <a:cubicBezTo>
                    <a:pt x="2304" y="120"/>
                    <a:pt x="2303" y="116"/>
                    <a:pt x="2303" y="114"/>
                  </a:cubicBezTo>
                  <a:cubicBezTo>
                    <a:pt x="2302" y="112"/>
                    <a:pt x="2302" y="111"/>
                    <a:pt x="2301" y="110"/>
                  </a:cubicBezTo>
                  <a:cubicBezTo>
                    <a:pt x="2300" y="109"/>
                    <a:pt x="2299" y="108"/>
                    <a:pt x="2298" y="108"/>
                  </a:cubicBezTo>
                  <a:cubicBezTo>
                    <a:pt x="2298" y="110"/>
                    <a:pt x="2298" y="110"/>
                    <a:pt x="2298" y="110"/>
                  </a:cubicBezTo>
                  <a:cubicBezTo>
                    <a:pt x="2297" y="112"/>
                    <a:pt x="2297" y="112"/>
                    <a:pt x="2297" y="112"/>
                  </a:cubicBezTo>
                  <a:cubicBezTo>
                    <a:pt x="2297" y="112"/>
                    <a:pt x="2298" y="112"/>
                    <a:pt x="2298" y="112"/>
                  </a:cubicBezTo>
                  <a:cubicBezTo>
                    <a:pt x="2299" y="114"/>
                    <a:pt x="2300" y="118"/>
                    <a:pt x="2300" y="123"/>
                  </a:cubicBezTo>
                  <a:cubicBezTo>
                    <a:pt x="2300" y="135"/>
                    <a:pt x="2297" y="154"/>
                    <a:pt x="2292" y="175"/>
                  </a:cubicBezTo>
                  <a:cubicBezTo>
                    <a:pt x="2285" y="207"/>
                    <a:pt x="2274" y="245"/>
                    <a:pt x="2264" y="275"/>
                  </a:cubicBezTo>
                  <a:cubicBezTo>
                    <a:pt x="2259" y="290"/>
                    <a:pt x="2254" y="303"/>
                    <a:pt x="2250" y="312"/>
                  </a:cubicBezTo>
                  <a:cubicBezTo>
                    <a:pt x="2248" y="317"/>
                    <a:pt x="2246" y="320"/>
                    <a:pt x="2244" y="323"/>
                  </a:cubicBezTo>
                  <a:cubicBezTo>
                    <a:pt x="2244" y="324"/>
                    <a:pt x="2243" y="325"/>
                    <a:pt x="2243" y="325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38" y="325"/>
                    <a:pt x="2234" y="322"/>
                    <a:pt x="2232" y="319"/>
                  </a:cubicBezTo>
                  <a:cubicBezTo>
                    <a:pt x="2230" y="315"/>
                    <a:pt x="2229" y="311"/>
                    <a:pt x="2229" y="306"/>
                  </a:cubicBezTo>
                  <a:cubicBezTo>
                    <a:pt x="2229" y="297"/>
                    <a:pt x="2232" y="287"/>
                    <a:pt x="2235" y="279"/>
                  </a:cubicBezTo>
                  <a:cubicBezTo>
                    <a:pt x="2243" y="260"/>
                    <a:pt x="2244" y="236"/>
                    <a:pt x="2244" y="236"/>
                  </a:cubicBezTo>
                  <a:cubicBezTo>
                    <a:pt x="2244" y="231"/>
                    <a:pt x="2244" y="231"/>
                    <a:pt x="2244" y="231"/>
                  </a:cubicBezTo>
                  <a:cubicBezTo>
                    <a:pt x="2241" y="234"/>
                    <a:pt x="2241" y="234"/>
                    <a:pt x="2241" y="234"/>
                  </a:cubicBezTo>
                  <a:cubicBezTo>
                    <a:pt x="2241" y="234"/>
                    <a:pt x="2146" y="316"/>
                    <a:pt x="2048" y="402"/>
                  </a:cubicBezTo>
                  <a:cubicBezTo>
                    <a:pt x="1999" y="445"/>
                    <a:pt x="1949" y="489"/>
                    <a:pt x="1909" y="524"/>
                  </a:cubicBezTo>
                  <a:cubicBezTo>
                    <a:pt x="1869" y="559"/>
                    <a:pt x="1840" y="584"/>
                    <a:pt x="1832" y="592"/>
                  </a:cubicBezTo>
                  <a:cubicBezTo>
                    <a:pt x="1802" y="621"/>
                    <a:pt x="1765" y="647"/>
                    <a:pt x="1728" y="663"/>
                  </a:cubicBezTo>
                  <a:cubicBezTo>
                    <a:pt x="1719" y="667"/>
                    <a:pt x="1711" y="670"/>
                    <a:pt x="1704" y="676"/>
                  </a:cubicBezTo>
                  <a:cubicBezTo>
                    <a:pt x="1694" y="685"/>
                    <a:pt x="1686" y="698"/>
                    <a:pt x="1676" y="725"/>
                  </a:cubicBezTo>
                  <a:cubicBezTo>
                    <a:pt x="1666" y="751"/>
                    <a:pt x="1654" y="791"/>
                    <a:pt x="1635" y="853"/>
                  </a:cubicBezTo>
                  <a:cubicBezTo>
                    <a:pt x="1630" y="872"/>
                    <a:pt x="1620" y="887"/>
                    <a:pt x="1606" y="899"/>
                  </a:cubicBezTo>
                  <a:cubicBezTo>
                    <a:pt x="1585" y="918"/>
                    <a:pt x="1556" y="931"/>
                    <a:pt x="1520" y="939"/>
                  </a:cubicBezTo>
                  <a:cubicBezTo>
                    <a:pt x="1485" y="947"/>
                    <a:pt x="1443" y="950"/>
                    <a:pt x="1399" y="950"/>
                  </a:cubicBezTo>
                  <a:cubicBezTo>
                    <a:pt x="1253" y="950"/>
                    <a:pt x="1075" y="914"/>
                    <a:pt x="960" y="890"/>
                  </a:cubicBezTo>
                  <a:cubicBezTo>
                    <a:pt x="857" y="867"/>
                    <a:pt x="776" y="774"/>
                    <a:pt x="718" y="681"/>
                  </a:cubicBezTo>
                  <a:cubicBezTo>
                    <a:pt x="689" y="635"/>
                    <a:pt x="666" y="589"/>
                    <a:pt x="649" y="551"/>
                  </a:cubicBezTo>
                  <a:cubicBezTo>
                    <a:pt x="632" y="514"/>
                    <a:pt x="621" y="486"/>
                    <a:pt x="616" y="476"/>
                  </a:cubicBezTo>
                  <a:cubicBezTo>
                    <a:pt x="606" y="456"/>
                    <a:pt x="595" y="445"/>
                    <a:pt x="586" y="440"/>
                  </a:cubicBezTo>
                  <a:cubicBezTo>
                    <a:pt x="578" y="435"/>
                    <a:pt x="571" y="434"/>
                    <a:pt x="571" y="434"/>
                  </a:cubicBezTo>
                  <a:cubicBezTo>
                    <a:pt x="569" y="434"/>
                    <a:pt x="569" y="434"/>
                    <a:pt x="569" y="434"/>
                  </a:cubicBezTo>
                  <a:cubicBezTo>
                    <a:pt x="569" y="436"/>
                    <a:pt x="569" y="436"/>
                    <a:pt x="569" y="436"/>
                  </a:cubicBezTo>
                  <a:cubicBezTo>
                    <a:pt x="563" y="464"/>
                    <a:pt x="539" y="507"/>
                    <a:pt x="512" y="551"/>
                  </a:cubicBezTo>
                  <a:cubicBezTo>
                    <a:pt x="485" y="594"/>
                    <a:pt x="455" y="636"/>
                    <a:pt x="436" y="662"/>
                  </a:cubicBezTo>
                  <a:cubicBezTo>
                    <a:pt x="431" y="670"/>
                    <a:pt x="423" y="675"/>
                    <a:pt x="414" y="679"/>
                  </a:cubicBezTo>
                  <a:cubicBezTo>
                    <a:pt x="404" y="682"/>
                    <a:pt x="392" y="684"/>
                    <a:pt x="379" y="684"/>
                  </a:cubicBezTo>
                  <a:cubicBezTo>
                    <a:pt x="350" y="684"/>
                    <a:pt x="315" y="676"/>
                    <a:pt x="282" y="662"/>
                  </a:cubicBezTo>
                  <a:cubicBezTo>
                    <a:pt x="248" y="649"/>
                    <a:pt x="217" y="632"/>
                    <a:pt x="196" y="613"/>
                  </a:cubicBezTo>
                  <a:cubicBezTo>
                    <a:pt x="113" y="543"/>
                    <a:pt x="65" y="436"/>
                    <a:pt x="38" y="335"/>
                  </a:cubicBezTo>
                  <a:cubicBezTo>
                    <a:pt x="11" y="234"/>
                    <a:pt x="4" y="138"/>
                    <a:pt x="4" y="89"/>
                  </a:cubicBezTo>
                  <a:cubicBezTo>
                    <a:pt x="4" y="74"/>
                    <a:pt x="5" y="63"/>
                    <a:pt x="6" y="58"/>
                  </a:cubicBezTo>
                  <a:cubicBezTo>
                    <a:pt x="9" y="42"/>
                    <a:pt x="21" y="29"/>
                    <a:pt x="38" y="20"/>
                  </a:cubicBezTo>
                  <a:cubicBezTo>
                    <a:pt x="55" y="10"/>
                    <a:pt x="7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2" y="4"/>
                    <a:pt x="111" y="6"/>
                    <a:pt x="125" y="10"/>
                  </a:cubicBezTo>
                  <a:cubicBezTo>
                    <a:pt x="171" y="24"/>
                    <a:pt x="257" y="58"/>
                    <a:pt x="338" y="93"/>
                  </a:cubicBezTo>
                  <a:cubicBezTo>
                    <a:pt x="378" y="110"/>
                    <a:pt x="417" y="128"/>
                    <a:pt x="449" y="143"/>
                  </a:cubicBezTo>
                  <a:cubicBezTo>
                    <a:pt x="480" y="158"/>
                    <a:pt x="504" y="170"/>
                    <a:pt x="515" y="178"/>
                  </a:cubicBezTo>
                  <a:cubicBezTo>
                    <a:pt x="532" y="190"/>
                    <a:pt x="568" y="208"/>
                    <a:pt x="619" y="216"/>
                  </a:cubicBezTo>
                  <a:cubicBezTo>
                    <a:pt x="666" y="223"/>
                    <a:pt x="721" y="226"/>
                    <a:pt x="769" y="228"/>
                  </a:cubicBezTo>
                  <a:cubicBezTo>
                    <a:pt x="816" y="230"/>
                    <a:pt x="856" y="230"/>
                    <a:pt x="871" y="231"/>
                  </a:cubicBezTo>
                  <a:cubicBezTo>
                    <a:pt x="1181" y="247"/>
                    <a:pt x="1349" y="265"/>
                    <a:pt x="1448" y="286"/>
                  </a:cubicBezTo>
                  <a:cubicBezTo>
                    <a:pt x="1497" y="296"/>
                    <a:pt x="1529" y="308"/>
                    <a:pt x="1552" y="320"/>
                  </a:cubicBezTo>
                  <a:cubicBezTo>
                    <a:pt x="1575" y="333"/>
                    <a:pt x="1591" y="347"/>
                    <a:pt x="1607" y="362"/>
                  </a:cubicBezTo>
                  <a:cubicBezTo>
                    <a:pt x="1642" y="396"/>
                    <a:pt x="1681" y="406"/>
                    <a:pt x="1715" y="406"/>
                  </a:cubicBezTo>
                  <a:cubicBezTo>
                    <a:pt x="1744" y="406"/>
                    <a:pt x="1769" y="399"/>
                    <a:pt x="1783" y="392"/>
                  </a:cubicBezTo>
                  <a:cubicBezTo>
                    <a:pt x="1783" y="392"/>
                    <a:pt x="1783" y="392"/>
                    <a:pt x="1783" y="392"/>
                  </a:cubicBezTo>
                  <a:cubicBezTo>
                    <a:pt x="1960" y="306"/>
                    <a:pt x="2081" y="236"/>
                    <a:pt x="2162" y="187"/>
                  </a:cubicBezTo>
                  <a:cubicBezTo>
                    <a:pt x="2202" y="163"/>
                    <a:pt x="2232" y="144"/>
                    <a:pt x="2254" y="131"/>
                  </a:cubicBezTo>
                  <a:cubicBezTo>
                    <a:pt x="2265" y="124"/>
                    <a:pt x="2274" y="119"/>
                    <a:pt x="2280" y="116"/>
                  </a:cubicBezTo>
                  <a:cubicBezTo>
                    <a:pt x="2287" y="113"/>
                    <a:pt x="2292" y="111"/>
                    <a:pt x="2295" y="111"/>
                  </a:cubicBezTo>
                  <a:cubicBezTo>
                    <a:pt x="2296" y="111"/>
                    <a:pt x="2296" y="111"/>
                    <a:pt x="2297" y="112"/>
                  </a:cubicBezTo>
                  <a:cubicBezTo>
                    <a:pt x="2298" y="110"/>
                    <a:pt x="2298" y="110"/>
                    <a:pt x="2298" y="110"/>
                  </a:cubicBezTo>
                  <a:moveTo>
                    <a:pt x="468" y="316"/>
                  </a:moveTo>
                  <a:cubicBezTo>
                    <a:pt x="466" y="316"/>
                    <a:pt x="466" y="316"/>
                    <a:pt x="466" y="316"/>
                  </a:cubicBezTo>
                  <a:cubicBezTo>
                    <a:pt x="454" y="461"/>
                    <a:pt x="436" y="541"/>
                    <a:pt x="421" y="586"/>
                  </a:cubicBezTo>
                  <a:cubicBezTo>
                    <a:pt x="413" y="608"/>
                    <a:pt x="406" y="621"/>
                    <a:pt x="401" y="628"/>
                  </a:cubicBezTo>
                  <a:cubicBezTo>
                    <a:pt x="398" y="632"/>
                    <a:pt x="396" y="634"/>
                    <a:pt x="395" y="636"/>
                  </a:cubicBezTo>
                  <a:cubicBezTo>
                    <a:pt x="394" y="636"/>
                    <a:pt x="394" y="637"/>
                    <a:pt x="394" y="637"/>
                  </a:cubicBezTo>
                  <a:cubicBezTo>
                    <a:pt x="393" y="637"/>
                    <a:pt x="393" y="637"/>
                    <a:pt x="393" y="637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3" y="637"/>
                    <a:pt x="393" y="637"/>
                    <a:pt x="393" y="637"/>
                  </a:cubicBezTo>
                  <a:cubicBezTo>
                    <a:pt x="390" y="639"/>
                    <a:pt x="384" y="640"/>
                    <a:pt x="377" y="640"/>
                  </a:cubicBezTo>
                  <a:cubicBezTo>
                    <a:pt x="354" y="640"/>
                    <a:pt x="316" y="629"/>
                    <a:pt x="270" y="611"/>
                  </a:cubicBezTo>
                  <a:cubicBezTo>
                    <a:pt x="238" y="598"/>
                    <a:pt x="220" y="588"/>
                    <a:pt x="202" y="573"/>
                  </a:cubicBezTo>
                  <a:cubicBezTo>
                    <a:pt x="185" y="559"/>
                    <a:pt x="169" y="538"/>
                    <a:pt x="144" y="505"/>
                  </a:cubicBezTo>
                  <a:cubicBezTo>
                    <a:pt x="96" y="442"/>
                    <a:pt x="70" y="343"/>
                    <a:pt x="57" y="255"/>
                  </a:cubicBezTo>
                  <a:cubicBezTo>
                    <a:pt x="44" y="167"/>
                    <a:pt x="43" y="89"/>
                    <a:pt x="43" y="67"/>
                  </a:cubicBezTo>
                  <a:cubicBezTo>
                    <a:pt x="43" y="63"/>
                    <a:pt x="43" y="60"/>
                    <a:pt x="43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5" y="66"/>
                    <a:pt x="56" y="71"/>
                    <a:pt x="71" y="77"/>
                  </a:cubicBezTo>
                  <a:cubicBezTo>
                    <a:pt x="123" y="97"/>
                    <a:pt x="222" y="129"/>
                    <a:pt x="308" y="169"/>
                  </a:cubicBezTo>
                  <a:cubicBezTo>
                    <a:pt x="351" y="189"/>
                    <a:pt x="390" y="212"/>
                    <a:pt x="419" y="236"/>
                  </a:cubicBezTo>
                  <a:cubicBezTo>
                    <a:pt x="434" y="248"/>
                    <a:pt x="445" y="260"/>
                    <a:pt x="453" y="273"/>
                  </a:cubicBezTo>
                  <a:cubicBezTo>
                    <a:pt x="462" y="285"/>
                    <a:pt x="466" y="298"/>
                    <a:pt x="466" y="311"/>
                  </a:cubicBezTo>
                  <a:cubicBezTo>
                    <a:pt x="466" y="313"/>
                    <a:pt x="466" y="314"/>
                    <a:pt x="466" y="316"/>
                  </a:cubicBezTo>
                  <a:cubicBezTo>
                    <a:pt x="468" y="316"/>
                    <a:pt x="468" y="316"/>
                    <a:pt x="468" y="316"/>
                  </a:cubicBezTo>
                  <a:cubicBezTo>
                    <a:pt x="470" y="316"/>
                    <a:pt x="470" y="316"/>
                    <a:pt x="470" y="316"/>
                  </a:cubicBezTo>
                  <a:cubicBezTo>
                    <a:pt x="470" y="314"/>
                    <a:pt x="470" y="313"/>
                    <a:pt x="470" y="311"/>
                  </a:cubicBezTo>
                  <a:cubicBezTo>
                    <a:pt x="470" y="295"/>
                    <a:pt x="464" y="280"/>
                    <a:pt x="453" y="265"/>
                  </a:cubicBezTo>
                  <a:cubicBezTo>
                    <a:pt x="434" y="239"/>
                    <a:pt x="401" y="215"/>
                    <a:pt x="362" y="193"/>
                  </a:cubicBezTo>
                  <a:cubicBezTo>
                    <a:pt x="304" y="160"/>
                    <a:pt x="231" y="131"/>
                    <a:pt x="169" y="109"/>
                  </a:cubicBezTo>
                  <a:cubicBezTo>
                    <a:pt x="138" y="97"/>
                    <a:pt x="110" y="87"/>
                    <a:pt x="87" y="79"/>
                  </a:cubicBezTo>
                  <a:cubicBezTo>
                    <a:pt x="76" y="75"/>
                    <a:pt x="67" y="71"/>
                    <a:pt x="59" y="67"/>
                  </a:cubicBezTo>
                  <a:cubicBezTo>
                    <a:pt x="51" y="64"/>
                    <a:pt x="45" y="61"/>
                    <a:pt x="42" y="59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3"/>
                    <a:pt x="39" y="67"/>
                  </a:cubicBezTo>
                  <a:cubicBezTo>
                    <a:pt x="39" y="89"/>
                    <a:pt x="40" y="167"/>
                    <a:pt x="53" y="256"/>
                  </a:cubicBezTo>
                  <a:cubicBezTo>
                    <a:pt x="66" y="344"/>
                    <a:pt x="92" y="443"/>
                    <a:pt x="141" y="508"/>
                  </a:cubicBezTo>
                  <a:cubicBezTo>
                    <a:pt x="166" y="541"/>
                    <a:pt x="182" y="561"/>
                    <a:pt x="200" y="576"/>
                  </a:cubicBezTo>
                  <a:cubicBezTo>
                    <a:pt x="217" y="592"/>
                    <a:pt x="237" y="602"/>
                    <a:pt x="269" y="614"/>
                  </a:cubicBezTo>
                  <a:cubicBezTo>
                    <a:pt x="315" y="633"/>
                    <a:pt x="353" y="644"/>
                    <a:pt x="377" y="644"/>
                  </a:cubicBezTo>
                  <a:cubicBezTo>
                    <a:pt x="385" y="644"/>
                    <a:pt x="391" y="643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6" y="640"/>
                    <a:pt x="409" y="632"/>
                    <a:pt x="424" y="587"/>
                  </a:cubicBezTo>
                  <a:cubicBezTo>
                    <a:pt x="440" y="542"/>
                    <a:pt x="458" y="461"/>
                    <a:pt x="470" y="316"/>
                  </a:cubicBezTo>
                  <a:cubicBezTo>
                    <a:pt x="468" y="316"/>
                    <a:pt x="468" y="316"/>
                    <a:pt x="468" y="316"/>
                  </a:cubicBezTo>
                  <a:moveTo>
                    <a:pt x="1592" y="794"/>
                  </a:moveTo>
                  <a:cubicBezTo>
                    <a:pt x="1590" y="794"/>
                    <a:pt x="1590" y="794"/>
                    <a:pt x="1590" y="794"/>
                  </a:cubicBezTo>
                  <a:cubicBezTo>
                    <a:pt x="1588" y="814"/>
                    <a:pt x="1580" y="830"/>
                    <a:pt x="1568" y="844"/>
                  </a:cubicBezTo>
                  <a:cubicBezTo>
                    <a:pt x="1549" y="864"/>
                    <a:pt x="1518" y="879"/>
                    <a:pt x="1480" y="888"/>
                  </a:cubicBezTo>
                  <a:cubicBezTo>
                    <a:pt x="1442" y="897"/>
                    <a:pt x="1396" y="900"/>
                    <a:pt x="1348" y="900"/>
                  </a:cubicBezTo>
                  <a:cubicBezTo>
                    <a:pt x="1278" y="900"/>
                    <a:pt x="1201" y="892"/>
                    <a:pt x="1131" y="881"/>
                  </a:cubicBezTo>
                  <a:cubicBezTo>
                    <a:pt x="1031" y="864"/>
                    <a:pt x="960" y="836"/>
                    <a:pt x="902" y="795"/>
                  </a:cubicBezTo>
                  <a:cubicBezTo>
                    <a:pt x="844" y="753"/>
                    <a:pt x="799" y="697"/>
                    <a:pt x="752" y="624"/>
                  </a:cubicBezTo>
                  <a:cubicBezTo>
                    <a:pt x="688" y="523"/>
                    <a:pt x="668" y="415"/>
                    <a:pt x="668" y="354"/>
                  </a:cubicBezTo>
                  <a:cubicBezTo>
                    <a:pt x="668" y="340"/>
                    <a:pt x="669" y="329"/>
                    <a:pt x="671" y="321"/>
                  </a:cubicBezTo>
                  <a:cubicBezTo>
                    <a:pt x="672" y="317"/>
                    <a:pt x="673" y="314"/>
                    <a:pt x="674" y="311"/>
                  </a:cubicBezTo>
                  <a:cubicBezTo>
                    <a:pt x="675" y="309"/>
                    <a:pt x="676" y="308"/>
                    <a:pt x="677" y="307"/>
                  </a:cubicBezTo>
                  <a:cubicBezTo>
                    <a:pt x="685" y="304"/>
                    <a:pt x="697" y="302"/>
                    <a:pt x="712" y="300"/>
                  </a:cubicBezTo>
                  <a:cubicBezTo>
                    <a:pt x="727" y="299"/>
                    <a:pt x="745" y="298"/>
                    <a:pt x="765" y="298"/>
                  </a:cubicBezTo>
                  <a:cubicBezTo>
                    <a:pt x="958" y="298"/>
                    <a:pt x="1370" y="361"/>
                    <a:pt x="1497" y="387"/>
                  </a:cubicBezTo>
                  <a:cubicBezTo>
                    <a:pt x="1540" y="397"/>
                    <a:pt x="1567" y="424"/>
                    <a:pt x="1583" y="461"/>
                  </a:cubicBezTo>
                  <a:cubicBezTo>
                    <a:pt x="1599" y="498"/>
                    <a:pt x="1604" y="545"/>
                    <a:pt x="1604" y="594"/>
                  </a:cubicBezTo>
                  <a:cubicBezTo>
                    <a:pt x="1604" y="666"/>
                    <a:pt x="1593" y="741"/>
                    <a:pt x="1590" y="794"/>
                  </a:cubicBezTo>
                  <a:cubicBezTo>
                    <a:pt x="1592" y="794"/>
                    <a:pt x="1592" y="794"/>
                    <a:pt x="1592" y="794"/>
                  </a:cubicBezTo>
                  <a:cubicBezTo>
                    <a:pt x="1594" y="794"/>
                    <a:pt x="1594" y="794"/>
                    <a:pt x="1594" y="794"/>
                  </a:cubicBezTo>
                  <a:cubicBezTo>
                    <a:pt x="1597" y="741"/>
                    <a:pt x="1608" y="666"/>
                    <a:pt x="1608" y="594"/>
                  </a:cubicBezTo>
                  <a:cubicBezTo>
                    <a:pt x="1608" y="545"/>
                    <a:pt x="1603" y="497"/>
                    <a:pt x="1587" y="459"/>
                  </a:cubicBezTo>
                  <a:cubicBezTo>
                    <a:pt x="1570" y="421"/>
                    <a:pt x="1542" y="393"/>
                    <a:pt x="1497" y="383"/>
                  </a:cubicBezTo>
                  <a:cubicBezTo>
                    <a:pt x="1370" y="357"/>
                    <a:pt x="958" y="294"/>
                    <a:pt x="765" y="294"/>
                  </a:cubicBezTo>
                  <a:cubicBezTo>
                    <a:pt x="744" y="294"/>
                    <a:pt x="726" y="295"/>
                    <a:pt x="711" y="296"/>
                  </a:cubicBezTo>
                  <a:cubicBezTo>
                    <a:pt x="696" y="298"/>
                    <a:pt x="684" y="300"/>
                    <a:pt x="676" y="304"/>
                  </a:cubicBezTo>
                  <a:cubicBezTo>
                    <a:pt x="674" y="305"/>
                    <a:pt x="672" y="307"/>
                    <a:pt x="670" y="309"/>
                  </a:cubicBezTo>
                  <a:cubicBezTo>
                    <a:pt x="668" y="313"/>
                    <a:pt x="667" y="319"/>
                    <a:pt x="666" y="327"/>
                  </a:cubicBezTo>
                  <a:cubicBezTo>
                    <a:pt x="664" y="334"/>
                    <a:pt x="664" y="344"/>
                    <a:pt x="664" y="354"/>
                  </a:cubicBezTo>
                  <a:cubicBezTo>
                    <a:pt x="664" y="416"/>
                    <a:pt x="684" y="525"/>
                    <a:pt x="749" y="626"/>
                  </a:cubicBezTo>
                  <a:cubicBezTo>
                    <a:pt x="796" y="699"/>
                    <a:pt x="841" y="756"/>
                    <a:pt x="899" y="798"/>
                  </a:cubicBezTo>
                  <a:cubicBezTo>
                    <a:pt x="958" y="840"/>
                    <a:pt x="1030" y="868"/>
                    <a:pt x="1130" y="885"/>
                  </a:cubicBezTo>
                  <a:cubicBezTo>
                    <a:pt x="1201" y="896"/>
                    <a:pt x="1277" y="904"/>
                    <a:pt x="1348" y="904"/>
                  </a:cubicBezTo>
                  <a:cubicBezTo>
                    <a:pt x="1413" y="904"/>
                    <a:pt x="1473" y="898"/>
                    <a:pt x="1517" y="881"/>
                  </a:cubicBezTo>
                  <a:cubicBezTo>
                    <a:pt x="1539" y="872"/>
                    <a:pt x="1557" y="861"/>
                    <a:pt x="1571" y="847"/>
                  </a:cubicBezTo>
                  <a:cubicBezTo>
                    <a:pt x="1584" y="832"/>
                    <a:pt x="1592" y="815"/>
                    <a:pt x="1594" y="794"/>
                  </a:cubicBezTo>
                  <a:cubicBezTo>
                    <a:pt x="1592" y="794"/>
                    <a:pt x="1592" y="794"/>
                    <a:pt x="1592" y="79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84">
              <a:extLst>
                <a:ext uri="{FF2B5EF4-FFF2-40B4-BE49-F238E27FC236}">
                  <a16:creationId xmlns:a16="http://schemas.microsoft.com/office/drawing/2014/main" id="{F49BA2F2-3AE1-422E-84E1-C78A71355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421"/>
              <a:ext cx="326" cy="289"/>
            </a:xfrm>
            <a:custGeom>
              <a:avLst/>
              <a:gdLst>
                <a:gd name="T0" fmla="*/ 236 w 326"/>
                <a:gd name="T1" fmla="*/ 0 h 288"/>
                <a:gd name="T2" fmla="*/ 227 w 326"/>
                <a:gd name="T3" fmla="*/ 6 h 288"/>
                <a:gd name="T4" fmla="*/ 225 w 326"/>
                <a:gd name="T5" fmla="*/ 2 h 288"/>
                <a:gd name="T6" fmla="*/ 186 w 326"/>
                <a:gd name="T7" fmla="*/ 49 h 288"/>
                <a:gd name="T8" fmla="*/ 105 w 326"/>
                <a:gd name="T9" fmla="*/ 128 h 288"/>
                <a:gd name="T10" fmla="*/ 0 w 326"/>
                <a:gd name="T11" fmla="*/ 243 h 288"/>
                <a:gd name="T12" fmla="*/ 87 w 326"/>
                <a:gd name="T13" fmla="*/ 205 h 288"/>
                <a:gd name="T14" fmla="*/ 61 w 326"/>
                <a:gd name="T15" fmla="*/ 254 h 288"/>
                <a:gd name="T16" fmla="*/ 87 w 326"/>
                <a:gd name="T17" fmla="*/ 242 h 288"/>
                <a:gd name="T18" fmla="*/ 89 w 326"/>
                <a:gd name="T19" fmla="*/ 242 h 288"/>
                <a:gd name="T20" fmla="*/ 78 w 326"/>
                <a:gd name="T21" fmla="*/ 289 h 288"/>
                <a:gd name="T22" fmla="*/ 156 w 326"/>
                <a:gd name="T23" fmla="*/ 244 h 288"/>
                <a:gd name="T24" fmla="*/ 217 w 326"/>
                <a:gd name="T25" fmla="*/ 209 h 288"/>
                <a:gd name="T26" fmla="*/ 202 w 326"/>
                <a:gd name="T27" fmla="*/ 291 h 288"/>
                <a:gd name="T28" fmla="*/ 202 w 326"/>
                <a:gd name="T29" fmla="*/ 291 h 288"/>
                <a:gd name="T30" fmla="*/ 277 w 326"/>
                <a:gd name="T31" fmla="*/ 234 h 288"/>
                <a:gd name="T32" fmla="*/ 326 w 326"/>
                <a:gd name="T33" fmla="*/ 173 h 288"/>
                <a:gd name="T34" fmla="*/ 243 w 326"/>
                <a:gd name="T35" fmla="*/ 226 h 288"/>
                <a:gd name="T36" fmla="*/ 255 w 326"/>
                <a:gd name="T37" fmla="*/ 175 h 288"/>
                <a:gd name="T38" fmla="*/ 232 w 326"/>
                <a:gd name="T39" fmla="*/ 188 h 288"/>
                <a:gd name="T40" fmla="*/ 233 w 326"/>
                <a:gd name="T41" fmla="*/ 161 h 288"/>
                <a:gd name="T42" fmla="*/ 227 w 326"/>
                <a:gd name="T43" fmla="*/ 160 h 288"/>
                <a:gd name="T44" fmla="*/ 178 w 326"/>
                <a:gd name="T45" fmla="*/ 188 h 288"/>
                <a:gd name="T46" fmla="*/ 127 w 326"/>
                <a:gd name="T47" fmla="*/ 216 h 288"/>
                <a:gd name="T48" fmla="*/ 119 w 326"/>
                <a:gd name="T49" fmla="*/ 215 h 288"/>
                <a:gd name="T50" fmla="*/ 178 w 326"/>
                <a:gd name="T51" fmla="*/ 147 h 288"/>
                <a:gd name="T52" fmla="*/ 239 w 326"/>
                <a:gd name="T53" fmla="*/ 67 h 288"/>
                <a:gd name="T54" fmla="*/ 145 w 326"/>
                <a:gd name="T55" fmla="*/ 130 h 288"/>
                <a:gd name="T56" fmla="*/ 205 w 326"/>
                <a:gd name="T57" fmla="*/ 53 h 288"/>
                <a:gd name="T58" fmla="*/ 239 w 326"/>
                <a:gd name="T59" fmla="*/ 0 h 288"/>
                <a:gd name="T60" fmla="*/ 236 w 326"/>
                <a:gd name="T61" fmla="*/ 0 h 2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26" h="288">
                  <a:moveTo>
                    <a:pt x="236" y="0"/>
                  </a:moveTo>
                  <a:cubicBezTo>
                    <a:pt x="232" y="0"/>
                    <a:pt x="230" y="2"/>
                    <a:pt x="227" y="6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0" y="21"/>
                    <a:pt x="200" y="36"/>
                    <a:pt x="186" y="49"/>
                  </a:cubicBezTo>
                  <a:cubicBezTo>
                    <a:pt x="159" y="76"/>
                    <a:pt x="132" y="102"/>
                    <a:pt x="105" y="128"/>
                  </a:cubicBezTo>
                  <a:cubicBezTo>
                    <a:pt x="75" y="157"/>
                    <a:pt x="11" y="197"/>
                    <a:pt x="0" y="240"/>
                  </a:cubicBezTo>
                  <a:cubicBezTo>
                    <a:pt x="30" y="237"/>
                    <a:pt x="57" y="202"/>
                    <a:pt x="87" y="202"/>
                  </a:cubicBezTo>
                  <a:cubicBezTo>
                    <a:pt x="86" y="220"/>
                    <a:pt x="66" y="233"/>
                    <a:pt x="61" y="251"/>
                  </a:cubicBezTo>
                  <a:cubicBezTo>
                    <a:pt x="70" y="246"/>
                    <a:pt x="78" y="239"/>
                    <a:pt x="87" y="239"/>
                  </a:cubicBezTo>
                  <a:cubicBezTo>
                    <a:pt x="88" y="239"/>
                    <a:pt x="88" y="239"/>
                    <a:pt x="89" y="239"/>
                  </a:cubicBezTo>
                  <a:cubicBezTo>
                    <a:pt x="87" y="255"/>
                    <a:pt x="73" y="270"/>
                    <a:pt x="78" y="286"/>
                  </a:cubicBezTo>
                  <a:cubicBezTo>
                    <a:pt x="100" y="285"/>
                    <a:pt x="138" y="253"/>
                    <a:pt x="156" y="241"/>
                  </a:cubicBezTo>
                  <a:cubicBezTo>
                    <a:pt x="174" y="229"/>
                    <a:pt x="196" y="209"/>
                    <a:pt x="217" y="206"/>
                  </a:cubicBezTo>
                  <a:cubicBezTo>
                    <a:pt x="219" y="232"/>
                    <a:pt x="199" y="259"/>
                    <a:pt x="202" y="288"/>
                  </a:cubicBezTo>
                  <a:cubicBezTo>
                    <a:pt x="202" y="288"/>
                    <a:pt x="202" y="288"/>
                    <a:pt x="202" y="288"/>
                  </a:cubicBezTo>
                  <a:cubicBezTo>
                    <a:pt x="230" y="288"/>
                    <a:pt x="259" y="249"/>
                    <a:pt x="277" y="231"/>
                  </a:cubicBezTo>
                  <a:cubicBezTo>
                    <a:pt x="294" y="213"/>
                    <a:pt x="318" y="194"/>
                    <a:pt x="326" y="170"/>
                  </a:cubicBezTo>
                  <a:cubicBezTo>
                    <a:pt x="293" y="174"/>
                    <a:pt x="271" y="211"/>
                    <a:pt x="243" y="223"/>
                  </a:cubicBezTo>
                  <a:cubicBezTo>
                    <a:pt x="240" y="206"/>
                    <a:pt x="255" y="190"/>
                    <a:pt x="255" y="172"/>
                  </a:cubicBezTo>
                  <a:cubicBezTo>
                    <a:pt x="248" y="178"/>
                    <a:pt x="240" y="183"/>
                    <a:pt x="232" y="185"/>
                  </a:cubicBezTo>
                  <a:cubicBezTo>
                    <a:pt x="232" y="176"/>
                    <a:pt x="234" y="167"/>
                    <a:pt x="233" y="158"/>
                  </a:cubicBezTo>
                  <a:cubicBezTo>
                    <a:pt x="231" y="158"/>
                    <a:pt x="229" y="157"/>
                    <a:pt x="227" y="157"/>
                  </a:cubicBezTo>
                  <a:cubicBezTo>
                    <a:pt x="209" y="157"/>
                    <a:pt x="194" y="171"/>
                    <a:pt x="178" y="185"/>
                  </a:cubicBezTo>
                  <a:cubicBezTo>
                    <a:pt x="163" y="199"/>
                    <a:pt x="146" y="213"/>
                    <a:pt x="127" y="213"/>
                  </a:cubicBezTo>
                  <a:cubicBezTo>
                    <a:pt x="124" y="213"/>
                    <a:pt x="122" y="213"/>
                    <a:pt x="119" y="212"/>
                  </a:cubicBezTo>
                  <a:cubicBezTo>
                    <a:pt x="124" y="189"/>
                    <a:pt x="162" y="160"/>
                    <a:pt x="178" y="144"/>
                  </a:cubicBezTo>
                  <a:cubicBezTo>
                    <a:pt x="197" y="125"/>
                    <a:pt x="238" y="97"/>
                    <a:pt x="239" y="67"/>
                  </a:cubicBezTo>
                  <a:cubicBezTo>
                    <a:pt x="208" y="71"/>
                    <a:pt x="167" y="109"/>
                    <a:pt x="145" y="130"/>
                  </a:cubicBezTo>
                  <a:cubicBezTo>
                    <a:pt x="147" y="107"/>
                    <a:pt x="190" y="73"/>
                    <a:pt x="205" y="53"/>
                  </a:cubicBezTo>
                  <a:cubicBezTo>
                    <a:pt x="217" y="38"/>
                    <a:pt x="236" y="19"/>
                    <a:pt x="239" y="0"/>
                  </a:cubicBezTo>
                  <a:cubicBezTo>
                    <a:pt x="238" y="0"/>
                    <a:pt x="237" y="0"/>
                    <a:pt x="236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85">
              <a:extLst>
                <a:ext uri="{FF2B5EF4-FFF2-40B4-BE49-F238E27FC236}">
                  <a16:creationId xmlns:a16="http://schemas.microsoft.com/office/drawing/2014/main" id="{CF85E92B-4A17-4719-93A0-372F0A0E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068"/>
              <a:ext cx="115" cy="80"/>
            </a:xfrm>
            <a:custGeom>
              <a:avLst/>
              <a:gdLst>
                <a:gd name="T0" fmla="*/ 74 w 115"/>
                <a:gd name="T1" fmla="*/ 0 h 80"/>
                <a:gd name="T2" fmla="*/ 52 w 115"/>
                <a:gd name="T3" fmla="*/ 8 h 80"/>
                <a:gd name="T4" fmla="*/ 48 w 115"/>
                <a:gd name="T5" fmla="*/ 14 h 80"/>
                <a:gd name="T6" fmla="*/ 0 w 115"/>
                <a:gd name="T7" fmla="*/ 80 h 80"/>
                <a:gd name="T8" fmla="*/ 64 w 115"/>
                <a:gd name="T9" fmla="*/ 43 h 80"/>
                <a:gd name="T10" fmla="*/ 115 w 115"/>
                <a:gd name="T11" fmla="*/ 6 h 80"/>
                <a:gd name="T12" fmla="*/ 113 w 115"/>
                <a:gd name="T13" fmla="*/ 6 h 80"/>
                <a:gd name="T14" fmla="*/ 55 w 115"/>
                <a:gd name="T15" fmla="*/ 33 h 80"/>
                <a:gd name="T16" fmla="*/ 64 w 115"/>
                <a:gd name="T17" fmla="*/ 21 h 80"/>
                <a:gd name="T18" fmla="*/ 54 w 115"/>
                <a:gd name="T19" fmla="*/ 28 h 80"/>
                <a:gd name="T20" fmla="*/ 74 w 115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80">
                  <a:moveTo>
                    <a:pt x="74" y="0"/>
                  </a:moveTo>
                  <a:cubicBezTo>
                    <a:pt x="66" y="3"/>
                    <a:pt x="59" y="5"/>
                    <a:pt x="52" y="8"/>
                  </a:cubicBezTo>
                  <a:cubicBezTo>
                    <a:pt x="51" y="10"/>
                    <a:pt x="49" y="12"/>
                    <a:pt x="48" y="14"/>
                  </a:cubicBezTo>
                  <a:cubicBezTo>
                    <a:pt x="32" y="34"/>
                    <a:pt x="4" y="54"/>
                    <a:pt x="0" y="80"/>
                  </a:cubicBezTo>
                  <a:cubicBezTo>
                    <a:pt x="22" y="72"/>
                    <a:pt x="44" y="56"/>
                    <a:pt x="64" y="43"/>
                  </a:cubicBezTo>
                  <a:cubicBezTo>
                    <a:pt x="81" y="32"/>
                    <a:pt x="102" y="23"/>
                    <a:pt x="115" y="6"/>
                  </a:cubicBezTo>
                  <a:cubicBezTo>
                    <a:pt x="115" y="6"/>
                    <a:pt x="114" y="6"/>
                    <a:pt x="113" y="6"/>
                  </a:cubicBezTo>
                  <a:cubicBezTo>
                    <a:pt x="90" y="6"/>
                    <a:pt x="76" y="30"/>
                    <a:pt x="55" y="33"/>
                  </a:cubicBezTo>
                  <a:cubicBezTo>
                    <a:pt x="58" y="29"/>
                    <a:pt x="61" y="24"/>
                    <a:pt x="64" y="21"/>
                  </a:cubicBezTo>
                  <a:cubicBezTo>
                    <a:pt x="61" y="24"/>
                    <a:pt x="57" y="26"/>
                    <a:pt x="54" y="28"/>
                  </a:cubicBezTo>
                  <a:cubicBezTo>
                    <a:pt x="55" y="17"/>
                    <a:pt x="64" y="8"/>
                    <a:pt x="74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86">
              <a:extLst>
                <a:ext uri="{FF2B5EF4-FFF2-40B4-BE49-F238E27FC236}">
                  <a16:creationId xmlns:a16="http://schemas.microsoft.com/office/drawing/2014/main" id="{3BF62687-D50D-4592-A2E7-1A47284B7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007"/>
              <a:ext cx="76" cy="63"/>
            </a:xfrm>
            <a:custGeom>
              <a:avLst/>
              <a:gdLst>
                <a:gd name="T0" fmla="*/ 62 w 76"/>
                <a:gd name="T1" fmla="*/ 0 h 62"/>
                <a:gd name="T2" fmla="*/ 43 w 76"/>
                <a:gd name="T3" fmla="*/ 6 h 62"/>
                <a:gd name="T4" fmla="*/ 36 w 76"/>
                <a:gd name="T5" fmla="*/ 4 h 62"/>
                <a:gd name="T6" fmla="*/ 0 w 76"/>
                <a:gd name="T7" fmla="*/ 52 h 62"/>
                <a:gd name="T8" fmla="*/ 52 w 76"/>
                <a:gd name="T9" fmla="*/ 24 h 62"/>
                <a:gd name="T10" fmla="*/ 22 w 76"/>
                <a:gd name="T11" fmla="*/ 65 h 62"/>
                <a:gd name="T12" fmla="*/ 50 w 76"/>
                <a:gd name="T13" fmla="*/ 54 h 62"/>
                <a:gd name="T14" fmla="*/ 76 w 76"/>
                <a:gd name="T15" fmla="*/ 19 h 62"/>
                <a:gd name="T16" fmla="*/ 64 w 76"/>
                <a:gd name="T17" fmla="*/ 22 h 62"/>
                <a:gd name="T18" fmla="*/ 65 w 76"/>
                <a:gd name="T19" fmla="*/ 0 h 62"/>
                <a:gd name="T20" fmla="*/ 62 w 76"/>
                <a:gd name="T21" fmla="*/ 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62">
                  <a:moveTo>
                    <a:pt x="62" y="0"/>
                  </a:moveTo>
                  <a:cubicBezTo>
                    <a:pt x="55" y="0"/>
                    <a:pt x="49" y="4"/>
                    <a:pt x="43" y="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2" y="12"/>
                    <a:pt x="0" y="33"/>
                    <a:pt x="0" y="49"/>
                  </a:cubicBezTo>
                  <a:cubicBezTo>
                    <a:pt x="18" y="46"/>
                    <a:pt x="33" y="28"/>
                    <a:pt x="52" y="24"/>
                  </a:cubicBezTo>
                  <a:cubicBezTo>
                    <a:pt x="40" y="34"/>
                    <a:pt x="31" y="49"/>
                    <a:pt x="22" y="62"/>
                  </a:cubicBezTo>
                  <a:cubicBezTo>
                    <a:pt x="31" y="59"/>
                    <a:pt x="41" y="55"/>
                    <a:pt x="50" y="51"/>
                  </a:cubicBezTo>
                  <a:cubicBezTo>
                    <a:pt x="62" y="42"/>
                    <a:pt x="74" y="32"/>
                    <a:pt x="76" y="19"/>
                  </a:cubicBezTo>
                  <a:cubicBezTo>
                    <a:pt x="72" y="20"/>
                    <a:pt x="67" y="20"/>
                    <a:pt x="64" y="22"/>
                  </a:cubicBezTo>
                  <a:cubicBezTo>
                    <a:pt x="65" y="16"/>
                    <a:pt x="66" y="8"/>
                    <a:pt x="65" y="0"/>
                  </a:cubicBezTo>
                  <a:cubicBezTo>
                    <a:pt x="64" y="0"/>
                    <a:pt x="63" y="0"/>
                    <a:pt x="62" y="0"/>
                  </a:cubicBezTo>
                </a:path>
              </a:pathLst>
            </a:custGeom>
            <a:solidFill>
              <a:srgbClr val="39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87">
              <a:extLst>
                <a:ext uri="{FF2B5EF4-FFF2-40B4-BE49-F238E27FC236}">
                  <a16:creationId xmlns:a16="http://schemas.microsoft.com/office/drawing/2014/main" id="{90C21833-6CDA-4805-B046-454C22BB7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59"/>
              <a:ext cx="32" cy="17"/>
            </a:xfrm>
            <a:custGeom>
              <a:avLst/>
              <a:gdLst>
                <a:gd name="T0" fmla="*/ 32 w 32"/>
                <a:gd name="T1" fmla="*/ 0 h 17"/>
                <a:gd name="T2" fmla="*/ 4 w 32"/>
                <a:gd name="T3" fmla="*/ 11 h 17"/>
                <a:gd name="T4" fmla="*/ 0 w 32"/>
                <a:gd name="T5" fmla="*/ 17 h 17"/>
                <a:gd name="T6" fmla="*/ 22 w 32"/>
                <a:gd name="T7" fmla="*/ 9 h 17"/>
                <a:gd name="T8" fmla="*/ 32 w 3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3" y="4"/>
                    <a:pt x="13" y="8"/>
                    <a:pt x="4" y="11"/>
                  </a:cubicBezTo>
                  <a:cubicBezTo>
                    <a:pt x="3" y="13"/>
                    <a:pt x="2" y="15"/>
                    <a:pt x="0" y="17"/>
                  </a:cubicBezTo>
                  <a:cubicBezTo>
                    <a:pt x="7" y="14"/>
                    <a:pt x="14" y="12"/>
                    <a:pt x="22" y="9"/>
                  </a:cubicBezTo>
                  <a:cubicBezTo>
                    <a:pt x="25" y="6"/>
                    <a:pt x="29" y="3"/>
                    <a:pt x="32" y="0"/>
                  </a:cubicBezTo>
                </a:path>
              </a:pathLst>
            </a:custGeom>
            <a:solidFill>
              <a:srgbClr val="2D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88">
              <a:extLst>
                <a:ext uri="{FF2B5EF4-FFF2-40B4-BE49-F238E27FC236}">
                  <a16:creationId xmlns:a16="http://schemas.microsoft.com/office/drawing/2014/main" id="{3AB5149A-B044-49BC-B055-63037AFD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140"/>
              <a:ext cx="204" cy="239"/>
            </a:xfrm>
            <a:custGeom>
              <a:avLst/>
              <a:gdLst>
                <a:gd name="T0" fmla="*/ 206 w 203"/>
                <a:gd name="T1" fmla="*/ 0 h 238"/>
                <a:gd name="T2" fmla="*/ 191 w 203"/>
                <a:gd name="T3" fmla="*/ 0 h 238"/>
                <a:gd name="T4" fmla="*/ 99 w 203"/>
                <a:gd name="T5" fmla="*/ 66 h 238"/>
                <a:gd name="T6" fmla="*/ 10 w 203"/>
                <a:gd name="T7" fmla="*/ 135 h 238"/>
                <a:gd name="T8" fmla="*/ 77 w 203"/>
                <a:gd name="T9" fmla="*/ 111 h 238"/>
                <a:gd name="T10" fmla="*/ 38 w 203"/>
                <a:gd name="T11" fmla="*/ 171 h 238"/>
                <a:gd name="T12" fmla="*/ 0 w 203"/>
                <a:gd name="T13" fmla="*/ 241 h 238"/>
                <a:gd name="T14" fmla="*/ 2 w 203"/>
                <a:gd name="T15" fmla="*/ 241 h 238"/>
                <a:gd name="T16" fmla="*/ 35 w 203"/>
                <a:gd name="T17" fmla="*/ 224 h 238"/>
                <a:gd name="T18" fmla="*/ 97 w 203"/>
                <a:gd name="T19" fmla="*/ 185 h 238"/>
                <a:gd name="T20" fmla="*/ 156 w 203"/>
                <a:gd name="T21" fmla="*/ 150 h 238"/>
                <a:gd name="T22" fmla="*/ 152 w 203"/>
                <a:gd name="T23" fmla="*/ 150 h 238"/>
                <a:gd name="T24" fmla="*/ 71 w 203"/>
                <a:gd name="T25" fmla="*/ 181 h 238"/>
                <a:gd name="T26" fmla="*/ 89 w 203"/>
                <a:gd name="T27" fmla="*/ 160 h 238"/>
                <a:gd name="T28" fmla="*/ 88 w 203"/>
                <a:gd name="T29" fmla="*/ 160 h 238"/>
                <a:gd name="T30" fmla="*/ 58 w 203"/>
                <a:gd name="T31" fmla="*/ 172 h 238"/>
                <a:gd name="T32" fmla="*/ 107 w 203"/>
                <a:gd name="T33" fmla="*/ 117 h 238"/>
                <a:gd name="T34" fmla="*/ 115 w 203"/>
                <a:gd name="T35" fmla="*/ 89 h 238"/>
                <a:gd name="T36" fmla="*/ 100 w 203"/>
                <a:gd name="T37" fmla="*/ 91 h 238"/>
                <a:gd name="T38" fmla="*/ 206 w 203"/>
                <a:gd name="T39" fmla="*/ 0 h 2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3" h="238">
                  <a:moveTo>
                    <a:pt x="203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57" y="15"/>
                    <a:pt x="127" y="45"/>
                    <a:pt x="99" y="66"/>
                  </a:cubicBezTo>
                  <a:cubicBezTo>
                    <a:pt x="73" y="88"/>
                    <a:pt x="29" y="103"/>
                    <a:pt x="10" y="132"/>
                  </a:cubicBezTo>
                  <a:cubicBezTo>
                    <a:pt x="32" y="131"/>
                    <a:pt x="54" y="114"/>
                    <a:pt x="77" y="111"/>
                  </a:cubicBezTo>
                  <a:cubicBezTo>
                    <a:pt x="79" y="126"/>
                    <a:pt x="47" y="155"/>
                    <a:pt x="38" y="168"/>
                  </a:cubicBezTo>
                  <a:cubicBezTo>
                    <a:pt x="22" y="188"/>
                    <a:pt x="4" y="211"/>
                    <a:pt x="0" y="238"/>
                  </a:cubicBezTo>
                  <a:cubicBezTo>
                    <a:pt x="1" y="238"/>
                    <a:pt x="2" y="238"/>
                    <a:pt x="2" y="238"/>
                  </a:cubicBezTo>
                  <a:cubicBezTo>
                    <a:pt x="14" y="238"/>
                    <a:pt x="25" y="227"/>
                    <a:pt x="35" y="221"/>
                  </a:cubicBezTo>
                  <a:cubicBezTo>
                    <a:pt x="55" y="208"/>
                    <a:pt x="76" y="195"/>
                    <a:pt x="97" y="182"/>
                  </a:cubicBezTo>
                  <a:cubicBezTo>
                    <a:pt x="114" y="172"/>
                    <a:pt x="140" y="162"/>
                    <a:pt x="153" y="147"/>
                  </a:cubicBezTo>
                  <a:cubicBezTo>
                    <a:pt x="152" y="147"/>
                    <a:pt x="150" y="147"/>
                    <a:pt x="149" y="147"/>
                  </a:cubicBezTo>
                  <a:cubicBezTo>
                    <a:pt x="121" y="147"/>
                    <a:pt x="98" y="175"/>
                    <a:pt x="71" y="178"/>
                  </a:cubicBezTo>
                  <a:cubicBezTo>
                    <a:pt x="76" y="171"/>
                    <a:pt x="83" y="164"/>
                    <a:pt x="89" y="157"/>
                  </a:cubicBezTo>
                  <a:cubicBezTo>
                    <a:pt x="89" y="157"/>
                    <a:pt x="88" y="157"/>
                    <a:pt x="88" y="157"/>
                  </a:cubicBezTo>
                  <a:cubicBezTo>
                    <a:pt x="79" y="157"/>
                    <a:pt x="68" y="167"/>
                    <a:pt x="58" y="169"/>
                  </a:cubicBezTo>
                  <a:cubicBezTo>
                    <a:pt x="71" y="150"/>
                    <a:pt x="88" y="133"/>
                    <a:pt x="104" y="117"/>
                  </a:cubicBezTo>
                  <a:cubicBezTo>
                    <a:pt x="114" y="106"/>
                    <a:pt x="125" y="89"/>
                    <a:pt x="112" y="89"/>
                  </a:cubicBezTo>
                  <a:cubicBezTo>
                    <a:pt x="109" y="89"/>
                    <a:pt x="105" y="89"/>
                    <a:pt x="100" y="91"/>
                  </a:cubicBezTo>
                  <a:cubicBezTo>
                    <a:pt x="137" y="64"/>
                    <a:pt x="166" y="26"/>
                    <a:pt x="20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89">
              <a:extLst>
                <a:ext uri="{FF2B5EF4-FFF2-40B4-BE49-F238E27FC236}">
                  <a16:creationId xmlns:a16="http://schemas.microsoft.com/office/drawing/2014/main" id="{4312369E-9918-4D48-A438-40BAC4FFC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8" y="1344"/>
              <a:ext cx="384" cy="237"/>
            </a:xfrm>
            <a:custGeom>
              <a:avLst/>
              <a:gdLst>
                <a:gd name="T0" fmla="*/ 70 w 383"/>
                <a:gd name="T1" fmla="*/ 233 h 235"/>
                <a:gd name="T2" fmla="*/ 60 w 383"/>
                <a:gd name="T3" fmla="*/ 241 h 235"/>
                <a:gd name="T4" fmla="*/ 70 w 383"/>
                <a:gd name="T5" fmla="*/ 233 h 235"/>
                <a:gd name="T6" fmla="*/ 386 w 383"/>
                <a:gd name="T7" fmla="*/ 0 h 235"/>
                <a:gd name="T8" fmla="*/ 369 w 383"/>
                <a:gd name="T9" fmla="*/ 4 h 235"/>
                <a:gd name="T10" fmla="*/ 309 w 383"/>
                <a:gd name="T11" fmla="*/ 33 h 235"/>
                <a:gd name="T12" fmla="*/ 225 w 383"/>
                <a:gd name="T13" fmla="*/ 85 h 235"/>
                <a:gd name="T14" fmla="*/ 223 w 383"/>
                <a:gd name="T15" fmla="*/ 85 h 235"/>
                <a:gd name="T16" fmla="*/ 216 w 383"/>
                <a:gd name="T17" fmla="*/ 54 h 235"/>
                <a:gd name="T18" fmla="*/ 115 w 383"/>
                <a:gd name="T19" fmla="*/ 96 h 235"/>
                <a:gd name="T20" fmla="*/ 171 w 383"/>
                <a:gd name="T21" fmla="*/ 17 h 235"/>
                <a:gd name="T22" fmla="*/ 78 w 383"/>
                <a:gd name="T23" fmla="*/ 95 h 235"/>
                <a:gd name="T24" fmla="*/ 0 w 383"/>
                <a:gd name="T25" fmla="*/ 187 h 235"/>
                <a:gd name="T26" fmla="*/ 89 w 383"/>
                <a:gd name="T27" fmla="*/ 139 h 235"/>
                <a:gd name="T28" fmla="*/ 184 w 383"/>
                <a:gd name="T29" fmla="*/ 82 h 235"/>
                <a:gd name="T30" fmla="*/ 104 w 383"/>
                <a:gd name="T31" fmla="*/ 186 h 235"/>
                <a:gd name="T32" fmla="*/ 140 w 383"/>
                <a:gd name="T33" fmla="*/ 160 h 235"/>
                <a:gd name="T34" fmla="*/ 70 w 383"/>
                <a:gd name="T35" fmla="*/ 233 h 235"/>
                <a:gd name="T36" fmla="*/ 112 w 383"/>
                <a:gd name="T37" fmla="*/ 209 h 235"/>
                <a:gd name="T38" fmla="*/ 229 w 383"/>
                <a:gd name="T39" fmla="*/ 116 h 235"/>
                <a:gd name="T40" fmla="*/ 386 w 383"/>
                <a:gd name="T41" fmla="*/ 0 h 2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3" h="235">
                  <a:moveTo>
                    <a:pt x="70" y="227"/>
                  </a:moveTo>
                  <a:cubicBezTo>
                    <a:pt x="66" y="230"/>
                    <a:pt x="63" y="232"/>
                    <a:pt x="60" y="235"/>
                  </a:cubicBezTo>
                  <a:cubicBezTo>
                    <a:pt x="63" y="232"/>
                    <a:pt x="67" y="230"/>
                    <a:pt x="70" y="227"/>
                  </a:cubicBezTo>
                  <a:moveTo>
                    <a:pt x="383" y="0"/>
                  </a:moveTo>
                  <a:cubicBezTo>
                    <a:pt x="366" y="4"/>
                    <a:pt x="366" y="4"/>
                    <a:pt x="366" y="4"/>
                  </a:cubicBezTo>
                  <a:cubicBezTo>
                    <a:pt x="351" y="17"/>
                    <a:pt x="325" y="23"/>
                    <a:pt x="306" y="33"/>
                  </a:cubicBezTo>
                  <a:cubicBezTo>
                    <a:pt x="285" y="43"/>
                    <a:pt x="245" y="82"/>
                    <a:pt x="222" y="82"/>
                  </a:cubicBezTo>
                  <a:cubicBezTo>
                    <a:pt x="221" y="82"/>
                    <a:pt x="220" y="82"/>
                    <a:pt x="220" y="82"/>
                  </a:cubicBezTo>
                  <a:cubicBezTo>
                    <a:pt x="215" y="74"/>
                    <a:pt x="211" y="65"/>
                    <a:pt x="213" y="54"/>
                  </a:cubicBezTo>
                  <a:cubicBezTo>
                    <a:pt x="177" y="54"/>
                    <a:pt x="149" y="90"/>
                    <a:pt x="115" y="93"/>
                  </a:cubicBezTo>
                  <a:cubicBezTo>
                    <a:pt x="132" y="69"/>
                    <a:pt x="162" y="44"/>
                    <a:pt x="171" y="17"/>
                  </a:cubicBezTo>
                  <a:cubicBezTo>
                    <a:pt x="136" y="27"/>
                    <a:pt x="104" y="68"/>
                    <a:pt x="78" y="92"/>
                  </a:cubicBezTo>
                  <a:cubicBezTo>
                    <a:pt x="50" y="120"/>
                    <a:pt x="16" y="145"/>
                    <a:pt x="0" y="181"/>
                  </a:cubicBezTo>
                  <a:cubicBezTo>
                    <a:pt x="31" y="171"/>
                    <a:pt x="61" y="152"/>
                    <a:pt x="89" y="136"/>
                  </a:cubicBezTo>
                  <a:cubicBezTo>
                    <a:pt x="115" y="122"/>
                    <a:pt x="155" y="80"/>
                    <a:pt x="184" y="79"/>
                  </a:cubicBezTo>
                  <a:cubicBezTo>
                    <a:pt x="176" y="114"/>
                    <a:pt x="125" y="149"/>
                    <a:pt x="104" y="180"/>
                  </a:cubicBezTo>
                  <a:cubicBezTo>
                    <a:pt x="117" y="174"/>
                    <a:pt x="126" y="160"/>
                    <a:pt x="140" y="157"/>
                  </a:cubicBezTo>
                  <a:cubicBezTo>
                    <a:pt x="115" y="178"/>
                    <a:pt x="95" y="206"/>
                    <a:pt x="70" y="227"/>
                  </a:cubicBezTo>
                  <a:cubicBezTo>
                    <a:pt x="83" y="218"/>
                    <a:pt x="99" y="212"/>
                    <a:pt x="112" y="203"/>
                  </a:cubicBezTo>
                  <a:cubicBezTo>
                    <a:pt x="152" y="175"/>
                    <a:pt x="188" y="144"/>
                    <a:pt x="226" y="113"/>
                  </a:cubicBezTo>
                  <a:cubicBezTo>
                    <a:pt x="274" y="74"/>
                    <a:pt x="326" y="26"/>
                    <a:pt x="38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90">
              <a:extLst>
                <a:ext uri="{FF2B5EF4-FFF2-40B4-BE49-F238E27FC236}">
                  <a16:creationId xmlns:a16="http://schemas.microsoft.com/office/drawing/2014/main" id="{CE0243FB-49F8-49B9-8095-8D0E4FF1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220"/>
              <a:ext cx="173" cy="88"/>
            </a:xfrm>
            <a:custGeom>
              <a:avLst/>
              <a:gdLst>
                <a:gd name="T0" fmla="*/ 169 w 173"/>
                <a:gd name="T1" fmla="*/ 0 h 88"/>
                <a:gd name="T2" fmla="*/ 131 w 173"/>
                <a:gd name="T3" fmla="*/ 20 h 88"/>
                <a:gd name="T4" fmla="*/ 93 w 173"/>
                <a:gd name="T5" fmla="*/ 41 h 88"/>
                <a:gd name="T6" fmla="*/ 93 w 173"/>
                <a:gd name="T7" fmla="*/ 41 h 88"/>
                <a:gd name="T8" fmla="*/ 100 w 173"/>
                <a:gd name="T9" fmla="*/ 15 h 88"/>
                <a:gd name="T10" fmla="*/ 54 w 173"/>
                <a:gd name="T11" fmla="*/ 44 h 88"/>
                <a:gd name="T12" fmla="*/ 0 w 173"/>
                <a:gd name="T13" fmla="*/ 88 h 88"/>
                <a:gd name="T14" fmla="*/ 56 w 173"/>
                <a:gd name="T15" fmla="*/ 61 h 88"/>
                <a:gd name="T16" fmla="*/ 68 w 173"/>
                <a:gd name="T17" fmla="*/ 74 h 88"/>
                <a:gd name="T18" fmla="*/ 111 w 173"/>
                <a:gd name="T19" fmla="*/ 58 h 88"/>
                <a:gd name="T20" fmla="*/ 116 w 173"/>
                <a:gd name="T21" fmla="*/ 63 h 88"/>
                <a:gd name="T22" fmla="*/ 169 w 173"/>
                <a:gd name="T23" fmla="*/ 25 h 88"/>
                <a:gd name="T24" fmla="*/ 167 w 173"/>
                <a:gd name="T25" fmla="*/ 16 h 88"/>
                <a:gd name="T26" fmla="*/ 173 w 173"/>
                <a:gd name="T27" fmla="*/ 0 h 88"/>
                <a:gd name="T28" fmla="*/ 169 w 173"/>
                <a:gd name="T29" fmla="*/ 0 h 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" h="88">
                  <a:moveTo>
                    <a:pt x="169" y="0"/>
                  </a:moveTo>
                  <a:cubicBezTo>
                    <a:pt x="156" y="0"/>
                    <a:pt x="143" y="10"/>
                    <a:pt x="131" y="20"/>
                  </a:cubicBezTo>
                  <a:cubicBezTo>
                    <a:pt x="119" y="31"/>
                    <a:pt x="106" y="41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32"/>
                    <a:pt x="100" y="23"/>
                    <a:pt x="100" y="15"/>
                  </a:cubicBezTo>
                  <a:cubicBezTo>
                    <a:pt x="82" y="16"/>
                    <a:pt x="67" y="33"/>
                    <a:pt x="54" y="44"/>
                  </a:cubicBezTo>
                  <a:cubicBezTo>
                    <a:pt x="37" y="58"/>
                    <a:pt x="11" y="69"/>
                    <a:pt x="0" y="88"/>
                  </a:cubicBezTo>
                  <a:cubicBezTo>
                    <a:pt x="11" y="87"/>
                    <a:pt x="39" y="61"/>
                    <a:pt x="56" y="61"/>
                  </a:cubicBezTo>
                  <a:cubicBezTo>
                    <a:pt x="62" y="61"/>
                    <a:pt x="67" y="64"/>
                    <a:pt x="68" y="74"/>
                  </a:cubicBezTo>
                  <a:cubicBezTo>
                    <a:pt x="83" y="73"/>
                    <a:pt x="95" y="59"/>
                    <a:pt x="111" y="58"/>
                  </a:cubicBezTo>
                  <a:cubicBezTo>
                    <a:pt x="111" y="62"/>
                    <a:pt x="113" y="63"/>
                    <a:pt x="116" y="63"/>
                  </a:cubicBezTo>
                  <a:cubicBezTo>
                    <a:pt x="129" y="63"/>
                    <a:pt x="162" y="31"/>
                    <a:pt x="169" y="2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71" y="12"/>
                    <a:pt x="173" y="5"/>
                    <a:pt x="173" y="0"/>
                  </a:cubicBezTo>
                  <a:cubicBezTo>
                    <a:pt x="172" y="0"/>
                    <a:pt x="170" y="0"/>
                    <a:pt x="169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91">
              <a:extLst>
                <a:ext uri="{FF2B5EF4-FFF2-40B4-BE49-F238E27FC236}">
                  <a16:creationId xmlns:a16="http://schemas.microsoft.com/office/drawing/2014/main" id="{62FD949F-2B94-4F24-A88C-DEA73076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94"/>
              <a:ext cx="23" cy="206"/>
            </a:xfrm>
            <a:custGeom>
              <a:avLst/>
              <a:gdLst>
                <a:gd name="T0" fmla="*/ 20 w 23"/>
                <a:gd name="T1" fmla="*/ 0 h 205"/>
                <a:gd name="T2" fmla="*/ 23 w 23"/>
                <a:gd name="T3" fmla="*/ 208 h 205"/>
                <a:gd name="T4" fmla="*/ 20 w 23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5">
                  <a:moveTo>
                    <a:pt x="20" y="0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23" y="205"/>
                    <a:pt x="0" y="51"/>
                    <a:pt x="20" y="0"/>
                  </a:cubicBezTo>
                  <a:close/>
                </a:path>
              </a:pathLst>
            </a:custGeom>
            <a:solidFill>
              <a:srgbClr val="B0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92">
              <a:extLst>
                <a:ext uri="{FF2B5EF4-FFF2-40B4-BE49-F238E27FC236}">
                  <a16:creationId xmlns:a16="http://schemas.microsoft.com/office/drawing/2014/main" id="{3F72E946-7801-4C3E-8FF6-B039C7514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285"/>
              <a:ext cx="34" cy="208"/>
            </a:xfrm>
            <a:custGeom>
              <a:avLst/>
              <a:gdLst>
                <a:gd name="T0" fmla="*/ 0 w 34"/>
                <a:gd name="T1" fmla="*/ 0 h 207"/>
                <a:gd name="T2" fmla="*/ 1 w 34"/>
                <a:gd name="T3" fmla="*/ 210 h 207"/>
                <a:gd name="T4" fmla="*/ 0 w 34"/>
                <a:gd name="T5" fmla="*/ 0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7">
                  <a:moveTo>
                    <a:pt x="0" y="0"/>
                  </a:moveTo>
                  <a:cubicBezTo>
                    <a:pt x="1" y="207"/>
                    <a:pt x="1" y="207"/>
                    <a:pt x="1" y="207"/>
                  </a:cubicBezTo>
                  <a:cubicBezTo>
                    <a:pt x="1" y="207"/>
                    <a:pt x="34" y="58"/>
                    <a:pt x="0" y="0"/>
                  </a:cubicBezTo>
                </a:path>
              </a:pathLst>
            </a:custGeom>
            <a:solidFill>
              <a:srgbClr val="8A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93">
              <a:extLst>
                <a:ext uri="{FF2B5EF4-FFF2-40B4-BE49-F238E27FC236}">
                  <a16:creationId xmlns:a16="http://schemas.microsoft.com/office/drawing/2014/main" id="{58789A3F-9BAE-4EFF-8996-2F4711C9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093"/>
              <a:ext cx="79" cy="208"/>
            </a:xfrm>
            <a:custGeom>
              <a:avLst/>
              <a:gdLst>
                <a:gd name="T0" fmla="*/ 0 w 79"/>
                <a:gd name="T1" fmla="*/ 0 h 207"/>
                <a:gd name="T2" fmla="*/ 64 w 79"/>
                <a:gd name="T3" fmla="*/ 78 h 207"/>
                <a:gd name="T4" fmla="*/ 57 w 79"/>
                <a:gd name="T5" fmla="*/ 210 h 207"/>
                <a:gd name="T6" fmla="*/ 69 w 79"/>
                <a:gd name="T7" fmla="*/ 69 h 207"/>
                <a:gd name="T8" fmla="*/ 0 w 79"/>
                <a:gd name="T9" fmla="*/ 0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207">
                  <a:moveTo>
                    <a:pt x="0" y="0"/>
                  </a:moveTo>
                  <a:cubicBezTo>
                    <a:pt x="0" y="0"/>
                    <a:pt x="59" y="43"/>
                    <a:pt x="64" y="78"/>
                  </a:cubicBezTo>
                  <a:cubicBezTo>
                    <a:pt x="69" y="112"/>
                    <a:pt x="57" y="207"/>
                    <a:pt x="57" y="207"/>
                  </a:cubicBezTo>
                  <a:cubicBezTo>
                    <a:pt x="57" y="207"/>
                    <a:pt x="79" y="98"/>
                    <a:pt x="69" y="69"/>
                  </a:cubicBezTo>
                  <a:cubicBezTo>
                    <a:pt x="59" y="39"/>
                    <a:pt x="0" y="0"/>
                    <a:pt x="0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94">
              <a:extLst>
                <a:ext uri="{FF2B5EF4-FFF2-40B4-BE49-F238E27FC236}">
                  <a16:creationId xmlns:a16="http://schemas.microsoft.com/office/drawing/2014/main" id="{DA0AC93B-A4AD-4D7B-A322-833F92AA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292"/>
              <a:ext cx="65" cy="93"/>
            </a:xfrm>
            <a:custGeom>
              <a:avLst/>
              <a:gdLst>
                <a:gd name="T0" fmla="*/ 42 w 65"/>
                <a:gd name="T1" fmla="*/ 0 h 93"/>
                <a:gd name="T2" fmla="*/ 0 w 65"/>
                <a:gd name="T3" fmla="*/ 93 h 93"/>
                <a:gd name="T4" fmla="*/ 50 w 65"/>
                <a:gd name="T5" fmla="*/ 5 h 93"/>
                <a:gd name="T6" fmla="*/ 65 w 65"/>
                <a:gd name="T7" fmla="*/ 9 h 93"/>
                <a:gd name="T8" fmla="*/ 42 w 65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93">
                  <a:moveTo>
                    <a:pt x="42" y="0"/>
                  </a:moveTo>
                  <a:cubicBezTo>
                    <a:pt x="2" y="0"/>
                    <a:pt x="0" y="93"/>
                    <a:pt x="0" y="93"/>
                  </a:cubicBezTo>
                  <a:cubicBezTo>
                    <a:pt x="9" y="18"/>
                    <a:pt x="34" y="5"/>
                    <a:pt x="50" y="5"/>
                  </a:cubicBezTo>
                  <a:cubicBezTo>
                    <a:pt x="59" y="5"/>
                    <a:pt x="65" y="9"/>
                    <a:pt x="65" y="9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5">
              <a:extLst>
                <a:ext uri="{FF2B5EF4-FFF2-40B4-BE49-F238E27FC236}">
                  <a16:creationId xmlns:a16="http://schemas.microsoft.com/office/drawing/2014/main" id="{DD2B03B6-A9A6-4F8E-B560-4D6BAACE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304"/>
              <a:ext cx="102" cy="199"/>
            </a:xfrm>
            <a:custGeom>
              <a:avLst/>
              <a:gdLst>
                <a:gd name="T0" fmla="*/ 102 w 102"/>
                <a:gd name="T1" fmla="*/ 18 h 198"/>
                <a:gd name="T2" fmla="*/ 59 w 102"/>
                <a:gd name="T3" fmla="*/ 7 h 198"/>
                <a:gd name="T4" fmla="*/ 31 w 102"/>
                <a:gd name="T5" fmla="*/ 73 h 198"/>
                <a:gd name="T6" fmla="*/ 0 w 102"/>
                <a:gd name="T7" fmla="*/ 201 h 198"/>
                <a:gd name="T8" fmla="*/ 102 w 102"/>
                <a:gd name="T9" fmla="*/ 18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98">
                  <a:moveTo>
                    <a:pt x="102" y="18"/>
                  </a:moveTo>
                  <a:cubicBezTo>
                    <a:pt x="102" y="18"/>
                    <a:pt x="72" y="0"/>
                    <a:pt x="59" y="7"/>
                  </a:cubicBezTo>
                  <a:cubicBezTo>
                    <a:pt x="47" y="13"/>
                    <a:pt x="37" y="31"/>
                    <a:pt x="31" y="73"/>
                  </a:cubicBezTo>
                  <a:cubicBezTo>
                    <a:pt x="26" y="115"/>
                    <a:pt x="10" y="176"/>
                    <a:pt x="0" y="198"/>
                  </a:cubicBezTo>
                  <a:cubicBezTo>
                    <a:pt x="0" y="198"/>
                    <a:pt x="89" y="73"/>
                    <a:pt x="102" y="18"/>
                  </a:cubicBezTo>
                  <a:close/>
                </a:path>
              </a:pathLst>
            </a:custGeom>
            <a:solidFill>
              <a:srgbClr val="58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96">
              <a:extLst>
                <a:ext uri="{FF2B5EF4-FFF2-40B4-BE49-F238E27FC236}">
                  <a16:creationId xmlns:a16="http://schemas.microsoft.com/office/drawing/2014/main" id="{8DD17A6E-BFCB-4E2D-8A6C-A5043C97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240"/>
              <a:ext cx="206" cy="200"/>
            </a:xfrm>
            <a:custGeom>
              <a:avLst/>
              <a:gdLst>
                <a:gd name="T0" fmla="*/ 18 w 206"/>
                <a:gd name="T1" fmla="*/ 0 h 199"/>
                <a:gd name="T2" fmla="*/ 0 w 206"/>
                <a:gd name="T3" fmla="*/ 1 h 199"/>
                <a:gd name="T4" fmla="*/ 99 w 206"/>
                <a:gd name="T5" fmla="*/ 20 h 199"/>
                <a:gd name="T6" fmla="*/ 192 w 206"/>
                <a:gd name="T7" fmla="*/ 202 h 199"/>
                <a:gd name="T8" fmla="*/ 136 w 206"/>
                <a:gd name="T9" fmla="*/ 29 h 199"/>
                <a:gd name="T10" fmla="*/ 18 w 206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99">
                  <a:moveTo>
                    <a:pt x="18" y="0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0" y="1"/>
                    <a:pt x="79" y="11"/>
                    <a:pt x="99" y="20"/>
                  </a:cubicBezTo>
                  <a:cubicBezTo>
                    <a:pt x="118" y="29"/>
                    <a:pt x="189" y="56"/>
                    <a:pt x="192" y="199"/>
                  </a:cubicBezTo>
                  <a:cubicBezTo>
                    <a:pt x="192" y="199"/>
                    <a:pt x="206" y="76"/>
                    <a:pt x="136" y="29"/>
                  </a:cubicBezTo>
                  <a:cubicBezTo>
                    <a:pt x="98" y="4"/>
                    <a:pt x="46" y="0"/>
                    <a:pt x="18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97">
              <a:extLst>
                <a:ext uri="{FF2B5EF4-FFF2-40B4-BE49-F238E27FC236}">
                  <a16:creationId xmlns:a16="http://schemas.microsoft.com/office/drawing/2014/main" id="{146E7FA1-B86D-4AE3-9C9A-BFAE7739F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294"/>
              <a:ext cx="79" cy="69"/>
            </a:xfrm>
            <a:custGeom>
              <a:avLst/>
              <a:gdLst>
                <a:gd name="T0" fmla="*/ 79 w 79"/>
                <a:gd name="T1" fmla="*/ 0 h 69"/>
                <a:gd name="T2" fmla="*/ 0 w 79"/>
                <a:gd name="T3" fmla="*/ 15 h 69"/>
                <a:gd name="T4" fmla="*/ 46 w 79"/>
                <a:gd name="T5" fmla="*/ 16 h 69"/>
                <a:gd name="T6" fmla="*/ 70 w 79"/>
                <a:gd name="T7" fmla="*/ 69 h 69"/>
                <a:gd name="T8" fmla="*/ 79 w 79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9">
                  <a:moveTo>
                    <a:pt x="79" y="0"/>
                  </a:moveTo>
                  <a:cubicBezTo>
                    <a:pt x="79" y="0"/>
                    <a:pt x="32" y="20"/>
                    <a:pt x="0" y="15"/>
                  </a:cubicBezTo>
                  <a:cubicBezTo>
                    <a:pt x="0" y="15"/>
                    <a:pt x="23" y="24"/>
                    <a:pt x="46" y="16"/>
                  </a:cubicBezTo>
                  <a:cubicBezTo>
                    <a:pt x="69" y="8"/>
                    <a:pt x="72" y="17"/>
                    <a:pt x="70" y="69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B0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8">
            <a:extLst>
              <a:ext uri="{FF2B5EF4-FFF2-40B4-BE49-F238E27FC236}">
                <a16:creationId xmlns:a16="http://schemas.microsoft.com/office/drawing/2014/main" id="{ADF3521D-0D92-4FCF-B9EE-E42858A4D53A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3232150"/>
            <a:ext cx="995363" cy="1504950"/>
            <a:chOff x="4544" y="1901"/>
            <a:chExt cx="627" cy="948"/>
          </a:xfrm>
        </p:grpSpPr>
        <p:sp>
          <p:nvSpPr>
            <p:cNvPr id="42009" name="Freeform 99">
              <a:extLst>
                <a:ext uri="{FF2B5EF4-FFF2-40B4-BE49-F238E27FC236}">
                  <a16:creationId xmlns:a16="http://schemas.microsoft.com/office/drawing/2014/main" id="{A19F0711-AB44-4CD1-BF59-B89495A0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01"/>
              <a:ext cx="627" cy="948"/>
            </a:xfrm>
            <a:custGeom>
              <a:avLst/>
              <a:gdLst>
                <a:gd name="T0" fmla="*/ 286 w 810"/>
                <a:gd name="T1" fmla="*/ 261 h 1225"/>
                <a:gd name="T2" fmla="*/ 344 w 810"/>
                <a:gd name="T3" fmla="*/ 555 h 1225"/>
                <a:gd name="T4" fmla="*/ 63 w 810"/>
                <a:gd name="T5" fmla="*/ 354 h 1225"/>
                <a:gd name="T6" fmla="*/ 115 w 810"/>
                <a:gd name="T7" fmla="*/ 13 h 1225"/>
                <a:gd name="T8" fmla="*/ 286 w 810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0" h="1225">
                  <a:moveTo>
                    <a:pt x="616" y="562"/>
                  </a:moveTo>
                  <a:cubicBezTo>
                    <a:pt x="753" y="884"/>
                    <a:pt x="810" y="1169"/>
                    <a:pt x="743" y="1197"/>
                  </a:cubicBezTo>
                  <a:cubicBezTo>
                    <a:pt x="677" y="1225"/>
                    <a:pt x="274" y="1088"/>
                    <a:pt x="137" y="765"/>
                  </a:cubicBezTo>
                  <a:cubicBezTo>
                    <a:pt x="0" y="442"/>
                    <a:pt x="181" y="56"/>
                    <a:pt x="248" y="28"/>
                  </a:cubicBezTo>
                  <a:cubicBezTo>
                    <a:pt x="314" y="0"/>
                    <a:pt x="479" y="239"/>
                    <a:pt x="616" y="562"/>
                  </a:cubicBezTo>
                </a:path>
              </a:pathLst>
            </a:custGeom>
            <a:solidFill>
              <a:srgbClr val="CF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00">
              <a:extLst>
                <a:ext uri="{FF2B5EF4-FFF2-40B4-BE49-F238E27FC236}">
                  <a16:creationId xmlns:a16="http://schemas.microsoft.com/office/drawing/2014/main" id="{E4DF7291-2DF6-4A26-85DF-E54800CA8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01"/>
              <a:ext cx="487" cy="948"/>
            </a:xfrm>
            <a:custGeom>
              <a:avLst/>
              <a:gdLst>
                <a:gd name="T0" fmla="*/ 202 w 629"/>
                <a:gd name="T1" fmla="*/ 261 h 1225"/>
                <a:gd name="T2" fmla="*/ 261 w 629"/>
                <a:gd name="T3" fmla="*/ 555 h 1225"/>
                <a:gd name="T4" fmla="*/ 90 w 629"/>
                <a:gd name="T5" fmla="*/ 308 h 1225"/>
                <a:gd name="T6" fmla="*/ 31 w 629"/>
                <a:gd name="T7" fmla="*/ 13 h 1225"/>
                <a:gd name="T8" fmla="*/ 202 w 629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1225">
                  <a:moveTo>
                    <a:pt x="435" y="562"/>
                  </a:moveTo>
                  <a:cubicBezTo>
                    <a:pt x="572" y="884"/>
                    <a:pt x="629" y="1169"/>
                    <a:pt x="562" y="1197"/>
                  </a:cubicBezTo>
                  <a:cubicBezTo>
                    <a:pt x="496" y="1225"/>
                    <a:pt x="331" y="986"/>
                    <a:pt x="194" y="664"/>
                  </a:cubicBezTo>
                  <a:cubicBezTo>
                    <a:pt x="57" y="341"/>
                    <a:pt x="0" y="56"/>
                    <a:pt x="67" y="28"/>
                  </a:cubicBezTo>
                  <a:cubicBezTo>
                    <a:pt x="133" y="0"/>
                    <a:pt x="298" y="239"/>
                    <a:pt x="435" y="562"/>
                  </a:cubicBezTo>
                </a:path>
              </a:pathLst>
            </a:custGeom>
            <a:solidFill>
              <a:srgbClr val="C7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101">
              <a:extLst>
                <a:ext uri="{FF2B5EF4-FFF2-40B4-BE49-F238E27FC236}">
                  <a16:creationId xmlns:a16="http://schemas.microsoft.com/office/drawing/2014/main" id="{28B224C8-003C-4461-8804-50FCBBEA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0"/>
              <a:ext cx="504" cy="498"/>
            </a:xfrm>
            <a:custGeom>
              <a:avLst/>
              <a:gdLst>
                <a:gd name="T0" fmla="*/ 201 w 651"/>
                <a:gd name="T1" fmla="*/ 176 h 644"/>
                <a:gd name="T2" fmla="*/ 0 w 651"/>
                <a:gd name="T3" fmla="*/ 0 h 644"/>
                <a:gd name="T4" fmla="*/ 22 w 651"/>
                <a:gd name="T5" fmla="*/ 86 h 644"/>
                <a:gd name="T6" fmla="*/ 302 w 651"/>
                <a:gd name="T7" fmla="*/ 286 h 644"/>
                <a:gd name="T8" fmla="*/ 201 w 651"/>
                <a:gd name="T9" fmla="*/ 17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431" y="382"/>
                  </a:moveTo>
                  <a:cubicBezTo>
                    <a:pt x="287" y="325"/>
                    <a:pt x="93" y="199"/>
                    <a:pt x="0" y="0"/>
                  </a:cubicBezTo>
                  <a:cubicBezTo>
                    <a:pt x="6" y="62"/>
                    <a:pt x="20" y="124"/>
                    <a:pt x="46" y="185"/>
                  </a:cubicBezTo>
                  <a:cubicBezTo>
                    <a:pt x="182" y="506"/>
                    <a:pt x="582" y="644"/>
                    <a:pt x="651" y="618"/>
                  </a:cubicBezTo>
                  <a:cubicBezTo>
                    <a:pt x="608" y="634"/>
                    <a:pt x="523" y="539"/>
                    <a:pt x="431" y="382"/>
                  </a:cubicBezTo>
                </a:path>
              </a:pathLst>
            </a:custGeom>
            <a:solidFill>
              <a:srgbClr val="C9D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02">
              <a:extLst>
                <a:ext uri="{FF2B5EF4-FFF2-40B4-BE49-F238E27FC236}">
                  <a16:creationId xmlns:a16="http://schemas.microsoft.com/office/drawing/2014/main" id="{BCE5996E-6083-454B-9F50-674041A7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5"/>
              <a:ext cx="308" cy="727"/>
            </a:xfrm>
            <a:custGeom>
              <a:avLst/>
              <a:gdLst>
                <a:gd name="T0" fmla="*/ 70 w 398"/>
                <a:gd name="T1" fmla="*/ 227 h 940"/>
                <a:gd name="T2" fmla="*/ 184 w 398"/>
                <a:gd name="T3" fmla="*/ 435 h 940"/>
                <a:gd name="T4" fmla="*/ 115 w 398"/>
                <a:gd name="T5" fmla="*/ 207 h 940"/>
                <a:gd name="T6" fmla="*/ 0 w 398"/>
                <a:gd name="T7" fmla="*/ 0 h 940"/>
                <a:gd name="T8" fmla="*/ 70 w 398"/>
                <a:gd name="T9" fmla="*/ 227 h 9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940">
                  <a:moveTo>
                    <a:pt x="150" y="491"/>
                  </a:moveTo>
                  <a:cubicBezTo>
                    <a:pt x="232" y="683"/>
                    <a:pt x="324" y="846"/>
                    <a:pt x="398" y="940"/>
                  </a:cubicBezTo>
                  <a:cubicBezTo>
                    <a:pt x="383" y="821"/>
                    <a:pt x="330" y="642"/>
                    <a:pt x="248" y="449"/>
                  </a:cubicBezTo>
                  <a:cubicBezTo>
                    <a:pt x="166" y="256"/>
                    <a:pt x="74" y="94"/>
                    <a:pt x="0" y="0"/>
                  </a:cubicBezTo>
                  <a:cubicBezTo>
                    <a:pt x="15" y="119"/>
                    <a:pt x="68" y="298"/>
                    <a:pt x="150" y="491"/>
                  </a:cubicBezTo>
                </a:path>
              </a:pathLst>
            </a:custGeom>
            <a:solidFill>
              <a:srgbClr val="B9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103">
              <a:extLst>
                <a:ext uri="{FF2B5EF4-FFF2-40B4-BE49-F238E27FC236}">
                  <a16:creationId xmlns:a16="http://schemas.microsoft.com/office/drawing/2014/main" id="{76E95693-27C0-4953-B2DA-12531F31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919"/>
              <a:ext cx="431" cy="912"/>
            </a:xfrm>
            <a:custGeom>
              <a:avLst/>
              <a:gdLst>
                <a:gd name="T0" fmla="*/ 185 w 557"/>
                <a:gd name="T1" fmla="*/ 250 h 1179"/>
                <a:gd name="T2" fmla="*/ 183 w 557"/>
                <a:gd name="T3" fmla="*/ 250 h 1179"/>
                <a:gd name="T4" fmla="*/ 237 w 557"/>
                <a:gd name="T5" fmla="*/ 399 h 1179"/>
                <a:gd name="T6" fmla="*/ 255 w 557"/>
                <a:gd name="T7" fmla="*/ 506 h 1179"/>
                <a:gd name="T8" fmla="*/ 252 w 557"/>
                <a:gd name="T9" fmla="*/ 530 h 1179"/>
                <a:gd name="T10" fmla="*/ 248 w 557"/>
                <a:gd name="T11" fmla="*/ 538 h 1179"/>
                <a:gd name="T12" fmla="*/ 243 w 557"/>
                <a:gd name="T13" fmla="*/ 542 h 1179"/>
                <a:gd name="T14" fmla="*/ 239 w 557"/>
                <a:gd name="T15" fmla="*/ 543 h 1179"/>
                <a:gd name="T16" fmla="*/ 225 w 557"/>
                <a:gd name="T17" fmla="*/ 538 h 1179"/>
                <a:gd name="T18" fmla="*/ 193 w 557"/>
                <a:gd name="T19" fmla="*/ 509 h 1179"/>
                <a:gd name="T20" fmla="*/ 75 w 557"/>
                <a:gd name="T21" fmla="*/ 295 h 1179"/>
                <a:gd name="T22" fmla="*/ 22 w 557"/>
                <a:gd name="T23" fmla="*/ 147 h 1179"/>
                <a:gd name="T24" fmla="*/ 3 w 557"/>
                <a:gd name="T25" fmla="*/ 40 h 1179"/>
                <a:gd name="T26" fmla="*/ 6 w 557"/>
                <a:gd name="T27" fmla="*/ 15 h 1179"/>
                <a:gd name="T28" fmla="*/ 9 w 557"/>
                <a:gd name="T29" fmla="*/ 8 h 1179"/>
                <a:gd name="T30" fmla="*/ 15 w 557"/>
                <a:gd name="T31" fmla="*/ 4 h 1179"/>
                <a:gd name="T32" fmla="*/ 19 w 557"/>
                <a:gd name="T33" fmla="*/ 3 h 1179"/>
                <a:gd name="T34" fmla="*/ 33 w 557"/>
                <a:gd name="T35" fmla="*/ 7 h 1179"/>
                <a:gd name="T36" fmla="*/ 65 w 557"/>
                <a:gd name="T37" fmla="*/ 37 h 1179"/>
                <a:gd name="T38" fmla="*/ 183 w 557"/>
                <a:gd name="T39" fmla="*/ 250 h 1179"/>
                <a:gd name="T40" fmla="*/ 185 w 557"/>
                <a:gd name="T41" fmla="*/ 250 h 1179"/>
                <a:gd name="T42" fmla="*/ 186 w 557"/>
                <a:gd name="T43" fmla="*/ 248 h 1179"/>
                <a:gd name="T44" fmla="*/ 94 w 557"/>
                <a:gd name="T45" fmla="*/ 71 h 1179"/>
                <a:gd name="T46" fmla="*/ 52 w 557"/>
                <a:gd name="T47" fmla="*/ 19 h 1179"/>
                <a:gd name="T48" fmla="*/ 35 w 557"/>
                <a:gd name="T49" fmla="*/ 5 h 1179"/>
                <a:gd name="T50" fmla="*/ 19 w 557"/>
                <a:gd name="T51" fmla="*/ 0 h 1179"/>
                <a:gd name="T52" fmla="*/ 13 w 557"/>
                <a:gd name="T53" fmla="*/ 2 h 1179"/>
                <a:gd name="T54" fmla="*/ 7 w 557"/>
                <a:gd name="T55" fmla="*/ 6 h 1179"/>
                <a:gd name="T56" fmla="*/ 2 w 557"/>
                <a:gd name="T57" fmla="*/ 19 h 1179"/>
                <a:gd name="T58" fmla="*/ 0 w 557"/>
                <a:gd name="T59" fmla="*/ 40 h 1179"/>
                <a:gd name="T60" fmla="*/ 19 w 557"/>
                <a:gd name="T61" fmla="*/ 148 h 1179"/>
                <a:gd name="T62" fmla="*/ 72 w 557"/>
                <a:gd name="T63" fmla="*/ 297 h 1179"/>
                <a:gd name="T64" fmla="*/ 165 w 557"/>
                <a:gd name="T65" fmla="*/ 474 h 1179"/>
                <a:gd name="T66" fmla="*/ 206 w 557"/>
                <a:gd name="T67" fmla="*/ 527 h 1179"/>
                <a:gd name="T68" fmla="*/ 224 w 557"/>
                <a:gd name="T69" fmla="*/ 541 h 1179"/>
                <a:gd name="T70" fmla="*/ 239 w 557"/>
                <a:gd name="T71" fmla="*/ 545 h 1179"/>
                <a:gd name="T72" fmla="*/ 245 w 557"/>
                <a:gd name="T73" fmla="*/ 545 h 1179"/>
                <a:gd name="T74" fmla="*/ 251 w 557"/>
                <a:gd name="T75" fmla="*/ 540 h 1179"/>
                <a:gd name="T76" fmla="*/ 256 w 557"/>
                <a:gd name="T77" fmla="*/ 527 h 1179"/>
                <a:gd name="T78" fmla="*/ 258 w 557"/>
                <a:gd name="T79" fmla="*/ 506 h 1179"/>
                <a:gd name="T80" fmla="*/ 239 w 557"/>
                <a:gd name="T81" fmla="*/ 398 h 1179"/>
                <a:gd name="T82" fmla="*/ 186 w 557"/>
                <a:gd name="T83" fmla="*/ 248 h 1179"/>
                <a:gd name="T84" fmla="*/ 185 w 557"/>
                <a:gd name="T85" fmla="*/ 250 h 11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7" h="1179">
                  <a:moveTo>
                    <a:pt x="399" y="539"/>
                  </a:moveTo>
                  <a:cubicBezTo>
                    <a:pt x="396" y="540"/>
                    <a:pt x="396" y="540"/>
                    <a:pt x="396" y="540"/>
                  </a:cubicBezTo>
                  <a:cubicBezTo>
                    <a:pt x="445" y="655"/>
                    <a:pt x="484" y="766"/>
                    <a:pt x="510" y="862"/>
                  </a:cubicBezTo>
                  <a:cubicBezTo>
                    <a:pt x="537" y="957"/>
                    <a:pt x="551" y="1038"/>
                    <a:pt x="551" y="1094"/>
                  </a:cubicBezTo>
                  <a:cubicBezTo>
                    <a:pt x="551" y="1115"/>
                    <a:pt x="549" y="1133"/>
                    <a:pt x="544" y="1146"/>
                  </a:cubicBezTo>
                  <a:cubicBezTo>
                    <a:pt x="542" y="1153"/>
                    <a:pt x="540" y="1158"/>
                    <a:pt x="536" y="1163"/>
                  </a:cubicBezTo>
                  <a:cubicBezTo>
                    <a:pt x="533" y="1167"/>
                    <a:pt x="529" y="1170"/>
                    <a:pt x="525" y="1171"/>
                  </a:cubicBezTo>
                  <a:cubicBezTo>
                    <a:pt x="522" y="1173"/>
                    <a:pt x="519" y="1173"/>
                    <a:pt x="515" y="1173"/>
                  </a:cubicBezTo>
                  <a:cubicBezTo>
                    <a:pt x="507" y="1173"/>
                    <a:pt x="497" y="1170"/>
                    <a:pt x="486" y="1163"/>
                  </a:cubicBezTo>
                  <a:cubicBezTo>
                    <a:pt x="466" y="1152"/>
                    <a:pt x="443" y="1130"/>
                    <a:pt x="418" y="1099"/>
                  </a:cubicBezTo>
                  <a:cubicBezTo>
                    <a:pt x="342" y="1008"/>
                    <a:pt x="246" y="840"/>
                    <a:pt x="161" y="639"/>
                  </a:cubicBezTo>
                  <a:cubicBezTo>
                    <a:pt x="112" y="524"/>
                    <a:pt x="73" y="413"/>
                    <a:pt x="47" y="317"/>
                  </a:cubicBezTo>
                  <a:cubicBezTo>
                    <a:pt x="20" y="222"/>
                    <a:pt x="6" y="141"/>
                    <a:pt x="6" y="86"/>
                  </a:cubicBezTo>
                  <a:cubicBezTo>
                    <a:pt x="6" y="64"/>
                    <a:pt x="8" y="46"/>
                    <a:pt x="13" y="33"/>
                  </a:cubicBezTo>
                  <a:cubicBezTo>
                    <a:pt x="15" y="26"/>
                    <a:pt x="17" y="21"/>
                    <a:pt x="21" y="17"/>
                  </a:cubicBezTo>
                  <a:cubicBezTo>
                    <a:pt x="24" y="12"/>
                    <a:pt x="28" y="10"/>
                    <a:pt x="32" y="8"/>
                  </a:cubicBezTo>
                  <a:cubicBezTo>
                    <a:pt x="35" y="6"/>
                    <a:pt x="38" y="6"/>
                    <a:pt x="42" y="6"/>
                  </a:cubicBezTo>
                  <a:cubicBezTo>
                    <a:pt x="50" y="6"/>
                    <a:pt x="60" y="9"/>
                    <a:pt x="71" y="16"/>
                  </a:cubicBezTo>
                  <a:cubicBezTo>
                    <a:pt x="91" y="28"/>
                    <a:pt x="114" y="49"/>
                    <a:pt x="139" y="80"/>
                  </a:cubicBezTo>
                  <a:cubicBezTo>
                    <a:pt x="215" y="171"/>
                    <a:pt x="311" y="339"/>
                    <a:pt x="396" y="540"/>
                  </a:cubicBezTo>
                  <a:cubicBezTo>
                    <a:pt x="399" y="539"/>
                    <a:pt x="399" y="539"/>
                    <a:pt x="399" y="539"/>
                  </a:cubicBezTo>
                  <a:cubicBezTo>
                    <a:pt x="402" y="537"/>
                    <a:pt x="402" y="537"/>
                    <a:pt x="402" y="537"/>
                  </a:cubicBezTo>
                  <a:cubicBezTo>
                    <a:pt x="337" y="384"/>
                    <a:pt x="266" y="250"/>
                    <a:pt x="202" y="154"/>
                  </a:cubicBezTo>
                  <a:cubicBezTo>
                    <a:pt x="170" y="106"/>
                    <a:pt x="139" y="68"/>
                    <a:pt x="112" y="41"/>
                  </a:cubicBezTo>
                  <a:cubicBezTo>
                    <a:pt x="99" y="28"/>
                    <a:pt x="86" y="18"/>
                    <a:pt x="75" y="11"/>
                  </a:cubicBezTo>
                  <a:cubicBezTo>
                    <a:pt x="63" y="4"/>
                    <a:pt x="52" y="0"/>
                    <a:pt x="42" y="0"/>
                  </a:cubicBezTo>
                  <a:cubicBezTo>
                    <a:pt x="38" y="0"/>
                    <a:pt x="33" y="1"/>
                    <a:pt x="29" y="2"/>
                  </a:cubicBezTo>
                  <a:cubicBezTo>
                    <a:pt x="24" y="4"/>
                    <a:pt x="20" y="8"/>
                    <a:pt x="16" y="13"/>
                  </a:cubicBezTo>
                  <a:cubicBezTo>
                    <a:pt x="10" y="20"/>
                    <a:pt x="6" y="30"/>
                    <a:pt x="4" y="42"/>
                  </a:cubicBezTo>
                  <a:cubicBezTo>
                    <a:pt x="1" y="54"/>
                    <a:pt x="0" y="69"/>
                    <a:pt x="0" y="86"/>
                  </a:cubicBezTo>
                  <a:cubicBezTo>
                    <a:pt x="0" y="142"/>
                    <a:pt x="14" y="223"/>
                    <a:pt x="41" y="319"/>
                  </a:cubicBezTo>
                  <a:cubicBezTo>
                    <a:pt x="67" y="415"/>
                    <a:pt x="106" y="526"/>
                    <a:pt x="155" y="642"/>
                  </a:cubicBezTo>
                  <a:cubicBezTo>
                    <a:pt x="220" y="795"/>
                    <a:pt x="291" y="929"/>
                    <a:pt x="355" y="1025"/>
                  </a:cubicBezTo>
                  <a:cubicBezTo>
                    <a:pt x="387" y="1073"/>
                    <a:pt x="418" y="1111"/>
                    <a:pt x="445" y="1138"/>
                  </a:cubicBezTo>
                  <a:cubicBezTo>
                    <a:pt x="458" y="1151"/>
                    <a:pt x="471" y="1161"/>
                    <a:pt x="482" y="1168"/>
                  </a:cubicBezTo>
                  <a:cubicBezTo>
                    <a:pt x="494" y="1176"/>
                    <a:pt x="505" y="1179"/>
                    <a:pt x="515" y="1179"/>
                  </a:cubicBezTo>
                  <a:cubicBezTo>
                    <a:pt x="519" y="1179"/>
                    <a:pt x="524" y="1179"/>
                    <a:pt x="528" y="1177"/>
                  </a:cubicBezTo>
                  <a:cubicBezTo>
                    <a:pt x="533" y="1175"/>
                    <a:pt x="537" y="1171"/>
                    <a:pt x="541" y="1166"/>
                  </a:cubicBezTo>
                  <a:cubicBezTo>
                    <a:pt x="547" y="1159"/>
                    <a:pt x="551" y="1149"/>
                    <a:pt x="553" y="1137"/>
                  </a:cubicBezTo>
                  <a:cubicBezTo>
                    <a:pt x="556" y="1125"/>
                    <a:pt x="557" y="1110"/>
                    <a:pt x="557" y="1094"/>
                  </a:cubicBezTo>
                  <a:cubicBezTo>
                    <a:pt x="557" y="1037"/>
                    <a:pt x="543" y="956"/>
                    <a:pt x="516" y="860"/>
                  </a:cubicBezTo>
                  <a:cubicBezTo>
                    <a:pt x="490" y="764"/>
                    <a:pt x="451" y="653"/>
                    <a:pt x="402" y="537"/>
                  </a:cubicBezTo>
                  <a:cubicBezTo>
                    <a:pt x="399" y="539"/>
                    <a:pt x="399" y="539"/>
                    <a:pt x="399" y="53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104">
              <a:extLst>
                <a:ext uri="{FF2B5EF4-FFF2-40B4-BE49-F238E27FC236}">
                  <a16:creationId xmlns:a16="http://schemas.microsoft.com/office/drawing/2014/main" id="{DE0660FD-A03F-408F-AB87-69D34BF0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19"/>
              <a:ext cx="534" cy="914"/>
            </a:xfrm>
            <a:custGeom>
              <a:avLst/>
              <a:gdLst>
                <a:gd name="T0" fmla="*/ 247 w 690"/>
                <a:gd name="T1" fmla="*/ 250 h 1181"/>
                <a:gd name="T2" fmla="*/ 245 w 690"/>
                <a:gd name="T3" fmla="*/ 250 h 1181"/>
                <a:gd name="T4" fmla="*/ 298 w 690"/>
                <a:gd name="T5" fmla="*/ 399 h 1181"/>
                <a:gd name="T6" fmla="*/ 317 w 690"/>
                <a:gd name="T7" fmla="*/ 508 h 1181"/>
                <a:gd name="T8" fmla="*/ 314 w 690"/>
                <a:gd name="T9" fmla="*/ 531 h 1181"/>
                <a:gd name="T10" fmla="*/ 310 w 690"/>
                <a:gd name="T11" fmla="*/ 539 h 1181"/>
                <a:gd name="T12" fmla="*/ 305 w 690"/>
                <a:gd name="T13" fmla="*/ 543 h 1181"/>
                <a:gd name="T14" fmla="*/ 295 w 690"/>
                <a:gd name="T15" fmla="*/ 544 h 1181"/>
                <a:gd name="T16" fmla="*/ 240 w 690"/>
                <a:gd name="T17" fmla="*/ 532 h 1181"/>
                <a:gd name="T18" fmla="*/ 123 w 690"/>
                <a:gd name="T19" fmla="*/ 467 h 1181"/>
                <a:gd name="T20" fmla="*/ 26 w 690"/>
                <a:gd name="T21" fmla="*/ 343 h 1181"/>
                <a:gd name="T22" fmla="*/ 3 w 690"/>
                <a:gd name="T23" fmla="*/ 224 h 1181"/>
                <a:gd name="T24" fmla="*/ 32 w 690"/>
                <a:gd name="T25" fmla="*/ 75 h 1181"/>
                <a:gd name="T26" fmla="*/ 56 w 690"/>
                <a:gd name="T27" fmla="*/ 26 h 1181"/>
                <a:gd name="T28" fmla="*/ 67 w 690"/>
                <a:gd name="T29" fmla="*/ 12 h 1181"/>
                <a:gd name="T30" fmla="*/ 77 w 690"/>
                <a:gd name="T31" fmla="*/ 4 h 1181"/>
                <a:gd name="T32" fmla="*/ 80 w 690"/>
                <a:gd name="T33" fmla="*/ 3 h 1181"/>
                <a:gd name="T34" fmla="*/ 94 w 690"/>
                <a:gd name="T35" fmla="*/ 7 h 1181"/>
                <a:gd name="T36" fmla="*/ 126 w 690"/>
                <a:gd name="T37" fmla="*/ 37 h 1181"/>
                <a:gd name="T38" fmla="*/ 245 w 690"/>
                <a:gd name="T39" fmla="*/ 250 h 1181"/>
                <a:gd name="T40" fmla="*/ 247 w 690"/>
                <a:gd name="T41" fmla="*/ 250 h 1181"/>
                <a:gd name="T42" fmla="*/ 248 w 690"/>
                <a:gd name="T43" fmla="*/ 249 h 1181"/>
                <a:gd name="T44" fmla="*/ 155 w 690"/>
                <a:gd name="T45" fmla="*/ 71 h 1181"/>
                <a:gd name="T46" fmla="*/ 114 w 690"/>
                <a:gd name="T47" fmla="*/ 19 h 1181"/>
                <a:gd name="T48" fmla="*/ 97 w 690"/>
                <a:gd name="T49" fmla="*/ 5 h 1181"/>
                <a:gd name="T50" fmla="*/ 80 w 690"/>
                <a:gd name="T51" fmla="*/ 0 h 1181"/>
                <a:gd name="T52" fmla="*/ 75 w 690"/>
                <a:gd name="T53" fmla="*/ 2 h 1181"/>
                <a:gd name="T54" fmla="*/ 65 w 690"/>
                <a:gd name="T55" fmla="*/ 9 h 1181"/>
                <a:gd name="T56" fmla="*/ 44 w 690"/>
                <a:gd name="T57" fmla="*/ 40 h 1181"/>
                <a:gd name="T58" fmla="*/ 0 w 690"/>
                <a:gd name="T59" fmla="*/ 224 h 1181"/>
                <a:gd name="T60" fmla="*/ 23 w 690"/>
                <a:gd name="T61" fmla="*/ 344 h 1181"/>
                <a:gd name="T62" fmla="*/ 162 w 690"/>
                <a:gd name="T63" fmla="*/ 497 h 1181"/>
                <a:gd name="T64" fmla="*/ 239 w 690"/>
                <a:gd name="T65" fmla="*/ 535 h 1181"/>
                <a:gd name="T66" fmla="*/ 295 w 690"/>
                <a:gd name="T67" fmla="*/ 547 h 1181"/>
                <a:gd name="T68" fmla="*/ 306 w 690"/>
                <a:gd name="T69" fmla="*/ 546 h 1181"/>
                <a:gd name="T70" fmla="*/ 313 w 690"/>
                <a:gd name="T71" fmla="*/ 540 h 1181"/>
                <a:gd name="T72" fmla="*/ 318 w 690"/>
                <a:gd name="T73" fmla="*/ 527 h 1181"/>
                <a:gd name="T74" fmla="*/ 320 w 690"/>
                <a:gd name="T75" fmla="*/ 508 h 1181"/>
                <a:gd name="T76" fmla="*/ 301 w 690"/>
                <a:gd name="T77" fmla="*/ 399 h 1181"/>
                <a:gd name="T78" fmla="*/ 248 w 690"/>
                <a:gd name="T79" fmla="*/ 249 h 1181"/>
                <a:gd name="T80" fmla="*/ 247 w 690"/>
                <a:gd name="T81" fmla="*/ 250 h 11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0" h="1181">
                  <a:moveTo>
                    <a:pt x="532" y="539"/>
                  </a:moveTo>
                  <a:cubicBezTo>
                    <a:pt x="529" y="540"/>
                    <a:pt x="529" y="540"/>
                    <a:pt x="529" y="540"/>
                  </a:cubicBezTo>
                  <a:cubicBezTo>
                    <a:pt x="578" y="655"/>
                    <a:pt x="617" y="766"/>
                    <a:pt x="643" y="862"/>
                  </a:cubicBezTo>
                  <a:cubicBezTo>
                    <a:pt x="670" y="957"/>
                    <a:pt x="684" y="1038"/>
                    <a:pt x="684" y="1094"/>
                  </a:cubicBezTo>
                  <a:cubicBezTo>
                    <a:pt x="684" y="1115"/>
                    <a:pt x="682" y="1133"/>
                    <a:pt x="677" y="1146"/>
                  </a:cubicBezTo>
                  <a:cubicBezTo>
                    <a:pt x="675" y="1153"/>
                    <a:pt x="673" y="1158"/>
                    <a:pt x="669" y="1163"/>
                  </a:cubicBezTo>
                  <a:cubicBezTo>
                    <a:pt x="666" y="1167"/>
                    <a:pt x="662" y="1170"/>
                    <a:pt x="658" y="1171"/>
                  </a:cubicBezTo>
                  <a:cubicBezTo>
                    <a:pt x="653" y="1173"/>
                    <a:pt x="646" y="1175"/>
                    <a:pt x="636" y="1175"/>
                  </a:cubicBezTo>
                  <a:cubicBezTo>
                    <a:pt x="609" y="1175"/>
                    <a:pt x="567" y="1166"/>
                    <a:pt x="517" y="1148"/>
                  </a:cubicBezTo>
                  <a:cubicBezTo>
                    <a:pt x="443" y="1122"/>
                    <a:pt x="351" y="1075"/>
                    <a:pt x="265" y="1007"/>
                  </a:cubicBezTo>
                  <a:cubicBezTo>
                    <a:pt x="180" y="939"/>
                    <a:pt x="102" y="851"/>
                    <a:pt x="56" y="740"/>
                  </a:cubicBezTo>
                  <a:cubicBezTo>
                    <a:pt x="20" y="656"/>
                    <a:pt x="6" y="568"/>
                    <a:pt x="6" y="483"/>
                  </a:cubicBezTo>
                  <a:cubicBezTo>
                    <a:pt x="6" y="363"/>
                    <a:pt x="34" y="249"/>
                    <a:pt x="68" y="162"/>
                  </a:cubicBezTo>
                  <a:cubicBezTo>
                    <a:pt x="85" y="119"/>
                    <a:pt x="103" y="83"/>
                    <a:pt x="120" y="56"/>
                  </a:cubicBezTo>
                  <a:cubicBezTo>
                    <a:pt x="129" y="43"/>
                    <a:pt x="137" y="32"/>
                    <a:pt x="145" y="24"/>
                  </a:cubicBezTo>
                  <a:cubicBezTo>
                    <a:pt x="152" y="15"/>
                    <a:pt x="159" y="10"/>
                    <a:pt x="165" y="8"/>
                  </a:cubicBezTo>
                  <a:cubicBezTo>
                    <a:pt x="168" y="6"/>
                    <a:pt x="171" y="6"/>
                    <a:pt x="175" y="6"/>
                  </a:cubicBezTo>
                  <a:cubicBezTo>
                    <a:pt x="183" y="6"/>
                    <a:pt x="193" y="9"/>
                    <a:pt x="204" y="16"/>
                  </a:cubicBezTo>
                  <a:cubicBezTo>
                    <a:pt x="224" y="28"/>
                    <a:pt x="247" y="49"/>
                    <a:pt x="272" y="80"/>
                  </a:cubicBezTo>
                  <a:cubicBezTo>
                    <a:pt x="348" y="171"/>
                    <a:pt x="444" y="339"/>
                    <a:pt x="529" y="540"/>
                  </a:cubicBezTo>
                  <a:cubicBezTo>
                    <a:pt x="532" y="539"/>
                    <a:pt x="532" y="539"/>
                    <a:pt x="532" y="539"/>
                  </a:cubicBezTo>
                  <a:cubicBezTo>
                    <a:pt x="535" y="537"/>
                    <a:pt x="535" y="537"/>
                    <a:pt x="535" y="537"/>
                  </a:cubicBezTo>
                  <a:cubicBezTo>
                    <a:pt x="470" y="384"/>
                    <a:pt x="399" y="250"/>
                    <a:pt x="335" y="154"/>
                  </a:cubicBezTo>
                  <a:cubicBezTo>
                    <a:pt x="303" y="106"/>
                    <a:pt x="272" y="68"/>
                    <a:pt x="245" y="41"/>
                  </a:cubicBezTo>
                  <a:cubicBezTo>
                    <a:pt x="232" y="28"/>
                    <a:pt x="219" y="18"/>
                    <a:pt x="208" y="11"/>
                  </a:cubicBezTo>
                  <a:cubicBezTo>
                    <a:pt x="196" y="4"/>
                    <a:pt x="185" y="0"/>
                    <a:pt x="175" y="0"/>
                  </a:cubicBezTo>
                  <a:cubicBezTo>
                    <a:pt x="171" y="0"/>
                    <a:pt x="166" y="1"/>
                    <a:pt x="162" y="2"/>
                  </a:cubicBezTo>
                  <a:cubicBezTo>
                    <a:pt x="156" y="5"/>
                    <a:pt x="148" y="11"/>
                    <a:pt x="140" y="20"/>
                  </a:cubicBezTo>
                  <a:cubicBezTo>
                    <a:pt x="127" y="34"/>
                    <a:pt x="111" y="58"/>
                    <a:pt x="95" y="87"/>
                  </a:cubicBezTo>
                  <a:cubicBezTo>
                    <a:pt x="48" y="176"/>
                    <a:pt x="0" y="324"/>
                    <a:pt x="0" y="483"/>
                  </a:cubicBezTo>
                  <a:cubicBezTo>
                    <a:pt x="0" y="569"/>
                    <a:pt x="14" y="658"/>
                    <a:pt x="50" y="743"/>
                  </a:cubicBezTo>
                  <a:cubicBezTo>
                    <a:pt x="113" y="891"/>
                    <a:pt x="232" y="1001"/>
                    <a:pt x="349" y="1073"/>
                  </a:cubicBezTo>
                  <a:cubicBezTo>
                    <a:pt x="407" y="1109"/>
                    <a:pt x="465" y="1136"/>
                    <a:pt x="515" y="1154"/>
                  </a:cubicBezTo>
                  <a:cubicBezTo>
                    <a:pt x="565" y="1172"/>
                    <a:pt x="608" y="1181"/>
                    <a:pt x="636" y="1181"/>
                  </a:cubicBezTo>
                  <a:cubicBezTo>
                    <a:pt x="646" y="1181"/>
                    <a:pt x="654" y="1180"/>
                    <a:pt x="661" y="1177"/>
                  </a:cubicBezTo>
                  <a:cubicBezTo>
                    <a:pt x="666" y="1175"/>
                    <a:pt x="670" y="1171"/>
                    <a:pt x="674" y="1166"/>
                  </a:cubicBezTo>
                  <a:cubicBezTo>
                    <a:pt x="680" y="1159"/>
                    <a:pt x="684" y="1149"/>
                    <a:pt x="686" y="1137"/>
                  </a:cubicBezTo>
                  <a:cubicBezTo>
                    <a:pt x="689" y="1125"/>
                    <a:pt x="690" y="1110"/>
                    <a:pt x="690" y="1094"/>
                  </a:cubicBezTo>
                  <a:cubicBezTo>
                    <a:pt x="690" y="1037"/>
                    <a:pt x="676" y="956"/>
                    <a:pt x="649" y="860"/>
                  </a:cubicBezTo>
                  <a:cubicBezTo>
                    <a:pt x="623" y="764"/>
                    <a:pt x="584" y="653"/>
                    <a:pt x="535" y="537"/>
                  </a:cubicBezTo>
                  <a:lnTo>
                    <a:pt x="532" y="5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105">
              <a:extLst>
                <a:ext uri="{FF2B5EF4-FFF2-40B4-BE49-F238E27FC236}">
                  <a16:creationId xmlns:a16="http://schemas.microsoft.com/office/drawing/2014/main" id="{6295321D-CA3F-4012-AF6F-B07E6813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70"/>
              <a:ext cx="96" cy="377"/>
            </a:xfrm>
            <a:custGeom>
              <a:avLst/>
              <a:gdLst>
                <a:gd name="T0" fmla="*/ 57 w 124"/>
                <a:gd name="T1" fmla="*/ 0 h 488"/>
                <a:gd name="T2" fmla="*/ 11 w 124"/>
                <a:gd name="T3" fmla="*/ 225 h 488"/>
                <a:gd name="T4" fmla="*/ 57 w 124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488">
                  <a:moveTo>
                    <a:pt x="124" y="0"/>
                  </a:moveTo>
                  <a:cubicBezTo>
                    <a:pt x="0" y="220"/>
                    <a:pt x="23" y="488"/>
                    <a:pt x="23" y="488"/>
                  </a:cubicBezTo>
                  <a:cubicBezTo>
                    <a:pt x="37" y="184"/>
                    <a:pt x="124" y="0"/>
                    <a:pt x="124" y="0"/>
                  </a:cubicBezTo>
                </a:path>
              </a:pathLst>
            </a:custGeom>
            <a:solidFill>
              <a:srgbClr val="E7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106">
              <a:extLst>
                <a:ext uri="{FF2B5EF4-FFF2-40B4-BE49-F238E27FC236}">
                  <a16:creationId xmlns:a16="http://schemas.microsoft.com/office/drawing/2014/main" id="{DA771811-D253-4D8B-8E93-3F2DCE94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413"/>
              <a:ext cx="25" cy="28"/>
            </a:xfrm>
            <a:custGeom>
              <a:avLst/>
              <a:gdLst>
                <a:gd name="T0" fmla="*/ 4 w 32"/>
                <a:gd name="T1" fmla="*/ 0 h 37"/>
                <a:gd name="T2" fmla="*/ 0 w 32"/>
                <a:gd name="T3" fmla="*/ 1 h 37"/>
                <a:gd name="T4" fmla="*/ 13 w 32"/>
                <a:gd name="T5" fmla="*/ 16 h 37"/>
                <a:gd name="T6" fmla="*/ 14 w 32"/>
                <a:gd name="T7" fmla="*/ 6 h 37"/>
                <a:gd name="T8" fmla="*/ 4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9" y="14"/>
                    <a:pt x="17" y="25"/>
                    <a:pt x="26" y="37"/>
                  </a:cubicBezTo>
                  <a:cubicBezTo>
                    <a:pt x="31" y="31"/>
                    <a:pt x="32" y="22"/>
                    <a:pt x="29" y="14"/>
                  </a:cubicBezTo>
                  <a:cubicBezTo>
                    <a:pt x="25" y="5"/>
                    <a:pt x="17" y="0"/>
                    <a:pt x="8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107">
              <a:extLst>
                <a:ext uri="{FF2B5EF4-FFF2-40B4-BE49-F238E27FC236}">
                  <a16:creationId xmlns:a16="http://schemas.microsoft.com/office/drawing/2014/main" id="{10225EE0-E5C7-4CF2-ACF5-D59F83B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14"/>
              <a:ext cx="34" cy="34"/>
            </a:xfrm>
            <a:custGeom>
              <a:avLst/>
              <a:gdLst>
                <a:gd name="T0" fmla="*/ 9 w 44"/>
                <a:gd name="T1" fmla="*/ 0 h 45"/>
                <a:gd name="T2" fmla="*/ 8 w 44"/>
                <a:gd name="T3" fmla="*/ 1 h 45"/>
                <a:gd name="T4" fmla="*/ 2 w 44"/>
                <a:gd name="T5" fmla="*/ 13 h 45"/>
                <a:gd name="T6" fmla="*/ 12 w 44"/>
                <a:gd name="T7" fmla="*/ 20 h 45"/>
                <a:gd name="T8" fmla="*/ 16 w 44"/>
                <a:gd name="T9" fmla="*/ 18 h 45"/>
                <a:gd name="T10" fmla="*/ 20 w 44"/>
                <a:gd name="T11" fmla="*/ 15 h 45"/>
                <a:gd name="T12" fmla="*/ 9 w 4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5">
                  <a:moveTo>
                    <a:pt x="18" y="0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5" y="6"/>
                    <a:pt x="0" y="19"/>
                    <a:pt x="5" y="31"/>
                  </a:cubicBezTo>
                  <a:cubicBezTo>
                    <a:pt x="8" y="40"/>
                    <a:pt x="17" y="45"/>
                    <a:pt x="26" y="45"/>
                  </a:cubicBezTo>
                  <a:cubicBezTo>
                    <a:pt x="29" y="45"/>
                    <a:pt x="32" y="45"/>
                    <a:pt x="35" y="43"/>
                  </a:cubicBezTo>
                  <a:cubicBezTo>
                    <a:pt x="39" y="42"/>
                    <a:pt x="42" y="39"/>
                    <a:pt x="44" y="36"/>
                  </a:cubicBezTo>
                  <a:cubicBezTo>
                    <a:pt x="35" y="24"/>
                    <a:pt x="27" y="13"/>
                    <a:pt x="18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108">
              <a:extLst>
                <a:ext uri="{FF2B5EF4-FFF2-40B4-BE49-F238E27FC236}">
                  <a16:creationId xmlns:a16="http://schemas.microsoft.com/office/drawing/2014/main" id="{C05E1A9E-64F5-4DAB-B1A0-B0144F41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59"/>
              <a:ext cx="17" cy="17"/>
            </a:xfrm>
            <a:custGeom>
              <a:avLst/>
              <a:gdLst>
                <a:gd name="T0" fmla="*/ 3 w 21"/>
                <a:gd name="T1" fmla="*/ 0 h 22"/>
                <a:gd name="T2" fmla="*/ 1 w 21"/>
                <a:gd name="T3" fmla="*/ 1 h 22"/>
                <a:gd name="T4" fmla="*/ 0 w 21"/>
                <a:gd name="T5" fmla="*/ 2 h 22"/>
                <a:gd name="T6" fmla="*/ 10 w 21"/>
                <a:gd name="T7" fmla="*/ 10 h 22"/>
                <a:gd name="T8" fmla="*/ 10 w 21"/>
                <a:gd name="T9" fmla="*/ 4 h 22"/>
                <a:gd name="T10" fmla="*/ 3 w 2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6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6" y="8"/>
                    <a:pt x="12" y="15"/>
                    <a:pt x="18" y="22"/>
                  </a:cubicBezTo>
                  <a:cubicBezTo>
                    <a:pt x="20" y="18"/>
                    <a:pt x="21" y="13"/>
                    <a:pt x="19" y="8"/>
                  </a:cubicBezTo>
                  <a:cubicBezTo>
                    <a:pt x="17" y="3"/>
                    <a:pt x="12" y="0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09">
              <a:extLst>
                <a:ext uri="{FF2B5EF4-FFF2-40B4-BE49-F238E27FC236}">
                  <a16:creationId xmlns:a16="http://schemas.microsoft.com/office/drawing/2014/main" id="{A30EBC2E-37D9-4962-A75D-8C09BB5F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1"/>
              <a:ext cx="21" cy="19"/>
            </a:xfrm>
            <a:custGeom>
              <a:avLst/>
              <a:gdLst>
                <a:gd name="T0" fmla="*/ 4 w 27"/>
                <a:gd name="T1" fmla="*/ 0 h 25"/>
                <a:gd name="T2" fmla="*/ 2 w 27"/>
                <a:gd name="T3" fmla="*/ 8 h 25"/>
                <a:gd name="T4" fmla="*/ 7 w 27"/>
                <a:gd name="T5" fmla="*/ 11 h 25"/>
                <a:gd name="T6" fmla="*/ 9 w 27"/>
                <a:gd name="T7" fmla="*/ 11 h 25"/>
                <a:gd name="T8" fmla="*/ 12 w 27"/>
                <a:gd name="T9" fmla="*/ 8 h 25"/>
                <a:gd name="T10" fmla="*/ 4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9" y="0"/>
                  </a:moveTo>
                  <a:cubicBezTo>
                    <a:pt x="3" y="3"/>
                    <a:pt x="0" y="10"/>
                    <a:pt x="3" y="17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19" y="25"/>
                    <a:pt x="21" y="24"/>
                  </a:cubicBezTo>
                  <a:cubicBezTo>
                    <a:pt x="23" y="23"/>
                    <a:pt x="25" y="21"/>
                    <a:pt x="27" y="20"/>
                  </a:cubicBezTo>
                  <a:cubicBezTo>
                    <a:pt x="21" y="13"/>
                    <a:pt x="15" y="6"/>
                    <a:pt x="9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10">
              <a:extLst>
                <a:ext uri="{FF2B5EF4-FFF2-40B4-BE49-F238E27FC236}">
                  <a16:creationId xmlns:a16="http://schemas.microsoft.com/office/drawing/2014/main" id="{E92FEFE4-12B0-40EE-BB87-56CA516CE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149"/>
              <a:ext cx="9" cy="15"/>
            </a:xfrm>
            <a:custGeom>
              <a:avLst/>
              <a:gdLst>
                <a:gd name="T0" fmla="*/ 3 w 11"/>
                <a:gd name="T1" fmla="*/ 0 h 20"/>
                <a:gd name="T2" fmla="*/ 2 w 11"/>
                <a:gd name="T3" fmla="*/ 6 h 20"/>
                <a:gd name="T4" fmla="*/ 6 w 11"/>
                <a:gd name="T5" fmla="*/ 8 h 20"/>
                <a:gd name="T6" fmla="*/ 3 w 1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2" y="3"/>
                    <a:pt x="0" y="8"/>
                    <a:pt x="2" y="13"/>
                  </a:cubicBezTo>
                  <a:cubicBezTo>
                    <a:pt x="4" y="17"/>
                    <a:pt x="8" y="20"/>
                    <a:pt x="11" y="20"/>
                  </a:cubicBezTo>
                  <a:cubicBezTo>
                    <a:pt x="9" y="13"/>
                    <a:pt x="8" y="7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111">
              <a:extLst>
                <a:ext uri="{FF2B5EF4-FFF2-40B4-BE49-F238E27FC236}">
                  <a16:creationId xmlns:a16="http://schemas.microsoft.com/office/drawing/2014/main" id="{E8C9E6E8-987B-4929-88E6-5228907A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147"/>
              <a:ext cx="11" cy="17"/>
            </a:xfrm>
            <a:custGeom>
              <a:avLst/>
              <a:gdLst>
                <a:gd name="T0" fmla="*/ 1 w 15"/>
                <a:gd name="T1" fmla="*/ 0 h 23"/>
                <a:gd name="T2" fmla="*/ 0 w 15"/>
                <a:gd name="T3" fmla="*/ 0 h 23"/>
                <a:gd name="T4" fmla="*/ 2 w 15"/>
                <a:gd name="T5" fmla="*/ 10 h 23"/>
                <a:gd name="T6" fmla="*/ 3 w 15"/>
                <a:gd name="T7" fmla="*/ 10 h 23"/>
                <a:gd name="T8" fmla="*/ 5 w 15"/>
                <a:gd name="T9" fmla="*/ 3 h 23"/>
                <a:gd name="T10" fmla="*/ 1 w 15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8"/>
                    <a:pt x="4" y="15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13" y="20"/>
                    <a:pt x="15" y="13"/>
                    <a:pt x="13" y="7"/>
                  </a:cubicBezTo>
                  <a:cubicBezTo>
                    <a:pt x="11" y="3"/>
                    <a:pt x="7" y="0"/>
                    <a:pt x="2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112">
              <a:extLst>
                <a:ext uri="{FF2B5EF4-FFF2-40B4-BE49-F238E27FC236}">
                  <a16:creationId xmlns:a16="http://schemas.microsoft.com/office/drawing/2014/main" id="{45444139-0DDE-425B-B4BF-448AB050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47"/>
              <a:ext cx="8" cy="17"/>
            </a:xfrm>
            <a:custGeom>
              <a:avLst/>
              <a:gdLst>
                <a:gd name="T0" fmla="*/ 2 w 11"/>
                <a:gd name="T1" fmla="*/ 0 h 23"/>
                <a:gd name="T2" fmla="*/ 1 w 11"/>
                <a:gd name="T3" fmla="*/ 1 h 23"/>
                <a:gd name="T4" fmla="*/ 0 w 11"/>
                <a:gd name="T5" fmla="*/ 1 h 23"/>
                <a:gd name="T6" fmla="*/ 2 w 11"/>
                <a:gd name="T7" fmla="*/ 10 h 23"/>
                <a:gd name="T8" fmla="*/ 3 w 11"/>
                <a:gd name="T9" fmla="*/ 10 h 23"/>
                <a:gd name="T10" fmla="*/ 4 w 11"/>
                <a:gd name="T11" fmla="*/ 10 h 23"/>
                <a:gd name="T12" fmla="*/ 2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10"/>
                    <a:pt x="3" y="16"/>
                    <a:pt x="5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9" y="15"/>
                    <a:pt x="7" y="8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13">
              <a:extLst>
                <a:ext uri="{FF2B5EF4-FFF2-40B4-BE49-F238E27FC236}">
                  <a16:creationId xmlns:a16="http://schemas.microsoft.com/office/drawing/2014/main" id="{869E961B-9DAB-46B1-BA72-29114701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24"/>
              <a:ext cx="4" cy="8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4 h 10"/>
                <a:gd name="T4" fmla="*/ 2 w 5"/>
                <a:gd name="T5" fmla="*/ 5 h 10"/>
                <a:gd name="T6" fmla="*/ 2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1" y="2"/>
                    <a:pt x="0" y="4"/>
                    <a:pt x="2" y="7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4" y="7"/>
                    <a:pt x="4" y="3"/>
                    <a:pt x="3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14">
              <a:extLst>
                <a:ext uri="{FF2B5EF4-FFF2-40B4-BE49-F238E27FC236}">
                  <a16:creationId xmlns:a16="http://schemas.microsoft.com/office/drawing/2014/main" id="{7C0CAAED-3E65-44DA-B271-595E9F6F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122"/>
              <a:ext cx="6" cy="10"/>
            </a:xfrm>
            <a:custGeom>
              <a:avLst/>
              <a:gdLst>
                <a:gd name="T0" fmla="*/ 0 w 7"/>
                <a:gd name="T1" fmla="*/ 0 h 13"/>
                <a:gd name="T2" fmla="*/ 3 w 7"/>
                <a:gd name="T3" fmla="*/ 6 h 13"/>
                <a:gd name="T4" fmla="*/ 3 w 7"/>
                <a:gd name="T5" fmla="*/ 2 h 13"/>
                <a:gd name="T6" fmla="*/ 0 w 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  <a:cubicBezTo>
                    <a:pt x="6" y="11"/>
                    <a:pt x="7" y="8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15">
              <a:extLst>
                <a:ext uri="{FF2B5EF4-FFF2-40B4-BE49-F238E27FC236}">
                  <a16:creationId xmlns:a16="http://schemas.microsoft.com/office/drawing/2014/main" id="{EA9611F5-9F06-42DA-A414-A8E34435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122"/>
              <a:ext cx="6" cy="11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1 h 14"/>
                <a:gd name="T4" fmla="*/ 0 w 8"/>
                <a:gd name="T5" fmla="*/ 2 h 14"/>
                <a:gd name="T6" fmla="*/ 2 w 8"/>
                <a:gd name="T7" fmla="*/ 6 h 14"/>
                <a:gd name="T8" fmla="*/ 2 w 8"/>
                <a:gd name="T9" fmla="*/ 7 h 14"/>
                <a:gd name="T10" fmla="*/ 3 w 8"/>
                <a:gd name="T11" fmla="*/ 6 h 14"/>
                <a:gd name="T12" fmla="*/ 4 w 8"/>
                <a:gd name="T13" fmla="*/ 6 h 14"/>
                <a:gd name="T14" fmla="*/ 2 w 8"/>
                <a:gd name="T15" fmla="*/ 0 h 14"/>
                <a:gd name="T16" fmla="*/ 2 w 8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6"/>
                    <a:pt x="1" y="10"/>
                    <a:pt x="2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9"/>
                    <a:pt x="6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16">
              <a:extLst>
                <a:ext uri="{FF2B5EF4-FFF2-40B4-BE49-F238E27FC236}">
                  <a16:creationId xmlns:a16="http://schemas.microsoft.com/office/drawing/2014/main" id="{8FFF8C9C-6625-47BB-85EC-B2BC5C29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30"/>
              <a:ext cx="310" cy="183"/>
            </a:xfrm>
            <a:custGeom>
              <a:avLst/>
              <a:gdLst>
                <a:gd name="T0" fmla="*/ 186 w 401"/>
                <a:gd name="T1" fmla="*/ 109 h 237"/>
                <a:gd name="T2" fmla="*/ 0 w 401"/>
                <a:gd name="T3" fmla="*/ 0 h 237"/>
                <a:gd name="T4" fmla="*/ 133 w 401"/>
                <a:gd name="T5" fmla="*/ 47 h 237"/>
                <a:gd name="T6" fmla="*/ 186 w 401"/>
                <a:gd name="T7" fmla="*/ 109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237">
                  <a:moveTo>
                    <a:pt x="401" y="237"/>
                  </a:moveTo>
                  <a:cubicBezTo>
                    <a:pt x="401" y="237"/>
                    <a:pt x="175" y="192"/>
                    <a:pt x="0" y="0"/>
                  </a:cubicBezTo>
                  <a:cubicBezTo>
                    <a:pt x="0" y="0"/>
                    <a:pt x="255" y="170"/>
                    <a:pt x="287" y="102"/>
                  </a:cubicBezTo>
                  <a:cubicBezTo>
                    <a:pt x="287" y="102"/>
                    <a:pt x="342" y="187"/>
                    <a:pt x="401" y="237"/>
                  </a:cubicBezTo>
                  <a:close/>
                </a:path>
              </a:pathLst>
            </a:custGeom>
            <a:solidFill>
              <a:srgbClr val="A9C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17">
              <a:extLst>
                <a:ext uri="{FF2B5EF4-FFF2-40B4-BE49-F238E27FC236}">
                  <a16:creationId xmlns:a16="http://schemas.microsoft.com/office/drawing/2014/main" id="{500ADA17-3C71-437A-A971-A4D87B0C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09"/>
              <a:ext cx="167" cy="184"/>
            </a:xfrm>
            <a:custGeom>
              <a:avLst/>
              <a:gdLst>
                <a:gd name="T0" fmla="*/ 19 w 216"/>
                <a:gd name="T1" fmla="*/ 110 h 238"/>
                <a:gd name="T2" fmla="*/ 22 w 216"/>
                <a:gd name="T3" fmla="*/ 12 h 238"/>
                <a:gd name="T4" fmla="*/ 100 w 216"/>
                <a:gd name="T5" fmla="*/ 84 h 238"/>
                <a:gd name="T6" fmla="*/ 23 w 216"/>
                <a:gd name="T7" fmla="*/ 15 h 238"/>
                <a:gd name="T8" fmla="*/ 19 w 216"/>
                <a:gd name="T9" fmla="*/ 11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38">
                  <a:moveTo>
                    <a:pt x="41" y="238"/>
                  </a:moveTo>
                  <a:cubicBezTo>
                    <a:pt x="41" y="238"/>
                    <a:pt x="0" y="47"/>
                    <a:pt x="48" y="25"/>
                  </a:cubicBezTo>
                  <a:cubicBezTo>
                    <a:pt x="102" y="0"/>
                    <a:pt x="216" y="182"/>
                    <a:pt x="216" y="182"/>
                  </a:cubicBezTo>
                  <a:cubicBezTo>
                    <a:pt x="216" y="182"/>
                    <a:pt x="93" y="3"/>
                    <a:pt x="50" y="31"/>
                  </a:cubicBezTo>
                  <a:cubicBezTo>
                    <a:pt x="4" y="60"/>
                    <a:pt x="41" y="238"/>
                    <a:pt x="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118">
            <a:extLst>
              <a:ext uri="{FF2B5EF4-FFF2-40B4-BE49-F238E27FC236}">
                <a16:creationId xmlns:a16="http://schemas.microsoft.com/office/drawing/2014/main" id="{FF133C3A-CB15-4814-BB85-3A3E8C27E59C}"/>
              </a:ext>
            </a:extLst>
          </p:cNvPr>
          <p:cNvGrpSpPr>
            <a:grpSpLocks/>
          </p:cNvGrpSpPr>
          <p:nvPr/>
        </p:nvGrpSpPr>
        <p:grpSpPr bwMode="auto">
          <a:xfrm rot="1187562">
            <a:off x="7239000" y="3232150"/>
            <a:ext cx="995363" cy="1504950"/>
            <a:chOff x="4544" y="1901"/>
            <a:chExt cx="627" cy="948"/>
          </a:xfrm>
        </p:grpSpPr>
        <p:sp>
          <p:nvSpPr>
            <p:cNvPr id="41990" name="Freeform 119">
              <a:extLst>
                <a:ext uri="{FF2B5EF4-FFF2-40B4-BE49-F238E27FC236}">
                  <a16:creationId xmlns:a16="http://schemas.microsoft.com/office/drawing/2014/main" id="{E8A2F696-72F8-4D63-AE30-1FB8FC69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01"/>
              <a:ext cx="627" cy="948"/>
            </a:xfrm>
            <a:custGeom>
              <a:avLst/>
              <a:gdLst>
                <a:gd name="T0" fmla="*/ 286 w 810"/>
                <a:gd name="T1" fmla="*/ 261 h 1225"/>
                <a:gd name="T2" fmla="*/ 344 w 810"/>
                <a:gd name="T3" fmla="*/ 555 h 1225"/>
                <a:gd name="T4" fmla="*/ 63 w 810"/>
                <a:gd name="T5" fmla="*/ 354 h 1225"/>
                <a:gd name="T6" fmla="*/ 115 w 810"/>
                <a:gd name="T7" fmla="*/ 13 h 1225"/>
                <a:gd name="T8" fmla="*/ 286 w 810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0" h="1225">
                  <a:moveTo>
                    <a:pt x="616" y="562"/>
                  </a:moveTo>
                  <a:cubicBezTo>
                    <a:pt x="753" y="884"/>
                    <a:pt x="810" y="1169"/>
                    <a:pt x="743" y="1197"/>
                  </a:cubicBezTo>
                  <a:cubicBezTo>
                    <a:pt x="677" y="1225"/>
                    <a:pt x="274" y="1088"/>
                    <a:pt x="137" y="765"/>
                  </a:cubicBezTo>
                  <a:cubicBezTo>
                    <a:pt x="0" y="442"/>
                    <a:pt x="181" y="56"/>
                    <a:pt x="248" y="28"/>
                  </a:cubicBezTo>
                  <a:cubicBezTo>
                    <a:pt x="314" y="0"/>
                    <a:pt x="479" y="239"/>
                    <a:pt x="616" y="562"/>
                  </a:cubicBezTo>
                </a:path>
              </a:pathLst>
            </a:custGeom>
            <a:solidFill>
              <a:srgbClr val="CF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120">
              <a:extLst>
                <a:ext uri="{FF2B5EF4-FFF2-40B4-BE49-F238E27FC236}">
                  <a16:creationId xmlns:a16="http://schemas.microsoft.com/office/drawing/2014/main" id="{8FA4A9CE-C2DF-4D8D-A99C-E217A6E3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01"/>
              <a:ext cx="487" cy="948"/>
            </a:xfrm>
            <a:custGeom>
              <a:avLst/>
              <a:gdLst>
                <a:gd name="T0" fmla="*/ 202 w 629"/>
                <a:gd name="T1" fmla="*/ 261 h 1225"/>
                <a:gd name="T2" fmla="*/ 261 w 629"/>
                <a:gd name="T3" fmla="*/ 555 h 1225"/>
                <a:gd name="T4" fmla="*/ 90 w 629"/>
                <a:gd name="T5" fmla="*/ 308 h 1225"/>
                <a:gd name="T6" fmla="*/ 31 w 629"/>
                <a:gd name="T7" fmla="*/ 13 h 1225"/>
                <a:gd name="T8" fmla="*/ 202 w 629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1225">
                  <a:moveTo>
                    <a:pt x="435" y="562"/>
                  </a:moveTo>
                  <a:cubicBezTo>
                    <a:pt x="572" y="884"/>
                    <a:pt x="629" y="1169"/>
                    <a:pt x="562" y="1197"/>
                  </a:cubicBezTo>
                  <a:cubicBezTo>
                    <a:pt x="496" y="1225"/>
                    <a:pt x="331" y="986"/>
                    <a:pt x="194" y="664"/>
                  </a:cubicBezTo>
                  <a:cubicBezTo>
                    <a:pt x="57" y="341"/>
                    <a:pt x="0" y="56"/>
                    <a:pt x="67" y="28"/>
                  </a:cubicBezTo>
                  <a:cubicBezTo>
                    <a:pt x="133" y="0"/>
                    <a:pt x="298" y="239"/>
                    <a:pt x="435" y="562"/>
                  </a:cubicBezTo>
                </a:path>
              </a:pathLst>
            </a:custGeom>
            <a:solidFill>
              <a:srgbClr val="C7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121">
              <a:extLst>
                <a:ext uri="{FF2B5EF4-FFF2-40B4-BE49-F238E27FC236}">
                  <a16:creationId xmlns:a16="http://schemas.microsoft.com/office/drawing/2014/main" id="{9A2202F7-3502-4FF5-8910-055CA4F4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0"/>
              <a:ext cx="504" cy="498"/>
            </a:xfrm>
            <a:custGeom>
              <a:avLst/>
              <a:gdLst>
                <a:gd name="T0" fmla="*/ 201 w 651"/>
                <a:gd name="T1" fmla="*/ 176 h 644"/>
                <a:gd name="T2" fmla="*/ 0 w 651"/>
                <a:gd name="T3" fmla="*/ 0 h 644"/>
                <a:gd name="T4" fmla="*/ 22 w 651"/>
                <a:gd name="T5" fmla="*/ 86 h 644"/>
                <a:gd name="T6" fmla="*/ 302 w 651"/>
                <a:gd name="T7" fmla="*/ 286 h 644"/>
                <a:gd name="T8" fmla="*/ 201 w 651"/>
                <a:gd name="T9" fmla="*/ 17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431" y="382"/>
                  </a:moveTo>
                  <a:cubicBezTo>
                    <a:pt x="287" y="325"/>
                    <a:pt x="93" y="199"/>
                    <a:pt x="0" y="0"/>
                  </a:cubicBezTo>
                  <a:cubicBezTo>
                    <a:pt x="6" y="62"/>
                    <a:pt x="20" y="124"/>
                    <a:pt x="46" y="185"/>
                  </a:cubicBezTo>
                  <a:cubicBezTo>
                    <a:pt x="182" y="506"/>
                    <a:pt x="582" y="644"/>
                    <a:pt x="651" y="618"/>
                  </a:cubicBezTo>
                  <a:cubicBezTo>
                    <a:pt x="608" y="634"/>
                    <a:pt x="523" y="539"/>
                    <a:pt x="431" y="382"/>
                  </a:cubicBezTo>
                </a:path>
              </a:pathLst>
            </a:custGeom>
            <a:solidFill>
              <a:srgbClr val="C9D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122">
              <a:extLst>
                <a:ext uri="{FF2B5EF4-FFF2-40B4-BE49-F238E27FC236}">
                  <a16:creationId xmlns:a16="http://schemas.microsoft.com/office/drawing/2014/main" id="{3C86F229-9901-438D-8CAE-2B7357B74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5"/>
              <a:ext cx="308" cy="727"/>
            </a:xfrm>
            <a:custGeom>
              <a:avLst/>
              <a:gdLst>
                <a:gd name="T0" fmla="*/ 70 w 398"/>
                <a:gd name="T1" fmla="*/ 227 h 940"/>
                <a:gd name="T2" fmla="*/ 184 w 398"/>
                <a:gd name="T3" fmla="*/ 435 h 940"/>
                <a:gd name="T4" fmla="*/ 115 w 398"/>
                <a:gd name="T5" fmla="*/ 207 h 940"/>
                <a:gd name="T6" fmla="*/ 0 w 398"/>
                <a:gd name="T7" fmla="*/ 0 h 940"/>
                <a:gd name="T8" fmla="*/ 70 w 398"/>
                <a:gd name="T9" fmla="*/ 227 h 9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940">
                  <a:moveTo>
                    <a:pt x="150" y="491"/>
                  </a:moveTo>
                  <a:cubicBezTo>
                    <a:pt x="232" y="683"/>
                    <a:pt x="324" y="846"/>
                    <a:pt x="398" y="940"/>
                  </a:cubicBezTo>
                  <a:cubicBezTo>
                    <a:pt x="383" y="821"/>
                    <a:pt x="330" y="642"/>
                    <a:pt x="248" y="449"/>
                  </a:cubicBezTo>
                  <a:cubicBezTo>
                    <a:pt x="166" y="256"/>
                    <a:pt x="74" y="94"/>
                    <a:pt x="0" y="0"/>
                  </a:cubicBezTo>
                  <a:cubicBezTo>
                    <a:pt x="15" y="119"/>
                    <a:pt x="68" y="298"/>
                    <a:pt x="150" y="491"/>
                  </a:cubicBezTo>
                </a:path>
              </a:pathLst>
            </a:custGeom>
            <a:solidFill>
              <a:srgbClr val="B9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123">
              <a:extLst>
                <a:ext uri="{FF2B5EF4-FFF2-40B4-BE49-F238E27FC236}">
                  <a16:creationId xmlns:a16="http://schemas.microsoft.com/office/drawing/2014/main" id="{BAAB43D4-5320-41FB-949A-5B0986E9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919"/>
              <a:ext cx="431" cy="912"/>
            </a:xfrm>
            <a:custGeom>
              <a:avLst/>
              <a:gdLst>
                <a:gd name="T0" fmla="*/ 185 w 557"/>
                <a:gd name="T1" fmla="*/ 250 h 1179"/>
                <a:gd name="T2" fmla="*/ 183 w 557"/>
                <a:gd name="T3" fmla="*/ 250 h 1179"/>
                <a:gd name="T4" fmla="*/ 237 w 557"/>
                <a:gd name="T5" fmla="*/ 399 h 1179"/>
                <a:gd name="T6" fmla="*/ 255 w 557"/>
                <a:gd name="T7" fmla="*/ 506 h 1179"/>
                <a:gd name="T8" fmla="*/ 252 w 557"/>
                <a:gd name="T9" fmla="*/ 530 h 1179"/>
                <a:gd name="T10" fmla="*/ 248 w 557"/>
                <a:gd name="T11" fmla="*/ 538 h 1179"/>
                <a:gd name="T12" fmla="*/ 243 w 557"/>
                <a:gd name="T13" fmla="*/ 542 h 1179"/>
                <a:gd name="T14" fmla="*/ 239 w 557"/>
                <a:gd name="T15" fmla="*/ 543 h 1179"/>
                <a:gd name="T16" fmla="*/ 225 w 557"/>
                <a:gd name="T17" fmla="*/ 538 h 1179"/>
                <a:gd name="T18" fmla="*/ 193 w 557"/>
                <a:gd name="T19" fmla="*/ 509 h 1179"/>
                <a:gd name="T20" fmla="*/ 75 w 557"/>
                <a:gd name="T21" fmla="*/ 295 h 1179"/>
                <a:gd name="T22" fmla="*/ 22 w 557"/>
                <a:gd name="T23" fmla="*/ 147 h 1179"/>
                <a:gd name="T24" fmla="*/ 3 w 557"/>
                <a:gd name="T25" fmla="*/ 40 h 1179"/>
                <a:gd name="T26" fmla="*/ 6 w 557"/>
                <a:gd name="T27" fmla="*/ 15 h 1179"/>
                <a:gd name="T28" fmla="*/ 9 w 557"/>
                <a:gd name="T29" fmla="*/ 8 h 1179"/>
                <a:gd name="T30" fmla="*/ 15 w 557"/>
                <a:gd name="T31" fmla="*/ 4 h 1179"/>
                <a:gd name="T32" fmla="*/ 19 w 557"/>
                <a:gd name="T33" fmla="*/ 3 h 1179"/>
                <a:gd name="T34" fmla="*/ 33 w 557"/>
                <a:gd name="T35" fmla="*/ 7 h 1179"/>
                <a:gd name="T36" fmla="*/ 65 w 557"/>
                <a:gd name="T37" fmla="*/ 37 h 1179"/>
                <a:gd name="T38" fmla="*/ 183 w 557"/>
                <a:gd name="T39" fmla="*/ 250 h 1179"/>
                <a:gd name="T40" fmla="*/ 185 w 557"/>
                <a:gd name="T41" fmla="*/ 250 h 1179"/>
                <a:gd name="T42" fmla="*/ 186 w 557"/>
                <a:gd name="T43" fmla="*/ 248 h 1179"/>
                <a:gd name="T44" fmla="*/ 94 w 557"/>
                <a:gd name="T45" fmla="*/ 71 h 1179"/>
                <a:gd name="T46" fmla="*/ 52 w 557"/>
                <a:gd name="T47" fmla="*/ 19 h 1179"/>
                <a:gd name="T48" fmla="*/ 35 w 557"/>
                <a:gd name="T49" fmla="*/ 5 h 1179"/>
                <a:gd name="T50" fmla="*/ 19 w 557"/>
                <a:gd name="T51" fmla="*/ 0 h 1179"/>
                <a:gd name="T52" fmla="*/ 13 w 557"/>
                <a:gd name="T53" fmla="*/ 2 h 1179"/>
                <a:gd name="T54" fmla="*/ 7 w 557"/>
                <a:gd name="T55" fmla="*/ 6 h 1179"/>
                <a:gd name="T56" fmla="*/ 2 w 557"/>
                <a:gd name="T57" fmla="*/ 19 h 1179"/>
                <a:gd name="T58" fmla="*/ 0 w 557"/>
                <a:gd name="T59" fmla="*/ 40 h 1179"/>
                <a:gd name="T60" fmla="*/ 19 w 557"/>
                <a:gd name="T61" fmla="*/ 148 h 1179"/>
                <a:gd name="T62" fmla="*/ 72 w 557"/>
                <a:gd name="T63" fmla="*/ 297 h 1179"/>
                <a:gd name="T64" fmla="*/ 165 w 557"/>
                <a:gd name="T65" fmla="*/ 474 h 1179"/>
                <a:gd name="T66" fmla="*/ 206 w 557"/>
                <a:gd name="T67" fmla="*/ 527 h 1179"/>
                <a:gd name="T68" fmla="*/ 224 w 557"/>
                <a:gd name="T69" fmla="*/ 541 h 1179"/>
                <a:gd name="T70" fmla="*/ 239 w 557"/>
                <a:gd name="T71" fmla="*/ 545 h 1179"/>
                <a:gd name="T72" fmla="*/ 245 w 557"/>
                <a:gd name="T73" fmla="*/ 545 h 1179"/>
                <a:gd name="T74" fmla="*/ 251 w 557"/>
                <a:gd name="T75" fmla="*/ 540 h 1179"/>
                <a:gd name="T76" fmla="*/ 256 w 557"/>
                <a:gd name="T77" fmla="*/ 527 h 1179"/>
                <a:gd name="T78" fmla="*/ 258 w 557"/>
                <a:gd name="T79" fmla="*/ 506 h 1179"/>
                <a:gd name="T80" fmla="*/ 239 w 557"/>
                <a:gd name="T81" fmla="*/ 398 h 1179"/>
                <a:gd name="T82" fmla="*/ 186 w 557"/>
                <a:gd name="T83" fmla="*/ 248 h 1179"/>
                <a:gd name="T84" fmla="*/ 185 w 557"/>
                <a:gd name="T85" fmla="*/ 250 h 11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7" h="1179">
                  <a:moveTo>
                    <a:pt x="399" y="539"/>
                  </a:moveTo>
                  <a:cubicBezTo>
                    <a:pt x="396" y="540"/>
                    <a:pt x="396" y="540"/>
                    <a:pt x="396" y="540"/>
                  </a:cubicBezTo>
                  <a:cubicBezTo>
                    <a:pt x="445" y="655"/>
                    <a:pt x="484" y="766"/>
                    <a:pt x="510" y="862"/>
                  </a:cubicBezTo>
                  <a:cubicBezTo>
                    <a:pt x="537" y="957"/>
                    <a:pt x="551" y="1038"/>
                    <a:pt x="551" y="1094"/>
                  </a:cubicBezTo>
                  <a:cubicBezTo>
                    <a:pt x="551" y="1115"/>
                    <a:pt x="549" y="1133"/>
                    <a:pt x="544" y="1146"/>
                  </a:cubicBezTo>
                  <a:cubicBezTo>
                    <a:pt x="542" y="1153"/>
                    <a:pt x="540" y="1158"/>
                    <a:pt x="536" y="1163"/>
                  </a:cubicBezTo>
                  <a:cubicBezTo>
                    <a:pt x="533" y="1167"/>
                    <a:pt x="529" y="1170"/>
                    <a:pt x="525" y="1171"/>
                  </a:cubicBezTo>
                  <a:cubicBezTo>
                    <a:pt x="522" y="1173"/>
                    <a:pt x="519" y="1173"/>
                    <a:pt x="515" y="1173"/>
                  </a:cubicBezTo>
                  <a:cubicBezTo>
                    <a:pt x="507" y="1173"/>
                    <a:pt x="497" y="1170"/>
                    <a:pt x="486" y="1163"/>
                  </a:cubicBezTo>
                  <a:cubicBezTo>
                    <a:pt x="466" y="1152"/>
                    <a:pt x="443" y="1130"/>
                    <a:pt x="418" y="1099"/>
                  </a:cubicBezTo>
                  <a:cubicBezTo>
                    <a:pt x="342" y="1008"/>
                    <a:pt x="246" y="840"/>
                    <a:pt x="161" y="639"/>
                  </a:cubicBezTo>
                  <a:cubicBezTo>
                    <a:pt x="112" y="524"/>
                    <a:pt x="73" y="413"/>
                    <a:pt x="47" y="317"/>
                  </a:cubicBezTo>
                  <a:cubicBezTo>
                    <a:pt x="20" y="222"/>
                    <a:pt x="6" y="141"/>
                    <a:pt x="6" y="86"/>
                  </a:cubicBezTo>
                  <a:cubicBezTo>
                    <a:pt x="6" y="64"/>
                    <a:pt x="8" y="46"/>
                    <a:pt x="13" y="33"/>
                  </a:cubicBezTo>
                  <a:cubicBezTo>
                    <a:pt x="15" y="26"/>
                    <a:pt x="17" y="21"/>
                    <a:pt x="21" y="17"/>
                  </a:cubicBezTo>
                  <a:cubicBezTo>
                    <a:pt x="24" y="12"/>
                    <a:pt x="28" y="10"/>
                    <a:pt x="32" y="8"/>
                  </a:cubicBezTo>
                  <a:cubicBezTo>
                    <a:pt x="35" y="6"/>
                    <a:pt x="38" y="6"/>
                    <a:pt x="42" y="6"/>
                  </a:cubicBezTo>
                  <a:cubicBezTo>
                    <a:pt x="50" y="6"/>
                    <a:pt x="60" y="9"/>
                    <a:pt x="71" y="16"/>
                  </a:cubicBezTo>
                  <a:cubicBezTo>
                    <a:pt x="91" y="28"/>
                    <a:pt x="114" y="49"/>
                    <a:pt x="139" y="80"/>
                  </a:cubicBezTo>
                  <a:cubicBezTo>
                    <a:pt x="215" y="171"/>
                    <a:pt x="311" y="339"/>
                    <a:pt x="396" y="540"/>
                  </a:cubicBezTo>
                  <a:cubicBezTo>
                    <a:pt x="399" y="539"/>
                    <a:pt x="399" y="539"/>
                    <a:pt x="399" y="539"/>
                  </a:cubicBezTo>
                  <a:cubicBezTo>
                    <a:pt x="402" y="537"/>
                    <a:pt x="402" y="537"/>
                    <a:pt x="402" y="537"/>
                  </a:cubicBezTo>
                  <a:cubicBezTo>
                    <a:pt x="337" y="384"/>
                    <a:pt x="266" y="250"/>
                    <a:pt x="202" y="154"/>
                  </a:cubicBezTo>
                  <a:cubicBezTo>
                    <a:pt x="170" y="106"/>
                    <a:pt x="139" y="68"/>
                    <a:pt x="112" y="41"/>
                  </a:cubicBezTo>
                  <a:cubicBezTo>
                    <a:pt x="99" y="28"/>
                    <a:pt x="86" y="18"/>
                    <a:pt x="75" y="11"/>
                  </a:cubicBezTo>
                  <a:cubicBezTo>
                    <a:pt x="63" y="4"/>
                    <a:pt x="52" y="0"/>
                    <a:pt x="42" y="0"/>
                  </a:cubicBezTo>
                  <a:cubicBezTo>
                    <a:pt x="38" y="0"/>
                    <a:pt x="33" y="1"/>
                    <a:pt x="29" y="2"/>
                  </a:cubicBezTo>
                  <a:cubicBezTo>
                    <a:pt x="24" y="4"/>
                    <a:pt x="20" y="8"/>
                    <a:pt x="16" y="13"/>
                  </a:cubicBezTo>
                  <a:cubicBezTo>
                    <a:pt x="10" y="20"/>
                    <a:pt x="6" y="30"/>
                    <a:pt x="4" y="42"/>
                  </a:cubicBezTo>
                  <a:cubicBezTo>
                    <a:pt x="1" y="54"/>
                    <a:pt x="0" y="69"/>
                    <a:pt x="0" y="86"/>
                  </a:cubicBezTo>
                  <a:cubicBezTo>
                    <a:pt x="0" y="142"/>
                    <a:pt x="14" y="223"/>
                    <a:pt x="41" y="319"/>
                  </a:cubicBezTo>
                  <a:cubicBezTo>
                    <a:pt x="67" y="415"/>
                    <a:pt x="106" y="526"/>
                    <a:pt x="155" y="642"/>
                  </a:cubicBezTo>
                  <a:cubicBezTo>
                    <a:pt x="220" y="795"/>
                    <a:pt x="291" y="929"/>
                    <a:pt x="355" y="1025"/>
                  </a:cubicBezTo>
                  <a:cubicBezTo>
                    <a:pt x="387" y="1073"/>
                    <a:pt x="418" y="1111"/>
                    <a:pt x="445" y="1138"/>
                  </a:cubicBezTo>
                  <a:cubicBezTo>
                    <a:pt x="458" y="1151"/>
                    <a:pt x="471" y="1161"/>
                    <a:pt x="482" y="1168"/>
                  </a:cubicBezTo>
                  <a:cubicBezTo>
                    <a:pt x="494" y="1176"/>
                    <a:pt x="505" y="1179"/>
                    <a:pt x="515" y="1179"/>
                  </a:cubicBezTo>
                  <a:cubicBezTo>
                    <a:pt x="519" y="1179"/>
                    <a:pt x="524" y="1179"/>
                    <a:pt x="528" y="1177"/>
                  </a:cubicBezTo>
                  <a:cubicBezTo>
                    <a:pt x="533" y="1175"/>
                    <a:pt x="537" y="1171"/>
                    <a:pt x="541" y="1166"/>
                  </a:cubicBezTo>
                  <a:cubicBezTo>
                    <a:pt x="547" y="1159"/>
                    <a:pt x="551" y="1149"/>
                    <a:pt x="553" y="1137"/>
                  </a:cubicBezTo>
                  <a:cubicBezTo>
                    <a:pt x="556" y="1125"/>
                    <a:pt x="557" y="1110"/>
                    <a:pt x="557" y="1094"/>
                  </a:cubicBezTo>
                  <a:cubicBezTo>
                    <a:pt x="557" y="1037"/>
                    <a:pt x="543" y="956"/>
                    <a:pt x="516" y="860"/>
                  </a:cubicBezTo>
                  <a:cubicBezTo>
                    <a:pt x="490" y="764"/>
                    <a:pt x="451" y="653"/>
                    <a:pt x="402" y="537"/>
                  </a:cubicBezTo>
                  <a:cubicBezTo>
                    <a:pt x="399" y="539"/>
                    <a:pt x="399" y="539"/>
                    <a:pt x="399" y="53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124">
              <a:extLst>
                <a:ext uri="{FF2B5EF4-FFF2-40B4-BE49-F238E27FC236}">
                  <a16:creationId xmlns:a16="http://schemas.microsoft.com/office/drawing/2014/main" id="{FABD7021-C27F-4349-9DAF-7D7BACF3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19"/>
              <a:ext cx="534" cy="914"/>
            </a:xfrm>
            <a:custGeom>
              <a:avLst/>
              <a:gdLst>
                <a:gd name="T0" fmla="*/ 247 w 690"/>
                <a:gd name="T1" fmla="*/ 250 h 1181"/>
                <a:gd name="T2" fmla="*/ 245 w 690"/>
                <a:gd name="T3" fmla="*/ 250 h 1181"/>
                <a:gd name="T4" fmla="*/ 298 w 690"/>
                <a:gd name="T5" fmla="*/ 399 h 1181"/>
                <a:gd name="T6" fmla="*/ 317 w 690"/>
                <a:gd name="T7" fmla="*/ 508 h 1181"/>
                <a:gd name="T8" fmla="*/ 314 w 690"/>
                <a:gd name="T9" fmla="*/ 531 h 1181"/>
                <a:gd name="T10" fmla="*/ 310 w 690"/>
                <a:gd name="T11" fmla="*/ 539 h 1181"/>
                <a:gd name="T12" fmla="*/ 305 w 690"/>
                <a:gd name="T13" fmla="*/ 543 h 1181"/>
                <a:gd name="T14" fmla="*/ 295 w 690"/>
                <a:gd name="T15" fmla="*/ 544 h 1181"/>
                <a:gd name="T16" fmla="*/ 240 w 690"/>
                <a:gd name="T17" fmla="*/ 532 h 1181"/>
                <a:gd name="T18" fmla="*/ 123 w 690"/>
                <a:gd name="T19" fmla="*/ 467 h 1181"/>
                <a:gd name="T20" fmla="*/ 26 w 690"/>
                <a:gd name="T21" fmla="*/ 343 h 1181"/>
                <a:gd name="T22" fmla="*/ 3 w 690"/>
                <a:gd name="T23" fmla="*/ 224 h 1181"/>
                <a:gd name="T24" fmla="*/ 32 w 690"/>
                <a:gd name="T25" fmla="*/ 75 h 1181"/>
                <a:gd name="T26" fmla="*/ 56 w 690"/>
                <a:gd name="T27" fmla="*/ 26 h 1181"/>
                <a:gd name="T28" fmla="*/ 67 w 690"/>
                <a:gd name="T29" fmla="*/ 12 h 1181"/>
                <a:gd name="T30" fmla="*/ 77 w 690"/>
                <a:gd name="T31" fmla="*/ 4 h 1181"/>
                <a:gd name="T32" fmla="*/ 80 w 690"/>
                <a:gd name="T33" fmla="*/ 3 h 1181"/>
                <a:gd name="T34" fmla="*/ 94 w 690"/>
                <a:gd name="T35" fmla="*/ 7 h 1181"/>
                <a:gd name="T36" fmla="*/ 126 w 690"/>
                <a:gd name="T37" fmla="*/ 37 h 1181"/>
                <a:gd name="T38" fmla="*/ 245 w 690"/>
                <a:gd name="T39" fmla="*/ 250 h 1181"/>
                <a:gd name="T40" fmla="*/ 247 w 690"/>
                <a:gd name="T41" fmla="*/ 250 h 1181"/>
                <a:gd name="T42" fmla="*/ 248 w 690"/>
                <a:gd name="T43" fmla="*/ 249 h 1181"/>
                <a:gd name="T44" fmla="*/ 155 w 690"/>
                <a:gd name="T45" fmla="*/ 71 h 1181"/>
                <a:gd name="T46" fmla="*/ 114 w 690"/>
                <a:gd name="T47" fmla="*/ 19 h 1181"/>
                <a:gd name="T48" fmla="*/ 97 w 690"/>
                <a:gd name="T49" fmla="*/ 5 h 1181"/>
                <a:gd name="T50" fmla="*/ 80 w 690"/>
                <a:gd name="T51" fmla="*/ 0 h 1181"/>
                <a:gd name="T52" fmla="*/ 75 w 690"/>
                <a:gd name="T53" fmla="*/ 2 h 1181"/>
                <a:gd name="T54" fmla="*/ 65 w 690"/>
                <a:gd name="T55" fmla="*/ 9 h 1181"/>
                <a:gd name="T56" fmla="*/ 44 w 690"/>
                <a:gd name="T57" fmla="*/ 40 h 1181"/>
                <a:gd name="T58" fmla="*/ 0 w 690"/>
                <a:gd name="T59" fmla="*/ 224 h 1181"/>
                <a:gd name="T60" fmla="*/ 23 w 690"/>
                <a:gd name="T61" fmla="*/ 344 h 1181"/>
                <a:gd name="T62" fmla="*/ 162 w 690"/>
                <a:gd name="T63" fmla="*/ 497 h 1181"/>
                <a:gd name="T64" fmla="*/ 239 w 690"/>
                <a:gd name="T65" fmla="*/ 535 h 1181"/>
                <a:gd name="T66" fmla="*/ 295 w 690"/>
                <a:gd name="T67" fmla="*/ 547 h 1181"/>
                <a:gd name="T68" fmla="*/ 306 w 690"/>
                <a:gd name="T69" fmla="*/ 546 h 1181"/>
                <a:gd name="T70" fmla="*/ 313 w 690"/>
                <a:gd name="T71" fmla="*/ 540 h 1181"/>
                <a:gd name="T72" fmla="*/ 318 w 690"/>
                <a:gd name="T73" fmla="*/ 527 h 1181"/>
                <a:gd name="T74" fmla="*/ 320 w 690"/>
                <a:gd name="T75" fmla="*/ 508 h 1181"/>
                <a:gd name="T76" fmla="*/ 301 w 690"/>
                <a:gd name="T77" fmla="*/ 399 h 1181"/>
                <a:gd name="T78" fmla="*/ 248 w 690"/>
                <a:gd name="T79" fmla="*/ 249 h 1181"/>
                <a:gd name="T80" fmla="*/ 247 w 690"/>
                <a:gd name="T81" fmla="*/ 250 h 11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0" h="1181">
                  <a:moveTo>
                    <a:pt x="532" y="539"/>
                  </a:moveTo>
                  <a:cubicBezTo>
                    <a:pt x="529" y="540"/>
                    <a:pt x="529" y="540"/>
                    <a:pt x="529" y="540"/>
                  </a:cubicBezTo>
                  <a:cubicBezTo>
                    <a:pt x="578" y="655"/>
                    <a:pt x="617" y="766"/>
                    <a:pt x="643" y="862"/>
                  </a:cubicBezTo>
                  <a:cubicBezTo>
                    <a:pt x="670" y="957"/>
                    <a:pt x="684" y="1038"/>
                    <a:pt x="684" y="1094"/>
                  </a:cubicBezTo>
                  <a:cubicBezTo>
                    <a:pt x="684" y="1115"/>
                    <a:pt x="682" y="1133"/>
                    <a:pt x="677" y="1146"/>
                  </a:cubicBezTo>
                  <a:cubicBezTo>
                    <a:pt x="675" y="1153"/>
                    <a:pt x="673" y="1158"/>
                    <a:pt x="669" y="1163"/>
                  </a:cubicBezTo>
                  <a:cubicBezTo>
                    <a:pt x="666" y="1167"/>
                    <a:pt x="662" y="1170"/>
                    <a:pt x="658" y="1171"/>
                  </a:cubicBezTo>
                  <a:cubicBezTo>
                    <a:pt x="653" y="1173"/>
                    <a:pt x="646" y="1175"/>
                    <a:pt x="636" y="1175"/>
                  </a:cubicBezTo>
                  <a:cubicBezTo>
                    <a:pt x="609" y="1175"/>
                    <a:pt x="567" y="1166"/>
                    <a:pt x="517" y="1148"/>
                  </a:cubicBezTo>
                  <a:cubicBezTo>
                    <a:pt x="443" y="1122"/>
                    <a:pt x="351" y="1075"/>
                    <a:pt x="265" y="1007"/>
                  </a:cubicBezTo>
                  <a:cubicBezTo>
                    <a:pt x="180" y="939"/>
                    <a:pt x="102" y="851"/>
                    <a:pt x="56" y="740"/>
                  </a:cubicBezTo>
                  <a:cubicBezTo>
                    <a:pt x="20" y="656"/>
                    <a:pt x="6" y="568"/>
                    <a:pt x="6" y="483"/>
                  </a:cubicBezTo>
                  <a:cubicBezTo>
                    <a:pt x="6" y="363"/>
                    <a:pt x="34" y="249"/>
                    <a:pt x="68" y="162"/>
                  </a:cubicBezTo>
                  <a:cubicBezTo>
                    <a:pt x="85" y="119"/>
                    <a:pt x="103" y="83"/>
                    <a:pt x="120" y="56"/>
                  </a:cubicBezTo>
                  <a:cubicBezTo>
                    <a:pt x="129" y="43"/>
                    <a:pt x="137" y="32"/>
                    <a:pt x="145" y="24"/>
                  </a:cubicBezTo>
                  <a:cubicBezTo>
                    <a:pt x="152" y="15"/>
                    <a:pt x="159" y="10"/>
                    <a:pt x="165" y="8"/>
                  </a:cubicBezTo>
                  <a:cubicBezTo>
                    <a:pt x="168" y="6"/>
                    <a:pt x="171" y="6"/>
                    <a:pt x="175" y="6"/>
                  </a:cubicBezTo>
                  <a:cubicBezTo>
                    <a:pt x="183" y="6"/>
                    <a:pt x="193" y="9"/>
                    <a:pt x="204" y="16"/>
                  </a:cubicBezTo>
                  <a:cubicBezTo>
                    <a:pt x="224" y="28"/>
                    <a:pt x="247" y="49"/>
                    <a:pt x="272" y="80"/>
                  </a:cubicBezTo>
                  <a:cubicBezTo>
                    <a:pt x="348" y="171"/>
                    <a:pt x="444" y="339"/>
                    <a:pt x="529" y="540"/>
                  </a:cubicBezTo>
                  <a:cubicBezTo>
                    <a:pt x="532" y="539"/>
                    <a:pt x="532" y="539"/>
                    <a:pt x="532" y="539"/>
                  </a:cubicBezTo>
                  <a:cubicBezTo>
                    <a:pt x="535" y="537"/>
                    <a:pt x="535" y="537"/>
                    <a:pt x="535" y="537"/>
                  </a:cubicBezTo>
                  <a:cubicBezTo>
                    <a:pt x="470" y="384"/>
                    <a:pt x="399" y="250"/>
                    <a:pt x="335" y="154"/>
                  </a:cubicBezTo>
                  <a:cubicBezTo>
                    <a:pt x="303" y="106"/>
                    <a:pt x="272" y="68"/>
                    <a:pt x="245" y="41"/>
                  </a:cubicBezTo>
                  <a:cubicBezTo>
                    <a:pt x="232" y="28"/>
                    <a:pt x="219" y="18"/>
                    <a:pt x="208" y="11"/>
                  </a:cubicBezTo>
                  <a:cubicBezTo>
                    <a:pt x="196" y="4"/>
                    <a:pt x="185" y="0"/>
                    <a:pt x="175" y="0"/>
                  </a:cubicBezTo>
                  <a:cubicBezTo>
                    <a:pt x="171" y="0"/>
                    <a:pt x="166" y="1"/>
                    <a:pt x="162" y="2"/>
                  </a:cubicBezTo>
                  <a:cubicBezTo>
                    <a:pt x="156" y="5"/>
                    <a:pt x="148" y="11"/>
                    <a:pt x="140" y="20"/>
                  </a:cubicBezTo>
                  <a:cubicBezTo>
                    <a:pt x="127" y="34"/>
                    <a:pt x="111" y="58"/>
                    <a:pt x="95" y="87"/>
                  </a:cubicBezTo>
                  <a:cubicBezTo>
                    <a:pt x="48" y="176"/>
                    <a:pt x="0" y="324"/>
                    <a:pt x="0" y="483"/>
                  </a:cubicBezTo>
                  <a:cubicBezTo>
                    <a:pt x="0" y="569"/>
                    <a:pt x="14" y="658"/>
                    <a:pt x="50" y="743"/>
                  </a:cubicBezTo>
                  <a:cubicBezTo>
                    <a:pt x="113" y="891"/>
                    <a:pt x="232" y="1001"/>
                    <a:pt x="349" y="1073"/>
                  </a:cubicBezTo>
                  <a:cubicBezTo>
                    <a:pt x="407" y="1109"/>
                    <a:pt x="465" y="1136"/>
                    <a:pt x="515" y="1154"/>
                  </a:cubicBezTo>
                  <a:cubicBezTo>
                    <a:pt x="565" y="1172"/>
                    <a:pt x="608" y="1181"/>
                    <a:pt x="636" y="1181"/>
                  </a:cubicBezTo>
                  <a:cubicBezTo>
                    <a:pt x="646" y="1181"/>
                    <a:pt x="654" y="1180"/>
                    <a:pt x="661" y="1177"/>
                  </a:cubicBezTo>
                  <a:cubicBezTo>
                    <a:pt x="666" y="1175"/>
                    <a:pt x="670" y="1171"/>
                    <a:pt x="674" y="1166"/>
                  </a:cubicBezTo>
                  <a:cubicBezTo>
                    <a:pt x="680" y="1159"/>
                    <a:pt x="684" y="1149"/>
                    <a:pt x="686" y="1137"/>
                  </a:cubicBezTo>
                  <a:cubicBezTo>
                    <a:pt x="689" y="1125"/>
                    <a:pt x="690" y="1110"/>
                    <a:pt x="690" y="1094"/>
                  </a:cubicBezTo>
                  <a:cubicBezTo>
                    <a:pt x="690" y="1037"/>
                    <a:pt x="676" y="956"/>
                    <a:pt x="649" y="860"/>
                  </a:cubicBezTo>
                  <a:cubicBezTo>
                    <a:pt x="623" y="764"/>
                    <a:pt x="584" y="653"/>
                    <a:pt x="535" y="537"/>
                  </a:cubicBezTo>
                  <a:lnTo>
                    <a:pt x="532" y="5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125">
              <a:extLst>
                <a:ext uri="{FF2B5EF4-FFF2-40B4-BE49-F238E27FC236}">
                  <a16:creationId xmlns:a16="http://schemas.microsoft.com/office/drawing/2014/main" id="{D1B632E9-B126-4CDC-A3AB-BA022DB8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70"/>
              <a:ext cx="96" cy="377"/>
            </a:xfrm>
            <a:custGeom>
              <a:avLst/>
              <a:gdLst>
                <a:gd name="T0" fmla="*/ 57 w 124"/>
                <a:gd name="T1" fmla="*/ 0 h 488"/>
                <a:gd name="T2" fmla="*/ 11 w 124"/>
                <a:gd name="T3" fmla="*/ 225 h 488"/>
                <a:gd name="T4" fmla="*/ 57 w 124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488">
                  <a:moveTo>
                    <a:pt x="124" y="0"/>
                  </a:moveTo>
                  <a:cubicBezTo>
                    <a:pt x="0" y="220"/>
                    <a:pt x="23" y="488"/>
                    <a:pt x="23" y="488"/>
                  </a:cubicBezTo>
                  <a:cubicBezTo>
                    <a:pt x="37" y="184"/>
                    <a:pt x="124" y="0"/>
                    <a:pt x="124" y="0"/>
                  </a:cubicBezTo>
                </a:path>
              </a:pathLst>
            </a:custGeom>
            <a:solidFill>
              <a:srgbClr val="E7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126">
              <a:extLst>
                <a:ext uri="{FF2B5EF4-FFF2-40B4-BE49-F238E27FC236}">
                  <a16:creationId xmlns:a16="http://schemas.microsoft.com/office/drawing/2014/main" id="{DEB00C93-F159-4A88-871D-A0276A065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413"/>
              <a:ext cx="25" cy="28"/>
            </a:xfrm>
            <a:custGeom>
              <a:avLst/>
              <a:gdLst>
                <a:gd name="T0" fmla="*/ 4 w 32"/>
                <a:gd name="T1" fmla="*/ 0 h 37"/>
                <a:gd name="T2" fmla="*/ 0 w 32"/>
                <a:gd name="T3" fmla="*/ 1 h 37"/>
                <a:gd name="T4" fmla="*/ 13 w 32"/>
                <a:gd name="T5" fmla="*/ 16 h 37"/>
                <a:gd name="T6" fmla="*/ 14 w 32"/>
                <a:gd name="T7" fmla="*/ 6 h 37"/>
                <a:gd name="T8" fmla="*/ 4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9" y="14"/>
                    <a:pt x="17" y="25"/>
                    <a:pt x="26" y="37"/>
                  </a:cubicBezTo>
                  <a:cubicBezTo>
                    <a:pt x="31" y="31"/>
                    <a:pt x="32" y="22"/>
                    <a:pt x="29" y="14"/>
                  </a:cubicBezTo>
                  <a:cubicBezTo>
                    <a:pt x="25" y="5"/>
                    <a:pt x="17" y="0"/>
                    <a:pt x="8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127">
              <a:extLst>
                <a:ext uri="{FF2B5EF4-FFF2-40B4-BE49-F238E27FC236}">
                  <a16:creationId xmlns:a16="http://schemas.microsoft.com/office/drawing/2014/main" id="{903D5BF7-E298-4202-A718-AE07DBC7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14"/>
              <a:ext cx="34" cy="34"/>
            </a:xfrm>
            <a:custGeom>
              <a:avLst/>
              <a:gdLst>
                <a:gd name="T0" fmla="*/ 9 w 44"/>
                <a:gd name="T1" fmla="*/ 0 h 45"/>
                <a:gd name="T2" fmla="*/ 8 w 44"/>
                <a:gd name="T3" fmla="*/ 1 h 45"/>
                <a:gd name="T4" fmla="*/ 2 w 44"/>
                <a:gd name="T5" fmla="*/ 13 h 45"/>
                <a:gd name="T6" fmla="*/ 12 w 44"/>
                <a:gd name="T7" fmla="*/ 20 h 45"/>
                <a:gd name="T8" fmla="*/ 16 w 44"/>
                <a:gd name="T9" fmla="*/ 18 h 45"/>
                <a:gd name="T10" fmla="*/ 20 w 44"/>
                <a:gd name="T11" fmla="*/ 15 h 45"/>
                <a:gd name="T12" fmla="*/ 9 w 4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5">
                  <a:moveTo>
                    <a:pt x="18" y="0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5" y="6"/>
                    <a:pt x="0" y="19"/>
                    <a:pt x="5" y="31"/>
                  </a:cubicBezTo>
                  <a:cubicBezTo>
                    <a:pt x="8" y="40"/>
                    <a:pt x="17" y="45"/>
                    <a:pt x="26" y="45"/>
                  </a:cubicBezTo>
                  <a:cubicBezTo>
                    <a:pt x="29" y="45"/>
                    <a:pt x="32" y="45"/>
                    <a:pt x="35" y="43"/>
                  </a:cubicBezTo>
                  <a:cubicBezTo>
                    <a:pt x="39" y="42"/>
                    <a:pt x="42" y="39"/>
                    <a:pt x="44" y="36"/>
                  </a:cubicBezTo>
                  <a:cubicBezTo>
                    <a:pt x="35" y="24"/>
                    <a:pt x="27" y="13"/>
                    <a:pt x="18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28">
              <a:extLst>
                <a:ext uri="{FF2B5EF4-FFF2-40B4-BE49-F238E27FC236}">
                  <a16:creationId xmlns:a16="http://schemas.microsoft.com/office/drawing/2014/main" id="{C95E1531-9D3F-41E5-87BA-3AC2A1D86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59"/>
              <a:ext cx="17" cy="17"/>
            </a:xfrm>
            <a:custGeom>
              <a:avLst/>
              <a:gdLst>
                <a:gd name="T0" fmla="*/ 3 w 21"/>
                <a:gd name="T1" fmla="*/ 0 h 22"/>
                <a:gd name="T2" fmla="*/ 1 w 21"/>
                <a:gd name="T3" fmla="*/ 1 h 22"/>
                <a:gd name="T4" fmla="*/ 0 w 21"/>
                <a:gd name="T5" fmla="*/ 2 h 22"/>
                <a:gd name="T6" fmla="*/ 10 w 21"/>
                <a:gd name="T7" fmla="*/ 10 h 22"/>
                <a:gd name="T8" fmla="*/ 10 w 21"/>
                <a:gd name="T9" fmla="*/ 4 h 22"/>
                <a:gd name="T10" fmla="*/ 3 w 2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6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6" y="8"/>
                    <a:pt x="12" y="15"/>
                    <a:pt x="18" y="22"/>
                  </a:cubicBezTo>
                  <a:cubicBezTo>
                    <a:pt x="20" y="18"/>
                    <a:pt x="21" y="13"/>
                    <a:pt x="19" y="8"/>
                  </a:cubicBezTo>
                  <a:cubicBezTo>
                    <a:pt x="17" y="3"/>
                    <a:pt x="12" y="0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29">
              <a:extLst>
                <a:ext uri="{FF2B5EF4-FFF2-40B4-BE49-F238E27FC236}">
                  <a16:creationId xmlns:a16="http://schemas.microsoft.com/office/drawing/2014/main" id="{91B36AF5-A9FC-4F50-9C5C-70FAB4A8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1"/>
              <a:ext cx="21" cy="19"/>
            </a:xfrm>
            <a:custGeom>
              <a:avLst/>
              <a:gdLst>
                <a:gd name="T0" fmla="*/ 4 w 27"/>
                <a:gd name="T1" fmla="*/ 0 h 25"/>
                <a:gd name="T2" fmla="*/ 2 w 27"/>
                <a:gd name="T3" fmla="*/ 8 h 25"/>
                <a:gd name="T4" fmla="*/ 7 w 27"/>
                <a:gd name="T5" fmla="*/ 11 h 25"/>
                <a:gd name="T6" fmla="*/ 9 w 27"/>
                <a:gd name="T7" fmla="*/ 11 h 25"/>
                <a:gd name="T8" fmla="*/ 12 w 27"/>
                <a:gd name="T9" fmla="*/ 8 h 25"/>
                <a:gd name="T10" fmla="*/ 4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9" y="0"/>
                  </a:moveTo>
                  <a:cubicBezTo>
                    <a:pt x="3" y="3"/>
                    <a:pt x="0" y="10"/>
                    <a:pt x="3" y="17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19" y="25"/>
                    <a:pt x="21" y="24"/>
                  </a:cubicBezTo>
                  <a:cubicBezTo>
                    <a:pt x="23" y="23"/>
                    <a:pt x="25" y="21"/>
                    <a:pt x="27" y="20"/>
                  </a:cubicBezTo>
                  <a:cubicBezTo>
                    <a:pt x="21" y="13"/>
                    <a:pt x="15" y="6"/>
                    <a:pt x="9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130">
              <a:extLst>
                <a:ext uri="{FF2B5EF4-FFF2-40B4-BE49-F238E27FC236}">
                  <a16:creationId xmlns:a16="http://schemas.microsoft.com/office/drawing/2014/main" id="{4DA11403-DCB8-45B5-A3E3-08AE5EA4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149"/>
              <a:ext cx="9" cy="15"/>
            </a:xfrm>
            <a:custGeom>
              <a:avLst/>
              <a:gdLst>
                <a:gd name="T0" fmla="*/ 3 w 11"/>
                <a:gd name="T1" fmla="*/ 0 h 20"/>
                <a:gd name="T2" fmla="*/ 2 w 11"/>
                <a:gd name="T3" fmla="*/ 6 h 20"/>
                <a:gd name="T4" fmla="*/ 6 w 11"/>
                <a:gd name="T5" fmla="*/ 8 h 20"/>
                <a:gd name="T6" fmla="*/ 3 w 1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2" y="3"/>
                    <a:pt x="0" y="8"/>
                    <a:pt x="2" y="13"/>
                  </a:cubicBezTo>
                  <a:cubicBezTo>
                    <a:pt x="4" y="17"/>
                    <a:pt x="8" y="20"/>
                    <a:pt x="11" y="20"/>
                  </a:cubicBezTo>
                  <a:cubicBezTo>
                    <a:pt x="9" y="13"/>
                    <a:pt x="8" y="7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131">
              <a:extLst>
                <a:ext uri="{FF2B5EF4-FFF2-40B4-BE49-F238E27FC236}">
                  <a16:creationId xmlns:a16="http://schemas.microsoft.com/office/drawing/2014/main" id="{32845915-2170-4BA8-A668-34F6F5DC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147"/>
              <a:ext cx="11" cy="17"/>
            </a:xfrm>
            <a:custGeom>
              <a:avLst/>
              <a:gdLst>
                <a:gd name="T0" fmla="*/ 1 w 15"/>
                <a:gd name="T1" fmla="*/ 0 h 23"/>
                <a:gd name="T2" fmla="*/ 0 w 15"/>
                <a:gd name="T3" fmla="*/ 0 h 23"/>
                <a:gd name="T4" fmla="*/ 2 w 15"/>
                <a:gd name="T5" fmla="*/ 10 h 23"/>
                <a:gd name="T6" fmla="*/ 3 w 15"/>
                <a:gd name="T7" fmla="*/ 10 h 23"/>
                <a:gd name="T8" fmla="*/ 5 w 15"/>
                <a:gd name="T9" fmla="*/ 3 h 23"/>
                <a:gd name="T10" fmla="*/ 1 w 15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8"/>
                    <a:pt x="4" y="15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13" y="20"/>
                    <a:pt x="15" y="13"/>
                    <a:pt x="13" y="7"/>
                  </a:cubicBezTo>
                  <a:cubicBezTo>
                    <a:pt x="11" y="3"/>
                    <a:pt x="7" y="0"/>
                    <a:pt x="2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132">
              <a:extLst>
                <a:ext uri="{FF2B5EF4-FFF2-40B4-BE49-F238E27FC236}">
                  <a16:creationId xmlns:a16="http://schemas.microsoft.com/office/drawing/2014/main" id="{6DF02319-EAC5-4B52-9B0E-1851DA65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47"/>
              <a:ext cx="8" cy="17"/>
            </a:xfrm>
            <a:custGeom>
              <a:avLst/>
              <a:gdLst>
                <a:gd name="T0" fmla="*/ 2 w 11"/>
                <a:gd name="T1" fmla="*/ 0 h 23"/>
                <a:gd name="T2" fmla="*/ 1 w 11"/>
                <a:gd name="T3" fmla="*/ 1 h 23"/>
                <a:gd name="T4" fmla="*/ 0 w 11"/>
                <a:gd name="T5" fmla="*/ 1 h 23"/>
                <a:gd name="T6" fmla="*/ 2 w 11"/>
                <a:gd name="T7" fmla="*/ 10 h 23"/>
                <a:gd name="T8" fmla="*/ 3 w 11"/>
                <a:gd name="T9" fmla="*/ 10 h 23"/>
                <a:gd name="T10" fmla="*/ 4 w 11"/>
                <a:gd name="T11" fmla="*/ 10 h 23"/>
                <a:gd name="T12" fmla="*/ 2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10"/>
                    <a:pt x="3" y="16"/>
                    <a:pt x="5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9" y="15"/>
                    <a:pt x="7" y="8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133">
              <a:extLst>
                <a:ext uri="{FF2B5EF4-FFF2-40B4-BE49-F238E27FC236}">
                  <a16:creationId xmlns:a16="http://schemas.microsoft.com/office/drawing/2014/main" id="{B667C604-EAE9-492C-9908-97A69600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24"/>
              <a:ext cx="4" cy="8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4 h 10"/>
                <a:gd name="T4" fmla="*/ 2 w 5"/>
                <a:gd name="T5" fmla="*/ 5 h 10"/>
                <a:gd name="T6" fmla="*/ 2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1" y="2"/>
                    <a:pt x="0" y="4"/>
                    <a:pt x="2" y="7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4" y="7"/>
                    <a:pt x="4" y="3"/>
                    <a:pt x="3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134">
              <a:extLst>
                <a:ext uri="{FF2B5EF4-FFF2-40B4-BE49-F238E27FC236}">
                  <a16:creationId xmlns:a16="http://schemas.microsoft.com/office/drawing/2014/main" id="{4549A9B5-297A-41CB-9FCD-F5389AB3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122"/>
              <a:ext cx="6" cy="10"/>
            </a:xfrm>
            <a:custGeom>
              <a:avLst/>
              <a:gdLst>
                <a:gd name="T0" fmla="*/ 0 w 7"/>
                <a:gd name="T1" fmla="*/ 0 h 13"/>
                <a:gd name="T2" fmla="*/ 3 w 7"/>
                <a:gd name="T3" fmla="*/ 6 h 13"/>
                <a:gd name="T4" fmla="*/ 3 w 7"/>
                <a:gd name="T5" fmla="*/ 2 h 13"/>
                <a:gd name="T6" fmla="*/ 0 w 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  <a:cubicBezTo>
                    <a:pt x="6" y="11"/>
                    <a:pt x="7" y="8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135">
              <a:extLst>
                <a:ext uri="{FF2B5EF4-FFF2-40B4-BE49-F238E27FC236}">
                  <a16:creationId xmlns:a16="http://schemas.microsoft.com/office/drawing/2014/main" id="{9ACC68A7-F995-4ADD-A059-EA9B6D7FB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122"/>
              <a:ext cx="6" cy="11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1 h 14"/>
                <a:gd name="T4" fmla="*/ 0 w 8"/>
                <a:gd name="T5" fmla="*/ 2 h 14"/>
                <a:gd name="T6" fmla="*/ 2 w 8"/>
                <a:gd name="T7" fmla="*/ 6 h 14"/>
                <a:gd name="T8" fmla="*/ 2 w 8"/>
                <a:gd name="T9" fmla="*/ 7 h 14"/>
                <a:gd name="T10" fmla="*/ 3 w 8"/>
                <a:gd name="T11" fmla="*/ 6 h 14"/>
                <a:gd name="T12" fmla="*/ 4 w 8"/>
                <a:gd name="T13" fmla="*/ 6 h 14"/>
                <a:gd name="T14" fmla="*/ 2 w 8"/>
                <a:gd name="T15" fmla="*/ 0 h 14"/>
                <a:gd name="T16" fmla="*/ 2 w 8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6"/>
                    <a:pt x="1" y="10"/>
                    <a:pt x="2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9"/>
                    <a:pt x="6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36">
              <a:extLst>
                <a:ext uri="{FF2B5EF4-FFF2-40B4-BE49-F238E27FC236}">
                  <a16:creationId xmlns:a16="http://schemas.microsoft.com/office/drawing/2014/main" id="{2A924D19-808B-4047-A7FF-16EE5A60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30"/>
              <a:ext cx="310" cy="183"/>
            </a:xfrm>
            <a:custGeom>
              <a:avLst/>
              <a:gdLst>
                <a:gd name="T0" fmla="*/ 186 w 401"/>
                <a:gd name="T1" fmla="*/ 109 h 237"/>
                <a:gd name="T2" fmla="*/ 0 w 401"/>
                <a:gd name="T3" fmla="*/ 0 h 237"/>
                <a:gd name="T4" fmla="*/ 133 w 401"/>
                <a:gd name="T5" fmla="*/ 47 h 237"/>
                <a:gd name="T6" fmla="*/ 186 w 401"/>
                <a:gd name="T7" fmla="*/ 109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237">
                  <a:moveTo>
                    <a:pt x="401" y="237"/>
                  </a:moveTo>
                  <a:cubicBezTo>
                    <a:pt x="401" y="237"/>
                    <a:pt x="175" y="192"/>
                    <a:pt x="0" y="0"/>
                  </a:cubicBezTo>
                  <a:cubicBezTo>
                    <a:pt x="0" y="0"/>
                    <a:pt x="255" y="170"/>
                    <a:pt x="287" y="102"/>
                  </a:cubicBezTo>
                  <a:cubicBezTo>
                    <a:pt x="287" y="102"/>
                    <a:pt x="342" y="187"/>
                    <a:pt x="401" y="237"/>
                  </a:cubicBezTo>
                  <a:close/>
                </a:path>
              </a:pathLst>
            </a:custGeom>
            <a:solidFill>
              <a:srgbClr val="A9C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37">
              <a:extLst>
                <a:ext uri="{FF2B5EF4-FFF2-40B4-BE49-F238E27FC236}">
                  <a16:creationId xmlns:a16="http://schemas.microsoft.com/office/drawing/2014/main" id="{953B2DE8-38F8-491E-BDEB-25F93667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09"/>
              <a:ext cx="167" cy="184"/>
            </a:xfrm>
            <a:custGeom>
              <a:avLst/>
              <a:gdLst>
                <a:gd name="T0" fmla="*/ 19 w 216"/>
                <a:gd name="T1" fmla="*/ 110 h 238"/>
                <a:gd name="T2" fmla="*/ 22 w 216"/>
                <a:gd name="T3" fmla="*/ 12 h 238"/>
                <a:gd name="T4" fmla="*/ 100 w 216"/>
                <a:gd name="T5" fmla="*/ 84 h 238"/>
                <a:gd name="T6" fmla="*/ 23 w 216"/>
                <a:gd name="T7" fmla="*/ 15 h 238"/>
                <a:gd name="T8" fmla="*/ 19 w 216"/>
                <a:gd name="T9" fmla="*/ 11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38">
                  <a:moveTo>
                    <a:pt x="41" y="238"/>
                  </a:moveTo>
                  <a:cubicBezTo>
                    <a:pt x="41" y="238"/>
                    <a:pt x="0" y="47"/>
                    <a:pt x="48" y="25"/>
                  </a:cubicBezTo>
                  <a:cubicBezTo>
                    <a:pt x="102" y="0"/>
                    <a:pt x="216" y="182"/>
                    <a:pt x="216" y="182"/>
                  </a:cubicBezTo>
                  <a:cubicBezTo>
                    <a:pt x="216" y="182"/>
                    <a:pt x="93" y="3"/>
                    <a:pt x="50" y="31"/>
                  </a:cubicBezTo>
                  <a:cubicBezTo>
                    <a:pt x="4" y="60"/>
                    <a:pt x="41" y="238"/>
                    <a:pt x="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EC04FF7C-9E8E-4563-9F27-D6F1CB1A2E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Lenses types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BFCC4A60-B74A-4DFB-A9AA-369C80619361}"/>
              </a:ext>
            </a:extLst>
          </p:cNvPr>
          <p:cNvGrpSpPr>
            <a:grpSpLocks/>
          </p:cNvGrpSpPr>
          <p:nvPr/>
        </p:nvGrpSpPr>
        <p:grpSpPr bwMode="auto">
          <a:xfrm>
            <a:off x="2465388" y="2746375"/>
            <a:ext cx="668337" cy="1754188"/>
            <a:chOff x="822" y="1637"/>
            <a:chExt cx="421" cy="1105"/>
          </a:xfrm>
        </p:grpSpPr>
        <p:sp>
          <p:nvSpPr>
            <p:cNvPr id="43040" name="Freeform 4">
              <a:extLst>
                <a:ext uri="{FF2B5EF4-FFF2-40B4-BE49-F238E27FC236}">
                  <a16:creationId xmlns:a16="http://schemas.microsoft.com/office/drawing/2014/main" id="{4515F8F8-40E3-463A-82E8-58E410607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637"/>
              <a:ext cx="421" cy="1105"/>
            </a:xfrm>
            <a:custGeom>
              <a:avLst/>
              <a:gdLst>
                <a:gd name="T0" fmla="*/ 1702 w 168"/>
                <a:gd name="T1" fmla="*/ 6908 h 442"/>
                <a:gd name="T2" fmla="*/ 1035 w 168"/>
                <a:gd name="T3" fmla="*/ 6908 h 442"/>
                <a:gd name="T4" fmla="*/ 1035 w 168"/>
                <a:gd name="T5" fmla="*/ 0 h 442"/>
                <a:gd name="T6" fmla="*/ 1702 w 168"/>
                <a:gd name="T7" fmla="*/ 0 h 442"/>
                <a:gd name="T8" fmla="*/ 1702 w 168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442">
                  <a:moveTo>
                    <a:pt x="108" y="442"/>
                  </a:moveTo>
                  <a:cubicBezTo>
                    <a:pt x="66" y="442"/>
                    <a:pt x="66" y="442"/>
                    <a:pt x="66" y="442"/>
                  </a:cubicBezTo>
                  <a:cubicBezTo>
                    <a:pt x="66" y="442"/>
                    <a:pt x="0" y="243"/>
                    <a:pt x="6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68" y="228"/>
                    <a:pt x="108" y="442"/>
                    <a:pt x="108" y="442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5">
              <a:extLst>
                <a:ext uri="{FF2B5EF4-FFF2-40B4-BE49-F238E27FC236}">
                  <a16:creationId xmlns:a16="http://schemas.microsoft.com/office/drawing/2014/main" id="{0E1EA827-FF9D-46B7-BC8C-C7E53B18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805"/>
              <a:ext cx="83" cy="770"/>
            </a:xfrm>
            <a:custGeom>
              <a:avLst/>
              <a:gdLst>
                <a:gd name="T0" fmla="*/ 526 w 33"/>
                <a:gd name="T1" fmla="*/ 0 h 308"/>
                <a:gd name="T2" fmla="*/ 493 w 33"/>
                <a:gd name="T3" fmla="*/ 4813 h 308"/>
                <a:gd name="T4" fmla="*/ 526 w 33"/>
                <a:gd name="T5" fmla="*/ 0 h 3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08">
                  <a:moveTo>
                    <a:pt x="33" y="0"/>
                  </a:moveTo>
                  <a:cubicBezTo>
                    <a:pt x="33" y="0"/>
                    <a:pt x="0" y="150"/>
                    <a:pt x="31" y="308"/>
                  </a:cubicBezTo>
                  <a:cubicBezTo>
                    <a:pt x="31" y="308"/>
                    <a:pt x="9" y="177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6">
              <a:extLst>
                <a:ext uri="{FF2B5EF4-FFF2-40B4-BE49-F238E27FC236}">
                  <a16:creationId xmlns:a16="http://schemas.microsoft.com/office/drawing/2014/main" id="{4BB09BD9-A8E4-4AFA-8AE0-5E603218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772"/>
              <a:ext cx="95" cy="828"/>
            </a:xfrm>
            <a:custGeom>
              <a:avLst/>
              <a:gdLst>
                <a:gd name="T0" fmla="*/ 0 w 38"/>
                <a:gd name="T1" fmla="*/ 0 h 331"/>
                <a:gd name="T2" fmla="*/ 0 w 38"/>
                <a:gd name="T3" fmla="*/ 5181 h 331"/>
                <a:gd name="T4" fmla="*/ 0 w 38"/>
                <a:gd name="T5" fmla="*/ 0 h 3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1">
                  <a:moveTo>
                    <a:pt x="0" y="0"/>
                  </a:moveTo>
                  <a:cubicBezTo>
                    <a:pt x="0" y="0"/>
                    <a:pt x="38" y="175"/>
                    <a:pt x="0" y="331"/>
                  </a:cubicBezTo>
                  <a:cubicBezTo>
                    <a:pt x="0" y="331"/>
                    <a:pt x="32" y="16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7">
            <a:extLst>
              <a:ext uri="{FF2B5EF4-FFF2-40B4-BE49-F238E27FC236}">
                <a16:creationId xmlns:a16="http://schemas.microsoft.com/office/drawing/2014/main" id="{CA59745B-0F23-494F-BE84-55A662B9D0D9}"/>
              </a:ext>
            </a:extLst>
          </p:cNvPr>
          <p:cNvGrpSpPr>
            <a:grpSpLocks/>
          </p:cNvGrpSpPr>
          <p:nvPr/>
        </p:nvGrpSpPr>
        <p:grpSpPr bwMode="auto">
          <a:xfrm>
            <a:off x="3540125" y="2743200"/>
            <a:ext cx="488950" cy="1754188"/>
            <a:chOff x="1499" y="1635"/>
            <a:chExt cx="308" cy="1105"/>
          </a:xfrm>
        </p:grpSpPr>
        <p:sp>
          <p:nvSpPr>
            <p:cNvPr id="43038" name="Freeform 8">
              <a:extLst>
                <a:ext uri="{FF2B5EF4-FFF2-40B4-BE49-F238E27FC236}">
                  <a16:creationId xmlns:a16="http://schemas.microsoft.com/office/drawing/2014/main" id="{E6A00F83-A9CC-4381-A743-9A3FE2AE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635"/>
              <a:ext cx="308" cy="1105"/>
            </a:xfrm>
            <a:custGeom>
              <a:avLst/>
              <a:gdLst>
                <a:gd name="T0" fmla="*/ 1931 w 123"/>
                <a:gd name="T1" fmla="*/ 6908 h 442"/>
                <a:gd name="T2" fmla="*/ 1492 w 123"/>
                <a:gd name="T3" fmla="*/ 6908 h 442"/>
                <a:gd name="T4" fmla="*/ 1492 w 123"/>
                <a:gd name="T5" fmla="*/ 0 h 442"/>
                <a:gd name="T6" fmla="*/ 1931 w 123"/>
                <a:gd name="T7" fmla="*/ 0 h 442"/>
                <a:gd name="T8" fmla="*/ 1931 w 123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442">
                  <a:moveTo>
                    <a:pt x="123" y="442"/>
                  </a:moveTo>
                  <a:cubicBezTo>
                    <a:pt x="95" y="442"/>
                    <a:pt x="95" y="442"/>
                    <a:pt x="95" y="442"/>
                  </a:cubicBezTo>
                  <a:cubicBezTo>
                    <a:pt x="95" y="442"/>
                    <a:pt x="0" y="245"/>
                    <a:pt x="95" y="0"/>
                  </a:cubicBezTo>
                  <a:cubicBezTo>
                    <a:pt x="123" y="0"/>
                    <a:pt x="123" y="0"/>
                    <a:pt x="123" y="0"/>
                  </a:cubicBezTo>
                  <a:lnTo>
                    <a:pt x="123" y="442"/>
                  </a:ln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9">
              <a:extLst>
                <a:ext uri="{FF2B5EF4-FFF2-40B4-BE49-F238E27FC236}">
                  <a16:creationId xmlns:a16="http://schemas.microsoft.com/office/drawing/2014/main" id="{74A46D1F-C072-4FD7-955B-ACA41737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857"/>
              <a:ext cx="78" cy="585"/>
            </a:xfrm>
            <a:custGeom>
              <a:avLst/>
              <a:gdLst>
                <a:gd name="T0" fmla="*/ 493 w 31"/>
                <a:gd name="T1" fmla="*/ 0 h 234"/>
                <a:gd name="T2" fmla="*/ 335 w 31"/>
                <a:gd name="T3" fmla="*/ 3658 h 234"/>
                <a:gd name="T4" fmla="*/ 493 w 31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4">
                  <a:moveTo>
                    <a:pt x="31" y="0"/>
                  </a:moveTo>
                  <a:cubicBezTo>
                    <a:pt x="31" y="0"/>
                    <a:pt x="0" y="105"/>
                    <a:pt x="21" y="234"/>
                  </a:cubicBezTo>
                  <a:cubicBezTo>
                    <a:pt x="21" y="234"/>
                    <a:pt x="6" y="10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0">
            <a:extLst>
              <a:ext uri="{FF2B5EF4-FFF2-40B4-BE49-F238E27FC236}">
                <a16:creationId xmlns:a16="http://schemas.microsoft.com/office/drawing/2014/main" id="{EEC4F717-EB8B-4886-BA81-A43619A33BFD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743200"/>
            <a:ext cx="709613" cy="1754188"/>
            <a:chOff x="2053" y="1635"/>
            <a:chExt cx="447" cy="1105"/>
          </a:xfrm>
        </p:grpSpPr>
        <p:sp>
          <p:nvSpPr>
            <p:cNvPr id="43034" name="Line 11">
              <a:extLst>
                <a:ext uri="{FF2B5EF4-FFF2-40B4-BE49-F238E27FC236}">
                  <a16:creationId xmlns:a16="http://schemas.microsoft.com/office/drawing/2014/main" id="{612F54F1-EFA9-461E-BA4F-6A307CD16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9" y="1635"/>
              <a:ext cx="1" cy="1105"/>
            </a:xfrm>
            <a:prstGeom prst="line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12">
              <a:extLst>
                <a:ext uri="{FF2B5EF4-FFF2-40B4-BE49-F238E27FC236}">
                  <a16:creationId xmlns:a16="http://schemas.microsoft.com/office/drawing/2014/main" id="{D579E3C3-2F02-43B6-B55A-905426B8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635"/>
              <a:ext cx="446" cy="1105"/>
            </a:xfrm>
            <a:custGeom>
              <a:avLst/>
              <a:gdLst>
                <a:gd name="T0" fmla="*/ 2801 w 178"/>
                <a:gd name="T1" fmla="*/ 6908 h 442"/>
                <a:gd name="T2" fmla="*/ 2360 w 178"/>
                <a:gd name="T3" fmla="*/ 6908 h 442"/>
                <a:gd name="T4" fmla="*/ 2360 w 178"/>
                <a:gd name="T5" fmla="*/ 0 h 442"/>
                <a:gd name="T6" fmla="*/ 2801 w 178"/>
                <a:gd name="T7" fmla="*/ 0 h 442"/>
                <a:gd name="T8" fmla="*/ 2801 w 178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442">
                  <a:moveTo>
                    <a:pt x="178" y="442"/>
                  </a:moveTo>
                  <a:cubicBezTo>
                    <a:pt x="150" y="442"/>
                    <a:pt x="150" y="442"/>
                    <a:pt x="150" y="442"/>
                  </a:cubicBezTo>
                  <a:cubicBezTo>
                    <a:pt x="150" y="442"/>
                    <a:pt x="0" y="240"/>
                    <a:pt x="150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2" y="190"/>
                    <a:pt x="178" y="442"/>
                    <a:pt x="178" y="442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13">
              <a:extLst>
                <a:ext uri="{FF2B5EF4-FFF2-40B4-BE49-F238E27FC236}">
                  <a16:creationId xmlns:a16="http://schemas.microsoft.com/office/drawing/2014/main" id="{545111A2-E99D-4DE6-BEC6-AA442BFC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895"/>
              <a:ext cx="120" cy="612"/>
            </a:xfrm>
            <a:custGeom>
              <a:avLst/>
              <a:gdLst>
                <a:gd name="T0" fmla="*/ 708 w 48"/>
                <a:gd name="T1" fmla="*/ 0 h 245"/>
                <a:gd name="T2" fmla="*/ 750 w 48"/>
                <a:gd name="T3" fmla="*/ 3819 h 245"/>
                <a:gd name="T4" fmla="*/ 708 w 48"/>
                <a:gd name="T5" fmla="*/ 0 h 2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5">
                  <a:moveTo>
                    <a:pt x="45" y="0"/>
                  </a:moveTo>
                  <a:cubicBezTo>
                    <a:pt x="45" y="0"/>
                    <a:pt x="0" y="113"/>
                    <a:pt x="48" y="245"/>
                  </a:cubicBezTo>
                  <a:cubicBezTo>
                    <a:pt x="48" y="245"/>
                    <a:pt x="8" y="129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14">
              <a:extLst>
                <a:ext uri="{FF2B5EF4-FFF2-40B4-BE49-F238E27FC236}">
                  <a16:creationId xmlns:a16="http://schemas.microsoft.com/office/drawing/2014/main" id="{CD9CA160-2935-4C25-A2FC-C9C1610F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907"/>
              <a:ext cx="58" cy="590"/>
            </a:xfrm>
            <a:custGeom>
              <a:avLst/>
              <a:gdLst>
                <a:gd name="T0" fmla="*/ 305 w 23"/>
                <a:gd name="T1" fmla="*/ 0 h 236"/>
                <a:gd name="T2" fmla="*/ 368 w 23"/>
                <a:gd name="T3" fmla="*/ 3688 h 236"/>
                <a:gd name="T4" fmla="*/ 305 w 23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6">
                  <a:moveTo>
                    <a:pt x="19" y="0"/>
                  </a:moveTo>
                  <a:cubicBezTo>
                    <a:pt x="19" y="0"/>
                    <a:pt x="5" y="80"/>
                    <a:pt x="23" y="236"/>
                  </a:cubicBezTo>
                  <a:cubicBezTo>
                    <a:pt x="23" y="236"/>
                    <a:pt x="0" y="11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15">
            <a:extLst>
              <a:ext uri="{FF2B5EF4-FFF2-40B4-BE49-F238E27FC236}">
                <a16:creationId xmlns:a16="http://schemas.microsoft.com/office/drawing/2014/main" id="{B08C14D3-1BE8-4504-9DEB-A8DECCE3193F}"/>
              </a:ext>
            </a:extLst>
          </p:cNvPr>
          <p:cNvGrpSpPr>
            <a:grpSpLocks/>
          </p:cNvGrpSpPr>
          <p:nvPr/>
        </p:nvGrpSpPr>
        <p:grpSpPr bwMode="auto">
          <a:xfrm>
            <a:off x="6721475" y="2743200"/>
            <a:ext cx="409575" cy="1749425"/>
            <a:chOff x="3031" y="1635"/>
            <a:chExt cx="258" cy="1102"/>
          </a:xfrm>
        </p:grpSpPr>
        <p:sp>
          <p:nvSpPr>
            <p:cNvPr id="43030" name="Rectangle 16">
              <a:extLst>
                <a:ext uri="{FF2B5EF4-FFF2-40B4-BE49-F238E27FC236}">
                  <a16:creationId xmlns:a16="http://schemas.microsoft.com/office/drawing/2014/main" id="{D7482D45-4E4F-473C-A7F0-61FCBDDCF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635"/>
              <a:ext cx="258" cy="1102"/>
            </a:xfrm>
            <a:prstGeom prst="rect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Freeform 17">
              <a:extLst>
                <a:ext uri="{FF2B5EF4-FFF2-40B4-BE49-F238E27FC236}">
                  <a16:creationId xmlns:a16="http://schemas.microsoft.com/office/drawing/2014/main" id="{DB8B1E19-A01A-4196-B27C-F8B3ABA1B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635"/>
              <a:ext cx="258" cy="1102"/>
            </a:xfrm>
            <a:custGeom>
              <a:avLst/>
              <a:gdLst>
                <a:gd name="T0" fmla="*/ 1618 w 103"/>
                <a:gd name="T1" fmla="*/ 6882 h 441"/>
                <a:gd name="T2" fmla="*/ 0 w 103"/>
                <a:gd name="T3" fmla="*/ 6882 h 441"/>
                <a:gd name="T4" fmla="*/ 0 w 103"/>
                <a:gd name="T5" fmla="*/ 0 h 441"/>
                <a:gd name="T6" fmla="*/ 1618 w 103"/>
                <a:gd name="T7" fmla="*/ 0 h 441"/>
                <a:gd name="T8" fmla="*/ 1618 w 103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1">
                  <a:moveTo>
                    <a:pt x="103" y="441"/>
                  </a:moveTo>
                  <a:cubicBezTo>
                    <a:pt x="0" y="441"/>
                    <a:pt x="0" y="441"/>
                    <a:pt x="0" y="441"/>
                  </a:cubicBezTo>
                  <a:cubicBezTo>
                    <a:pt x="0" y="441"/>
                    <a:pt x="69" y="220"/>
                    <a:pt x="0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38" y="231"/>
                    <a:pt x="103" y="441"/>
                    <a:pt x="103" y="441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18">
              <a:extLst>
                <a:ext uri="{FF2B5EF4-FFF2-40B4-BE49-F238E27FC236}">
                  <a16:creationId xmlns:a16="http://schemas.microsoft.com/office/drawing/2014/main" id="{55F3AD02-A87A-464B-B640-984546C12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897"/>
              <a:ext cx="37" cy="505"/>
            </a:xfrm>
            <a:custGeom>
              <a:avLst/>
              <a:gdLst>
                <a:gd name="T0" fmla="*/ 0 w 15"/>
                <a:gd name="T1" fmla="*/ 0 h 202"/>
                <a:gd name="T2" fmla="*/ 30 w 15"/>
                <a:gd name="T3" fmla="*/ 3158 h 202"/>
                <a:gd name="T4" fmla="*/ 0 w 15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2">
                  <a:moveTo>
                    <a:pt x="0" y="0"/>
                  </a:moveTo>
                  <a:cubicBezTo>
                    <a:pt x="0" y="0"/>
                    <a:pt x="7" y="80"/>
                    <a:pt x="2" y="202"/>
                  </a:cubicBezTo>
                  <a:cubicBezTo>
                    <a:pt x="2" y="202"/>
                    <a:pt x="15" y="10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19">
              <a:extLst>
                <a:ext uri="{FF2B5EF4-FFF2-40B4-BE49-F238E27FC236}">
                  <a16:creationId xmlns:a16="http://schemas.microsoft.com/office/drawing/2014/main" id="{59508A96-773F-46A0-9000-81B1F07C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00"/>
              <a:ext cx="80" cy="652"/>
            </a:xfrm>
            <a:custGeom>
              <a:avLst/>
              <a:gdLst>
                <a:gd name="T0" fmla="*/ 408 w 32"/>
                <a:gd name="T1" fmla="*/ 0 h 261"/>
                <a:gd name="T2" fmla="*/ 500 w 32"/>
                <a:gd name="T3" fmla="*/ 4069 h 261"/>
                <a:gd name="T4" fmla="*/ 408 w 32"/>
                <a:gd name="T5" fmla="*/ 0 h 2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1">
                  <a:moveTo>
                    <a:pt x="26" y="0"/>
                  </a:moveTo>
                  <a:cubicBezTo>
                    <a:pt x="26" y="0"/>
                    <a:pt x="9" y="115"/>
                    <a:pt x="32" y="261"/>
                  </a:cubicBezTo>
                  <a:cubicBezTo>
                    <a:pt x="32" y="261"/>
                    <a:pt x="0" y="148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4" name="Group 20">
            <a:extLst>
              <a:ext uri="{FF2B5EF4-FFF2-40B4-BE49-F238E27FC236}">
                <a16:creationId xmlns:a16="http://schemas.microsoft.com/office/drawing/2014/main" id="{00044A1A-CE08-4EB1-B292-8188A9B10E1F}"/>
              </a:ext>
            </a:extLst>
          </p:cNvPr>
          <p:cNvGrpSpPr>
            <a:grpSpLocks/>
          </p:cNvGrpSpPr>
          <p:nvPr/>
        </p:nvGrpSpPr>
        <p:grpSpPr bwMode="auto">
          <a:xfrm>
            <a:off x="7651750" y="2738438"/>
            <a:ext cx="650875" cy="1749425"/>
            <a:chOff x="3617" y="1632"/>
            <a:chExt cx="410" cy="1102"/>
          </a:xfrm>
        </p:grpSpPr>
        <p:sp>
          <p:nvSpPr>
            <p:cNvPr id="43027" name="Rectangle 21">
              <a:extLst>
                <a:ext uri="{FF2B5EF4-FFF2-40B4-BE49-F238E27FC236}">
                  <a16:creationId xmlns:a16="http://schemas.microsoft.com/office/drawing/2014/main" id="{84C7C3D0-3C20-4C58-BD64-123D93BBD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632"/>
              <a:ext cx="232" cy="1102"/>
            </a:xfrm>
            <a:prstGeom prst="rect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8" name="Freeform 22">
              <a:extLst>
                <a:ext uri="{FF2B5EF4-FFF2-40B4-BE49-F238E27FC236}">
                  <a16:creationId xmlns:a16="http://schemas.microsoft.com/office/drawing/2014/main" id="{FEDCF7B5-B71F-4535-B5AD-AED7492CE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632"/>
              <a:ext cx="410" cy="1102"/>
            </a:xfrm>
            <a:custGeom>
              <a:avLst/>
              <a:gdLst>
                <a:gd name="T0" fmla="*/ 2563 w 164"/>
                <a:gd name="T1" fmla="*/ 6882 h 441"/>
                <a:gd name="T2" fmla="*/ 1113 w 164"/>
                <a:gd name="T3" fmla="*/ 6882 h 441"/>
                <a:gd name="T4" fmla="*/ 1113 w 164"/>
                <a:gd name="T5" fmla="*/ 0 h 441"/>
                <a:gd name="T6" fmla="*/ 2563 w 164"/>
                <a:gd name="T7" fmla="*/ 0 h 441"/>
                <a:gd name="T8" fmla="*/ 2563 w 164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41">
                  <a:moveTo>
                    <a:pt x="164" y="441"/>
                  </a:moveTo>
                  <a:cubicBezTo>
                    <a:pt x="71" y="441"/>
                    <a:pt x="71" y="441"/>
                    <a:pt x="71" y="44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0" y="246"/>
                    <a:pt x="164" y="441"/>
                    <a:pt x="164" y="441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3">
              <a:extLst>
                <a:ext uri="{FF2B5EF4-FFF2-40B4-BE49-F238E27FC236}">
                  <a16:creationId xmlns:a16="http://schemas.microsoft.com/office/drawing/2014/main" id="{DFABF2CF-A467-4BBF-8BED-CB03B415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852"/>
              <a:ext cx="165" cy="650"/>
            </a:xfrm>
            <a:custGeom>
              <a:avLst/>
              <a:gdLst>
                <a:gd name="T0" fmla="*/ 1033 w 66"/>
                <a:gd name="T1" fmla="*/ 0 h 260"/>
                <a:gd name="T2" fmla="*/ 958 w 66"/>
                <a:gd name="T3" fmla="*/ 4063 h 260"/>
                <a:gd name="T4" fmla="*/ 1033 w 66"/>
                <a:gd name="T5" fmla="*/ 0 h 2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60">
                  <a:moveTo>
                    <a:pt x="66" y="0"/>
                  </a:moveTo>
                  <a:cubicBezTo>
                    <a:pt x="66" y="0"/>
                    <a:pt x="8" y="112"/>
                    <a:pt x="61" y="260"/>
                  </a:cubicBezTo>
                  <a:cubicBezTo>
                    <a:pt x="61" y="260"/>
                    <a:pt x="0" y="138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5" name="Group 24">
            <a:extLst>
              <a:ext uri="{FF2B5EF4-FFF2-40B4-BE49-F238E27FC236}">
                <a16:creationId xmlns:a16="http://schemas.microsoft.com/office/drawing/2014/main" id="{F8F33095-DFA7-4554-8A48-9DA3076655AD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2743200"/>
            <a:ext cx="647700" cy="1749425"/>
            <a:chOff x="4365" y="1635"/>
            <a:chExt cx="408" cy="1102"/>
          </a:xfrm>
        </p:grpSpPr>
        <p:sp>
          <p:nvSpPr>
            <p:cNvPr id="43024" name="Line 25">
              <a:extLst>
                <a:ext uri="{FF2B5EF4-FFF2-40B4-BE49-F238E27FC236}">
                  <a16:creationId xmlns:a16="http://schemas.microsoft.com/office/drawing/2014/main" id="{C5857F41-55A5-4BF2-A869-EFE8164715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2" y="1635"/>
              <a:ext cx="1" cy="1102"/>
            </a:xfrm>
            <a:prstGeom prst="line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26">
              <a:extLst>
                <a:ext uri="{FF2B5EF4-FFF2-40B4-BE49-F238E27FC236}">
                  <a16:creationId xmlns:a16="http://schemas.microsoft.com/office/drawing/2014/main" id="{C83A4193-A048-4FF3-A7EC-FA039748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35"/>
              <a:ext cx="407" cy="1102"/>
            </a:xfrm>
            <a:custGeom>
              <a:avLst/>
              <a:gdLst>
                <a:gd name="T0" fmla="*/ 2537 w 163"/>
                <a:gd name="T1" fmla="*/ 6882 h 441"/>
                <a:gd name="T2" fmla="*/ 1403 w 163"/>
                <a:gd name="T3" fmla="*/ 6882 h 441"/>
                <a:gd name="T4" fmla="*/ 1403 w 163"/>
                <a:gd name="T5" fmla="*/ 0 h 441"/>
                <a:gd name="T6" fmla="*/ 2537 w 163"/>
                <a:gd name="T7" fmla="*/ 0 h 441"/>
                <a:gd name="T8" fmla="*/ 2537 w 163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441">
                  <a:moveTo>
                    <a:pt x="163" y="441"/>
                  </a:moveTo>
                  <a:cubicBezTo>
                    <a:pt x="90" y="441"/>
                    <a:pt x="90" y="441"/>
                    <a:pt x="90" y="441"/>
                  </a:cubicBezTo>
                  <a:cubicBezTo>
                    <a:pt x="90" y="441"/>
                    <a:pt x="24" y="189"/>
                    <a:pt x="90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246"/>
                    <a:pt x="163" y="441"/>
                    <a:pt x="163" y="441"/>
                  </a:cubicBezTo>
                  <a:close/>
                </a:path>
              </a:pathLst>
            </a:custGeom>
            <a:solidFill>
              <a:srgbClr val="CCC9E2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27">
              <a:extLst>
                <a:ext uri="{FF2B5EF4-FFF2-40B4-BE49-F238E27FC236}">
                  <a16:creationId xmlns:a16="http://schemas.microsoft.com/office/drawing/2014/main" id="{6AC4A39A-ABC2-4933-A221-485284A0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867"/>
              <a:ext cx="205" cy="718"/>
            </a:xfrm>
            <a:custGeom>
              <a:avLst/>
              <a:gdLst>
                <a:gd name="T0" fmla="*/ 1125 w 82"/>
                <a:gd name="T1" fmla="*/ 0 h 287"/>
                <a:gd name="T2" fmla="*/ 1283 w 82"/>
                <a:gd name="T3" fmla="*/ 4493 h 287"/>
                <a:gd name="T4" fmla="*/ 1125 w 82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87">
                  <a:moveTo>
                    <a:pt x="72" y="0"/>
                  </a:moveTo>
                  <a:cubicBezTo>
                    <a:pt x="72" y="0"/>
                    <a:pt x="10" y="119"/>
                    <a:pt x="82" y="287"/>
                  </a:cubicBezTo>
                  <a:cubicBezTo>
                    <a:pt x="82" y="287"/>
                    <a:pt x="0" y="143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33" name="Text Box 28">
            <a:extLst>
              <a:ext uri="{FF2B5EF4-FFF2-40B4-BE49-F238E27FC236}">
                <a16:creationId xmlns:a16="http://schemas.microsoft.com/office/drawing/2014/main" id="{F06AD017-58CE-40D6-BE2F-FC173EF0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0" y="21336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Convergent</a:t>
            </a:r>
          </a:p>
        </p:txBody>
      </p:sp>
      <p:sp>
        <p:nvSpPr>
          <p:cNvPr id="26634" name="Text Box 29">
            <a:extLst>
              <a:ext uri="{FF2B5EF4-FFF2-40B4-BE49-F238E27FC236}">
                <a16:creationId xmlns:a16="http://schemas.microsoft.com/office/drawing/2014/main" id="{5558C231-C676-4499-BAD2-96255FBC3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133600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Divergent</a:t>
            </a:r>
          </a:p>
        </p:txBody>
      </p:sp>
      <p:sp>
        <p:nvSpPr>
          <p:cNvPr id="26635" name="Text Box 30">
            <a:extLst>
              <a:ext uri="{FF2B5EF4-FFF2-40B4-BE49-F238E27FC236}">
                <a16:creationId xmlns:a16="http://schemas.microsoft.com/office/drawing/2014/main" id="{8707D57D-079D-489D-A98B-18AFDB2B8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3613" y="4724400"/>
            <a:ext cx="11303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Double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convex lens</a:t>
            </a:r>
          </a:p>
        </p:txBody>
      </p:sp>
      <p:sp>
        <p:nvSpPr>
          <p:cNvPr id="26636" name="Text Box 31">
            <a:extLst>
              <a:ext uri="{FF2B5EF4-FFF2-40B4-BE49-F238E27FC236}">
                <a16:creationId xmlns:a16="http://schemas.microsoft.com/office/drawing/2014/main" id="{3EB159D0-E04D-4907-B0A8-D0D52407B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25" y="4724400"/>
            <a:ext cx="12684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Plano-convex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lens</a:t>
            </a:r>
          </a:p>
        </p:txBody>
      </p:sp>
      <p:sp>
        <p:nvSpPr>
          <p:cNvPr id="26637" name="Text Box 32">
            <a:extLst>
              <a:ext uri="{FF2B5EF4-FFF2-40B4-BE49-F238E27FC236}">
                <a16:creationId xmlns:a16="http://schemas.microsoft.com/office/drawing/2014/main" id="{8450ED00-508E-4F12-85B6-30B780E0E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724400"/>
            <a:ext cx="132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Positive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meniscus lens</a:t>
            </a:r>
          </a:p>
        </p:txBody>
      </p:sp>
      <p:sp>
        <p:nvSpPr>
          <p:cNvPr id="26638" name="Text Box 33">
            <a:extLst>
              <a:ext uri="{FF2B5EF4-FFF2-40B4-BE49-F238E27FC236}">
                <a16:creationId xmlns:a16="http://schemas.microsoft.com/office/drawing/2014/main" id="{44B22481-086D-4981-9141-8CF79D6FF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724400"/>
            <a:ext cx="12287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Double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concave lens</a:t>
            </a:r>
          </a:p>
        </p:txBody>
      </p:sp>
      <p:sp>
        <p:nvSpPr>
          <p:cNvPr id="26639" name="Text Box 34">
            <a:extLst>
              <a:ext uri="{FF2B5EF4-FFF2-40B4-BE49-F238E27FC236}">
                <a16:creationId xmlns:a16="http://schemas.microsoft.com/office/drawing/2014/main" id="{DEF2C1CE-5198-4F22-BFF5-248C58959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733925"/>
            <a:ext cx="13700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Plano-concave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lens</a:t>
            </a:r>
          </a:p>
        </p:txBody>
      </p:sp>
      <p:sp>
        <p:nvSpPr>
          <p:cNvPr id="26640" name="Text Box 35">
            <a:extLst>
              <a:ext uri="{FF2B5EF4-FFF2-40B4-BE49-F238E27FC236}">
                <a16:creationId xmlns:a16="http://schemas.microsoft.com/office/drawing/2014/main" id="{63C84D0D-0803-42DE-ABD9-9E2DD909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5050" y="4733925"/>
            <a:ext cx="132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Negative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meniscus lens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4C2C040D-714D-43C1-935E-12630370C1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Ophtalmology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 5">
            <a:extLst>
              <a:ext uri="{FF2B5EF4-FFF2-40B4-BE49-F238E27FC236}">
                <a16:creationId xmlns:a16="http://schemas.microsoft.com/office/drawing/2014/main" id="{00EB830F-8F37-4A04-AE51-7845DA239E59}"/>
              </a:ext>
            </a:extLst>
          </p:cNvPr>
          <p:cNvGrpSpPr/>
          <p:nvPr/>
        </p:nvGrpSpPr>
        <p:grpSpPr>
          <a:xfrm>
            <a:off x="2057400" y="2046287"/>
            <a:ext cx="7959605" cy="2972595"/>
            <a:chOff x="2057400" y="2046287"/>
            <a:chExt cx="7959605" cy="297259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543" name="Ellipse 542">
              <a:extLst>
                <a:ext uri="{FF2B5EF4-FFF2-40B4-BE49-F238E27FC236}">
                  <a16:creationId xmlns:a16="http://schemas.microsoft.com/office/drawing/2014/main" id="{00F3A583-1BD6-4BBA-9FF3-4F01196DACFA}"/>
                </a:ext>
              </a:extLst>
            </p:cNvPr>
            <p:cNvSpPr/>
            <p:nvPr/>
          </p:nvSpPr>
          <p:spPr>
            <a:xfrm>
              <a:off x="5761476" y="2055019"/>
              <a:ext cx="4255529" cy="2963863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Ellipse 4">
              <a:extLst>
                <a:ext uri="{FF2B5EF4-FFF2-40B4-BE49-F238E27FC236}">
                  <a16:creationId xmlns:a16="http://schemas.microsoft.com/office/drawing/2014/main" id="{59FA8A68-C0C7-428B-9983-5B02B3EDC8CB}"/>
                </a:ext>
              </a:extLst>
            </p:cNvPr>
            <p:cNvSpPr/>
            <p:nvPr/>
          </p:nvSpPr>
          <p:spPr>
            <a:xfrm>
              <a:off x="2057400" y="2046287"/>
              <a:ext cx="4255529" cy="2963863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46" name="Rectangle 2">
            <a:extLst>
              <a:ext uri="{FF2B5EF4-FFF2-40B4-BE49-F238E27FC236}">
                <a16:creationId xmlns:a16="http://schemas.microsoft.com/office/drawing/2014/main" id="{139839D9-4859-4604-9351-BAC0E84539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 dirty="0"/>
              <a:t>Eye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BB0F97B1-BB7A-4D8A-A562-69BA97653916}"/>
              </a:ext>
            </a:extLst>
          </p:cNvPr>
          <p:cNvGrpSpPr/>
          <p:nvPr/>
        </p:nvGrpSpPr>
        <p:grpSpPr>
          <a:xfrm>
            <a:off x="2593979" y="2046287"/>
            <a:ext cx="4035425" cy="2765426"/>
            <a:chOff x="2289175" y="2057400"/>
            <a:chExt cx="4035425" cy="2765426"/>
          </a:xfrm>
        </p:grpSpPr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F1B46BEC-C8B4-4083-B4D3-3B6222A84DDF}"/>
                </a:ext>
              </a:extLst>
            </p:cNvPr>
            <p:cNvGrpSpPr/>
            <p:nvPr/>
          </p:nvGrpSpPr>
          <p:grpSpPr>
            <a:xfrm>
              <a:off x="2289175" y="2057400"/>
              <a:ext cx="4035425" cy="2765426"/>
              <a:chOff x="2289175" y="2057400"/>
              <a:chExt cx="4035425" cy="2765426"/>
            </a:xfrm>
          </p:grpSpPr>
          <p:sp>
            <p:nvSpPr>
              <p:cNvPr id="27787" name="Freeform 6">
                <a:extLst>
                  <a:ext uri="{FF2B5EF4-FFF2-40B4-BE49-F238E27FC236}">
                    <a16:creationId xmlns:a16="http://schemas.microsoft.com/office/drawing/2014/main" id="{62358190-0674-4149-BE41-3ECCF4EF6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875" y="3195638"/>
                <a:ext cx="3895725" cy="1627188"/>
              </a:xfrm>
              <a:custGeom>
                <a:avLst/>
                <a:gdLst>
                  <a:gd name="T0" fmla="*/ 0 w 559"/>
                  <a:gd name="T1" fmla="*/ 4928 h 219"/>
                  <a:gd name="T2" fmla="*/ 30875 w 559"/>
                  <a:gd name="T3" fmla="*/ 11172 h 219"/>
                  <a:gd name="T4" fmla="*/ 4219 w 559"/>
                  <a:gd name="T5" fmla="*/ 2364 h 2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9" h="219">
                    <a:moveTo>
                      <a:pt x="0" y="48"/>
                    </a:moveTo>
                    <a:cubicBezTo>
                      <a:pt x="20" y="96"/>
                      <a:pt x="172" y="219"/>
                      <a:pt x="365" y="109"/>
                    </a:cubicBezTo>
                    <a:cubicBezTo>
                      <a:pt x="559" y="0"/>
                      <a:pt x="50" y="23"/>
                      <a:pt x="50" y="23"/>
                    </a:cubicBezTo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8" name="Freeform 7">
                <a:extLst>
                  <a:ext uri="{FF2B5EF4-FFF2-40B4-BE49-F238E27FC236}">
                    <a16:creationId xmlns:a16="http://schemas.microsoft.com/office/drawing/2014/main" id="{2853EDF4-DC70-4DE7-81CF-FE773079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495550"/>
                <a:ext cx="3136900" cy="1495425"/>
              </a:xfrm>
              <a:custGeom>
                <a:avLst/>
                <a:gdLst>
                  <a:gd name="T0" fmla="*/ 37329 w 450"/>
                  <a:gd name="T1" fmla="*/ 14824 h 201"/>
                  <a:gd name="T2" fmla="*/ 20919 w 450"/>
                  <a:gd name="T3" fmla="*/ 1645 h 201"/>
                  <a:gd name="T4" fmla="*/ 676 w 450"/>
                  <a:gd name="T5" fmla="*/ 14210 h 201"/>
                  <a:gd name="T6" fmla="*/ 2024 w 450"/>
                  <a:gd name="T7" fmla="*/ 14608 h 201"/>
                  <a:gd name="T8" fmla="*/ 5340 w 450"/>
                  <a:gd name="T9" fmla="*/ 13905 h 201"/>
                  <a:gd name="T10" fmla="*/ 20823 w 450"/>
                  <a:gd name="T11" fmla="*/ 8234 h 201"/>
                  <a:gd name="T12" fmla="*/ 37004 w 450"/>
                  <a:gd name="T13" fmla="*/ 19351 h 201"/>
                  <a:gd name="T14" fmla="*/ 37079 w 450"/>
                  <a:gd name="T15" fmla="*/ 18934 h 201"/>
                  <a:gd name="T16" fmla="*/ 37329 w 450"/>
                  <a:gd name="T17" fmla="*/ 14824 h 2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0" h="201">
                    <a:moveTo>
                      <a:pt x="441" y="144"/>
                    </a:moveTo>
                    <a:cubicBezTo>
                      <a:pt x="404" y="87"/>
                      <a:pt x="346" y="29"/>
                      <a:pt x="247" y="16"/>
                    </a:cubicBezTo>
                    <a:cubicBezTo>
                      <a:pt x="120" y="0"/>
                      <a:pt x="60" y="46"/>
                      <a:pt x="8" y="138"/>
                    </a:cubicBezTo>
                    <a:cubicBezTo>
                      <a:pt x="0" y="152"/>
                      <a:pt x="24" y="142"/>
                      <a:pt x="24" y="142"/>
                    </a:cubicBezTo>
                    <a:cubicBezTo>
                      <a:pt x="21" y="142"/>
                      <a:pt x="53" y="145"/>
                      <a:pt x="63" y="135"/>
                    </a:cubicBezTo>
                    <a:cubicBezTo>
                      <a:pt x="78" y="118"/>
                      <a:pt x="242" y="79"/>
                      <a:pt x="246" y="80"/>
                    </a:cubicBezTo>
                    <a:cubicBezTo>
                      <a:pt x="250" y="82"/>
                      <a:pt x="445" y="174"/>
                      <a:pt x="437" y="188"/>
                    </a:cubicBezTo>
                    <a:cubicBezTo>
                      <a:pt x="429" y="201"/>
                      <a:pt x="426" y="197"/>
                      <a:pt x="438" y="184"/>
                    </a:cubicBezTo>
                    <a:cubicBezTo>
                      <a:pt x="450" y="170"/>
                      <a:pt x="450" y="159"/>
                      <a:pt x="441" y="144"/>
                    </a:cubicBezTo>
                    <a:close/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9" name="Freeform 8">
                <a:extLst>
                  <a:ext uri="{FF2B5EF4-FFF2-40B4-BE49-F238E27FC236}">
                    <a16:creationId xmlns:a16="http://schemas.microsoft.com/office/drawing/2014/main" id="{37AA0BC0-8863-4307-907E-6F0D52BF1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5" y="2057400"/>
                <a:ext cx="2474913" cy="1487488"/>
              </a:xfrm>
              <a:custGeom>
                <a:avLst/>
                <a:gdLst>
                  <a:gd name="T0" fmla="*/ 0 w 355"/>
                  <a:gd name="T1" fmla="*/ 19030 h 200"/>
                  <a:gd name="T2" fmla="*/ 30065 w 355"/>
                  <a:gd name="T3" fmla="*/ 20567 h 2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5" h="200">
                    <a:moveTo>
                      <a:pt x="0" y="185"/>
                    </a:moveTo>
                    <a:cubicBezTo>
                      <a:pt x="1" y="141"/>
                      <a:pt x="180" y="0"/>
                      <a:pt x="355" y="200"/>
                    </a:cubicBezTo>
                  </a:path>
                </a:pathLst>
              </a:custGeom>
              <a:solidFill>
                <a:srgbClr val="E9A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0" name="Freeform 9">
                <a:extLst>
                  <a:ext uri="{FF2B5EF4-FFF2-40B4-BE49-F238E27FC236}">
                    <a16:creationId xmlns:a16="http://schemas.microsoft.com/office/drawing/2014/main" id="{9B5A09ED-60D0-42D6-88B8-4C7F6A90B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0" y="2794000"/>
                <a:ext cx="2641600" cy="1300163"/>
              </a:xfrm>
              <a:custGeom>
                <a:avLst/>
                <a:gdLst>
                  <a:gd name="T0" fmla="*/ 0 w 379"/>
                  <a:gd name="T1" fmla="*/ 9748 h 175"/>
                  <a:gd name="T2" fmla="*/ 12605 w 379"/>
                  <a:gd name="T3" fmla="*/ 17742 h 175"/>
                  <a:gd name="T4" fmla="*/ 27506 w 379"/>
                  <a:gd name="T5" fmla="*/ 15570 h 175"/>
                  <a:gd name="T6" fmla="*/ 30053 w 379"/>
                  <a:gd name="T7" fmla="*/ 15790 h 175"/>
                  <a:gd name="T8" fmla="*/ 31998 w 379"/>
                  <a:gd name="T9" fmla="*/ 14040 h 175"/>
                  <a:gd name="T10" fmla="*/ 29531 w 379"/>
                  <a:gd name="T11" fmla="*/ 10446 h 175"/>
                  <a:gd name="T12" fmla="*/ 12280 w 379"/>
                  <a:gd name="T13" fmla="*/ 810 h 175"/>
                  <a:gd name="T14" fmla="*/ 0 w 379"/>
                  <a:gd name="T15" fmla="*/ 9748 h 1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9" h="175">
                    <a:moveTo>
                      <a:pt x="0" y="95"/>
                    </a:moveTo>
                    <a:cubicBezTo>
                      <a:pt x="12" y="121"/>
                      <a:pt x="66" y="172"/>
                      <a:pt x="149" y="173"/>
                    </a:cubicBezTo>
                    <a:cubicBezTo>
                      <a:pt x="232" y="175"/>
                      <a:pt x="303" y="152"/>
                      <a:pt x="325" y="152"/>
                    </a:cubicBezTo>
                    <a:cubicBezTo>
                      <a:pt x="334" y="152"/>
                      <a:pt x="345" y="153"/>
                      <a:pt x="355" y="154"/>
                    </a:cubicBezTo>
                    <a:cubicBezTo>
                      <a:pt x="367" y="154"/>
                      <a:pt x="377" y="147"/>
                      <a:pt x="378" y="137"/>
                    </a:cubicBezTo>
                    <a:cubicBezTo>
                      <a:pt x="379" y="118"/>
                      <a:pt x="354" y="106"/>
                      <a:pt x="349" y="102"/>
                    </a:cubicBezTo>
                    <a:cubicBezTo>
                      <a:pt x="332" y="86"/>
                      <a:pt x="251" y="0"/>
                      <a:pt x="145" y="8"/>
                    </a:cubicBezTo>
                    <a:cubicBezTo>
                      <a:pt x="40" y="16"/>
                      <a:pt x="5" y="85"/>
                      <a:pt x="0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1" name="Freeform 10">
                <a:extLst>
                  <a:ext uri="{FF2B5EF4-FFF2-40B4-BE49-F238E27FC236}">
                    <a16:creationId xmlns:a16="http://schemas.microsoft.com/office/drawing/2014/main" id="{C6D9B269-37ED-4A0B-9E5B-0E4C8E839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4242 w 184"/>
                  <a:gd name="T1" fmla="*/ 309 h 169"/>
                  <a:gd name="T2" fmla="*/ 3974 w 184"/>
                  <a:gd name="T3" fmla="*/ 417 h 169"/>
                  <a:gd name="T4" fmla="*/ 0 w 184"/>
                  <a:gd name="T5" fmla="*/ 8651 h 169"/>
                  <a:gd name="T6" fmla="*/ 4743 w 184"/>
                  <a:gd name="T7" fmla="*/ 17283 h 169"/>
                  <a:gd name="T8" fmla="*/ 11861 w 184"/>
                  <a:gd name="T9" fmla="*/ 16669 h 169"/>
                  <a:gd name="T10" fmla="*/ 15580 w 184"/>
                  <a:gd name="T11" fmla="*/ 8651 h 169"/>
                  <a:gd name="T12" fmla="*/ 14057 w 184"/>
                  <a:gd name="T13" fmla="*/ 2985 h 169"/>
                  <a:gd name="T14" fmla="*/ 4242 w 184"/>
                  <a:gd name="T15" fmla="*/ 309 h 1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69">
                    <a:moveTo>
                      <a:pt x="50" y="3"/>
                    </a:move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2" name="Freeform 11">
                <a:extLst>
                  <a:ext uri="{FF2B5EF4-FFF2-40B4-BE49-F238E27FC236}">
                    <a16:creationId xmlns:a16="http://schemas.microsoft.com/office/drawing/2014/main" id="{7D2F133F-E799-4E88-800E-7459A4B97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15580 w 184"/>
                  <a:gd name="T1" fmla="*/ 8651 h 169"/>
                  <a:gd name="T2" fmla="*/ 14057 w 184"/>
                  <a:gd name="T3" fmla="*/ 2985 h 169"/>
                  <a:gd name="T4" fmla="*/ 4242 w 184"/>
                  <a:gd name="T5" fmla="*/ 309 h 169"/>
                  <a:gd name="T6" fmla="*/ 3974 w 184"/>
                  <a:gd name="T7" fmla="*/ 417 h 169"/>
                  <a:gd name="T8" fmla="*/ 0 w 184"/>
                  <a:gd name="T9" fmla="*/ 8651 h 169"/>
                  <a:gd name="T10" fmla="*/ 4743 w 184"/>
                  <a:gd name="T11" fmla="*/ 17283 h 169"/>
                  <a:gd name="T12" fmla="*/ 11861 w 184"/>
                  <a:gd name="T13" fmla="*/ 16669 h 169"/>
                  <a:gd name="T14" fmla="*/ 15580 w 184"/>
                  <a:gd name="T15" fmla="*/ 8651 h 169"/>
                  <a:gd name="T16" fmla="*/ 11611 w 184"/>
                  <a:gd name="T17" fmla="*/ 15943 h 169"/>
                  <a:gd name="T18" fmla="*/ 4822 w 184"/>
                  <a:gd name="T19" fmla="*/ 16580 h 169"/>
                  <a:gd name="T20" fmla="*/ 597 w 184"/>
                  <a:gd name="T21" fmla="*/ 8651 h 169"/>
                  <a:gd name="T22" fmla="*/ 4242 w 184"/>
                  <a:gd name="T23" fmla="*/ 1143 h 169"/>
                  <a:gd name="T24" fmla="*/ 4321 w 184"/>
                  <a:gd name="T25" fmla="*/ 1143 h 169"/>
                  <a:gd name="T26" fmla="*/ 4321 w 184"/>
                  <a:gd name="T27" fmla="*/ 1143 h 169"/>
                  <a:gd name="T28" fmla="*/ 13635 w 184"/>
                  <a:gd name="T29" fmla="*/ 3604 h 169"/>
                  <a:gd name="T30" fmla="*/ 14904 w 184"/>
                  <a:gd name="T31" fmla="*/ 8651 h 169"/>
                  <a:gd name="T32" fmla="*/ 11611 w 184"/>
                  <a:gd name="T33" fmla="*/ 15943 h 1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4" h="169">
                    <a:moveTo>
                      <a:pt x="184" y="84"/>
                    </a:move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lose/>
                    <a:moveTo>
                      <a:pt x="137" y="155"/>
                    </a:moveTo>
                    <a:cubicBezTo>
                      <a:pt x="108" y="159"/>
                      <a:pt x="82" y="161"/>
                      <a:pt x="57" y="161"/>
                    </a:cubicBezTo>
                    <a:cubicBezTo>
                      <a:pt x="27" y="148"/>
                      <a:pt x="7" y="117"/>
                      <a:pt x="7" y="84"/>
                    </a:cubicBezTo>
                    <a:cubicBezTo>
                      <a:pt x="7" y="54"/>
                      <a:pt x="24" y="26"/>
                      <a:pt x="50" y="11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7" y="8"/>
                      <a:pt x="124" y="16"/>
                      <a:pt x="161" y="35"/>
                    </a:cubicBezTo>
                    <a:cubicBezTo>
                      <a:pt x="171" y="50"/>
                      <a:pt x="176" y="66"/>
                      <a:pt x="176" y="84"/>
                    </a:cubicBezTo>
                    <a:cubicBezTo>
                      <a:pt x="176" y="113"/>
                      <a:pt x="162" y="140"/>
                      <a:pt x="137" y="155"/>
                    </a:cubicBezTo>
                    <a:close/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3" name="Picture 12">
                <a:extLst>
                  <a:ext uri="{FF2B5EF4-FFF2-40B4-BE49-F238E27FC236}">
                    <a16:creationId xmlns:a16="http://schemas.microsoft.com/office/drawing/2014/main" id="{9B75BF5D-3E38-4F5E-9E90-FB4BC1BFB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860800" y="3175000"/>
                <a:ext cx="522288" cy="55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4" name="Freeform 13">
                <a:extLst>
                  <a:ext uri="{FF2B5EF4-FFF2-40B4-BE49-F238E27FC236}">
                    <a16:creationId xmlns:a16="http://schemas.microsoft.com/office/drawing/2014/main" id="{985BE997-A696-42BE-9867-5E722C51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2509838" cy="1322388"/>
              </a:xfrm>
              <a:custGeom>
                <a:avLst/>
                <a:gdLst>
                  <a:gd name="T0" fmla="*/ 28370 w 360"/>
                  <a:gd name="T1" fmla="*/ 14563 h 178"/>
                  <a:gd name="T2" fmla="*/ 13460 w 360"/>
                  <a:gd name="T3" fmla="*/ 16711 h 178"/>
                  <a:gd name="T4" fmla="*/ 848 w 360"/>
                  <a:gd name="T5" fmla="*/ 8718 h 178"/>
                  <a:gd name="T6" fmla="*/ 927 w 360"/>
                  <a:gd name="T7" fmla="*/ 8410 h 178"/>
                  <a:gd name="T8" fmla="*/ 1098 w 360"/>
                  <a:gd name="T9" fmla="*/ 8105 h 178"/>
                  <a:gd name="T10" fmla="*/ 1098 w 360"/>
                  <a:gd name="T11" fmla="*/ 8105 h 178"/>
                  <a:gd name="T12" fmla="*/ 1274 w 360"/>
                  <a:gd name="T13" fmla="*/ 7689 h 178"/>
                  <a:gd name="T14" fmla="*/ 1348 w 360"/>
                  <a:gd name="T15" fmla="*/ 7577 h 178"/>
                  <a:gd name="T16" fmla="*/ 1603 w 360"/>
                  <a:gd name="T17" fmla="*/ 7183 h 178"/>
                  <a:gd name="T18" fmla="*/ 1603 w 360"/>
                  <a:gd name="T19" fmla="*/ 7076 h 178"/>
                  <a:gd name="T20" fmla="*/ 1950 w 360"/>
                  <a:gd name="T21" fmla="*/ 6570 h 178"/>
                  <a:gd name="T22" fmla="*/ 1950 w 360"/>
                  <a:gd name="T23" fmla="*/ 6463 h 178"/>
                  <a:gd name="T24" fmla="*/ 2372 w 360"/>
                  <a:gd name="T25" fmla="*/ 5934 h 178"/>
                  <a:gd name="T26" fmla="*/ 2451 w 360"/>
                  <a:gd name="T27" fmla="*/ 5850 h 178"/>
                  <a:gd name="T28" fmla="*/ 2872 w 360"/>
                  <a:gd name="T29" fmla="*/ 5232 h 178"/>
                  <a:gd name="T30" fmla="*/ 2872 w 360"/>
                  <a:gd name="T31" fmla="*/ 5232 h 178"/>
                  <a:gd name="T32" fmla="*/ 4071 w 360"/>
                  <a:gd name="T33" fmla="*/ 3898 h 178"/>
                  <a:gd name="T34" fmla="*/ 4146 w 360"/>
                  <a:gd name="T35" fmla="*/ 3791 h 178"/>
                  <a:gd name="T36" fmla="*/ 4822 w 360"/>
                  <a:gd name="T37" fmla="*/ 3178 h 178"/>
                  <a:gd name="T38" fmla="*/ 4919 w 360"/>
                  <a:gd name="T39" fmla="*/ 3178 h 178"/>
                  <a:gd name="T40" fmla="*/ 5670 w 360"/>
                  <a:gd name="T41" fmla="*/ 2565 h 178"/>
                  <a:gd name="T42" fmla="*/ 5766 w 360"/>
                  <a:gd name="T43" fmla="*/ 2452 h 178"/>
                  <a:gd name="T44" fmla="*/ 6614 w 360"/>
                  <a:gd name="T45" fmla="*/ 1951 h 178"/>
                  <a:gd name="T46" fmla="*/ 6768 w 360"/>
                  <a:gd name="T47" fmla="*/ 1839 h 178"/>
                  <a:gd name="T48" fmla="*/ 7716 w 360"/>
                  <a:gd name="T49" fmla="*/ 1334 h 178"/>
                  <a:gd name="T50" fmla="*/ 7791 w 360"/>
                  <a:gd name="T51" fmla="*/ 1226 h 178"/>
                  <a:gd name="T52" fmla="*/ 8814 w 360"/>
                  <a:gd name="T53" fmla="*/ 810 h 178"/>
                  <a:gd name="T54" fmla="*/ 8990 w 360"/>
                  <a:gd name="T55" fmla="*/ 721 h 178"/>
                  <a:gd name="T56" fmla="*/ 10162 w 360"/>
                  <a:gd name="T57" fmla="*/ 417 h 178"/>
                  <a:gd name="T58" fmla="*/ 10241 w 360"/>
                  <a:gd name="T59" fmla="*/ 309 h 178"/>
                  <a:gd name="T60" fmla="*/ 11515 w 360"/>
                  <a:gd name="T61" fmla="*/ 0 h 178"/>
                  <a:gd name="T62" fmla="*/ 11515 w 360"/>
                  <a:gd name="T63" fmla="*/ 0 h 178"/>
                  <a:gd name="T64" fmla="*/ 0 w 360"/>
                  <a:gd name="T65" fmla="*/ 8915 h 178"/>
                  <a:gd name="T66" fmla="*/ 13460 w 360"/>
                  <a:gd name="T67" fmla="*/ 18134 h 178"/>
                  <a:gd name="T68" fmla="*/ 27444 w 360"/>
                  <a:gd name="T69" fmla="*/ 15373 h 178"/>
                  <a:gd name="T70" fmla="*/ 30491 w 360"/>
                  <a:gd name="T71" fmla="*/ 14652 h 178"/>
                  <a:gd name="T72" fmla="*/ 28370 w 360"/>
                  <a:gd name="T73" fmla="*/ 14563 h 1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0" h="178">
                    <a:moveTo>
                      <a:pt x="335" y="142"/>
                    </a:moveTo>
                    <a:cubicBezTo>
                      <a:pt x="313" y="142"/>
                      <a:pt x="242" y="165"/>
                      <a:pt x="159" y="163"/>
                    </a:cubicBezTo>
                    <a:cubicBezTo>
                      <a:pt x="76" y="162"/>
                      <a:pt x="22" y="111"/>
                      <a:pt x="10" y="85"/>
                    </a:cubicBezTo>
                    <a:cubicBezTo>
                      <a:pt x="10" y="84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78"/>
                      <a:pt x="14" y="76"/>
                      <a:pt x="15" y="75"/>
                    </a:cubicBezTo>
                    <a:cubicBezTo>
                      <a:pt x="15" y="75"/>
                      <a:pt x="16" y="75"/>
                      <a:pt x="16" y="74"/>
                    </a:cubicBezTo>
                    <a:cubicBezTo>
                      <a:pt x="17" y="73"/>
                      <a:pt x="18" y="72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20" y="68"/>
                      <a:pt x="22" y="66"/>
                      <a:pt x="23" y="64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5" y="62"/>
                      <a:pt x="26" y="60"/>
                      <a:pt x="28" y="58"/>
                    </a:cubicBezTo>
                    <a:cubicBezTo>
                      <a:pt x="28" y="58"/>
                      <a:pt x="28" y="57"/>
                      <a:pt x="29" y="57"/>
                    </a:cubicBezTo>
                    <a:cubicBezTo>
                      <a:pt x="30" y="55"/>
                      <a:pt x="32" y="53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8" y="47"/>
                      <a:pt x="43" y="42"/>
                      <a:pt x="48" y="38"/>
                    </a:cubicBezTo>
                    <a:cubicBezTo>
                      <a:pt x="49" y="38"/>
                      <a:pt x="49" y="38"/>
                      <a:pt x="49" y="37"/>
                    </a:cubicBezTo>
                    <a:cubicBezTo>
                      <a:pt x="52" y="35"/>
                      <a:pt x="54" y="33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61" y="29"/>
                      <a:pt x="64" y="27"/>
                      <a:pt x="67" y="25"/>
                    </a:cubicBezTo>
                    <a:cubicBezTo>
                      <a:pt x="67" y="25"/>
                      <a:pt x="68" y="24"/>
                      <a:pt x="68" y="24"/>
                    </a:cubicBezTo>
                    <a:cubicBezTo>
                      <a:pt x="71" y="22"/>
                      <a:pt x="75" y="20"/>
                      <a:pt x="78" y="19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6"/>
                      <a:pt x="87" y="15"/>
                      <a:pt x="91" y="13"/>
                    </a:cubicBezTo>
                    <a:cubicBezTo>
                      <a:pt x="91" y="13"/>
                      <a:pt x="92" y="13"/>
                      <a:pt x="92" y="12"/>
                    </a:cubicBezTo>
                    <a:cubicBezTo>
                      <a:pt x="96" y="11"/>
                      <a:pt x="100" y="9"/>
                      <a:pt x="104" y="8"/>
                    </a:cubicBezTo>
                    <a:cubicBezTo>
                      <a:pt x="105" y="8"/>
                      <a:pt x="106" y="8"/>
                      <a:pt x="106" y="7"/>
                    </a:cubicBezTo>
                    <a:cubicBezTo>
                      <a:pt x="110" y="6"/>
                      <a:pt x="115" y="5"/>
                      <a:pt x="120" y="4"/>
                    </a:cubicBezTo>
                    <a:cubicBezTo>
                      <a:pt x="120" y="4"/>
                      <a:pt x="120" y="4"/>
                      <a:pt x="121" y="3"/>
                    </a:cubicBezTo>
                    <a:cubicBezTo>
                      <a:pt x="126" y="2"/>
                      <a:pt x="131" y="1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12" y="113"/>
                      <a:pt x="76" y="176"/>
                      <a:pt x="159" y="177"/>
                    </a:cubicBezTo>
                    <a:cubicBezTo>
                      <a:pt x="242" y="178"/>
                      <a:pt x="297" y="155"/>
                      <a:pt x="324" y="150"/>
                    </a:cubicBezTo>
                    <a:cubicBezTo>
                      <a:pt x="336" y="147"/>
                      <a:pt x="350" y="145"/>
                      <a:pt x="360" y="143"/>
                    </a:cubicBezTo>
                    <a:cubicBezTo>
                      <a:pt x="352" y="143"/>
                      <a:pt x="343" y="142"/>
                      <a:pt x="335" y="142"/>
                    </a:cubicBezTo>
                    <a:close/>
                  </a:path>
                </a:pathLst>
              </a:custGeom>
              <a:solidFill>
                <a:srgbClr val="F4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5" name="Freeform 14">
                <a:extLst>
                  <a:ext uri="{FF2B5EF4-FFF2-40B4-BE49-F238E27FC236}">
                    <a16:creationId xmlns:a16="http://schemas.microsoft.com/office/drawing/2014/main" id="{95EB5127-02D8-425C-BC6F-7A143332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238" y="3544888"/>
                <a:ext cx="258763" cy="393700"/>
              </a:xfrm>
              <a:custGeom>
                <a:avLst/>
                <a:gdLst>
                  <a:gd name="T0" fmla="*/ 604 w 37"/>
                  <a:gd name="T1" fmla="*/ 108 h 53"/>
                  <a:gd name="T2" fmla="*/ 604 w 37"/>
                  <a:gd name="T3" fmla="*/ 0 h 53"/>
                  <a:gd name="T4" fmla="*/ 0 w 37"/>
                  <a:gd name="T5" fmla="*/ 5320 h 53"/>
                  <a:gd name="T6" fmla="*/ 1106 w 37"/>
                  <a:gd name="T7" fmla="*/ 5428 h 53"/>
                  <a:gd name="T8" fmla="*/ 3084 w 37"/>
                  <a:gd name="T9" fmla="*/ 3678 h 53"/>
                  <a:gd name="T10" fmla="*/ 604 w 37"/>
                  <a:gd name="T11" fmla="*/ 10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3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10" y="17"/>
                      <a:pt x="7" y="34"/>
                      <a:pt x="0" y="52"/>
                    </a:cubicBezTo>
                    <a:cubicBezTo>
                      <a:pt x="4" y="52"/>
                      <a:pt x="9" y="52"/>
                      <a:pt x="13" y="53"/>
                    </a:cubicBezTo>
                    <a:cubicBezTo>
                      <a:pt x="25" y="53"/>
                      <a:pt x="35" y="46"/>
                      <a:pt x="36" y="36"/>
                    </a:cubicBezTo>
                    <a:cubicBezTo>
                      <a:pt x="37" y="17"/>
                      <a:pt x="12" y="5"/>
                      <a:pt x="7" y="1"/>
                    </a:cubicBezTo>
                    <a:close/>
                  </a:path>
                </a:pathLst>
              </a:custGeom>
              <a:solidFill>
                <a:srgbClr val="F5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6" name="Freeform 15">
                <a:extLst>
                  <a:ext uri="{FF2B5EF4-FFF2-40B4-BE49-F238E27FC236}">
                    <a16:creationId xmlns:a16="http://schemas.microsoft.com/office/drawing/2014/main" id="{CDA7D833-97FE-46F0-A405-ED6F4471F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888" y="3336925"/>
                <a:ext cx="277813" cy="133350"/>
              </a:xfrm>
              <a:custGeom>
                <a:avLst/>
                <a:gdLst>
                  <a:gd name="T0" fmla="*/ 0 w 40"/>
                  <a:gd name="T1" fmla="*/ 1330 h 18"/>
                  <a:gd name="T2" fmla="*/ 3351 w 40"/>
                  <a:gd name="T3" fmla="*/ 915 h 18"/>
                  <a:gd name="T4" fmla="*/ 1684 w 40"/>
                  <a:gd name="T5" fmla="*/ 611 h 18"/>
                  <a:gd name="T6" fmla="*/ 0 w 40"/>
                  <a:gd name="T7" fmla="*/ 10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13"/>
                    </a:moveTo>
                    <a:cubicBezTo>
                      <a:pt x="6" y="18"/>
                      <a:pt x="35" y="17"/>
                      <a:pt x="40" y="9"/>
                    </a:cubicBezTo>
                    <a:cubicBezTo>
                      <a:pt x="35" y="5"/>
                      <a:pt x="28" y="9"/>
                      <a:pt x="20" y="6"/>
                    </a:cubicBezTo>
                    <a:cubicBezTo>
                      <a:pt x="13" y="4"/>
                      <a:pt x="9" y="0"/>
                      <a:pt x="0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7" name="Freeform 16">
                <a:extLst>
                  <a:ext uri="{FF2B5EF4-FFF2-40B4-BE49-F238E27FC236}">
                    <a16:creationId xmlns:a16="http://schemas.microsoft.com/office/drawing/2014/main" id="{CA553185-CDF1-40A6-886D-7052F2E3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3506788"/>
                <a:ext cx="271463" cy="185738"/>
              </a:xfrm>
              <a:custGeom>
                <a:avLst/>
                <a:gdLst>
                  <a:gd name="T0" fmla="*/ 0 w 39"/>
                  <a:gd name="T1" fmla="*/ 1226 h 25"/>
                  <a:gd name="T2" fmla="*/ 3288 w 39"/>
                  <a:gd name="T3" fmla="*/ 417 h 25"/>
                  <a:gd name="T4" fmla="*/ 2442 w 39"/>
                  <a:gd name="T5" fmla="*/ 1535 h 25"/>
                  <a:gd name="T6" fmla="*/ 846 w 39"/>
                  <a:gd name="T7" fmla="*/ 2565 h 25"/>
                  <a:gd name="T8" fmla="*/ 0 w 39"/>
                  <a:gd name="T9" fmla="*/ 214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5" y="8"/>
                      <a:pt x="33" y="0"/>
                      <a:pt x="39" y="4"/>
                    </a:cubicBezTo>
                    <a:cubicBezTo>
                      <a:pt x="33" y="6"/>
                      <a:pt x="30" y="10"/>
                      <a:pt x="29" y="15"/>
                    </a:cubicBezTo>
                    <a:cubicBezTo>
                      <a:pt x="20" y="12"/>
                      <a:pt x="12" y="16"/>
                      <a:pt x="10" y="25"/>
                    </a:cubicBezTo>
                    <a:cubicBezTo>
                      <a:pt x="3" y="22"/>
                      <a:pt x="2" y="19"/>
                      <a:pt x="0" y="2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8" name="Freeform 17">
                <a:extLst>
                  <a:ext uri="{FF2B5EF4-FFF2-40B4-BE49-F238E27FC236}">
                    <a16:creationId xmlns:a16="http://schemas.microsoft.com/office/drawing/2014/main" id="{6C106D1F-FDB5-4A29-A9DE-8CFACD2E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363" y="3641725"/>
                <a:ext cx="209550" cy="185738"/>
              </a:xfrm>
              <a:custGeom>
                <a:avLst/>
                <a:gdLst>
                  <a:gd name="T0" fmla="*/ 0 w 30"/>
                  <a:gd name="T1" fmla="*/ 2256 h 25"/>
                  <a:gd name="T2" fmla="*/ 2556 w 30"/>
                  <a:gd name="T3" fmla="*/ 309 h 25"/>
                  <a:gd name="T4" fmla="*/ 1531 w 30"/>
                  <a:gd name="T5" fmla="*/ 1334 h 25"/>
                  <a:gd name="T6" fmla="*/ 1452 w 30"/>
                  <a:gd name="T7" fmla="*/ 2256 h 25"/>
                  <a:gd name="T8" fmla="*/ 854 w 30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5">
                    <a:moveTo>
                      <a:pt x="0" y="22"/>
                    </a:moveTo>
                    <a:cubicBezTo>
                      <a:pt x="7" y="16"/>
                      <a:pt x="22" y="0"/>
                      <a:pt x="30" y="3"/>
                    </a:cubicBezTo>
                    <a:cubicBezTo>
                      <a:pt x="27" y="7"/>
                      <a:pt x="25" y="13"/>
                      <a:pt x="18" y="13"/>
                    </a:cubicBezTo>
                    <a:cubicBezTo>
                      <a:pt x="18" y="16"/>
                      <a:pt x="17" y="19"/>
                      <a:pt x="17" y="22"/>
                    </a:cubicBezTo>
                    <a:cubicBezTo>
                      <a:pt x="13" y="21"/>
                      <a:pt x="11" y="25"/>
                      <a:pt x="10" y="25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9" name="Freeform 18">
                <a:extLst>
                  <a:ext uri="{FF2B5EF4-FFF2-40B4-BE49-F238E27FC236}">
                    <a16:creationId xmlns:a16="http://schemas.microsoft.com/office/drawing/2014/main" id="{FF5D62D7-5343-47DF-AE5B-C5E393EC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3722688"/>
                <a:ext cx="201613" cy="185738"/>
              </a:xfrm>
              <a:custGeom>
                <a:avLst/>
                <a:gdLst>
                  <a:gd name="T0" fmla="*/ 0 w 29"/>
                  <a:gd name="T1" fmla="*/ 2565 h 25"/>
                  <a:gd name="T2" fmla="*/ 2435 w 29"/>
                  <a:gd name="T3" fmla="*/ 0 h 25"/>
                  <a:gd name="T4" fmla="*/ 1344 w 29"/>
                  <a:gd name="T5" fmla="*/ 23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cubicBezTo>
                      <a:pt x="10" y="16"/>
                      <a:pt x="16" y="2"/>
                      <a:pt x="29" y="0"/>
                    </a:cubicBezTo>
                    <a:cubicBezTo>
                      <a:pt x="28" y="8"/>
                      <a:pt x="19" y="14"/>
                      <a:pt x="16" y="23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0" name="Freeform 19">
                <a:extLst>
                  <a:ext uri="{FF2B5EF4-FFF2-40B4-BE49-F238E27FC236}">
                    <a16:creationId xmlns:a16="http://schemas.microsoft.com/office/drawing/2014/main" id="{5CB2D581-F889-4EFB-BE99-087EABCE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400" y="3760788"/>
                <a:ext cx="76200" cy="147638"/>
              </a:xfrm>
              <a:custGeom>
                <a:avLst/>
                <a:gdLst>
                  <a:gd name="T0" fmla="*/ 0 w 11"/>
                  <a:gd name="T1" fmla="*/ 2009 h 20"/>
                  <a:gd name="T2" fmla="*/ 838 w 11"/>
                  <a:gd name="T3" fmla="*/ 0 h 20"/>
                  <a:gd name="T4" fmla="*/ 668 w 11"/>
                  <a:gd name="T5" fmla="*/ 110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1" y="12"/>
                      <a:pt x="2" y="3"/>
                      <a:pt x="10" y="0"/>
                    </a:cubicBezTo>
                    <a:cubicBezTo>
                      <a:pt x="11" y="3"/>
                      <a:pt x="10" y="7"/>
                      <a:pt x="8" y="1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1" name="Freeform 20">
                <a:extLst>
                  <a:ext uri="{FF2B5EF4-FFF2-40B4-BE49-F238E27FC236}">
                    <a16:creationId xmlns:a16="http://schemas.microsoft.com/office/drawing/2014/main" id="{724D1654-6834-4FA2-B146-F48643FF3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3760788"/>
                <a:ext cx="69850" cy="230188"/>
              </a:xfrm>
              <a:custGeom>
                <a:avLst/>
                <a:gdLst>
                  <a:gd name="T0" fmla="*/ 598 w 10"/>
                  <a:gd name="T1" fmla="*/ 2671 h 31"/>
                  <a:gd name="T2" fmla="*/ 502 w 10"/>
                  <a:gd name="T3" fmla="*/ 0 h 31"/>
                  <a:gd name="T4" fmla="*/ 854 w 10"/>
                  <a:gd name="T5" fmla="*/ 317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1">
                    <a:moveTo>
                      <a:pt x="7" y="26"/>
                    </a:moveTo>
                    <a:cubicBezTo>
                      <a:pt x="0" y="20"/>
                      <a:pt x="1" y="7"/>
                      <a:pt x="6" y="0"/>
                    </a:cubicBezTo>
                    <a:cubicBezTo>
                      <a:pt x="10" y="8"/>
                      <a:pt x="10" y="20"/>
                      <a:pt x="10" y="3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2" name="Freeform 21">
                <a:extLst>
                  <a:ext uri="{FF2B5EF4-FFF2-40B4-BE49-F238E27FC236}">
                    <a16:creationId xmlns:a16="http://schemas.microsoft.com/office/drawing/2014/main" id="{9E71E7A5-3749-429C-BFBC-FB63B8A1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8" y="3736975"/>
                <a:ext cx="98425" cy="260350"/>
              </a:xfrm>
              <a:custGeom>
                <a:avLst/>
                <a:gdLst>
                  <a:gd name="T0" fmla="*/ 531 w 14"/>
                  <a:gd name="T1" fmla="*/ 3491 h 35"/>
                  <a:gd name="T2" fmla="*/ 257 w 14"/>
                  <a:gd name="T3" fmla="*/ 0 h 35"/>
                  <a:gd name="T4" fmla="*/ 1218 w 14"/>
                  <a:gd name="T5" fmla="*/ 359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5">
                    <a:moveTo>
                      <a:pt x="6" y="34"/>
                    </a:moveTo>
                    <a:cubicBezTo>
                      <a:pt x="7" y="22"/>
                      <a:pt x="0" y="10"/>
                      <a:pt x="3" y="0"/>
                    </a:cubicBezTo>
                    <a:cubicBezTo>
                      <a:pt x="10" y="8"/>
                      <a:pt x="10" y="25"/>
                      <a:pt x="14" y="35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3" name="Freeform 22">
                <a:extLst>
                  <a:ext uri="{FF2B5EF4-FFF2-40B4-BE49-F238E27FC236}">
                    <a16:creationId xmlns:a16="http://schemas.microsoft.com/office/drawing/2014/main" id="{C98E15C9-8CB1-49DC-979A-B020F5B36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3686175"/>
                <a:ext cx="146050" cy="252413"/>
              </a:xfrm>
              <a:custGeom>
                <a:avLst/>
                <a:gdLst>
                  <a:gd name="T0" fmla="*/ 1766 w 21"/>
                  <a:gd name="T1" fmla="*/ 2867 h 34"/>
                  <a:gd name="T2" fmla="*/ 0 w 21"/>
                  <a:gd name="T3" fmla="*/ 416 h 34"/>
                  <a:gd name="T4" fmla="*/ 920 w 21"/>
                  <a:gd name="T5" fmla="*/ 102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21" y="28"/>
                    </a:moveTo>
                    <a:cubicBezTo>
                      <a:pt x="7" y="34"/>
                      <a:pt x="4" y="14"/>
                      <a:pt x="0" y="4"/>
                    </a:cubicBezTo>
                    <a:cubicBezTo>
                      <a:pt x="6" y="0"/>
                      <a:pt x="10" y="3"/>
                      <a:pt x="11" y="1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4" name="Freeform 23">
                <a:extLst>
                  <a:ext uri="{FF2B5EF4-FFF2-40B4-BE49-F238E27FC236}">
                    <a16:creationId xmlns:a16="http://schemas.microsoft.com/office/drawing/2014/main" id="{7DE6BD27-1050-4E8E-B661-B19CFA2C8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663950"/>
                <a:ext cx="34925" cy="58738"/>
              </a:xfrm>
              <a:custGeom>
                <a:avLst/>
                <a:gdLst>
                  <a:gd name="T0" fmla="*/ 348 w 5"/>
                  <a:gd name="T1" fmla="*/ 791 h 8"/>
                  <a:gd name="T2" fmla="*/ 0 w 5"/>
                  <a:gd name="T3" fmla="*/ 301 h 8"/>
                  <a:gd name="T4" fmla="*/ 427 w 5"/>
                  <a:gd name="T5" fmla="*/ 10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cubicBezTo>
                      <a:pt x="2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5" name="Freeform 24">
                <a:extLst>
                  <a:ext uri="{FF2B5EF4-FFF2-40B4-BE49-F238E27FC236}">
                    <a16:creationId xmlns:a16="http://schemas.microsoft.com/office/drawing/2014/main" id="{829AE8FA-01EB-497A-85CC-53BAFD8AB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536950"/>
                <a:ext cx="271463" cy="111125"/>
              </a:xfrm>
              <a:custGeom>
                <a:avLst/>
                <a:gdLst>
                  <a:gd name="T0" fmla="*/ 3113 w 39"/>
                  <a:gd name="T1" fmla="*/ 915 h 15"/>
                  <a:gd name="T2" fmla="*/ 346 w 39"/>
                  <a:gd name="T3" fmla="*/ 107 h 15"/>
                  <a:gd name="T4" fmla="*/ 3288 w 39"/>
                  <a:gd name="T5" fmla="*/ 4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">
                    <a:moveTo>
                      <a:pt x="37" y="9"/>
                    </a:moveTo>
                    <a:cubicBezTo>
                      <a:pt x="26" y="9"/>
                      <a:pt x="0" y="15"/>
                      <a:pt x="4" y="1"/>
                    </a:cubicBezTo>
                    <a:cubicBezTo>
                      <a:pt x="16" y="0"/>
                      <a:pt x="27" y="4"/>
                      <a:pt x="39" y="4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6" name="Freeform 25">
                <a:extLst>
                  <a:ext uri="{FF2B5EF4-FFF2-40B4-BE49-F238E27FC236}">
                    <a16:creationId xmlns:a16="http://schemas.microsoft.com/office/drawing/2014/main" id="{3EC4D875-D090-4283-9BCD-8D530C8A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25" y="3455988"/>
                <a:ext cx="125413" cy="36513"/>
              </a:xfrm>
              <a:custGeom>
                <a:avLst/>
                <a:gdLst>
                  <a:gd name="T0" fmla="*/ 1523 w 18"/>
                  <a:gd name="T1" fmla="*/ 382 h 5"/>
                  <a:gd name="T2" fmla="*/ 0 w 18"/>
                  <a:gd name="T3" fmla="*/ 189 h 5"/>
                  <a:gd name="T4" fmla="*/ 500 w 18"/>
                  <a:gd name="T5" fmla="*/ 10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18" y="4"/>
                    </a:moveTo>
                    <a:cubicBezTo>
                      <a:pt x="11" y="5"/>
                      <a:pt x="5" y="5"/>
                      <a:pt x="0" y="2"/>
                    </a:cubicBezTo>
                    <a:cubicBezTo>
                      <a:pt x="2" y="0"/>
                      <a:pt x="3" y="2"/>
                      <a:pt x="6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7" name="Freeform 26">
                <a:extLst>
                  <a:ext uri="{FF2B5EF4-FFF2-40B4-BE49-F238E27FC236}">
                    <a16:creationId xmlns:a16="http://schemas.microsoft.com/office/drawing/2014/main" id="{0DDF424E-8FF8-49D8-A581-D15B0E91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538" y="2927350"/>
                <a:ext cx="103188" cy="238125"/>
              </a:xfrm>
              <a:custGeom>
                <a:avLst/>
                <a:gdLst>
                  <a:gd name="T0" fmla="*/ 74 w 15"/>
                  <a:gd name="T1" fmla="*/ 417 h 32"/>
                  <a:gd name="T2" fmla="*/ 806 w 15"/>
                  <a:gd name="T3" fmla="*/ 3295 h 32"/>
                  <a:gd name="T4" fmla="*/ 1053 w 15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2">
                    <a:moveTo>
                      <a:pt x="1" y="4"/>
                    </a:moveTo>
                    <a:cubicBezTo>
                      <a:pt x="1" y="14"/>
                      <a:pt x="0" y="29"/>
                      <a:pt x="10" y="32"/>
                    </a:cubicBezTo>
                    <a:cubicBezTo>
                      <a:pt x="15" y="23"/>
                      <a:pt x="7" y="11"/>
                      <a:pt x="13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8" name="Freeform 27">
                <a:extLst>
                  <a:ext uri="{FF2B5EF4-FFF2-40B4-BE49-F238E27FC236}">
                    <a16:creationId xmlns:a16="http://schemas.microsoft.com/office/drawing/2014/main" id="{7393F9F2-F311-4364-AFBE-54865ED22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3076575"/>
                <a:ext cx="55563" cy="80963"/>
              </a:xfrm>
              <a:custGeom>
                <a:avLst/>
                <a:gdLst>
                  <a:gd name="T0" fmla="*/ 171 w 8"/>
                  <a:gd name="T1" fmla="*/ 0 h 11"/>
                  <a:gd name="T2" fmla="*/ 79 w 8"/>
                  <a:gd name="T3" fmla="*/ 797 h 11"/>
                  <a:gd name="T4" fmla="*/ 669 w 8"/>
                  <a:gd name="T5" fmla="*/ 10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2"/>
                      <a:pt x="0" y="5"/>
                      <a:pt x="1" y="8"/>
                    </a:cubicBezTo>
                    <a:cubicBezTo>
                      <a:pt x="7" y="11"/>
                      <a:pt x="7" y="7"/>
                      <a:pt x="8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9" name="Freeform 28">
                <a:extLst>
                  <a:ext uri="{FF2B5EF4-FFF2-40B4-BE49-F238E27FC236}">
                    <a16:creationId xmlns:a16="http://schemas.microsoft.com/office/drawing/2014/main" id="{DC1373AA-6309-426F-8812-3F187B61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2986088"/>
                <a:ext cx="139700" cy="209550"/>
              </a:xfrm>
              <a:custGeom>
                <a:avLst/>
                <a:gdLst>
                  <a:gd name="T0" fmla="*/ 928 w 20"/>
                  <a:gd name="T1" fmla="*/ 0 h 28"/>
                  <a:gd name="T2" fmla="*/ 0 w 20"/>
                  <a:gd name="T3" fmla="*/ 2513 h 28"/>
                  <a:gd name="T4" fmla="*/ 1703 w 20"/>
                  <a:gd name="T5" fmla="*/ 42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8">
                    <a:moveTo>
                      <a:pt x="11" y="0"/>
                    </a:moveTo>
                    <a:cubicBezTo>
                      <a:pt x="8" y="8"/>
                      <a:pt x="3" y="16"/>
                      <a:pt x="0" y="24"/>
                    </a:cubicBezTo>
                    <a:cubicBezTo>
                      <a:pt x="7" y="28"/>
                      <a:pt x="16" y="12"/>
                      <a:pt x="20" y="4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0" name="Freeform 29">
                <a:extLst>
                  <a:ext uri="{FF2B5EF4-FFF2-40B4-BE49-F238E27FC236}">
                    <a16:creationId xmlns:a16="http://schemas.microsoft.com/office/drawing/2014/main" id="{0B008ADE-98EA-4CD2-92EC-0DB1543FB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082925"/>
                <a:ext cx="146050" cy="171450"/>
              </a:xfrm>
              <a:custGeom>
                <a:avLst/>
                <a:gdLst>
                  <a:gd name="T0" fmla="*/ 499 w 21"/>
                  <a:gd name="T1" fmla="*/ 1146 h 23"/>
                  <a:gd name="T2" fmla="*/ 0 w 21"/>
                  <a:gd name="T3" fmla="*/ 1766 h 23"/>
                  <a:gd name="T4" fmla="*/ 1766 w 21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6" y="11"/>
                    </a:moveTo>
                    <a:cubicBezTo>
                      <a:pt x="3" y="13"/>
                      <a:pt x="0" y="13"/>
                      <a:pt x="0" y="17"/>
                    </a:cubicBezTo>
                    <a:cubicBezTo>
                      <a:pt x="9" y="23"/>
                      <a:pt x="12" y="4"/>
                      <a:pt x="21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1" name="Freeform 30">
                <a:extLst>
                  <a:ext uri="{FF2B5EF4-FFF2-40B4-BE49-F238E27FC236}">
                    <a16:creationId xmlns:a16="http://schemas.microsoft.com/office/drawing/2014/main" id="{AD61B68E-F055-4252-A8AE-BC524908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187700"/>
                <a:ext cx="250825" cy="193675"/>
              </a:xfrm>
              <a:custGeom>
                <a:avLst/>
                <a:gdLst>
                  <a:gd name="T0" fmla="*/ 1773 w 36"/>
                  <a:gd name="T1" fmla="*/ 0 h 26"/>
                  <a:gd name="T2" fmla="*/ 0 w 36"/>
                  <a:gd name="T3" fmla="*/ 1455 h 26"/>
                  <a:gd name="T4" fmla="*/ 1444 w 36"/>
                  <a:gd name="T5" fmla="*/ 1037 h 26"/>
                  <a:gd name="T6" fmla="*/ 3042 w 36"/>
                  <a:gd name="T7" fmla="*/ 72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21" y="0"/>
                    </a:moveTo>
                    <a:cubicBezTo>
                      <a:pt x="13" y="3"/>
                      <a:pt x="6" y="9"/>
                      <a:pt x="0" y="14"/>
                    </a:cubicBezTo>
                    <a:cubicBezTo>
                      <a:pt x="9" y="26"/>
                      <a:pt x="11" y="12"/>
                      <a:pt x="17" y="10"/>
                    </a:cubicBezTo>
                    <a:cubicBezTo>
                      <a:pt x="25" y="7"/>
                      <a:pt x="28" y="8"/>
                      <a:pt x="36" y="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2" name="Freeform 31">
                <a:extLst>
                  <a:ext uri="{FF2B5EF4-FFF2-40B4-BE49-F238E27FC236}">
                    <a16:creationId xmlns:a16="http://schemas.microsoft.com/office/drawing/2014/main" id="{780A87C9-1C1D-476A-8AC2-87A94881D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400" y="3343275"/>
                <a:ext cx="203200" cy="52388"/>
              </a:xfrm>
              <a:custGeom>
                <a:avLst/>
                <a:gdLst>
                  <a:gd name="T0" fmla="*/ 1382 w 29"/>
                  <a:gd name="T1" fmla="*/ 113 h 7"/>
                  <a:gd name="T2" fmla="*/ 0 w 29"/>
                  <a:gd name="T3" fmla="*/ 311 h 7"/>
                  <a:gd name="T4" fmla="*/ 2494 w 29"/>
                  <a:gd name="T5" fmla="*/ 73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">
                    <a:moveTo>
                      <a:pt x="16" y="1"/>
                    </a:moveTo>
                    <a:cubicBezTo>
                      <a:pt x="11" y="0"/>
                      <a:pt x="5" y="1"/>
                      <a:pt x="0" y="3"/>
                    </a:cubicBezTo>
                    <a:cubicBezTo>
                      <a:pt x="9" y="4"/>
                      <a:pt x="19" y="6"/>
                      <a:pt x="29" y="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3" name="Freeform 32">
                <a:extLst>
                  <a:ext uri="{FF2B5EF4-FFF2-40B4-BE49-F238E27FC236}">
                    <a16:creationId xmlns:a16="http://schemas.microsoft.com/office/drawing/2014/main" id="{6A4F47EE-2761-480E-82CE-ECD950A7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513" y="3201988"/>
                <a:ext cx="203200" cy="119063"/>
              </a:xfrm>
              <a:custGeom>
                <a:avLst/>
                <a:gdLst>
                  <a:gd name="T0" fmla="*/ 0 w 29"/>
                  <a:gd name="T1" fmla="*/ 0 h 16"/>
                  <a:gd name="T2" fmla="*/ 2494 w 29"/>
                  <a:gd name="T3" fmla="*/ 1233 h 16"/>
                  <a:gd name="T4" fmla="*/ 1284 w 29"/>
                  <a:gd name="T5" fmla="*/ 30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3" y="8"/>
                      <a:pt x="21" y="16"/>
                      <a:pt x="29" y="12"/>
                    </a:cubicBezTo>
                    <a:cubicBezTo>
                      <a:pt x="24" y="10"/>
                      <a:pt x="17" y="8"/>
                      <a:pt x="15" y="3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4" name="Freeform 33">
                <a:extLst>
                  <a:ext uri="{FF2B5EF4-FFF2-40B4-BE49-F238E27FC236}">
                    <a16:creationId xmlns:a16="http://schemas.microsoft.com/office/drawing/2014/main" id="{383EEA3B-F3E7-42A8-9578-1873A28E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488" y="3179763"/>
                <a:ext cx="63500" cy="52388"/>
              </a:xfrm>
              <a:custGeom>
                <a:avLst/>
                <a:gdLst>
                  <a:gd name="T0" fmla="*/ 0 w 9"/>
                  <a:gd name="T1" fmla="*/ 113 h 7"/>
                  <a:gd name="T2" fmla="*/ 436 w 9"/>
                  <a:gd name="T3" fmla="*/ 735 h 7"/>
                  <a:gd name="T4" fmla="*/ 356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cubicBezTo>
                      <a:pt x="1" y="4"/>
                      <a:pt x="2" y="6"/>
                      <a:pt x="5" y="7"/>
                    </a:cubicBezTo>
                    <a:cubicBezTo>
                      <a:pt x="9" y="4"/>
                      <a:pt x="6" y="3"/>
                      <a:pt x="4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5" name="Freeform 34">
                <a:extLst>
                  <a:ext uri="{FF2B5EF4-FFF2-40B4-BE49-F238E27FC236}">
                    <a16:creationId xmlns:a16="http://schemas.microsoft.com/office/drawing/2014/main" id="{3833C2A9-1A0D-4965-8918-5AADF251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488" y="2927350"/>
                <a:ext cx="160338" cy="282575"/>
              </a:xfrm>
              <a:custGeom>
                <a:avLst/>
                <a:gdLst>
                  <a:gd name="T0" fmla="*/ 0 w 23"/>
                  <a:gd name="T1" fmla="*/ 1143 h 38"/>
                  <a:gd name="T2" fmla="*/ 1445 w 23"/>
                  <a:gd name="T3" fmla="*/ 3907 h 38"/>
                  <a:gd name="T4" fmla="*/ 501 w 23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0" y="11"/>
                    </a:moveTo>
                    <a:cubicBezTo>
                      <a:pt x="2" y="23"/>
                      <a:pt x="14" y="27"/>
                      <a:pt x="17" y="38"/>
                    </a:cubicBezTo>
                    <a:cubicBezTo>
                      <a:pt x="23" y="34"/>
                      <a:pt x="7" y="12"/>
                      <a:pt x="6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6" name="Freeform 35">
                <a:extLst>
                  <a:ext uri="{FF2B5EF4-FFF2-40B4-BE49-F238E27FC236}">
                    <a16:creationId xmlns:a16="http://schemas.microsoft.com/office/drawing/2014/main" id="{A1AB5426-16D1-4FDF-828E-9EA55B1C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2919413"/>
                <a:ext cx="119063" cy="215900"/>
              </a:xfrm>
              <a:custGeom>
                <a:avLst/>
                <a:gdLst>
                  <a:gd name="T0" fmla="*/ 0 w 17"/>
                  <a:gd name="T1" fmla="*/ 417 h 29"/>
                  <a:gd name="T2" fmla="*/ 776 w 17"/>
                  <a:gd name="T3" fmla="*/ 2992 h 29"/>
                  <a:gd name="T4" fmla="*/ 856 w 1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9">
                    <a:moveTo>
                      <a:pt x="0" y="4"/>
                    </a:moveTo>
                    <a:cubicBezTo>
                      <a:pt x="2" y="13"/>
                      <a:pt x="7" y="21"/>
                      <a:pt x="9" y="29"/>
                    </a:cubicBezTo>
                    <a:cubicBezTo>
                      <a:pt x="17" y="20"/>
                      <a:pt x="5" y="10"/>
                      <a:pt x="10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7" name="Freeform 36">
                <a:extLst>
                  <a:ext uri="{FF2B5EF4-FFF2-40B4-BE49-F238E27FC236}">
                    <a16:creationId xmlns:a16="http://schemas.microsoft.com/office/drawing/2014/main" id="{BF800FC8-77CB-476A-8880-25C1BFCF3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338" y="3670300"/>
                <a:ext cx="125413" cy="127000"/>
              </a:xfrm>
              <a:custGeom>
                <a:avLst/>
                <a:gdLst>
                  <a:gd name="T0" fmla="*/ 1273 w 18"/>
                  <a:gd name="T1" fmla="*/ 842 h 17"/>
                  <a:gd name="T2" fmla="*/ 0 w 18"/>
                  <a:gd name="T3" fmla="*/ 532 h 17"/>
                  <a:gd name="T4" fmla="*/ 847 w 18"/>
                  <a:gd name="T5" fmla="*/ 932 h 17"/>
                  <a:gd name="T6" fmla="*/ 1523 w 18"/>
                  <a:gd name="T7" fmla="*/ 176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15" y="8"/>
                    </a:moveTo>
                    <a:cubicBezTo>
                      <a:pt x="12" y="6"/>
                      <a:pt x="0" y="0"/>
                      <a:pt x="0" y="5"/>
                    </a:cubicBezTo>
                    <a:cubicBezTo>
                      <a:pt x="3" y="6"/>
                      <a:pt x="8" y="7"/>
                      <a:pt x="10" y="9"/>
                    </a:cubicBezTo>
                    <a:cubicBezTo>
                      <a:pt x="13" y="11"/>
                      <a:pt x="15" y="15"/>
                      <a:pt x="18" y="1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8" name="Freeform 37">
                <a:extLst>
                  <a:ext uri="{FF2B5EF4-FFF2-40B4-BE49-F238E27FC236}">
                    <a16:creationId xmlns:a16="http://schemas.microsoft.com/office/drawing/2014/main" id="{FEFED451-E133-4442-95BF-9DAE549E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3863975"/>
                <a:ext cx="55563" cy="141288"/>
              </a:xfrm>
              <a:custGeom>
                <a:avLst/>
                <a:gdLst>
                  <a:gd name="T0" fmla="*/ 0 w 8"/>
                  <a:gd name="T1" fmla="*/ 1953 h 19"/>
                  <a:gd name="T2" fmla="*/ 249 w 8"/>
                  <a:gd name="T3" fmla="*/ 1227 h 19"/>
                  <a:gd name="T4" fmla="*/ 346 w 8"/>
                  <a:gd name="T5" fmla="*/ 614 h 19"/>
                  <a:gd name="T6" fmla="*/ 499 w 8"/>
                  <a:gd name="T7" fmla="*/ 0 h 19"/>
                  <a:gd name="T8" fmla="*/ 499 w 8"/>
                  <a:gd name="T9" fmla="*/ 1340 h 19"/>
                  <a:gd name="T10" fmla="*/ 346 w 8"/>
                  <a:gd name="T11" fmla="*/ 1953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1" y="15"/>
                      <a:pt x="1" y="17"/>
                      <a:pt x="3" y="12"/>
                    </a:cubicBezTo>
                    <a:cubicBezTo>
                      <a:pt x="4" y="9"/>
                      <a:pt x="4" y="9"/>
                      <a:pt x="4" y="6"/>
                    </a:cubicBezTo>
                    <a:cubicBezTo>
                      <a:pt x="5" y="3"/>
                      <a:pt x="4" y="2"/>
                      <a:pt x="6" y="0"/>
                    </a:cubicBezTo>
                    <a:cubicBezTo>
                      <a:pt x="8" y="2"/>
                      <a:pt x="7" y="9"/>
                      <a:pt x="6" y="13"/>
                    </a:cubicBezTo>
                    <a:cubicBezTo>
                      <a:pt x="5" y="18"/>
                      <a:pt x="3" y="13"/>
                      <a:pt x="4" y="19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9" name="Freeform 38">
                <a:extLst>
                  <a:ext uri="{FF2B5EF4-FFF2-40B4-BE49-F238E27FC236}">
                    <a16:creationId xmlns:a16="http://schemas.microsoft.com/office/drawing/2014/main" id="{F29421CE-1BED-46C7-AD9E-AAFA78477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3492500"/>
                <a:ext cx="131763" cy="66675"/>
              </a:xfrm>
              <a:custGeom>
                <a:avLst/>
                <a:gdLst>
                  <a:gd name="T0" fmla="*/ 743 w 19"/>
                  <a:gd name="T1" fmla="*/ 196 h 9"/>
                  <a:gd name="T2" fmla="*/ 1586 w 19"/>
                  <a:gd name="T3" fmla="*/ 107 h 9"/>
                  <a:gd name="T4" fmla="*/ 917 w 19"/>
                  <a:gd name="T5" fmla="*/ 415 h 9"/>
                  <a:gd name="T6" fmla="*/ 0 w 19"/>
                  <a:gd name="T7" fmla="*/ 9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9" y="2"/>
                    </a:moveTo>
                    <a:cubicBezTo>
                      <a:pt x="12" y="2"/>
                      <a:pt x="16" y="0"/>
                      <a:pt x="19" y="1"/>
                    </a:cubicBezTo>
                    <a:cubicBezTo>
                      <a:pt x="18" y="6"/>
                      <a:pt x="14" y="3"/>
                      <a:pt x="11" y="4"/>
                    </a:cubicBezTo>
                    <a:cubicBezTo>
                      <a:pt x="7" y="5"/>
                      <a:pt x="2" y="7"/>
                      <a:pt x="0" y="9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0" name="Freeform 39">
                <a:extLst>
                  <a:ext uri="{FF2B5EF4-FFF2-40B4-BE49-F238E27FC236}">
                    <a16:creationId xmlns:a16="http://schemas.microsoft.com/office/drawing/2014/main" id="{A7D74284-0882-450D-A311-F33D68C1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3670300"/>
                <a:ext cx="125413" cy="119063"/>
              </a:xfrm>
              <a:custGeom>
                <a:avLst/>
                <a:gdLst>
                  <a:gd name="T0" fmla="*/ 0 w 18"/>
                  <a:gd name="T1" fmla="*/ 1031 h 16"/>
                  <a:gd name="T2" fmla="*/ 1444 w 18"/>
                  <a:gd name="T3" fmla="*/ 0 h 16"/>
                  <a:gd name="T4" fmla="*/ 250 w 18"/>
                  <a:gd name="T5" fmla="*/ 16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0"/>
                    </a:moveTo>
                    <a:cubicBezTo>
                      <a:pt x="6" y="7"/>
                      <a:pt x="11" y="1"/>
                      <a:pt x="17" y="0"/>
                    </a:cubicBezTo>
                    <a:cubicBezTo>
                      <a:pt x="18" y="4"/>
                      <a:pt x="6" y="12"/>
                      <a:pt x="3" y="16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1" name="Freeform 40">
                <a:extLst>
                  <a:ext uri="{FF2B5EF4-FFF2-40B4-BE49-F238E27FC236}">
                    <a16:creationId xmlns:a16="http://schemas.microsoft.com/office/drawing/2014/main" id="{4E9B297D-73F2-4685-92EF-F6FC0DC87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913063"/>
                <a:ext cx="41275" cy="125413"/>
              </a:xfrm>
              <a:custGeom>
                <a:avLst/>
                <a:gdLst>
                  <a:gd name="T0" fmla="*/ 74 w 6"/>
                  <a:gd name="T1" fmla="*/ 0 h 17"/>
                  <a:gd name="T2" fmla="*/ 243 w 6"/>
                  <a:gd name="T3" fmla="*/ 1705 h 17"/>
                  <a:gd name="T4" fmla="*/ 243 w 6"/>
                  <a:gd name="T5" fmla="*/ 604 h 17"/>
                  <a:gd name="T6" fmla="*/ 243 w 6"/>
                  <a:gd name="T7" fmla="*/ 10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7">
                    <a:moveTo>
                      <a:pt x="1" y="0"/>
                    </a:moveTo>
                    <a:cubicBezTo>
                      <a:pt x="2" y="5"/>
                      <a:pt x="0" y="13"/>
                      <a:pt x="3" y="17"/>
                    </a:cubicBezTo>
                    <a:cubicBezTo>
                      <a:pt x="5" y="14"/>
                      <a:pt x="3" y="10"/>
                      <a:pt x="3" y="6"/>
                    </a:cubicBezTo>
                    <a:cubicBezTo>
                      <a:pt x="4" y="2"/>
                      <a:pt x="6" y="5"/>
                      <a:pt x="3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2" name="Freeform 41">
                <a:extLst>
                  <a:ext uri="{FF2B5EF4-FFF2-40B4-BE49-F238E27FC236}">
                    <a16:creationId xmlns:a16="http://schemas.microsoft.com/office/drawing/2014/main" id="{29231143-2434-4319-9013-9BC5A3B4F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3076575"/>
                <a:ext cx="111125" cy="103188"/>
              </a:xfrm>
              <a:custGeom>
                <a:avLst/>
                <a:gdLst>
                  <a:gd name="T0" fmla="*/ 1015 w 16"/>
                  <a:gd name="T1" fmla="*/ 0 h 14"/>
                  <a:gd name="T2" fmla="*/ 0 w 16"/>
                  <a:gd name="T3" fmla="*/ 1402 h 14"/>
                  <a:gd name="T4" fmla="*/ 748 w 16"/>
                  <a:gd name="T5" fmla="*/ 497 h 14"/>
                  <a:gd name="T6" fmla="*/ 1339 w 16"/>
                  <a:gd name="T7" fmla="*/ 19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2" y="0"/>
                    </a:moveTo>
                    <a:cubicBezTo>
                      <a:pt x="7" y="3"/>
                      <a:pt x="1" y="9"/>
                      <a:pt x="0" y="14"/>
                    </a:cubicBezTo>
                    <a:cubicBezTo>
                      <a:pt x="4" y="13"/>
                      <a:pt x="6" y="8"/>
                      <a:pt x="9" y="5"/>
                    </a:cubicBezTo>
                    <a:cubicBezTo>
                      <a:pt x="13" y="3"/>
                      <a:pt x="12" y="4"/>
                      <a:pt x="16" y="2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3" name="Freeform 42">
                <a:extLst>
                  <a:ext uri="{FF2B5EF4-FFF2-40B4-BE49-F238E27FC236}">
                    <a16:creationId xmlns:a16="http://schemas.microsoft.com/office/drawing/2014/main" id="{D4C75907-35D8-4696-A4B2-C52BFA43B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0" y="3700463"/>
                <a:ext cx="160338" cy="201613"/>
              </a:xfrm>
              <a:custGeom>
                <a:avLst/>
                <a:gdLst>
                  <a:gd name="T0" fmla="*/ 79 w 23"/>
                  <a:gd name="T1" fmla="*/ 1971 h 27"/>
                  <a:gd name="T2" fmla="*/ 1950 w 23"/>
                  <a:gd name="T3" fmla="*/ 0 h 27"/>
                  <a:gd name="T4" fmla="*/ 1177 w 23"/>
                  <a:gd name="T5" fmla="*/ 931 h 27"/>
                  <a:gd name="T6" fmla="*/ 0 w 23"/>
                  <a:gd name="T7" fmla="*/ 280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19"/>
                    </a:moveTo>
                    <a:cubicBezTo>
                      <a:pt x="7" y="13"/>
                      <a:pt x="14" y="0"/>
                      <a:pt x="23" y="0"/>
                    </a:cubicBezTo>
                    <a:cubicBezTo>
                      <a:pt x="23" y="3"/>
                      <a:pt x="17" y="6"/>
                      <a:pt x="14" y="9"/>
                    </a:cubicBezTo>
                    <a:cubicBezTo>
                      <a:pt x="10" y="15"/>
                      <a:pt x="2" y="20"/>
                      <a:pt x="0" y="2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4" name="Freeform 43">
                <a:extLst>
                  <a:ext uri="{FF2B5EF4-FFF2-40B4-BE49-F238E27FC236}">
                    <a16:creationId xmlns:a16="http://schemas.microsoft.com/office/drawing/2014/main" id="{097AEF3E-3BB7-41AA-A42E-2A392C73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125" y="3736975"/>
                <a:ext cx="76200" cy="119063"/>
              </a:xfrm>
              <a:custGeom>
                <a:avLst/>
                <a:gdLst>
                  <a:gd name="T0" fmla="*/ 0 w 11"/>
                  <a:gd name="T1" fmla="*/ 1650 h 16"/>
                  <a:gd name="T2" fmla="*/ 668 w 11"/>
                  <a:gd name="T3" fmla="*/ 0 h 16"/>
                  <a:gd name="T4" fmla="*/ 249 w 11"/>
                  <a:gd name="T5" fmla="*/ 144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cubicBezTo>
                      <a:pt x="0" y="12"/>
                      <a:pt x="4" y="2"/>
                      <a:pt x="8" y="0"/>
                    </a:cubicBezTo>
                    <a:cubicBezTo>
                      <a:pt x="11" y="2"/>
                      <a:pt x="4" y="10"/>
                      <a:pt x="3" y="1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5" name="Freeform 44">
                <a:extLst>
                  <a:ext uri="{FF2B5EF4-FFF2-40B4-BE49-F238E27FC236}">
                    <a16:creationId xmlns:a16="http://schemas.microsoft.com/office/drawing/2014/main" id="{965AD7CC-81D4-4221-BC93-7756D883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3767138"/>
                <a:ext cx="96838" cy="282575"/>
              </a:xfrm>
              <a:custGeom>
                <a:avLst/>
                <a:gdLst>
                  <a:gd name="T0" fmla="*/ 0 w 14"/>
                  <a:gd name="T1" fmla="*/ 2984 h 38"/>
                  <a:gd name="T2" fmla="*/ 911 w 14"/>
                  <a:gd name="T3" fmla="*/ 0 h 38"/>
                  <a:gd name="T4" fmla="*/ 667 w 14"/>
                  <a:gd name="T5" fmla="*/ 1644 h 38"/>
                  <a:gd name="T6" fmla="*/ 248 w 14"/>
                  <a:gd name="T7" fmla="*/ 390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0" y="29"/>
                    </a:moveTo>
                    <a:cubicBezTo>
                      <a:pt x="4" y="22"/>
                      <a:pt x="4" y="5"/>
                      <a:pt x="11" y="0"/>
                    </a:cubicBezTo>
                    <a:cubicBezTo>
                      <a:pt x="14" y="3"/>
                      <a:pt x="10" y="12"/>
                      <a:pt x="8" y="16"/>
                    </a:cubicBezTo>
                    <a:cubicBezTo>
                      <a:pt x="5" y="23"/>
                      <a:pt x="3" y="30"/>
                      <a:pt x="3" y="38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6" name="Freeform 45">
                <a:extLst>
                  <a:ext uri="{FF2B5EF4-FFF2-40B4-BE49-F238E27FC236}">
                    <a16:creationId xmlns:a16="http://schemas.microsoft.com/office/drawing/2014/main" id="{3EF7A688-7B9A-48BF-BB27-6776BAEC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775075"/>
                <a:ext cx="55563" cy="200025"/>
              </a:xfrm>
              <a:custGeom>
                <a:avLst/>
                <a:gdLst>
                  <a:gd name="T0" fmla="*/ 249 w 8"/>
                  <a:gd name="T1" fmla="*/ 1937 h 27"/>
                  <a:gd name="T2" fmla="*/ 171 w 8"/>
                  <a:gd name="T3" fmla="*/ 0 h 27"/>
                  <a:gd name="T4" fmla="*/ 346 w 8"/>
                  <a:gd name="T5" fmla="*/ 1022 h 27"/>
                  <a:gd name="T6" fmla="*/ 669 w 8"/>
                  <a:gd name="T7" fmla="*/ 274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3" y="19"/>
                    </a:moveTo>
                    <a:cubicBezTo>
                      <a:pt x="1" y="15"/>
                      <a:pt x="0" y="4"/>
                      <a:pt x="2" y="0"/>
                    </a:cubicBezTo>
                    <a:cubicBezTo>
                      <a:pt x="4" y="2"/>
                      <a:pt x="4" y="6"/>
                      <a:pt x="4" y="10"/>
                    </a:cubicBezTo>
                    <a:cubicBezTo>
                      <a:pt x="5" y="16"/>
                      <a:pt x="7" y="21"/>
                      <a:pt x="8" y="2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7" name="Freeform 46">
                <a:extLst>
                  <a:ext uri="{FF2B5EF4-FFF2-40B4-BE49-F238E27FC236}">
                    <a16:creationId xmlns:a16="http://schemas.microsoft.com/office/drawing/2014/main" id="{9A4CF704-5D9E-4D5D-A26E-466E950F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863" y="3714750"/>
                <a:ext cx="104775" cy="238125"/>
              </a:xfrm>
              <a:custGeom>
                <a:avLst/>
                <a:gdLst>
                  <a:gd name="T0" fmla="*/ 348 w 15"/>
                  <a:gd name="T1" fmla="*/ 1341 h 32"/>
                  <a:gd name="T2" fmla="*/ 79 w 15"/>
                  <a:gd name="T3" fmla="*/ 0 h 32"/>
                  <a:gd name="T4" fmla="*/ 598 w 15"/>
                  <a:gd name="T5" fmla="*/ 1448 h 32"/>
                  <a:gd name="T6" fmla="*/ 1276 w 15"/>
                  <a:gd name="T7" fmla="*/ 329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4" y="13"/>
                    </a:moveTo>
                    <a:cubicBezTo>
                      <a:pt x="2" y="9"/>
                      <a:pt x="0" y="4"/>
                      <a:pt x="1" y="0"/>
                    </a:cubicBezTo>
                    <a:cubicBezTo>
                      <a:pt x="5" y="4"/>
                      <a:pt x="6" y="9"/>
                      <a:pt x="7" y="14"/>
                    </a:cubicBezTo>
                    <a:cubicBezTo>
                      <a:pt x="9" y="21"/>
                      <a:pt x="12" y="26"/>
                      <a:pt x="15" y="32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8" name="Freeform 47">
                <a:extLst>
                  <a:ext uri="{FF2B5EF4-FFF2-40B4-BE49-F238E27FC236}">
                    <a16:creationId xmlns:a16="http://schemas.microsoft.com/office/drawing/2014/main" id="{01FE1EC7-4610-442E-9859-A5633559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648075"/>
                <a:ext cx="117475" cy="157163"/>
              </a:xfrm>
              <a:custGeom>
                <a:avLst/>
                <a:gdLst>
                  <a:gd name="T0" fmla="*/ 836 w 17"/>
                  <a:gd name="T1" fmla="*/ 2202 h 21"/>
                  <a:gd name="T2" fmla="*/ 0 w 17"/>
                  <a:gd name="T3" fmla="*/ 424 h 21"/>
                  <a:gd name="T4" fmla="*/ 418 w 17"/>
                  <a:gd name="T5" fmla="*/ 844 h 21"/>
                  <a:gd name="T6" fmla="*/ 1402 w 17"/>
                  <a:gd name="T7" fmla="*/ 220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0" y="21"/>
                    </a:moveTo>
                    <a:cubicBezTo>
                      <a:pt x="5" y="16"/>
                      <a:pt x="4" y="9"/>
                      <a:pt x="0" y="4"/>
                    </a:cubicBezTo>
                    <a:cubicBezTo>
                      <a:pt x="4" y="0"/>
                      <a:pt x="4" y="6"/>
                      <a:pt x="5" y="8"/>
                    </a:cubicBezTo>
                    <a:cubicBezTo>
                      <a:pt x="9" y="12"/>
                      <a:pt x="14" y="16"/>
                      <a:pt x="17" y="2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9" name="Freeform 48">
                <a:extLst>
                  <a:ext uri="{FF2B5EF4-FFF2-40B4-BE49-F238E27FC236}">
                    <a16:creationId xmlns:a16="http://schemas.microsoft.com/office/drawing/2014/main" id="{CE0B63E4-CD43-42DA-93B6-0ECEF1CC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478213"/>
                <a:ext cx="215900" cy="66675"/>
              </a:xfrm>
              <a:custGeom>
                <a:avLst/>
                <a:gdLst>
                  <a:gd name="T0" fmla="*/ 1176 w 31"/>
                  <a:gd name="T1" fmla="*/ 303 h 9"/>
                  <a:gd name="T2" fmla="*/ 0 w 31"/>
                  <a:gd name="T3" fmla="*/ 415 h 9"/>
                  <a:gd name="T4" fmla="*/ 2619 w 31"/>
                  <a:gd name="T5" fmla="*/ 7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9">
                    <a:moveTo>
                      <a:pt x="14" y="3"/>
                    </a:moveTo>
                    <a:cubicBezTo>
                      <a:pt x="10" y="3"/>
                      <a:pt x="1" y="0"/>
                      <a:pt x="0" y="4"/>
                    </a:cubicBezTo>
                    <a:cubicBezTo>
                      <a:pt x="10" y="5"/>
                      <a:pt x="20" y="9"/>
                      <a:pt x="31" y="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0" name="Freeform 49">
                <a:extLst>
                  <a:ext uri="{FF2B5EF4-FFF2-40B4-BE49-F238E27FC236}">
                    <a16:creationId xmlns:a16="http://schemas.microsoft.com/office/drawing/2014/main" id="{B34C11C2-2893-4469-BBB8-2F44C0BF2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3314700"/>
                <a:ext cx="195263" cy="88900"/>
              </a:xfrm>
              <a:custGeom>
                <a:avLst/>
                <a:gdLst>
                  <a:gd name="T0" fmla="*/ 1098 w 28"/>
                  <a:gd name="T1" fmla="*/ 107 h 12"/>
                  <a:gd name="T2" fmla="*/ 176 w 28"/>
                  <a:gd name="T3" fmla="*/ 807 h 12"/>
                  <a:gd name="T4" fmla="*/ 347 w 28"/>
                  <a:gd name="T5" fmla="*/ 1111 h 12"/>
                  <a:gd name="T6" fmla="*/ 1098 w 28"/>
                  <a:gd name="T7" fmla="*/ 415 h 12"/>
                  <a:gd name="T8" fmla="*/ 2372 w 2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2">
                    <a:moveTo>
                      <a:pt x="13" y="1"/>
                    </a:moveTo>
                    <a:cubicBezTo>
                      <a:pt x="10" y="3"/>
                      <a:pt x="3" y="5"/>
                      <a:pt x="2" y="8"/>
                    </a:cubicBezTo>
                    <a:cubicBezTo>
                      <a:pt x="0" y="11"/>
                      <a:pt x="0" y="12"/>
                      <a:pt x="4" y="11"/>
                    </a:cubicBezTo>
                    <a:cubicBezTo>
                      <a:pt x="8" y="10"/>
                      <a:pt x="9" y="6"/>
                      <a:pt x="13" y="4"/>
                    </a:cubicBezTo>
                    <a:cubicBezTo>
                      <a:pt x="17" y="2"/>
                      <a:pt x="23" y="1"/>
                      <a:pt x="28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1" name="Freeform 50">
                <a:extLst>
                  <a:ext uri="{FF2B5EF4-FFF2-40B4-BE49-F238E27FC236}">
                    <a16:creationId xmlns:a16="http://schemas.microsoft.com/office/drawing/2014/main" id="{7153CD84-070A-443F-87CC-4DBE1332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838" y="3403600"/>
                <a:ext cx="84138" cy="28575"/>
              </a:xfrm>
              <a:custGeom>
                <a:avLst/>
                <a:gdLst>
                  <a:gd name="T0" fmla="*/ 857 w 12"/>
                  <a:gd name="T1" fmla="*/ 284 h 4"/>
                  <a:gd name="T2" fmla="*/ 0 w 12"/>
                  <a:gd name="T3" fmla="*/ 284 h 4"/>
                  <a:gd name="T4" fmla="*/ 1034 w 12"/>
                  <a:gd name="T5" fmla="*/ 28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0" y="3"/>
                    </a:moveTo>
                    <a:cubicBezTo>
                      <a:pt x="7" y="0"/>
                      <a:pt x="2" y="0"/>
                      <a:pt x="0" y="3"/>
                    </a:cubicBezTo>
                    <a:cubicBezTo>
                      <a:pt x="4" y="4"/>
                      <a:pt x="8" y="3"/>
                      <a:pt x="12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2" name="Freeform 51">
                <a:extLst>
                  <a:ext uri="{FF2B5EF4-FFF2-40B4-BE49-F238E27FC236}">
                    <a16:creationId xmlns:a16="http://schemas.microsoft.com/office/drawing/2014/main" id="{D155D6D1-838A-44ED-A74C-FB98EEE22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3098800"/>
                <a:ext cx="117475" cy="125413"/>
              </a:xfrm>
              <a:custGeom>
                <a:avLst/>
                <a:gdLst>
                  <a:gd name="T0" fmla="*/ 740 w 17"/>
                  <a:gd name="T1" fmla="*/ 497 h 17"/>
                  <a:gd name="T2" fmla="*/ 74 w 17"/>
                  <a:gd name="T3" fmla="*/ 1705 h 17"/>
                  <a:gd name="T4" fmla="*/ 1402 w 17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9" y="5"/>
                    </a:moveTo>
                    <a:cubicBezTo>
                      <a:pt x="5" y="8"/>
                      <a:pt x="0" y="12"/>
                      <a:pt x="1" y="17"/>
                    </a:cubicBezTo>
                    <a:cubicBezTo>
                      <a:pt x="6" y="11"/>
                      <a:pt x="11" y="5"/>
                      <a:pt x="17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3" name="Freeform 52">
                <a:extLst>
                  <a:ext uri="{FF2B5EF4-FFF2-40B4-BE49-F238E27FC236}">
                    <a16:creationId xmlns:a16="http://schemas.microsoft.com/office/drawing/2014/main" id="{C2879C90-56D3-48C4-80B9-A5D45318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009900"/>
                <a:ext cx="42863" cy="169863"/>
              </a:xfrm>
              <a:custGeom>
                <a:avLst/>
                <a:gdLst>
                  <a:gd name="T0" fmla="*/ 185 w 6"/>
                  <a:gd name="T1" fmla="*/ 605 h 23"/>
                  <a:gd name="T2" fmla="*/ 104 w 6"/>
                  <a:gd name="T3" fmla="*/ 2317 h 23"/>
                  <a:gd name="T4" fmla="*/ 549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2" y="6"/>
                    </a:moveTo>
                    <a:cubicBezTo>
                      <a:pt x="0" y="10"/>
                      <a:pt x="0" y="20"/>
                      <a:pt x="1" y="23"/>
                    </a:cubicBezTo>
                    <a:cubicBezTo>
                      <a:pt x="6" y="19"/>
                      <a:pt x="3" y="6"/>
                      <a:pt x="6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4" name="Freeform 53">
                <a:extLst>
                  <a:ext uri="{FF2B5EF4-FFF2-40B4-BE49-F238E27FC236}">
                    <a16:creationId xmlns:a16="http://schemas.microsoft.com/office/drawing/2014/main" id="{08E771E0-B7E5-4BBB-8B93-46C6CC672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3046413"/>
                <a:ext cx="41275" cy="111125"/>
              </a:xfrm>
              <a:custGeom>
                <a:avLst/>
                <a:gdLst>
                  <a:gd name="T0" fmla="*/ 0 w 6"/>
                  <a:gd name="T1" fmla="*/ 0 h 15"/>
                  <a:gd name="T2" fmla="*/ 412 w 6"/>
                  <a:gd name="T3" fmla="*/ 1526 h 15"/>
                  <a:gd name="T4" fmla="*/ 243 w 6"/>
                  <a:gd name="T5" fmla="*/ 30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1" y="5"/>
                      <a:pt x="0" y="14"/>
                      <a:pt x="5" y="15"/>
                    </a:cubicBezTo>
                    <a:cubicBezTo>
                      <a:pt x="6" y="11"/>
                      <a:pt x="3" y="7"/>
                      <a:pt x="3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5" name="Freeform 54">
                <a:extLst>
                  <a:ext uri="{FF2B5EF4-FFF2-40B4-BE49-F238E27FC236}">
                    <a16:creationId xmlns:a16="http://schemas.microsoft.com/office/drawing/2014/main" id="{CA440A78-035C-46A9-86EF-E323B0165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060700"/>
                <a:ext cx="55563" cy="157163"/>
              </a:xfrm>
              <a:custGeom>
                <a:avLst/>
                <a:gdLst>
                  <a:gd name="T0" fmla="*/ 249 w 8"/>
                  <a:gd name="T1" fmla="*/ 0 h 21"/>
                  <a:gd name="T2" fmla="*/ 420 w 8"/>
                  <a:gd name="T3" fmla="*/ 1047 h 21"/>
                  <a:gd name="T4" fmla="*/ 669 w 8"/>
                  <a:gd name="T5" fmla="*/ 2202 h 21"/>
                  <a:gd name="T6" fmla="*/ 0 w 8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0"/>
                    </a:moveTo>
                    <a:cubicBezTo>
                      <a:pt x="4" y="3"/>
                      <a:pt x="4" y="6"/>
                      <a:pt x="5" y="10"/>
                    </a:cubicBezTo>
                    <a:cubicBezTo>
                      <a:pt x="5" y="13"/>
                      <a:pt x="8" y="17"/>
                      <a:pt x="8" y="21"/>
                    </a:cubicBezTo>
                    <a:cubicBezTo>
                      <a:pt x="2" y="18"/>
                      <a:pt x="4" y="5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6" name="Freeform 55">
                <a:extLst>
                  <a:ext uri="{FF2B5EF4-FFF2-40B4-BE49-F238E27FC236}">
                    <a16:creationId xmlns:a16="http://schemas.microsoft.com/office/drawing/2014/main" id="{B7320CC2-81DA-4CBC-A452-8B818FC8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3135313"/>
                <a:ext cx="96838" cy="111125"/>
              </a:xfrm>
              <a:custGeom>
                <a:avLst/>
                <a:gdLst>
                  <a:gd name="T0" fmla="*/ 571 w 14"/>
                  <a:gd name="T1" fmla="*/ 196 h 15"/>
                  <a:gd name="T2" fmla="*/ 1159 w 14"/>
                  <a:gd name="T3" fmla="*/ 1526 h 15"/>
                  <a:gd name="T4" fmla="*/ 0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7" y="2"/>
                    </a:moveTo>
                    <a:cubicBezTo>
                      <a:pt x="12" y="5"/>
                      <a:pt x="14" y="10"/>
                      <a:pt x="14" y="15"/>
                    </a:cubicBezTo>
                    <a:cubicBezTo>
                      <a:pt x="9" y="11"/>
                      <a:pt x="5" y="4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7" name="Freeform 56">
                <a:extLst>
                  <a:ext uri="{FF2B5EF4-FFF2-40B4-BE49-F238E27FC236}">
                    <a16:creationId xmlns:a16="http://schemas.microsoft.com/office/drawing/2014/main" id="{7BFA09BA-8214-4F77-A7EC-43177F3F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363" y="3306763"/>
                <a:ext cx="180975" cy="44450"/>
              </a:xfrm>
              <a:custGeom>
                <a:avLst/>
                <a:gdLst>
                  <a:gd name="T0" fmla="*/ 596 w 26"/>
                  <a:gd name="T1" fmla="*/ 0 h 6"/>
                  <a:gd name="T2" fmla="*/ 2192 w 26"/>
                  <a:gd name="T3" fmla="*/ 415 h 6"/>
                  <a:gd name="T4" fmla="*/ 0 w 26"/>
                  <a:gd name="T5" fmla="*/ 30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">
                    <a:moveTo>
                      <a:pt x="7" y="0"/>
                    </a:moveTo>
                    <a:cubicBezTo>
                      <a:pt x="11" y="1"/>
                      <a:pt x="25" y="1"/>
                      <a:pt x="26" y="4"/>
                    </a:cubicBezTo>
                    <a:cubicBezTo>
                      <a:pt x="21" y="6"/>
                      <a:pt x="6" y="5"/>
                      <a:pt x="0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8" name="Freeform 57">
                <a:extLst>
                  <a:ext uri="{FF2B5EF4-FFF2-40B4-BE49-F238E27FC236}">
                    <a16:creationId xmlns:a16="http://schemas.microsoft.com/office/drawing/2014/main" id="{4CAA3391-B80E-4604-B479-9778657E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300" y="3440113"/>
                <a:ext cx="160338" cy="44450"/>
              </a:xfrm>
              <a:custGeom>
                <a:avLst/>
                <a:gdLst>
                  <a:gd name="T0" fmla="*/ 426 w 23"/>
                  <a:gd name="T1" fmla="*/ 415 h 6"/>
                  <a:gd name="T2" fmla="*/ 1950 w 23"/>
                  <a:gd name="T3" fmla="*/ 0 h 6"/>
                  <a:gd name="T4" fmla="*/ 0 w 23"/>
                  <a:gd name="T5" fmla="*/ 499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">
                    <a:moveTo>
                      <a:pt x="5" y="4"/>
                    </a:moveTo>
                    <a:cubicBezTo>
                      <a:pt x="10" y="1"/>
                      <a:pt x="18" y="0"/>
                      <a:pt x="23" y="0"/>
                    </a:cubicBezTo>
                    <a:cubicBezTo>
                      <a:pt x="22" y="6"/>
                      <a:pt x="5" y="4"/>
                      <a:pt x="0" y="5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9" name="Freeform 58">
                <a:extLst>
                  <a:ext uri="{FF2B5EF4-FFF2-40B4-BE49-F238E27FC236}">
                    <a16:creationId xmlns:a16="http://schemas.microsoft.com/office/drawing/2014/main" id="{3EEB8968-A193-48F3-B685-8DBB3F972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3567113"/>
                <a:ext cx="180975" cy="96838"/>
              </a:xfrm>
              <a:custGeom>
                <a:avLst/>
                <a:gdLst>
                  <a:gd name="T0" fmla="*/ 0 w 26"/>
                  <a:gd name="T1" fmla="*/ 1234 h 13"/>
                  <a:gd name="T2" fmla="*/ 1267 w 26"/>
                  <a:gd name="T3" fmla="*/ 727 h 13"/>
                  <a:gd name="T4" fmla="*/ 2192 w 26"/>
                  <a:gd name="T5" fmla="*/ 507 h 13"/>
                  <a:gd name="T6" fmla="*/ 79 w 26"/>
                  <a:gd name="T7" fmla="*/ 13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12"/>
                    </a:moveTo>
                    <a:cubicBezTo>
                      <a:pt x="5" y="10"/>
                      <a:pt x="10" y="9"/>
                      <a:pt x="15" y="7"/>
                    </a:cubicBezTo>
                    <a:cubicBezTo>
                      <a:pt x="19" y="6"/>
                      <a:pt x="23" y="0"/>
                      <a:pt x="26" y="5"/>
                    </a:cubicBezTo>
                    <a:cubicBezTo>
                      <a:pt x="18" y="10"/>
                      <a:pt x="9" y="10"/>
                      <a:pt x="1" y="1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0" name="Freeform 59">
                <a:extLst>
                  <a:ext uri="{FF2B5EF4-FFF2-40B4-BE49-F238E27FC236}">
                    <a16:creationId xmlns:a16="http://schemas.microsoft.com/office/drawing/2014/main" id="{D37E2436-A437-419B-BFBE-ADC6528D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513" y="3098800"/>
                <a:ext cx="119063" cy="88900"/>
              </a:xfrm>
              <a:custGeom>
                <a:avLst/>
                <a:gdLst>
                  <a:gd name="T0" fmla="*/ 0 w 17"/>
                  <a:gd name="T1" fmla="*/ 415 h 12"/>
                  <a:gd name="T2" fmla="*/ 1460 w 17"/>
                  <a:gd name="T3" fmla="*/ 1218 h 12"/>
                  <a:gd name="T4" fmla="*/ 0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4"/>
                    </a:moveTo>
                    <a:cubicBezTo>
                      <a:pt x="5" y="8"/>
                      <a:pt x="12" y="10"/>
                      <a:pt x="17" y="12"/>
                    </a:cubicBezTo>
                    <a:cubicBezTo>
                      <a:pt x="14" y="5"/>
                      <a:pt x="5" y="5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1" name="Freeform 60">
                <a:extLst>
                  <a:ext uri="{FF2B5EF4-FFF2-40B4-BE49-F238E27FC236}">
                    <a16:creationId xmlns:a16="http://schemas.microsoft.com/office/drawing/2014/main" id="{8185D729-E25C-4865-BFA5-8337136D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350" y="2905125"/>
                <a:ext cx="47625" cy="111125"/>
              </a:xfrm>
              <a:custGeom>
                <a:avLst/>
                <a:gdLst>
                  <a:gd name="T0" fmla="*/ 0 w 7"/>
                  <a:gd name="T1" fmla="*/ 0 h 15"/>
                  <a:gd name="T2" fmla="*/ 553 w 7"/>
                  <a:gd name="T3" fmla="*/ 1526 h 15"/>
                  <a:gd name="T4" fmla="*/ 476 w 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2" y="5"/>
                      <a:pt x="4" y="10"/>
                      <a:pt x="7" y="15"/>
                    </a:cubicBezTo>
                    <a:cubicBezTo>
                      <a:pt x="6" y="10"/>
                      <a:pt x="4" y="5"/>
                      <a:pt x="6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2" name="Freeform 61">
                <a:extLst>
                  <a:ext uri="{FF2B5EF4-FFF2-40B4-BE49-F238E27FC236}">
                    <a16:creationId xmlns:a16="http://schemas.microsoft.com/office/drawing/2014/main" id="{281E0FAA-3E90-43C2-98AA-A6ED87A0C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2882900"/>
                <a:ext cx="47625" cy="88900"/>
              </a:xfrm>
              <a:custGeom>
                <a:avLst/>
                <a:gdLst>
                  <a:gd name="T0" fmla="*/ 240 w 7"/>
                  <a:gd name="T1" fmla="*/ 107 h 12"/>
                  <a:gd name="T2" fmla="*/ 167 w 7"/>
                  <a:gd name="T3" fmla="*/ 1218 h 12"/>
                  <a:gd name="T4" fmla="*/ 553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3" y="1"/>
                    </a:moveTo>
                    <a:cubicBezTo>
                      <a:pt x="0" y="3"/>
                      <a:pt x="1" y="9"/>
                      <a:pt x="2" y="12"/>
                    </a:cubicBezTo>
                    <a:cubicBezTo>
                      <a:pt x="4" y="8"/>
                      <a:pt x="2" y="3"/>
                      <a:pt x="7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3" name="Freeform 62">
                <a:extLst>
                  <a:ext uri="{FF2B5EF4-FFF2-40B4-BE49-F238E27FC236}">
                    <a16:creationId xmlns:a16="http://schemas.microsoft.com/office/drawing/2014/main" id="{E9A8C2C2-82EF-45C8-A81B-9C1956769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41638"/>
                <a:ext cx="76200" cy="157163"/>
              </a:xfrm>
              <a:custGeom>
                <a:avLst/>
                <a:gdLst>
                  <a:gd name="T0" fmla="*/ 493 w 11"/>
                  <a:gd name="T1" fmla="*/ 0 h 21"/>
                  <a:gd name="T2" fmla="*/ 74 w 11"/>
                  <a:gd name="T3" fmla="*/ 2202 h 21"/>
                  <a:gd name="T4" fmla="*/ 912 w 11"/>
                  <a:gd name="T5" fmla="*/ 11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4" y="7"/>
                      <a:pt x="0" y="14"/>
                      <a:pt x="1" y="21"/>
                    </a:cubicBezTo>
                    <a:cubicBezTo>
                      <a:pt x="6" y="16"/>
                      <a:pt x="4" y="4"/>
                      <a:pt x="11" y="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4" name="Freeform 63">
                <a:extLst>
                  <a:ext uri="{FF2B5EF4-FFF2-40B4-BE49-F238E27FC236}">
                    <a16:creationId xmlns:a16="http://schemas.microsoft.com/office/drawing/2014/main" id="{F9B7CB24-2A24-40D5-AFF4-DB6E1AD06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913" y="2994025"/>
                <a:ext cx="104775" cy="104775"/>
              </a:xfrm>
              <a:custGeom>
                <a:avLst/>
                <a:gdLst>
                  <a:gd name="T0" fmla="*/ 678 w 15"/>
                  <a:gd name="T1" fmla="*/ 113 h 14"/>
                  <a:gd name="T2" fmla="*/ 0 w 15"/>
                  <a:gd name="T3" fmla="*/ 1466 h 14"/>
                  <a:gd name="T4" fmla="*/ 1276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1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5" y="10"/>
                      <a:pt x="10" y="5"/>
                      <a:pt x="15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5" name="Freeform 64">
                <a:extLst>
                  <a:ext uri="{FF2B5EF4-FFF2-40B4-BE49-F238E27FC236}">
                    <a16:creationId xmlns:a16="http://schemas.microsoft.com/office/drawing/2014/main" id="{418B0A47-7A64-4038-8040-8B07BAA12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975" y="3090863"/>
                <a:ext cx="131763" cy="96838"/>
              </a:xfrm>
              <a:custGeom>
                <a:avLst/>
                <a:gdLst>
                  <a:gd name="T0" fmla="*/ 1088 w 19"/>
                  <a:gd name="T1" fmla="*/ 0 h 13"/>
                  <a:gd name="T2" fmla="*/ 0 w 19"/>
                  <a:gd name="T3" fmla="*/ 1342 h 13"/>
                  <a:gd name="T4" fmla="*/ 1586 w 19"/>
                  <a:gd name="T5" fmla="*/ 6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3" y="0"/>
                    </a:moveTo>
                    <a:cubicBezTo>
                      <a:pt x="8" y="1"/>
                      <a:pt x="1" y="8"/>
                      <a:pt x="0" y="13"/>
                    </a:cubicBezTo>
                    <a:cubicBezTo>
                      <a:pt x="5" y="10"/>
                      <a:pt x="13" y="3"/>
                      <a:pt x="19" y="6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6" name="Freeform 65">
                <a:extLst>
                  <a:ext uri="{FF2B5EF4-FFF2-40B4-BE49-F238E27FC236}">
                    <a16:creationId xmlns:a16="http://schemas.microsoft.com/office/drawing/2014/main" id="{A4EA7577-24FF-4887-928D-518A0889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25" y="3417888"/>
                <a:ext cx="152400" cy="30163"/>
              </a:xfrm>
              <a:custGeom>
                <a:avLst/>
                <a:gdLst>
                  <a:gd name="T0" fmla="*/ 1658 w 22"/>
                  <a:gd name="T1" fmla="*/ 228 h 4"/>
                  <a:gd name="T2" fmla="*/ 0 w 22"/>
                  <a:gd name="T3" fmla="*/ 114 h 4"/>
                  <a:gd name="T4" fmla="*/ 1828 w 22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20" y="2"/>
                    </a:moveTo>
                    <a:cubicBezTo>
                      <a:pt x="14" y="2"/>
                      <a:pt x="7" y="0"/>
                      <a:pt x="0" y="1"/>
                    </a:cubicBezTo>
                    <a:cubicBezTo>
                      <a:pt x="5" y="4"/>
                      <a:pt x="15" y="4"/>
                      <a:pt x="22" y="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7" name="Freeform 66">
                <a:extLst>
                  <a:ext uri="{FF2B5EF4-FFF2-40B4-BE49-F238E27FC236}">
                    <a16:creationId xmlns:a16="http://schemas.microsoft.com/office/drawing/2014/main" id="{5D63EB9D-7A04-4D2E-85D6-A13F4FDC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775" y="3611563"/>
                <a:ext cx="236538" cy="74613"/>
              </a:xfrm>
              <a:custGeom>
                <a:avLst/>
                <a:gdLst>
                  <a:gd name="T0" fmla="*/ 2515 w 34"/>
                  <a:gd name="T1" fmla="*/ 310 h 10"/>
                  <a:gd name="T2" fmla="*/ 1017 w 34"/>
                  <a:gd name="T3" fmla="*/ 197 h 10"/>
                  <a:gd name="T4" fmla="*/ 0 w 34"/>
                  <a:gd name="T5" fmla="*/ 0 h 10"/>
                  <a:gd name="T6" fmla="*/ 1442 w 34"/>
                  <a:gd name="T7" fmla="*/ 531 h 10"/>
                  <a:gd name="T8" fmla="*/ 2862 w 34"/>
                  <a:gd name="T9" fmla="*/ 10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0" y="3"/>
                    </a:moveTo>
                    <a:cubicBezTo>
                      <a:pt x="24" y="3"/>
                      <a:pt x="18" y="3"/>
                      <a:pt x="12" y="2"/>
                    </a:cubicBezTo>
                    <a:cubicBezTo>
                      <a:pt x="8" y="2"/>
                      <a:pt x="5" y="0"/>
                      <a:pt x="0" y="0"/>
                    </a:cubicBezTo>
                    <a:cubicBezTo>
                      <a:pt x="3" y="5"/>
                      <a:pt x="12" y="4"/>
                      <a:pt x="17" y="5"/>
                    </a:cubicBezTo>
                    <a:cubicBezTo>
                      <a:pt x="23" y="6"/>
                      <a:pt x="29" y="6"/>
                      <a:pt x="34" y="1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8" name="Freeform 67">
                <a:extLst>
                  <a:ext uri="{FF2B5EF4-FFF2-40B4-BE49-F238E27FC236}">
                    <a16:creationId xmlns:a16="http://schemas.microsoft.com/office/drawing/2014/main" id="{868D4752-36EB-46CA-B14E-74CFE5BA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413" y="3692525"/>
                <a:ext cx="139700" cy="179388"/>
              </a:xfrm>
              <a:custGeom>
                <a:avLst/>
                <a:gdLst>
                  <a:gd name="T0" fmla="*/ 1703 w 20"/>
                  <a:gd name="T1" fmla="*/ 1883 h 24"/>
                  <a:gd name="T2" fmla="*/ 0 w 20"/>
                  <a:gd name="T3" fmla="*/ 419 h 24"/>
                  <a:gd name="T4" fmla="*/ 1452 w 20"/>
                  <a:gd name="T5" fmla="*/ 250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18"/>
                    </a:moveTo>
                    <a:cubicBezTo>
                      <a:pt x="19" y="13"/>
                      <a:pt x="4" y="0"/>
                      <a:pt x="0" y="4"/>
                    </a:cubicBezTo>
                    <a:cubicBezTo>
                      <a:pt x="12" y="7"/>
                      <a:pt x="11" y="15"/>
                      <a:pt x="17" y="2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9" name="Freeform 68">
                <a:extLst>
                  <a:ext uri="{FF2B5EF4-FFF2-40B4-BE49-F238E27FC236}">
                    <a16:creationId xmlns:a16="http://schemas.microsoft.com/office/drawing/2014/main" id="{92C2B253-AFF3-4155-91B9-315775701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767138"/>
                <a:ext cx="82550" cy="185738"/>
              </a:xfrm>
              <a:custGeom>
                <a:avLst/>
                <a:gdLst>
                  <a:gd name="T0" fmla="*/ 806 w 12"/>
                  <a:gd name="T1" fmla="*/ 2565 h 25"/>
                  <a:gd name="T2" fmla="*/ 0 w 12"/>
                  <a:gd name="T3" fmla="*/ 0 h 25"/>
                  <a:gd name="T4" fmla="*/ 975 w 12"/>
                  <a:gd name="T5" fmla="*/ 195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10" y="25"/>
                    </a:moveTo>
                    <a:cubicBezTo>
                      <a:pt x="6" y="16"/>
                      <a:pt x="4" y="8"/>
                      <a:pt x="0" y="0"/>
                    </a:cubicBezTo>
                    <a:cubicBezTo>
                      <a:pt x="3" y="6"/>
                      <a:pt x="10" y="12"/>
                      <a:pt x="12" y="19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0" name="Freeform 69">
                <a:extLst>
                  <a:ext uri="{FF2B5EF4-FFF2-40B4-BE49-F238E27FC236}">
                    <a16:creationId xmlns:a16="http://schemas.microsoft.com/office/drawing/2014/main" id="{1A8A2171-9CD0-41E2-BA70-2646E1E0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5" y="3878263"/>
                <a:ext cx="61913" cy="149225"/>
              </a:xfrm>
              <a:custGeom>
                <a:avLst/>
                <a:gdLst>
                  <a:gd name="T0" fmla="*/ 563 w 9"/>
                  <a:gd name="T1" fmla="*/ 1965 h 20"/>
                  <a:gd name="T2" fmla="*/ 243 w 9"/>
                  <a:gd name="T3" fmla="*/ 0 h 20"/>
                  <a:gd name="T4" fmla="*/ 169 w 9"/>
                  <a:gd name="T5" fmla="*/ 207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0">
                    <a:moveTo>
                      <a:pt x="7" y="19"/>
                    </a:moveTo>
                    <a:cubicBezTo>
                      <a:pt x="9" y="17"/>
                      <a:pt x="4" y="5"/>
                      <a:pt x="3" y="0"/>
                    </a:cubicBezTo>
                    <a:cubicBezTo>
                      <a:pt x="0" y="5"/>
                      <a:pt x="2" y="14"/>
                      <a:pt x="2" y="2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1" name="Freeform 70">
                <a:extLst>
                  <a:ext uri="{FF2B5EF4-FFF2-40B4-BE49-F238E27FC236}">
                    <a16:creationId xmlns:a16="http://schemas.microsoft.com/office/drawing/2014/main" id="{C39CBB51-CB49-470D-B7F5-ECA9EFCF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988" y="3863975"/>
                <a:ext cx="76200" cy="127000"/>
              </a:xfrm>
              <a:custGeom>
                <a:avLst/>
                <a:gdLst>
                  <a:gd name="T0" fmla="*/ 0 w 11"/>
                  <a:gd name="T1" fmla="*/ 1769 h 17"/>
                  <a:gd name="T2" fmla="*/ 912 w 11"/>
                  <a:gd name="T3" fmla="*/ 0 h 17"/>
                  <a:gd name="T4" fmla="*/ 0 w 11"/>
                  <a:gd name="T5" fmla="*/ 13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cubicBezTo>
                      <a:pt x="4" y="12"/>
                      <a:pt x="8" y="6"/>
                      <a:pt x="11" y="0"/>
                    </a:cubicBezTo>
                    <a:cubicBezTo>
                      <a:pt x="6" y="3"/>
                      <a:pt x="6" y="11"/>
                      <a:pt x="0" y="1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2" name="Freeform 71">
                <a:extLst>
                  <a:ext uri="{FF2B5EF4-FFF2-40B4-BE49-F238E27FC236}">
                    <a16:creationId xmlns:a16="http://schemas.microsoft.com/office/drawing/2014/main" id="{D78A4F24-D7BE-49DA-BD43-7621FFD8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8" y="3663950"/>
                <a:ext cx="111125" cy="73025"/>
              </a:xfrm>
              <a:custGeom>
                <a:avLst/>
                <a:gdLst>
                  <a:gd name="T0" fmla="*/ 0 w 16"/>
                  <a:gd name="T1" fmla="*/ 294 h 10"/>
                  <a:gd name="T2" fmla="*/ 1339 w 16"/>
                  <a:gd name="T3" fmla="*/ 0 h 10"/>
                  <a:gd name="T4" fmla="*/ 249 w 16"/>
                  <a:gd name="T5" fmla="*/ 97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6" y="6"/>
                      <a:pt x="12" y="1"/>
                      <a:pt x="16" y="0"/>
                    </a:cubicBezTo>
                    <a:cubicBezTo>
                      <a:pt x="12" y="3"/>
                      <a:pt x="7" y="5"/>
                      <a:pt x="3" y="1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3" name="Freeform 72">
                <a:extLst>
                  <a:ext uri="{FF2B5EF4-FFF2-40B4-BE49-F238E27FC236}">
                    <a16:creationId xmlns:a16="http://schemas.microsoft.com/office/drawing/2014/main" id="{7FA24859-9B15-4629-B727-11A36EA7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3448050"/>
                <a:ext cx="111125" cy="44450"/>
              </a:xfrm>
              <a:custGeom>
                <a:avLst/>
                <a:gdLst>
                  <a:gd name="T0" fmla="*/ 0 w 16"/>
                  <a:gd name="T1" fmla="*/ 0 h 6"/>
                  <a:gd name="T2" fmla="*/ 1339 w 16"/>
                  <a:gd name="T3" fmla="*/ 303 h 6"/>
                  <a:gd name="T4" fmla="*/ 79 w 16"/>
                  <a:gd name="T5" fmla="*/ 61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6" y="0"/>
                      <a:pt x="10" y="2"/>
                      <a:pt x="16" y="3"/>
                    </a:cubicBezTo>
                    <a:cubicBezTo>
                      <a:pt x="11" y="3"/>
                      <a:pt x="5" y="3"/>
                      <a:pt x="1" y="6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4" name="Freeform 73">
                <a:extLst>
                  <a:ext uri="{FF2B5EF4-FFF2-40B4-BE49-F238E27FC236}">
                    <a16:creationId xmlns:a16="http://schemas.microsoft.com/office/drawing/2014/main" id="{F6A9D57D-E1CE-40CA-BC8E-F861DCD47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2986088"/>
                <a:ext cx="104775" cy="96838"/>
              </a:xfrm>
              <a:custGeom>
                <a:avLst/>
                <a:gdLst>
                  <a:gd name="T0" fmla="*/ 427 w 15"/>
                  <a:gd name="T1" fmla="*/ 0 h 13"/>
                  <a:gd name="T2" fmla="*/ 1276 w 15"/>
                  <a:gd name="T3" fmla="*/ 1342 h 13"/>
                  <a:gd name="T4" fmla="*/ 0 w 15"/>
                  <a:gd name="T5" fmla="*/ 10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0"/>
                    </a:moveTo>
                    <a:cubicBezTo>
                      <a:pt x="8" y="5"/>
                      <a:pt x="12" y="9"/>
                      <a:pt x="15" y="13"/>
                    </a:cubicBezTo>
                    <a:cubicBezTo>
                      <a:pt x="9" y="11"/>
                      <a:pt x="5" y="6"/>
                      <a:pt x="0" y="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5" name="Freeform 74">
                <a:extLst>
                  <a:ext uri="{FF2B5EF4-FFF2-40B4-BE49-F238E27FC236}">
                    <a16:creationId xmlns:a16="http://schemas.microsoft.com/office/drawing/2014/main" id="{7E53005D-95CD-4720-A607-D674370B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3314700"/>
                <a:ext cx="69850" cy="36513"/>
              </a:xfrm>
              <a:custGeom>
                <a:avLst/>
                <a:gdLst>
                  <a:gd name="T0" fmla="*/ 0 w 10"/>
                  <a:gd name="T1" fmla="*/ 294 h 5"/>
                  <a:gd name="T2" fmla="*/ 854 w 10"/>
                  <a:gd name="T3" fmla="*/ 189 h 5"/>
                  <a:gd name="T4" fmla="*/ 0 w 1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5"/>
                      <a:pt x="8" y="4"/>
                      <a:pt x="10" y="2"/>
                    </a:cubicBezTo>
                    <a:cubicBezTo>
                      <a:pt x="8" y="0"/>
                      <a:pt x="3" y="0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" name="Freeform 75">
                <a:extLst>
                  <a:ext uri="{FF2B5EF4-FFF2-40B4-BE49-F238E27FC236}">
                    <a16:creationId xmlns:a16="http://schemas.microsoft.com/office/drawing/2014/main" id="{7F1EE807-49CB-4A1D-BBF3-1C895FCC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988" y="3179763"/>
                <a:ext cx="49213" cy="60325"/>
              </a:xfrm>
              <a:custGeom>
                <a:avLst/>
                <a:gdLst>
                  <a:gd name="T0" fmla="*/ 0 w 7"/>
                  <a:gd name="T1" fmla="*/ 114 h 8"/>
                  <a:gd name="T2" fmla="*/ 531 w 7"/>
                  <a:gd name="T3" fmla="*/ 746 h 8"/>
                  <a:gd name="T4" fmla="*/ 35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cubicBezTo>
                      <a:pt x="1" y="3"/>
                      <a:pt x="3" y="8"/>
                      <a:pt x="6" y="7"/>
                    </a:cubicBezTo>
                    <a:cubicBezTo>
                      <a:pt x="7" y="5"/>
                      <a:pt x="4" y="3"/>
                      <a:pt x="4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7" name="Freeform 76">
                <a:extLst>
                  <a:ext uri="{FF2B5EF4-FFF2-40B4-BE49-F238E27FC236}">
                    <a16:creationId xmlns:a16="http://schemas.microsoft.com/office/drawing/2014/main" id="{18F44BBD-E250-4FBE-B55E-4E7518575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838" y="3173413"/>
                <a:ext cx="34925" cy="36513"/>
              </a:xfrm>
              <a:custGeom>
                <a:avLst/>
                <a:gdLst>
                  <a:gd name="T0" fmla="*/ 0 w 5"/>
                  <a:gd name="T1" fmla="*/ 0 h 5"/>
                  <a:gd name="T2" fmla="*/ 348 w 5"/>
                  <a:gd name="T3" fmla="*/ 488 h 5"/>
                  <a:gd name="T4" fmla="*/ 348 w 5"/>
                  <a:gd name="T5" fmla="*/ 10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2" y="5"/>
                      <a:pt x="4" y="5"/>
                    </a:cubicBezTo>
                    <a:cubicBezTo>
                      <a:pt x="5" y="4"/>
                      <a:pt x="5" y="2"/>
                      <a:pt x="4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" name="Freeform 77">
                <a:extLst>
                  <a:ext uri="{FF2B5EF4-FFF2-40B4-BE49-F238E27FC236}">
                    <a16:creationId xmlns:a16="http://schemas.microsoft.com/office/drawing/2014/main" id="{478CB0EB-0466-4347-8EB5-3CF1D5B12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082925"/>
                <a:ext cx="34925" cy="90488"/>
              </a:xfrm>
              <a:custGeom>
                <a:avLst/>
                <a:gdLst>
                  <a:gd name="T0" fmla="*/ 79 w 5"/>
                  <a:gd name="T1" fmla="*/ 0 h 12"/>
                  <a:gd name="T2" fmla="*/ 251 w 5"/>
                  <a:gd name="T3" fmla="*/ 1287 h 12"/>
                  <a:gd name="T4" fmla="*/ 251 w 5"/>
                  <a:gd name="T5" fmla="*/ 1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0" y="4"/>
                      <a:pt x="0" y="9"/>
                      <a:pt x="3" y="12"/>
                    </a:cubicBezTo>
                    <a:cubicBezTo>
                      <a:pt x="5" y="11"/>
                      <a:pt x="3" y="4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" name="Freeform 78">
                <a:extLst>
                  <a:ext uri="{FF2B5EF4-FFF2-40B4-BE49-F238E27FC236}">
                    <a16:creationId xmlns:a16="http://schemas.microsoft.com/office/drawing/2014/main" id="{22635FE4-E4B2-4042-A14D-5C6CC590A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975" y="3121025"/>
                <a:ext cx="41275" cy="58738"/>
              </a:xfrm>
              <a:custGeom>
                <a:avLst/>
                <a:gdLst>
                  <a:gd name="T0" fmla="*/ 490 w 6"/>
                  <a:gd name="T1" fmla="*/ 0 h 8"/>
                  <a:gd name="T2" fmla="*/ 74 w 6"/>
                  <a:gd name="T3" fmla="*/ 685 h 8"/>
                  <a:gd name="T4" fmla="*/ 490 w 6"/>
                  <a:gd name="T5" fmla="*/ 49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1"/>
                      <a:pt x="0" y="4"/>
                      <a:pt x="1" y="7"/>
                    </a:cubicBezTo>
                    <a:cubicBezTo>
                      <a:pt x="2" y="8"/>
                      <a:pt x="5" y="6"/>
                      <a:pt x="6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0" name="Freeform 79">
                <a:extLst>
                  <a:ext uri="{FF2B5EF4-FFF2-40B4-BE49-F238E27FC236}">
                    <a16:creationId xmlns:a16="http://schemas.microsoft.com/office/drawing/2014/main" id="{CB65057A-71F7-4DA6-A53D-30D44B56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3343275"/>
                <a:ext cx="61913" cy="60325"/>
              </a:xfrm>
              <a:custGeom>
                <a:avLst/>
                <a:gdLst>
                  <a:gd name="T0" fmla="*/ 563 w 9"/>
                  <a:gd name="T1" fmla="*/ 0 h 8"/>
                  <a:gd name="T2" fmla="*/ 74 w 9"/>
                  <a:gd name="T3" fmla="*/ 746 h 8"/>
                  <a:gd name="T4" fmla="*/ 732 w 9"/>
                  <a:gd name="T5" fmla="*/ 42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5" y="0"/>
                      <a:pt x="0" y="4"/>
                      <a:pt x="1" y="7"/>
                    </a:cubicBezTo>
                    <a:cubicBezTo>
                      <a:pt x="4" y="8"/>
                      <a:pt x="7" y="5"/>
                      <a:pt x="9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1" name="Freeform 80">
                <a:extLst>
                  <a:ext uri="{FF2B5EF4-FFF2-40B4-BE49-F238E27FC236}">
                    <a16:creationId xmlns:a16="http://schemas.microsoft.com/office/drawing/2014/main" id="{2642F2B4-5044-4127-92D3-C225F4BF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484563"/>
                <a:ext cx="69850" cy="30163"/>
              </a:xfrm>
              <a:custGeom>
                <a:avLst/>
                <a:gdLst>
                  <a:gd name="T0" fmla="*/ 854 w 10"/>
                  <a:gd name="T1" fmla="*/ 318 h 4"/>
                  <a:gd name="T2" fmla="*/ 0 w 10"/>
                  <a:gd name="T3" fmla="*/ 228 h 4"/>
                  <a:gd name="T4" fmla="*/ 176 w 10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cubicBezTo>
                      <a:pt x="7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2" name="Freeform 81">
                <a:extLst>
                  <a:ext uri="{FF2B5EF4-FFF2-40B4-BE49-F238E27FC236}">
                    <a16:creationId xmlns:a16="http://schemas.microsoft.com/office/drawing/2014/main" id="{80985552-1E18-4825-85FC-17437D4A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775" y="3597275"/>
                <a:ext cx="61913" cy="36513"/>
              </a:xfrm>
              <a:custGeom>
                <a:avLst/>
                <a:gdLst>
                  <a:gd name="T0" fmla="*/ 732 w 9"/>
                  <a:gd name="T1" fmla="*/ 488 h 5"/>
                  <a:gd name="T2" fmla="*/ 0 w 9"/>
                  <a:gd name="T3" fmla="*/ 189 h 5"/>
                  <a:gd name="T4" fmla="*/ 563 w 9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7" y="4"/>
                      <a:pt x="2" y="0"/>
                      <a:pt x="0" y="2"/>
                    </a:cubicBezTo>
                    <a:cubicBezTo>
                      <a:pt x="1" y="4"/>
                      <a:pt x="4" y="5"/>
                      <a:pt x="7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3" name="Freeform 82">
                <a:extLst>
                  <a:ext uri="{FF2B5EF4-FFF2-40B4-BE49-F238E27FC236}">
                    <a16:creationId xmlns:a16="http://schemas.microsoft.com/office/drawing/2014/main" id="{99426A17-0BE2-4E9A-AE43-92E87D09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075" y="3619500"/>
                <a:ext cx="96838" cy="95250"/>
              </a:xfrm>
              <a:custGeom>
                <a:avLst/>
                <a:gdLst>
                  <a:gd name="T0" fmla="*/ 1159 w 14"/>
                  <a:gd name="T1" fmla="*/ 1278 h 13"/>
                  <a:gd name="T2" fmla="*/ 571 w 14"/>
                  <a:gd name="T3" fmla="*/ 194 h 13"/>
                  <a:gd name="T4" fmla="*/ 837 w 14"/>
                  <a:gd name="T5" fmla="*/ 117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11" y="10"/>
                      <a:pt x="10" y="4"/>
                      <a:pt x="7" y="2"/>
                    </a:cubicBezTo>
                    <a:cubicBezTo>
                      <a:pt x="0" y="0"/>
                      <a:pt x="9" y="11"/>
                      <a:pt x="10" y="1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4" name="Freeform 83">
                <a:extLst>
                  <a:ext uri="{FF2B5EF4-FFF2-40B4-BE49-F238E27FC236}">
                    <a16:creationId xmlns:a16="http://schemas.microsoft.com/office/drawing/2014/main" id="{C93303C7-567B-4C7F-B765-090C65E5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575" y="3700463"/>
                <a:ext cx="49213" cy="96838"/>
              </a:xfrm>
              <a:custGeom>
                <a:avLst/>
                <a:gdLst>
                  <a:gd name="T0" fmla="*/ 430 w 7"/>
                  <a:gd name="T1" fmla="*/ 1342 h 13"/>
                  <a:gd name="T2" fmla="*/ 354 w 7"/>
                  <a:gd name="T3" fmla="*/ 0 h 13"/>
                  <a:gd name="T4" fmla="*/ 607 w 7"/>
                  <a:gd name="T5" fmla="*/ 103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5" y="13"/>
                    </a:moveTo>
                    <a:cubicBezTo>
                      <a:pt x="4" y="10"/>
                      <a:pt x="0" y="1"/>
                      <a:pt x="4" y="0"/>
                    </a:cubicBezTo>
                    <a:cubicBezTo>
                      <a:pt x="5" y="3"/>
                      <a:pt x="5" y="7"/>
                      <a:pt x="7" y="1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5" name="Freeform 84">
                <a:extLst>
                  <a:ext uri="{FF2B5EF4-FFF2-40B4-BE49-F238E27FC236}">
                    <a16:creationId xmlns:a16="http://schemas.microsoft.com/office/drawing/2014/main" id="{3C11700B-7388-4450-B6F3-EC2C330EE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730625"/>
                <a:ext cx="41275" cy="96838"/>
              </a:xfrm>
              <a:custGeom>
                <a:avLst/>
                <a:gdLst>
                  <a:gd name="T0" fmla="*/ 169 w 6"/>
                  <a:gd name="T1" fmla="*/ 1234 h 13"/>
                  <a:gd name="T2" fmla="*/ 243 w 6"/>
                  <a:gd name="T3" fmla="*/ 0 h 13"/>
                  <a:gd name="T4" fmla="*/ 321 w 6"/>
                  <a:gd name="T5" fmla="*/ 134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2" y="12"/>
                    </a:moveTo>
                    <a:cubicBezTo>
                      <a:pt x="2" y="9"/>
                      <a:pt x="0" y="2"/>
                      <a:pt x="3" y="0"/>
                    </a:cubicBezTo>
                    <a:cubicBezTo>
                      <a:pt x="6" y="2"/>
                      <a:pt x="3" y="10"/>
                      <a:pt x="4" y="1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6" name="Freeform 85">
                <a:extLst>
                  <a:ext uri="{FF2B5EF4-FFF2-40B4-BE49-F238E27FC236}">
                    <a16:creationId xmlns:a16="http://schemas.microsoft.com/office/drawing/2014/main" id="{B56FDB33-7919-4772-95A1-F70BF83C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250" y="3714750"/>
                <a:ext cx="49213" cy="127000"/>
              </a:xfrm>
              <a:custGeom>
                <a:avLst/>
                <a:gdLst>
                  <a:gd name="T0" fmla="*/ 0 w 7"/>
                  <a:gd name="T1" fmla="*/ 1242 h 17"/>
                  <a:gd name="T2" fmla="*/ 531 w 7"/>
                  <a:gd name="T3" fmla="*/ 0 h 17"/>
                  <a:gd name="T4" fmla="*/ 177 w 7"/>
                  <a:gd name="T5" fmla="*/ 17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0" y="12"/>
                    </a:moveTo>
                    <a:cubicBezTo>
                      <a:pt x="0" y="8"/>
                      <a:pt x="2" y="2"/>
                      <a:pt x="6" y="0"/>
                    </a:cubicBezTo>
                    <a:cubicBezTo>
                      <a:pt x="7" y="6"/>
                      <a:pt x="4" y="12"/>
                      <a:pt x="2" y="17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7" name="Freeform 86">
                <a:extLst>
                  <a:ext uri="{FF2B5EF4-FFF2-40B4-BE49-F238E27FC236}">
                    <a16:creationId xmlns:a16="http://schemas.microsoft.com/office/drawing/2014/main" id="{9169DC74-A496-439F-B572-749AA243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050" y="3708400"/>
                <a:ext cx="47625" cy="80963"/>
              </a:xfrm>
              <a:custGeom>
                <a:avLst/>
                <a:gdLst>
                  <a:gd name="T0" fmla="*/ 0 w 7"/>
                  <a:gd name="T1" fmla="*/ 686 h 11"/>
                  <a:gd name="T2" fmla="*/ 476 w 7"/>
                  <a:gd name="T3" fmla="*/ 0 h 11"/>
                  <a:gd name="T4" fmla="*/ 0 w 7"/>
                  <a:gd name="T5" fmla="*/ 109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7"/>
                    </a:moveTo>
                    <a:cubicBezTo>
                      <a:pt x="2" y="5"/>
                      <a:pt x="3" y="1"/>
                      <a:pt x="6" y="0"/>
                    </a:cubicBezTo>
                    <a:cubicBezTo>
                      <a:pt x="7" y="4"/>
                      <a:pt x="2" y="8"/>
                      <a:pt x="0" y="1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8" name="Freeform 87">
                <a:extLst>
                  <a:ext uri="{FF2B5EF4-FFF2-40B4-BE49-F238E27FC236}">
                    <a16:creationId xmlns:a16="http://schemas.microsoft.com/office/drawing/2014/main" id="{19B16685-864B-4EF2-B3B1-286725E1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648075"/>
                <a:ext cx="76200" cy="66675"/>
              </a:xfrm>
              <a:custGeom>
                <a:avLst/>
                <a:gdLst>
                  <a:gd name="T0" fmla="*/ 0 w 11"/>
                  <a:gd name="T1" fmla="*/ 807 h 9"/>
                  <a:gd name="T2" fmla="*/ 912 w 11"/>
                  <a:gd name="T3" fmla="*/ 196 h 9"/>
                  <a:gd name="T4" fmla="*/ 170 w 11"/>
                  <a:gd name="T5" fmla="*/ 9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cubicBezTo>
                      <a:pt x="2" y="6"/>
                      <a:pt x="8" y="0"/>
                      <a:pt x="11" y="2"/>
                    </a:cubicBezTo>
                    <a:cubicBezTo>
                      <a:pt x="10" y="5"/>
                      <a:pt x="5" y="7"/>
                      <a:pt x="2" y="9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9" name="Freeform 88">
                <a:extLst>
                  <a:ext uri="{FF2B5EF4-FFF2-40B4-BE49-F238E27FC236}">
                    <a16:creationId xmlns:a16="http://schemas.microsoft.com/office/drawing/2014/main" id="{4C4E2BA9-5395-4A69-9739-9761CBDDC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567113"/>
                <a:ext cx="63500" cy="44450"/>
              </a:xfrm>
              <a:custGeom>
                <a:avLst/>
                <a:gdLst>
                  <a:gd name="T0" fmla="*/ 80 w 9"/>
                  <a:gd name="T1" fmla="*/ 415 h 6"/>
                  <a:gd name="T2" fmla="*/ 791 w 9"/>
                  <a:gd name="T3" fmla="*/ 196 h 6"/>
                  <a:gd name="T4" fmla="*/ 0 w 9"/>
                  <a:gd name="T5" fmla="*/ 61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1" y="4"/>
                    </a:moveTo>
                    <a:cubicBezTo>
                      <a:pt x="3" y="3"/>
                      <a:pt x="7" y="0"/>
                      <a:pt x="9" y="2"/>
                    </a:cubicBezTo>
                    <a:cubicBezTo>
                      <a:pt x="8" y="4"/>
                      <a:pt x="3" y="5"/>
                      <a:pt x="0" y="6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0" name="Freeform 89">
                <a:extLst>
                  <a:ext uri="{FF2B5EF4-FFF2-40B4-BE49-F238E27FC236}">
                    <a16:creationId xmlns:a16="http://schemas.microsoft.com/office/drawing/2014/main" id="{AEF1CD9E-AB6A-4C07-BBC0-701CC586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3409950"/>
                <a:ext cx="68263" cy="52388"/>
              </a:xfrm>
              <a:custGeom>
                <a:avLst/>
                <a:gdLst>
                  <a:gd name="T0" fmla="*/ 0 w 10"/>
                  <a:gd name="T1" fmla="*/ 735 h 7"/>
                  <a:gd name="T2" fmla="*/ 722 w 10"/>
                  <a:gd name="T3" fmla="*/ 424 h 7"/>
                  <a:gd name="T4" fmla="*/ 73 w 10"/>
                  <a:gd name="T5" fmla="*/ 31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1" y="7"/>
                      <a:pt x="8" y="6"/>
                      <a:pt x="9" y="4"/>
                    </a:cubicBezTo>
                    <a:cubicBezTo>
                      <a:pt x="10" y="0"/>
                      <a:pt x="3" y="3"/>
                      <a:pt x="1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1" name="Freeform 90">
                <a:extLst>
                  <a:ext uri="{FF2B5EF4-FFF2-40B4-BE49-F238E27FC236}">
                    <a16:creationId xmlns:a16="http://schemas.microsoft.com/office/drawing/2014/main" id="{E914A4F6-9F9B-46CD-BEB0-0083B579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8" y="3195638"/>
                <a:ext cx="77788" cy="80963"/>
              </a:xfrm>
              <a:custGeom>
                <a:avLst/>
                <a:gdLst>
                  <a:gd name="T0" fmla="*/ 0 w 11"/>
                  <a:gd name="T1" fmla="*/ 0 h 11"/>
                  <a:gd name="T2" fmla="*/ 713 w 11"/>
                  <a:gd name="T3" fmla="*/ 988 h 11"/>
                  <a:gd name="T4" fmla="*/ 258 w 11"/>
                  <a:gd name="T5" fmla="*/ 19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2" y="2"/>
                      <a:pt x="4" y="11"/>
                      <a:pt x="8" y="10"/>
                    </a:cubicBezTo>
                    <a:cubicBezTo>
                      <a:pt x="11" y="10"/>
                      <a:pt x="4" y="3"/>
                      <a:pt x="3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2" name="Freeform 91">
                <a:extLst>
                  <a:ext uri="{FF2B5EF4-FFF2-40B4-BE49-F238E27FC236}">
                    <a16:creationId xmlns:a16="http://schemas.microsoft.com/office/drawing/2014/main" id="{2F72A215-7868-40A0-B209-F8EC7A6E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3179763"/>
                <a:ext cx="42863" cy="52388"/>
              </a:xfrm>
              <a:custGeom>
                <a:avLst/>
                <a:gdLst>
                  <a:gd name="T0" fmla="*/ 0 w 6"/>
                  <a:gd name="T1" fmla="*/ 0 h 7"/>
                  <a:gd name="T2" fmla="*/ 365 w 6"/>
                  <a:gd name="T3" fmla="*/ 735 h 7"/>
                  <a:gd name="T4" fmla="*/ 284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2" y="5"/>
                      <a:pt x="4" y="7"/>
                    </a:cubicBezTo>
                    <a:cubicBezTo>
                      <a:pt x="6" y="6"/>
                      <a:pt x="4" y="2"/>
                      <a:pt x="3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" name="Freeform 92">
                <a:extLst>
                  <a:ext uri="{FF2B5EF4-FFF2-40B4-BE49-F238E27FC236}">
                    <a16:creationId xmlns:a16="http://schemas.microsoft.com/office/drawing/2014/main" id="{C206C626-E0FC-471A-AB6C-94F80068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250" y="3127375"/>
                <a:ext cx="41275" cy="68263"/>
              </a:xfrm>
              <a:custGeom>
                <a:avLst/>
                <a:gdLst>
                  <a:gd name="T0" fmla="*/ 0 w 6"/>
                  <a:gd name="T1" fmla="*/ 0 h 9"/>
                  <a:gd name="T2" fmla="*/ 321 w 6"/>
                  <a:gd name="T3" fmla="*/ 979 h 9"/>
                  <a:gd name="T4" fmla="*/ 169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2"/>
                      <a:pt x="0" y="8"/>
                      <a:pt x="4" y="9"/>
                    </a:cubicBezTo>
                    <a:cubicBezTo>
                      <a:pt x="6" y="6"/>
                      <a:pt x="2" y="3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4" name="Freeform 93">
                <a:extLst>
                  <a:ext uri="{FF2B5EF4-FFF2-40B4-BE49-F238E27FC236}">
                    <a16:creationId xmlns:a16="http://schemas.microsoft.com/office/drawing/2014/main" id="{1B7FE180-EEE9-4E8F-AD0C-2BCA6A99D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135313"/>
                <a:ext cx="28575" cy="60325"/>
              </a:xfrm>
              <a:custGeom>
                <a:avLst/>
                <a:gdLst>
                  <a:gd name="T0" fmla="*/ 0 w 4"/>
                  <a:gd name="T1" fmla="*/ 0 h 8"/>
                  <a:gd name="T2" fmla="*/ 104 w 4"/>
                  <a:gd name="T3" fmla="*/ 860 h 8"/>
                  <a:gd name="T4" fmla="*/ 284 w 4"/>
                  <a:gd name="T5" fmla="*/ 1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5"/>
                      <a:pt x="1" y="8"/>
                    </a:cubicBezTo>
                    <a:cubicBezTo>
                      <a:pt x="4" y="7"/>
                      <a:pt x="3" y="3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5" name="Freeform 94">
                <a:extLst>
                  <a:ext uri="{FF2B5EF4-FFF2-40B4-BE49-F238E27FC236}">
                    <a16:creationId xmlns:a16="http://schemas.microsoft.com/office/drawing/2014/main" id="{9DB76FAF-1097-4CBD-8F9A-0A4B8F5C4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3173413"/>
                <a:ext cx="69850" cy="66675"/>
              </a:xfrm>
              <a:custGeom>
                <a:avLst/>
                <a:gdLst>
                  <a:gd name="T0" fmla="*/ 427 w 10"/>
                  <a:gd name="T1" fmla="*/ 196 h 9"/>
                  <a:gd name="T2" fmla="*/ 79 w 10"/>
                  <a:gd name="T3" fmla="*/ 915 h 9"/>
                  <a:gd name="T4" fmla="*/ 854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3" y="3"/>
                      <a:pt x="0" y="7"/>
                      <a:pt x="1" y="9"/>
                    </a:cubicBezTo>
                    <a:cubicBezTo>
                      <a:pt x="5" y="8"/>
                      <a:pt x="6" y="2"/>
                      <a:pt x="1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6" name="Freeform 95">
                <a:extLst>
                  <a:ext uri="{FF2B5EF4-FFF2-40B4-BE49-F238E27FC236}">
                    <a16:creationId xmlns:a16="http://schemas.microsoft.com/office/drawing/2014/main" id="{7EA05234-55E3-4090-B546-3B6F5D12B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409950"/>
                <a:ext cx="76200" cy="30163"/>
              </a:xfrm>
              <a:custGeom>
                <a:avLst/>
                <a:gdLst>
                  <a:gd name="T0" fmla="*/ 838 w 11"/>
                  <a:gd name="T1" fmla="*/ 0 h 4"/>
                  <a:gd name="T2" fmla="*/ 74 w 11"/>
                  <a:gd name="T3" fmla="*/ 228 h 4"/>
                  <a:gd name="T4" fmla="*/ 912 w 11"/>
                  <a:gd name="T5" fmla="*/ 2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0" y="0"/>
                    </a:moveTo>
                    <a:cubicBezTo>
                      <a:pt x="8" y="0"/>
                      <a:pt x="1" y="0"/>
                      <a:pt x="1" y="2"/>
                    </a:cubicBezTo>
                    <a:cubicBezTo>
                      <a:pt x="0" y="4"/>
                      <a:pt x="10" y="2"/>
                      <a:pt x="11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7" name="Freeform 96">
                <a:extLst>
                  <a:ext uri="{FF2B5EF4-FFF2-40B4-BE49-F238E27FC236}">
                    <a16:creationId xmlns:a16="http://schemas.microsoft.com/office/drawing/2014/main" id="{63CF17BE-95E8-485B-A5EF-BD921571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238" y="3090863"/>
                <a:ext cx="63500" cy="74613"/>
              </a:xfrm>
              <a:custGeom>
                <a:avLst/>
                <a:gdLst>
                  <a:gd name="T0" fmla="*/ 0 w 9"/>
                  <a:gd name="T1" fmla="*/ 0 h 10"/>
                  <a:gd name="T2" fmla="*/ 533 w 9"/>
                  <a:gd name="T3" fmla="*/ 926 h 10"/>
                  <a:gd name="T4" fmla="*/ 711 w 9"/>
                  <a:gd name="T5" fmla="*/ 0 h 10"/>
                  <a:gd name="T6" fmla="*/ 533 w 9"/>
                  <a:gd name="T7" fmla="*/ 729 h 10"/>
                  <a:gd name="T8" fmla="*/ 178 w 9"/>
                  <a:gd name="T9" fmla="*/ 41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1" y="3"/>
                      <a:pt x="3" y="10"/>
                      <a:pt x="6" y="9"/>
                    </a:cubicBezTo>
                    <a:cubicBezTo>
                      <a:pt x="9" y="9"/>
                      <a:pt x="9" y="1"/>
                      <a:pt x="8" y="0"/>
                    </a:cubicBezTo>
                    <a:cubicBezTo>
                      <a:pt x="8" y="1"/>
                      <a:pt x="8" y="6"/>
                      <a:pt x="6" y="7"/>
                    </a:cubicBezTo>
                    <a:cubicBezTo>
                      <a:pt x="4" y="8"/>
                      <a:pt x="2" y="5"/>
                      <a:pt x="2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8" name="Freeform 97">
                <a:extLst>
                  <a:ext uri="{FF2B5EF4-FFF2-40B4-BE49-F238E27FC236}">
                    <a16:creationId xmlns:a16="http://schemas.microsoft.com/office/drawing/2014/main" id="{14C629C6-845D-433F-AF74-21062AB3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50" y="3365500"/>
                <a:ext cx="104775" cy="66675"/>
              </a:xfrm>
              <a:custGeom>
                <a:avLst/>
                <a:gdLst>
                  <a:gd name="T0" fmla="*/ 176 w 15"/>
                  <a:gd name="T1" fmla="*/ 915 h 9"/>
                  <a:gd name="T2" fmla="*/ 1201 w 15"/>
                  <a:gd name="T3" fmla="*/ 499 h 9"/>
                  <a:gd name="T4" fmla="*/ 0 w 15"/>
                  <a:gd name="T5" fmla="*/ 415 h 9"/>
                  <a:gd name="T6" fmla="*/ 678 w 15"/>
                  <a:gd name="T7" fmla="*/ 415 h 9"/>
                  <a:gd name="T8" fmla="*/ 502 w 15"/>
                  <a:gd name="T9" fmla="*/ 71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2" y="9"/>
                    </a:moveTo>
                    <a:cubicBezTo>
                      <a:pt x="4" y="9"/>
                      <a:pt x="13" y="7"/>
                      <a:pt x="14" y="5"/>
                    </a:cubicBezTo>
                    <a:cubicBezTo>
                      <a:pt x="15" y="0"/>
                      <a:pt x="2" y="3"/>
                      <a:pt x="0" y="4"/>
                    </a:cubicBezTo>
                    <a:cubicBezTo>
                      <a:pt x="2" y="3"/>
                      <a:pt x="6" y="3"/>
                      <a:pt x="8" y="4"/>
                    </a:cubicBezTo>
                    <a:cubicBezTo>
                      <a:pt x="9" y="5"/>
                      <a:pt x="8" y="7"/>
                      <a:pt x="6" y="7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9" name="Freeform 98">
                <a:extLst>
                  <a:ext uri="{FF2B5EF4-FFF2-40B4-BE49-F238E27FC236}">
                    <a16:creationId xmlns:a16="http://schemas.microsoft.com/office/drawing/2014/main" id="{62FC14B9-C76A-4FCE-9991-67B35106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063" y="3619500"/>
                <a:ext cx="119063" cy="88900"/>
              </a:xfrm>
              <a:custGeom>
                <a:avLst/>
                <a:gdLst>
                  <a:gd name="T0" fmla="*/ 0 w 17"/>
                  <a:gd name="T1" fmla="*/ 719 h 12"/>
                  <a:gd name="T2" fmla="*/ 1032 w 17"/>
                  <a:gd name="T3" fmla="*/ 107 h 12"/>
                  <a:gd name="T4" fmla="*/ 428 w 17"/>
                  <a:gd name="T5" fmla="*/ 1218 h 12"/>
                  <a:gd name="T6" fmla="*/ 507 w 17"/>
                  <a:gd name="T7" fmla="*/ 61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3" y="6"/>
                      <a:pt x="9" y="0"/>
                      <a:pt x="12" y="1"/>
                    </a:cubicBezTo>
                    <a:cubicBezTo>
                      <a:pt x="17" y="3"/>
                      <a:pt x="6" y="11"/>
                      <a:pt x="5" y="12"/>
                    </a:cubicBezTo>
                    <a:cubicBezTo>
                      <a:pt x="5" y="11"/>
                      <a:pt x="11" y="4"/>
                      <a:pt x="6" y="6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0" name="Freeform 99">
                <a:extLst>
                  <a:ext uri="{FF2B5EF4-FFF2-40B4-BE49-F238E27FC236}">
                    <a16:creationId xmlns:a16="http://schemas.microsoft.com/office/drawing/2014/main" id="{A8E71C00-A001-447B-A29A-E8FC40CB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50" y="3686175"/>
                <a:ext cx="98425" cy="80963"/>
              </a:xfrm>
              <a:custGeom>
                <a:avLst/>
                <a:gdLst>
                  <a:gd name="T0" fmla="*/ 0 w 14"/>
                  <a:gd name="T1" fmla="*/ 797 h 11"/>
                  <a:gd name="T2" fmla="*/ 961 w 14"/>
                  <a:gd name="T3" fmla="*/ 107 h 11"/>
                  <a:gd name="T4" fmla="*/ 607 w 14"/>
                  <a:gd name="T5" fmla="*/ 1094 h 11"/>
                  <a:gd name="T6" fmla="*/ 686 w 14"/>
                  <a:gd name="T7" fmla="*/ 496 h 11"/>
                  <a:gd name="T8" fmla="*/ 531 w 14"/>
                  <a:gd name="T9" fmla="*/ 60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0" y="8"/>
                    </a:moveTo>
                    <a:cubicBezTo>
                      <a:pt x="2" y="7"/>
                      <a:pt x="8" y="0"/>
                      <a:pt x="11" y="1"/>
                    </a:cubicBezTo>
                    <a:cubicBezTo>
                      <a:pt x="14" y="2"/>
                      <a:pt x="8" y="10"/>
                      <a:pt x="7" y="11"/>
                    </a:cubicBezTo>
                    <a:cubicBezTo>
                      <a:pt x="8" y="9"/>
                      <a:pt x="9" y="7"/>
                      <a:pt x="8" y="5"/>
                    </a:cubicBezTo>
                    <a:cubicBezTo>
                      <a:pt x="7" y="5"/>
                      <a:pt x="6" y="6"/>
                      <a:pt x="6" y="6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1" name="Freeform 100">
                <a:extLst>
                  <a:ext uri="{FF2B5EF4-FFF2-40B4-BE49-F238E27FC236}">
                    <a16:creationId xmlns:a16="http://schemas.microsoft.com/office/drawing/2014/main" id="{86A5FFC3-456C-4F1E-A755-ABD0495A4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100" y="3730625"/>
                <a:ext cx="47625" cy="96838"/>
              </a:xfrm>
              <a:custGeom>
                <a:avLst/>
                <a:gdLst>
                  <a:gd name="T0" fmla="*/ 0 w 7"/>
                  <a:gd name="T1" fmla="*/ 1145 h 13"/>
                  <a:gd name="T2" fmla="*/ 313 w 7"/>
                  <a:gd name="T3" fmla="*/ 108 h 13"/>
                  <a:gd name="T4" fmla="*/ 553 w 7"/>
                  <a:gd name="T5" fmla="*/ 1342 h 13"/>
                  <a:gd name="T6" fmla="*/ 240 w 7"/>
                  <a:gd name="T7" fmla="*/ 507 h 13"/>
                  <a:gd name="T8" fmla="*/ 167 w 7"/>
                  <a:gd name="T9" fmla="*/ 8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0" y="11"/>
                    </a:moveTo>
                    <a:cubicBezTo>
                      <a:pt x="1" y="9"/>
                      <a:pt x="1" y="0"/>
                      <a:pt x="4" y="1"/>
                    </a:cubicBezTo>
                    <a:cubicBezTo>
                      <a:pt x="7" y="1"/>
                      <a:pt x="7" y="10"/>
                      <a:pt x="7" y="13"/>
                    </a:cubicBezTo>
                    <a:cubicBezTo>
                      <a:pt x="6" y="10"/>
                      <a:pt x="6" y="7"/>
                      <a:pt x="3" y="5"/>
                    </a:cubicBezTo>
                    <a:cubicBezTo>
                      <a:pt x="2" y="5"/>
                      <a:pt x="2" y="6"/>
                      <a:pt x="2" y="8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2" name="Freeform 101">
                <a:extLst>
                  <a:ext uri="{FF2B5EF4-FFF2-40B4-BE49-F238E27FC236}">
                    <a16:creationId xmlns:a16="http://schemas.microsoft.com/office/drawing/2014/main" id="{CA19A427-6AE0-49D7-A167-31EC4CAA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3678238"/>
                <a:ext cx="90488" cy="96838"/>
              </a:xfrm>
              <a:custGeom>
                <a:avLst/>
                <a:gdLst>
                  <a:gd name="T0" fmla="*/ 1096 w 13"/>
                  <a:gd name="T1" fmla="*/ 727 h 13"/>
                  <a:gd name="T2" fmla="*/ 421 w 13"/>
                  <a:gd name="T3" fmla="*/ 0 h 13"/>
                  <a:gd name="T4" fmla="*/ 500 w 13"/>
                  <a:gd name="T5" fmla="*/ 1342 h 13"/>
                  <a:gd name="T6" fmla="*/ 500 w 13"/>
                  <a:gd name="T7" fmla="*/ 108 h 13"/>
                  <a:gd name="T8" fmla="*/ 750 w 13"/>
                  <a:gd name="T9" fmla="*/ 3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1" y="5"/>
                      <a:pt x="8" y="0"/>
                      <a:pt x="5" y="0"/>
                    </a:cubicBezTo>
                    <a:cubicBezTo>
                      <a:pt x="0" y="1"/>
                      <a:pt x="5" y="10"/>
                      <a:pt x="6" y="13"/>
                    </a:cubicBezTo>
                    <a:cubicBezTo>
                      <a:pt x="6" y="10"/>
                      <a:pt x="4" y="4"/>
                      <a:pt x="6" y="1"/>
                    </a:cubicBezTo>
                    <a:cubicBezTo>
                      <a:pt x="7" y="2"/>
                      <a:pt x="8" y="3"/>
                      <a:pt x="9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3" name="Freeform 102">
                <a:extLst>
                  <a:ext uri="{FF2B5EF4-FFF2-40B4-BE49-F238E27FC236}">
                    <a16:creationId xmlns:a16="http://schemas.microsoft.com/office/drawing/2014/main" id="{6F61C253-46DD-477D-B743-9357F522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3522663"/>
                <a:ext cx="104775" cy="88900"/>
              </a:xfrm>
              <a:custGeom>
                <a:avLst/>
                <a:gdLst>
                  <a:gd name="T0" fmla="*/ 1276 w 15"/>
                  <a:gd name="T1" fmla="*/ 303 h 12"/>
                  <a:gd name="T2" fmla="*/ 79 w 15"/>
                  <a:gd name="T3" fmla="*/ 415 h 12"/>
                  <a:gd name="T4" fmla="*/ 1276 w 15"/>
                  <a:gd name="T5" fmla="*/ 1218 h 12"/>
                  <a:gd name="T6" fmla="*/ 502 w 15"/>
                  <a:gd name="T7" fmla="*/ 719 h 12"/>
                  <a:gd name="T8" fmla="*/ 1104 w 15"/>
                  <a:gd name="T9" fmla="*/ 30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2" y="2"/>
                      <a:pt x="3" y="0"/>
                      <a:pt x="1" y="4"/>
                    </a:cubicBezTo>
                    <a:cubicBezTo>
                      <a:pt x="0" y="9"/>
                      <a:pt x="12" y="11"/>
                      <a:pt x="15" y="12"/>
                    </a:cubicBezTo>
                    <a:cubicBezTo>
                      <a:pt x="12" y="11"/>
                      <a:pt x="7" y="9"/>
                      <a:pt x="6" y="7"/>
                    </a:cubicBezTo>
                    <a:cubicBezTo>
                      <a:pt x="4" y="3"/>
                      <a:pt x="10" y="4"/>
                      <a:pt x="13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4" name="Freeform 103">
                <a:extLst>
                  <a:ext uri="{FF2B5EF4-FFF2-40B4-BE49-F238E27FC236}">
                    <a16:creationId xmlns:a16="http://schemas.microsoft.com/office/drawing/2014/main" id="{9D5C6940-218C-478B-97B4-975EC2C01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0" y="3254375"/>
                <a:ext cx="153988" cy="82550"/>
              </a:xfrm>
              <a:custGeom>
                <a:avLst/>
                <a:gdLst>
                  <a:gd name="T0" fmla="*/ 1459 w 22"/>
                  <a:gd name="T1" fmla="*/ 0 h 11"/>
                  <a:gd name="T2" fmla="*/ 679 w 22"/>
                  <a:gd name="T3" fmla="*/ 1163 h 11"/>
                  <a:gd name="T4" fmla="*/ 1887 w 22"/>
                  <a:gd name="T5" fmla="*/ 534 h 11"/>
                  <a:gd name="T6" fmla="*/ 952 w 22"/>
                  <a:gd name="T7" fmla="*/ 851 h 11"/>
                  <a:gd name="T8" fmla="*/ 1283 w 22"/>
                  <a:gd name="T9" fmla="*/ 20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17" y="0"/>
                    </a:moveTo>
                    <a:cubicBezTo>
                      <a:pt x="14" y="1"/>
                      <a:pt x="0" y="11"/>
                      <a:pt x="8" y="11"/>
                    </a:cubicBezTo>
                    <a:cubicBezTo>
                      <a:pt x="13" y="11"/>
                      <a:pt x="19" y="9"/>
                      <a:pt x="22" y="5"/>
                    </a:cubicBezTo>
                    <a:cubicBezTo>
                      <a:pt x="20" y="7"/>
                      <a:pt x="14" y="11"/>
                      <a:pt x="11" y="8"/>
                    </a:cubicBezTo>
                    <a:cubicBezTo>
                      <a:pt x="11" y="6"/>
                      <a:pt x="13" y="3"/>
                      <a:pt x="15" y="2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5" name="Freeform 104">
                <a:extLst>
                  <a:ext uri="{FF2B5EF4-FFF2-40B4-BE49-F238E27FC236}">
                    <a16:creationId xmlns:a16="http://schemas.microsoft.com/office/drawing/2014/main" id="{B8DE1EE6-8C32-4FB0-9E3C-A1746F40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425" y="3195638"/>
                <a:ext cx="104775" cy="80963"/>
              </a:xfrm>
              <a:custGeom>
                <a:avLst/>
                <a:gdLst>
                  <a:gd name="T0" fmla="*/ 598 w 15"/>
                  <a:gd name="T1" fmla="*/ 0 h 11"/>
                  <a:gd name="T2" fmla="*/ 251 w 15"/>
                  <a:gd name="T3" fmla="*/ 904 h 11"/>
                  <a:gd name="T4" fmla="*/ 1276 w 15"/>
                  <a:gd name="T5" fmla="*/ 0 h 11"/>
                  <a:gd name="T6" fmla="*/ 427 w 15"/>
                  <a:gd name="T7" fmla="*/ 603 h 11"/>
                  <a:gd name="T8" fmla="*/ 598 w 1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7" y="0"/>
                    </a:moveTo>
                    <a:cubicBezTo>
                      <a:pt x="4" y="0"/>
                      <a:pt x="0" y="8"/>
                      <a:pt x="3" y="9"/>
                    </a:cubicBezTo>
                    <a:cubicBezTo>
                      <a:pt x="8" y="11"/>
                      <a:pt x="14" y="2"/>
                      <a:pt x="15" y="0"/>
                    </a:cubicBezTo>
                    <a:cubicBezTo>
                      <a:pt x="12" y="2"/>
                      <a:pt x="9" y="5"/>
                      <a:pt x="5" y="6"/>
                    </a:cubicBezTo>
                    <a:cubicBezTo>
                      <a:pt x="4" y="4"/>
                      <a:pt x="5" y="1"/>
                      <a:pt x="7" y="0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6" name="Freeform 105">
                <a:extLst>
                  <a:ext uri="{FF2B5EF4-FFF2-40B4-BE49-F238E27FC236}">
                    <a16:creationId xmlns:a16="http://schemas.microsoft.com/office/drawing/2014/main" id="{FFAD70FA-FE72-47CF-A1BD-D83871B79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213" y="3254375"/>
                <a:ext cx="125413" cy="52388"/>
              </a:xfrm>
              <a:custGeom>
                <a:avLst/>
                <a:gdLst>
                  <a:gd name="T0" fmla="*/ 426 w 18"/>
                  <a:gd name="T1" fmla="*/ 622 h 7"/>
                  <a:gd name="T2" fmla="*/ 1176 w 18"/>
                  <a:gd name="T3" fmla="*/ 198 h 7"/>
                  <a:gd name="T4" fmla="*/ 176 w 18"/>
                  <a:gd name="T5" fmla="*/ 198 h 7"/>
                  <a:gd name="T6" fmla="*/ 676 w 18"/>
                  <a:gd name="T7" fmla="*/ 424 h 7"/>
                  <a:gd name="T8" fmla="*/ 0 w 18"/>
                  <a:gd name="T9" fmla="*/ 53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5" y="6"/>
                    </a:moveTo>
                    <a:cubicBezTo>
                      <a:pt x="7" y="6"/>
                      <a:pt x="18" y="7"/>
                      <a:pt x="14" y="2"/>
                    </a:cubicBezTo>
                    <a:cubicBezTo>
                      <a:pt x="12" y="0"/>
                      <a:pt x="5" y="1"/>
                      <a:pt x="2" y="2"/>
                    </a:cubicBezTo>
                    <a:cubicBezTo>
                      <a:pt x="3" y="2"/>
                      <a:pt x="9" y="2"/>
                      <a:pt x="8" y="4"/>
                    </a:cubicBezTo>
                    <a:cubicBezTo>
                      <a:pt x="7" y="6"/>
                      <a:pt x="1" y="5"/>
                      <a:pt x="0" y="5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7" name="Freeform 106">
                <a:extLst>
                  <a:ext uri="{FF2B5EF4-FFF2-40B4-BE49-F238E27FC236}">
                    <a16:creationId xmlns:a16="http://schemas.microsoft.com/office/drawing/2014/main" id="{5707A1A3-6ECF-4C67-AB95-F6601E72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3201988"/>
                <a:ext cx="55563" cy="30163"/>
              </a:xfrm>
              <a:custGeom>
                <a:avLst/>
                <a:gdLst>
                  <a:gd name="T0" fmla="*/ 0 w 8"/>
                  <a:gd name="T1" fmla="*/ 114 h 4"/>
                  <a:gd name="T2" fmla="*/ 346 w 8"/>
                  <a:gd name="T3" fmla="*/ 0 h 4"/>
                  <a:gd name="T4" fmla="*/ 346 w 8"/>
                  <a:gd name="T5" fmla="*/ 228 h 4"/>
                  <a:gd name="T6" fmla="*/ 0 w 8"/>
                  <a:gd name="T7" fmla="*/ 1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2" y="4"/>
                      <a:pt x="8" y="2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1" y="1"/>
                      <a:pt x="0" y="1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8" name="Freeform 107">
                <a:extLst>
                  <a:ext uri="{FF2B5EF4-FFF2-40B4-BE49-F238E27FC236}">
                    <a16:creationId xmlns:a16="http://schemas.microsoft.com/office/drawing/2014/main" id="{8DC3499A-8ED7-40CA-AF96-CCD73BEE8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082925"/>
                <a:ext cx="61913" cy="104775"/>
              </a:xfrm>
              <a:custGeom>
                <a:avLst/>
                <a:gdLst>
                  <a:gd name="T0" fmla="*/ 169 w 9"/>
                  <a:gd name="T1" fmla="*/ 0 h 14"/>
                  <a:gd name="T2" fmla="*/ 243 w 9"/>
                  <a:gd name="T3" fmla="*/ 1047 h 14"/>
                  <a:gd name="T4" fmla="*/ 732 w 9"/>
                  <a:gd name="T5" fmla="*/ 311 h 14"/>
                  <a:gd name="T6" fmla="*/ 169 w 9"/>
                  <a:gd name="T7" fmla="*/ 53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3" y="3"/>
                      <a:pt x="0" y="7"/>
                      <a:pt x="3" y="10"/>
                    </a:cubicBezTo>
                    <a:cubicBezTo>
                      <a:pt x="8" y="14"/>
                      <a:pt x="8" y="6"/>
                      <a:pt x="9" y="3"/>
                    </a:cubicBezTo>
                    <a:cubicBezTo>
                      <a:pt x="8" y="6"/>
                      <a:pt x="3" y="12"/>
                      <a:pt x="2" y="5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9" name="Freeform 108">
                <a:extLst>
                  <a:ext uri="{FF2B5EF4-FFF2-40B4-BE49-F238E27FC236}">
                    <a16:creationId xmlns:a16="http://schemas.microsoft.com/office/drawing/2014/main" id="{9363E48D-D18B-4C20-A5B3-9D4E084C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3" y="3090863"/>
                <a:ext cx="104775" cy="119063"/>
              </a:xfrm>
              <a:custGeom>
                <a:avLst/>
                <a:gdLst>
                  <a:gd name="T0" fmla="*/ 678 w 15"/>
                  <a:gd name="T1" fmla="*/ 0 h 16"/>
                  <a:gd name="T2" fmla="*/ 251 w 15"/>
                  <a:gd name="T3" fmla="*/ 1448 h 16"/>
                  <a:gd name="T4" fmla="*/ 1276 w 15"/>
                  <a:gd name="T5" fmla="*/ 417 h 16"/>
                  <a:gd name="T6" fmla="*/ 427 w 15"/>
                  <a:gd name="T7" fmla="*/ 1233 h 16"/>
                  <a:gd name="T8" fmla="*/ 598 w 15"/>
                  <a:gd name="T9" fmla="*/ 41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cubicBezTo>
                      <a:pt x="6" y="2"/>
                      <a:pt x="0" y="12"/>
                      <a:pt x="3" y="14"/>
                    </a:cubicBezTo>
                    <a:cubicBezTo>
                      <a:pt x="6" y="16"/>
                      <a:pt x="14" y="6"/>
                      <a:pt x="15" y="4"/>
                    </a:cubicBezTo>
                    <a:cubicBezTo>
                      <a:pt x="12" y="6"/>
                      <a:pt x="8" y="12"/>
                      <a:pt x="5" y="12"/>
                    </a:cubicBezTo>
                    <a:cubicBezTo>
                      <a:pt x="4" y="9"/>
                      <a:pt x="7" y="7"/>
                      <a:pt x="7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0" name="Freeform 109">
                <a:extLst>
                  <a:ext uri="{FF2B5EF4-FFF2-40B4-BE49-F238E27FC236}">
                    <a16:creationId xmlns:a16="http://schemas.microsoft.com/office/drawing/2014/main" id="{278D41BD-3AF4-4250-97F5-0A0AF3E4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054350"/>
                <a:ext cx="57150" cy="163513"/>
              </a:xfrm>
              <a:custGeom>
                <a:avLst/>
                <a:gdLst>
                  <a:gd name="T0" fmla="*/ 0 w 8"/>
                  <a:gd name="T1" fmla="*/ 726 h 22"/>
                  <a:gd name="T2" fmla="*/ 648 w 8"/>
                  <a:gd name="T3" fmla="*/ 1447 h 22"/>
                  <a:gd name="T4" fmla="*/ 284 w 8"/>
                  <a:gd name="T5" fmla="*/ 0 h 22"/>
                  <a:gd name="T6" fmla="*/ 185 w 8"/>
                  <a:gd name="T7" fmla="*/ 1030 h 22"/>
                  <a:gd name="T8" fmla="*/ 0 w 8"/>
                  <a:gd name="T9" fmla="*/ 92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2">
                    <a:moveTo>
                      <a:pt x="0" y="7"/>
                    </a:moveTo>
                    <a:cubicBezTo>
                      <a:pt x="1" y="8"/>
                      <a:pt x="4" y="22"/>
                      <a:pt x="7" y="14"/>
                    </a:cubicBezTo>
                    <a:cubicBezTo>
                      <a:pt x="8" y="10"/>
                      <a:pt x="5" y="3"/>
                      <a:pt x="3" y="0"/>
                    </a:cubicBezTo>
                    <a:cubicBezTo>
                      <a:pt x="4" y="3"/>
                      <a:pt x="4" y="7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1" name="Freeform 110">
                <a:extLst>
                  <a:ext uri="{FF2B5EF4-FFF2-40B4-BE49-F238E27FC236}">
                    <a16:creationId xmlns:a16="http://schemas.microsoft.com/office/drawing/2014/main" id="{A9C79A4E-0C19-4F27-9E22-F7BA0551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151188"/>
                <a:ext cx="55563" cy="95250"/>
              </a:xfrm>
              <a:custGeom>
                <a:avLst/>
                <a:gdLst>
                  <a:gd name="T0" fmla="*/ 0 w 8"/>
                  <a:gd name="T1" fmla="*/ 300 h 13"/>
                  <a:gd name="T2" fmla="*/ 420 w 8"/>
                  <a:gd name="T3" fmla="*/ 1278 h 13"/>
                  <a:gd name="T4" fmla="*/ 249 w 8"/>
                  <a:gd name="T5" fmla="*/ 0 h 13"/>
                  <a:gd name="T6" fmla="*/ 249 w 8"/>
                  <a:gd name="T7" fmla="*/ 895 h 13"/>
                  <a:gd name="T8" fmla="*/ 171 w 8"/>
                  <a:gd name="T9" fmla="*/ 68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1" y="4"/>
                      <a:pt x="3" y="13"/>
                      <a:pt x="5" y="13"/>
                    </a:cubicBezTo>
                    <a:cubicBezTo>
                      <a:pt x="8" y="12"/>
                      <a:pt x="4" y="2"/>
                      <a:pt x="3" y="0"/>
                    </a:cubicBezTo>
                    <a:cubicBezTo>
                      <a:pt x="2" y="3"/>
                      <a:pt x="4" y="6"/>
                      <a:pt x="3" y="9"/>
                    </a:cubicBezTo>
                    <a:cubicBezTo>
                      <a:pt x="3" y="8"/>
                      <a:pt x="3" y="8"/>
                      <a:pt x="2" y="7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2" name="Freeform 111">
                <a:extLst>
                  <a:ext uri="{FF2B5EF4-FFF2-40B4-BE49-F238E27FC236}">
                    <a16:creationId xmlns:a16="http://schemas.microsoft.com/office/drawing/2014/main" id="{5ECBEECF-35AC-4763-B797-36E55F8DF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138" y="3506788"/>
                <a:ext cx="104775" cy="96838"/>
              </a:xfrm>
              <a:custGeom>
                <a:avLst/>
                <a:gdLst>
                  <a:gd name="T0" fmla="*/ 0 w 15"/>
                  <a:gd name="T1" fmla="*/ 310 h 13"/>
                  <a:gd name="T2" fmla="*/ 1201 w 15"/>
                  <a:gd name="T3" fmla="*/ 507 h 13"/>
                  <a:gd name="T4" fmla="*/ 79 w 15"/>
                  <a:gd name="T5" fmla="*/ 1342 h 13"/>
                  <a:gd name="T6" fmla="*/ 348 w 15"/>
                  <a:gd name="T7" fmla="*/ 31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0" y="3"/>
                    </a:moveTo>
                    <a:cubicBezTo>
                      <a:pt x="3" y="3"/>
                      <a:pt x="15" y="0"/>
                      <a:pt x="14" y="5"/>
                    </a:cubicBezTo>
                    <a:cubicBezTo>
                      <a:pt x="13" y="8"/>
                      <a:pt x="5" y="13"/>
                      <a:pt x="1" y="13"/>
                    </a:cubicBezTo>
                    <a:cubicBezTo>
                      <a:pt x="5" y="10"/>
                      <a:pt x="14" y="3"/>
                      <a:pt x="4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3" name="Freeform 112">
                <a:extLst>
                  <a:ext uri="{FF2B5EF4-FFF2-40B4-BE49-F238E27FC236}">
                    <a16:creationId xmlns:a16="http://schemas.microsoft.com/office/drawing/2014/main" id="{AB9A6614-D3F1-4656-9609-7DBF6F928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3722688"/>
                <a:ext cx="61913" cy="74613"/>
              </a:xfrm>
              <a:custGeom>
                <a:avLst/>
                <a:gdLst>
                  <a:gd name="T0" fmla="*/ 0 w 9"/>
                  <a:gd name="T1" fmla="*/ 1039 h 10"/>
                  <a:gd name="T2" fmla="*/ 659 w 9"/>
                  <a:gd name="T3" fmla="*/ 0 h 10"/>
                  <a:gd name="T4" fmla="*/ 490 w 9"/>
                  <a:gd name="T5" fmla="*/ 1039 h 10"/>
                  <a:gd name="T6" fmla="*/ 412 w 9"/>
                  <a:gd name="T7" fmla="*/ 41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1" y="7"/>
                      <a:pt x="5" y="0"/>
                      <a:pt x="8" y="0"/>
                    </a:cubicBezTo>
                    <a:cubicBezTo>
                      <a:pt x="9" y="2"/>
                      <a:pt x="8" y="8"/>
                      <a:pt x="6" y="10"/>
                    </a:cubicBezTo>
                    <a:cubicBezTo>
                      <a:pt x="7" y="8"/>
                      <a:pt x="8" y="3"/>
                      <a:pt x="5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4" name="Freeform 113">
                <a:extLst>
                  <a:ext uri="{FF2B5EF4-FFF2-40B4-BE49-F238E27FC236}">
                    <a16:creationId xmlns:a16="http://schemas.microsoft.com/office/drawing/2014/main" id="{808E5793-899D-494E-ABC6-54AB96827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3276600"/>
                <a:ext cx="41275" cy="38100"/>
              </a:xfrm>
              <a:custGeom>
                <a:avLst/>
                <a:gdLst>
                  <a:gd name="T0" fmla="*/ 321 w 6"/>
                  <a:gd name="T1" fmla="*/ 0 h 5"/>
                  <a:gd name="T2" fmla="*/ 0 w 6"/>
                  <a:gd name="T3" fmla="*/ 552 h 5"/>
                  <a:gd name="T4" fmla="*/ 490 w 6"/>
                  <a:gd name="T5" fmla="*/ 1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2" y="5"/>
                      <a:pt x="5" y="2"/>
                      <a:pt x="6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Freeform 114">
                <a:extLst>
                  <a:ext uri="{FF2B5EF4-FFF2-40B4-BE49-F238E27FC236}">
                    <a16:creationId xmlns:a16="http://schemas.microsoft.com/office/drawing/2014/main" id="{084A134F-4E25-4C2B-B9C4-30E64BD9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343275"/>
                <a:ext cx="41275" cy="30163"/>
              </a:xfrm>
              <a:custGeom>
                <a:avLst/>
                <a:gdLst>
                  <a:gd name="T0" fmla="*/ 243 w 6"/>
                  <a:gd name="T1" fmla="*/ 0 h 4"/>
                  <a:gd name="T2" fmla="*/ 0 w 6"/>
                  <a:gd name="T3" fmla="*/ 318 h 4"/>
                  <a:gd name="T4" fmla="*/ 490 w 6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6" name="Freeform 115">
                <a:extLst>
                  <a:ext uri="{FF2B5EF4-FFF2-40B4-BE49-F238E27FC236}">
                    <a16:creationId xmlns:a16="http://schemas.microsoft.com/office/drawing/2014/main" id="{4513C742-32EE-40D6-9ED3-7FEC4A705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638" y="3403600"/>
                <a:ext cx="41275" cy="22225"/>
              </a:xfrm>
              <a:custGeom>
                <a:avLst/>
                <a:gdLst>
                  <a:gd name="T0" fmla="*/ 412 w 6"/>
                  <a:gd name="T1" fmla="*/ 0 h 3"/>
                  <a:gd name="T2" fmla="*/ 0 w 6"/>
                  <a:gd name="T3" fmla="*/ 196 h 3"/>
                  <a:gd name="T4" fmla="*/ 490 w 6"/>
                  <a:gd name="T5" fmla="*/ 19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2" y="3"/>
                      <a:pt x="4" y="2"/>
                      <a:pt x="6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7" name="Freeform 116">
                <a:extLst>
                  <a:ext uri="{FF2B5EF4-FFF2-40B4-BE49-F238E27FC236}">
                    <a16:creationId xmlns:a16="http://schemas.microsoft.com/office/drawing/2014/main" id="{50B33065-9D25-4D8A-9A9F-830EA4CC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638" y="3484563"/>
                <a:ext cx="34925" cy="38100"/>
              </a:xfrm>
              <a:custGeom>
                <a:avLst/>
                <a:gdLst>
                  <a:gd name="T0" fmla="*/ 348 w 5"/>
                  <a:gd name="T1" fmla="*/ 115 h 5"/>
                  <a:gd name="T2" fmla="*/ 0 w 5"/>
                  <a:gd name="T3" fmla="*/ 115 h 5"/>
                  <a:gd name="T4" fmla="*/ 427 w 5"/>
                  <a:gd name="T5" fmla="*/ 55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3"/>
                      <a:pt x="3" y="5"/>
                      <a:pt x="5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8" name="Freeform 117">
                <a:extLst>
                  <a:ext uri="{FF2B5EF4-FFF2-40B4-BE49-F238E27FC236}">
                    <a16:creationId xmlns:a16="http://schemas.microsoft.com/office/drawing/2014/main" id="{674EC626-C908-467A-A7C1-4DB2E9DDE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3573463"/>
                <a:ext cx="20638" cy="23813"/>
              </a:xfrm>
              <a:custGeom>
                <a:avLst/>
                <a:gdLst>
                  <a:gd name="T0" fmla="*/ 243 w 3"/>
                  <a:gd name="T1" fmla="*/ 125 h 3"/>
                  <a:gd name="T2" fmla="*/ 74 w 3"/>
                  <a:gd name="T3" fmla="*/ 0 h 3"/>
                  <a:gd name="T4" fmla="*/ 169 w 3"/>
                  <a:gd name="T5" fmla="*/ 37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9" name="Freeform 118">
                <a:extLst>
                  <a:ext uri="{FF2B5EF4-FFF2-40B4-BE49-F238E27FC236}">
                    <a16:creationId xmlns:a16="http://schemas.microsoft.com/office/drawing/2014/main" id="{6726A4F0-98A2-48F1-81A5-1759BC5E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3611563"/>
                <a:ext cx="28575" cy="36513"/>
              </a:xfrm>
              <a:custGeom>
                <a:avLst/>
                <a:gdLst>
                  <a:gd name="T0" fmla="*/ 365 w 4"/>
                  <a:gd name="T1" fmla="*/ 294 h 5"/>
                  <a:gd name="T2" fmla="*/ 185 w 4"/>
                  <a:gd name="T3" fmla="*/ 0 h 5"/>
                  <a:gd name="T4" fmla="*/ 284 w 4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0" y="2"/>
                      <a:pt x="2" y="4"/>
                      <a:pt x="3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0" name="Freeform 119">
                <a:extLst>
                  <a:ext uri="{FF2B5EF4-FFF2-40B4-BE49-F238E27FC236}">
                    <a16:creationId xmlns:a16="http://schemas.microsoft.com/office/drawing/2014/main" id="{F8063E5D-7D16-446B-9490-5351F2F06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3678238"/>
                <a:ext cx="34925" cy="30163"/>
              </a:xfrm>
              <a:custGeom>
                <a:avLst/>
                <a:gdLst>
                  <a:gd name="T0" fmla="*/ 251 w 5"/>
                  <a:gd name="T1" fmla="*/ 428 h 4"/>
                  <a:gd name="T2" fmla="*/ 251 w 5"/>
                  <a:gd name="T3" fmla="*/ 0 h 4"/>
                  <a:gd name="T4" fmla="*/ 427 w 5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0" y="0"/>
                      <a:pt x="3" y="0"/>
                    </a:cubicBezTo>
                    <a:cubicBezTo>
                      <a:pt x="4" y="1"/>
                      <a:pt x="4" y="3"/>
                      <a:pt x="5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1" name="Freeform 120">
                <a:extLst>
                  <a:ext uri="{FF2B5EF4-FFF2-40B4-BE49-F238E27FC236}">
                    <a16:creationId xmlns:a16="http://schemas.microsoft.com/office/drawing/2014/main" id="{DFF5C941-A49A-44E3-A162-E77B64185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5" y="3678238"/>
                <a:ext cx="28575" cy="36513"/>
              </a:xfrm>
              <a:custGeom>
                <a:avLst/>
                <a:gdLst>
                  <a:gd name="T0" fmla="*/ 0 w 4"/>
                  <a:gd name="T1" fmla="*/ 294 h 5"/>
                  <a:gd name="T2" fmla="*/ 284 w 4"/>
                  <a:gd name="T3" fmla="*/ 0 h 5"/>
                  <a:gd name="T4" fmla="*/ 284 w 4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2"/>
                      <a:pt x="2" y="0"/>
                      <a:pt x="3" y="0"/>
                    </a:cubicBezTo>
                    <a:cubicBezTo>
                      <a:pt x="4" y="2"/>
                      <a:pt x="3" y="4"/>
                      <a:pt x="3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2" name="Freeform 121">
                <a:extLst>
                  <a:ext uri="{FF2B5EF4-FFF2-40B4-BE49-F238E27FC236}">
                    <a16:creationId xmlns:a16="http://schemas.microsoft.com/office/drawing/2014/main" id="{BCDAA4C8-E5F4-448D-BC57-01454F1A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3692525"/>
                <a:ext cx="20638" cy="22225"/>
              </a:xfrm>
              <a:custGeom>
                <a:avLst/>
                <a:gdLst>
                  <a:gd name="T0" fmla="*/ 0 w 3"/>
                  <a:gd name="T1" fmla="*/ 303 h 3"/>
                  <a:gd name="T2" fmla="*/ 169 w 3"/>
                  <a:gd name="T3" fmla="*/ 0 h 3"/>
                  <a:gd name="T4" fmla="*/ 243 w 3"/>
                  <a:gd name="T5" fmla="*/ 30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Freeform 122">
                <a:extLst>
                  <a:ext uri="{FF2B5EF4-FFF2-40B4-BE49-F238E27FC236}">
                    <a16:creationId xmlns:a16="http://schemas.microsoft.com/office/drawing/2014/main" id="{3C236055-08AA-431F-B757-0A0B97467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100" y="3700463"/>
                <a:ext cx="20638" cy="36513"/>
              </a:xfrm>
              <a:custGeom>
                <a:avLst/>
                <a:gdLst>
                  <a:gd name="T0" fmla="*/ 0 w 3"/>
                  <a:gd name="T1" fmla="*/ 294 h 5"/>
                  <a:gd name="T2" fmla="*/ 0 w 3"/>
                  <a:gd name="T3" fmla="*/ 0 h 5"/>
                  <a:gd name="T4" fmla="*/ 169 w 3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0"/>
                      <a:pt x="2" y="3"/>
                      <a:pt x="2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4" name="Freeform 123">
                <a:extLst>
                  <a:ext uri="{FF2B5EF4-FFF2-40B4-BE49-F238E27FC236}">
                    <a16:creationId xmlns:a16="http://schemas.microsoft.com/office/drawing/2014/main" id="{BC5B9891-C015-40DD-9CA1-3233BE4A9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3700463"/>
                <a:ext cx="20638" cy="30163"/>
              </a:xfrm>
              <a:custGeom>
                <a:avLst/>
                <a:gdLst>
                  <a:gd name="T0" fmla="*/ 0 w 3"/>
                  <a:gd name="T1" fmla="*/ 428 h 4"/>
                  <a:gd name="T2" fmla="*/ 169 w 3"/>
                  <a:gd name="T3" fmla="*/ 0 h 4"/>
                  <a:gd name="T4" fmla="*/ 243 w 3"/>
                  <a:gd name="T5" fmla="*/ 31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5" name="Freeform 124">
                <a:extLst>
                  <a:ext uri="{FF2B5EF4-FFF2-40B4-BE49-F238E27FC236}">
                    <a16:creationId xmlns:a16="http://schemas.microsoft.com/office/drawing/2014/main" id="{58653A38-1532-454B-BC2A-5E80C2226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0" y="3686175"/>
                <a:ext cx="12700" cy="28575"/>
              </a:xfrm>
              <a:custGeom>
                <a:avLst/>
                <a:gdLst>
                  <a:gd name="T0" fmla="*/ 0 w 2"/>
                  <a:gd name="T1" fmla="*/ 365 h 4"/>
                  <a:gd name="T2" fmla="*/ 0 w 2"/>
                  <a:gd name="T3" fmla="*/ 0 h 4"/>
                  <a:gd name="T4" fmla="*/ 128 w 2"/>
                  <a:gd name="T5" fmla="*/ 28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6" name="Freeform 125">
                <a:extLst>
                  <a:ext uri="{FF2B5EF4-FFF2-40B4-BE49-F238E27FC236}">
                    <a16:creationId xmlns:a16="http://schemas.microsoft.com/office/drawing/2014/main" id="{7770D2A5-AFF8-4B37-A685-C19EDBB5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475" y="3603625"/>
                <a:ext cx="34925" cy="30163"/>
              </a:xfrm>
              <a:custGeom>
                <a:avLst/>
                <a:gdLst>
                  <a:gd name="T0" fmla="*/ 0 w 5"/>
                  <a:gd name="T1" fmla="*/ 228 h 4"/>
                  <a:gd name="T2" fmla="*/ 251 w 5"/>
                  <a:gd name="T3" fmla="*/ 0 h 4"/>
                  <a:gd name="T4" fmla="*/ 0 w 5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0" y="4"/>
                      <a:pt x="0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7" name="Freeform 126">
                <a:extLst>
                  <a:ext uri="{FF2B5EF4-FFF2-40B4-BE49-F238E27FC236}">
                    <a16:creationId xmlns:a16="http://schemas.microsoft.com/office/drawing/2014/main" id="{7B9C7B11-B9BF-492B-8608-DC79DF7A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763" y="3619500"/>
                <a:ext cx="26988" cy="28575"/>
              </a:xfrm>
              <a:custGeom>
                <a:avLst/>
                <a:gdLst>
                  <a:gd name="T0" fmla="*/ 0 w 4"/>
                  <a:gd name="T1" fmla="*/ 284 h 4"/>
                  <a:gd name="T2" fmla="*/ 162 w 4"/>
                  <a:gd name="T3" fmla="*/ 36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0"/>
                      <a:pt x="4" y="3"/>
                      <a:pt x="2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8" name="Freeform 127">
                <a:extLst>
                  <a:ext uri="{FF2B5EF4-FFF2-40B4-BE49-F238E27FC236}">
                    <a16:creationId xmlns:a16="http://schemas.microsoft.com/office/drawing/2014/main" id="{EE5576D4-8FFF-4F68-9A98-1EA6C12D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900" y="3559175"/>
                <a:ext cx="28575" cy="30163"/>
              </a:xfrm>
              <a:custGeom>
                <a:avLst/>
                <a:gdLst>
                  <a:gd name="T0" fmla="*/ 0 w 4"/>
                  <a:gd name="T1" fmla="*/ 428 h 4"/>
                  <a:gd name="T2" fmla="*/ 365 w 4"/>
                  <a:gd name="T3" fmla="*/ 114 h 4"/>
                  <a:gd name="T4" fmla="*/ 0 w 4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3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9" name="Freeform 128">
                <a:extLst>
                  <a:ext uri="{FF2B5EF4-FFF2-40B4-BE49-F238E27FC236}">
                    <a16:creationId xmlns:a16="http://schemas.microsoft.com/office/drawing/2014/main" id="{2E563CA4-0230-4463-BBDB-F75C55EB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529013"/>
                <a:ext cx="20638" cy="22225"/>
              </a:xfrm>
              <a:custGeom>
                <a:avLst/>
                <a:gdLst>
                  <a:gd name="T0" fmla="*/ 0 w 3"/>
                  <a:gd name="T1" fmla="*/ 303 h 3"/>
                  <a:gd name="T2" fmla="*/ 243 w 3"/>
                  <a:gd name="T3" fmla="*/ 107 h 3"/>
                  <a:gd name="T4" fmla="*/ 0 w 3"/>
                  <a:gd name="T5" fmla="*/ 10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3" y="0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0" name="Freeform 129">
                <a:extLst>
                  <a:ext uri="{FF2B5EF4-FFF2-40B4-BE49-F238E27FC236}">
                    <a16:creationId xmlns:a16="http://schemas.microsoft.com/office/drawing/2014/main" id="{F3AF3A9F-7E6D-4DFF-B0B1-1DD6297DB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462338"/>
                <a:ext cx="26988" cy="52388"/>
              </a:xfrm>
              <a:custGeom>
                <a:avLst/>
                <a:gdLst>
                  <a:gd name="T0" fmla="*/ 162 w 4"/>
                  <a:gd name="T1" fmla="*/ 735 h 7"/>
                  <a:gd name="T2" fmla="*/ 306 w 4"/>
                  <a:gd name="T3" fmla="*/ 533 h 7"/>
                  <a:gd name="T4" fmla="*/ 162 w 4"/>
                  <a:gd name="T5" fmla="*/ 424 h 7"/>
                  <a:gd name="T6" fmla="*/ 306 w 4"/>
                  <a:gd name="T7" fmla="*/ 311 h 7"/>
                  <a:gd name="T8" fmla="*/ 0 w 4"/>
                  <a:gd name="T9" fmla="*/ 11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3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4" y="1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Freeform 130">
                <a:extLst>
                  <a:ext uri="{FF2B5EF4-FFF2-40B4-BE49-F238E27FC236}">
                    <a16:creationId xmlns:a16="http://schemas.microsoft.com/office/drawing/2014/main" id="{B496516D-FAEC-48CF-B656-D786C60A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351213"/>
                <a:ext cx="20638" cy="30163"/>
              </a:xfrm>
              <a:custGeom>
                <a:avLst/>
                <a:gdLst>
                  <a:gd name="T0" fmla="*/ 0 w 3"/>
                  <a:gd name="T1" fmla="*/ 428 h 4"/>
                  <a:gd name="T2" fmla="*/ 243 w 3"/>
                  <a:gd name="T3" fmla="*/ 318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4"/>
                      <a:pt x="3" y="4"/>
                      <a:pt x="3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2" name="Freeform 131">
                <a:extLst>
                  <a:ext uri="{FF2B5EF4-FFF2-40B4-BE49-F238E27FC236}">
                    <a16:creationId xmlns:a16="http://schemas.microsoft.com/office/drawing/2014/main" id="{881C6BF5-ABAA-4001-ADFD-1D505450D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246438"/>
                <a:ext cx="55563" cy="60325"/>
              </a:xfrm>
              <a:custGeom>
                <a:avLst/>
                <a:gdLst>
                  <a:gd name="T0" fmla="*/ 0 w 8"/>
                  <a:gd name="T1" fmla="*/ 114 h 8"/>
                  <a:gd name="T2" fmla="*/ 420 w 8"/>
                  <a:gd name="T3" fmla="*/ 746 h 8"/>
                  <a:gd name="T4" fmla="*/ 79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0" y="3"/>
                      <a:pt x="3" y="8"/>
                      <a:pt x="5" y="7"/>
                    </a:cubicBezTo>
                    <a:cubicBezTo>
                      <a:pt x="8" y="6"/>
                      <a:pt x="1" y="1"/>
                      <a:pt x="1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3" name="Freeform 132">
                <a:extLst>
                  <a:ext uri="{FF2B5EF4-FFF2-40B4-BE49-F238E27FC236}">
                    <a16:creationId xmlns:a16="http://schemas.microsoft.com/office/drawing/2014/main" id="{0469BA0E-50DC-43B6-849F-626CB9F38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475" y="3195638"/>
                <a:ext cx="34925" cy="58738"/>
              </a:xfrm>
              <a:custGeom>
                <a:avLst/>
                <a:gdLst>
                  <a:gd name="T0" fmla="*/ 0 w 5"/>
                  <a:gd name="T1" fmla="*/ 194 h 8"/>
                  <a:gd name="T2" fmla="*/ 251 w 5"/>
                  <a:gd name="T3" fmla="*/ 791 h 8"/>
                  <a:gd name="T4" fmla="*/ 176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2"/>
                    </a:moveTo>
                    <a:cubicBezTo>
                      <a:pt x="0" y="4"/>
                      <a:pt x="1" y="7"/>
                      <a:pt x="3" y="8"/>
                    </a:cubicBezTo>
                    <a:cubicBezTo>
                      <a:pt x="5" y="6"/>
                      <a:pt x="3" y="2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4" name="Freeform 133">
                <a:extLst>
                  <a:ext uri="{FF2B5EF4-FFF2-40B4-BE49-F238E27FC236}">
                    <a16:creationId xmlns:a16="http://schemas.microsoft.com/office/drawing/2014/main" id="{D5CC1513-0986-4CFD-8FD3-33CFFE049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600" y="3165475"/>
                <a:ext cx="34925" cy="52388"/>
              </a:xfrm>
              <a:custGeom>
                <a:avLst/>
                <a:gdLst>
                  <a:gd name="T0" fmla="*/ 0 w 5"/>
                  <a:gd name="T1" fmla="*/ 0 h 7"/>
                  <a:gd name="T2" fmla="*/ 251 w 5"/>
                  <a:gd name="T3" fmla="*/ 533 h 7"/>
                  <a:gd name="T4" fmla="*/ 251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1" y="7"/>
                      <a:pt x="3" y="5"/>
                    </a:cubicBezTo>
                    <a:cubicBezTo>
                      <a:pt x="5" y="4"/>
                      <a:pt x="3" y="1"/>
                      <a:pt x="3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5" name="Freeform 134">
                <a:extLst>
                  <a:ext uri="{FF2B5EF4-FFF2-40B4-BE49-F238E27FC236}">
                    <a16:creationId xmlns:a16="http://schemas.microsoft.com/office/drawing/2014/main" id="{A75B3968-5099-4209-965F-FE060C940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5" y="3195638"/>
                <a:ext cx="28575" cy="36513"/>
              </a:xfrm>
              <a:custGeom>
                <a:avLst/>
                <a:gdLst>
                  <a:gd name="T0" fmla="*/ 0 w 4"/>
                  <a:gd name="T1" fmla="*/ 106 h 5"/>
                  <a:gd name="T2" fmla="*/ 284 w 4"/>
                  <a:gd name="T3" fmla="*/ 488 h 5"/>
                  <a:gd name="T4" fmla="*/ 18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5"/>
                      <a:pt x="3" y="5"/>
                    </a:cubicBezTo>
                    <a:cubicBezTo>
                      <a:pt x="4" y="4"/>
                      <a:pt x="3" y="1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6" name="Freeform 135">
                <a:extLst>
                  <a:ext uri="{FF2B5EF4-FFF2-40B4-BE49-F238E27FC236}">
                    <a16:creationId xmlns:a16="http://schemas.microsoft.com/office/drawing/2014/main" id="{4B8E4BDA-FBAC-42D9-8CD1-D49F60FB3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3224213"/>
                <a:ext cx="14288" cy="22225"/>
              </a:xfrm>
              <a:custGeom>
                <a:avLst/>
                <a:gdLst>
                  <a:gd name="T0" fmla="*/ 185 w 2"/>
                  <a:gd name="T1" fmla="*/ 0 h 3"/>
                  <a:gd name="T2" fmla="*/ 185 w 2"/>
                  <a:gd name="T3" fmla="*/ 303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2" y="2"/>
                      <a:pt x="2" y="3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7" name="Freeform 136">
                <a:extLst>
                  <a:ext uri="{FF2B5EF4-FFF2-40B4-BE49-F238E27FC236}">
                    <a16:creationId xmlns:a16="http://schemas.microsoft.com/office/drawing/2014/main" id="{CAB4D7BE-4AE4-4FDD-9D51-4CFE060F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262313"/>
                <a:ext cx="14288" cy="28575"/>
              </a:xfrm>
              <a:custGeom>
                <a:avLst/>
                <a:gdLst>
                  <a:gd name="T0" fmla="*/ 185 w 2"/>
                  <a:gd name="T1" fmla="*/ 0 h 4"/>
                  <a:gd name="T2" fmla="*/ 185 w 2"/>
                  <a:gd name="T3" fmla="*/ 365 h 4"/>
                  <a:gd name="T4" fmla="*/ 0 w 2"/>
                  <a:gd name="T5" fmla="*/ 10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8" name="Freeform 137">
                <a:extLst>
                  <a:ext uri="{FF2B5EF4-FFF2-40B4-BE49-F238E27FC236}">
                    <a16:creationId xmlns:a16="http://schemas.microsoft.com/office/drawing/2014/main" id="{AB651922-FB70-4589-91BC-00EE1E1A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417888"/>
                <a:ext cx="55563" cy="38100"/>
              </a:xfrm>
              <a:custGeom>
                <a:avLst/>
                <a:gdLst>
                  <a:gd name="T0" fmla="*/ 171 w 8"/>
                  <a:gd name="T1" fmla="*/ 230 h 5"/>
                  <a:gd name="T2" fmla="*/ 669 w 8"/>
                  <a:gd name="T3" fmla="*/ 322 h 5"/>
                  <a:gd name="T4" fmla="*/ 0 w 8"/>
                  <a:gd name="T5" fmla="*/ 55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3" y="1"/>
                      <a:pt x="8" y="0"/>
                      <a:pt x="8" y="3"/>
                    </a:cubicBezTo>
                    <a:cubicBezTo>
                      <a:pt x="8" y="5"/>
                      <a:pt x="2" y="5"/>
                      <a:pt x="0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Freeform 138">
                <a:extLst>
                  <a:ext uri="{FF2B5EF4-FFF2-40B4-BE49-F238E27FC236}">
                    <a16:creationId xmlns:a16="http://schemas.microsoft.com/office/drawing/2014/main" id="{F92FA5DE-4A60-4691-B740-BC6BC3383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3201988"/>
                <a:ext cx="55563" cy="66675"/>
              </a:xfrm>
              <a:custGeom>
                <a:avLst/>
                <a:gdLst>
                  <a:gd name="T0" fmla="*/ 249 w 8"/>
                  <a:gd name="T1" fmla="*/ 107 h 9"/>
                  <a:gd name="T2" fmla="*/ 79 w 8"/>
                  <a:gd name="T3" fmla="*/ 719 h 9"/>
                  <a:gd name="T4" fmla="*/ 669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2" y="3"/>
                      <a:pt x="0" y="6"/>
                      <a:pt x="1" y="7"/>
                    </a:cubicBezTo>
                    <a:cubicBezTo>
                      <a:pt x="4" y="9"/>
                      <a:pt x="7" y="1"/>
                      <a:pt x="8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0" name="Freeform 139">
                <a:extLst>
                  <a:ext uri="{FF2B5EF4-FFF2-40B4-BE49-F238E27FC236}">
                    <a16:creationId xmlns:a16="http://schemas.microsoft.com/office/drawing/2014/main" id="{86088C12-D222-4CCD-9160-603659DB6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151188"/>
                <a:ext cx="34925" cy="58738"/>
              </a:xfrm>
              <a:custGeom>
                <a:avLst/>
                <a:gdLst>
                  <a:gd name="T0" fmla="*/ 79 w 5"/>
                  <a:gd name="T1" fmla="*/ 301 h 8"/>
                  <a:gd name="T2" fmla="*/ 176 w 5"/>
                  <a:gd name="T3" fmla="*/ 791 h 8"/>
                  <a:gd name="T4" fmla="*/ 348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3"/>
                    </a:moveTo>
                    <a:cubicBezTo>
                      <a:pt x="1" y="5"/>
                      <a:pt x="0" y="7"/>
                      <a:pt x="2" y="8"/>
                    </a:cubicBezTo>
                    <a:cubicBezTo>
                      <a:pt x="5" y="8"/>
                      <a:pt x="4" y="1"/>
                      <a:pt x="4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1" name="Freeform 140">
                <a:extLst>
                  <a:ext uri="{FF2B5EF4-FFF2-40B4-BE49-F238E27FC236}">
                    <a16:creationId xmlns:a16="http://schemas.microsoft.com/office/drawing/2014/main" id="{3C7EADA8-F3C3-48A2-9651-704FBB74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3195638"/>
                <a:ext cx="14288" cy="14288"/>
              </a:xfrm>
              <a:custGeom>
                <a:avLst/>
                <a:gdLst>
                  <a:gd name="T0" fmla="*/ 104 w 2"/>
                  <a:gd name="T1" fmla="*/ 0 h 2"/>
                  <a:gd name="T2" fmla="*/ 104 w 2"/>
                  <a:gd name="T3" fmla="*/ 185 h 2"/>
                  <a:gd name="T4" fmla="*/ 18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2" name="Freeform 141">
                <a:extLst>
                  <a:ext uri="{FF2B5EF4-FFF2-40B4-BE49-F238E27FC236}">
                    <a16:creationId xmlns:a16="http://schemas.microsoft.com/office/drawing/2014/main" id="{CE36C14F-9869-4D63-9A3F-7ED4EACF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3" y="3201988"/>
                <a:ext cx="20638" cy="30163"/>
              </a:xfrm>
              <a:custGeom>
                <a:avLst/>
                <a:gdLst>
                  <a:gd name="T0" fmla="*/ 74 w 3"/>
                  <a:gd name="T1" fmla="*/ 0 h 4"/>
                  <a:gd name="T2" fmla="*/ 0 w 3"/>
                  <a:gd name="T3" fmla="*/ 428 h 4"/>
                  <a:gd name="T4" fmla="*/ 243 w 3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3" name="Freeform 142">
                <a:extLst>
                  <a:ext uri="{FF2B5EF4-FFF2-40B4-BE49-F238E27FC236}">
                    <a16:creationId xmlns:a16="http://schemas.microsoft.com/office/drawing/2014/main" id="{1E77A24B-37DA-4F16-A5FE-1E008B5F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450" y="3179763"/>
                <a:ext cx="14288" cy="22225"/>
              </a:xfrm>
              <a:custGeom>
                <a:avLst/>
                <a:gdLst>
                  <a:gd name="T0" fmla="*/ 104 w 2"/>
                  <a:gd name="T1" fmla="*/ 107 h 3"/>
                  <a:gd name="T2" fmla="*/ 0 w 2"/>
                  <a:gd name="T3" fmla="*/ 303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4" name="Freeform 143">
                <a:extLst>
                  <a:ext uri="{FF2B5EF4-FFF2-40B4-BE49-F238E27FC236}">
                    <a16:creationId xmlns:a16="http://schemas.microsoft.com/office/drawing/2014/main" id="{20EE3E77-4AD1-44B7-9253-B740F8234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525" y="3179763"/>
                <a:ext cx="7938" cy="22225"/>
              </a:xfrm>
              <a:custGeom>
                <a:avLst/>
                <a:gdLst>
                  <a:gd name="T0" fmla="*/ 125 w 1"/>
                  <a:gd name="T1" fmla="*/ 0 h 3"/>
                  <a:gd name="T2" fmla="*/ 125 w 1"/>
                  <a:gd name="T3" fmla="*/ 303 h 3"/>
                  <a:gd name="T4" fmla="*/ 0 w 1"/>
                  <a:gd name="T5" fmla="*/ 30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5" name="Freeform 144">
                <a:extLst>
                  <a:ext uri="{FF2B5EF4-FFF2-40B4-BE49-F238E27FC236}">
                    <a16:creationId xmlns:a16="http://schemas.microsoft.com/office/drawing/2014/main" id="{710F043D-A7F8-4356-A88D-1B519E32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2913063"/>
                <a:ext cx="300038" cy="542925"/>
              </a:xfrm>
              <a:custGeom>
                <a:avLst/>
                <a:gdLst>
                  <a:gd name="T0" fmla="*/ 0 w 43"/>
                  <a:gd name="T1" fmla="*/ 7505 h 73"/>
                  <a:gd name="T2" fmla="*/ 3653 w 43"/>
                  <a:gd name="T3" fmla="*/ 0 h 73"/>
                  <a:gd name="T4" fmla="*/ 0 w 43"/>
                  <a:gd name="T5" fmla="*/ 7505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3">
                    <a:moveTo>
                      <a:pt x="0" y="73"/>
                    </a:moveTo>
                    <a:cubicBezTo>
                      <a:pt x="0" y="43"/>
                      <a:pt x="17" y="15"/>
                      <a:pt x="43" y="0"/>
                    </a:cubicBezTo>
                    <a:cubicBezTo>
                      <a:pt x="14" y="23"/>
                      <a:pt x="4" y="57"/>
                      <a:pt x="0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6" name="Freeform 145">
                <a:extLst>
                  <a:ext uri="{FF2B5EF4-FFF2-40B4-BE49-F238E27FC236}">
                    <a16:creationId xmlns:a16="http://schemas.microsoft.com/office/drawing/2014/main" id="{63DF5626-5E03-4287-8D9E-428E7AD5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613" y="2935288"/>
                <a:ext cx="842963" cy="1100138"/>
              </a:xfrm>
              <a:custGeom>
                <a:avLst/>
                <a:gdLst>
                  <a:gd name="T0" fmla="*/ 9207 w 121"/>
                  <a:gd name="T1" fmla="*/ 0 h 148"/>
                  <a:gd name="T2" fmla="*/ 0 w 121"/>
                  <a:gd name="T3" fmla="*/ 7698 h 148"/>
                  <a:gd name="T4" fmla="*/ 10225 w 121"/>
                  <a:gd name="T5" fmla="*/ 15194 h 148"/>
                  <a:gd name="T6" fmla="*/ 7008 w 121"/>
                  <a:gd name="T7" fmla="*/ 9032 h 148"/>
                  <a:gd name="T8" fmla="*/ 2870 w 121"/>
                  <a:gd name="T9" fmla="*/ 9646 h 148"/>
                  <a:gd name="T10" fmla="*/ 9207 w 121"/>
                  <a:gd name="T11" fmla="*/ 0 h 1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148">
                    <a:moveTo>
                      <a:pt x="109" y="0"/>
                    </a:moveTo>
                    <a:cubicBezTo>
                      <a:pt x="86" y="5"/>
                      <a:pt x="20" y="35"/>
                      <a:pt x="0" y="75"/>
                    </a:cubicBezTo>
                    <a:cubicBezTo>
                      <a:pt x="5" y="92"/>
                      <a:pt x="49" y="142"/>
                      <a:pt x="121" y="148"/>
                    </a:cubicBezTo>
                    <a:cubicBezTo>
                      <a:pt x="103" y="137"/>
                      <a:pt x="84" y="110"/>
                      <a:pt x="83" y="88"/>
                    </a:cubicBezTo>
                    <a:cubicBezTo>
                      <a:pt x="80" y="99"/>
                      <a:pt x="52" y="104"/>
                      <a:pt x="34" y="94"/>
                    </a:cubicBezTo>
                    <a:cubicBezTo>
                      <a:pt x="16" y="84"/>
                      <a:pt x="47" y="24"/>
                      <a:pt x="109" y="0"/>
                    </a:cubicBezTo>
                    <a:close/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Freeform 146">
                <a:extLst>
                  <a:ext uri="{FF2B5EF4-FFF2-40B4-BE49-F238E27FC236}">
                    <a16:creationId xmlns:a16="http://schemas.microsoft.com/office/drawing/2014/main" id="{8953B76E-60A8-4AFF-BC15-5C298FCAE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0" y="3529013"/>
                <a:ext cx="620713" cy="431800"/>
              </a:xfrm>
              <a:custGeom>
                <a:avLst/>
                <a:gdLst>
                  <a:gd name="T0" fmla="*/ 2201 w 89"/>
                  <a:gd name="T1" fmla="*/ 0 h 58"/>
                  <a:gd name="T2" fmla="*/ 0 w 89"/>
                  <a:gd name="T3" fmla="*/ 5984 h 58"/>
                  <a:gd name="T4" fmla="*/ 3822 w 89"/>
                  <a:gd name="T5" fmla="*/ 5257 h 58"/>
                  <a:gd name="T6" fmla="*/ 6621 w 89"/>
                  <a:gd name="T7" fmla="*/ 5060 h 58"/>
                  <a:gd name="T8" fmla="*/ 7548 w 89"/>
                  <a:gd name="T9" fmla="*/ 2486 h 58"/>
                  <a:gd name="T10" fmla="*/ 2878 w 89"/>
                  <a:gd name="T11" fmla="*/ 3916 h 58"/>
                  <a:gd name="T12" fmla="*/ 2201 w 89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58">
                    <a:moveTo>
                      <a:pt x="26" y="0"/>
                    </a:moveTo>
                    <a:cubicBezTo>
                      <a:pt x="24" y="14"/>
                      <a:pt x="20" y="42"/>
                      <a:pt x="0" y="58"/>
                    </a:cubicBezTo>
                    <a:cubicBezTo>
                      <a:pt x="22" y="56"/>
                      <a:pt x="29" y="52"/>
                      <a:pt x="45" y="51"/>
                    </a:cubicBezTo>
                    <a:cubicBezTo>
                      <a:pt x="62" y="49"/>
                      <a:pt x="72" y="48"/>
                      <a:pt x="78" y="49"/>
                    </a:cubicBezTo>
                    <a:cubicBezTo>
                      <a:pt x="83" y="50"/>
                      <a:pt x="89" y="31"/>
                      <a:pt x="89" y="24"/>
                    </a:cubicBezTo>
                    <a:cubicBezTo>
                      <a:pt x="82" y="36"/>
                      <a:pt x="53" y="46"/>
                      <a:pt x="34" y="38"/>
                    </a:cubicBezTo>
                    <a:cubicBezTo>
                      <a:pt x="24" y="34"/>
                      <a:pt x="34" y="13"/>
                      <a:pt x="26" y="0"/>
                    </a:cubicBezTo>
                    <a:close/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8" name="Freeform 147">
                <a:extLst>
                  <a:ext uri="{FF2B5EF4-FFF2-40B4-BE49-F238E27FC236}">
                    <a16:creationId xmlns:a16="http://schemas.microsoft.com/office/drawing/2014/main" id="{0C5437B3-F9E4-4583-A5CB-266979F8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3165475"/>
                <a:ext cx="481013" cy="401638"/>
              </a:xfrm>
              <a:custGeom>
                <a:avLst/>
                <a:gdLst>
                  <a:gd name="T0" fmla="*/ 0 w 69"/>
                  <a:gd name="T1" fmla="*/ 0 h 54"/>
                  <a:gd name="T2" fmla="*/ 5845 w 69"/>
                  <a:gd name="T3" fmla="*/ 5552 h 54"/>
                  <a:gd name="T4" fmla="*/ 347 w 69"/>
                  <a:gd name="T5" fmla="*/ 153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54">
                    <a:moveTo>
                      <a:pt x="0" y="0"/>
                    </a:moveTo>
                    <a:cubicBezTo>
                      <a:pt x="7" y="1"/>
                      <a:pt x="53" y="35"/>
                      <a:pt x="69" y="54"/>
                    </a:cubicBezTo>
                    <a:cubicBezTo>
                      <a:pt x="53" y="43"/>
                      <a:pt x="11" y="8"/>
                      <a:pt x="4" y="15"/>
                    </a:cubicBezTo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9" name="Freeform 148">
                <a:extLst>
                  <a:ext uri="{FF2B5EF4-FFF2-40B4-BE49-F238E27FC236}">
                    <a16:creationId xmlns:a16="http://schemas.microsoft.com/office/drawing/2014/main" id="{C23A76B6-CA41-474A-9939-90E02FC16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0" y="3767138"/>
                <a:ext cx="180975" cy="134938"/>
              </a:xfrm>
              <a:custGeom>
                <a:avLst/>
                <a:gdLst>
                  <a:gd name="T0" fmla="*/ 0 w 26"/>
                  <a:gd name="T1" fmla="*/ 1894 h 18"/>
                  <a:gd name="T2" fmla="*/ 1767 w 26"/>
                  <a:gd name="T3" fmla="*/ 0 h 18"/>
                  <a:gd name="T4" fmla="*/ 596 w 26"/>
                  <a:gd name="T5" fmla="*/ 425 h 18"/>
                  <a:gd name="T6" fmla="*/ 79 w 26"/>
                  <a:gd name="T7" fmla="*/ 158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18"/>
                    </a:moveTo>
                    <a:cubicBezTo>
                      <a:pt x="11" y="18"/>
                      <a:pt x="26" y="15"/>
                      <a:pt x="21" y="0"/>
                    </a:cubicBezTo>
                    <a:cubicBezTo>
                      <a:pt x="20" y="8"/>
                      <a:pt x="11" y="17"/>
                      <a:pt x="7" y="4"/>
                    </a:cubicBezTo>
                    <a:cubicBezTo>
                      <a:pt x="2" y="5"/>
                      <a:pt x="0" y="10"/>
                      <a:pt x="1" y="15"/>
                    </a:cubicBezTo>
                  </a:path>
                </a:pathLst>
              </a:custGeom>
              <a:solidFill>
                <a:srgbClr val="EC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0" name="Freeform 149">
                <a:extLst>
                  <a:ext uri="{FF2B5EF4-FFF2-40B4-BE49-F238E27FC236}">
                    <a16:creationId xmlns:a16="http://schemas.microsoft.com/office/drawing/2014/main" id="{540B9237-5DAD-492D-BEE7-92412FBBD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388" y="3573463"/>
                <a:ext cx="111125" cy="127000"/>
              </a:xfrm>
              <a:custGeom>
                <a:avLst/>
                <a:gdLst>
                  <a:gd name="T0" fmla="*/ 595 w 16"/>
                  <a:gd name="T1" fmla="*/ 1769 h 17"/>
                  <a:gd name="T2" fmla="*/ 1339 w 16"/>
                  <a:gd name="T3" fmla="*/ 1464 h 17"/>
                  <a:gd name="T4" fmla="*/ 346 w 16"/>
                  <a:gd name="T5" fmla="*/ 13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9" y="15"/>
                      <a:pt x="12" y="14"/>
                      <a:pt x="16" y="14"/>
                    </a:cubicBezTo>
                    <a:cubicBezTo>
                      <a:pt x="13" y="12"/>
                      <a:pt x="0" y="0"/>
                      <a:pt x="4" y="13"/>
                    </a:cubicBezTo>
                  </a:path>
                </a:pathLst>
              </a:custGeom>
              <a:solidFill>
                <a:srgbClr val="EC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1" name="Freeform 150">
                <a:extLst>
                  <a:ext uri="{FF2B5EF4-FFF2-40B4-BE49-F238E27FC236}">
                    <a16:creationId xmlns:a16="http://schemas.microsoft.com/office/drawing/2014/main" id="{96E38DF9-802B-472B-AAE7-848BCE11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088" y="3678238"/>
                <a:ext cx="98425" cy="133350"/>
              </a:xfrm>
              <a:custGeom>
                <a:avLst/>
                <a:gdLst>
                  <a:gd name="T0" fmla="*/ 354 w 14"/>
                  <a:gd name="T1" fmla="*/ 1111 h 18"/>
                  <a:gd name="T2" fmla="*/ 1218 w 14"/>
                  <a:gd name="T3" fmla="*/ 611 h 18"/>
                  <a:gd name="T4" fmla="*/ 784 w 14"/>
                  <a:gd name="T5" fmla="*/ 1633 h 18"/>
                  <a:gd name="T6" fmla="*/ 257 w 14"/>
                  <a:gd name="T7" fmla="*/ 133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4" y="11"/>
                    </a:moveTo>
                    <a:cubicBezTo>
                      <a:pt x="0" y="4"/>
                      <a:pt x="10" y="0"/>
                      <a:pt x="14" y="6"/>
                    </a:cubicBezTo>
                    <a:cubicBezTo>
                      <a:pt x="4" y="5"/>
                      <a:pt x="8" y="11"/>
                      <a:pt x="9" y="16"/>
                    </a:cubicBezTo>
                    <a:cubicBezTo>
                      <a:pt x="6" y="18"/>
                      <a:pt x="5" y="16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2" name="Freeform 151">
                <a:extLst>
                  <a:ext uri="{FF2B5EF4-FFF2-40B4-BE49-F238E27FC236}">
                    <a16:creationId xmlns:a16="http://schemas.microsoft.com/office/drawing/2014/main" id="{011E630A-7D8F-491C-900D-FB624A1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947738" cy="646113"/>
              </a:xfrm>
              <a:custGeom>
                <a:avLst/>
                <a:gdLst>
                  <a:gd name="T0" fmla="*/ 847 w 136"/>
                  <a:gd name="T1" fmla="*/ 8711 h 87"/>
                  <a:gd name="T2" fmla="*/ 926 w 136"/>
                  <a:gd name="T3" fmla="*/ 8402 h 87"/>
                  <a:gd name="T4" fmla="*/ 1097 w 136"/>
                  <a:gd name="T5" fmla="*/ 8098 h 87"/>
                  <a:gd name="T6" fmla="*/ 1097 w 136"/>
                  <a:gd name="T7" fmla="*/ 8098 h 87"/>
                  <a:gd name="T8" fmla="*/ 1273 w 136"/>
                  <a:gd name="T9" fmla="*/ 7682 h 87"/>
                  <a:gd name="T10" fmla="*/ 1348 w 136"/>
                  <a:gd name="T11" fmla="*/ 7574 h 87"/>
                  <a:gd name="T12" fmla="*/ 1598 w 136"/>
                  <a:gd name="T13" fmla="*/ 7158 h 87"/>
                  <a:gd name="T14" fmla="*/ 1598 w 136"/>
                  <a:gd name="T15" fmla="*/ 7069 h 87"/>
                  <a:gd name="T16" fmla="*/ 1945 w 136"/>
                  <a:gd name="T17" fmla="*/ 6545 h 87"/>
                  <a:gd name="T18" fmla="*/ 1945 w 136"/>
                  <a:gd name="T19" fmla="*/ 6456 h 87"/>
                  <a:gd name="T20" fmla="*/ 2370 w 136"/>
                  <a:gd name="T21" fmla="*/ 5932 h 87"/>
                  <a:gd name="T22" fmla="*/ 2445 w 136"/>
                  <a:gd name="T23" fmla="*/ 5843 h 87"/>
                  <a:gd name="T24" fmla="*/ 2871 w 136"/>
                  <a:gd name="T25" fmla="*/ 5230 h 87"/>
                  <a:gd name="T26" fmla="*/ 2871 w 136"/>
                  <a:gd name="T27" fmla="*/ 5230 h 87"/>
                  <a:gd name="T28" fmla="*/ 4065 w 136"/>
                  <a:gd name="T29" fmla="*/ 3897 h 87"/>
                  <a:gd name="T30" fmla="*/ 4144 w 136"/>
                  <a:gd name="T31" fmla="*/ 3785 h 87"/>
                  <a:gd name="T32" fmla="*/ 4816 w 136"/>
                  <a:gd name="T33" fmla="*/ 3172 h 87"/>
                  <a:gd name="T34" fmla="*/ 4912 w 136"/>
                  <a:gd name="T35" fmla="*/ 3172 h 87"/>
                  <a:gd name="T36" fmla="*/ 5667 w 136"/>
                  <a:gd name="T37" fmla="*/ 2559 h 87"/>
                  <a:gd name="T38" fmla="*/ 5764 w 136"/>
                  <a:gd name="T39" fmla="*/ 2451 h 87"/>
                  <a:gd name="T40" fmla="*/ 6589 w 136"/>
                  <a:gd name="T41" fmla="*/ 1946 h 87"/>
                  <a:gd name="T42" fmla="*/ 6765 w 136"/>
                  <a:gd name="T43" fmla="*/ 1839 h 87"/>
                  <a:gd name="T44" fmla="*/ 7686 w 136"/>
                  <a:gd name="T45" fmla="*/ 1333 h 87"/>
                  <a:gd name="T46" fmla="*/ 7783 w 136"/>
                  <a:gd name="T47" fmla="*/ 1226 h 87"/>
                  <a:gd name="T48" fmla="*/ 8806 w 136"/>
                  <a:gd name="T49" fmla="*/ 809 h 87"/>
                  <a:gd name="T50" fmla="*/ 8959 w 136"/>
                  <a:gd name="T51" fmla="*/ 720 h 87"/>
                  <a:gd name="T52" fmla="*/ 10153 w 136"/>
                  <a:gd name="T53" fmla="*/ 416 h 87"/>
                  <a:gd name="T54" fmla="*/ 10232 w 136"/>
                  <a:gd name="T55" fmla="*/ 304 h 87"/>
                  <a:gd name="T56" fmla="*/ 11505 w 136"/>
                  <a:gd name="T57" fmla="*/ 0 h 87"/>
                  <a:gd name="T58" fmla="*/ 11505 w 136"/>
                  <a:gd name="T59" fmla="*/ 0 h 87"/>
                  <a:gd name="T60" fmla="*/ 0 w 136"/>
                  <a:gd name="T61" fmla="*/ 8907 h 87"/>
                  <a:gd name="T62" fmla="*/ 0 w 136"/>
                  <a:gd name="T63" fmla="*/ 8907 h 87"/>
                  <a:gd name="T64" fmla="*/ 847 w 136"/>
                  <a:gd name="T65" fmla="*/ 8711 h 87"/>
                  <a:gd name="T66" fmla="*/ 847 w 136"/>
                  <a:gd name="T67" fmla="*/ 8711 h 8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87">
                    <a:moveTo>
                      <a:pt x="10" y="85"/>
                    </a:moveTo>
                    <a:cubicBezTo>
                      <a:pt x="10" y="84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78"/>
                      <a:pt x="14" y="76"/>
                      <a:pt x="15" y="75"/>
                    </a:cubicBezTo>
                    <a:cubicBezTo>
                      <a:pt x="15" y="75"/>
                      <a:pt x="16" y="75"/>
                      <a:pt x="16" y="74"/>
                    </a:cubicBezTo>
                    <a:cubicBezTo>
                      <a:pt x="17" y="73"/>
                      <a:pt x="18" y="72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20" y="68"/>
                      <a:pt x="22" y="66"/>
                      <a:pt x="23" y="64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5" y="62"/>
                      <a:pt x="26" y="60"/>
                      <a:pt x="28" y="58"/>
                    </a:cubicBezTo>
                    <a:cubicBezTo>
                      <a:pt x="28" y="58"/>
                      <a:pt x="28" y="57"/>
                      <a:pt x="29" y="57"/>
                    </a:cubicBezTo>
                    <a:cubicBezTo>
                      <a:pt x="30" y="55"/>
                      <a:pt x="32" y="53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8" y="47"/>
                      <a:pt x="43" y="42"/>
                      <a:pt x="48" y="38"/>
                    </a:cubicBezTo>
                    <a:cubicBezTo>
                      <a:pt x="49" y="38"/>
                      <a:pt x="49" y="38"/>
                      <a:pt x="49" y="37"/>
                    </a:cubicBezTo>
                    <a:cubicBezTo>
                      <a:pt x="52" y="35"/>
                      <a:pt x="54" y="33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61" y="29"/>
                      <a:pt x="64" y="27"/>
                      <a:pt x="67" y="25"/>
                    </a:cubicBezTo>
                    <a:cubicBezTo>
                      <a:pt x="67" y="25"/>
                      <a:pt x="68" y="24"/>
                      <a:pt x="68" y="24"/>
                    </a:cubicBezTo>
                    <a:cubicBezTo>
                      <a:pt x="71" y="22"/>
                      <a:pt x="75" y="20"/>
                      <a:pt x="78" y="19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6"/>
                      <a:pt x="87" y="15"/>
                      <a:pt x="91" y="13"/>
                    </a:cubicBezTo>
                    <a:cubicBezTo>
                      <a:pt x="91" y="13"/>
                      <a:pt x="92" y="13"/>
                      <a:pt x="92" y="12"/>
                    </a:cubicBezTo>
                    <a:cubicBezTo>
                      <a:pt x="96" y="11"/>
                      <a:pt x="100" y="9"/>
                      <a:pt x="104" y="8"/>
                    </a:cubicBezTo>
                    <a:cubicBezTo>
                      <a:pt x="105" y="8"/>
                      <a:pt x="106" y="8"/>
                      <a:pt x="106" y="7"/>
                    </a:cubicBezTo>
                    <a:cubicBezTo>
                      <a:pt x="110" y="6"/>
                      <a:pt x="115" y="5"/>
                      <a:pt x="120" y="4"/>
                    </a:cubicBezTo>
                    <a:cubicBezTo>
                      <a:pt x="120" y="4"/>
                      <a:pt x="120" y="4"/>
                      <a:pt x="121" y="3"/>
                    </a:cubicBezTo>
                    <a:cubicBezTo>
                      <a:pt x="126" y="2"/>
                      <a:pt x="131" y="1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7"/>
                      <a:pt x="7" y="86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lose/>
                  </a:path>
                </a:pathLst>
              </a:custGeom>
              <a:solidFill>
                <a:srgbClr val="ED9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3" name="Freeform 152">
                <a:extLst>
                  <a:ext uri="{FF2B5EF4-FFF2-40B4-BE49-F238E27FC236}">
                    <a16:creationId xmlns:a16="http://schemas.microsoft.com/office/drawing/2014/main" id="{666AE960-6186-4D19-94A7-AC447FFCC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4035425"/>
                <a:ext cx="877888" cy="111125"/>
              </a:xfrm>
              <a:custGeom>
                <a:avLst/>
                <a:gdLst>
                  <a:gd name="T0" fmla="*/ 0 w 126"/>
                  <a:gd name="T1" fmla="*/ 1218 h 15"/>
                  <a:gd name="T2" fmla="*/ 10652 w 126"/>
                  <a:gd name="T3" fmla="*/ 0 h 15"/>
                  <a:gd name="T4" fmla="*/ 0 w 126"/>
                  <a:gd name="T5" fmla="*/ 12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6" h="15">
                    <a:moveTo>
                      <a:pt x="0" y="12"/>
                    </a:moveTo>
                    <a:cubicBezTo>
                      <a:pt x="18" y="15"/>
                      <a:pt x="85" y="12"/>
                      <a:pt x="126" y="0"/>
                    </a:cubicBezTo>
                    <a:cubicBezTo>
                      <a:pt x="114" y="2"/>
                      <a:pt x="26" y="1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4" name="Freeform 153">
                <a:extLst>
                  <a:ext uri="{FF2B5EF4-FFF2-40B4-BE49-F238E27FC236}">
                    <a16:creationId xmlns:a16="http://schemas.microsoft.com/office/drawing/2014/main" id="{271964AC-BFF5-424F-BA12-FA8690679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413" y="2295525"/>
                <a:ext cx="1958975" cy="720725"/>
              </a:xfrm>
              <a:custGeom>
                <a:avLst/>
                <a:gdLst>
                  <a:gd name="T0" fmla="*/ 0 w 281"/>
                  <a:gd name="T1" fmla="*/ 9946 h 97"/>
                  <a:gd name="T2" fmla="*/ 23797 w 281"/>
                  <a:gd name="T3" fmla="*/ 5851 h 97"/>
                  <a:gd name="T4" fmla="*/ 0 w 281"/>
                  <a:gd name="T5" fmla="*/ 99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1" h="97">
                    <a:moveTo>
                      <a:pt x="0" y="97"/>
                    </a:moveTo>
                    <a:cubicBezTo>
                      <a:pt x="46" y="47"/>
                      <a:pt x="149" y="0"/>
                      <a:pt x="281" y="57"/>
                    </a:cubicBezTo>
                    <a:cubicBezTo>
                      <a:pt x="191" y="10"/>
                      <a:pt x="66" y="6"/>
                      <a:pt x="0" y="97"/>
                    </a:cubicBezTo>
                    <a:close/>
                  </a:path>
                </a:pathLst>
              </a:custGeom>
              <a:solidFill>
                <a:srgbClr val="FFFC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Freeform 154">
                <a:extLst>
                  <a:ext uri="{FF2B5EF4-FFF2-40B4-BE49-F238E27FC236}">
                    <a16:creationId xmlns:a16="http://schemas.microsoft.com/office/drawing/2014/main" id="{1A69DB94-EB72-4F4E-AB54-AA631E50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4198938"/>
                <a:ext cx="989013" cy="312738"/>
              </a:xfrm>
              <a:custGeom>
                <a:avLst/>
                <a:gdLst>
                  <a:gd name="T0" fmla="*/ 0 w 142"/>
                  <a:gd name="T1" fmla="*/ 3827 h 42"/>
                  <a:gd name="T2" fmla="*/ 11991 w 142"/>
                  <a:gd name="T3" fmla="*/ 0 h 42"/>
                  <a:gd name="T4" fmla="*/ 0 w 142"/>
                  <a:gd name="T5" fmla="*/ 3827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42">
                    <a:moveTo>
                      <a:pt x="0" y="37"/>
                    </a:moveTo>
                    <a:cubicBezTo>
                      <a:pt x="29" y="36"/>
                      <a:pt x="112" y="17"/>
                      <a:pt x="142" y="0"/>
                    </a:cubicBezTo>
                    <a:cubicBezTo>
                      <a:pt x="124" y="15"/>
                      <a:pt x="47" y="42"/>
                      <a:pt x="0" y="37"/>
                    </a:cubicBezTo>
                    <a:close/>
                  </a:path>
                </a:pathLst>
              </a:custGeom>
              <a:solidFill>
                <a:srgbClr val="FFFC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6" name="Freeform 155">
                <a:extLst>
                  <a:ext uri="{FF2B5EF4-FFF2-40B4-BE49-F238E27FC236}">
                    <a16:creationId xmlns:a16="http://schemas.microsoft.com/office/drawing/2014/main" id="{188C3045-7430-4F9A-A120-48DAFF26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3321050"/>
                <a:ext cx="250825" cy="52388"/>
              </a:xfrm>
              <a:custGeom>
                <a:avLst/>
                <a:gdLst>
                  <a:gd name="T0" fmla="*/ 0 w 36"/>
                  <a:gd name="T1" fmla="*/ 0 h 7"/>
                  <a:gd name="T2" fmla="*/ 676 w 36"/>
                  <a:gd name="T3" fmla="*/ 424 h 7"/>
                  <a:gd name="T4" fmla="*/ 1598 w 36"/>
                  <a:gd name="T5" fmla="*/ 424 h 7"/>
                  <a:gd name="T6" fmla="*/ 2023 w 36"/>
                  <a:gd name="T7" fmla="*/ 622 h 7"/>
                  <a:gd name="T8" fmla="*/ 2541 w 36"/>
                  <a:gd name="T9" fmla="*/ 735 h 7"/>
                  <a:gd name="T10" fmla="*/ 3042 w 36"/>
                  <a:gd name="T11" fmla="*/ 62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3" y="0"/>
                      <a:pt x="6" y="2"/>
                      <a:pt x="8" y="4"/>
                    </a:cubicBezTo>
                    <a:cubicBezTo>
                      <a:pt x="12" y="6"/>
                      <a:pt x="15" y="4"/>
                      <a:pt x="19" y="4"/>
                    </a:cubicBezTo>
                    <a:cubicBezTo>
                      <a:pt x="21" y="5"/>
                      <a:pt x="22" y="6"/>
                      <a:pt x="24" y="6"/>
                    </a:cubicBezTo>
                    <a:cubicBezTo>
                      <a:pt x="26" y="7"/>
                      <a:pt x="28" y="7"/>
                      <a:pt x="30" y="7"/>
                    </a:cubicBezTo>
                    <a:cubicBezTo>
                      <a:pt x="31" y="7"/>
                      <a:pt x="35" y="6"/>
                      <a:pt x="36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7" name="Freeform 156">
                <a:extLst>
                  <a:ext uri="{FF2B5EF4-FFF2-40B4-BE49-F238E27FC236}">
                    <a16:creationId xmlns:a16="http://schemas.microsoft.com/office/drawing/2014/main" id="{E07915E3-901D-4DD5-B932-D0F41A15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50" y="3500438"/>
                <a:ext cx="166688" cy="36513"/>
              </a:xfrm>
              <a:custGeom>
                <a:avLst/>
                <a:gdLst>
                  <a:gd name="T0" fmla="*/ 0 w 24"/>
                  <a:gd name="T1" fmla="*/ 488 h 5"/>
                  <a:gd name="T2" fmla="*/ 669 w 24"/>
                  <a:gd name="T3" fmla="*/ 294 h 5"/>
                  <a:gd name="T4" fmla="*/ 1264 w 24"/>
                  <a:gd name="T5" fmla="*/ 294 h 5"/>
                  <a:gd name="T6" fmla="*/ 1588 w 24"/>
                  <a:gd name="T7" fmla="*/ 0 h 5"/>
                  <a:gd name="T8" fmla="*/ 2008 w 2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cubicBezTo>
                      <a:pt x="3" y="5"/>
                      <a:pt x="5" y="4"/>
                      <a:pt x="8" y="3"/>
                    </a:cubicBezTo>
                    <a:cubicBezTo>
                      <a:pt x="10" y="2"/>
                      <a:pt x="12" y="3"/>
                      <a:pt x="15" y="3"/>
                    </a:cubicBezTo>
                    <a:cubicBezTo>
                      <a:pt x="17" y="3"/>
                      <a:pt x="17" y="1"/>
                      <a:pt x="19" y="0"/>
                    </a:cubicBezTo>
                    <a:cubicBezTo>
                      <a:pt x="21" y="0"/>
                      <a:pt x="23" y="0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8" name="Freeform 157">
                <a:extLst>
                  <a:ext uri="{FF2B5EF4-FFF2-40B4-BE49-F238E27FC236}">
                    <a16:creationId xmlns:a16="http://schemas.microsoft.com/office/drawing/2014/main" id="{11247B55-8545-4E22-A975-1C54C1695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863" y="3611563"/>
                <a:ext cx="146050" cy="103188"/>
              </a:xfrm>
              <a:custGeom>
                <a:avLst/>
                <a:gdLst>
                  <a:gd name="T0" fmla="*/ 0 w 21"/>
                  <a:gd name="T1" fmla="*/ 1402 h 14"/>
                  <a:gd name="T2" fmla="*/ 346 w 21"/>
                  <a:gd name="T3" fmla="*/ 994 h 14"/>
                  <a:gd name="T4" fmla="*/ 846 w 21"/>
                  <a:gd name="T5" fmla="*/ 497 h 14"/>
                  <a:gd name="T6" fmla="*/ 1766 w 21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3" y="14"/>
                      <a:pt x="3" y="12"/>
                      <a:pt x="4" y="10"/>
                    </a:cubicBezTo>
                    <a:cubicBezTo>
                      <a:pt x="6" y="7"/>
                      <a:pt x="7" y="7"/>
                      <a:pt x="10" y="5"/>
                    </a:cubicBezTo>
                    <a:cubicBezTo>
                      <a:pt x="13" y="4"/>
                      <a:pt x="17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9" name="Freeform 158">
                <a:extLst>
                  <a:ext uri="{FF2B5EF4-FFF2-40B4-BE49-F238E27FC236}">
                    <a16:creationId xmlns:a16="http://schemas.microsoft.com/office/drawing/2014/main" id="{64E52298-6AF3-46E5-8F55-63D6E7331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760788"/>
                <a:ext cx="63500" cy="117475"/>
              </a:xfrm>
              <a:custGeom>
                <a:avLst/>
                <a:gdLst>
                  <a:gd name="T0" fmla="*/ 0 w 9"/>
                  <a:gd name="T1" fmla="*/ 1582 h 16"/>
                  <a:gd name="T2" fmla="*/ 79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2" y="10"/>
                      <a:pt x="5" y="4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0" name="Freeform 159">
                <a:extLst>
                  <a:ext uri="{FF2B5EF4-FFF2-40B4-BE49-F238E27FC236}">
                    <a16:creationId xmlns:a16="http://schemas.microsoft.com/office/drawing/2014/main" id="{617CCCBA-D538-476B-94B9-91058C055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3760788"/>
                <a:ext cx="41275" cy="244475"/>
              </a:xfrm>
              <a:custGeom>
                <a:avLst/>
                <a:gdLst>
                  <a:gd name="T0" fmla="*/ 490 w 6"/>
                  <a:gd name="T1" fmla="*/ 0 h 33"/>
                  <a:gd name="T2" fmla="*/ 243 w 6"/>
                  <a:gd name="T3" fmla="*/ 807 h 33"/>
                  <a:gd name="T4" fmla="*/ 169 w 6"/>
                  <a:gd name="T5" fmla="*/ 1722 h 33"/>
                  <a:gd name="T6" fmla="*/ 243 w 6"/>
                  <a:gd name="T7" fmla="*/ 2329 h 33"/>
                  <a:gd name="T8" fmla="*/ 169 w 6"/>
                  <a:gd name="T9" fmla="*/ 335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0"/>
                    </a:moveTo>
                    <a:cubicBezTo>
                      <a:pt x="5" y="3"/>
                      <a:pt x="4" y="5"/>
                      <a:pt x="3" y="8"/>
                    </a:cubicBezTo>
                    <a:cubicBezTo>
                      <a:pt x="3" y="11"/>
                      <a:pt x="3" y="14"/>
                      <a:pt x="2" y="17"/>
                    </a:cubicBezTo>
                    <a:cubicBezTo>
                      <a:pt x="2" y="20"/>
                      <a:pt x="2" y="20"/>
                      <a:pt x="3" y="23"/>
                    </a:cubicBezTo>
                    <a:cubicBezTo>
                      <a:pt x="3" y="26"/>
                      <a:pt x="0" y="30"/>
                      <a:pt x="2" y="3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1" name="Freeform 160">
                <a:extLst>
                  <a:ext uri="{FF2B5EF4-FFF2-40B4-BE49-F238E27FC236}">
                    <a16:creationId xmlns:a16="http://schemas.microsoft.com/office/drawing/2014/main" id="{089CA0B0-BB0F-4FD0-B818-A18F2EF31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3760788"/>
                <a:ext cx="41275" cy="236538"/>
              </a:xfrm>
              <a:custGeom>
                <a:avLst/>
                <a:gdLst>
                  <a:gd name="T0" fmla="*/ 74 w 6"/>
                  <a:gd name="T1" fmla="*/ 0 h 32"/>
                  <a:gd name="T2" fmla="*/ 0 w 6"/>
                  <a:gd name="T3" fmla="*/ 717 h 32"/>
                  <a:gd name="T4" fmla="*/ 243 w 6"/>
                  <a:gd name="T5" fmla="*/ 1714 h 32"/>
                  <a:gd name="T6" fmla="*/ 243 w 6"/>
                  <a:gd name="T7" fmla="*/ 2733 h 32"/>
                  <a:gd name="T8" fmla="*/ 321 w 6"/>
                  <a:gd name="T9" fmla="*/ 323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1" y="0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0" y="11"/>
                      <a:pt x="2" y="13"/>
                      <a:pt x="3" y="17"/>
                    </a:cubicBezTo>
                    <a:cubicBezTo>
                      <a:pt x="4" y="20"/>
                      <a:pt x="2" y="23"/>
                      <a:pt x="3" y="27"/>
                    </a:cubicBezTo>
                    <a:cubicBezTo>
                      <a:pt x="4" y="30"/>
                      <a:pt x="6" y="29"/>
                      <a:pt x="4" y="3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2" name="Freeform 161">
                <a:extLst>
                  <a:ext uri="{FF2B5EF4-FFF2-40B4-BE49-F238E27FC236}">
                    <a16:creationId xmlns:a16="http://schemas.microsoft.com/office/drawing/2014/main" id="{44F1534A-7EAD-4F8C-9B1C-4C6915BD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925" y="3633788"/>
                <a:ext cx="139700" cy="282575"/>
              </a:xfrm>
              <a:custGeom>
                <a:avLst/>
                <a:gdLst>
                  <a:gd name="T0" fmla="*/ 0 w 20"/>
                  <a:gd name="T1" fmla="*/ 0 h 38"/>
                  <a:gd name="T2" fmla="*/ 854 w 20"/>
                  <a:gd name="T3" fmla="*/ 1447 h 38"/>
                  <a:gd name="T4" fmla="*/ 1628 w 20"/>
                  <a:gd name="T5" fmla="*/ 390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cubicBezTo>
                      <a:pt x="0" y="6"/>
                      <a:pt x="6" y="10"/>
                      <a:pt x="10" y="14"/>
                    </a:cubicBezTo>
                    <a:cubicBezTo>
                      <a:pt x="16" y="20"/>
                      <a:pt x="20" y="29"/>
                      <a:pt x="19" y="38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3" name="Freeform 162">
                <a:extLst>
                  <a:ext uri="{FF2B5EF4-FFF2-40B4-BE49-F238E27FC236}">
                    <a16:creationId xmlns:a16="http://schemas.microsoft.com/office/drawing/2014/main" id="{3E6FE62D-318E-47E0-B778-FDCBBF7E6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488" y="3633788"/>
                <a:ext cx="195263" cy="74613"/>
              </a:xfrm>
              <a:custGeom>
                <a:avLst/>
                <a:gdLst>
                  <a:gd name="T0" fmla="*/ 0 w 28"/>
                  <a:gd name="T1" fmla="*/ 0 h 10"/>
                  <a:gd name="T2" fmla="*/ 1098 w 28"/>
                  <a:gd name="T3" fmla="*/ 418 h 10"/>
                  <a:gd name="T4" fmla="*/ 2372 w 28"/>
                  <a:gd name="T5" fmla="*/ 10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0">
                    <a:moveTo>
                      <a:pt x="0" y="0"/>
                    </a:moveTo>
                    <a:cubicBezTo>
                      <a:pt x="4" y="3"/>
                      <a:pt x="9" y="2"/>
                      <a:pt x="13" y="4"/>
                    </a:cubicBezTo>
                    <a:cubicBezTo>
                      <a:pt x="18" y="6"/>
                      <a:pt x="22" y="10"/>
                      <a:pt x="28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4" name="Freeform 163">
                <a:extLst>
                  <a:ext uri="{FF2B5EF4-FFF2-40B4-BE49-F238E27FC236}">
                    <a16:creationId xmlns:a16="http://schemas.microsoft.com/office/drawing/2014/main" id="{AB9110FD-CADF-4A98-AB31-E596377CC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138" y="3440113"/>
                <a:ext cx="160338" cy="22225"/>
              </a:xfrm>
              <a:custGeom>
                <a:avLst/>
                <a:gdLst>
                  <a:gd name="T0" fmla="*/ 0 w 23"/>
                  <a:gd name="T1" fmla="*/ 196 h 3"/>
                  <a:gd name="T2" fmla="*/ 848 w 23"/>
                  <a:gd name="T3" fmla="*/ 0 h 3"/>
                  <a:gd name="T4" fmla="*/ 1950 w 23"/>
                  <a:gd name="T5" fmla="*/ 19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0" y="2"/>
                    </a:moveTo>
                    <a:cubicBezTo>
                      <a:pt x="3" y="0"/>
                      <a:pt x="6" y="0"/>
                      <a:pt x="10" y="0"/>
                    </a:cubicBezTo>
                    <a:cubicBezTo>
                      <a:pt x="14" y="0"/>
                      <a:pt x="19" y="3"/>
                      <a:pt x="23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5" name="Freeform 164">
                <a:extLst>
                  <a:ext uri="{FF2B5EF4-FFF2-40B4-BE49-F238E27FC236}">
                    <a16:creationId xmlns:a16="http://schemas.microsoft.com/office/drawing/2014/main" id="{762994F0-A38D-4D25-8BA3-404CE05F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3060700"/>
                <a:ext cx="133350" cy="230188"/>
              </a:xfrm>
              <a:custGeom>
                <a:avLst/>
                <a:gdLst>
                  <a:gd name="T0" fmla="*/ 0 w 19"/>
                  <a:gd name="T1" fmla="*/ 3171 h 31"/>
                  <a:gd name="T2" fmla="*/ 177 w 19"/>
                  <a:gd name="T3" fmla="*/ 2671 h 31"/>
                  <a:gd name="T4" fmla="*/ 959 w 19"/>
                  <a:gd name="T5" fmla="*/ 2058 h 31"/>
                  <a:gd name="T6" fmla="*/ 1291 w 19"/>
                  <a:gd name="T7" fmla="*/ 1118 h 31"/>
                  <a:gd name="T8" fmla="*/ 1640 w 19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0" y="31"/>
                    </a:moveTo>
                    <a:cubicBezTo>
                      <a:pt x="1" y="30"/>
                      <a:pt x="1" y="28"/>
                      <a:pt x="2" y="26"/>
                    </a:cubicBezTo>
                    <a:cubicBezTo>
                      <a:pt x="5" y="22"/>
                      <a:pt x="8" y="23"/>
                      <a:pt x="11" y="20"/>
                    </a:cubicBezTo>
                    <a:cubicBezTo>
                      <a:pt x="13" y="18"/>
                      <a:pt x="14" y="14"/>
                      <a:pt x="15" y="11"/>
                    </a:cubicBezTo>
                    <a:cubicBezTo>
                      <a:pt x="16" y="7"/>
                      <a:pt x="17" y="4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6" name="Freeform 165">
                <a:extLst>
                  <a:ext uri="{FF2B5EF4-FFF2-40B4-BE49-F238E27FC236}">
                    <a16:creationId xmlns:a16="http://schemas.microsoft.com/office/drawing/2014/main" id="{6F333B21-B739-4FAC-AFCE-896028346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575" y="3009900"/>
                <a:ext cx="14288" cy="185738"/>
              </a:xfrm>
              <a:custGeom>
                <a:avLst/>
                <a:gdLst>
                  <a:gd name="T0" fmla="*/ 0 w 2"/>
                  <a:gd name="T1" fmla="*/ 2565 h 25"/>
                  <a:gd name="T2" fmla="*/ 185 w 2"/>
                  <a:gd name="T3" fmla="*/ 1446 h 25"/>
                  <a:gd name="T4" fmla="*/ 185 w 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1" y="21"/>
                      <a:pt x="2" y="17"/>
                      <a:pt x="2" y="14"/>
                    </a:cubicBezTo>
                    <a:cubicBezTo>
                      <a:pt x="2" y="8"/>
                      <a:pt x="0" y="5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7" name="Freeform 166">
                <a:extLst>
                  <a:ext uri="{FF2B5EF4-FFF2-40B4-BE49-F238E27FC236}">
                    <a16:creationId xmlns:a16="http://schemas.microsoft.com/office/drawing/2014/main" id="{9B9A6BFE-8540-4A90-874B-11BC42D1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050" y="3068638"/>
                <a:ext cx="41275" cy="127000"/>
              </a:xfrm>
              <a:custGeom>
                <a:avLst/>
                <a:gdLst>
                  <a:gd name="T0" fmla="*/ 321 w 6"/>
                  <a:gd name="T1" fmla="*/ 0 h 17"/>
                  <a:gd name="T2" fmla="*/ 412 w 6"/>
                  <a:gd name="T3" fmla="*/ 1351 h 17"/>
                  <a:gd name="T4" fmla="*/ 0 w 6"/>
                  <a:gd name="T5" fmla="*/ 17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6" y="4"/>
                      <a:pt x="5" y="9"/>
                      <a:pt x="5" y="13"/>
                    </a:cubicBezTo>
                    <a:cubicBezTo>
                      <a:pt x="5" y="16"/>
                      <a:pt x="4" y="1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8" name="Freeform 167">
                <a:extLst>
                  <a:ext uri="{FF2B5EF4-FFF2-40B4-BE49-F238E27FC236}">
                    <a16:creationId xmlns:a16="http://schemas.microsoft.com/office/drawing/2014/main" id="{C47F8850-4C5E-47E6-9F05-23BF87BE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213" y="3195638"/>
                <a:ext cx="131763" cy="95250"/>
              </a:xfrm>
              <a:custGeom>
                <a:avLst/>
                <a:gdLst>
                  <a:gd name="T0" fmla="*/ 0 w 19"/>
                  <a:gd name="T1" fmla="*/ 0 h 13"/>
                  <a:gd name="T2" fmla="*/ 419 w 19"/>
                  <a:gd name="T3" fmla="*/ 383 h 13"/>
                  <a:gd name="T4" fmla="*/ 1088 w 19"/>
                  <a:gd name="T5" fmla="*/ 978 h 13"/>
                  <a:gd name="T6" fmla="*/ 1258 w 19"/>
                  <a:gd name="T7" fmla="*/ 59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1" y="3"/>
                      <a:pt x="3" y="3"/>
                      <a:pt x="5" y="4"/>
                    </a:cubicBezTo>
                    <a:cubicBezTo>
                      <a:pt x="9" y="5"/>
                      <a:pt x="10" y="8"/>
                      <a:pt x="13" y="10"/>
                    </a:cubicBezTo>
                    <a:cubicBezTo>
                      <a:pt x="18" y="13"/>
                      <a:pt x="19" y="9"/>
                      <a:pt x="15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9" name="Freeform 168">
                <a:extLst>
                  <a:ext uri="{FF2B5EF4-FFF2-40B4-BE49-F238E27FC236}">
                    <a16:creationId xmlns:a16="http://schemas.microsoft.com/office/drawing/2014/main" id="{638234F3-EECA-4F67-868A-D7910D66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3670300"/>
                <a:ext cx="69850" cy="163513"/>
              </a:xfrm>
              <a:custGeom>
                <a:avLst/>
                <a:gdLst>
                  <a:gd name="T0" fmla="*/ 854 w 10"/>
                  <a:gd name="T1" fmla="*/ 726 h 22"/>
                  <a:gd name="T2" fmla="*/ 348 w 10"/>
                  <a:gd name="T3" fmla="*/ 108 h 22"/>
                  <a:gd name="T4" fmla="*/ 0 w 10"/>
                  <a:gd name="T5" fmla="*/ 506 h 22"/>
                  <a:gd name="T6" fmla="*/ 427 w 10"/>
                  <a:gd name="T7" fmla="*/ 225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10" y="7"/>
                    </a:moveTo>
                    <a:cubicBezTo>
                      <a:pt x="9" y="5"/>
                      <a:pt x="7" y="1"/>
                      <a:pt x="4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12"/>
                      <a:pt x="5" y="16"/>
                      <a:pt x="5" y="2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0" name="Freeform 169">
                <a:extLst>
                  <a:ext uri="{FF2B5EF4-FFF2-40B4-BE49-F238E27FC236}">
                    <a16:creationId xmlns:a16="http://schemas.microsoft.com/office/drawing/2014/main" id="{68EFCE3E-773D-43CC-8626-C8E1463F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788" y="2511425"/>
                <a:ext cx="2446338" cy="706438"/>
              </a:xfrm>
              <a:custGeom>
                <a:avLst/>
                <a:gdLst>
                  <a:gd name="T0" fmla="*/ 0 w 351"/>
                  <a:gd name="T1" fmla="*/ 9762 h 95"/>
                  <a:gd name="T2" fmla="*/ 0 w 351"/>
                  <a:gd name="T3" fmla="*/ 9762 h 95"/>
                  <a:gd name="T4" fmla="*/ 18022 w 351"/>
                  <a:gd name="T5" fmla="*/ 1644 h 95"/>
                  <a:gd name="T6" fmla="*/ 29700 w 351"/>
                  <a:gd name="T7" fmla="*/ 7813 h 95"/>
                  <a:gd name="T8" fmla="*/ 29700 w 351"/>
                  <a:gd name="T9" fmla="*/ 7813 h 95"/>
                  <a:gd name="T10" fmla="*/ 18119 w 351"/>
                  <a:gd name="T11" fmla="*/ 1227 h 95"/>
                  <a:gd name="T12" fmla="*/ 0 w 351"/>
                  <a:gd name="T13" fmla="*/ 976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1" h="95">
                    <a:moveTo>
                      <a:pt x="0" y="95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51" y="26"/>
                      <a:pt x="116" y="4"/>
                      <a:pt x="213" y="16"/>
                    </a:cubicBezTo>
                    <a:cubicBezTo>
                      <a:pt x="266" y="23"/>
                      <a:pt x="313" y="42"/>
                      <a:pt x="351" y="76"/>
                    </a:cubicBezTo>
                    <a:cubicBezTo>
                      <a:pt x="351" y="76"/>
                      <a:pt x="351" y="76"/>
                      <a:pt x="351" y="76"/>
                    </a:cubicBezTo>
                    <a:cubicBezTo>
                      <a:pt x="312" y="42"/>
                      <a:pt x="267" y="19"/>
                      <a:pt x="214" y="12"/>
                    </a:cubicBezTo>
                    <a:cubicBezTo>
                      <a:pt x="115" y="0"/>
                      <a:pt x="52" y="25"/>
                      <a:pt x="0" y="95"/>
                    </a:cubicBezTo>
                    <a:close/>
                  </a:path>
                </a:pathLst>
              </a:custGeom>
              <a:solidFill>
                <a:srgbClr val="BC7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1" name="Freeform 170">
                <a:extLst>
                  <a:ext uri="{FF2B5EF4-FFF2-40B4-BE49-F238E27FC236}">
                    <a16:creationId xmlns:a16="http://schemas.microsoft.com/office/drawing/2014/main" id="{9A693555-4CF8-4CC5-83E4-ED95543D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4079875"/>
                <a:ext cx="2173288" cy="415925"/>
              </a:xfrm>
              <a:custGeom>
                <a:avLst/>
                <a:gdLst>
                  <a:gd name="T0" fmla="*/ 12668 w 312"/>
                  <a:gd name="T1" fmla="*/ 4707 h 56"/>
                  <a:gd name="T2" fmla="*/ 0 w 312"/>
                  <a:gd name="T3" fmla="*/ 4398 h 56"/>
                  <a:gd name="T4" fmla="*/ 0 w 312"/>
                  <a:gd name="T5" fmla="*/ 4398 h 56"/>
                  <a:gd name="T6" fmla="*/ 12668 w 312"/>
                  <a:gd name="T7" fmla="*/ 5011 h 56"/>
                  <a:gd name="T8" fmla="*/ 26358 w 312"/>
                  <a:gd name="T9" fmla="*/ 0 h 56"/>
                  <a:gd name="T10" fmla="*/ 26358 w 312"/>
                  <a:gd name="T11" fmla="*/ 0 h 56"/>
                  <a:gd name="T12" fmla="*/ 12668 w 312"/>
                  <a:gd name="T13" fmla="*/ 470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2" h="56">
                    <a:moveTo>
                      <a:pt x="150" y="46"/>
                    </a:moveTo>
                    <a:cubicBezTo>
                      <a:pt x="100" y="53"/>
                      <a:pt x="47" y="5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7" y="56"/>
                      <a:pt x="101" y="56"/>
                      <a:pt x="150" y="49"/>
                    </a:cubicBezTo>
                    <a:cubicBezTo>
                      <a:pt x="231" y="38"/>
                      <a:pt x="299" y="9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  <a:cubicBezTo>
                      <a:pt x="299" y="9"/>
                      <a:pt x="229" y="34"/>
                      <a:pt x="150" y="46"/>
                    </a:cubicBezTo>
                    <a:close/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2" name="Freeform 171">
                <a:extLst>
                  <a:ext uri="{FF2B5EF4-FFF2-40B4-BE49-F238E27FC236}">
                    <a16:creationId xmlns:a16="http://schemas.microsoft.com/office/drawing/2014/main" id="{EB63D40E-6D39-4127-8657-4AC73BEE4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4242 w 184"/>
                  <a:gd name="T1" fmla="*/ 309 h 169"/>
                  <a:gd name="T2" fmla="*/ 3974 w 184"/>
                  <a:gd name="T3" fmla="*/ 417 h 169"/>
                  <a:gd name="T4" fmla="*/ 0 w 184"/>
                  <a:gd name="T5" fmla="*/ 8651 h 169"/>
                  <a:gd name="T6" fmla="*/ 4743 w 184"/>
                  <a:gd name="T7" fmla="*/ 17283 h 169"/>
                  <a:gd name="T8" fmla="*/ 11861 w 184"/>
                  <a:gd name="T9" fmla="*/ 16669 h 169"/>
                  <a:gd name="T10" fmla="*/ 15580 w 184"/>
                  <a:gd name="T11" fmla="*/ 8651 h 169"/>
                  <a:gd name="T12" fmla="*/ 14057 w 184"/>
                  <a:gd name="T13" fmla="*/ 2985 h 169"/>
                  <a:gd name="T14" fmla="*/ 4242 w 184"/>
                  <a:gd name="T15" fmla="*/ 309 h 1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69">
                    <a:moveTo>
                      <a:pt x="50" y="3"/>
                    </a:move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3" name="Freeform 172">
                <a:extLst>
                  <a:ext uri="{FF2B5EF4-FFF2-40B4-BE49-F238E27FC236}">
                    <a16:creationId xmlns:a16="http://schemas.microsoft.com/office/drawing/2014/main" id="{12F226CA-683C-46BE-B51A-41A9842A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3046413"/>
                <a:ext cx="300038" cy="981075"/>
              </a:xfrm>
              <a:custGeom>
                <a:avLst/>
                <a:gdLst>
                  <a:gd name="T0" fmla="*/ 0 w 43"/>
                  <a:gd name="T1" fmla="*/ 13545 h 132"/>
                  <a:gd name="T2" fmla="*/ 3653 w 43"/>
                  <a:gd name="T3" fmla="*/ 5656 h 132"/>
                  <a:gd name="T4" fmla="*/ 2123 w 43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32">
                    <a:moveTo>
                      <a:pt x="0" y="132"/>
                    </a:moveTo>
                    <a:cubicBezTo>
                      <a:pt x="26" y="116"/>
                      <a:pt x="43" y="87"/>
                      <a:pt x="43" y="55"/>
                    </a:cubicBezTo>
                    <a:cubicBezTo>
                      <a:pt x="43" y="34"/>
                      <a:pt x="36" y="16"/>
                      <a:pt x="25" y="0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4" name="Freeform 173">
                <a:extLst>
                  <a:ext uri="{FF2B5EF4-FFF2-40B4-BE49-F238E27FC236}">
                    <a16:creationId xmlns:a16="http://schemas.microsoft.com/office/drawing/2014/main" id="{25A5F9D8-A972-4E39-A449-85E7F0C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3551238"/>
                <a:ext cx="90488" cy="365125"/>
              </a:xfrm>
              <a:custGeom>
                <a:avLst/>
                <a:gdLst>
                  <a:gd name="T0" fmla="*/ 750 w 13"/>
                  <a:gd name="T1" fmla="*/ 0 h 49"/>
                  <a:gd name="T2" fmla="*/ 0 w 13"/>
                  <a:gd name="T3" fmla="*/ 5069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9">
                    <a:moveTo>
                      <a:pt x="9" y="0"/>
                    </a:moveTo>
                    <a:cubicBezTo>
                      <a:pt x="11" y="11"/>
                      <a:pt x="13" y="31"/>
                      <a:pt x="0" y="4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5" name="Oval 174">
                <a:extLst>
                  <a:ext uri="{FF2B5EF4-FFF2-40B4-BE49-F238E27FC236}">
                    <a16:creationId xmlns:a16="http://schemas.microsoft.com/office/drawing/2014/main" id="{A0275985-F4EC-4FE7-ADF3-20567E920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900" y="3217863"/>
                <a:ext cx="139700" cy="1555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6" name="Oval 175">
                <a:extLst>
                  <a:ext uri="{FF2B5EF4-FFF2-40B4-BE49-F238E27FC236}">
                    <a16:creationId xmlns:a16="http://schemas.microsoft.com/office/drawing/2014/main" id="{2CD33699-4ED7-4E2E-A8B6-8F9512DBD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975" y="3359150"/>
                <a:ext cx="69850" cy="73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7" name="Oval 176">
                <a:extLst>
                  <a:ext uri="{FF2B5EF4-FFF2-40B4-BE49-F238E27FC236}">
                    <a16:creationId xmlns:a16="http://schemas.microsoft.com/office/drawing/2014/main" id="{A527B97C-B771-4A4B-83B4-C19A88FB2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3165475"/>
                <a:ext cx="69850" cy="666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8" name="Freeform 177">
                <a:extLst>
                  <a:ext uri="{FF2B5EF4-FFF2-40B4-BE49-F238E27FC236}">
                    <a16:creationId xmlns:a16="http://schemas.microsoft.com/office/drawing/2014/main" id="{62A24625-170E-4ED7-B9C2-E541EDB6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0" y="2905125"/>
                <a:ext cx="2370138" cy="1189038"/>
              </a:xfrm>
              <a:custGeom>
                <a:avLst/>
                <a:gdLst>
                  <a:gd name="T0" fmla="*/ 8716 w 340"/>
                  <a:gd name="T1" fmla="*/ 0 h 160"/>
                  <a:gd name="T2" fmla="*/ 426 w 340"/>
                  <a:gd name="T3" fmla="*/ 7275 h 160"/>
                  <a:gd name="T4" fmla="*/ 347 w 340"/>
                  <a:gd name="T5" fmla="*/ 8918 h 160"/>
                  <a:gd name="T6" fmla="*/ 12611 w 340"/>
                  <a:gd name="T7" fmla="*/ 16216 h 160"/>
                  <a:gd name="T8" fmla="*/ 27515 w 340"/>
                  <a:gd name="T9" fmla="*/ 14048 h 160"/>
                  <a:gd name="T10" fmla="*/ 28789 w 340"/>
                  <a:gd name="T11" fmla="*/ 14156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0" h="160">
                    <a:moveTo>
                      <a:pt x="103" y="0"/>
                    </a:moveTo>
                    <a:cubicBezTo>
                      <a:pt x="44" y="16"/>
                      <a:pt x="16" y="53"/>
                      <a:pt x="5" y="71"/>
                    </a:cubicBezTo>
                    <a:cubicBezTo>
                      <a:pt x="0" y="79"/>
                      <a:pt x="1" y="81"/>
                      <a:pt x="4" y="87"/>
                    </a:cubicBezTo>
                    <a:cubicBezTo>
                      <a:pt x="21" y="114"/>
                      <a:pt x="73" y="157"/>
                      <a:pt x="149" y="158"/>
                    </a:cubicBezTo>
                    <a:cubicBezTo>
                      <a:pt x="232" y="160"/>
                      <a:pt x="303" y="137"/>
                      <a:pt x="325" y="137"/>
                    </a:cubicBezTo>
                    <a:cubicBezTo>
                      <a:pt x="330" y="137"/>
                      <a:pt x="335" y="137"/>
                      <a:pt x="340" y="138"/>
                    </a:cubicBezTo>
                  </a:path>
                </a:pathLst>
              </a:custGeom>
              <a:noFill/>
              <a:ln w="6350" cap="flat">
                <a:solidFill>
                  <a:srgbClr val="BB57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9" name="Freeform 178">
                <a:extLst>
                  <a:ext uri="{FF2B5EF4-FFF2-40B4-BE49-F238E27FC236}">
                    <a16:creationId xmlns:a16="http://schemas.microsoft.com/office/drawing/2014/main" id="{C9945FD9-3947-43CB-9D9B-076C13B34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2794000"/>
                <a:ext cx="1778000" cy="1144588"/>
              </a:xfrm>
              <a:custGeom>
                <a:avLst/>
                <a:gdLst>
                  <a:gd name="T0" fmla="*/ 18307 w 255"/>
                  <a:gd name="T1" fmla="*/ 15693 h 154"/>
                  <a:gd name="T2" fmla="*/ 19580 w 255"/>
                  <a:gd name="T3" fmla="*/ 15806 h 154"/>
                  <a:gd name="T4" fmla="*/ 21530 w 255"/>
                  <a:gd name="T5" fmla="*/ 14050 h 154"/>
                  <a:gd name="T6" fmla="*/ 19058 w 255"/>
                  <a:gd name="T7" fmla="*/ 10478 h 154"/>
                  <a:gd name="T8" fmla="*/ 1774 w 255"/>
                  <a:gd name="T9" fmla="*/ 810 h 154"/>
                  <a:gd name="T10" fmla="*/ 0 w 255"/>
                  <a:gd name="T11" fmla="*/ 11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154">
                    <a:moveTo>
                      <a:pt x="216" y="153"/>
                    </a:moveTo>
                    <a:cubicBezTo>
                      <a:pt x="221" y="153"/>
                      <a:pt x="226" y="153"/>
                      <a:pt x="231" y="154"/>
                    </a:cubicBezTo>
                    <a:cubicBezTo>
                      <a:pt x="243" y="154"/>
                      <a:pt x="253" y="147"/>
                      <a:pt x="254" y="137"/>
                    </a:cubicBezTo>
                    <a:cubicBezTo>
                      <a:pt x="255" y="118"/>
                      <a:pt x="230" y="106"/>
                      <a:pt x="225" y="102"/>
                    </a:cubicBezTo>
                    <a:cubicBezTo>
                      <a:pt x="208" y="86"/>
                      <a:pt x="127" y="0"/>
                      <a:pt x="21" y="8"/>
                    </a:cubicBezTo>
                    <a:cubicBezTo>
                      <a:pt x="14" y="9"/>
                      <a:pt x="7" y="10"/>
                      <a:pt x="0" y="11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0" name="Freeform 179">
                <a:extLst>
                  <a:ext uri="{FF2B5EF4-FFF2-40B4-BE49-F238E27FC236}">
                    <a16:creationId xmlns:a16="http://schemas.microsoft.com/office/drawing/2014/main" id="{A2967957-EC61-4980-B27E-4C09D16D2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2509838" cy="1322388"/>
              </a:xfrm>
              <a:custGeom>
                <a:avLst/>
                <a:gdLst>
                  <a:gd name="T0" fmla="*/ 11515 w 360"/>
                  <a:gd name="T1" fmla="*/ 0 h 178"/>
                  <a:gd name="T2" fmla="*/ 11515 w 360"/>
                  <a:gd name="T3" fmla="*/ 0 h 178"/>
                  <a:gd name="T4" fmla="*/ 0 w 360"/>
                  <a:gd name="T5" fmla="*/ 8915 h 178"/>
                  <a:gd name="T6" fmla="*/ 13460 w 360"/>
                  <a:gd name="T7" fmla="*/ 18134 h 178"/>
                  <a:gd name="T8" fmla="*/ 27444 w 360"/>
                  <a:gd name="T9" fmla="*/ 15373 h 178"/>
                  <a:gd name="T10" fmla="*/ 30491 w 360"/>
                  <a:gd name="T11" fmla="*/ 14652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0" h="178">
                    <a:moveTo>
                      <a:pt x="136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12" y="113"/>
                      <a:pt x="76" y="176"/>
                      <a:pt x="159" y="177"/>
                    </a:cubicBezTo>
                    <a:cubicBezTo>
                      <a:pt x="242" y="178"/>
                      <a:pt x="297" y="155"/>
                      <a:pt x="324" y="150"/>
                    </a:cubicBezTo>
                    <a:cubicBezTo>
                      <a:pt x="336" y="147"/>
                      <a:pt x="350" y="145"/>
                      <a:pt x="360" y="143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1" name="Freeform 180">
                <a:extLst>
                  <a:ext uri="{FF2B5EF4-FFF2-40B4-BE49-F238E27FC236}">
                    <a16:creationId xmlns:a16="http://schemas.microsoft.com/office/drawing/2014/main" id="{1DA85366-2B04-4C91-8728-30E275347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288" y="4176713"/>
                <a:ext cx="90488" cy="282575"/>
              </a:xfrm>
              <a:custGeom>
                <a:avLst/>
                <a:gdLst>
                  <a:gd name="T0" fmla="*/ 0 w 13"/>
                  <a:gd name="T1" fmla="*/ 3907 h 38"/>
                  <a:gd name="T2" fmla="*/ 0 w 13"/>
                  <a:gd name="T3" fmla="*/ 3907 h 38"/>
                  <a:gd name="T4" fmla="*/ 1096 w 13"/>
                  <a:gd name="T5" fmla="*/ 108 h 38"/>
                  <a:gd name="T6" fmla="*/ 921 w 13"/>
                  <a:gd name="T7" fmla="*/ 0 h 38"/>
                  <a:gd name="T8" fmla="*/ 0 w 13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3" y="25"/>
                      <a:pt x="8" y="9"/>
                      <a:pt x="13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8"/>
                      <a:pt x="3" y="25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2" name="Freeform 181">
                <a:extLst>
                  <a:ext uri="{FF2B5EF4-FFF2-40B4-BE49-F238E27FC236}">
                    <a16:creationId xmlns:a16="http://schemas.microsoft.com/office/drawing/2014/main" id="{4E3E2A62-4D00-4657-9BBC-203DEFCF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4191000"/>
                <a:ext cx="42863" cy="268288"/>
              </a:xfrm>
              <a:custGeom>
                <a:avLst/>
                <a:gdLst>
                  <a:gd name="T0" fmla="*/ 0 w 6"/>
                  <a:gd name="T1" fmla="*/ 3723 h 36"/>
                  <a:gd name="T2" fmla="*/ 0 w 6"/>
                  <a:gd name="T3" fmla="*/ 3723 h 36"/>
                  <a:gd name="T4" fmla="*/ 549 w 6"/>
                  <a:gd name="T5" fmla="*/ 0 h 36"/>
                  <a:gd name="T6" fmla="*/ 468 w 6"/>
                  <a:gd name="T7" fmla="*/ 0 h 36"/>
                  <a:gd name="T8" fmla="*/ 0 w 6"/>
                  <a:gd name="T9" fmla="*/ 372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" y="20"/>
                      <a:pt x="4" y="7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7"/>
                      <a:pt x="2" y="20"/>
                      <a:pt x="0" y="3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3" name="Freeform 182">
                <a:extLst>
                  <a:ext uri="{FF2B5EF4-FFF2-40B4-BE49-F238E27FC236}">
                    <a16:creationId xmlns:a16="http://schemas.microsoft.com/office/drawing/2014/main" id="{6A7B1B3C-0B93-4B68-BF14-DBE992CE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5" y="4168775"/>
                <a:ext cx="14288" cy="274638"/>
              </a:xfrm>
              <a:custGeom>
                <a:avLst/>
                <a:gdLst>
                  <a:gd name="T0" fmla="*/ 0 w 2"/>
                  <a:gd name="T1" fmla="*/ 0 h 37"/>
                  <a:gd name="T2" fmla="*/ 0 w 2"/>
                  <a:gd name="T3" fmla="*/ 3783 h 37"/>
                  <a:gd name="T4" fmla="*/ 0 w 2"/>
                  <a:gd name="T5" fmla="*/ 3783 h 37"/>
                  <a:gd name="T6" fmla="*/ 185 w 2"/>
                  <a:gd name="T7" fmla="*/ 0 h 37"/>
                  <a:gd name="T8" fmla="*/ 0 w 2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7">
                    <a:moveTo>
                      <a:pt x="0" y="0"/>
                    </a:moveTo>
                    <a:cubicBezTo>
                      <a:pt x="0" y="8"/>
                      <a:pt x="1" y="22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22"/>
                      <a:pt x="2" y="8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4" name="Freeform 183">
                <a:extLst>
                  <a:ext uri="{FF2B5EF4-FFF2-40B4-BE49-F238E27FC236}">
                    <a16:creationId xmlns:a16="http://schemas.microsoft.com/office/drawing/2014/main" id="{205D0C6E-925E-4F32-AB84-864D07D54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175" y="3306763"/>
                <a:ext cx="592138" cy="238125"/>
              </a:xfrm>
              <a:custGeom>
                <a:avLst/>
                <a:gdLst>
                  <a:gd name="T0" fmla="*/ 0 w 85"/>
                  <a:gd name="T1" fmla="*/ 2264 h 32"/>
                  <a:gd name="T2" fmla="*/ 0 w 85"/>
                  <a:gd name="T3" fmla="*/ 2264 h 32"/>
                  <a:gd name="T4" fmla="*/ 7184 w 85"/>
                  <a:gd name="T5" fmla="*/ 108 h 32"/>
                  <a:gd name="T6" fmla="*/ 7105 w 85"/>
                  <a:gd name="T7" fmla="*/ 0 h 32"/>
                  <a:gd name="T8" fmla="*/ 0 w 85"/>
                  <a:gd name="T9" fmla="*/ 226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3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32"/>
                      <a:pt x="66" y="25"/>
                      <a:pt x="85" y="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6" y="23"/>
                      <a:pt x="34" y="32"/>
                      <a:pt x="0" y="2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5" name="Freeform 184">
                <a:extLst>
                  <a:ext uri="{FF2B5EF4-FFF2-40B4-BE49-F238E27FC236}">
                    <a16:creationId xmlns:a16="http://schemas.microsoft.com/office/drawing/2014/main" id="{983539FD-4115-48EB-A2C0-4905B185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463" y="3246438"/>
                <a:ext cx="635000" cy="163513"/>
              </a:xfrm>
              <a:custGeom>
                <a:avLst/>
                <a:gdLst>
                  <a:gd name="T0" fmla="*/ 0 w 91"/>
                  <a:gd name="T1" fmla="*/ 726 h 22"/>
                  <a:gd name="T2" fmla="*/ 0 w 91"/>
                  <a:gd name="T3" fmla="*/ 726 h 22"/>
                  <a:gd name="T4" fmla="*/ 7727 w 91"/>
                  <a:gd name="T5" fmla="*/ 108 h 22"/>
                  <a:gd name="T6" fmla="*/ 7653 w 91"/>
                  <a:gd name="T7" fmla="*/ 0 h 22"/>
                  <a:gd name="T8" fmla="*/ 0 w 91"/>
                  <a:gd name="T9" fmla="*/ 72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22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5" y="22"/>
                      <a:pt x="72" y="20"/>
                      <a:pt x="91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72" y="18"/>
                      <a:pt x="35" y="22"/>
                      <a:pt x="0" y="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6" name="Freeform 185">
                <a:extLst>
                  <a:ext uri="{FF2B5EF4-FFF2-40B4-BE49-F238E27FC236}">
                    <a16:creationId xmlns:a16="http://schemas.microsoft.com/office/drawing/2014/main" id="{BF9AE54F-C94E-4CEC-9905-9E5DFF32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950" y="3121025"/>
                <a:ext cx="627063" cy="193675"/>
              </a:xfrm>
              <a:custGeom>
                <a:avLst/>
                <a:gdLst>
                  <a:gd name="T0" fmla="*/ 0 w 90"/>
                  <a:gd name="T1" fmla="*/ 0 h 26"/>
                  <a:gd name="T2" fmla="*/ 7610 w 90"/>
                  <a:gd name="T3" fmla="*/ 727 h 26"/>
                  <a:gd name="T4" fmla="*/ 7531 w 90"/>
                  <a:gd name="T5" fmla="*/ 615 h 26"/>
                  <a:gd name="T6" fmla="*/ 0 w 9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26">
                    <a:moveTo>
                      <a:pt x="0" y="0"/>
                    </a:moveTo>
                    <a:cubicBezTo>
                      <a:pt x="27" y="16"/>
                      <a:pt x="66" y="26"/>
                      <a:pt x="90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66" y="24"/>
                      <a:pt x="26" y="16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7" name="Freeform 186">
                <a:extLst>
                  <a:ext uri="{FF2B5EF4-FFF2-40B4-BE49-F238E27FC236}">
                    <a16:creationId xmlns:a16="http://schemas.microsoft.com/office/drawing/2014/main" id="{6B02BF4A-8F38-4CA5-B520-4376A379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088" y="3001963"/>
                <a:ext cx="633413" cy="207963"/>
              </a:xfrm>
              <a:custGeom>
                <a:avLst/>
                <a:gdLst>
                  <a:gd name="T0" fmla="*/ 0 w 91"/>
                  <a:gd name="T1" fmla="*/ 0 h 28"/>
                  <a:gd name="T2" fmla="*/ 7669 w 91"/>
                  <a:gd name="T3" fmla="*/ 1333 h 28"/>
                  <a:gd name="T4" fmla="*/ 7594 w 91"/>
                  <a:gd name="T5" fmla="*/ 1118 h 28"/>
                  <a:gd name="T6" fmla="*/ 0 w 91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8">
                    <a:moveTo>
                      <a:pt x="0" y="0"/>
                    </a:moveTo>
                    <a:cubicBezTo>
                      <a:pt x="25" y="22"/>
                      <a:pt x="67" y="28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67" y="26"/>
                      <a:pt x="25" y="21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8" name="Freeform 187">
                <a:extLst>
                  <a:ext uri="{FF2B5EF4-FFF2-40B4-BE49-F238E27FC236}">
                    <a16:creationId xmlns:a16="http://schemas.microsoft.com/office/drawing/2014/main" id="{70E7387D-8188-4BEE-95BE-63FF4EC0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213" y="2868613"/>
                <a:ext cx="620713" cy="266700"/>
              </a:xfrm>
              <a:custGeom>
                <a:avLst/>
                <a:gdLst>
                  <a:gd name="T0" fmla="*/ 0 w 89"/>
                  <a:gd name="T1" fmla="*/ 0 h 36"/>
                  <a:gd name="T2" fmla="*/ 7548 w 89"/>
                  <a:gd name="T3" fmla="*/ 2329 h 36"/>
                  <a:gd name="T4" fmla="*/ 7469 w 89"/>
                  <a:gd name="T5" fmla="*/ 2133 h 36"/>
                  <a:gd name="T6" fmla="*/ 0 w 8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6">
                    <a:moveTo>
                      <a:pt x="0" y="0"/>
                    </a:moveTo>
                    <a:cubicBezTo>
                      <a:pt x="20" y="25"/>
                      <a:pt x="62" y="36"/>
                      <a:pt x="89" y="23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61" y="34"/>
                      <a:pt x="20" y="2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9" name="Freeform 188">
                <a:extLst>
                  <a:ext uri="{FF2B5EF4-FFF2-40B4-BE49-F238E27FC236}">
                    <a16:creationId xmlns:a16="http://schemas.microsoft.com/office/drawing/2014/main" id="{38C086D1-A352-4C29-8EF0-29D0BED0F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2741613"/>
                <a:ext cx="577850" cy="327025"/>
              </a:xfrm>
              <a:custGeom>
                <a:avLst/>
                <a:gdLst>
                  <a:gd name="T0" fmla="*/ 0 w 83"/>
                  <a:gd name="T1" fmla="*/ 0 h 44"/>
                  <a:gd name="T2" fmla="*/ 6999 w 83"/>
                  <a:gd name="T3" fmla="*/ 3399 h 44"/>
                  <a:gd name="T4" fmla="*/ 6925 w 83"/>
                  <a:gd name="T5" fmla="*/ 3179 h 44"/>
                  <a:gd name="T6" fmla="*/ 0 w 8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0" y="0"/>
                    </a:moveTo>
                    <a:cubicBezTo>
                      <a:pt x="16" y="28"/>
                      <a:pt x="54" y="44"/>
                      <a:pt x="83" y="3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54" y="42"/>
                      <a:pt x="16" y="28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0" name="Freeform 189">
                <a:extLst>
                  <a:ext uri="{FF2B5EF4-FFF2-40B4-BE49-F238E27FC236}">
                    <a16:creationId xmlns:a16="http://schemas.microsoft.com/office/drawing/2014/main" id="{662B823A-16D4-4D55-9088-620F2A2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250" y="2622550"/>
                <a:ext cx="522288" cy="379413"/>
              </a:xfrm>
              <a:custGeom>
                <a:avLst/>
                <a:gdLst>
                  <a:gd name="T0" fmla="*/ 0 w 75"/>
                  <a:gd name="T1" fmla="*/ 0 h 51"/>
                  <a:gd name="T2" fmla="*/ 6330 w 75"/>
                  <a:gd name="T3" fmla="*/ 4438 h 51"/>
                  <a:gd name="T4" fmla="*/ 6330 w 75"/>
                  <a:gd name="T5" fmla="*/ 4325 h 51"/>
                  <a:gd name="T6" fmla="*/ 0 w 75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1">
                    <a:moveTo>
                      <a:pt x="0" y="0"/>
                    </a:moveTo>
                    <a:cubicBezTo>
                      <a:pt x="12" y="31"/>
                      <a:pt x="45" y="51"/>
                      <a:pt x="75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45" y="49"/>
                      <a:pt x="11" y="31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1" name="Freeform 190">
                <a:extLst>
                  <a:ext uri="{FF2B5EF4-FFF2-40B4-BE49-F238E27FC236}">
                    <a16:creationId xmlns:a16="http://schemas.microsoft.com/office/drawing/2014/main" id="{951A9F1F-E11F-432D-A597-C3191B59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575" y="2511425"/>
                <a:ext cx="468313" cy="438150"/>
              </a:xfrm>
              <a:custGeom>
                <a:avLst/>
                <a:gdLst>
                  <a:gd name="T0" fmla="*/ 0 w 67"/>
                  <a:gd name="T1" fmla="*/ 0 h 59"/>
                  <a:gd name="T2" fmla="*/ 5719 w 67"/>
                  <a:gd name="T3" fmla="*/ 5539 h 59"/>
                  <a:gd name="T4" fmla="*/ 5640 w 67"/>
                  <a:gd name="T5" fmla="*/ 5319 h 59"/>
                  <a:gd name="T6" fmla="*/ 0 w 6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59">
                    <a:moveTo>
                      <a:pt x="0" y="0"/>
                    </a:moveTo>
                    <a:cubicBezTo>
                      <a:pt x="8" y="35"/>
                      <a:pt x="36" y="59"/>
                      <a:pt x="67" y="54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37" y="57"/>
                      <a:pt x="8" y="35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2" name="Freeform 191">
                <a:extLst>
                  <a:ext uri="{FF2B5EF4-FFF2-40B4-BE49-F238E27FC236}">
                    <a16:creationId xmlns:a16="http://schemas.microsoft.com/office/drawing/2014/main" id="{9FA7C433-219A-487B-B9AF-F9E0918A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838" y="2466975"/>
                <a:ext cx="390525" cy="430213"/>
              </a:xfrm>
              <a:custGeom>
                <a:avLst/>
                <a:gdLst>
                  <a:gd name="T0" fmla="*/ 0 w 56"/>
                  <a:gd name="T1" fmla="*/ 0 h 58"/>
                  <a:gd name="T2" fmla="*/ 4749 w 56"/>
                  <a:gd name="T3" fmla="*/ 5719 h 58"/>
                  <a:gd name="T4" fmla="*/ 4670 w 56"/>
                  <a:gd name="T5" fmla="*/ 5499 h 58"/>
                  <a:gd name="T6" fmla="*/ 0 w 56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0"/>
                    </a:moveTo>
                    <a:cubicBezTo>
                      <a:pt x="6" y="36"/>
                      <a:pt x="27" y="58"/>
                      <a:pt x="56" y="56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22" y="56"/>
                      <a:pt x="4" y="26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3" name="Freeform 192">
                <a:extLst>
                  <a:ext uri="{FF2B5EF4-FFF2-40B4-BE49-F238E27FC236}">
                    <a16:creationId xmlns:a16="http://schemas.microsoft.com/office/drawing/2014/main" id="{A4704A4B-EA74-4BED-9DD4-D5854267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2414588"/>
                <a:ext cx="327025" cy="454025"/>
              </a:xfrm>
              <a:custGeom>
                <a:avLst/>
                <a:gdLst>
                  <a:gd name="T0" fmla="*/ 0 w 47"/>
                  <a:gd name="T1" fmla="*/ 0 h 61"/>
                  <a:gd name="T2" fmla="*/ 3958 w 47"/>
                  <a:gd name="T3" fmla="*/ 6287 h 61"/>
                  <a:gd name="T4" fmla="*/ 3958 w 47"/>
                  <a:gd name="T5" fmla="*/ 6090 h 61"/>
                  <a:gd name="T6" fmla="*/ 0 w 47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61">
                    <a:moveTo>
                      <a:pt x="0" y="0"/>
                    </a:moveTo>
                    <a:cubicBezTo>
                      <a:pt x="1" y="29"/>
                      <a:pt x="17" y="60"/>
                      <a:pt x="47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19" y="58"/>
                      <a:pt x="1" y="28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4" name="Freeform 193">
                <a:extLst>
                  <a:ext uri="{FF2B5EF4-FFF2-40B4-BE49-F238E27FC236}">
                    <a16:creationId xmlns:a16="http://schemas.microsoft.com/office/drawing/2014/main" id="{3B75F6E2-A51D-4823-9B96-446F71581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2384425"/>
                <a:ext cx="271463" cy="476250"/>
              </a:xfrm>
              <a:custGeom>
                <a:avLst/>
                <a:gdLst>
                  <a:gd name="T0" fmla="*/ 3288 w 39"/>
                  <a:gd name="T1" fmla="*/ 6591 h 64"/>
                  <a:gd name="T2" fmla="*/ 3288 w 39"/>
                  <a:gd name="T3" fmla="*/ 6394 h 64"/>
                  <a:gd name="T4" fmla="*/ 79 w 39"/>
                  <a:gd name="T5" fmla="*/ 0 h 64"/>
                  <a:gd name="T6" fmla="*/ 79 w 39"/>
                  <a:gd name="T7" fmla="*/ 0 h 64"/>
                  <a:gd name="T8" fmla="*/ 3288 w 39"/>
                  <a:gd name="T9" fmla="*/ 659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64">
                    <a:moveTo>
                      <a:pt x="39" y="64"/>
                    </a:moveTo>
                    <a:cubicBezTo>
                      <a:pt x="39" y="62"/>
                      <a:pt x="39" y="62"/>
                      <a:pt x="39" y="62"/>
                    </a:cubicBezTo>
                    <a:cubicBezTo>
                      <a:pt x="14" y="57"/>
                      <a:pt x="0" y="2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13" y="59"/>
                      <a:pt x="39" y="6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5" name="Freeform 194">
                <a:extLst>
                  <a:ext uri="{FF2B5EF4-FFF2-40B4-BE49-F238E27FC236}">
                    <a16:creationId xmlns:a16="http://schemas.microsoft.com/office/drawing/2014/main" id="{6D6BB917-5339-4C03-93DA-BB53DEE7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2370138"/>
                <a:ext cx="222250" cy="490538"/>
              </a:xfrm>
              <a:custGeom>
                <a:avLst/>
                <a:gdLst>
                  <a:gd name="T0" fmla="*/ 2682 w 32"/>
                  <a:gd name="T1" fmla="*/ 6775 h 66"/>
                  <a:gd name="T2" fmla="*/ 2682 w 32"/>
                  <a:gd name="T3" fmla="*/ 6662 h 66"/>
                  <a:gd name="T4" fmla="*/ 420 w 32"/>
                  <a:gd name="T5" fmla="*/ 0 h 66"/>
                  <a:gd name="T6" fmla="*/ 420 w 32"/>
                  <a:gd name="T7" fmla="*/ 0 h 66"/>
                  <a:gd name="T8" fmla="*/ 2682 w 32"/>
                  <a:gd name="T9" fmla="*/ 6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32" y="66"/>
                    </a:moveTo>
                    <a:cubicBezTo>
                      <a:pt x="32" y="65"/>
                      <a:pt x="32" y="65"/>
                      <a:pt x="32" y="65"/>
                    </a:cubicBezTo>
                    <a:cubicBezTo>
                      <a:pt x="11" y="57"/>
                      <a:pt x="0" y="2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5"/>
                      <a:pt x="10" y="58"/>
                      <a:pt x="32" y="6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6" name="Freeform 195">
                <a:extLst>
                  <a:ext uri="{FF2B5EF4-FFF2-40B4-BE49-F238E27FC236}">
                    <a16:creationId xmlns:a16="http://schemas.microsoft.com/office/drawing/2014/main" id="{83DDE938-8136-43E5-8842-D4F6B247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2428875"/>
                <a:ext cx="174625" cy="454025"/>
              </a:xfrm>
              <a:custGeom>
                <a:avLst/>
                <a:gdLst>
                  <a:gd name="T0" fmla="*/ 2050 w 25"/>
                  <a:gd name="T1" fmla="*/ 6287 h 61"/>
                  <a:gd name="T2" fmla="*/ 2130 w 25"/>
                  <a:gd name="T3" fmla="*/ 6090 h 61"/>
                  <a:gd name="T4" fmla="*/ 502 w 25"/>
                  <a:gd name="T5" fmla="*/ 0 h 61"/>
                  <a:gd name="T6" fmla="*/ 502 w 25"/>
                  <a:gd name="T7" fmla="*/ 0 h 61"/>
                  <a:gd name="T8" fmla="*/ 2050 w 25"/>
                  <a:gd name="T9" fmla="*/ 628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1">
                    <a:moveTo>
                      <a:pt x="24" y="61"/>
                    </a:moveTo>
                    <a:cubicBezTo>
                      <a:pt x="25" y="59"/>
                      <a:pt x="25" y="59"/>
                      <a:pt x="25" y="59"/>
                    </a:cubicBezTo>
                    <a:cubicBezTo>
                      <a:pt x="10" y="49"/>
                      <a:pt x="0" y="2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2"/>
                      <a:pt x="8" y="50"/>
                      <a:pt x="24" y="6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7" name="Freeform 196">
                <a:extLst>
                  <a:ext uri="{FF2B5EF4-FFF2-40B4-BE49-F238E27FC236}">
                    <a16:creationId xmlns:a16="http://schemas.microsoft.com/office/drawing/2014/main" id="{EE13CBB4-0EC2-43E3-A9E3-E125CA77F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450" y="2459038"/>
                <a:ext cx="153988" cy="446088"/>
              </a:xfrm>
              <a:custGeom>
                <a:avLst/>
                <a:gdLst>
                  <a:gd name="T0" fmla="*/ 1808 w 22"/>
                  <a:gd name="T1" fmla="*/ 6163 h 60"/>
                  <a:gd name="T2" fmla="*/ 1887 w 22"/>
                  <a:gd name="T3" fmla="*/ 5967 h 60"/>
                  <a:gd name="T4" fmla="*/ 679 w 22"/>
                  <a:gd name="T5" fmla="*/ 0 h 60"/>
                  <a:gd name="T6" fmla="*/ 679 w 22"/>
                  <a:gd name="T7" fmla="*/ 0 h 60"/>
                  <a:gd name="T8" fmla="*/ 1808 w 22"/>
                  <a:gd name="T9" fmla="*/ 6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60">
                    <a:moveTo>
                      <a:pt x="21" y="60"/>
                    </a:moveTo>
                    <a:cubicBezTo>
                      <a:pt x="22" y="58"/>
                      <a:pt x="22" y="58"/>
                      <a:pt x="22" y="58"/>
                    </a:cubicBezTo>
                    <a:cubicBezTo>
                      <a:pt x="7" y="49"/>
                      <a:pt x="0" y="19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1"/>
                      <a:pt x="6" y="50"/>
                      <a:pt x="21" y="6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8" name="Freeform 197">
                <a:extLst>
                  <a:ext uri="{FF2B5EF4-FFF2-40B4-BE49-F238E27FC236}">
                    <a16:creationId xmlns:a16="http://schemas.microsoft.com/office/drawing/2014/main" id="{A8550E2B-C0B0-4C2D-9574-E668635D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0" y="2547938"/>
                <a:ext cx="125413" cy="387350"/>
              </a:xfrm>
              <a:custGeom>
                <a:avLst/>
                <a:gdLst>
                  <a:gd name="T0" fmla="*/ 1444 w 18"/>
                  <a:gd name="T1" fmla="*/ 5373 h 52"/>
                  <a:gd name="T2" fmla="*/ 1523 w 18"/>
                  <a:gd name="T3" fmla="*/ 5260 h 52"/>
                  <a:gd name="T4" fmla="*/ 676 w 18"/>
                  <a:gd name="T5" fmla="*/ 0 h 52"/>
                  <a:gd name="T6" fmla="*/ 676 w 18"/>
                  <a:gd name="T7" fmla="*/ 0 h 52"/>
                  <a:gd name="T8" fmla="*/ 1444 w 18"/>
                  <a:gd name="T9" fmla="*/ 537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2">
                    <a:moveTo>
                      <a:pt x="17" y="52"/>
                    </a:moveTo>
                    <a:cubicBezTo>
                      <a:pt x="18" y="51"/>
                      <a:pt x="18" y="51"/>
                      <a:pt x="18" y="51"/>
                    </a:cubicBezTo>
                    <a:cubicBezTo>
                      <a:pt x="4" y="42"/>
                      <a:pt x="0" y="1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6"/>
                      <a:pt x="2" y="43"/>
                      <a:pt x="17" y="5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9" name="Freeform 198">
                <a:extLst>
                  <a:ext uri="{FF2B5EF4-FFF2-40B4-BE49-F238E27FC236}">
                    <a16:creationId xmlns:a16="http://schemas.microsoft.com/office/drawing/2014/main" id="{3ECEB515-A421-429C-B36D-09A3E3A0C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2636838"/>
                <a:ext cx="96838" cy="342900"/>
              </a:xfrm>
              <a:custGeom>
                <a:avLst/>
                <a:gdLst>
                  <a:gd name="T0" fmla="*/ 1081 w 14"/>
                  <a:gd name="T1" fmla="*/ 4761 h 46"/>
                  <a:gd name="T2" fmla="*/ 1159 w 14"/>
                  <a:gd name="T3" fmla="*/ 4564 h 46"/>
                  <a:gd name="T4" fmla="*/ 667 w 14"/>
                  <a:gd name="T5" fmla="*/ 0 h 46"/>
                  <a:gd name="T6" fmla="*/ 667 w 14"/>
                  <a:gd name="T7" fmla="*/ 0 h 46"/>
                  <a:gd name="T8" fmla="*/ 1081 w 14"/>
                  <a:gd name="T9" fmla="*/ 476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6">
                    <a:moveTo>
                      <a:pt x="13" y="46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3" y="37"/>
                      <a:pt x="1" y="1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4"/>
                      <a:pt x="1" y="38"/>
                      <a:pt x="13" y="4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0" name="Freeform 199">
                <a:extLst>
                  <a:ext uri="{FF2B5EF4-FFF2-40B4-BE49-F238E27FC236}">
                    <a16:creationId xmlns:a16="http://schemas.microsoft.com/office/drawing/2014/main" id="{16BDA9C1-91EE-4AB3-8261-3F190999B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2733675"/>
                <a:ext cx="69850" cy="290513"/>
              </a:xfrm>
              <a:custGeom>
                <a:avLst/>
                <a:gdLst>
                  <a:gd name="T0" fmla="*/ 176 w 10"/>
                  <a:gd name="T1" fmla="*/ 2886 h 39"/>
                  <a:gd name="T2" fmla="*/ 774 w 10"/>
                  <a:gd name="T3" fmla="*/ 4031 h 39"/>
                  <a:gd name="T4" fmla="*/ 854 w 10"/>
                  <a:gd name="T5" fmla="*/ 3918 h 39"/>
                  <a:gd name="T6" fmla="*/ 348 w 10"/>
                  <a:gd name="T7" fmla="*/ 2886 h 39"/>
                  <a:gd name="T8" fmla="*/ 678 w 10"/>
                  <a:gd name="T9" fmla="*/ 0 h 39"/>
                  <a:gd name="T10" fmla="*/ 678 w 10"/>
                  <a:gd name="T11" fmla="*/ 0 h 39"/>
                  <a:gd name="T12" fmla="*/ 176 w 10"/>
                  <a:gd name="T13" fmla="*/ 288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9">
                    <a:moveTo>
                      <a:pt x="2" y="28"/>
                    </a:moveTo>
                    <a:cubicBezTo>
                      <a:pt x="3" y="33"/>
                      <a:pt x="6" y="37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7" y="36"/>
                      <a:pt x="5" y="33"/>
                      <a:pt x="4" y="28"/>
                    </a:cubicBezTo>
                    <a:cubicBezTo>
                      <a:pt x="2" y="19"/>
                      <a:pt x="3" y="7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8"/>
                      <a:pt x="0" y="19"/>
                      <a:pt x="2" y="2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1" name="Freeform 200">
                <a:extLst>
                  <a:ext uri="{FF2B5EF4-FFF2-40B4-BE49-F238E27FC236}">
                    <a16:creationId xmlns:a16="http://schemas.microsoft.com/office/drawing/2014/main" id="{D7B628EC-4471-4F10-8779-A1C86F49C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2874963"/>
                <a:ext cx="69850" cy="207963"/>
              </a:xfrm>
              <a:custGeom>
                <a:avLst/>
                <a:gdLst>
                  <a:gd name="T0" fmla="*/ 427 w 10"/>
                  <a:gd name="T1" fmla="*/ 2868 h 28"/>
                  <a:gd name="T2" fmla="*/ 502 w 10"/>
                  <a:gd name="T3" fmla="*/ 2671 h 28"/>
                  <a:gd name="T4" fmla="*/ 854 w 10"/>
                  <a:gd name="T5" fmla="*/ 0 h 28"/>
                  <a:gd name="T6" fmla="*/ 854 w 10"/>
                  <a:gd name="T7" fmla="*/ 0 h 28"/>
                  <a:gd name="T8" fmla="*/ 427 w 10"/>
                  <a:gd name="T9" fmla="*/ 286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8">
                    <a:moveTo>
                      <a:pt x="5" y="28"/>
                    </a:moveTo>
                    <a:cubicBezTo>
                      <a:pt x="6" y="26"/>
                      <a:pt x="6" y="26"/>
                      <a:pt x="6" y="26"/>
                    </a:cubicBezTo>
                    <a:cubicBezTo>
                      <a:pt x="3" y="23"/>
                      <a:pt x="5" y="8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8"/>
                      <a:pt x="0" y="24"/>
                      <a:pt x="5" y="2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2" name="Freeform 201">
                <a:extLst>
                  <a:ext uri="{FF2B5EF4-FFF2-40B4-BE49-F238E27FC236}">
                    <a16:creationId xmlns:a16="http://schemas.microsoft.com/office/drawing/2014/main" id="{D989DD55-2B6F-4DD3-A3F4-4CC5A1E00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088" y="3032125"/>
                <a:ext cx="69850" cy="103188"/>
              </a:xfrm>
              <a:custGeom>
                <a:avLst/>
                <a:gdLst>
                  <a:gd name="T0" fmla="*/ 22 w 44"/>
                  <a:gd name="T1" fmla="*/ 28 h 65"/>
                  <a:gd name="T2" fmla="*/ 0 w 44"/>
                  <a:gd name="T3" fmla="*/ 60 h 65"/>
                  <a:gd name="T4" fmla="*/ 4 w 44"/>
                  <a:gd name="T5" fmla="*/ 65 h 65"/>
                  <a:gd name="T6" fmla="*/ 44 w 44"/>
                  <a:gd name="T7" fmla="*/ 0 h 65"/>
                  <a:gd name="T8" fmla="*/ 44 w 44"/>
                  <a:gd name="T9" fmla="*/ 0 h 65"/>
                  <a:gd name="T10" fmla="*/ 44 w 44"/>
                  <a:gd name="T11" fmla="*/ 0 h 65"/>
                  <a:gd name="T12" fmla="*/ 22 w 44"/>
                  <a:gd name="T13" fmla="*/ 28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5">
                    <a:moveTo>
                      <a:pt x="22" y="28"/>
                    </a:moveTo>
                    <a:lnTo>
                      <a:pt x="0" y="60"/>
                    </a:lnTo>
                    <a:lnTo>
                      <a:pt x="4" y="65"/>
                    </a:lnTo>
                    <a:lnTo>
                      <a:pt x="44" y="0"/>
                    </a:lnTo>
                    <a:lnTo>
                      <a:pt x="22" y="2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3" name="Freeform 202">
                <a:extLst>
                  <a:ext uri="{FF2B5EF4-FFF2-40B4-BE49-F238E27FC236}">
                    <a16:creationId xmlns:a16="http://schemas.microsoft.com/office/drawing/2014/main" id="{955A8FDD-2AB7-4735-BE37-7FD8C37C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575" y="3143250"/>
                <a:ext cx="125413" cy="66675"/>
              </a:xfrm>
              <a:custGeom>
                <a:avLst/>
                <a:gdLst>
                  <a:gd name="T0" fmla="*/ 0 w 18"/>
                  <a:gd name="T1" fmla="*/ 499 h 9"/>
                  <a:gd name="T2" fmla="*/ 0 w 18"/>
                  <a:gd name="T3" fmla="*/ 719 h 9"/>
                  <a:gd name="T4" fmla="*/ 1523 w 18"/>
                  <a:gd name="T5" fmla="*/ 0 h 9"/>
                  <a:gd name="T6" fmla="*/ 1523 w 18"/>
                  <a:gd name="T7" fmla="*/ 0 h 9"/>
                  <a:gd name="T8" fmla="*/ 0 w 18"/>
                  <a:gd name="T9" fmla="*/ 49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0" y="5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9"/>
                      <a:pt x="15" y="4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3"/>
                      <a:pt x="7" y="7"/>
                      <a:pt x="0" y="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4" name="Freeform 203">
                <a:extLst>
                  <a:ext uri="{FF2B5EF4-FFF2-40B4-BE49-F238E27FC236}">
                    <a16:creationId xmlns:a16="http://schemas.microsoft.com/office/drawing/2014/main" id="{9806169C-0446-46BA-BDA7-46AC3A66F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875" y="4168775"/>
                <a:ext cx="41275" cy="238125"/>
              </a:xfrm>
              <a:custGeom>
                <a:avLst/>
                <a:gdLst>
                  <a:gd name="T0" fmla="*/ 0 w 6"/>
                  <a:gd name="T1" fmla="*/ 108 h 32"/>
                  <a:gd name="T2" fmla="*/ 490 w 6"/>
                  <a:gd name="T3" fmla="*/ 3295 h 32"/>
                  <a:gd name="T4" fmla="*/ 490 w 6"/>
                  <a:gd name="T5" fmla="*/ 3295 h 32"/>
                  <a:gd name="T6" fmla="*/ 169 w 6"/>
                  <a:gd name="T7" fmla="*/ 0 h 32"/>
                  <a:gd name="T8" fmla="*/ 0 w 6"/>
                  <a:gd name="T9" fmla="*/ 10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0" y="1"/>
                    </a:moveTo>
                    <a:cubicBezTo>
                      <a:pt x="3" y="9"/>
                      <a:pt x="6" y="20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20"/>
                      <a:pt x="5" y="8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5" name="Freeform 204">
                <a:extLst>
                  <a:ext uri="{FF2B5EF4-FFF2-40B4-BE49-F238E27FC236}">
                    <a16:creationId xmlns:a16="http://schemas.microsoft.com/office/drawing/2014/main" id="{7828EE26-FAA3-4B8D-BE69-5559A710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988" y="4138613"/>
                <a:ext cx="49213" cy="231775"/>
              </a:xfrm>
              <a:custGeom>
                <a:avLst/>
                <a:gdLst>
                  <a:gd name="T0" fmla="*/ 0 w 7"/>
                  <a:gd name="T1" fmla="*/ 113 h 31"/>
                  <a:gd name="T2" fmla="*/ 607 w 7"/>
                  <a:gd name="T3" fmla="*/ 3240 h 31"/>
                  <a:gd name="T4" fmla="*/ 607 w 7"/>
                  <a:gd name="T5" fmla="*/ 3240 h 31"/>
                  <a:gd name="T6" fmla="*/ 80 w 7"/>
                  <a:gd name="T7" fmla="*/ 0 h 31"/>
                  <a:gd name="T8" fmla="*/ 0 w 7"/>
                  <a:gd name="T9" fmla="*/ 11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1">
                    <a:moveTo>
                      <a:pt x="0" y="1"/>
                    </a:moveTo>
                    <a:cubicBezTo>
                      <a:pt x="3" y="8"/>
                      <a:pt x="6" y="19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19"/>
                      <a:pt x="5" y="7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08B9B7E6-35D0-436E-A067-F611FBE3011C}"/>
                </a:ext>
              </a:extLst>
            </p:cNvPr>
            <p:cNvGrpSpPr/>
            <p:nvPr/>
          </p:nvGrpSpPr>
          <p:grpSpPr>
            <a:xfrm>
              <a:off x="2457450" y="3619500"/>
              <a:ext cx="2382838" cy="817563"/>
              <a:chOff x="2457450" y="3619500"/>
              <a:chExt cx="2382838" cy="817563"/>
            </a:xfrm>
          </p:grpSpPr>
          <p:sp>
            <p:nvSpPr>
              <p:cNvPr id="27774" name="Freeform 205">
                <a:extLst>
                  <a:ext uri="{FF2B5EF4-FFF2-40B4-BE49-F238E27FC236}">
                    <a16:creationId xmlns:a16="http://schemas.microsoft.com/office/drawing/2014/main" id="{839B6608-F8A9-458B-BEB6-0180CAC4B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338" y="4116388"/>
                <a:ext cx="61913" cy="215900"/>
              </a:xfrm>
              <a:custGeom>
                <a:avLst/>
                <a:gdLst>
                  <a:gd name="T0" fmla="*/ 0 w 9"/>
                  <a:gd name="T1" fmla="*/ 108 h 29"/>
                  <a:gd name="T2" fmla="*/ 732 w 9"/>
                  <a:gd name="T3" fmla="*/ 2992 h 29"/>
                  <a:gd name="T4" fmla="*/ 732 w 9"/>
                  <a:gd name="T5" fmla="*/ 2992 h 29"/>
                  <a:gd name="T6" fmla="*/ 169 w 9"/>
                  <a:gd name="T7" fmla="*/ 0 h 29"/>
                  <a:gd name="T8" fmla="*/ 0 w 9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9">
                    <a:moveTo>
                      <a:pt x="0" y="1"/>
                    </a:moveTo>
                    <a:cubicBezTo>
                      <a:pt x="4" y="7"/>
                      <a:pt x="8" y="17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17"/>
                      <a:pt x="6" y="6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5" name="Freeform 206">
                <a:extLst>
                  <a:ext uri="{FF2B5EF4-FFF2-40B4-BE49-F238E27FC236}">
                    <a16:creationId xmlns:a16="http://schemas.microsoft.com/office/drawing/2014/main" id="{9E4B16B2-4474-449C-B2A3-EA8716CE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038" y="4087813"/>
                <a:ext cx="76200" cy="185738"/>
              </a:xfrm>
              <a:custGeom>
                <a:avLst/>
                <a:gdLst>
                  <a:gd name="T0" fmla="*/ 0 w 11"/>
                  <a:gd name="T1" fmla="*/ 197 h 25"/>
                  <a:gd name="T2" fmla="*/ 912 w 11"/>
                  <a:gd name="T3" fmla="*/ 2565 h 25"/>
                  <a:gd name="T4" fmla="*/ 912 w 11"/>
                  <a:gd name="T5" fmla="*/ 2565 h 25"/>
                  <a:gd name="T6" fmla="*/ 74 w 11"/>
                  <a:gd name="T7" fmla="*/ 0 h 25"/>
                  <a:gd name="T8" fmla="*/ 0 w 11"/>
                  <a:gd name="T9" fmla="*/ 19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0" y="2"/>
                    </a:moveTo>
                    <a:cubicBezTo>
                      <a:pt x="5" y="6"/>
                      <a:pt x="9" y="17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9" y="16"/>
                      <a:pt x="7" y="5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6" name="Freeform 207">
                <a:extLst>
                  <a:ext uri="{FF2B5EF4-FFF2-40B4-BE49-F238E27FC236}">
                    <a16:creationId xmlns:a16="http://schemas.microsoft.com/office/drawing/2014/main" id="{98DCCA4C-4AEA-48E7-9980-AD93F8A8C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800" y="4049713"/>
                <a:ext cx="90488" cy="133350"/>
              </a:xfrm>
              <a:custGeom>
                <a:avLst/>
                <a:gdLst>
                  <a:gd name="T0" fmla="*/ 0 w 13"/>
                  <a:gd name="T1" fmla="*/ 196 h 18"/>
                  <a:gd name="T2" fmla="*/ 1096 w 13"/>
                  <a:gd name="T3" fmla="*/ 1829 h 18"/>
                  <a:gd name="T4" fmla="*/ 1096 w 13"/>
                  <a:gd name="T5" fmla="*/ 1829 h 18"/>
                  <a:gd name="T6" fmla="*/ 79 w 13"/>
                  <a:gd name="T7" fmla="*/ 0 h 18"/>
                  <a:gd name="T8" fmla="*/ 0 w 13"/>
                  <a:gd name="T9" fmla="*/ 19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2"/>
                    </a:moveTo>
                    <a:cubicBezTo>
                      <a:pt x="6" y="5"/>
                      <a:pt x="11" y="14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1" y="14"/>
                      <a:pt x="8" y="3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7" name="Freeform 208">
                <a:extLst>
                  <a:ext uri="{FF2B5EF4-FFF2-40B4-BE49-F238E27FC236}">
                    <a16:creationId xmlns:a16="http://schemas.microsoft.com/office/drawing/2014/main" id="{16D4B514-B73A-4F92-B5F1-FD55A227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4154488"/>
                <a:ext cx="125413" cy="282575"/>
              </a:xfrm>
              <a:custGeom>
                <a:avLst/>
                <a:gdLst>
                  <a:gd name="T0" fmla="*/ 0 w 18"/>
                  <a:gd name="T1" fmla="*/ 3907 h 38"/>
                  <a:gd name="T2" fmla="*/ 0 w 18"/>
                  <a:gd name="T3" fmla="*/ 3907 h 38"/>
                  <a:gd name="T4" fmla="*/ 1523 w 18"/>
                  <a:gd name="T5" fmla="*/ 197 h 38"/>
                  <a:gd name="T6" fmla="*/ 1444 w 18"/>
                  <a:gd name="T7" fmla="*/ 0 h 38"/>
                  <a:gd name="T8" fmla="*/ 0 w 18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5" y="20"/>
                      <a:pt x="12" y="7"/>
                      <a:pt x="1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8"/>
                      <a:pt x="3" y="27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8" name="Freeform 209">
                <a:extLst>
                  <a:ext uri="{FF2B5EF4-FFF2-40B4-BE49-F238E27FC236}">
                    <a16:creationId xmlns:a16="http://schemas.microsoft.com/office/drawing/2014/main" id="{03161025-0664-4F2B-92EB-4AB229321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263" y="4124325"/>
                <a:ext cx="160338" cy="290513"/>
              </a:xfrm>
              <a:custGeom>
                <a:avLst/>
                <a:gdLst>
                  <a:gd name="T0" fmla="*/ 0 w 23"/>
                  <a:gd name="T1" fmla="*/ 4031 h 39"/>
                  <a:gd name="T2" fmla="*/ 0 w 23"/>
                  <a:gd name="T3" fmla="*/ 4031 h 39"/>
                  <a:gd name="T4" fmla="*/ 1950 w 23"/>
                  <a:gd name="T5" fmla="*/ 197 h 39"/>
                  <a:gd name="T6" fmla="*/ 1871 w 23"/>
                  <a:gd name="T7" fmla="*/ 0 h 39"/>
                  <a:gd name="T8" fmla="*/ 0 w 23"/>
                  <a:gd name="T9" fmla="*/ 403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6" y="21"/>
                      <a:pt x="16" y="7"/>
                      <a:pt x="23" y="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5" y="5"/>
                      <a:pt x="6" y="21"/>
                      <a:pt x="0" y="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9" name="Freeform 210">
                <a:extLst>
                  <a:ext uri="{FF2B5EF4-FFF2-40B4-BE49-F238E27FC236}">
                    <a16:creationId xmlns:a16="http://schemas.microsoft.com/office/drawing/2014/main" id="{16F0D3B1-028C-4ABB-8103-A8D0F244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4079875"/>
                <a:ext cx="188913" cy="268288"/>
              </a:xfrm>
              <a:custGeom>
                <a:avLst/>
                <a:gdLst>
                  <a:gd name="T0" fmla="*/ 0 w 27"/>
                  <a:gd name="T1" fmla="*/ 3723 h 36"/>
                  <a:gd name="T2" fmla="*/ 0 w 27"/>
                  <a:gd name="T3" fmla="*/ 3723 h 36"/>
                  <a:gd name="T4" fmla="*/ 2309 w 27"/>
                  <a:gd name="T5" fmla="*/ 108 h 36"/>
                  <a:gd name="T6" fmla="*/ 2235 w 27"/>
                  <a:gd name="T7" fmla="*/ 0 h 36"/>
                  <a:gd name="T8" fmla="*/ 0 w 27"/>
                  <a:gd name="T9" fmla="*/ 372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8" y="18"/>
                      <a:pt x="20" y="5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8" y="4"/>
                      <a:pt x="7" y="20"/>
                      <a:pt x="0" y="3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0" name="Freeform 211">
                <a:extLst>
                  <a:ext uri="{FF2B5EF4-FFF2-40B4-BE49-F238E27FC236}">
                    <a16:creationId xmlns:a16="http://schemas.microsoft.com/office/drawing/2014/main" id="{7E5AAFFC-335A-4BB7-988B-99EA4CF1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875" y="4027488"/>
                <a:ext cx="242888" cy="282575"/>
              </a:xfrm>
              <a:custGeom>
                <a:avLst/>
                <a:gdLst>
                  <a:gd name="T0" fmla="*/ 0 w 35"/>
                  <a:gd name="T1" fmla="*/ 3907 h 38"/>
                  <a:gd name="T2" fmla="*/ 0 w 35"/>
                  <a:gd name="T3" fmla="*/ 3907 h 38"/>
                  <a:gd name="T4" fmla="*/ 2924 w 35"/>
                  <a:gd name="T5" fmla="*/ 197 h 38"/>
                  <a:gd name="T6" fmla="*/ 2846 w 35"/>
                  <a:gd name="T7" fmla="*/ 0 h 38"/>
                  <a:gd name="T8" fmla="*/ 0 w 35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0" y="18"/>
                      <a:pt x="27" y="4"/>
                      <a:pt x="35" y="2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3"/>
                      <a:pt x="11" y="17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1" name="Freeform 212">
                <a:extLst>
                  <a:ext uri="{FF2B5EF4-FFF2-40B4-BE49-F238E27FC236}">
                    <a16:creationId xmlns:a16="http://schemas.microsoft.com/office/drawing/2014/main" id="{7FCADD1B-7D12-44DD-91BE-9931DEFE9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722688"/>
                <a:ext cx="355600" cy="185738"/>
              </a:xfrm>
              <a:custGeom>
                <a:avLst/>
                <a:gdLst>
                  <a:gd name="T0" fmla="*/ 0 w 51"/>
                  <a:gd name="T1" fmla="*/ 2565 h 25"/>
                  <a:gd name="T2" fmla="*/ 0 w 51"/>
                  <a:gd name="T3" fmla="*/ 2565 h 25"/>
                  <a:gd name="T4" fmla="*/ 4322 w 51"/>
                  <a:gd name="T5" fmla="*/ 197 h 25"/>
                  <a:gd name="T6" fmla="*/ 4322 w 51"/>
                  <a:gd name="T7" fmla="*/ 0 h 25"/>
                  <a:gd name="T8" fmla="*/ 0 w 51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3" y="11"/>
                      <a:pt x="34" y="3"/>
                      <a:pt x="51" y="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3" y="1"/>
                      <a:pt x="13" y="11"/>
                      <a:pt x="0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2" name="Freeform 213">
                <a:extLst>
                  <a:ext uri="{FF2B5EF4-FFF2-40B4-BE49-F238E27FC236}">
                    <a16:creationId xmlns:a16="http://schemas.microsoft.com/office/drawing/2014/main" id="{95899DA8-D584-488F-99A6-647FD352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450" y="3619500"/>
                <a:ext cx="355600" cy="185738"/>
              </a:xfrm>
              <a:custGeom>
                <a:avLst/>
                <a:gdLst>
                  <a:gd name="T0" fmla="*/ 0 w 51"/>
                  <a:gd name="T1" fmla="*/ 2565 h 25"/>
                  <a:gd name="T2" fmla="*/ 0 w 51"/>
                  <a:gd name="T3" fmla="*/ 2565 h 25"/>
                  <a:gd name="T4" fmla="*/ 4322 w 51"/>
                  <a:gd name="T5" fmla="*/ 197 h 25"/>
                  <a:gd name="T6" fmla="*/ 4322 w 51"/>
                  <a:gd name="T7" fmla="*/ 0 h 25"/>
                  <a:gd name="T8" fmla="*/ 0 w 51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3" y="12"/>
                      <a:pt x="34" y="3"/>
                      <a:pt x="51" y="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3" y="1"/>
                      <a:pt x="14" y="11"/>
                      <a:pt x="0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3" name="Freeform 214">
                <a:extLst>
                  <a:ext uri="{FF2B5EF4-FFF2-40B4-BE49-F238E27FC236}">
                    <a16:creationId xmlns:a16="http://schemas.microsoft.com/office/drawing/2014/main" id="{8C7714EC-E55D-4CFC-B91D-00ECF01C5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775" y="3811588"/>
                <a:ext cx="349250" cy="223838"/>
              </a:xfrm>
              <a:custGeom>
                <a:avLst/>
                <a:gdLst>
                  <a:gd name="T0" fmla="*/ 0 w 50"/>
                  <a:gd name="T1" fmla="*/ 3116 h 30"/>
                  <a:gd name="T2" fmla="*/ 0 w 50"/>
                  <a:gd name="T3" fmla="*/ 3116 h 30"/>
                  <a:gd name="T4" fmla="*/ 4259 w 50"/>
                  <a:gd name="T5" fmla="*/ 197 h 30"/>
                  <a:gd name="T6" fmla="*/ 4259 w 50"/>
                  <a:gd name="T7" fmla="*/ 0 h 30"/>
                  <a:gd name="T8" fmla="*/ 0 w 50"/>
                  <a:gd name="T9" fmla="*/ 31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3" y="12"/>
                      <a:pt x="36" y="3"/>
                      <a:pt x="50" y="2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33" y="1"/>
                      <a:pt x="12" y="14"/>
                      <a:pt x="0" y="3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4" name="Freeform 215">
                <a:extLst>
                  <a:ext uri="{FF2B5EF4-FFF2-40B4-BE49-F238E27FC236}">
                    <a16:creationId xmlns:a16="http://schemas.microsoft.com/office/drawing/2014/main" id="{B4574DFC-7B1E-4DB5-8FF2-D25305AEB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5" y="3894138"/>
                <a:ext cx="314325" cy="244475"/>
              </a:xfrm>
              <a:custGeom>
                <a:avLst/>
                <a:gdLst>
                  <a:gd name="T0" fmla="*/ 0 w 45"/>
                  <a:gd name="T1" fmla="*/ 3355 h 33"/>
                  <a:gd name="T2" fmla="*/ 0 w 45"/>
                  <a:gd name="T3" fmla="*/ 3355 h 33"/>
                  <a:gd name="T4" fmla="*/ 3832 w 45"/>
                  <a:gd name="T5" fmla="*/ 196 h 33"/>
                  <a:gd name="T6" fmla="*/ 3832 w 45"/>
                  <a:gd name="T7" fmla="*/ 0 h 33"/>
                  <a:gd name="T8" fmla="*/ 0 w 45"/>
                  <a:gd name="T9" fmla="*/ 335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2" y="15"/>
                      <a:pt x="33" y="3"/>
                      <a:pt x="45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2" y="1"/>
                      <a:pt x="12" y="14"/>
                      <a:pt x="0" y="3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5" name="Freeform 216">
                <a:extLst>
                  <a:ext uri="{FF2B5EF4-FFF2-40B4-BE49-F238E27FC236}">
                    <a16:creationId xmlns:a16="http://schemas.microsoft.com/office/drawing/2014/main" id="{BF25D5DF-7F02-4A2B-BA39-798E2ED5F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5" y="3968750"/>
                <a:ext cx="271463" cy="260350"/>
              </a:xfrm>
              <a:custGeom>
                <a:avLst/>
                <a:gdLst>
                  <a:gd name="T0" fmla="*/ 0 w 39"/>
                  <a:gd name="T1" fmla="*/ 3599 h 35"/>
                  <a:gd name="T2" fmla="*/ 0 w 39"/>
                  <a:gd name="T3" fmla="*/ 3599 h 35"/>
                  <a:gd name="T4" fmla="*/ 3288 w 39"/>
                  <a:gd name="T5" fmla="*/ 197 h 35"/>
                  <a:gd name="T6" fmla="*/ 3288 w 39"/>
                  <a:gd name="T7" fmla="*/ 0 h 35"/>
                  <a:gd name="T8" fmla="*/ 0 w 39"/>
                  <a:gd name="T9" fmla="*/ 359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14"/>
                      <a:pt x="32" y="3"/>
                      <a:pt x="39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2" y="1"/>
                      <a:pt x="13" y="12"/>
                      <a:pt x="0" y="3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1" name="Groupe 340">
            <a:extLst>
              <a:ext uri="{FF2B5EF4-FFF2-40B4-BE49-F238E27FC236}">
                <a16:creationId xmlns:a16="http://schemas.microsoft.com/office/drawing/2014/main" id="{03E7AA71-F09A-4F08-92C0-75B743F52EFB}"/>
              </a:ext>
            </a:extLst>
          </p:cNvPr>
          <p:cNvGrpSpPr/>
          <p:nvPr/>
        </p:nvGrpSpPr>
        <p:grpSpPr>
          <a:xfrm flipH="1">
            <a:off x="5515970" y="2046287"/>
            <a:ext cx="4035600" cy="2765426"/>
            <a:chOff x="2289175" y="2057400"/>
            <a:chExt cx="4035425" cy="2765426"/>
          </a:xfrm>
        </p:grpSpPr>
        <p:sp>
          <p:nvSpPr>
            <p:cNvPr id="342" name="Freeform 6">
              <a:extLst>
                <a:ext uri="{FF2B5EF4-FFF2-40B4-BE49-F238E27FC236}">
                  <a16:creationId xmlns:a16="http://schemas.microsoft.com/office/drawing/2014/main" id="{F44BFBB5-C8B0-408E-AA5C-9EF8E4237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3195638"/>
              <a:ext cx="3895725" cy="1627188"/>
            </a:xfrm>
            <a:custGeom>
              <a:avLst/>
              <a:gdLst>
                <a:gd name="T0" fmla="*/ 0 w 559"/>
                <a:gd name="T1" fmla="*/ 4928 h 219"/>
                <a:gd name="T2" fmla="*/ 30875 w 559"/>
                <a:gd name="T3" fmla="*/ 11172 h 219"/>
                <a:gd name="T4" fmla="*/ 4219 w 559"/>
                <a:gd name="T5" fmla="*/ 2364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9" h="219">
                  <a:moveTo>
                    <a:pt x="0" y="48"/>
                  </a:moveTo>
                  <a:cubicBezTo>
                    <a:pt x="20" y="96"/>
                    <a:pt x="172" y="219"/>
                    <a:pt x="365" y="109"/>
                  </a:cubicBezTo>
                  <a:cubicBezTo>
                    <a:pt x="559" y="0"/>
                    <a:pt x="50" y="23"/>
                    <a:pt x="50" y="23"/>
                  </a:cubicBezTo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7">
              <a:extLst>
                <a:ext uri="{FF2B5EF4-FFF2-40B4-BE49-F238E27FC236}">
                  <a16:creationId xmlns:a16="http://schemas.microsoft.com/office/drawing/2014/main" id="{60990B54-C260-4061-B41F-2806EB4D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663" y="2495550"/>
              <a:ext cx="3136900" cy="1495425"/>
            </a:xfrm>
            <a:custGeom>
              <a:avLst/>
              <a:gdLst>
                <a:gd name="T0" fmla="*/ 37329 w 450"/>
                <a:gd name="T1" fmla="*/ 14824 h 201"/>
                <a:gd name="T2" fmla="*/ 20919 w 450"/>
                <a:gd name="T3" fmla="*/ 1645 h 201"/>
                <a:gd name="T4" fmla="*/ 676 w 450"/>
                <a:gd name="T5" fmla="*/ 14210 h 201"/>
                <a:gd name="T6" fmla="*/ 2024 w 450"/>
                <a:gd name="T7" fmla="*/ 14608 h 201"/>
                <a:gd name="T8" fmla="*/ 5340 w 450"/>
                <a:gd name="T9" fmla="*/ 13905 h 201"/>
                <a:gd name="T10" fmla="*/ 20823 w 450"/>
                <a:gd name="T11" fmla="*/ 8234 h 201"/>
                <a:gd name="T12" fmla="*/ 37004 w 450"/>
                <a:gd name="T13" fmla="*/ 19351 h 201"/>
                <a:gd name="T14" fmla="*/ 37079 w 450"/>
                <a:gd name="T15" fmla="*/ 18934 h 201"/>
                <a:gd name="T16" fmla="*/ 37329 w 450"/>
                <a:gd name="T17" fmla="*/ 14824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201">
                  <a:moveTo>
                    <a:pt x="441" y="144"/>
                  </a:moveTo>
                  <a:cubicBezTo>
                    <a:pt x="404" y="87"/>
                    <a:pt x="346" y="29"/>
                    <a:pt x="247" y="16"/>
                  </a:cubicBezTo>
                  <a:cubicBezTo>
                    <a:pt x="120" y="0"/>
                    <a:pt x="60" y="46"/>
                    <a:pt x="8" y="138"/>
                  </a:cubicBezTo>
                  <a:cubicBezTo>
                    <a:pt x="0" y="152"/>
                    <a:pt x="24" y="142"/>
                    <a:pt x="24" y="142"/>
                  </a:cubicBezTo>
                  <a:cubicBezTo>
                    <a:pt x="21" y="142"/>
                    <a:pt x="53" y="145"/>
                    <a:pt x="63" y="135"/>
                  </a:cubicBezTo>
                  <a:cubicBezTo>
                    <a:pt x="78" y="118"/>
                    <a:pt x="242" y="79"/>
                    <a:pt x="246" y="80"/>
                  </a:cubicBezTo>
                  <a:cubicBezTo>
                    <a:pt x="250" y="82"/>
                    <a:pt x="445" y="174"/>
                    <a:pt x="437" y="188"/>
                  </a:cubicBezTo>
                  <a:cubicBezTo>
                    <a:pt x="429" y="201"/>
                    <a:pt x="426" y="197"/>
                    <a:pt x="438" y="184"/>
                  </a:cubicBezTo>
                  <a:cubicBezTo>
                    <a:pt x="450" y="170"/>
                    <a:pt x="450" y="159"/>
                    <a:pt x="441" y="144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8">
              <a:extLst>
                <a:ext uri="{FF2B5EF4-FFF2-40B4-BE49-F238E27FC236}">
                  <a16:creationId xmlns:a16="http://schemas.microsoft.com/office/drawing/2014/main" id="{4A224A0B-051A-4AAF-80BB-83CBF94C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2057400"/>
              <a:ext cx="2474913" cy="1487488"/>
            </a:xfrm>
            <a:custGeom>
              <a:avLst/>
              <a:gdLst>
                <a:gd name="T0" fmla="*/ 0 w 355"/>
                <a:gd name="T1" fmla="*/ 19030 h 200"/>
                <a:gd name="T2" fmla="*/ 30065 w 355"/>
                <a:gd name="T3" fmla="*/ 20567 h 2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5" h="200">
                  <a:moveTo>
                    <a:pt x="0" y="185"/>
                  </a:moveTo>
                  <a:cubicBezTo>
                    <a:pt x="1" y="141"/>
                    <a:pt x="180" y="0"/>
                    <a:pt x="355" y="200"/>
                  </a:cubicBezTo>
                </a:path>
              </a:pathLst>
            </a:custGeom>
            <a:solidFill>
              <a:srgbClr val="E9A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9">
              <a:extLst>
                <a:ext uri="{FF2B5EF4-FFF2-40B4-BE49-F238E27FC236}">
                  <a16:creationId xmlns:a16="http://schemas.microsoft.com/office/drawing/2014/main" id="{1EDAD32D-55FE-48FA-9F9D-95FE78E3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0" y="2794000"/>
              <a:ext cx="2641600" cy="1300163"/>
            </a:xfrm>
            <a:custGeom>
              <a:avLst/>
              <a:gdLst>
                <a:gd name="T0" fmla="*/ 0 w 379"/>
                <a:gd name="T1" fmla="*/ 9748 h 175"/>
                <a:gd name="T2" fmla="*/ 12605 w 379"/>
                <a:gd name="T3" fmla="*/ 17742 h 175"/>
                <a:gd name="T4" fmla="*/ 27506 w 379"/>
                <a:gd name="T5" fmla="*/ 15570 h 175"/>
                <a:gd name="T6" fmla="*/ 30053 w 379"/>
                <a:gd name="T7" fmla="*/ 15790 h 175"/>
                <a:gd name="T8" fmla="*/ 31998 w 379"/>
                <a:gd name="T9" fmla="*/ 14040 h 175"/>
                <a:gd name="T10" fmla="*/ 29531 w 379"/>
                <a:gd name="T11" fmla="*/ 10446 h 175"/>
                <a:gd name="T12" fmla="*/ 12280 w 379"/>
                <a:gd name="T13" fmla="*/ 810 h 175"/>
                <a:gd name="T14" fmla="*/ 0 w 379"/>
                <a:gd name="T15" fmla="*/ 9748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9" h="175">
                  <a:moveTo>
                    <a:pt x="0" y="95"/>
                  </a:moveTo>
                  <a:cubicBezTo>
                    <a:pt x="12" y="121"/>
                    <a:pt x="66" y="172"/>
                    <a:pt x="149" y="173"/>
                  </a:cubicBezTo>
                  <a:cubicBezTo>
                    <a:pt x="232" y="175"/>
                    <a:pt x="303" y="152"/>
                    <a:pt x="325" y="152"/>
                  </a:cubicBezTo>
                  <a:cubicBezTo>
                    <a:pt x="334" y="152"/>
                    <a:pt x="345" y="153"/>
                    <a:pt x="355" y="154"/>
                  </a:cubicBezTo>
                  <a:cubicBezTo>
                    <a:pt x="367" y="154"/>
                    <a:pt x="377" y="147"/>
                    <a:pt x="378" y="137"/>
                  </a:cubicBezTo>
                  <a:cubicBezTo>
                    <a:pt x="379" y="118"/>
                    <a:pt x="354" y="106"/>
                    <a:pt x="349" y="102"/>
                  </a:cubicBezTo>
                  <a:cubicBezTo>
                    <a:pt x="332" y="86"/>
                    <a:pt x="251" y="0"/>
                    <a:pt x="145" y="8"/>
                  </a:cubicBezTo>
                  <a:cubicBezTo>
                    <a:pt x="40" y="16"/>
                    <a:pt x="5" y="8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0">
              <a:extLst>
                <a:ext uri="{FF2B5EF4-FFF2-40B4-BE49-F238E27FC236}">
                  <a16:creationId xmlns:a16="http://schemas.microsoft.com/office/drawing/2014/main" id="{E46806AD-2C7C-4027-B55A-4FF7FB0D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11">
              <a:extLst>
                <a:ext uri="{FF2B5EF4-FFF2-40B4-BE49-F238E27FC236}">
                  <a16:creationId xmlns:a16="http://schemas.microsoft.com/office/drawing/2014/main" id="{08420894-BE13-43D4-A10F-94E6955AE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15580 w 184"/>
                <a:gd name="T1" fmla="*/ 8651 h 169"/>
                <a:gd name="T2" fmla="*/ 14057 w 184"/>
                <a:gd name="T3" fmla="*/ 2985 h 169"/>
                <a:gd name="T4" fmla="*/ 4242 w 184"/>
                <a:gd name="T5" fmla="*/ 309 h 169"/>
                <a:gd name="T6" fmla="*/ 3974 w 184"/>
                <a:gd name="T7" fmla="*/ 417 h 169"/>
                <a:gd name="T8" fmla="*/ 0 w 184"/>
                <a:gd name="T9" fmla="*/ 8651 h 169"/>
                <a:gd name="T10" fmla="*/ 4743 w 184"/>
                <a:gd name="T11" fmla="*/ 17283 h 169"/>
                <a:gd name="T12" fmla="*/ 11861 w 184"/>
                <a:gd name="T13" fmla="*/ 16669 h 169"/>
                <a:gd name="T14" fmla="*/ 15580 w 184"/>
                <a:gd name="T15" fmla="*/ 8651 h 169"/>
                <a:gd name="T16" fmla="*/ 11611 w 184"/>
                <a:gd name="T17" fmla="*/ 15943 h 169"/>
                <a:gd name="T18" fmla="*/ 4822 w 184"/>
                <a:gd name="T19" fmla="*/ 16580 h 169"/>
                <a:gd name="T20" fmla="*/ 597 w 184"/>
                <a:gd name="T21" fmla="*/ 8651 h 169"/>
                <a:gd name="T22" fmla="*/ 4242 w 184"/>
                <a:gd name="T23" fmla="*/ 1143 h 169"/>
                <a:gd name="T24" fmla="*/ 4321 w 184"/>
                <a:gd name="T25" fmla="*/ 1143 h 169"/>
                <a:gd name="T26" fmla="*/ 4321 w 184"/>
                <a:gd name="T27" fmla="*/ 1143 h 169"/>
                <a:gd name="T28" fmla="*/ 13635 w 184"/>
                <a:gd name="T29" fmla="*/ 3604 h 169"/>
                <a:gd name="T30" fmla="*/ 14904 w 184"/>
                <a:gd name="T31" fmla="*/ 8651 h 169"/>
                <a:gd name="T32" fmla="*/ 11611 w 184"/>
                <a:gd name="T33" fmla="*/ 15943 h 1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4" h="169">
                  <a:moveTo>
                    <a:pt x="184" y="84"/>
                  </a:move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lose/>
                  <a:moveTo>
                    <a:pt x="137" y="155"/>
                  </a:moveTo>
                  <a:cubicBezTo>
                    <a:pt x="108" y="159"/>
                    <a:pt x="82" y="161"/>
                    <a:pt x="57" y="161"/>
                  </a:cubicBezTo>
                  <a:cubicBezTo>
                    <a:pt x="27" y="148"/>
                    <a:pt x="7" y="117"/>
                    <a:pt x="7" y="84"/>
                  </a:cubicBezTo>
                  <a:cubicBezTo>
                    <a:pt x="7" y="54"/>
                    <a:pt x="24" y="26"/>
                    <a:pt x="50" y="11"/>
                  </a:cubicBezTo>
                  <a:cubicBezTo>
                    <a:pt x="50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87" y="8"/>
                    <a:pt x="124" y="16"/>
                    <a:pt x="161" y="35"/>
                  </a:cubicBezTo>
                  <a:cubicBezTo>
                    <a:pt x="171" y="50"/>
                    <a:pt x="176" y="66"/>
                    <a:pt x="176" y="84"/>
                  </a:cubicBezTo>
                  <a:cubicBezTo>
                    <a:pt x="176" y="113"/>
                    <a:pt x="162" y="140"/>
                    <a:pt x="137" y="155"/>
                  </a:cubicBezTo>
                  <a:close/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8" name="Picture 12">
              <a:extLst>
                <a:ext uri="{FF2B5EF4-FFF2-40B4-BE49-F238E27FC236}">
                  <a16:creationId xmlns:a16="http://schemas.microsoft.com/office/drawing/2014/main" id="{6675A6ED-D13D-4FD9-94B6-70C822CF19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0800" y="3175000"/>
              <a:ext cx="522288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13">
              <a:extLst>
                <a:ext uri="{FF2B5EF4-FFF2-40B4-BE49-F238E27FC236}">
                  <a16:creationId xmlns:a16="http://schemas.microsoft.com/office/drawing/2014/main" id="{A89AB9E9-CAE3-4AB5-B976-9158FB099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2509838" cy="1322388"/>
            </a:xfrm>
            <a:custGeom>
              <a:avLst/>
              <a:gdLst>
                <a:gd name="T0" fmla="*/ 28370 w 360"/>
                <a:gd name="T1" fmla="*/ 14563 h 178"/>
                <a:gd name="T2" fmla="*/ 13460 w 360"/>
                <a:gd name="T3" fmla="*/ 16711 h 178"/>
                <a:gd name="T4" fmla="*/ 848 w 360"/>
                <a:gd name="T5" fmla="*/ 8718 h 178"/>
                <a:gd name="T6" fmla="*/ 927 w 360"/>
                <a:gd name="T7" fmla="*/ 8410 h 178"/>
                <a:gd name="T8" fmla="*/ 1098 w 360"/>
                <a:gd name="T9" fmla="*/ 8105 h 178"/>
                <a:gd name="T10" fmla="*/ 1098 w 360"/>
                <a:gd name="T11" fmla="*/ 8105 h 178"/>
                <a:gd name="T12" fmla="*/ 1274 w 360"/>
                <a:gd name="T13" fmla="*/ 7689 h 178"/>
                <a:gd name="T14" fmla="*/ 1348 w 360"/>
                <a:gd name="T15" fmla="*/ 7577 h 178"/>
                <a:gd name="T16" fmla="*/ 1603 w 360"/>
                <a:gd name="T17" fmla="*/ 7183 h 178"/>
                <a:gd name="T18" fmla="*/ 1603 w 360"/>
                <a:gd name="T19" fmla="*/ 7076 h 178"/>
                <a:gd name="T20" fmla="*/ 1950 w 360"/>
                <a:gd name="T21" fmla="*/ 6570 h 178"/>
                <a:gd name="T22" fmla="*/ 1950 w 360"/>
                <a:gd name="T23" fmla="*/ 6463 h 178"/>
                <a:gd name="T24" fmla="*/ 2372 w 360"/>
                <a:gd name="T25" fmla="*/ 5934 h 178"/>
                <a:gd name="T26" fmla="*/ 2451 w 360"/>
                <a:gd name="T27" fmla="*/ 5850 h 178"/>
                <a:gd name="T28" fmla="*/ 2872 w 360"/>
                <a:gd name="T29" fmla="*/ 5232 h 178"/>
                <a:gd name="T30" fmla="*/ 2872 w 360"/>
                <a:gd name="T31" fmla="*/ 5232 h 178"/>
                <a:gd name="T32" fmla="*/ 4071 w 360"/>
                <a:gd name="T33" fmla="*/ 3898 h 178"/>
                <a:gd name="T34" fmla="*/ 4146 w 360"/>
                <a:gd name="T35" fmla="*/ 3791 h 178"/>
                <a:gd name="T36" fmla="*/ 4822 w 360"/>
                <a:gd name="T37" fmla="*/ 3178 h 178"/>
                <a:gd name="T38" fmla="*/ 4919 w 360"/>
                <a:gd name="T39" fmla="*/ 3178 h 178"/>
                <a:gd name="T40" fmla="*/ 5670 w 360"/>
                <a:gd name="T41" fmla="*/ 2565 h 178"/>
                <a:gd name="T42" fmla="*/ 5766 w 360"/>
                <a:gd name="T43" fmla="*/ 2452 h 178"/>
                <a:gd name="T44" fmla="*/ 6614 w 360"/>
                <a:gd name="T45" fmla="*/ 1951 h 178"/>
                <a:gd name="T46" fmla="*/ 6768 w 360"/>
                <a:gd name="T47" fmla="*/ 1839 h 178"/>
                <a:gd name="T48" fmla="*/ 7716 w 360"/>
                <a:gd name="T49" fmla="*/ 1334 h 178"/>
                <a:gd name="T50" fmla="*/ 7791 w 360"/>
                <a:gd name="T51" fmla="*/ 1226 h 178"/>
                <a:gd name="T52" fmla="*/ 8814 w 360"/>
                <a:gd name="T53" fmla="*/ 810 h 178"/>
                <a:gd name="T54" fmla="*/ 8990 w 360"/>
                <a:gd name="T55" fmla="*/ 721 h 178"/>
                <a:gd name="T56" fmla="*/ 10162 w 360"/>
                <a:gd name="T57" fmla="*/ 417 h 178"/>
                <a:gd name="T58" fmla="*/ 10241 w 360"/>
                <a:gd name="T59" fmla="*/ 309 h 178"/>
                <a:gd name="T60" fmla="*/ 11515 w 360"/>
                <a:gd name="T61" fmla="*/ 0 h 178"/>
                <a:gd name="T62" fmla="*/ 11515 w 360"/>
                <a:gd name="T63" fmla="*/ 0 h 178"/>
                <a:gd name="T64" fmla="*/ 0 w 360"/>
                <a:gd name="T65" fmla="*/ 8915 h 178"/>
                <a:gd name="T66" fmla="*/ 13460 w 360"/>
                <a:gd name="T67" fmla="*/ 18134 h 178"/>
                <a:gd name="T68" fmla="*/ 27444 w 360"/>
                <a:gd name="T69" fmla="*/ 15373 h 178"/>
                <a:gd name="T70" fmla="*/ 30491 w 360"/>
                <a:gd name="T71" fmla="*/ 14652 h 178"/>
                <a:gd name="T72" fmla="*/ 28370 w 360"/>
                <a:gd name="T73" fmla="*/ 145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0" h="178">
                  <a:moveTo>
                    <a:pt x="335" y="142"/>
                  </a:moveTo>
                  <a:cubicBezTo>
                    <a:pt x="313" y="142"/>
                    <a:pt x="242" y="165"/>
                    <a:pt x="159" y="163"/>
                  </a:cubicBezTo>
                  <a:cubicBezTo>
                    <a:pt x="76" y="162"/>
                    <a:pt x="22" y="111"/>
                    <a:pt x="10" y="85"/>
                  </a:cubicBez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  <a:cubicBezTo>
                    <a:pt x="352" y="143"/>
                    <a:pt x="343" y="142"/>
                    <a:pt x="335" y="142"/>
                  </a:cubicBezTo>
                  <a:close/>
                </a:path>
              </a:pathLst>
            </a:custGeom>
            <a:solidFill>
              <a:srgbClr val="F4C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14">
              <a:extLst>
                <a:ext uri="{FF2B5EF4-FFF2-40B4-BE49-F238E27FC236}">
                  <a16:creationId xmlns:a16="http://schemas.microsoft.com/office/drawing/2014/main" id="{0D50638A-9BAF-40E4-85BF-8C0C3F226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3544888"/>
              <a:ext cx="258763" cy="393700"/>
            </a:xfrm>
            <a:custGeom>
              <a:avLst/>
              <a:gdLst>
                <a:gd name="T0" fmla="*/ 604 w 37"/>
                <a:gd name="T1" fmla="*/ 108 h 53"/>
                <a:gd name="T2" fmla="*/ 604 w 37"/>
                <a:gd name="T3" fmla="*/ 0 h 53"/>
                <a:gd name="T4" fmla="*/ 0 w 37"/>
                <a:gd name="T5" fmla="*/ 5320 h 53"/>
                <a:gd name="T6" fmla="*/ 1106 w 37"/>
                <a:gd name="T7" fmla="*/ 5428 h 53"/>
                <a:gd name="T8" fmla="*/ 3084 w 37"/>
                <a:gd name="T9" fmla="*/ 3678 h 53"/>
                <a:gd name="T10" fmla="*/ 604 w 37"/>
                <a:gd name="T11" fmla="*/ 10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3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10" y="17"/>
                    <a:pt x="7" y="34"/>
                    <a:pt x="0" y="52"/>
                  </a:cubicBezTo>
                  <a:cubicBezTo>
                    <a:pt x="4" y="52"/>
                    <a:pt x="9" y="52"/>
                    <a:pt x="13" y="53"/>
                  </a:cubicBezTo>
                  <a:cubicBezTo>
                    <a:pt x="25" y="53"/>
                    <a:pt x="35" y="46"/>
                    <a:pt x="36" y="36"/>
                  </a:cubicBezTo>
                  <a:cubicBezTo>
                    <a:pt x="37" y="17"/>
                    <a:pt x="12" y="5"/>
                    <a:pt x="7" y="1"/>
                  </a:cubicBezTo>
                  <a:close/>
                </a:path>
              </a:pathLst>
            </a:custGeom>
            <a:solidFill>
              <a:srgbClr val="F5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15">
              <a:extLst>
                <a:ext uri="{FF2B5EF4-FFF2-40B4-BE49-F238E27FC236}">
                  <a16:creationId xmlns:a16="http://schemas.microsoft.com/office/drawing/2014/main" id="{C78DB952-5D32-4C30-BF0A-1EA4D157D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3336925"/>
              <a:ext cx="277813" cy="133350"/>
            </a:xfrm>
            <a:custGeom>
              <a:avLst/>
              <a:gdLst>
                <a:gd name="T0" fmla="*/ 0 w 40"/>
                <a:gd name="T1" fmla="*/ 1330 h 18"/>
                <a:gd name="T2" fmla="*/ 3351 w 40"/>
                <a:gd name="T3" fmla="*/ 915 h 18"/>
                <a:gd name="T4" fmla="*/ 1684 w 40"/>
                <a:gd name="T5" fmla="*/ 611 h 18"/>
                <a:gd name="T6" fmla="*/ 0 w 40"/>
                <a:gd name="T7" fmla="*/ 10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13"/>
                  </a:moveTo>
                  <a:cubicBezTo>
                    <a:pt x="6" y="18"/>
                    <a:pt x="35" y="17"/>
                    <a:pt x="40" y="9"/>
                  </a:cubicBezTo>
                  <a:cubicBezTo>
                    <a:pt x="35" y="5"/>
                    <a:pt x="28" y="9"/>
                    <a:pt x="20" y="6"/>
                  </a:cubicBezTo>
                  <a:cubicBezTo>
                    <a:pt x="13" y="4"/>
                    <a:pt x="9" y="0"/>
                    <a:pt x="0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2" name="Freeform 16">
              <a:extLst>
                <a:ext uri="{FF2B5EF4-FFF2-40B4-BE49-F238E27FC236}">
                  <a16:creationId xmlns:a16="http://schemas.microsoft.com/office/drawing/2014/main" id="{C4FA1B67-3294-4064-B863-A69D0ABF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06788"/>
              <a:ext cx="271463" cy="185738"/>
            </a:xfrm>
            <a:custGeom>
              <a:avLst/>
              <a:gdLst>
                <a:gd name="T0" fmla="*/ 0 w 39"/>
                <a:gd name="T1" fmla="*/ 1226 h 25"/>
                <a:gd name="T2" fmla="*/ 3288 w 39"/>
                <a:gd name="T3" fmla="*/ 417 h 25"/>
                <a:gd name="T4" fmla="*/ 2442 w 39"/>
                <a:gd name="T5" fmla="*/ 1535 h 25"/>
                <a:gd name="T6" fmla="*/ 846 w 39"/>
                <a:gd name="T7" fmla="*/ 2565 h 25"/>
                <a:gd name="T8" fmla="*/ 0 w 39"/>
                <a:gd name="T9" fmla="*/ 2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0" y="12"/>
                  </a:moveTo>
                  <a:cubicBezTo>
                    <a:pt x="5" y="8"/>
                    <a:pt x="33" y="0"/>
                    <a:pt x="39" y="4"/>
                  </a:cubicBezTo>
                  <a:cubicBezTo>
                    <a:pt x="33" y="6"/>
                    <a:pt x="30" y="10"/>
                    <a:pt x="29" y="15"/>
                  </a:cubicBezTo>
                  <a:cubicBezTo>
                    <a:pt x="20" y="12"/>
                    <a:pt x="12" y="16"/>
                    <a:pt x="10" y="25"/>
                  </a:cubicBezTo>
                  <a:cubicBezTo>
                    <a:pt x="3" y="22"/>
                    <a:pt x="2" y="19"/>
                    <a:pt x="0" y="2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3" name="Freeform 17">
              <a:extLst>
                <a:ext uri="{FF2B5EF4-FFF2-40B4-BE49-F238E27FC236}">
                  <a16:creationId xmlns:a16="http://schemas.microsoft.com/office/drawing/2014/main" id="{FD7162F4-95E3-4979-ACAA-C6786DCA3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3641725"/>
              <a:ext cx="209550" cy="185738"/>
            </a:xfrm>
            <a:custGeom>
              <a:avLst/>
              <a:gdLst>
                <a:gd name="T0" fmla="*/ 0 w 30"/>
                <a:gd name="T1" fmla="*/ 2256 h 25"/>
                <a:gd name="T2" fmla="*/ 2556 w 30"/>
                <a:gd name="T3" fmla="*/ 309 h 25"/>
                <a:gd name="T4" fmla="*/ 1531 w 30"/>
                <a:gd name="T5" fmla="*/ 1334 h 25"/>
                <a:gd name="T6" fmla="*/ 1452 w 30"/>
                <a:gd name="T7" fmla="*/ 2256 h 25"/>
                <a:gd name="T8" fmla="*/ 854 w 30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0" y="22"/>
                  </a:moveTo>
                  <a:cubicBezTo>
                    <a:pt x="7" y="16"/>
                    <a:pt x="22" y="0"/>
                    <a:pt x="30" y="3"/>
                  </a:cubicBezTo>
                  <a:cubicBezTo>
                    <a:pt x="27" y="7"/>
                    <a:pt x="25" y="13"/>
                    <a:pt x="18" y="13"/>
                  </a:cubicBezTo>
                  <a:cubicBezTo>
                    <a:pt x="18" y="16"/>
                    <a:pt x="17" y="19"/>
                    <a:pt x="17" y="22"/>
                  </a:cubicBezTo>
                  <a:cubicBezTo>
                    <a:pt x="13" y="21"/>
                    <a:pt x="11" y="25"/>
                    <a:pt x="10" y="25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4" name="Freeform 18">
              <a:extLst>
                <a:ext uri="{FF2B5EF4-FFF2-40B4-BE49-F238E27FC236}">
                  <a16:creationId xmlns:a16="http://schemas.microsoft.com/office/drawing/2014/main" id="{94F7E40D-E7A6-46F2-82A8-5672DB6C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3722688"/>
              <a:ext cx="201613" cy="185738"/>
            </a:xfrm>
            <a:custGeom>
              <a:avLst/>
              <a:gdLst>
                <a:gd name="T0" fmla="*/ 0 w 29"/>
                <a:gd name="T1" fmla="*/ 2565 h 25"/>
                <a:gd name="T2" fmla="*/ 2435 w 29"/>
                <a:gd name="T3" fmla="*/ 0 h 25"/>
                <a:gd name="T4" fmla="*/ 1344 w 29"/>
                <a:gd name="T5" fmla="*/ 23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10" y="16"/>
                    <a:pt x="16" y="2"/>
                    <a:pt x="29" y="0"/>
                  </a:cubicBezTo>
                  <a:cubicBezTo>
                    <a:pt x="28" y="8"/>
                    <a:pt x="19" y="14"/>
                    <a:pt x="16" y="23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19">
              <a:extLst>
                <a:ext uri="{FF2B5EF4-FFF2-40B4-BE49-F238E27FC236}">
                  <a16:creationId xmlns:a16="http://schemas.microsoft.com/office/drawing/2014/main" id="{95570FE3-1DBC-4D28-B5D2-07150755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3760788"/>
              <a:ext cx="76200" cy="147638"/>
            </a:xfrm>
            <a:custGeom>
              <a:avLst/>
              <a:gdLst>
                <a:gd name="T0" fmla="*/ 0 w 11"/>
                <a:gd name="T1" fmla="*/ 2009 h 20"/>
                <a:gd name="T2" fmla="*/ 838 w 11"/>
                <a:gd name="T3" fmla="*/ 0 h 20"/>
                <a:gd name="T4" fmla="*/ 668 w 11"/>
                <a:gd name="T5" fmla="*/ 1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1" y="12"/>
                    <a:pt x="2" y="3"/>
                    <a:pt x="10" y="0"/>
                  </a:cubicBezTo>
                  <a:cubicBezTo>
                    <a:pt x="11" y="3"/>
                    <a:pt x="10" y="7"/>
                    <a:pt x="8" y="1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6" name="Freeform 20">
              <a:extLst>
                <a:ext uri="{FF2B5EF4-FFF2-40B4-BE49-F238E27FC236}">
                  <a16:creationId xmlns:a16="http://schemas.microsoft.com/office/drawing/2014/main" id="{D5D1F144-7C6B-4232-8E0F-FD0FF67F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3" y="3760788"/>
              <a:ext cx="69850" cy="230188"/>
            </a:xfrm>
            <a:custGeom>
              <a:avLst/>
              <a:gdLst>
                <a:gd name="T0" fmla="*/ 598 w 10"/>
                <a:gd name="T1" fmla="*/ 2671 h 31"/>
                <a:gd name="T2" fmla="*/ 502 w 10"/>
                <a:gd name="T3" fmla="*/ 0 h 31"/>
                <a:gd name="T4" fmla="*/ 854 w 10"/>
                <a:gd name="T5" fmla="*/ 317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7" y="26"/>
                  </a:moveTo>
                  <a:cubicBezTo>
                    <a:pt x="0" y="20"/>
                    <a:pt x="1" y="7"/>
                    <a:pt x="6" y="0"/>
                  </a:cubicBezTo>
                  <a:cubicBezTo>
                    <a:pt x="10" y="8"/>
                    <a:pt x="10" y="20"/>
                    <a:pt x="10" y="3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21">
              <a:extLst>
                <a:ext uri="{FF2B5EF4-FFF2-40B4-BE49-F238E27FC236}">
                  <a16:creationId xmlns:a16="http://schemas.microsoft.com/office/drawing/2014/main" id="{4EC109DD-135C-45B1-BC41-A83B55A2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3736975"/>
              <a:ext cx="98425" cy="260350"/>
            </a:xfrm>
            <a:custGeom>
              <a:avLst/>
              <a:gdLst>
                <a:gd name="T0" fmla="*/ 531 w 14"/>
                <a:gd name="T1" fmla="*/ 3491 h 35"/>
                <a:gd name="T2" fmla="*/ 257 w 14"/>
                <a:gd name="T3" fmla="*/ 0 h 35"/>
                <a:gd name="T4" fmla="*/ 1218 w 14"/>
                <a:gd name="T5" fmla="*/ 359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5">
                  <a:moveTo>
                    <a:pt x="6" y="34"/>
                  </a:moveTo>
                  <a:cubicBezTo>
                    <a:pt x="7" y="22"/>
                    <a:pt x="0" y="10"/>
                    <a:pt x="3" y="0"/>
                  </a:cubicBezTo>
                  <a:cubicBezTo>
                    <a:pt x="10" y="8"/>
                    <a:pt x="10" y="25"/>
                    <a:pt x="14" y="35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22">
              <a:extLst>
                <a:ext uri="{FF2B5EF4-FFF2-40B4-BE49-F238E27FC236}">
                  <a16:creationId xmlns:a16="http://schemas.microsoft.com/office/drawing/2014/main" id="{87EE1C44-82A9-4131-BF2B-144631BD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3686175"/>
              <a:ext cx="146050" cy="252413"/>
            </a:xfrm>
            <a:custGeom>
              <a:avLst/>
              <a:gdLst>
                <a:gd name="T0" fmla="*/ 1766 w 21"/>
                <a:gd name="T1" fmla="*/ 2867 h 34"/>
                <a:gd name="T2" fmla="*/ 0 w 21"/>
                <a:gd name="T3" fmla="*/ 416 h 34"/>
                <a:gd name="T4" fmla="*/ 920 w 21"/>
                <a:gd name="T5" fmla="*/ 102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21" y="28"/>
                  </a:moveTo>
                  <a:cubicBezTo>
                    <a:pt x="7" y="34"/>
                    <a:pt x="4" y="14"/>
                    <a:pt x="0" y="4"/>
                  </a:cubicBezTo>
                  <a:cubicBezTo>
                    <a:pt x="6" y="0"/>
                    <a:pt x="10" y="3"/>
                    <a:pt x="11" y="1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9" name="Freeform 23">
              <a:extLst>
                <a:ext uri="{FF2B5EF4-FFF2-40B4-BE49-F238E27FC236}">
                  <a16:creationId xmlns:a16="http://schemas.microsoft.com/office/drawing/2014/main" id="{2B35D3DB-3A4F-43FB-BE25-096F2A3A3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663950"/>
              <a:ext cx="34925" cy="58738"/>
            </a:xfrm>
            <a:custGeom>
              <a:avLst/>
              <a:gdLst>
                <a:gd name="T0" fmla="*/ 348 w 5"/>
                <a:gd name="T1" fmla="*/ 791 h 8"/>
                <a:gd name="T2" fmla="*/ 0 w 5"/>
                <a:gd name="T3" fmla="*/ 301 h 8"/>
                <a:gd name="T4" fmla="*/ 427 w 5"/>
                <a:gd name="T5" fmla="*/ 10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24">
              <a:extLst>
                <a:ext uri="{FF2B5EF4-FFF2-40B4-BE49-F238E27FC236}">
                  <a16:creationId xmlns:a16="http://schemas.microsoft.com/office/drawing/2014/main" id="{F2283034-8A0C-4BB7-84A3-0952586C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536950"/>
              <a:ext cx="271463" cy="111125"/>
            </a:xfrm>
            <a:custGeom>
              <a:avLst/>
              <a:gdLst>
                <a:gd name="T0" fmla="*/ 3113 w 39"/>
                <a:gd name="T1" fmla="*/ 915 h 15"/>
                <a:gd name="T2" fmla="*/ 346 w 39"/>
                <a:gd name="T3" fmla="*/ 107 h 15"/>
                <a:gd name="T4" fmla="*/ 3288 w 39"/>
                <a:gd name="T5" fmla="*/ 4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5">
                  <a:moveTo>
                    <a:pt x="37" y="9"/>
                  </a:moveTo>
                  <a:cubicBezTo>
                    <a:pt x="26" y="9"/>
                    <a:pt x="0" y="15"/>
                    <a:pt x="4" y="1"/>
                  </a:cubicBezTo>
                  <a:cubicBezTo>
                    <a:pt x="16" y="0"/>
                    <a:pt x="27" y="4"/>
                    <a:pt x="39" y="4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25">
              <a:extLst>
                <a:ext uri="{FF2B5EF4-FFF2-40B4-BE49-F238E27FC236}">
                  <a16:creationId xmlns:a16="http://schemas.microsoft.com/office/drawing/2014/main" id="{DA11AC24-989E-4382-A932-0CFEFB2A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5" y="3455988"/>
              <a:ext cx="125413" cy="36513"/>
            </a:xfrm>
            <a:custGeom>
              <a:avLst/>
              <a:gdLst>
                <a:gd name="T0" fmla="*/ 1523 w 18"/>
                <a:gd name="T1" fmla="*/ 382 h 5"/>
                <a:gd name="T2" fmla="*/ 0 w 18"/>
                <a:gd name="T3" fmla="*/ 189 h 5"/>
                <a:gd name="T4" fmla="*/ 500 w 18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1" y="5"/>
                    <a:pt x="5" y="5"/>
                    <a:pt x="0" y="2"/>
                  </a:cubicBezTo>
                  <a:cubicBezTo>
                    <a:pt x="2" y="0"/>
                    <a:pt x="3" y="2"/>
                    <a:pt x="6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26">
              <a:extLst>
                <a:ext uri="{FF2B5EF4-FFF2-40B4-BE49-F238E27FC236}">
                  <a16:creationId xmlns:a16="http://schemas.microsoft.com/office/drawing/2014/main" id="{4715AE97-F0A9-4518-98D6-D7D82CAA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538" y="2927350"/>
              <a:ext cx="103188" cy="238125"/>
            </a:xfrm>
            <a:custGeom>
              <a:avLst/>
              <a:gdLst>
                <a:gd name="T0" fmla="*/ 74 w 15"/>
                <a:gd name="T1" fmla="*/ 417 h 32"/>
                <a:gd name="T2" fmla="*/ 806 w 15"/>
                <a:gd name="T3" fmla="*/ 3295 h 32"/>
                <a:gd name="T4" fmla="*/ 1053 w 15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1" y="4"/>
                  </a:moveTo>
                  <a:cubicBezTo>
                    <a:pt x="1" y="14"/>
                    <a:pt x="0" y="29"/>
                    <a:pt x="10" y="32"/>
                  </a:cubicBezTo>
                  <a:cubicBezTo>
                    <a:pt x="15" y="23"/>
                    <a:pt x="7" y="11"/>
                    <a:pt x="13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3" name="Freeform 27">
              <a:extLst>
                <a:ext uri="{FF2B5EF4-FFF2-40B4-BE49-F238E27FC236}">
                  <a16:creationId xmlns:a16="http://schemas.microsoft.com/office/drawing/2014/main" id="{0A1169B5-31F7-4B82-B858-7C7AAC4D9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3076575"/>
              <a:ext cx="55563" cy="80963"/>
            </a:xfrm>
            <a:custGeom>
              <a:avLst/>
              <a:gdLst>
                <a:gd name="T0" fmla="*/ 171 w 8"/>
                <a:gd name="T1" fmla="*/ 0 h 11"/>
                <a:gd name="T2" fmla="*/ 79 w 8"/>
                <a:gd name="T3" fmla="*/ 797 h 11"/>
                <a:gd name="T4" fmla="*/ 669 w 8"/>
                <a:gd name="T5" fmla="*/ 10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7" y="11"/>
                    <a:pt x="7" y="7"/>
                    <a:pt x="8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28">
              <a:extLst>
                <a:ext uri="{FF2B5EF4-FFF2-40B4-BE49-F238E27FC236}">
                  <a16:creationId xmlns:a16="http://schemas.microsoft.com/office/drawing/2014/main" id="{7184B11E-7D19-4C34-81CC-8BCE1C1A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2986088"/>
              <a:ext cx="139700" cy="209550"/>
            </a:xfrm>
            <a:custGeom>
              <a:avLst/>
              <a:gdLst>
                <a:gd name="T0" fmla="*/ 928 w 20"/>
                <a:gd name="T1" fmla="*/ 0 h 28"/>
                <a:gd name="T2" fmla="*/ 0 w 20"/>
                <a:gd name="T3" fmla="*/ 2513 h 28"/>
                <a:gd name="T4" fmla="*/ 1703 w 20"/>
                <a:gd name="T5" fmla="*/ 4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8" y="8"/>
                    <a:pt x="3" y="16"/>
                    <a:pt x="0" y="24"/>
                  </a:cubicBezTo>
                  <a:cubicBezTo>
                    <a:pt x="7" y="28"/>
                    <a:pt x="16" y="12"/>
                    <a:pt x="20" y="4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5" name="Freeform 29">
              <a:extLst>
                <a:ext uri="{FF2B5EF4-FFF2-40B4-BE49-F238E27FC236}">
                  <a16:creationId xmlns:a16="http://schemas.microsoft.com/office/drawing/2014/main" id="{4ECF58A1-30FD-4C7F-8BBF-A5382249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082925"/>
              <a:ext cx="146050" cy="171450"/>
            </a:xfrm>
            <a:custGeom>
              <a:avLst/>
              <a:gdLst>
                <a:gd name="T0" fmla="*/ 499 w 21"/>
                <a:gd name="T1" fmla="*/ 1146 h 23"/>
                <a:gd name="T2" fmla="*/ 0 w 21"/>
                <a:gd name="T3" fmla="*/ 1766 h 23"/>
                <a:gd name="T4" fmla="*/ 176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6" y="11"/>
                  </a:moveTo>
                  <a:cubicBezTo>
                    <a:pt x="3" y="13"/>
                    <a:pt x="0" y="13"/>
                    <a:pt x="0" y="17"/>
                  </a:cubicBezTo>
                  <a:cubicBezTo>
                    <a:pt x="9" y="23"/>
                    <a:pt x="12" y="4"/>
                    <a:pt x="21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0">
              <a:extLst>
                <a:ext uri="{FF2B5EF4-FFF2-40B4-BE49-F238E27FC236}">
                  <a16:creationId xmlns:a16="http://schemas.microsoft.com/office/drawing/2014/main" id="{2FAD5B7C-1D1C-4645-9E14-7EB3BD0C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187700"/>
              <a:ext cx="250825" cy="193675"/>
            </a:xfrm>
            <a:custGeom>
              <a:avLst/>
              <a:gdLst>
                <a:gd name="T0" fmla="*/ 1773 w 36"/>
                <a:gd name="T1" fmla="*/ 0 h 26"/>
                <a:gd name="T2" fmla="*/ 0 w 36"/>
                <a:gd name="T3" fmla="*/ 1455 h 26"/>
                <a:gd name="T4" fmla="*/ 1444 w 36"/>
                <a:gd name="T5" fmla="*/ 1037 h 26"/>
                <a:gd name="T6" fmla="*/ 3042 w 36"/>
                <a:gd name="T7" fmla="*/ 72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21" y="0"/>
                  </a:moveTo>
                  <a:cubicBezTo>
                    <a:pt x="13" y="3"/>
                    <a:pt x="6" y="9"/>
                    <a:pt x="0" y="14"/>
                  </a:cubicBezTo>
                  <a:cubicBezTo>
                    <a:pt x="9" y="26"/>
                    <a:pt x="11" y="12"/>
                    <a:pt x="17" y="10"/>
                  </a:cubicBezTo>
                  <a:cubicBezTo>
                    <a:pt x="25" y="7"/>
                    <a:pt x="28" y="8"/>
                    <a:pt x="36" y="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7" name="Freeform 31">
              <a:extLst>
                <a:ext uri="{FF2B5EF4-FFF2-40B4-BE49-F238E27FC236}">
                  <a16:creationId xmlns:a16="http://schemas.microsoft.com/office/drawing/2014/main" id="{99222FB7-4EA5-42D8-A6FA-2BC7EA0B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3343275"/>
              <a:ext cx="203200" cy="52388"/>
            </a:xfrm>
            <a:custGeom>
              <a:avLst/>
              <a:gdLst>
                <a:gd name="T0" fmla="*/ 1382 w 29"/>
                <a:gd name="T1" fmla="*/ 113 h 7"/>
                <a:gd name="T2" fmla="*/ 0 w 29"/>
                <a:gd name="T3" fmla="*/ 311 h 7"/>
                <a:gd name="T4" fmla="*/ 2494 w 29"/>
                <a:gd name="T5" fmla="*/ 73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">
                  <a:moveTo>
                    <a:pt x="16" y="1"/>
                  </a:moveTo>
                  <a:cubicBezTo>
                    <a:pt x="11" y="0"/>
                    <a:pt x="5" y="1"/>
                    <a:pt x="0" y="3"/>
                  </a:cubicBezTo>
                  <a:cubicBezTo>
                    <a:pt x="9" y="4"/>
                    <a:pt x="19" y="6"/>
                    <a:pt x="29" y="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2">
              <a:extLst>
                <a:ext uri="{FF2B5EF4-FFF2-40B4-BE49-F238E27FC236}">
                  <a16:creationId xmlns:a16="http://schemas.microsoft.com/office/drawing/2014/main" id="{01BA0DE5-A521-4835-B522-B4311A593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513" y="3201988"/>
              <a:ext cx="203200" cy="119063"/>
            </a:xfrm>
            <a:custGeom>
              <a:avLst/>
              <a:gdLst>
                <a:gd name="T0" fmla="*/ 0 w 29"/>
                <a:gd name="T1" fmla="*/ 0 h 16"/>
                <a:gd name="T2" fmla="*/ 2494 w 29"/>
                <a:gd name="T3" fmla="*/ 1233 h 16"/>
                <a:gd name="T4" fmla="*/ 1284 w 29"/>
                <a:gd name="T5" fmla="*/ 30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cubicBezTo>
                    <a:pt x="3" y="8"/>
                    <a:pt x="21" y="16"/>
                    <a:pt x="29" y="12"/>
                  </a:cubicBezTo>
                  <a:cubicBezTo>
                    <a:pt x="24" y="10"/>
                    <a:pt x="17" y="8"/>
                    <a:pt x="15" y="3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9" name="Freeform 33">
              <a:extLst>
                <a:ext uri="{FF2B5EF4-FFF2-40B4-BE49-F238E27FC236}">
                  <a16:creationId xmlns:a16="http://schemas.microsoft.com/office/drawing/2014/main" id="{50398F4F-6D1D-4138-BBD4-CE90DF5D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3179763"/>
              <a:ext cx="63500" cy="52388"/>
            </a:xfrm>
            <a:custGeom>
              <a:avLst/>
              <a:gdLst>
                <a:gd name="T0" fmla="*/ 0 w 9"/>
                <a:gd name="T1" fmla="*/ 113 h 7"/>
                <a:gd name="T2" fmla="*/ 436 w 9"/>
                <a:gd name="T3" fmla="*/ 735 h 7"/>
                <a:gd name="T4" fmla="*/ 35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4"/>
                    <a:pt x="2" y="6"/>
                    <a:pt x="5" y="7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4">
              <a:extLst>
                <a:ext uri="{FF2B5EF4-FFF2-40B4-BE49-F238E27FC236}">
                  <a16:creationId xmlns:a16="http://schemas.microsoft.com/office/drawing/2014/main" id="{31917F29-DFAD-4B37-809C-6970D045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2927350"/>
              <a:ext cx="160338" cy="282575"/>
            </a:xfrm>
            <a:custGeom>
              <a:avLst/>
              <a:gdLst>
                <a:gd name="T0" fmla="*/ 0 w 23"/>
                <a:gd name="T1" fmla="*/ 1143 h 38"/>
                <a:gd name="T2" fmla="*/ 1445 w 23"/>
                <a:gd name="T3" fmla="*/ 3907 h 38"/>
                <a:gd name="T4" fmla="*/ 501 w 23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0" y="11"/>
                  </a:moveTo>
                  <a:cubicBezTo>
                    <a:pt x="2" y="23"/>
                    <a:pt x="14" y="27"/>
                    <a:pt x="17" y="38"/>
                  </a:cubicBezTo>
                  <a:cubicBezTo>
                    <a:pt x="23" y="34"/>
                    <a:pt x="7" y="12"/>
                    <a:pt x="6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5">
              <a:extLst>
                <a:ext uri="{FF2B5EF4-FFF2-40B4-BE49-F238E27FC236}">
                  <a16:creationId xmlns:a16="http://schemas.microsoft.com/office/drawing/2014/main" id="{ED40AE5E-A27A-476F-A1C6-26EC443C1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2919413"/>
              <a:ext cx="119063" cy="215900"/>
            </a:xfrm>
            <a:custGeom>
              <a:avLst/>
              <a:gdLst>
                <a:gd name="T0" fmla="*/ 0 w 17"/>
                <a:gd name="T1" fmla="*/ 417 h 29"/>
                <a:gd name="T2" fmla="*/ 776 w 17"/>
                <a:gd name="T3" fmla="*/ 2992 h 29"/>
                <a:gd name="T4" fmla="*/ 856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4"/>
                  </a:moveTo>
                  <a:cubicBezTo>
                    <a:pt x="2" y="13"/>
                    <a:pt x="7" y="21"/>
                    <a:pt x="9" y="29"/>
                  </a:cubicBezTo>
                  <a:cubicBezTo>
                    <a:pt x="17" y="20"/>
                    <a:pt x="5" y="10"/>
                    <a:pt x="10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2" name="Freeform 36">
              <a:extLst>
                <a:ext uri="{FF2B5EF4-FFF2-40B4-BE49-F238E27FC236}">
                  <a16:creationId xmlns:a16="http://schemas.microsoft.com/office/drawing/2014/main" id="{ACBCAC42-92FD-4465-B660-D9771649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3670300"/>
              <a:ext cx="125413" cy="127000"/>
            </a:xfrm>
            <a:custGeom>
              <a:avLst/>
              <a:gdLst>
                <a:gd name="T0" fmla="*/ 1273 w 18"/>
                <a:gd name="T1" fmla="*/ 842 h 17"/>
                <a:gd name="T2" fmla="*/ 0 w 18"/>
                <a:gd name="T3" fmla="*/ 532 h 17"/>
                <a:gd name="T4" fmla="*/ 847 w 18"/>
                <a:gd name="T5" fmla="*/ 932 h 17"/>
                <a:gd name="T6" fmla="*/ 1523 w 18"/>
                <a:gd name="T7" fmla="*/ 176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5" y="8"/>
                  </a:moveTo>
                  <a:cubicBezTo>
                    <a:pt x="12" y="6"/>
                    <a:pt x="0" y="0"/>
                    <a:pt x="0" y="5"/>
                  </a:cubicBezTo>
                  <a:cubicBezTo>
                    <a:pt x="3" y="6"/>
                    <a:pt x="8" y="7"/>
                    <a:pt x="10" y="9"/>
                  </a:cubicBezTo>
                  <a:cubicBezTo>
                    <a:pt x="13" y="11"/>
                    <a:pt x="15" y="15"/>
                    <a:pt x="18" y="1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7">
              <a:extLst>
                <a:ext uri="{FF2B5EF4-FFF2-40B4-BE49-F238E27FC236}">
                  <a16:creationId xmlns:a16="http://schemas.microsoft.com/office/drawing/2014/main" id="{A15AE9DB-A7EC-4AE1-99B0-37C1BB96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3863975"/>
              <a:ext cx="55563" cy="141288"/>
            </a:xfrm>
            <a:custGeom>
              <a:avLst/>
              <a:gdLst>
                <a:gd name="T0" fmla="*/ 0 w 8"/>
                <a:gd name="T1" fmla="*/ 1953 h 19"/>
                <a:gd name="T2" fmla="*/ 249 w 8"/>
                <a:gd name="T3" fmla="*/ 1227 h 19"/>
                <a:gd name="T4" fmla="*/ 346 w 8"/>
                <a:gd name="T5" fmla="*/ 614 h 19"/>
                <a:gd name="T6" fmla="*/ 499 w 8"/>
                <a:gd name="T7" fmla="*/ 0 h 19"/>
                <a:gd name="T8" fmla="*/ 499 w 8"/>
                <a:gd name="T9" fmla="*/ 1340 h 19"/>
                <a:gd name="T10" fmla="*/ 346 w 8"/>
                <a:gd name="T11" fmla="*/ 195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1" y="15"/>
                    <a:pt x="1" y="17"/>
                    <a:pt x="3" y="12"/>
                  </a:cubicBezTo>
                  <a:cubicBezTo>
                    <a:pt x="4" y="9"/>
                    <a:pt x="4" y="9"/>
                    <a:pt x="4" y="6"/>
                  </a:cubicBezTo>
                  <a:cubicBezTo>
                    <a:pt x="5" y="3"/>
                    <a:pt x="4" y="2"/>
                    <a:pt x="6" y="0"/>
                  </a:cubicBezTo>
                  <a:cubicBezTo>
                    <a:pt x="8" y="2"/>
                    <a:pt x="7" y="9"/>
                    <a:pt x="6" y="13"/>
                  </a:cubicBezTo>
                  <a:cubicBezTo>
                    <a:pt x="5" y="18"/>
                    <a:pt x="3" y="13"/>
                    <a:pt x="4" y="19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8">
              <a:extLst>
                <a:ext uri="{FF2B5EF4-FFF2-40B4-BE49-F238E27FC236}">
                  <a16:creationId xmlns:a16="http://schemas.microsoft.com/office/drawing/2014/main" id="{1D7B8BF4-2D56-4635-8EF7-81383AD8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5" y="3492500"/>
              <a:ext cx="131763" cy="66675"/>
            </a:xfrm>
            <a:custGeom>
              <a:avLst/>
              <a:gdLst>
                <a:gd name="T0" fmla="*/ 743 w 19"/>
                <a:gd name="T1" fmla="*/ 196 h 9"/>
                <a:gd name="T2" fmla="*/ 1586 w 19"/>
                <a:gd name="T3" fmla="*/ 107 h 9"/>
                <a:gd name="T4" fmla="*/ 917 w 19"/>
                <a:gd name="T5" fmla="*/ 415 h 9"/>
                <a:gd name="T6" fmla="*/ 0 w 19"/>
                <a:gd name="T7" fmla="*/ 9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2" y="2"/>
                    <a:pt x="16" y="0"/>
                    <a:pt x="19" y="1"/>
                  </a:cubicBezTo>
                  <a:cubicBezTo>
                    <a:pt x="18" y="6"/>
                    <a:pt x="14" y="3"/>
                    <a:pt x="11" y="4"/>
                  </a:cubicBezTo>
                  <a:cubicBezTo>
                    <a:pt x="7" y="5"/>
                    <a:pt x="2" y="7"/>
                    <a:pt x="0" y="9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9">
              <a:extLst>
                <a:ext uri="{FF2B5EF4-FFF2-40B4-BE49-F238E27FC236}">
                  <a16:creationId xmlns:a16="http://schemas.microsoft.com/office/drawing/2014/main" id="{F64B6E12-6BFF-4046-97F8-6DFD53F0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0" y="3670300"/>
              <a:ext cx="125413" cy="119063"/>
            </a:xfrm>
            <a:custGeom>
              <a:avLst/>
              <a:gdLst>
                <a:gd name="T0" fmla="*/ 0 w 18"/>
                <a:gd name="T1" fmla="*/ 1031 h 16"/>
                <a:gd name="T2" fmla="*/ 1444 w 18"/>
                <a:gd name="T3" fmla="*/ 0 h 16"/>
                <a:gd name="T4" fmla="*/ 250 w 18"/>
                <a:gd name="T5" fmla="*/ 16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0"/>
                  </a:moveTo>
                  <a:cubicBezTo>
                    <a:pt x="6" y="7"/>
                    <a:pt x="11" y="1"/>
                    <a:pt x="17" y="0"/>
                  </a:cubicBezTo>
                  <a:cubicBezTo>
                    <a:pt x="18" y="4"/>
                    <a:pt x="6" y="12"/>
                    <a:pt x="3" y="16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6" name="Freeform 40">
              <a:extLst>
                <a:ext uri="{FF2B5EF4-FFF2-40B4-BE49-F238E27FC236}">
                  <a16:creationId xmlns:a16="http://schemas.microsoft.com/office/drawing/2014/main" id="{664810E1-450D-465D-B323-2A64D398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2913063"/>
              <a:ext cx="41275" cy="125413"/>
            </a:xfrm>
            <a:custGeom>
              <a:avLst/>
              <a:gdLst>
                <a:gd name="T0" fmla="*/ 74 w 6"/>
                <a:gd name="T1" fmla="*/ 0 h 17"/>
                <a:gd name="T2" fmla="*/ 243 w 6"/>
                <a:gd name="T3" fmla="*/ 1705 h 17"/>
                <a:gd name="T4" fmla="*/ 243 w 6"/>
                <a:gd name="T5" fmla="*/ 604 h 17"/>
                <a:gd name="T6" fmla="*/ 243 w 6"/>
                <a:gd name="T7" fmla="*/ 10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1" y="0"/>
                  </a:moveTo>
                  <a:cubicBezTo>
                    <a:pt x="2" y="5"/>
                    <a:pt x="0" y="13"/>
                    <a:pt x="3" y="17"/>
                  </a:cubicBezTo>
                  <a:cubicBezTo>
                    <a:pt x="5" y="14"/>
                    <a:pt x="3" y="10"/>
                    <a:pt x="3" y="6"/>
                  </a:cubicBezTo>
                  <a:cubicBezTo>
                    <a:pt x="4" y="2"/>
                    <a:pt x="6" y="5"/>
                    <a:pt x="3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41">
              <a:extLst>
                <a:ext uri="{FF2B5EF4-FFF2-40B4-BE49-F238E27FC236}">
                  <a16:creationId xmlns:a16="http://schemas.microsoft.com/office/drawing/2014/main" id="{480218A6-F4CB-4EA8-A01A-7A09747A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0" y="3076575"/>
              <a:ext cx="111125" cy="103188"/>
            </a:xfrm>
            <a:custGeom>
              <a:avLst/>
              <a:gdLst>
                <a:gd name="T0" fmla="*/ 1015 w 16"/>
                <a:gd name="T1" fmla="*/ 0 h 14"/>
                <a:gd name="T2" fmla="*/ 0 w 16"/>
                <a:gd name="T3" fmla="*/ 1402 h 14"/>
                <a:gd name="T4" fmla="*/ 748 w 16"/>
                <a:gd name="T5" fmla="*/ 497 h 14"/>
                <a:gd name="T6" fmla="*/ 1339 w 16"/>
                <a:gd name="T7" fmla="*/ 1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2" y="0"/>
                  </a:moveTo>
                  <a:cubicBezTo>
                    <a:pt x="7" y="3"/>
                    <a:pt x="1" y="9"/>
                    <a:pt x="0" y="14"/>
                  </a:cubicBezTo>
                  <a:cubicBezTo>
                    <a:pt x="4" y="13"/>
                    <a:pt x="6" y="8"/>
                    <a:pt x="9" y="5"/>
                  </a:cubicBezTo>
                  <a:cubicBezTo>
                    <a:pt x="13" y="3"/>
                    <a:pt x="12" y="4"/>
                    <a:pt x="16" y="2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42">
              <a:extLst>
                <a:ext uri="{FF2B5EF4-FFF2-40B4-BE49-F238E27FC236}">
                  <a16:creationId xmlns:a16="http://schemas.microsoft.com/office/drawing/2014/main" id="{0FB741DA-3BD0-4DC4-AA4C-53747559D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700463"/>
              <a:ext cx="160338" cy="201613"/>
            </a:xfrm>
            <a:custGeom>
              <a:avLst/>
              <a:gdLst>
                <a:gd name="T0" fmla="*/ 79 w 23"/>
                <a:gd name="T1" fmla="*/ 1971 h 27"/>
                <a:gd name="T2" fmla="*/ 1950 w 23"/>
                <a:gd name="T3" fmla="*/ 0 h 27"/>
                <a:gd name="T4" fmla="*/ 1177 w 23"/>
                <a:gd name="T5" fmla="*/ 931 h 27"/>
                <a:gd name="T6" fmla="*/ 0 w 23"/>
                <a:gd name="T7" fmla="*/ 280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7">
                  <a:moveTo>
                    <a:pt x="1" y="19"/>
                  </a:moveTo>
                  <a:cubicBezTo>
                    <a:pt x="7" y="13"/>
                    <a:pt x="14" y="0"/>
                    <a:pt x="23" y="0"/>
                  </a:cubicBezTo>
                  <a:cubicBezTo>
                    <a:pt x="23" y="3"/>
                    <a:pt x="17" y="6"/>
                    <a:pt x="14" y="9"/>
                  </a:cubicBezTo>
                  <a:cubicBezTo>
                    <a:pt x="10" y="15"/>
                    <a:pt x="2" y="20"/>
                    <a:pt x="0" y="2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43">
              <a:extLst>
                <a:ext uri="{FF2B5EF4-FFF2-40B4-BE49-F238E27FC236}">
                  <a16:creationId xmlns:a16="http://schemas.microsoft.com/office/drawing/2014/main" id="{58CC335D-0C64-4B8F-B3A7-EE6432BDB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3736975"/>
              <a:ext cx="76200" cy="119063"/>
            </a:xfrm>
            <a:custGeom>
              <a:avLst/>
              <a:gdLst>
                <a:gd name="T0" fmla="*/ 0 w 11"/>
                <a:gd name="T1" fmla="*/ 1650 h 16"/>
                <a:gd name="T2" fmla="*/ 668 w 11"/>
                <a:gd name="T3" fmla="*/ 0 h 16"/>
                <a:gd name="T4" fmla="*/ 249 w 11"/>
                <a:gd name="T5" fmla="*/ 144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2"/>
                    <a:pt x="4" y="2"/>
                    <a:pt x="8" y="0"/>
                  </a:cubicBezTo>
                  <a:cubicBezTo>
                    <a:pt x="11" y="2"/>
                    <a:pt x="4" y="10"/>
                    <a:pt x="3" y="1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44">
              <a:extLst>
                <a:ext uri="{FF2B5EF4-FFF2-40B4-BE49-F238E27FC236}">
                  <a16:creationId xmlns:a16="http://schemas.microsoft.com/office/drawing/2014/main" id="{73172186-D233-4515-BD87-BF4F46AF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3767138"/>
              <a:ext cx="96838" cy="282575"/>
            </a:xfrm>
            <a:custGeom>
              <a:avLst/>
              <a:gdLst>
                <a:gd name="T0" fmla="*/ 0 w 14"/>
                <a:gd name="T1" fmla="*/ 2984 h 38"/>
                <a:gd name="T2" fmla="*/ 911 w 14"/>
                <a:gd name="T3" fmla="*/ 0 h 38"/>
                <a:gd name="T4" fmla="*/ 667 w 14"/>
                <a:gd name="T5" fmla="*/ 1644 h 38"/>
                <a:gd name="T6" fmla="*/ 248 w 14"/>
                <a:gd name="T7" fmla="*/ 390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29"/>
                  </a:moveTo>
                  <a:cubicBezTo>
                    <a:pt x="4" y="22"/>
                    <a:pt x="4" y="5"/>
                    <a:pt x="11" y="0"/>
                  </a:cubicBezTo>
                  <a:cubicBezTo>
                    <a:pt x="14" y="3"/>
                    <a:pt x="10" y="12"/>
                    <a:pt x="8" y="16"/>
                  </a:cubicBezTo>
                  <a:cubicBezTo>
                    <a:pt x="5" y="23"/>
                    <a:pt x="3" y="30"/>
                    <a:pt x="3" y="38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45">
              <a:extLst>
                <a:ext uri="{FF2B5EF4-FFF2-40B4-BE49-F238E27FC236}">
                  <a16:creationId xmlns:a16="http://schemas.microsoft.com/office/drawing/2014/main" id="{3FC3AE3C-0B26-4E35-AE02-78626437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75075"/>
              <a:ext cx="55563" cy="200025"/>
            </a:xfrm>
            <a:custGeom>
              <a:avLst/>
              <a:gdLst>
                <a:gd name="T0" fmla="*/ 249 w 8"/>
                <a:gd name="T1" fmla="*/ 1937 h 27"/>
                <a:gd name="T2" fmla="*/ 171 w 8"/>
                <a:gd name="T3" fmla="*/ 0 h 27"/>
                <a:gd name="T4" fmla="*/ 346 w 8"/>
                <a:gd name="T5" fmla="*/ 1022 h 27"/>
                <a:gd name="T6" fmla="*/ 669 w 8"/>
                <a:gd name="T7" fmla="*/ 274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7">
                  <a:moveTo>
                    <a:pt x="3" y="19"/>
                  </a:moveTo>
                  <a:cubicBezTo>
                    <a:pt x="1" y="15"/>
                    <a:pt x="0" y="4"/>
                    <a:pt x="2" y="0"/>
                  </a:cubicBezTo>
                  <a:cubicBezTo>
                    <a:pt x="4" y="2"/>
                    <a:pt x="4" y="6"/>
                    <a:pt x="4" y="10"/>
                  </a:cubicBezTo>
                  <a:cubicBezTo>
                    <a:pt x="5" y="16"/>
                    <a:pt x="7" y="21"/>
                    <a:pt x="8" y="2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46">
              <a:extLst>
                <a:ext uri="{FF2B5EF4-FFF2-40B4-BE49-F238E27FC236}">
                  <a16:creationId xmlns:a16="http://schemas.microsoft.com/office/drawing/2014/main" id="{2A177BAA-18EA-4F0E-8255-69A25081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714750"/>
              <a:ext cx="104775" cy="238125"/>
            </a:xfrm>
            <a:custGeom>
              <a:avLst/>
              <a:gdLst>
                <a:gd name="T0" fmla="*/ 348 w 15"/>
                <a:gd name="T1" fmla="*/ 1341 h 32"/>
                <a:gd name="T2" fmla="*/ 79 w 15"/>
                <a:gd name="T3" fmla="*/ 0 h 32"/>
                <a:gd name="T4" fmla="*/ 598 w 15"/>
                <a:gd name="T5" fmla="*/ 1448 h 32"/>
                <a:gd name="T6" fmla="*/ 1276 w 15"/>
                <a:gd name="T7" fmla="*/ 329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2">
                  <a:moveTo>
                    <a:pt x="4" y="13"/>
                  </a:moveTo>
                  <a:cubicBezTo>
                    <a:pt x="2" y="9"/>
                    <a:pt x="0" y="4"/>
                    <a:pt x="1" y="0"/>
                  </a:cubicBezTo>
                  <a:cubicBezTo>
                    <a:pt x="5" y="4"/>
                    <a:pt x="6" y="9"/>
                    <a:pt x="7" y="14"/>
                  </a:cubicBezTo>
                  <a:cubicBezTo>
                    <a:pt x="9" y="21"/>
                    <a:pt x="12" y="26"/>
                    <a:pt x="15" y="32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47">
              <a:extLst>
                <a:ext uri="{FF2B5EF4-FFF2-40B4-BE49-F238E27FC236}">
                  <a16:creationId xmlns:a16="http://schemas.microsoft.com/office/drawing/2014/main" id="{5346210A-38E0-4387-8A0A-9E9914CC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648075"/>
              <a:ext cx="117475" cy="157163"/>
            </a:xfrm>
            <a:custGeom>
              <a:avLst/>
              <a:gdLst>
                <a:gd name="T0" fmla="*/ 836 w 17"/>
                <a:gd name="T1" fmla="*/ 2202 h 21"/>
                <a:gd name="T2" fmla="*/ 0 w 17"/>
                <a:gd name="T3" fmla="*/ 424 h 21"/>
                <a:gd name="T4" fmla="*/ 418 w 17"/>
                <a:gd name="T5" fmla="*/ 844 h 21"/>
                <a:gd name="T6" fmla="*/ 1402 w 17"/>
                <a:gd name="T7" fmla="*/ 220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10" y="21"/>
                  </a:moveTo>
                  <a:cubicBezTo>
                    <a:pt x="5" y="16"/>
                    <a:pt x="4" y="9"/>
                    <a:pt x="0" y="4"/>
                  </a:cubicBezTo>
                  <a:cubicBezTo>
                    <a:pt x="4" y="0"/>
                    <a:pt x="4" y="6"/>
                    <a:pt x="5" y="8"/>
                  </a:cubicBezTo>
                  <a:cubicBezTo>
                    <a:pt x="9" y="12"/>
                    <a:pt x="14" y="16"/>
                    <a:pt x="17" y="2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48">
              <a:extLst>
                <a:ext uri="{FF2B5EF4-FFF2-40B4-BE49-F238E27FC236}">
                  <a16:creationId xmlns:a16="http://schemas.microsoft.com/office/drawing/2014/main" id="{3A621044-3E9D-4208-B229-8FC65367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478213"/>
              <a:ext cx="215900" cy="66675"/>
            </a:xfrm>
            <a:custGeom>
              <a:avLst/>
              <a:gdLst>
                <a:gd name="T0" fmla="*/ 1176 w 31"/>
                <a:gd name="T1" fmla="*/ 303 h 9"/>
                <a:gd name="T2" fmla="*/ 0 w 31"/>
                <a:gd name="T3" fmla="*/ 415 h 9"/>
                <a:gd name="T4" fmla="*/ 2619 w 31"/>
                <a:gd name="T5" fmla="*/ 7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14" y="3"/>
                  </a:moveTo>
                  <a:cubicBezTo>
                    <a:pt x="10" y="3"/>
                    <a:pt x="1" y="0"/>
                    <a:pt x="0" y="4"/>
                  </a:cubicBezTo>
                  <a:cubicBezTo>
                    <a:pt x="10" y="5"/>
                    <a:pt x="20" y="9"/>
                    <a:pt x="31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49">
              <a:extLst>
                <a:ext uri="{FF2B5EF4-FFF2-40B4-BE49-F238E27FC236}">
                  <a16:creationId xmlns:a16="http://schemas.microsoft.com/office/drawing/2014/main" id="{36ED9A3B-44AC-46E3-89C1-15E53ACC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3314700"/>
              <a:ext cx="195263" cy="88900"/>
            </a:xfrm>
            <a:custGeom>
              <a:avLst/>
              <a:gdLst>
                <a:gd name="T0" fmla="*/ 1098 w 28"/>
                <a:gd name="T1" fmla="*/ 107 h 12"/>
                <a:gd name="T2" fmla="*/ 176 w 28"/>
                <a:gd name="T3" fmla="*/ 807 h 12"/>
                <a:gd name="T4" fmla="*/ 347 w 28"/>
                <a:gd name="T5" fmla="*/ 1111 h 12"/>
                <a:gd name="T6" fmla="*/ 1098 w 28"/>
                <a:gd name="T7" fmla="*/ 415 h 12"/>
                <a:gd name="T8" fmla="*/ 2372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13" y="1"/>
                  </a:moveTo>
                  <a:cubicBezTo>
                    <a:pt x="10" y="3"/>
                    <a:pt x="3" y="5"/>
                    <a:pt x="2" y="8"/>
                  </a:cubicBezTo>
                  <a:cubicBezTo>
                    <a:pt x="0" y="11"/>
                    <a:pt x="0" y="12"/>
                    <a:pt x="4" y="11"/>
                  </a:cubicBezTo>
                  <a:cubicBezTo>
                    <a:pt x="8" y="10"/>
                    <a:pt x="9" y="6"/>
                    <a:pt x="13" y="4"/>
                  </a:cubicBezTo>
                  <a:cubicBezTo>
                    <a:pt x="17" y="2"/>
                    <a:pt x="23" y="1"/>
                    <a:pt x="28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50">
              <a:extLst>
                <a:ext uri="{FF2B5EF4-FFF2-40B4-BE49-F238E27FC236}">
                  <a16:creationId xmlns:a16="http://schemas.microsoft.com/office/drawing/2014/main" id="{E9D09253-1F6D-40B1-8D7F-310FA940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3403600"/>
              <a:ext cx="84138" cy="28575"/>
            </a:xfrm>
            <a:custGeom>
              <a:avLst/>
              <a:gdLst>
                <a:gd name="T0" fmla="*/ 857 w 12"/>
                <a:gd name="T1" fmla="*/ 284 h 4"/>
                <a:gd name="T2" fmla="*/ 0 w 12"/>
                <a:gd name="T3" fmla="*/ 284 h 4"/>
                <a:gd name="T4" fmla="*/ 1034 w 1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10" y="3"/>
                  </a:moveTo>
                  <a:cubicBezTo>
                    <a:pt x="7" y="0"/>
                    <a:pt x="2" y="0"/>
                    <a:pt x="0" y="3"/>
                  </a:cubicBezTo>
                  <a:cubicBezTo>
                    <a:pt x="4" y="4"/>
                    <a:pt x="8" y="3"/>
                    <a:pt x="12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51">
              <a:extLst>
                <a:ext uri="{FF2B5EF4-FFF2-40B4-BE49-F238E27FC236}">
                  <a16:creationId xmlns:a16="http://schemas.microsoft.com/office/drawing/2014/main" id="{F1248A66-4E7D-4BCF-B7D8-20471DCA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3098800"/>
              <a:ext cx="117475" cy="125413"/>
            </a:xfrm>
            <a:custGeom>
              <a:avLst/>
              <a:gdLst>
                <a:gd name="T0" fmla="*/ 740 w 17"/>
                <a:gd name="T1" fmla="*/ 497 h 17"/>
                <a:gd name="T2" fmla="*/ 74 w 17"/>
                <a:gd name="T3" fmla="*/ 1705 h 17"/>
                <a:gd name="T4" fmla="*/ 1402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9" y="5"/>
                  </a:moveTo>
                  <a:cubicBezTo>
                    <a:pt x="5" y="8"/>
                    <a:pt x="0" y="12"/>
                    <a:pt x="1" y="17"/>
                  </a:cubicBezTo>
                  <a:cubicBezTo>
                    <a:pt x="6" y="11"/>
                    <a:pt x="11" y="5"/>
                    <a:pt x="1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52">
              <a:extLst>
                <a:ext uri="{FF2B5EF4-FFF2-40B4-BE49-F238E27FC236}">
                  <a16:creationId xmlns:a16="http://schemas.microsoft.com/office/drawing/2014/main" id="{6787388F-B767-49D1-B293-5A2F8735D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009900"/>
              <a:ext cx="42863" cy="169863"/>
            </a:xfrm>
            <a:custGeom>
              <a:avLst/>
              <a:gdLst>
                <a:gd name="T0" fmla="*/ 185 w 6"/>
                <a:gd name="T1" fmla="*/ 605 h 23"/>
                <a:gd name="T2" fmla="*/ 104 w 6"/>
                <a:gd name="T3" fmla="*/ 2317 h 23"/>
                <a:gd name="T4" fmla="*/ 549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2" y="6"/>
                  </a:moveTo>
                  <a:cubicBezTo>
                    <a:pt x="0" y="10"/>
                    <a:pt x="0" y="20"/>
                    <a:pt x="1" y="23"/>
                  </a:cubicBezTo>
                  <a:cubicBezTo>
                    <a:pt x="6" y="19"/>
                    <a:pt x="3" y="6"/>
                    <a:pt x="6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53">
              <a:extLst>
                <a:ext uri="{FF2B5EF4-FFF2-40B4-BE49-F238E27FC236}">
                  <a16:creationId xmlns:a16="http://schemas.microsoft.com/office/drawing/2014/main" id="{922838AF-3046-4F8A-A6C8-32B8424E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963" y="3046413"/>
              <a:ext cx="41275" cy="111125"/>
            </a:xfrm>
            <a:custGeom>
              <a:avLst/>
              <a:gdLst>
                <a:gd name="T0" fmla="*/ 0 w 6"/>
                <a:gd name="T1" fmla="*/ 0 h 15"/>
                <a:gd name="T2" fmla="*/ 412 w 6"/>
                <a:gd name="T3" fmla="*/ 1526 h 15"/>
                <a:gd name="T4" fmla="*/ 243 w 6"/>
                <a:gd name="T5" fmla="*/ 3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1" y="5"/>
                    <a:pt x="0" y="14"/>
                    <a:pt x="5" y="15"/>
                  </a:cubicBezTo>
                  <a:cubicBezTo>
                    <a:pt x="6" y="11"/>
                    <a:pt x="3" y="7"/>
                    <a:pt x="3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54">
              <a:extLst>
                <a:ext uri="{FF2B5EF4-FFF2-40B4-BE49-F238E27FC236}">
                  <a16:creationId xmlns:a16="http://schemas.microsoft.com/office/drawing/2014/main" id="{6ED3EEFB-26A7-4302-B8C4-6F166CFC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060700"/>
              <a:ext cx="55563" cy="157163"/>
            </a:xfrm>
            <a:custGeom>
              <a:avLst/>
              <a:gdLst>
                <a:gd name="T0" fmla="*/ 249 w 8"/>
                <a:gd name="T1" fmla="*/ 0 h 21"/>
                <a:gd name="T2" fmla="*/ 420 w 8"/>
                <a:gd name="T3" fmla="*/ 1047 h 21"/>
                <a:gd name="T4" fmla="*/ 669 w 8"/>
                <a:gd name="T5" fmla="*/ 2202 h 21"/>
                <a:gd name="T6" fmla="*/ 0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1">
                  <a:moveTo>
                    <a:pt x="3" y="0"/>
                  </a:moveTo>
                  <a:cubicBezTo>
                    <a:pt x="4" y="3"/>
                    <a:pt x="4" y="6"/>
                    <a:pt x="5" y="10"/>
                  </a:cubicBezTo>
                  <a:cubicBezTo>
                    <a:pt x="5" y="13"/>
                    <a:pt x="8" y="17"/>
                    <a:pt x="8" y="21"/>
                  </a:cubicBezTo>
                  <a:cubicBezTo>
                    <a:pt x="2" y="18"/>
                    <a:pt x="4" y="5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55">
              <a:extLst>
                <a:ext uri="{FF2B5EF4-FFF2-40B4-BE49-F238E27FC236}">
                  <a16:creationId xmlns:a16="http://schemas.microsoft.com/office/drawing/2014/main" id="{4BC21A38-E27A-4ED8-8F91-08338705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135313"/>
              <a:ext cx="96838" cy="111125"/>
            </a:xfrm>
            <a:custGeom>
              <a:avLst/>
              <a:gdLst>
                <a:gd name="T0" fmla="*/ 571 w 14"/>
                <a:gd name="T1" fmla="*/ 196 h 15"/>
                <a:gd name="T2" fmla="*/ 1159 w 14"/>
                <a:gd name="T3" fmla="*/ 1526 h 15"/>
                <a:gd name="T4" fmla="*/ 0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7" y="2"/>
                  </a:moveTo>
                  <a:cubicBezTo>
                    <a:pt x="12" y="5"/>
                    <a:pt x="14" y="10"/>
                    <a:pt x="14" y="15"/>
                  </a:cubicBezTo>
                  <a:cubicBezTo>
                    <a:pt x="9" y="11"/>
                    <a:pt x="5" y="4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56">
              <a:extLst>
                <a:ext uri="{FF2B5EF4-FFF2-40B4-BE49-F238E27FC236}">
                  <a16:creationId xmlns:a16="http://schemas.microsoft.com/office/drawing/2014/main" id="{87043747-7806-4D06-80C4-99FEF958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3306763"/>
              <a:ext cx="180975" cy="44450"/>
            </a:xfrm>
            <a:custGeom>
              <a:avLst/>
              <a:gdLst>
                <a:gd name="T0" fmla="*/ 596 w 26"/>
                <a:gd name="T1" fmla="*/ 0 h 6"/>
                <a:gd name="T2" fmla="*/ 2192 w 26"/>
                <a:gd name="T3" fmla="*/ 415 h 6"/>
                <a:gd name="T4" fmla="*/ 0 w 26"/>
                <a:gd name="T5" fmla="*/ 30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">
                  <a:moveTo>
                    <a:pt x="7" y="0"/>
                  </a:moveTo>
                  <a:cubicBezTo>
                    <a:pt x="11" y="1"/>
                    <a:pt x="25" y="1"/>
                    <a:pt x="26" y="4"/>
                  </a:cubicBezTo>
                  <a:cubicBezTo>
                    <a:pt x="21" y="6"/>
                    <a:pt x="6" y="5"/>
                    <a:pt x="0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57">
              <a:extLst>
                <a:ext uri="{FF2B5EF4-FFF2-40B4-BE49-F238E27FC236}">
                  <a16:creationId xmlns:a16="http://schemas.microsoft.com/office/drawing/2014/main" id="{68262A70-FEA1-4548-8F3A-93877E7C7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3440113"/>
              <a:ext cx="160338" cy="44450"/>
            </a:xfrm>
            <a:custGeom>
              <a:avLst/>
              <a:gdLst>
                <a:gd name="T0" fmla="*/ 426 w 23"/>
                <a:gd name="T1" fmla="*/ 415 h 6"/>
                <a:gd name="T2" fmla="*/ 1950 w 23"/>
                <a:gd name="T3" fmla="*/ 0 h 6"/>
                <a:gd name="T4" fmla="*/ 0 w 23"/>
                <a:gd name="T5" fmla="*/ 49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5" y="4"/>
                  </a:moveTo>
                  <a:cubicBezTo>
                    <a:pt x="10" y="1"/>
                    <a:pt x="18" y="0"/>
                    <a:pt x="23" y="0"/>
                  </a:cubicBezTo>
                  <a:cubicBezTo>
                    <a:pt x="22" y="6"/>
                    <a:pt x="5" y="4"/>
                    <a:pt x="0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58">
              <a:extLst>
                <a:ext uri="{FF2B5EF4-FFF2-40B4-BE49-F238E27FC236}">
                  <a16:creationId xmlns:a16="http://schemas.microsoft.com/office/drawing/2014/main" id="{4D6866A3-9991-47BF-B646-C723CE47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567113"/>
              <a:ext cx="180975" cy="96838"/>
            </a:xfrm>
            <a:custGeom>
              <a:avLst/>
              <a:gdLst>
                <a:gd name="T0" fmla="*/ 0 w 26"/>
                <a:gd name="T1" fmla="*/ 1234 h 13"/>
                <a:gd name="T2" fmla="*/ 1267 w 26"/>
                <a:gd name="T3" fmla="*/ 727 h 13"/>
                <a:gd name="T4" fmla="*/ 2192 w 26"/>
                <a:gd name="T5" fmla="*/ 507 h 13"/>
                <a:gd name="T6" fmla="*/ 79 w 26"/>
                <a:gd name="T7" fmla="*/ 134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">
                  <a:moveTo>
                    <a:pt x="0" y="12"/>
                  </a:moveTo>
                  <a:cubicBezTo>
                    <a:pt x="5" y="10"/>
                    <a:pt x="10" y="9"/>
                    <a:pt x="15" y="7"/>
                  </a:cubicBezTo>
                  <a:cubicBezTo>
                    <a:pt x="19" y="6"/>
                    <a:pt x="23" y="0"/>
                    <a:pt x="26" y="5"/>
                  </a:cubicBezTo>
                  <a:cubicBezTo>
                    <a:pt x="18" y="10"/>
                    <a:pt x="9" y="10"/>
                    <a:pt x="1" y="1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59">
              <a:extLst>
                <a:ext uri="{FF2B5EF4-FFF2-40B4-BE49-F238E27FC236}">
                  <a16:creationId xmlns:a16="http://schemas.microsoft.com/office/drawing/2014/main" id="{C2C06576-A222-49AB-90EB-9D437BFA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513" y="3098800"/>
              <a:ext cx="119063" cy="88900"/>
            </a:xfrm>
            <a:custGeom>
              <a:avLst/>
              <a:gdLst>
                <a:gd name="T0" fmla="*/ 0 w 17"/>
                <a:gd name="T1" fmla="*/ 415 h 12"/>
                <a:gd name="T2" fmla="*/ 1460 w 17"/>
                <a:gd name="T3" fmla="*/ 1218 h 12"/>
                <a:gd name="T4" fmla="*/ 0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5" y="8"/>
                    <a:pt x="12" y="10"/>
                    <a:pt x="17" y="12"/>
                  </a:cubicBezTo>
                  <a:cubicBezTo>
                    <a:pt x="14" y="5"/>
                    <a:pt x="5" y="5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60">
              <a:extLst>
                <a:ext uri="{FF2B5EF4-FFF2-40B4-BE49-F238E27FC236}">
                  <a16:creationId xmlns:a16="http://schemas.microsoft.com/office/drawing/2014/main" id="{471ECD16-6A0F-4F0D-A9FA-FF9DB80A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0" y="2905125"/>
              <a:ext cx="47625" cy="111125"/>
            </a:xfrm>
            <a:custGeom>
              <a:avLst/>
              <a:gdLst>
                <a:gd name="T0" fmla="*/ 0 w 7"/>
                <a:gd name="T1" fmla="*/ 0 h 15"/>
                <a:gd name="T2" fmla="*/ 553 w 7"/>
                <a:gd name="T3" fmla="*/ 1526 h 15"/>
                <a:gd name="T4" fmla="*/ 476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5"/>
                    <a:pt x="4" y="10"/>
                    <a:pt x="7" y="15"/>
                  </a:cubicBezTo>
                  <a:cubicBezTo>
                    <a:pt x="6" y="10"/>
                    <a:pt x="4" y="5"/>
                    <a:pt x="6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61">
              <a:extLst>
                <a:ext uri="{FF2B5EF4-FFF2-40B4-BE49-F238E27FC236}">
                  <a16:creationId xmlns:a16="http://schemas.microsoft.com/office/drawing/2014/main" id="{E676D87C-51AC-47C7-9615-79A2F9D5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2882900"/>
              <a:ext cx="47625" cy="88900"/>
            </a:xfrm>
            <a:custGeom>
              <a:avLst/>
              <a:gdLst>
                <a:gd name="T0" fmla="*/ 240 w 7"/>
                <a:gd name="T1" fmla="*/ 107 h 12"/>
                <a:gd name="T2" fmla="*/ 167 w 7"/>
                <a:gd name="T3" fmla="*/ 1218 h 12"/>
                <a:gd name="T4" fmla="*/ 553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3"/>
                    <a:pt x="1" y="9"/>
                    <a:pt x="2" y="12"/>
                  </a:cubicBezTo>
                  <a:cubicBezTo>
                    <a:pt x="4" y="8"/>
                    <a:pt x="2" y="3"/>
                    <a:pt x="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62">
              <a:extLst>
                <a:ext uri="{FF2B5EF4-FFF2-40B4-BE49-F238E27FC236}">
                  <a16:creationId xmlns:a16="http://schemas.microsoft.com/office/drawing/2014/main" id="{A138AD5D-C9DE-4AD4-BDD9-51A9E502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2941638"/>
              <a:ext cx="76200" cy="157163"/>
            </a:xfrm>
            <a:custGeom>
              <a:avLst/>
              <a:gdLst>
                <a:gd name="T0" fmla="*/ 493 w 11"/>
                <a:gd name="T1" fmla="*/ 0 h 21"/>
                <a:gd name="T2" fmla="*/ 74 w 11"/>
                <a:gd name="T3" fmla="*/ 2202 h 21"/>
                <a:gd name="T4" fmla="*/ 912 w 11"/>
                <a:gd name="T5" fmla="*/ 1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0"/>
                  </a:moveTo>
                  <a:cubicBezTo>
                    <a:pt x="4" y="7"/>
                    <a:pt x="0" y="14"/>
                    <a:pt x="1" y="21"/>
                  </a:cubicBezTo>
                  <a:cubicBezTo>
                    <a:pt x="6" y="16"/>
                    <a:pt x="4" y="4"/>
                    <a:pt x="11" y="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63">
              <a:extLst>
                <a:ext uri="{FF2B5EF4-FFF2-40B4-BE49-F238E27FC236}">
                  <a16:creationId xmlns:a16="http://schemas.microsoft.com/office/drawing/2014/main" id="{FE8B60AF-3DB6-4F64-A772-D3EB1D39A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2994025"/>
              <a:ext cx="104775" cy="104775"/>
            </a:xfrm>
            <a:custGeom>
              <a:avLst/>
              <a:gdLst>
                <a:gd name="T0" fmla="*/ 678 w 15"/>
                <a:gd name="T1" fmla="*/ 113 h 14"/>
                <a:gd name="T2" fmla="*/ 0 w 15"/>
                <a:gd name="T3" fmla="*/ 1466 h 14"/>
                <a:gd name="T4" fmla="*/ 1276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8" y="1"/>
                  </a:moveTo>
                  <a:cubicBezTo>
                    <a:pt x="4" y="4"/>
                    <a:pt x="2" y="10"/>
                    <a:pt x="0" y="14"/>
                  </a:cubicBezTo>
                  <a:cubicBezTo>
                    <a:pt x="5" y="10"/>
                    <a:pt x="10" y="5"/>
                    <a:pt x="15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" name="Freeform 64">
              <a:extLst>
                <a:ext uri="{FF2B5EF4-FFF2-40B4-BE49-F238E27FC236}">
                  <a16:creationId xmlns:a16="http://schemas.microsoft.com/office/drawing/2014/main" id="{71A0871E-4E03-4D74-8521-09F1BBD5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090863"/>
              <a:ext cx="131763" cy="96838"/>
            </a:xfrm>
            <a:custGeom>
              <a:avLst/>
              <a:gdLst>
                <a:gd name="T0" fmla="*/ 1088 w 19"/>
                <a:gd name="T1" fmla="*/ 0 h 13"/>
                <a:gd name="T2" fmla="*/ 0 w 19"/>
                <a:gd name="T3" fmla="*/ 1342 h 13"/>
                <a:gd name="T4" fmla="*/ 1586 w 19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13" y="0"/>
                  </a:moveTo>
                  <a:cubicBezTo>
                    <a:pt x="8" y="1"/>
                    <a:pt x="1" y="8"/>
                    <a:pt x="0" y="13"/>
                  </a:cubicBezTo>
                  <a:cubicBezTo>
                    <a:pt x="5" y="10"/>
                    <a:pt x="13" y="3"/>
                    <a:pt x="19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65">
              <a:extLst>
                <a:ext uri="{FF2B5EF4-FFF2-40B4-BE49-F238E27FC236}">
                  <a16:creationId xmlns:a16="http://schemas.microsoft.com/office/drawing/2014/main" id="{9EFB20FA-F7C1-4736-9E5C-26E96C17F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3417888"/>
              <a:ext cx="152400" cy="30163"/>
            </a:xfrm>
            <a:custGeom>
              <a:avLst/>
              <a:gdLst>
                <a:gd name="T0" fmla="*/ 1658 w 22"/>
                <a:gd name="T1" fmla="*/ 228 h 4"/>
                <a:gd name="T2" fmla="*/ 0 w 22"/>
                <a:gd name="T3" fmla="*/ 114 h 4"/>
                <a:gd name="T4" fmla="*/ 1828 w 22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0" y="2"/>
                  </a:moveTo>
                  <a:cubicBezTo>
                    <a:pt x="14" y="2"/>
                    <a:pt x="7" y="0"/>
                    <a:pt x="0" y="1"/>
                  </a:cubicBezTo>
                  <a:cubicBezTo>
                    <a:pt x="5" y="4"/>
                    <a:pt x="15" y="4"/>
                    <a:pt x="22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66">
              <a:extLst>
                <a:ext uri="{FF2B5EF4-FFF2-40B4-BE49-F238E27FC236}">
                  <a16:creationId xmlns:a16="http://schemas.microsoft.com/office/drawing/2014/main" id="{F3E3D550-2033-43CF-B0A4-6855449A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3611563"/>
              <a:ext cx="236538" cy="74613"/>
            </a:xfrm>
            <a:custGeom>
              <a:avLst/>
              <a:gdLst>
                <a:gd name="T0" fmla="*/ 2515 w 34"/>
                <a:gd name="T1" fmla="*/ 310 h 10"/>
                <a:gd name="T2" fmla="*/ 1017 w 34"/>
                <a:gd name="T3" fmla="*/ 197 h 10"/>
                <a:gd name="T4" fmla="*/ 0 w 34"/>
                <a:gd name="T5" fmla="*/ 0 h 10"/>
                <a:gd name="T6" fmla="*/ 1442 w 34"/>
                <a:gd name="T7" fmla="*/ 531 h 10"/>
                <a:gd name="T8" fmla="*/ 2862 w 34"/>
                <a:gd name="T9" fmla="*/ 103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">
                  <a:moveTo>
                    <a:pt x="30" y="3"/>
                  </a:moveTo>
                  <a:cubicBezTo>
                    <a:pt x="24" y="3"/>
                    <a:pt x="18" y="3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ubicBezTo>
                    <a:pt x="3" y="5"/>
                    <a:pt x="12" y="4"/>
                    <a:pt x="17" y="5"/>
                  </a:cubicBezTo>
                  <a:cubicBezTo>
                    <a:pt x="23" y="6"/>
                    <a:pt x="29" y="6"/>
                    <a:pt x="34" y="1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67">
              <a:extLst>
                <a:ext uri="{FF2B5EF4-FFF2-40B4-BE49-F238E27FC236}">
                  <a16:creationId xmlns:a16="http://schemas.microsoft.com/office/drawing/2014/main" id="{69EE2E24-8D6A-4199-B8FD-6AF77D2D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692525"/>
              <a:ext cx="139700" cy="179388"/>
            </a:xfrm>
            <a:custGeom>
              <a:avLst/>
              <a:gdLst>
                <a:gd name="T0" fmla="*/ 1703 w 20"/>
                <a:gd name="T1" fmla="*/ 1883 h 24"/>
                <a:gd name="T2" fmla="*/ 0 w 20"/>
                <a:gd name="T3" fmla="*/ 419 h 24"/>
                <a:gd name="T4" fmla="*/ 1452 w 20"/>
                <a:gd name="T5" fmla="*/ 25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19" y="13"/>
                    <a:pt x="4" y="0"/>
                    <a:pt x="0" y="4"/>
                  </a:cubicBezTo>
                  <a:cubicBezTo>
                    <a:pt x="12" y="7"/>
                    <a:pt x="11" y="15"/>
                    <a:pt x="17" y="2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68">
              <a:extLst>
                <a:ext uri="{FF2B5EF4-FFF2-40B4-BE49-F238E27FC236}">
                  <a16:creationId xmlns:a16="http://schemas.microsoft.com/office/drawing/2014/main" id="{DDE5FC6D-A6A9-42FC-B8BE-10CF1C432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767138"/>
              <a:ext cx="82550" cy="185738"/>
            </a:xfrm>
            <a:custGeom>
              <a:avLst/>
              <a:gdLst>
                <a:gd name="T0" fmla="*/ 806 w 12"/>
                <a:gd name="T1" fmla="*/ 2565 h 25"/>
                <a:gd name="T2" fmla="*/ 0 w 12"/>
                <a:gd name="T3" fmla="*/ 0 h 25"/>
                <a:gd name="T4" fmla="*/ 975 w 12"/>
                <a:gd name="T5" fmla="*/ 195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6" y="16"/>
                    <a:pt x="4" y="8"/>
                    <a:pt x="0" y="0"/>
                  </a:cubicBezTo>
                  <a:cubicBezTo>
                    <a:pt x="3" y="6"/>
                    <a:pt x="10" y="12"/>
                    <a:pt x="12" y="19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69">
              <a:extLst>
                <a:ext uri="{FF2B5EF4-FFF2-40B4-BE49-F238E27FC236}">
                  <a16:creationId xmlns:a16="http://schemas.microsoft.com/office/drawing/2014/main" id="{40473C16-7E73-4EF6-BFBF-806D165B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5" y="3878263"/>
              <a:ext cx="61913" cy="149225"/>
            </a:xfrm>
            <a:custGeom>
              <a:avLst/>
              <a:gdLst>
                <a:gd name="T0" fmla="*/ 563 w 9"/>
                <a:gd name="T1" fmla="*/ 1965 h 20"/>
                <a:gd name="T2" fmla="*/ 243 w 9"/>
                <a:gd name="T3" fmla="*/ 0 h 20"/>
                <a:gd name="T4" fmla="*/ 169 w 9"/>
                <a:gd name="T5" fmla="*/ 207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7" y="19"/>
                  </a:moveTo>
                  <a:cubicBezTo>
                    <a:pt x="9" y="17"/>
                    <a:pt x="4" y="5"/>
                    <a:pt x="3" y="0"/>
                  </a:cubicBezTo>
                  <a:cubicBezTo>
                    <a:pt x="0" y="5"/>
                    <a:pt x="2" y="14"/>
                    <a:pt x="2" y="2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70">
              <a:extLst>
                <a:ext uri="{FF2B5EF4-FFF2-40B4-BE49-F238E27FC236}">
                  <a16:creationId xmlns:a16="http://schemas.microsoft.com/office/drawing/2014/main" id="{EBAFF235-9E6A-4289-9415-49AEC223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3863975"/>
              <a:ext cx="76200" cy="127000"/>
            </a:xfrm>
            <a:custGeom>
              <a:avLst/>
              <a:gdLst>
                <a:gd name="T0" fmla="*/ 0 w 11"/>
                <a:gd name="T1" fmla="*/ 1769 h 17"/>
                <a:gd name="T2" fmla="*/ 912 w 11"/>
                <a:gd name="T3" fmla="*/ 0 h 17"/>
                <a:gd name="T4" fmla="*/ 0 w 11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4" y="12"/>
                    <a:pt x="8" y="6"/>
                    <a:pt x="11" y="0"/>
                  </a:cubicBezTo>
                  <a:cubicBezTo>
                    <a:pt x="6" y="3"/>
                    <a:pt x="6" y="11"/>
                    <a:pt x="0" y="1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71">
              <a:extLst>
                <a:ext uri="{FF2B5EF4-FFF2-40B4-BE49-F238E27FC236}">
                  <a16:creationId xmlns:a16="http://schemas.microsoft.com/office/drawing/2014/main" id="{EB5A7CC1-6A30-47BA-B55C-2C5E08DE1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3663950"/>
              <a:ext cx="111125" cy="73025"/>
            </a:xfrm>
            <a:custGeom>
              <a:avLst/>
              <a:gdLst>
                <a:gd name="T0" fmla="*/ 0 w 16"/>
                <a:gd name="T1" fmla="*/ 294 h 10"/>
                <a:gd name="T2" fmla="*/ 1339 w 16"/>
                <a:gd name="T3" fmla="*/ 0 h 10"/>
                <a:gd name="T4" fmla="*/ 249 w 16"/>
                <a:gd name="T5" fmla="*/ 97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6" y="6"/>
                    <a:pt x="12" y="1"/>
                    <a:pt x="16" y="0"/>
                  </a:cubicBezTo>
                  <a:cubicBezTo>
                    <a:pt x="12" y="3"/>
                    <a:pt x="7" y="5"/>
                    <a:pt x="3" y="1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72">
              <a:extLst>
                <a:ext uri="{FF2B5EF4-FFF2-40B4-BE49-F238E27FC236}">
                  <a16:creationId xmlns:a16="http://schemas.microsoft.com/office/drawing/2014/main" id="{43411777-BAF5-4122-A3BD-15EFBA0D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3" y="3448050"/>
              <a:ext cx="111125" cy="44450"/>
            </a:xfrm>
            <a:custGeom>
              <a:avLst/>
              <a:gdLst>
                <a:gd name="T0" fmla="*/ 0 w 16"/>
                <a:gd name="T1" fmla="*/ 0 h 6"/>
                <a:gd name="T2" fmla="*/ 1339 w 16"/>
                <a:gd name="T3" fmla="*/ 303 h 6"/>
                <a:gd name="T4" fmla="*/ 79 w 16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0"/>
                    <a:pt x="10" y="2"/>
                    <a:pt x="16" y="3"/>
                  </a:cubicBezTo>
                  <a:cubicBezTo>
                    <a:pt x="11" y="3"/>
                    <a:pt x="5" y="3"/>
                    <a:pt x="1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73">
              <a:extLst>
                <a:ext uri="{FF2B5EF4-FFF2-40B4-BE49-F238E27FC236}">
                  <a16:creationId xmlns:a16="http://schemas.microsoft.com/office/drawing/2014/main" id="{9036DDAD-EA38-4D9C-9102-5DB22DA01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2986088"/>
              <a:ext cx="104775" cy="96838"/>
            </a:xfrm>
            <a:custGeom>
              <a:avLst/>
              <a:gdLst>
                <a:gd name="T0" fmla="*/ 427 w 15"/>
                <a:gd name="T1" fmla="*/ 0 h 13"/>
                <a:gd name="T2" fmla="*/ 1276 w 15"/>
                <a:gd name="T3" fmla="*/ 1342 h 13"/>
                <a:gd name="T4" fmla="*/ 0 w 15"/>
                <a:gd name="T5" fmla="*/ 10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8" y="5"/>
                    <a:pt x="12" y="9"/>
                    <a:pt x="15" y="13"/>
                  </a:cubicBezTo>
                  <a:cubicBezTo>
                    <a:pt x="9" y="11"/>
                    <a:pt x="5" y="6"/>
                    <a:pt x="0" y="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74">
              <a:extLst>
                <a:ext uri="{FF2B5EF4-FFF2-40B4-BE49-F238E27FC236}">
                  <a16:creationId xmlns:a16="http://schemas.microsoft.com/office/drawing/2014/main" id="{2C0F1954-5664-4D77-8CA9-F9C1DC03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3314700"/>
              <a:ext cx="69850" cy="36513"/>
            </a:xfrm>
            <a:custGeom>
              <a:avLst/>
              <a:gdLst>
                <a:gd name="T0" fmla="*/ 0 w 10"/>
                <a:gd name="T1" fmla="*/ 294 h 5"/>
                <a:gd name="T2" fmla="*/ 854 w 10"/>
                <a:gd name="T3" fmla="*/ 189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5"/>
                    <a:pt x="8" y="4"/>
                    <a:pt x="10" y="2"/>
                  </a:cubicBez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75">
              <a:extLst>
                <a:ext uri="{FF2B5EF4-FFF2-40B4-BE49-F238E27FC236}">
                  <a16:creationId xmlns:a16="http://schemas.microsoft.com/office/drawing/2014/main" id="{533D6B0A-EF11-46A7-83A9-630999D54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3179763"/>
              <a:ext cx="49213" cy="60325"/>
            </a:xfrm>
            <a:custGeom>
              <a:avLst/>
              <a:gdLst>
                <a:gd name="T0" fmla="*/ 0 w 7"/>
                <a:gd name="T1" fmla="*/ 114 h 8"/>
                <a:gd name="T2" fmla="*/ 531 w 7"/>
                <a:gd name="T3" fmla="*/ 746 h 8"/>
                <a:gd name="T4" fmla="*/ 3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3"/>
                    <a:pt x="3" y="8"/>
                    <a:pt x="6" y="7"/>
                  </a:cubicBezTo>
                  <a:cubicBezTo>
                    <a:pt x="7" y="5"/>
                    <a:pt x="4" y="3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76">
              <a:extLst>
                <a:ext uri="{FF2B5EF4-FFF2-40B4-BE49-F238E27FC236}">
                  <a16:creationId xmlns:a16="http://schemas.microsoft.com/office/drawing/2014/main" id="{38F9F2BF-4539-4DB2-93CB-7489DC7D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3173413"/>
              <a:ext cx="34925" cy="36513"/>
            </a:xfrm>
            <a:custGeom>
              <a:avLst/>
              <a:gdLst>
                <a:gd name="T0" fmla="*/ 0 w 5"/>
                <a:gd name="T1" fmla="*/ 0 h 5"/>
                <a:gd name="T2" fmla="*/ 348 w 5"/>
                <a:gd name="T3" fmla="*/ 488 h 5"/>
                <a:gd name="T4" fmla="*/ 348 w 5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5" y="4"/>
                    <a:pt x="5" y="2"/>
                    <a:pt x="4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77">
              <a:extLst>
                <a:ext uri="{FF2B5EF4-FFF2-40B4-BE49-F238E27FC236}">
                  <a16:creationId xmlns:a16="http://schemas.microsoft.com/office/drawing/2014/main" id="{677DEDC9-37AB-4922-B88D-506C4598E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082925"/>
              <a:ext cx="34925" cy="90488"/>
            </a:xfrm>
            <a:custGeom>
              <a:avLst/>
              <a:gdLst>
                <a:gd name="T0" fmla="*/ 79 w 5"/>
                <a:gd name="T1" fmla="*/ 0 h 12"/>
                <a:gd name="T2" fmla="*/ 251 w 5"/>
                <a:gd name="T3" fmla="*/ 1287 h 12"/>
                <a:gd name="T4" fmla="*/ 251 w 5"/>
                <a:gd name="T5" fmla="*/ 1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4"/>
                    <a:pt x="0" y="9"/>
                    <a:pt x="3" y="12"/>
                  </a:cubicBezTo>
                  <a:cubicBezTo>
                    <a:pt x="5" y="11"/>
                    <a:pt x="3" y="4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78">
              <a:extLst>
                <a:ext uri="{FF2B5EF4-FFF2-40B4-BE49-F238E27FC236}">
                  <a16:creationId xmlns:a16="http://schemas.microsoft.com/office/drawing/2014/main" id="{0C6FBF4D-09FE-46A4-8E2D-1DDB9949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121025"/>
              <a:ext cx="41275" cy="58738"/>
            </a:xfrm>
            <a:custGeom>
              <a:avLst/>
              <a:gdLst>
                <a:gd name="T0" fmla="*/ 490 w 6"/>
                <a:gd name="T1" fmla="*/ 0 h 8"/>
                <a:gd name="T2" fmla="*/ 74 w 6"/>
                <a:gd name="T3" fmla="*/ 685 h 8"/>
                <a:gd name="T4" fmla="*/ 490 w 6"/>
                <a:gd name="T5" fmla="*/ 4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0" y="4"/>
                    <a:pt x="1" y="7"/>
                  </a:cubicBezTo>
                  <a:cubicBezTo>
                    <a:pt x="2" y="8"/>
                    <a:pt x="5" y="6"/>
                    <a:pt x="6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79">
              <a:extLst>
                <a:ext uri="{FF2B5EF4-FFF2-40B4-BE49-F238E27FC236}">
                  <a16:creationId xmlns:a16="http://schemas.microsoft.com/office/drawing/2014/main" id="{309B8EDD-BBCA-43EB-977F-1941F11D0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3343275"/>
              <a:ext cx="61913" cy="60325"/>
            </a:xfrm>
            <a:custGeom>
              <a:avLst/>
              <a:gdLst>
                <a:gd name="T0" fmla="*/ 563 w 9"/>
                <a:gd name="T1" fmla="*/ 0 h 8"/>
                <a:gd name="T2" fmla="*/ 74 w 9"/>
                <a:gd name="T3" fmla="*/ 746 h 8"/>
                <a:gd name="T4" fmla="*/ 732 w 9"/>
                <a:gd name="T5" fmla="*/ 4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5" y="0"/>
                    <a:pt x="0" y="4"/>
                    <a:pt x="1" y="7"/>
                  </a:cubicBezTo>
                  <a:cubicBezTo>
                    <a:pt x="4" y="8"/>
                    <a:pt x="7" y="5"/>
                    <a:pt x="9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80">
              <a:extLst>
                <a:ext uri="{FF2B5EF4-FFF2-40B4-BE49-F238E27FC236}">
                  <a16:creationId xmlns:a16="http://schemas.microsoft.com/office/drawing/2014/main" id="{831E1D42-D140-4291-B928-6C19E7A3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484563"/>
              <a:ext cx="69850" cy="30163"/>
            </a:xfrm>
            <a:custGeom>
              <a:avLst/>
              <a:gdLst>
                <a:gd name="T0" fmla="*/ 854 w 10"/>
                <a:gd name="T1" fmla="*/ 318 h 4"/>
                <a:gd name="T2" fmla="*/ 0 w 10"/>
                <a:gd name="T3" fmla="*/ 228 h 4"/>
                <a:gd name="T4" fmla="*/ 176 w 10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1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81">
              <a:extLst>
                <a:ext uri="{FF2B5EF4-FFF2-40B4-BE49-F238E27FC236}">
                  <a16:creationId xmlns:a16="http://schemas.microsoft.com/office/drawing/2014/main" id="{83D62ADB-9C43-4A11-98B4-D96BE24A1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3597275"/>
              <a:ext cx="61913" cy="36513"/>
            </a:xfrm>
            <a:custGeom>
              <a:avLst/>
              <a:gdLst>
                <a:gd name="T0" fmla="*/ 732 w 9"/>
                <a:gd name="T1" fmla="*/ 488 h 5"/>
                <a:gd name="T2" fmla="*/ 0 w 9"/>
                <a:gd name="T3" fmla="*/ 189 h 5"/>
                <a:gd name="T4" fmla="*/ 563 w 9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4"/>
                    <a:pt x="2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82">
              <a:extLst>
                <a:ext uri="{FF2B5EF4-FFF2-40B4-BE49-F238E27FC236}">
                  <a16:creationId xmlns:a16="http://schemas.microsoft.com/office/drawing/2014/main" id="{1972A913-D8E6-4D68-A880-2F3261B76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3619500"/>
              <a:ext cx="96838" cy="95250"/>
            </a:xfrm>
            <a:custGeom>
              <a:avLst/>
              <a:gdLst>
                <a:gd name="T0" fmla="*/ 1159 w 14"/>
                <a:gd name="T1" fmla="*/ 1278 h 13"/>
                <a:gd name="T2" fmla="*/ 571 w 14"/>
                <a:gd name="T3" fmla="*/ 194 h 13"/>
                <a:gd name="T4" fmla="*/ 837 w 14"/>
                <a:gd name="T5" fmla="*/ 11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1" y="10"/>
                    <a:pt x="10" y="4"/>
                    <a:pt x="7" y="2"/>
                  </a:cubicBezTo>
                  <a:cubicBezTo>
                    <a:pt x="0" y="0"/>
                    <a:pt x="9" y="11"/>
                    <a:pt x="10" y="1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83">
              <a:extLst>
                <a:ext uri="{FF2B5EF4-FFF2-40B4-BE49-F238E27FC236}">
                  <a16:creationId xmlns:a16="http://schemas.microsoft.com/office/drawing/2014/main" id="{5B24CEED-501C-4A35-B744-2A31E718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575" y="3700463"/>
              <a:ext cx="49213" cy="96838"/>
            </a:xfrm>
            <a:custGeom>
              <a:avLst/>
              <a:gdLst>
                <a:gd name="T0" fmla="*/ 430 w 7"/>
                <a:gd name="T1" fmla="*/ 1342 h 13"/>
                <a:gd name="T2" fmla="*/ 354 w 7"/>
                <a:gd name="T3" fmla="*/ 0 h 13"/>
                <a:gd name="T4" fmla="*/ 607 w 7"/>
                <a:gd name="T5" fmla="*/ 10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4" y="10"/>
                    <a:pt x="0" y="1"/>
                    <a:pt x="4" y="0"/>
                  </a:cubicBezTo>
                  <a:cubicBezTo>
                    <a:pt x="5" y="3"/>
                    <a:pt x="5" y="7"/>
                    <a:pt x="7" y="1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84">
              <a:extLst>
                <a:ext uri="{FF2B5EF4-FFF2-40B4-BE49-F238E27FC236}">
                  <a16:creationId xmlns:a16="http://schemas.microsoft.com/office/drawing/2014/main" id="{5AB5D7C0-C50D-4B09-AEC5-1488B94CA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30625"/>
              <a:ext cx="41275" cy="96838"/>
            </a:xfrm>
            <a:custGeom>
              <a:avLst/>
              <a:gdLst>
                <a:gd name="T0" fmla="*/ 169 w 6"/>
                <a:gd name="T1" fmla="*/ 1234 h 13"/>
                <a:gd name="T2" fmla="*/ 243 w 6"/>
                <a:gd name="T3" fmla="*/ 0 h 13"/>
                <a:gd name="T4" fmla="*/ 321 w 6"/>
                <a:gd name="T5" fmla="*/ 13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2" y="9"/>
                    <a:pt x="0" y="2"/>
                    <a:pt x="3" y="0"/>
                  </a:cubicBezTo>
                  <a:cubicBezTo>
                    <a:pt x="6" y="2"/>
                    <a:pt x="3" y="10"/>
                    <a:pt x="4" y="1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85">
              <a:extLst>
                <a:ext uri="{FF2B5EF4-FFF2-40B4-BE49-F238E27FC236}">
                  <a16:creationId xmlns:a16="http://schemas.microsoft.com/office/drawing/2014/main" id="{FE25FD1F-FEBF-4432-A348-402B16A2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0" y="3714750"/>
              <a:ext cx="49213" cy="127000"/>
            </a:xfrm>
            <a:custGeom>
              <a:avLst/>
              <a:gdLst>
                <a:gd name="T0" fmla="*/ 0 w 7"/>
                <a:gd name="T1" fmla="*/ 1242 h 17"/>
                <a:gd name="T2" fmla="*/ 531 w 7"/>
                <a:gd name="T3" fmla="*/ 0 h 17"/>
                <a:gd name="T4" fmla="*/ 177 w 7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12"/>
                  </a:moveTo>
                  <a:cubicBezTo>
                    <a:pt x="0" y="8"/>
                    <a:pt x="2" y="2"/>
                    <a:pt x="6" y="0"/>
                  </a:cubicBezTo>
                  <a:cubicBezTo>
                    <a:pt x="7" y="6"/>
                    <a:pt x="4" y="12"/>
                    <a:pt x="2" y="17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86">
              <a:extLst>
                <a:ext uri="{FF2B5EF4-FFF2-40B4-BE49-F238E27FC236}">
                  <a16:creationId xmlns:a16="http://schemas.microsoft.com/office/drawing/2014/main" id="{89FD06FC-1F5F-499B-A779-EAD0C19D3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3708400"/>
              <a:ext cx="47625" cy="80963"/>
            </a:xfrm>
            <a:custGeom>
              <a:avLst/>
              <a:gdLst>
                <a:gd name="T0" fmla="*/ 0 w 7"/>
                <a:gd name="T1" fmla="*/ 686 h 11"/>
                <a:gd name="T2" fmla="*/ 476 w 7"/>
                <a:gd name="T3" fmla="*/ 0 h 11"/>
                <a:gd name="T4" fmla="*/ 0 w 7"/>
                <a:gd name="T5" fmla="*/ 109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cubicBezTo>
                    <a:pt x="2" y="5"/>
                    <a:pt x="3" y="1"/>
                    <a:pt x="6" y="0"/>
                  </a:cubicBezTo>
                  <a:cubicBezTo>
                    <a:pt x="7" y="4"/>
                    <a:pt x="2" y="8"/>
                    <a:pt x="0" y="1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87">
              <a:extLst>
                <a:ext uri="{FF2B5EF4-FFF2-40B4-BE49-F238E27FC236}">
                  <a16:creationId xmlns:a16="http://schemas.microsoft.com/office/drawing/2014/main" id="{16B4E167-41D9-4AB9-A7AA-504AA2BD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648075"/>
              <a:ext cx="76200" cy="66675"/>
            </a:xfrm>
            <a:custGeom>
              <a:avLst/>
              <a:gdLst>
                <a:gd name="T0" fmla="*/ 0 w 11"/>
                <a:gd name="T1" fmla="*/ 807 h 9"/>
                <a:gd name="T2" fmla="*/ 912 w 11"/>
                <a:gd name="T3" fmla="*/ 196 h 9"/>
                <a:gd name="T4" fmla="*/ 170 w 11"/>
                <a:gd name="T5" fmla="*/ 9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2" y="6"/>
                    <a:pt x="8" y="0"/>
                    <a:pt x="11" y="2"/>
                  </a:cubicBezTo>
                  <a:cubicBezTo>
                    <a:pt x="10" y="5"/>
                    <a:pt x="5" y="7"/>
                    <a:pt x="2" y="9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88">
              <a:extLst>
                <a:ext uri="{FF2B5EF4-FFF2-40B4-BE49-F238E27FC236}">
                  <a16:creationId xmlns:a16="http://schemas.microsoft.com/office/drawing/2014/main" id="{C1FF4EF9-A03A-4DB5-9CF6-728CC78A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567113"/>
              <a:ext cx="63500" cy="44450"/>
            </a:xfrm>
            <a:custGeom>
              <a:avLst/>
              <a:gdLst>
                <a:gd name="T0" fmla="*/ 80 w 9"/>
                <a:gd name="T1" fmla="*/ 415 h 6"/>
                <a:gd name="T2" fmla="*/ 791 w 9"/>
                <a:gd name="T3" fmla="*/ 196 h 6"/>
                <a:gd name="T4" fmla="*/ 0 w 9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3" y="3"/>
                    <a:pt x="7" y="0"/>
                    <a:pt x="9" y="2"/>
                  </a:cubicBezTo>
                  <a:cubicBezTo>
                    <a:pt x="8" y="4"/>
                    <a:pt x="3" y="5"/>
                    <a:pt x="0" y="6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89">
              <a:extLst>
                <a:ext uri="{FF2B5EF4-FFF2-40B4-BE49-F238E27FC236}">
                  <a16:creationId xmlns:a16="http://schemas.microsoft.com/office/drawing/2014/main" id="{52B01DDD-6DAF-4EE5-893F-E7A0E2FE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3409950"/>
              <a:ext cx="68263" cy="52388"/>
            </a:xfrm>
            <a:custGeom>
              <a:avLst/>
              <a:gdLst>
                <a:gd name="T0" fmla="*/ 0 w 10"/>
                <a:gd name="T1" fmla="*/ 735 h 7"/>
                <a:gd name="T2" fmla="*/ 722 w 10"/>
                <a:gd name="T3" fmla="*/ 424 h 7"/>
                <a:gd name="T4" fmla="*/ 73 w 10"/>
                <a:gd name="T5" fmla="*/ 3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7"/>
                    <a:pt x="8" y="6"/>
                    <a:pt x="9" y="4"/>
                  </a:cubicBezTo>
                  <a:cubicBezTo>
                    <a:pt x="10" y="0"/>
                    <a:pt x="3" y="3"/>
                    <a:pt x="1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90">
              <a:extLst>
                <a:ext uri="{FF2B5EF4-FFF2-40B4-BE49-F238E27FC236}">
                  <a16:creationId xmlns:a16="http://schemas.microsoft.com/office/drawing/2014/main" id="{BC2DF852-58BB-4FFD-9238-48F6F60A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338" y="3195638"/>
              <a:ext cx="77788" cy="80963"/>
            </a:xfrm>
            <a:custGeom>
              <a:avLst/>
              <a:gdLst>
                <a:gd name="T0" fmla="*/ 0 w 11"/>
                <a:gd name="T1" fmla="*/ 0 h 11"/>
                <a:gd name="T2" fmla="*/ 713 w 11"/>
                <a:gd name="T3" fmla="*/ 988 h 11"/>
                <a:gd name="T4" fmla="*/ 258 w 11"/>
                <a:gd name="T5" fmla="*/ 19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2"/>
                    <a:pt x="4" y="11"/>
                    <a:pt x="8" y="10"/>
                  </a:cubicBezTo>
                  <a:cubicBezTo>
                    <a:pt x="11" y="10"/>
                    <a:pt x="4" y="3"/>
                    <a:pt x="3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91">
              <a:extLst>
                <a:ext uri="{FF2B5EF4-FFF2-40B4-BE49-F238E27FC236}">
                  <a16:creationId xmlns:a16="http://schemas.microsoft.com/office/drawing/2014/main" id="{DC8682AE-ACF9-4ECA-B700-2757024C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3179763"/>
              <a:ext cx="42863" cy="52388"/>
            </a:xfrm>
            <a:custGeom>
              <a:avLst/>
              <a:gdLst>
                <a:gd name="T0" fmla="*/ 0 w 6"/>
                <a:gd name="T1" fmla="*/ 0 h 7"/>
                <a:gd name="T2" fmla="*/ 365 w 6"/>
                <a:gd name="T3" fmla="*/ 735 h 7"/>
                <a:gd name="T4" fmla="*/ 284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  <a:cubicBezTo>
                    <a:pt x="6" y="6"/>
                    <a:pt x="4" y="2"/>
                    <a:pt x="3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92">
              <a:extLst>
                <a:ext uri="{FF2B5EF4-FFF2-40B4-BE49-F238E27FC236}">
                  <a16:creationId xmlns:a16="http://schemas.microsoft.com/office/drawing/2014/main" id="{F7115F6D-2FBB-47CB-AA71-A54635B5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0" y="3127375"/>
              <a:ext cx="41275" cy="68263"/>
            </a:xfrm>
            <a:custGeom>
              <a:avLst/>
              <a:gdLst>
                <a:gd name="T0" fmla="*/ 0 w 6"/>
                <a:gd name="T1" fmla="*/ 0 h 9"/>
                <a:gd name="T2" fmla="*/ 321 w 6"/>
                <a:gd name="T3" fmla="*/ 979 h 9"/>
                <a:gd name="T4" fmla="*/ 169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2"/>
                    <a:pt x="0" y="8"/>
                    <a:pt x="4" y="9"/>
                  </a:cubicBezTo>
                  <a:cubicBezTo>
                    <a:pt x="6" y="6"/>
                    <a:pt x="2" y="3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93">
              <a:extLst>
                <a:ext uri="{FF2B5EF4-FFF2-40B4-BE49-F238E27FC236}">
                  <a16:creationId xmlns:a16="http://schemas.microsoft.com/office/drawing/2014/main" id="{E18E9FDC-B83D-4861-90A2-2226D4202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135313"/>
              <a:ext cx="28575" cy="60325"/>
            </a:xfrm>
            <a:custGeom>
              <a:avLst/>
              <a:gdLst>
                <a:gd name="T0" fmla="*/ 0 w 4"/>
                <a:gd name="T1" fmla="*/ 0 h 8"/>
                <a:gd name="T2" fmla="*/ 104 w 4"/>
                <a:gd name="T3" fmla="*/ 860 h 8"/>
                <a:gd name="T4" fmla="*/ 284 w 4"/>
                <a:gd name="T5" fmla="*/ 1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4" y="7"/>
                    <a:pt x="3" y="3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94">
              <a:extLst>
                <a:ext uri="{FF2B5EF4-FFF2-40B4-BE49-F238E27FC236}">
                  <a16:creationId xmlns:a16="http://schemas.microsoft.com/office/drawing/2014/main" id="{FFB8B1D8-E31C-4ABD-AA7A-B2E2A8E3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3173413"/>
              <a:ext cx="69850" cy="66675"/>
            </a:xfrm>
            <a:custGeom>
              <a:avLst/>
              <a:gdLst>
                <a:gd name="T0" fmla="*/ 427 w 10"/>
                <a:gd name="T1" fmla="*/ 196 h 9"/>
                <a:gd name="T2" fmla="*/ 79 w 10"/>
                <a:gd name="T3" fmla="*/ 915 h 9"/>
                <a:gd name="T4" fmla="*/ 854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2"/>
                  </a:moveTo>
                  <a:cubicBezTo>
                    <a:pt x="3" y="3"/>
                    <a:pt x="0" y="7"/>
                    <a:pt x="1" y="9"/>
                  </a:cubicBezTo>
                  <a:cubicBezTo>
                    <a:pt x="5" y="8"/>
                    <a:pt x="6" y="2"/>
                    <a:pt x="10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95">
              <a:extLst>
                <a:ext uri="{FF2B5EF4-FFF2-40B4-BE49-F238E27FC236}">
                  <a16:creationId xmlns:a16="http://schemas.microsoft.com/office/drawing/2014/main" id="{1DD228AA-7233-4223-B66B-DDC645A65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409950"/>
              <a:ext cx="76200" cy="30163"/>
            </a:xfrm>
            <a:custGeom>
              <a:avLst/>
              <a:gdLst>
                <a:gd name="T0" fmla="*/ 838 w 11"/>
                <a:gd name="T1" fmla="*/ 0 h 4"/>
                <a:gd name="T2" fmla="*/ 74 w 11"/>
                <a:gd name="T3" fmla="*/ 228 h 4"/>
                <a:gd name="T4" fmla="*/ 912 w 11"/>
                <a:gd name="T5" fmla="*/ 2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10" y="2"/>
                    <a:pt x="11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96">
              <a:extLst>
                <a:ext uri="{FF2B5EF4-FFF2-40B4-BE49-F238E27FC236}">
                  <a16:creationId xmlns:a16="http://schemas.microsoft.com/office/drawing/2014/main" id="{C4704E15-F113-4FFD-AB64-C451B262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3090863"/>
              <a:ext cx="63500" cy="74613"/>
            </a:xfrm>
            <a:custGeom>
              <a:avLst/>
              <a:gdLst>
                <a:gd name="T0" fmla="*/ 0 w 9"/>
                <a:gd name="T1" fmla="*/ 0 h 10"/>
                <a:gd name="T2" fmla="*/ 533 w 9"/>
                <a:gd name="T3" fmla="*/ 926 h 10"/>
                <a:gd name="T4" fmla="*/ 711 w 9"/>
                <a:gd name="T5" fmla="*/ 0 h 10"/>
                <a:gd name="T6" fmla="*/ 533 w 9"/>
                <a:gd name="T7" fmla="*/ 729 h 10"/>
                <a:gd name="T8" fmla="*/ 178 w 9"/>
                <a:gd name="T9" fmla="*/ 4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3" y="10"/>
                    <a:pt x="6" y="9"/>
                  </a:cubicBezTo>
                  <a:cubicBezTo>
                    <a:pt x="9" y="9"/>
                    <a:pt x="9" y="1"/>
                    <a:pt x="8" y="0"/>
                  </a:cubicBezTo>
                  <a:cubicBezTo>
                    <a:pt x="8" y="1"/>
                    <a:pt x="8" y="6"/>
                    <a:pt x="6" y="7"/>
                  </a:cubicBezTo>
                  <a:cubicBezTo>
                    <a:pt x="4" y="8"/>
                    <a:pt x="2" y="5"/>
                    <a:pt x="2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97">
              <a:extLst>
                <a:ext uri="{FF2B5EF4-FFF2-40B4-BE49-F238E27FC236}">
                  <a16:creationId xmlns:a16="http://schemas.microsoft.com/office/drawing/2014/main" id="{6D939F4F-F719-4E88-B9B1-7F1E397A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850" y="3365500"/>
              <a:ext cx="104775" cy="66675"/>
            </a:xfrm>
            <a:custGeom>
              <a:avLst/>
              <a:gdLst>
                <a:gd name="T0" fmla="*/ 176 w 15"/>
                <a:gd name="T1" fmla="*/ 915 h 9"/>
                <a:gd name="T2" fmla="*/ 1201 w 15"/>
                <a:gd name="T3" fmla="*/ 499 h 9"/>
                <a:gd name="T4" fmla="*/ 0 w 15"/>
                <a:gd name="T5" fmla="*/ 415 h 9"/>
                <a:gd name="T6" fmla="*/ 678 w 15"/>
                <a:gd name="T7" fmla="*/ 415 h 9"/>
                <a:gd name="T8" fmla="*/ 502 w 15"/>
                <a:gd name="T9" fmla="*/ 7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2" y="9"/>
                  </a:moveTo>
                  <a:cubicBezTo>
                    <a:pt x="4" y="9"/>
                    <a:pt x="13" y="7"/>
                    <a:pt x="14" y="5"/>
                  </a:cubicBezTo>
                  <a:cubicBezTo>
                    <a:pt x="15" y="0"/>
                    <a:pt x="2" y="3"/>
                    <a:pt x="0" y="4"/>
                  </a:cubicBezTo>
                  <a:cubicBezTo>
                    <a:pt x="2" y="3"/>
                    <a:pt x="6" y="3"/>
                    <a:pt x="8" y="4"/>
                  </a:cubicBezTo>
                  <a:cubicBezTo>
                    <a:pt x="9" y="5"/>
                    <a:pt x="8" y="7"/>
                    <a:pt x="6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98">
              <a:extLst>
                <a:ext uri="{FF2B5EF4-FFF2-40B4-BE49-F238E27FC236}">
                  <a16:creationId xmlns:a16="http://schemas.microsoft.com/office/drawing/2014/main" id="{CBBF313B-3717-4487-8452-B3AE0136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3619500"/>
              <a:ext cx="119063" cy="88900"/>
            </a:xfrm>
            <a:custGeom>
              <a:avLst/>
              <a:gdLst>
                <a:gd name="T0" fmla="*/ 0 w 17"/>
                <a:gd name="T1" fmla="*/ 719 h 12"/>
                <a:gd name="T2" fmla="*/ 1032 w 17"/>
                <a:gd name="T3" fmla="*/ 107 h 12"/>
                <a:gd name="T4" fmla="*/ 428 w 17"/>
                <a:gd name="T5" fmla="*/ 1218 h 12"/>
                <a:gd name="T6" fmla="*/ 507 w 17"/>
                <a:gd name="T7" fmla="*/ 61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6"/>
                    <a:pt x="9" y="0"/>
                    <a:pt x="12" y="1"/>
                  </a:cubicBezTo>
                  <a:cubicBezTo>
                    <a:pt x="17" y="3"/>
                    <a:pt x="6" y="11"/>
                    <a:pt x="5" y="12"/>
                  </a:cubicBezTo>
                  <a:cubicBezTo>
                    <a:pt x="5" y="11"/>
                    <a:pt x="11" y="4"/>
                    <a:pt x="6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99">
              <a:extLst>
                <a:ext uri="{FF2B5EF4-FFF2-40B4-BE49-F238E27FC236}">
                  <a16:creationId xmlns:a16="http://schemas.microsoft.com/office/drawing/2014/main" id="{85892D74-D427-4F25-9B81-E5FA7EB5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0" y="3686175"/>
              <a:ext cx="98425" cy="80963"/>
            </a:xfrm>
            <a:custGeom>
              <a:avLst/>
              <a:gdLst>
                <a:gd name="T0" fmla="*/ 0 w 14"/>
                <a:gd name="T1" fmla="*/ 797 h 11"/>
                <a:gd name="T2" fmla="*/ 961 w 14"/>
                <a:gd name="T3" fmla="*/ 107 h 11"/>
                <a:gd name="T4" fmla="*/ 607 w 14"/>
                <a:gd name="T5" fmla="*/ 1094 h 11"/>
                <a:gd name="T6" fmla="*/ 686 w 14"/>
                <a:gd name="T7" fmla="*/ 496 h 11"/>
                <a:gd name="T8" fmla="*/ 531 w 14"/>
                <a:gd name="T9" fmla="*/ 6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7"/>
                    <a:pt x="8" y="0"/>
                    <a:pt x="11" y="1"/>
                  </a:cubicBezTo>
                  <a:cubicBezTo>
                    <a:pt x="14" y="2"/>
                    <a:pt x="8" y="10"/>
                    <a:pt x="7" y="11"/>
                  </a:cubicBezTo>
                  <a:cubicBezTo>
                    <a:pt x="8" y="9"/>
                    <a:pt x="9" y="7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00">
              <a:extLst>
                <a:ext uri="{FF2B5EF4-FFF2-40B4-BE49-F238E27FC236}">
                  <a16:creationId xmlns:a16="http://schemas.microsoft.com/office/drawing/2014/main" id="{18F95289-3094-43F8-9AFE-A5A05429B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3730625"/>
              <a:ext cx="47625" cy="96838"/>
            </a:xfrm>
            <a:custGeom>
              <a:avLst/>
              <a:gdLst>
                <a:gd name="T0" fmla="*/ 0 w 7"/>
                <a:gd name="T1" fmla="*/ 1145 h 13"/>
                <a:gd name="T2" fmla="*/ 313 w 7"/>
                <a:gd name="T3" fmla="*/ 108 h 13"/>
                <a:gd name="T4" fmla="*/ 553 w 7"/>
                <a:gd name="T5" fmla="*/ 1342 h 13"/>
                <a:gd name="T6" fmla="*/ 240 w 7"/>
                <a:gd name="T7" fmla="*/ 507 h 13"/>
                <a:gd name="T8" fmla="*/ 167 w 7"/>
                <a:gd name="T9" fmla="*/ 8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0" y="11"/>
                  </a:moveTo>
                  <a:cubicBezTo>
                    <a:pt x="1" y="9"/>
                    <a:pt x="1" y="0"/>
                    <a:pt x="4" y="1"/>
                  </a:cubicBezTo>
                  <a:cubicBezTo>
                    <a:pt x="7" y="1"/>
                    <a:pt x="7" y="10"/>
                    <a:pt x="7" y="13"/>
                  </a:cubicBezTo>
                  <a:cubicBezTo>
                    <a:pt x="6" y="10"/>
                    <a:pt x="6" y="7"/>
                    <a:pt x="3" y="5"/>
                  </a:cubicBezTo>
                  <a:cubicBezTo>
                    <a:pt x="2" y="5"/>
                    <a:pt x="2" y="6"/>
                    <a:pt x="2" y="8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101">
              <a:extLst>
                <a:ext uri="{FF2B5EF4-FFF2-40B4-BE49-F238E27FC236}">
                  <a16:creationId xmlns:a16="http://schemas.microsoft.com/office/drawing/2014/main" id="{7C6BC275-A0B6-4D7D-B234-A87CCC4C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3678238"/>
              <a:ext cx="90488" cy="96838"/>
            </a:xfrm>
            <a:custGeom>
              <a:avLst/>
              <a:gdLst>
                <a:gd name="T0" fmla="*/ 1096 w 13"/>
                <a:gd name="T1" fmla="*/ 727 h 13"/>
                <a:gd name="T2" fmla="*/ 421 w 13"/>
                <a:gd name="T3" fmla="*/ 0 h 13"/>
                <a:gd name="T4" fmla="*/ 500 w 13"/>
                <a:gd name="T5" fmla="*/ 1342 h 13"/>
                <a:gd name="T6" fmla="*/ 500 w 13"/>
                <a:gd name="T7" fmla="*/ 108 h 13"/>
                <a:gd name="T8" fmla="*/ 750 w 13"/>
                <a:gd name="T9" fmla="*/ 3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1" y="5"/>
                    <a:pt x="8" y="0"/>
                    <a:pt x="5" y="0"/>
                  </a:cubicBezTo>
                  <a:cubicBezTo>
                    <a:pt x="0" y="1"/>
                    <a:pt x="5" y="10"/>
                    <a:pt x="6" y="13"/>
                  </a:cubicBezTo>
                  <a:cubicBezTo>
                    <a:pt x="6" y="10"/>
                    <a:pt x="4" y="4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102">
              <a:extLst>
                <a:ext uri="{FF2B5EF4-FFF2-40B4-BE49-F238E27FC236}">
                  <a16:creationId xmlns:a16="http://schemas.microsoft.com/office/drawing/2014/main" id="{39FBBAFB-C6B2-47E4-A73F-81B9221C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522663"/>
              <a:ext cx="104775" cy="88900"/>
            </a:xfrm>
            <a:custGeom>
              <a:avLst/>
              <a:gdLst>
                <a:gd name="T0" fmla="*/ 1276 w 15"/>
                <a:gd name="T1" fmla="*/ 303 h 12"/>
                <a:gd name="T2" fmla="*/ 79 w 15"/>
                <a:gd name="T3" fmla="*/ 415 h 12"/>
                <a:gd name="T4" fmla="*/ 1276 w 15"/>
                <a:gd name="T5" fmla="*/ 1218 h 12"/>
                <a:gd name="T6" fmla="*/ 502 w 15"/>
                <a:gd name="T7" fmla="*/ 719 h 12"/>
                <a:gd name="T8" fmla="*/ 1104 w 15"/>
                <a:gd name="T9" fmla="*/ 30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3"/>
                  </a:moveTo>
                  <a:cubicBezTo>
                    <a:pt x="12" y="2"/>
                    <a:pt x="3" y="0"/>
                    <a:pt x="1" y="4"/>
                  </a:cubicBezTo>
                  <a:cubicBezTo>
                    <a:pt x="0" y="9"/>
                    <a:pt x="12" y="11"/>
                    <a:pt x="15" y="12"/>
                  </a:cubicBezTo>
                  <a:cubicBezTo>
                    <a:pt x="12" y="11"/>
                    <a:pt x="7" y="9"/>
                    <a:pt x="6" y="7"/>
                  </a:cubicBezTo>
                  <a:cubicBezTo>
                    <a:pt x="4" y="3"/>
                    <a:pt x="10" y="4"/>
                    <a:pt x="13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103">
              <a:extLst>
                <a:ext uri="{FF2B5EF4-FFF2-40B4-BE49-F238E27FC236}">
                  <a16:creationId xmlns:a16="http://schemas.microsoft.com/office/drawing/2014/main" id="{F1763CB0-7480-49A0-B62C-B41B9A4F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0" y="3254375"/>
              <a:ext cx="153988" cy="82550"/>
            </a:xfrm>
            <a:custGeom>
              <a:avLst/>
              <a:gdLst>
                <a:gd name="T0" fmla="*/ 1459 w 22"/>
                <a:gd name="T1" fmla="*/ 0 h 11"/>
                <a:gd name="T2" fmla="*/ 679 w 22"/>
                <a:gd name="T3" fmla="*/ 1163 h 11"/>
                <a:gd name="T4" fmla="*/ 1887 w 22"/>
                <a:gd name="T5" fmla="*/ 534 h 11"/>
                <a:gd name="T6" fmla="*/ 952 w 22"/>
                <a:gd name="T7" fmla="*/ 851 h 11"/>
                <a:gd name="T8" fmla="*/ 1283 w 22"/>
                <a:gd name="T9" fmla="*/ 2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17" y="0"/>
                  </a:moveTo>
                  <a:cubicBezTo>
                    <a:pt x="14" y="1"/>
                    <a:pt x="0" y="11"/>
                    <a:pt x="8" y="11"/>
                  </a:cubicBezTo>
                  <a:cubicBezTo>
                    <a:pt x="13" y="11"/>
                    <a:pt x="19" y="9"/>
                    <a:pt x="22" y="5"/>
                  </a:cubicBezTo>
                  <a:cubicBezTo>
                    <a:pt x="20" y="7"/>
                    <a:pt x="14" y="11"/>
                    <a:pt x="11" y="8"/>
                  </a:cubicBezTo>
                  <a:cubicBezTo>
                    <a:pt x="11" y="6"/>
                    <a:pt x="13" y="3"/>
                    <a:pt x="15" y="2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104">
              <a:extLst>
                <a:ext uri="{FF2B5EF4-FFF2-40B4-BE49-F238E27FC236}">
                  <a16:creationId xmlns:a16="http://schemas.microsoft.com/office/drawing/2014/main" id="{4A7563BC-29EA-4E89-97C4-10FA0110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5" y="3195638"/>
              <a:ext cx="104775" cy="80963"/>
            </a:xfrm>
            <a:custGeom>
              <a:avLst/>
              <a:gdLst>
                <a:gd name="T0" fmla="*/ 598 w 15"/>
                <a:gd name="T1" fmla="*/ 0 h 11"/>
                <a:gd name="T2" fmla="*/ 251 w 15"/>
                <a:gd name="T3" fmla="*/ 904 h 11"/>
                <a:gd name="T4" fmla="*/ 1276 w 15"/>
                <a:gd name="T5" fmla="*/ 0 h 11"/>
                <a:gd name="T6" fmla="*/ 427 w 15"/>
                <a:gd name="T7" fmla="*/ 603 h 11"/>
                <a:gd name="T8" fmla="*/ 598 w 1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4" y="0"/>
                    <a:pt x="0" y="8"/>
                    <a:pt x="3" y="9"/>
                  </a:cubicBezTo>
                  <a:cubicBezTo>
                    <a:pt x="8" y="11"/>
                    <a:pt x="14" y="2"/>
                    <a:pt x="15" y="0"/>
                  </a:cubicBezTo>
                  <a:cubicBezTo>
                    <a:pt x="12" y="2"/>
                    <a:pt x="9" y="5"/>
                    <a:pt x="5" y="6"/>
                  </a:cubicBezTo>
                  <a:cubicBezTo>
                    <a:pt x="4" y="4"/>
                    <a:pt x="5" y="1"/>
                    <a:pt x="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105">
              <a:extLst>
                <a:ext uri="{FF2B5EF4-FFF2-40B4-BE49-F238E27FC236}">
                  <a16:creationId xmlns:a16="http://schemas.microsoft.com/office/drawing/2014/main" id="{D73AC8FF-1343-4BA2-AF76-43BD3C7B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254375"/>
              <a:ext cx="125413" cy="52388"/>
            </a:xfrm>
            <a:custGeom>
              <a:avLst/>
              <a:gdLst>
                <a:gd name="T0" fmla="*/ 426 w 18"/>
                <a:gd name="T1" fmla="*/ 622 h 7"/>
                <a:gd name="T2" fmla="*/ 1176 w 18"/>
                <a:gd name="T3" fmla="*/ 198 h 7"/>
                <a:gd name="T4" fmla="*/ 176 w 18"/>
                <a:gd name="T5" fmla="*/ 198 h 7"/>
                <a:gd name="T6" fmla="*/ 676 w 18"/>
                <a:gd name="T7" fmla="*/ 424 h 7"/>
                <a:gd name="T8" fmla="*/ 0 w 18"/>
                <a:gd name="T9" fmla="*/ 5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5" y="6"/>
                  </a:moveTo>
                  <a:cubicBezTo>
                    <a:pt x="7" y="6"/>
                    <a:pt x="18" y="7"/>
                    <a:pt x="14" y="2"/>
                  </a:cubicBezTo>
                  <a:cubicBezTo>
                    <a:pt x="12" y="0"/>
                    <a:pt x="5" y="1"/>
                    <a:pt x="2" y="2"/>
                  </a:cubicBezTo>
                  <a:cubicBezTo>
                    <a:pt x="3" y="2"/>
                    <a:pt x="9" y="2"/>
                    <a:pt x="8" y="4"/>
                  </a:cubicBezTo>
                  <a:cubicBezTo>
                    <a:pt x="7" y="6"/>
                    <a:pt x="1" y="5"/>
                    <a:pt x="0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106">
              <a:extLst>
                <a:ext uri="{FF2B5EF4-FFF2-40B4-BE49-F238E27FC236}">
                  <a16:creationId xmlns:a16="http://schemas.microsoft.com/office/drawing/2014/main" id="{8678792F-1A59-4D0D-B6C4-531F6059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201988"/>
              <a:ext cx="55563" cy="30163"/>
            </a:xfrm>
            <a:custGeom>
              <a:avLst/>
              <a:gdLst>
                <a:gd name="T0" fmla="*/ 0 w 8"/>
                <a:gd name="T1" fmla="*/ 114 h 4"/>
                <a:gd name="T2" fmla="*/ 346 w 8"/>
                <a:gd name="T3" fmla="*/ 0 h 4"/>
                <a:gd name="T4" fmla="*/ 346 w 8"/>
                <a:gd name="T5" fmla="*/ 228 h 4"/>
                <a:gd name="T6" fmla="*/ 0 w 8"/>
                <a:gd name="T7" fmla="*/ 1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4"/>
                    <a:pt x="8" y="2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107">
              <a:extLst>
                <a:ext uri="{FF2B5EF4-FFF2-40B4-BE49-F238E27FC236}">
                  <a16:creationId xmlns:a16="http://schemas.microsoft.com/office/drawing/2014/main" id="{E095C016-276B-43C6-AFC0-32E6B3F71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082925"/>
              <a:ext cx="61913" cy="104775"/>
            </a:xfrm>
            <a:custGeom>
              <a:avLst/>
              <a:gdLst>
                <a:gd name="T0" fmla="*/ 169 w 9"/>
                <a:gd name="T1" fmla="*/ 0 h 14"/>
                <a:gd name="T2" fmla="*/ 243 w 9"/>
                <a:gd name="T3" fmla="*/ 1047 h 14"/>
                <a:gd name="T4" fmla="*/ 732 w 9"/>
                <a:gd name="T5" fmla="*/ 311 h 14"/>
                <a:gd name="T6" fmla="*/ 169 w 9"/>
                <a:gd name="T7" fmla="*/ 5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3" y="3"/>
                    <a:pt x="0" y="7"/>
                    <a:pt x="3" y="10"/>
                  </a:cubicBezTo>
                  <a:cubicBezTo>
                    <a:pt x="8" y="14"/>
                    <a:pt x="8" y="6"/>
                    <a:pt x="9" y="3"/>
                  </a:cubicBezTo>
                  <a:cubicBezTo>
                    <a:pt x="8" y="6"/>
                    <a:pt x="3" y="12"/>
                    <a:pt x="2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108">
              <a:extLst>
                <a:ext uri="{FF2B5EF4-FFF2-40B4-BE49-F238E27FC236}">
                  <a16:creationId xmlns:a16="http://schemas.microsoft.com/office/drawing/2014/main" id="{0E0EE819-FD5C-47C7-8B33-A1F48532A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3090863"/>
              <a:ext cx="104775" cy="119063"/>
            </a:xfrm>
            <a:custGeom>
              <a:avLst/>
              <a:gdLst>
                <a:gd name="T0" fmla="*/ 678 w 15"/>
                <a:gd name="T1" fmla="*/ 0 h 16"/>
                <a:gd name="T2" fmla="*/ 251 w 15"/>
                <a:gd name="T3" fmla="*/ 1448 h 16"/>
                <a:gd name="T4" fmla="*/ 1276 w 15"/>
                <a:gd name="T5" fmla="*/ 417 h 16"/>
                <a:gd name="T6" fmla="*/ 427 w 15"/>
                <a:gd name="T7" fmla="*/ 1233 h 16"/>
                <a:gd name="T8" fmla="*/ 598 w 15"/>
                <a:gd name="T9" fmla="*/ 41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6" y="2"/>
                    <a:pt x="0" y="12"/>
                    <a:pt x="3" y="14"/>
                  </a:cubicBezTo>
                  <a:cubicBezTo>
                    <a:pt x="6" y="16"/>
                    <a:pt x="14" y="6"/>
                    <a:pt x="15" y="4"/>
                  </a:cubicBezTo>
                  <a:cubicBezTo>
                    <a:pt x="12" y="6"/>
                    <a:pt x="8" y="12"/>
                    <a:pt x="5" y="12"/>
                  </a:cubicBezTo>
                  <a:cubicBezTo>
                    <a:pt x="4" y="9"/>
                    <a:pt x="7" y="7"/>
                    <a:pt x="7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109">
              <a:extLst>
                <a:ext uri="{FF2B5EF4-FFF2-40B4-BE49-F238E27FC236}">
                  <a16:creationId xmlns:a16="http://schemas.microsoft.com/office/drawing/2014/main" id="{96F056FD-2F6C-4B6E-B74E-BB2D34C9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054350"/>
              <a:ext cx="57150" cy="163513"/>
            </a:xfrm>
            <a:custGeom>
              <a:avLst/>
              <a:gdLst>
                <a:gd name="T0" fmla="*/ 0 w 8"/>
                <a:gd name="T1" fmla="*/ 726 h 22"/>
                <a:gd name="T2" fmla="*/ 648 w 8"/>
                <a:gd name="T3" fmla="*/ 1447 h 22"/>
                <a:gd name="T4" fmla="*/ 284 w 8"/>
                <a:gd name="T5" fmla="*/ 0 h 22"/>
                <a:gd name="T6" fmla="*/ 185 w 8"/>
                <a:gd name="T7" fmla="*/ 1030 h 22"/>
                <a:gd name="T8" fmla="*/ 0 w 8"/>
                <a:gd name="T9" fmla="*/ 9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2">
                  <a:moveTo>
                    <a:pt x="0" y="7"/>
                  </a:moveTo>
                  <a:cubicBezTo>
                    <a:pt x="1" y="8"/>
                    <a:pt x="4" y="22"/>
                    <a:pt x="7" y="14"/>
                  </a:cubicBezTo>
                  <a:cubicBezTo>
                    <a:pt x="8" y="10"/>
                    <a:pt x="5" y="3"/>
                    <a:pt x="3" y="0"/>
                  </a:cubicBezTo>
                  <a:cubicBezTo>
                    <a:pt x="4" y="3"/>
                    <a:pt x="4" y="7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110">
              <a:extLst>
                <a:ext uri="{FF2B5EF4-FFF2-40B4-BE49-F238E27FC236}">
                  <a16:creationId xmlns:a16="http://schemas.microsoft.com/office/drawing/2014/main" id="{ADC021B4-D8E9-4D2F-AFE3-E8903C6C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151188"/>
              <a:ext cx="55563" cy="95250"/>
            </a:xfrm>
            <a:custGeom>
              <a:avLst/>
              <a:gdLst>
                <a:gd name="T0" fmla="*/ 0 w 8"/>
                <a:gd name="T1" fmla="*/ 300 h 13"/>
                <a:gd name="T2" fmla="*/ 420 w 8"/>
                <a:gd name="T3" fmla="*/ 1278 h 13"/>
                <a:gd name="T4" fmla="*/ 249 w 8"/>
                <a:gd name="T5" fmla="*/ 0 h 13"/>
                <a:gd name="T6" fmla="*/ 249 w 8"/>
                <a:gd name="T7" fmla="*/ 895 h 13"/>
                <a:gd name="T8" fmla="*/ 171 w 8"/>
                <a:gd name="T9" fmla="*/ 6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0" y="3"/>
                  </a:moveTo>
                  <a:cubicBezTo>
                    <a:pt x="1" y="4"/>
                    <a:pt x="3" y="13"/>
                    <a:pt x="5" y="13"/>
                  </a:cubicBezTo>
                  <a:cubicBezTo>
                    <a:pt x="8" y="12"/>
                    <a:pt x="4" y="2"/>
                    <a:pt x="3" y="0"/>
                  </a:cubicBezTo>
                  <a:cubicBezTo>
                    <a:pt x="2" y="3"/>
                    <a:pt x="4" y="6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111">
              <a:extLst>
                <a:ext uri="{FF2B5EF4-FFF2-40B4-BE49-F238E27FC236}">
                  <a16:creationId xmlns:a16="http://schemas.microsoft.com/office/drawing/2014/main" id="{2E5B4722-93E9-47D2-9DA5-8472B411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3506788"/>
              <a:ext cx="104775" cy="96838"/>
            </a:xfrm>
            <a:custGeom>
              <a:avLst/>
              <a:gdLst>
                <a:gd name="T0" fmla="*/ 0 w 15"/>
                <a:gd name="T1" fmla="*/ 310 h 13"/>
                <a:gd name="T2" fmla="*/ 1201 w 15"/>
                <a:gd name="T3" fmla="*/ 507 h 13"/>
                <a:gd name="T4" fmla="*/ 79 w 15"/>
                <a:gd name="T5" fmla="*/ 1342 h 13"/>
                <a:gd name="T6" fmla="*/ 348 w 15"/>
                <a:gd name="T7" fmla="*/ 3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3"/>
                  </a:moveTo>
                  <a:cubicBezTo>
                    <a:pt x="3" y="3"/>
                    <a:pt x="15" y="0"/>
                    <a:pt x="14" y="5"/>
                  </a:cubicBezTo>
                  <a:cubicBezTo>
                    <a:pt x="13" y="8"/>
                    <a:pt x="5" y="13"/>
                    <a:pt x="1" y="13"/>
                  </a:cubicBezTo>
                  <a:cubicBezTo>
                    <a:pt x="5" y="10"/>
                    <a:pt x="14" y="3"/>
                    <a:pt x="4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112">
              <a:extLst>
                <a:ext uri="{FF2B5EF4-FFF2-40B4-BE49-F238E27FC236}">
                  <a16:creationId xmlns:a16="http://schemas.microsoft.com/office/drawing/2014/main" id="{50A72699-9E1C-4F33-B824-9D7E02B0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3722688"/>
              <a:ext cx="61913" cy="74613"/>
            </a:xfrm>
            <a:custGeom>
              <a:avLst/>
              <a:gdLst>
                <a:gd name="T0" fmla="*/ 0 w 9"/>
                <a:gd name="T1" fmla="*/ 1039 h 10"/>
                <a:gd name="T2" fmla="*/ 659 w 9"/>
                <a:gd name="T3" fmla="*/ 0 h 10"/>
                <a:gd name="T4" fmla="*/ 490 w 9"/>
                <a:gd name="T5" fmla="*/ 1039 h 10"/>
                <a:gd name="T6" fmla="*/ 412 w 9"/>
                <a:gd name="T7" fmla="*/ 41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8" y="0"/>
                  </a:cubicBezTo>
                  <a:cubicBezTo>
                    <a:pt x="9" y="2"/>
                    <a:pt x="8" y="8"/>
                    <a:pt x="6" y="10"/>
                  </a:cubicBezTo>
                  <a:cubicBezTo>
                    <a:pt x="7" y="8"/>
                    <a:pt x="8" y="3"/>
                    <a:pt x="5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113">
              <a:extLst>
                <a:ext uri="{FF2B5EF4-FFF2-40B4-BE49-F238E27FC236}">
                  <a16:creationId xmlns:a16="http://schemas.microsoft.com/office/drawing/2014/main" id="{AD46E3DF-B873-4B4E-9DD9-7A6427C4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3276600"/>
              <a:ext cx="41275" cy="38100"/>
            </a:xfrm>
            <a:custGeom>
              <a:avLst/>
              <a:gdLst>
                <a:gd name="T0" fmla="*/ 321 w 6"/>
                <a:gd name="T1" fmla="*/ 0 h 5"/>
                <a:gd name="T2" fmla="*/ 0 w 6"/>
                <a:gd name="T3" fmla="*/ 552 h 5"/>
                <a:gd name="T4" fmla="*/ 490 w 6"/>
                <a:gd name="T5" fmla="*/ 11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2" y="5"/>
                    <a:pt x="5" y="2"/>
                    <a:pt x="6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114">
              <a:extLst>
                <a:ext uri="{FF2B5EF4-FFF2-40B4-BE49-F238E27FC236}">
                  <a16:creationId xmlns:a16="http://schemas.microsoft.com/office/drawing/2014/main" id="{2F8D74A3-AFAA-4A02-B35A-ADEC2D42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343275"/>
              <a:ext cx="41275" cy="30163"/>
            </a:xfrm>
            <a:custGeom>
              <a:avLst/>
              <a:gdLst>
                <a:gd name="T0" fmla="*/ 243 w 6"/>
                <a:gd name="T1" fmla="*/ 0 h 4"/>
                <a:gd name="T2" fmla="*/ 0 w 6"/>
                <a:gd name="T3" fmla="*/ 318 h 4"/>
                <a:gd name="T4" fmla="*/ 490 w 6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2" y="4"/>
                    <a:pt x="4" y="2"/>
                    <a:pt x="6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115">
              <a:extLst>
                <a:ext uri="{FF2B5EF4-FFF2-40B4-BE49-F238E27FC236}">
                  <a16:creationId xmlns:a16="http://schemas.microsoft.com/office/drawing/2014/main" id="{656E46D5-D214-4A2D-840F-C2A005B4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3403600"/>
              <a:ext cx="41275" cy="22225"/>
            </a:xfrm>
            <a:custGeom>
              <a:avLst/>
              <a:gdLst>
                <a:gd name="T0" fmla="*/ 412 w 6"/>
                <a:gd name="T1" fmla="*/ 0 h 3"/>
                <a:gd name="T2" fmla="*/ 0 w 6"/>
                <a:gd name="T3" fmla="*/ 196 h 3"/>
                <a:gd name="T4" fmla="*/ 490 w 6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3"/>
                    <a:pt x="4" y="2"/>
                    <a:pt x="6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116">
              <a:extLst>
                <a:ext uri="{FF2B5EF4-FFF2-40B4-BE49-F238E27FC236}">
                  <a16:creationId xmlns:a16="http://schemas.microsoft.com/office/drawing/2014/main" id="{D81156EF-795C-401A-BA20-68885FFE6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3484563"/>
              <a:ext cx="34925" cy="38100"/>
            </a:xfrm>
            <a:custGeom>
              <a:avLst/>
              <a:gdLst>
                <a:gd name="T0" fmla="*/ 348 w 5"/>
                <a:gd name="T1" fmla="*/ 115 h 5"/>
                <a:gd name="T2" fmla="*/ 0 w 5"/>
                <a:gd name="T3" fmla="*/ 115 h 5"/>
                <a:gd name="T4" fmla="*/ 427 w 5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3"/>
                    <a:pt x="3" y="5"/>
                    <a:pt x="5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117">
              <a:extLst>
                <a:ext uri="{FF2B5EF4-FFF2-40B4-BE49-F238E27FC236}">
                  <a16:creationId xmlns:a16="http://schemas.microsoft.com/office/drawing/2014/main" id="{76EF75D3-0307-4005-B0C0-320AC6A5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3573463"/>
              <a:ext cx="20638" cy="23813"/>
            </a:xfrm>
            <a:custGeom>
              <a:avLst/>
              <a:gdLst>
                <a:gd name="T0" fmla="*/ 243 w 3"/>
                <a:gd name="T1" fmla="*/ 125 h 3"/>
                <a:gd name="T2" fmla="*/ 74 w 3"/>
                <a:gd name="T3" fmla="*/ 0 h 3"/>
                <a:gd name="T4" fmla="*/ 169 w 3"/>
                <a:gd name="T5" fmla="*/ 37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3"/>
                    <a:pt x="2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118">
              <a:extLst>
                <a:ext uri="{FF2B5EF4-FFF2-40B4-BE49-F238E27FC236}">
                  <a16:creationId xmlns:a16="http://schemas.microsoft.com/office/drawing/2014/main" id="{F2C93620-309B-4F04-A09B-28241226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3611563"/>
              <a:ext cx="28575" cy="36513"/>
            </a:xfrm>
            <a:custGeom>
              <a:avLst/>
              <a:gdLst>
                <a:gd name="T0" fmla="*/ 365 w 4"/>
                <a:gd name="T1" fmla="*/ 294 h 5"/>
                <a:gd name="T2" fmla="*/ 185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119">
              <a:extLst>
                <a:ext uri="{FF2B5EF4-FFF2-40B4-BE49-F238E27FC236}">
                  <a16:creationId xmlns:a16="http://schemas.microsoft.com/office/drawing/2014/main" id="{66E03D1D-6747-4B60-8CEB-72F9244C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3678238"/>
              <a:ext cx="34925" cy="30163"/>
            </a:xfrm>
            <a:custGeom>
              <a:avLst/>
              <a:gdLst>
                <a:gd name="T0" fmla="*/ 251 w 5"/>
                <a:gd name="T1" fmla="*/ 428 h 4"/>
                <a:gd name="T2" fmla="*/ 251 w 5"/>
                <a:gd name="T3" fmla="*/ 0 h 4"/>
                <a:gd name="T4" fmla="*/ 427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0" y="0"/>
                    <a:pt x="3" y="0"/>
                  </a:cubicBezTo>
                  <a:cubicBezTo>
                    <a:pt x="4" y="1"/>
                    <a:pt x="4" y="3"/>
                    <a:pt x="5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120">
              <a:extLst>
                <a:ext uri="{FF2B5EF4-FFF2-40B4-BE49-F238E27FC236}">
                  <a16:creationId xmlns:a16="http://schemas.microsoft.com/office/drawing/2014/main" id="{235191F6-05F9-42BA-A044-FD4E6799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675" y="3678238"/>
              <a:ext cx="28575" cy="36513"/>
            </a:xfrm>
            <a:custGeom>
              <a:avLst/>
              <a:gdLst>
                <a:gd name="T0" fmla="*/ 0 w 4"/>
                <a:gd name="T1" fmla="*/ 294 h 5"/>
                <a:gd name="T2" fmla="*/ 284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4" y="2"/>
                    <a:pt x="3" y="4"/>
                    <a:pt x="3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121">
              <a:extLst>
                <a:ext uri="{FF2B5EF4-FFF2-40B4-BE49-F238E27FC236}">
                  <a16:creationId xmlns:a16="http://schemas.microsoft.com/office/drawing/2014/main" id="{538E1345-EC2C-45CD-BCF5-6F1A6AA4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692525"/>
              <a:ext cx="20638" cy="22225"/>
            </a:xfrm>
            <a:custGeom>
              <a:avLst/>
              <a:gdLst>
                <a:gd name="T0" fmla="*/ 0 w 3"/>
                <a:gd name="T1" fmla="*/ 303 h 3"/>
                <a:gd name="T2" fmla="*/ 169 w 3"/>
                <a:gd name="T3" fmla="*/ 0 h 3"/>
                <a:gd name="T4" fmla="*/ 243 w 3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122">
              <a:extLst>
                <a:ext uri="{FF2B5EF4-FFF2-40B4-BE49-F238E27FC236}">
                  <a16:creationId xmlns:a16="http://schemas.microsoft.com/office/drawing/2014/main" id="{AEFB0697-BE4F-4980-814B-A58AAB10D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3700463"/>
              <a:ext cx="20638" cy="36513"/>
            </a:xfrm>
            <a:custGeom>
              <a:avLst/>
              <a:gdLst>
                <a:gd name="T0" fmla="*/ 0 w 3"/>
                <a:gd name="T1" fmla="*/ 294 h 5"/>
                <a:gd name="T2" fmla="*/ 0 w 3"/>
                <a:gd name="T3" fmla="*/ 0 h 5"/>
                <a:gd name="T4" fmla="*/ 169 w 3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2" y="3"/>
                    <a:pt x="2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123">
              <a:extLst>
                <a:ext uri="{FF2B5EF4-FFF2-40B4-BE49-F238E27FC236}">
                  <a16:creationId xmlns:a16="http://schemas.microsoft.com/office/drawing/2014/main" id="{614D4C2A-4843-4C25-9716-BC2EE60B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5" y="3700463"/>
              <a:ext cx="20638" cy="30163"/>
            </a:xfrm>
            <a:custGeom>
              <a:avLst/>
              <a:gdLst>
                <a:gd name="T0" fmla="*/ 0 w 3"/>
                <a:gd name="T1" fmla="*/ 428 h 4"/>
                <a:gd name="T2" fmla="*/ 169 w 3"/>
                <a:gd name="T3" fmla="*/ 0 h 4"/>
                <a:gd name="T4" fmla="*/ 243 w 3"/>
                <a:gd name="T5" fmla="*/ 31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124">
              <a:extLst>
                <a:ext uri="{FF2B5EF4-FFF2-40B4-BE49-F238E27FC236}">
                  <a16:creationId xmlns:a16="http://schemas.microsoft.com/office/drawing/2014/main" id="{B8370A65-6DEE-469D-A46A-C74C2E71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0" y="3686175"/>
              <a:ext cx="12700" cy="28575"/>
            </a:xfrm>
            <a:custGeom>
              <a:avLst/>
              <a:gdLst>
                <a:gd name="T0" fmla="*/ 0 w 2"/>
                <a:gd name="T1" fmla="*/ 365 h 4"/>
                <a:gd name="T2" fmla="*/ 0 w 2"/>
                <a:gd name="T3" fmla="*/ 0 h 4"/>
                <a:gd name="T4" fmla="*/ 128 w 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125">
              <a:extLst>
                <a:ext uri="{FF2B5EF4-FFF2-40B4-BE49-F238E27FC236}">
                  <a16:creationId xmlns:a16="http://schemas.microsoft.com/office/drawing/2014/main" id="{D9566CD4-4C6C-4CC6-9692-F1C0773D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3603625"/>
              <a:ext cx="34925" cy="30163"/>
            </a:xfrm>
            <a:custGeom>
              <a:avLst/>
              <a:gdLst>
                <a:gd name="T0" fmla="*/ 0 w 5"/>
                <a:gd name="T1" fmla="*/ 228 h 4"/>
                <a:gd name="T2" fmla="*/ 251 w 5"/>
                <a:gd name="T3" fmla="*/ 0 h 4"/>
                <a:gd name="T4" fmla="*/ 0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0" y="4"/>
                    <a:pt x="0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126">
              <a:extLst>
                <a:ext uri="{FF2B5EF4-FFF2-40B4-BE49-F238E27FC236}">
                  <a16:creationId xmlns:a16="http://schemas.microsoft.com/office/drawing/2014/main" id="{3982D827-017E-4FF0-AF82-7E3C4803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3619500"/>
              <a:ext cx="26988" cy="28575"/>
            </a:xfrm>
            <a:custGeom>
              <a:avLst/>
              <a:gdLst>
                <a:gd name="T0" fmla="*/ 0 w 4"/>
                <a:gd name="T1" fmla="*/ 284 h 4"/>
                <a:gd name="T2" fmla="*/ 162 w 4"/>
                <a:gd name="T3" fmla="*/ 36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0"/>
                    <a:pt x="4" y="3"/>
                    <a:pt x="2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127">
              <a:extLst>
                <a:ext uri="{FF2B5EF4-FFF2-40B4-BE49-F238E27FC236}">
                  <a16:creationId xmlns:a16="http://schemas.microsoft.com/office/drawing/2014/main" id="{3BC8FE17-A78C-4AE6-BCC7-FD600573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559175"/>
              <a:ext cx="28575" cy="30163"/>
            </a:xfrm>
            <a:custGeom>
              <a:avLst/>
              <a:gdLst>
                <a:gd name="T0" fmla="*/ 0 w 4"/>
                <a:gd name="T1" fmla="*/ 428 h 4"/>
                <a:gd name="T2" fmla="*/ 365 w 4"/>
                <a:gd name="T3" fmla="*/ 114 h 4"/>
                <a:gd name="T4" fmla="*/ 0 w 4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128">
              <a:extLst>
                <a:ext uri="{FF2B5EF4-FFF2-40B4-BE49-F238E27FC236}">
                  <a16:creationId xmlns:a16="http://schemas.microsoft.com/office/drawing/2014/main" id="{CF6A42B4-59EA-4BF5-8BE0-3E333CDC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529013"/>
              <a:ext cx="20638" cy="22225"/>
            </a:xfrm>
            <a:custGeom>
              <a:avLst/>
              <a:gdLst>
                <a:gd name="T0" fmla="*/ 0 w 3"/>
                <a:gd name="T1" fmla="*/ 303 h 3"/>
                <a:gd name="T2" fmla="*/ 243 w 3"/>
                <a:gd name="T3" fmla="*/ 107 h 3"/>
                <a:gd name="T4" fmla="*/ 0 w 3"/>
                <a:gd name="T5" fmla="*/ 10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129">
              <a:extLst>
                <a:ext uri="{FF2B5EF4-FFF2-40B4-BE49-F238E27FC236}">
                  <a16:creationId xmlns:a16="http://schemas.microsoft.com/office/drawing/2014/main" id="{650F0755-B718-4997-867D-BC91CD4F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462338"/>
              <a:ext cx="26988" cy="52388"/>
            </a:xfrm>
            <a:custGeom>
              <a:avLst/>
              <a:gdLst>
                <a:gd name="T0" fmla="*/ 162 w 4"/>
                <a:gd name="T1" fmla="*/ 735 h 7"/>
                <a:gd name="T2" fmla="*/ 306 w 4"/>
                <a:gd name="T3" fmla="*/ 533 h 7"/>
                <a:gd name="T4" fmla="*/ 162 w 4"/>
                <a:gd name="T5" fmla="*/ 424 h 7"/>
                <a:gd name="T6" fmla="*/ 306 w 4"/>
                <a:gd name="T7" fmla="*/ 311 h 7"/>
                <a:gd name="T8" fmla="*/ 0 w 4"/>
                <a:gd name="T9" fmla="*/ 1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7"/>
                    <a:pt x="4" y="6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130">
              <a:extLst>
                <a:ext uri="{FF2B5EF4-FFF2-40B4-BE49-F238E27FC236}">
                  <a16:creationId xmlns:a16="http://schemas.microsoft.com/office/drawing/2014/main" id="{DF327647-67CB-407A-9454-61B4329F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351213"/>
              <a:ext cx="20638" cy="30163"/>
            </a:xfrm>
            <a:custGeom>
              <a:avLst/>
              <a:gdLst>
                <a:gd name="T0" fmla="*/ 0 w 3"/>
                <a:gd name="T1" fmla="*/ 428 h 4"/>
                <a:gd name="T2" fmla="*/ 243 w 3"/>
                <a:gd name="T3" fmla="*/ 318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131">
              <a:extLst>
                <a:ext uri="{FF2B5EF4-FFF2-40B4-BE49-F238E27FC236}">
                  <a16:creationId xmlns:a16="http://schemas.microsoft.com/office/drawing/2014/main" id="{B5766779-1C0A-4167-890E-07E59C54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246438"/>
              <a:ext cx="55563" cy="60325"/>
            </a:xfrm>
            <a:custGeom>
              <a:avLst/>
              <a:gdLst>
                <a:gd name="T0" fmla="*/ 0 w 8"/>
                <a:gd name="T1" fmla="*/ 114 h 8"/>
                <a:gd name="T2" fmla="*/ 420 w 8"/>
                <a:gd name="T3" fmla="*/ 746 h 8"/>
                <a:gd name="T4" fmla="*/ 79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3"/>
                    <a:pt x="3" y="8"/>
                    <a:pt x="5" y="7"/>
                  </a:cubicBezTo>
                  <a:cubicBezTo>
                    <a:pt x="8" y="6"/>
                    <a:pt x="1" y="1"/>
                    <a:pt x="1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132">
              <a:extLst>
                <a:ext uri="{FF2B5EF4-FFF2-40B4-BE49-F238E27FC236}">
                  <a16:creationId xmlns:a16="http://schemas.microsoft.com/office/drawing/2014/main" id="{034B873A-F5B0-4B1E-9163-580A5306B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3195638"/>
              <a:ext cx="34925" cy="58738"/>
            </a:xfrm>
            <a:custGeom>
              <a:avLst/>
              <a:gdLst>
                <a:gd name="T0" fmla="*/ 0 w 5"/>
                <a:gd name="T1" fmla="*/ 194 h 8"/>
                <a:gd name="T2" fmla="*/ 251 w 5"/>
                <a:gd name="T3" fmla="*/ 791 h 8"/>
                <a:gd name="T4" fmla="*/ 176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1" y="7"/>
                    <a:pt x="3" y="8"/>
                  </a:cubicBezTo>
                  <a:cubicBezTo>
                    <a:pt x="5" y="6"/>
                    <a:pt x="3" y="2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133">
              <a:extLst>
                <a:ext uri="{FF2B5EF4-FFF2-40B4-BE49-F238E27FC236}">
                  <a16:creationId xmlns:a16="http://schemas.microsoft.com/office/drawing/2014/main" id="{98C130BF-06BE-45D2-A121-49190445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3165475"/>
              <a:ext cx="34925" cy="52388"/>
            </a:xfrm>
            <a:custGeom>
              <a:avLst/>
              <a:gdLst>
                <a:gd name="T0" fmla="*/ 0 w 5"/>
                <a:gd name="T1" fmla="*/ 0 h 7"/>
                <a:gd name="T2" fmla="*/ 251 w 5"/>
                <a:gd name="T3" fmla="*/ 533 h 7"/>
                <a:gd name="T4" fmla="*/ 25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1" y="7"/>
                    <a:pt x="3" y="5"/>
                  </a:cubicBezTo>
                  <a:cubicBezTo>
                    <a:pt x="5" y="4"/>
                    <a:pt x="3" y="1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134">
              <a:extLst>
                <a:ext uri="{FF2B5EF4-FFF2-40B4-BE49-F238E27FC236}">
                  <a16:creationId xmlns:a16="http://schemas.microsoft.com/office/drawing/2014/main" id="{C0157CE7-3A25-4122-8143-D447D6467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675" y="3195638"/>
              <a:ext cx="28575" cy="36513"/>
            </a:xfrm>
            <a:custGeom>
              <a:avLst/>
              <a:gdLst>
                <a:gd name="T0" fmla="*/ 0 w 4"/>
                <a:gd name="T1" fmla="*/ 106 h 5"/>
                <a:gd name="T2" fmla="*/ 284 w 4"/>
                <a:gd name="T3" fmla="*/ 488 h 5"/>
                <a:gd name="T4" fmla="*/ 18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1" y="5"/>
                    <a:pt x="3" y="5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135">
              <a:extLst>
                <a:ext uri="{FF2B5EF4-FFF2-40B4-BE49-F238E27FC236}">
                  <a16:creationId xmlns:a16="http://schemas.microsoft.com/office/drawing/2014/main" id="{A45E4AC1-2B2D-422F-8D54-988727DC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8" y="3224213"/>
              <a:ext cx="14288" cy="22225"/>
            </a:xfrm>
            <a:custGeom>
              <a:avLst/>
              <a:gdLst>
                <a:gd name="T0" fmla="*/ 185 w 2"/>
                <a:gd name="T1" fmla="*/ 0 h 3"/>
                <a:gd name="T2" fmla="*/ 185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136">
              <a:extLst>
                <a:ext uri="{FF2B5EF4-FFF2-40B4-BE49-F238E27FC236}">
                  <a16:creationId xmlns:a16="http://schemas.microsoft.com/office/drawing/2014/main" id="{5F7D6222-5594-4F54-8D66-C565EC4E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262313"/>
              <a:ext cx="14288" cy="28575"/>
            </a:xfrm>
            <a:custGeom>
              <a:avLst/>
              <a:gdLst>
                <a:gd name="T0" fmla="*/ 185 w 2"/>
                <a:gd name="T1" fmla="*/ 0 h 4"/>
                <a:gd name="T2" fmla="*/ 185 w 2"/>
                <a:gd name="T3" fmla="*/ 365 h 4"/>
                <a:gd name="T4" fmla="*/ 0 w 2"/>
                <a:gd name="T5" fmla="*/ 10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137">
              <a:extLst>
                <a:ext uri="{FF2B5EF4-FFF2-40B4-BE49-F238E27FC236}">
                  <a16:creationId xmlns:a16="http://schemas.microsoft.com/office/drawing/2014/main" id="{DBDD68BF-3934-4431-8D80-7F19B27F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417888"/>
              <a:ext cx="55563" cy="38100"/>
            </a:xfrm>
            <a:custGeom>
              <a:avLst/>
              <a:gdLst>
                <a:gd name="T0" fmla="*/ 171 w 8"/>
                <a:gd name="T1" fmla="*/ 230 h 5"/>
                <a:gd name="T2" fmla="*/ 669 w 8"/>
                <a:gd name="T3" fmla="*/ 322 h 5"/>
                <a:gd name="T4" fmla="*/ 0 w 8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3" y="1"/>
                    <a:pt x="8" y="0"/>
                    <a:pt x="8" y="3"/>
                  </a:cubicBezTo>
                  <a:cubicBezTo>
                    <a:pt x="8" y="5"/>
                    <a:pt x="2" y="5"/>
                    <a:pt x="0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138">
              <a:extLst>
                <a:ext uri="{FF2B5EF4-FFF2-40B4-BE49-F238E27FC236}">
                  <a16:creationId xmlns:a16="http://schemas.microsoft.com/office/drawing/2014/main" id="{6666DDCD-468C-469A-8F72-68257FD4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3201988"/>
              <a:ext cx="55563" cy="66675"/>
            </a:xfrm>
            <a:custGeom>
              <a:avLst/>
              <a:gdLst>
                <a:gd name="T0" fmla="*/ 249 w 8"/>
                <a:gd name="T1" fmla="*/ 107 h 9"/>
                <a:gd name="T2" fmla="*/ 79 w 8"/>
                <a:gd name="T3" fmla="*/ 719 h 9"/>
                <a:gd name="T4" fmla="*/ 669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3"/>
                    <a:pt x="0" y="6"/>
                    <a:pt x="1" y="7"/>
                  </a:cubicBezTo>
                  <a:cubicBezTo>
                    <a:pt x="4" y="9"/>
                    <a:pt x="7" y="1"/>
                    <a:pt x="8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139">
              <a:extLst>
                <a:ext uri="{FF2B5EF4-FFF2-40B4-BE49-F238E27FC236}">
                  <a16:creationId xmlns:a16="http://schemas.microsoft.com/office/drawing/2014/main" id="{F4E304EF-3733-4D7B-A315-8B7CC45FF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151188"/>
              <a:ext cx="34925" cy="58738"/>
            </a:xfrm>
            <a:custGeom>
              <a:avLst/>
              <a:gdLst>
                <a:gd name="T0" fmla="*/ 79 w 5"/>
                <a:gd name="T1" fmla="*/ 301 h 8"/>
                <a:gd name="T2" fmla="*/ 176 w 5"/>
                <a:gd name="T3" fmla="*/ 791 h 8"/>
                <a:gd name="T4" fmla="*/ 348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1" y="5"/>
                    <a:pt x="0" y="7"/>
                    <a:pt x="2" y="8"/>
                  </a:cubicBezTo>
                  <a:cubicBezTo>
                    <a:pt x="5" y="8"/>
                    <a:pt x="4" y="1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140">
              <a:extLst>
                <a:ext uri="{FF2B5EF4-FFF2-40B4-BE49-F238E27FC236}">
                  <a16:creationId xmlns:a16="http://schemas.microsoft.com/office/drawing/2014/main" id="{B73755EA-007D-4747-BF60-6115AB91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195638"/>
              <a:ext cx="14288" cy="14288"/>
            </a:xfrm>
            <a:custGeom>
              <a:avLst/>
              <a:gdLst>
                <a:gd name="T0" fmla="*/ 104 w 2"/>
                <a:gd name="T1" fmla="*/ 0 h 2"/>
                <a:gd name="T2" fmla="*/ 104 w 2"/>
                <a:gd name="T3" fmla="*/ 185 h 2"/>
                <a:gd name="T4" fmla="*/ 18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141">
              <a:extLst>
                <a:ext uri="{FF2B5EF4-FFF2-40B4-BE49-F238E27FC236}">
                  <a16:creationId xmlns:a16="http://schemas.microsoft.com/office/drawing/2014/main" id="{826B3431-6532-4917-AE26-4C1D7317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3201988"/>
              <a:ext cx="20638" cy="30163"/>
            </a:xfrm>
            <a:custGeom>
              <a:avLst/>
              <a:gdLst>
                <a:gd name="T0" fmla="*/ 74 w 3"/>
                <a:gd name="T1" fmla="*/ 0 h 4"/>
                <a:gd name="T2" fmla="*/ 0 w 3"/>
                <a:gd name="T3" fmla="*/ 428 h 4"/>
                <a:gd name="T4" fmla="*/ 243 w 3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142">
              <a:extLst>
                <a:ext uri="{FF2B5EF4-FFF2-40B4-BE49-F238E27FC236}">
                  <a16:creationId xmlns:a16="http://schemas.microsoft.com/office/drawing/2014/main" id="{264987DC-5CB7-4826-93DB-63B1ACA2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179763"/>
              <a:ext cx="14288" cy="22225"/>
            </a:xfrm>
            <a:custGeom>
              <a:avLst/>
              <a:gdLst>
                <a:gd name="T0" fmla="*/ 104 w 2"/>
                <a:gd name="T1" fmla="*/ 107 h 3"/>
                <a:gd name="T2" fmla="*/ 0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143">
              <a:extLst>
                <a:ext uri="{FF2B5EF4-FFF2-40B4-BE49-F238E27FC236}">
                  <a16:creationId xmlns:a16="http://schemas.microsoft.com/office/drawing/2014/main" id="{B0F4BD96-84B5-4514-A089-CF017199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525" y="3179763"/>
              <a:ext cx="7938" cy="22225"/>
            </a:xfrm>
            <a:custGeom>
              <a:avLst/>
              <a:gdLst>
                <a:gd name="T0" fmla="*/ 125 w 1"/>
                <a:gd name="T1" fmla="*/ 0 h 3"/>
                <a:gd name="T2" fmla="*/ 125 w 1"/>
                <a:gd name="T3" fmla="*/ 303 h 3"/>
                <a:gd name="T4" fmla="*/ 0 w 1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144">
              <a:extLst>
                <a:ext uri="{FF2B5EF4-FFF2-40B4-BE49-F238E27FC236}">
                  <a16:creationId xmlns:a16="http://schemas.microsoft.com/office/drawing/2014/main" id="{F1CDDB77-3D10-4066-B697-CA5649B04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913063"/>
              <a:ext cx="300038" cy="542925"/>
            </a:xfrm>
            <a:custGeom>
              <a:avLst/>
              <a:gdLst>
                <a:gd name="T0" fmla="*/ 0 w 43"/>
                <a:gd name="T1" fmla="*/ 7505 h 73"/>
                <a:gd name="T2" fmla="*/ 3653 w 43"/>
                <a:gd name="T3" fmla="*/ 0 h 73"/>
                <a:gd name="T4" fmla="*/ 0 w 43"/>
                <a:gd name="T5" fmla="*/ 75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43"/>
                    <a:pt x="17" y="15"/>
                    <a:pt x="43" y="0"/>
                  </a:cubicBezTo>
                  <a:cubicBezTo>
                    <a:pt x="14" y="23"/>
                    <a:pt x="4" y="57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145">
              <a:extLst>
                <a:ext uri="{FF2B5EF4-FFF2-40B4-BE49-F238E27FC236}">
                  <a16:creationId xmlns:a16="http://schemas.microsoft.com/office/drawing/2014/main" id="{5E1A13D5-F559-4339-BC70-DC2E40F1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2935288"/>
              <a:ext cx="842963" cy="1100138"/>
            </a:xfrm>
            <a:custGeom>
              <a:avLst/>
              <a:gdLst>
                <a:gd name="T0" fmla="*/ 9207 w 121"/>
                <a:gd name="T1" fmla="*/ 0 h 148"/>
                <a:gd name="T2" fmla="*/ 0 w 121"/>
                <a:gd name="T3" fmla="*/ 7698 h 148"/>
                <a:gd name="T4" fmla="*/ 10225 w 121"/>
                <a:gd name="T5" fmla="*/ 15194 h 148"/>
                <a:gd name="T6" fmla="*/ 7008 w 121"/>
                <a:gd name="T7" fmla="*/ 9032 h 148"/>
                <a:gd name="T8" fmla="*/ 2870 w 121"/>
                <a:gd name="T9" fmla="*/ 9646 h 148"/>
                <a:gd name="T10" fmla="*/ 9207 w 121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8">
                  <a:moveTo>
                    <a:pt x="109" y="0"/>
                  </a:moveTo>
                  <a:cubicBezTo>
                    <a:pt x="86" y="5"/>
                    <a:pt x="20" y="35"/>
                    <a:pt x="0" y="75"/>
                  </a:cubicBezTo>
                  <a:cubicBezTo>
                    <a:pt x="5" y="92"/>
                    <a:pt x="49" y="142"/>
                    <a:pt x="121" y="148"/>
                  </a:cubicBezTo>
                  <a:cubicBezTo>
                    <a:pt x="103" y="137"/>
                    <a:pt x="84" y="110"/>
                    <a:pt x="83" y="88"/>
                  </a:cubicBezTo>
                  <a:cubicBezTo>
                    <a:pt x="80" y="99"/>
                    <a:pt x="52" y="104"/>
                    <a:pt x="34" y="94"/>
                  </a:cubicBezTo>
                  <a:cubicBezTo>
                    <a:pt x="16" y="84"/>
                    <a:pt x="47" y="24"/>
                    <a:pt x="109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146">
              <a:extLst>
                <a:ext uri="{FF2B5EF4-FFF2-40B4-BE49-F238E27FC236}">
                  <a16:creationId xmlns:a16="http://schemas.microsoft.com/office/drawing/2014/main" id="{B7FF7FA8-0A54-4CA9-9254-6D68CB74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529013"/>
              <a:ext cx="620713" cy="431800"/>
            </a:xfrm>
            <a:custGeom>
              <a:avLst/>
              <a:gdLst>
                <a:gd name="T0" fmla="*/ 2201 w 89"/>
                <a:gd name="T1" fmla="*/ 0 h 58"/>
                <a:gd name="T2" fmla="*/ 0 w 89"/>
                <a:gd name="T3" fmla="*/ 5984 h 58"/>
                <a:gd name="T4" fmla="*/ 3822 w 89"/>
                <a:gd name="T5" fmla="*/ 5257 h 58"/>
                <a:gd name="T6" fmla="*/ 6621 w 89"/>
                <a:gd name="T7" fmla="*/ 5060 h 58"/>
                <a:gd name="T8" fmla="*/ 7548 w 89"/>
                <a:gd name="T9" fmla="*/ 2486 h 58"/>
                <a:gd name="T10" fmla="*/ 2878 w 89"/>
                <a:gd name="T11" fmla="*/ 3916 h 58"/>
                <a:gd name="T12" fmla="*/ 2201 w 89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58">
                  <a:moveTo>
                    <a:pt x="26" y="0"/>
                  </a:moveTo>
                  <a:cubicBezTo>
                    <a:pt x="24" y="14"/>
                    <a:pt x="20" y="42"/>
                    <a:pt x="0" y="58"/>
                  </a:cubicBezTo>
                  <a:cubicBezTo>
                    <a:pt x="22" y="56"/>
                    <a:pt x="29" y="52"/>
                    <a:pt x="45" y="51"/>
                  </a:cubicBezTo>
                  <a:cubicBezTo>
                    <a:pt x="62" y="49"/>
                    <a:pt x="72" y="48"/>
                    <a:pt x="78" y="49"/>
                  </a:cubicBezTo>
                  <a:cubicBezTo>
                    <a:pt x="83" y="50"/>
                    <a:pt x="89" y="31"/>
                    <a:pt x="89" y="24"/>
                  </a:cubicBezTo>
                  <a:cubicBezTo>
                    <a:pt x="82" y="36"/>
                    <a:pt x="53" y="46"/>
                    <a:pt x="34" y="38"/>
                  </a:cubicBezTo>
                  <a:cubicBezTo>
                    <a:pt x="24" y="34"/>
                    <a:pt x="34" y="13"/>
                    <a:pt x="26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147">
              <a:extLst>
                <a:ext uri="{FF2B5EF4-FFF2-40B4-BE49-F238E27FC236}">
                  <a16:creationId xmlns:a16="http://schemas.microsoft.com/office/drawing/2014/main" id="{1B586A6C-39F8-4692-AFCB-2F1A0F446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3165475"/>
              <a:ext cx="481013" cy="401638"/>
            </a:xfrm>
            <a:custGeom>
              <a:avLst/>
              <a:gdLst>
                <a:gd name="T0" fmla="*/ 0 w 69"/>
                <a:gd name="T1" fmla="*/ 0 h 54"/>
                <a:gd name="T2" fmla="*/ 5845 w 69"/>
                <a:gd name="T3" fmla="*/ 5552 h 54"/>
                <a:gd name="T4" fmla="*/ 347 w 69"/>
                <a:gd name="T5" fmla="*/ 153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4">
                  <a:moveTo>
                    <a:pt x="0" y="0"/>
                  </a:moveTo>
                  <a:cubicBezTo>
                    <a:pt x="7" y="1"/>
                    <a:pt x="53" y="35"/>
                    <a:pt x="69" y="54"/>
                  </a:cubicBezTo>
                  <a:cubicBezTo>
                    <a:pt x="53" y="43"/>
                    <a:pt x="11" y="8"/>
                    <a:pt x="4" y="15"/>
                  </a:cubicBezTo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148">
              <a:extLst>
                <a:ext uri="{FF2B5EF4-FFF2-40B4-BE49-F238E27FC236}">
                  <a16:creationId xmlns:a16="http://schemas.microsoft.com/office/drawing/2014/main" id="{31F66B8D-BEEF-46ED-9B12-1972C0F17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0" y="3767138"/>
              <a:ext cx="180975" cy="134938"/>
            </a:xfrm>
            <a:custGeom>
              <a:avLst/>
              <a:gdLst>
                <a:gd name="T0" fmla="*/ 0 w 26"/>
                <a:gd name="T1" fmla="*/ 1894 h 18"/>
                <a:gd name="T2" fmla="*/ 1767 w 26"/>
                <a:gd name="T3" fmla="*/ 0 h 18"/>
                <a:gd name="T4" fmla="*/ 596 w 26"/>
                <a:gd name="T5" fmla="*/ 425 h 18"/>
                <a:gd name="T6" fmla="*/ 79 w 26"/>
                <a:gd name="T7" fmla="*/ 158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11" y="18"/>
                    <a:pt x="26" y="15"/>
                    <a:pt x="21" y="0"/>
                  </a:cubicBezTo>
                  <a:cubicBezTo>
                    <a:pt x="20" y="8"/>
                    <a:pt x="11" y="17"/>
                    <a:pt x="7" y="4"/>
                  </a:cubicBezTo>
                  <a:cubicBezTo>
                    <a:pt x="2" y="5"/>
                    <a:pt x="0" y="10"/>
                    <a:pt x="1" y="15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149">
              <a:extLst>
                <a:ext uri="{FF2B5EF4-FFF2-40B4-BE49-F238E27FC236}">
                  <a16:creationId xmlns:a16="http://schemas.microsoft.com/office/drawing/2014/main" id="{F026EAF1-3EA0-4A95-9466-0FFAC41F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3573463"/>
              <a:ext cx="111125" cy="127000"/>
            </a:xfrm>
            <a:custGeom>
              <a:avLst/>
              <a:gdLst>
                <a:gd name="T0" fmla="*/ 595 w 16"/>
                <a:gd name="T1" fmla="*/ 1769 h 17"/>
                <a:gd name="T2" fmla="*/ 1339 w 16"/>
                <a:gd name="T3" fmla="*/ 1464 h 17"/>
                <a:gd name="T4" fmla="*/ 346 w 16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9" y="15"/>
                    <a:pt x="12" y="14"/>
                    <a:pt x="16" y="14"/>
                  </a:cubicBezTo>
                  <a:cubicBezTo>
                    <a:pt x="13" y="12"/>
                    <a:pt x="0" y="0"/>
                    <a:pt x="4" y="13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150">
              <a:extLst>
                <a:ext uri="{FF2B5EF4-FFF2-40B4-BE49-F238E27FC236}">
                  <a16:creationId xmlns:a16="http://schemas.microsoft.com/office/drawing/2014/main" id="{E44BBD4E-35E3-4FBA-87AC-152549EA7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3678238"/>
              <a:ext cx="98425" cy="133350"/>
            </a:xfrm>
            <a:custGeom>
              <a:avLst/>
              <a:gdLst>
                <a:gd name="T0" fmla="*/ 354 w 14"/>
                <a:gd name="T1" fmla="*/ 1111 h 18"/>
                <a:gd name="T2" fmla="*/ 1218 w 14"/>
                <a:gd name="T3" fmla="*/ 611 h 18"/>
                <a:gd name="T4" fmla="*/ 784 w 14"/>
                <a:gd name="T5" fmla="*/ 1633 h 18"/>
                <a:gd name="T6" fmla="*/ 257 w 14"/>
                <a:gd name="T7" fmla="*/ 133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4" y="11"/>
                  </a:moveTo>
                  <a:cubicBezTo>
                    <a:pt x="0" y="4"/>
                    <a:pt x="10" y="0"/>
                    <a:pt x="14" y="6"/>
                  </a:cubicBezTo>
                  <a:cubicBezTo>
                    <a:pt x="4" y="5"/>
                    <a:pt x="8" y="11"/>
                    <a:pt x="9" y="16"/>
                  </a:cubicBezTo>
                  <a:cubicBezTo>
                    <a:pt x="6" y="18"/>
                    <a:pt x="5" y="16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151">
              <a:extLst>
                <a:ext uri="{FF2B5EF4-FFF2-40B4-BE49-F238E27FC236}">
                  <a16:creationId xmlns:a16="http://schemas.microsoft.com/office/drawing/2014/main" id="{B5680C12-1D36-46A3-9066-F45981F86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947738" cy="646113"/>
            </a:xfrm>
            <a:custGeom>
              <a:avLst/>
              <a:gdLst>
                <a:gd name="T0" fmla="*/ 847 w 136"/>
                <a:gd name="T1" fmla="*/ 8711 h 87"/>
                <a:gd name="T2" fmla="*/ 926 w 136"/>
                <a:gd name="T3" fmla="*/ 8402 h 87"/>
                <a:gd name="T4" fmla="*/ 1097 w 136"/>
                <a:gd name="T5" fmla="*/ 8098 h 87"/>
                <a:gd name="T6" fmla="*/ 1097 w 136"/>
                <a:gd name="T7" fmla="*/ 8098 h 87"/>
                <a:gd name="T8" fmla="*/ 1273 w 136"/>
                <a:gd name="T9" fmla="*/ 7682 h 87"/>
                <a:gd name="T10" fmla="*/ 1348 w 136"/>
                <a:gd name="T11" fmla="*/ 7574 h 87"/>
                <a:gd name="T12" fmla="*/ 1598 w 136"/>
                <a:gd name="T13" fmla="*/ 7158 h 87"/>
                <a:gd name="T14" fmla="*/ 1598 w 136"/>
                <a:gd name="T15" fmla="*/ 7069 h 87"/>
                <a:gd name="T16" fmla="*/ 1945 w 136"/>
                <a:gd name="T17" fmla="*/ 6545 h 87"/>
                <a:gd name="T18" fmla="*/ 1945 w 136"/>
                <a:gd name="T19" fmla="*/ 6456 h 87"/>
                <a:gd name="T20" fmla="*/ 2370 w 136"/>
                <a:gd name="T21" fmla="*/ 5932 h 87"/>
                <a:gd name="T22" fmla="*/ 2445 w 136"/>
                <a:gd name="T23" fmla="*/ 5843 h 87"/>
                <a:gd name="T24" fmla="*/ 2871 w 136"/>
                <a:gd name="T25" fmla="*/ 5230 h 87"/>
                <a:gd name="T26" fmla="*/ 2871 w 136"/>
                <a:gd name="T27" fmla="*/ 5230 h 87"/>
                <a:gd name="T28" fmla="*/ 4065 w 136"/>
                <a:gd name="T29" fmla="*/ 3897 h 87"/>
                <a:gd name="T30" fmla="*/ 4144 w 136"/>
                <a:gd name="T31" fmla="*/ 3785 h 87"/>
                <a:gd name="T32" fmla="*/ 4816 w 136"/>
                <a:gd name="T33" fmla="*/ 3172 h 87"/>
                <a:gd name="T34" fmla="*/ 4912 w 136"/>
                <a:gd name="T35" fmla="*/ 3172 h 87"/>
                <a:gd name="T36" fmla="*/ 5667 w 136"/>
                <a:gd name="T37" fmla="*/ 2559 h 87"/>
                <a:gd name="T38" fmla="*/ 5764 w 136"/>
                <a:gd name="T39" fmla="*/ 2451 h 87"/>
                <a:gd name="T40" fmla="*/ 6589 w 136"/>
                <a:gd name="T41" fmla="*/ 1946 h 87"/>
                <a:gd name="T42" fmla="*/ 6765 w 136"/>
                <a:gd name="T43" fmla="*/ 1839 h 87"/>
                <a:gd name="T44" fmla="*/ 7686 w 136"/>
                <a:gd name="T45" fmla="*/ 1333 h 87"/>
                <a:gd name="T46" fmla="*/ 7783 w 136"/>
                <a:gd name="T47" fmla="*/ 1226 h 87"/>
                <a:gd name="T48" fmla="*/ 8806 w 136"/>
                <a:gd name="T49" fmla="*/ 809 h 87"/>
                <a:gd name="T50" fmla="*/ 8959 w 136"/>
                <a:gd name="T51" fmla="*/ 720 h 87"/>
                <a:gd name="T52" fmla="*/ 10153 w 136"/>
                <a:gd name="T53" fmla="*/ 416 h 87"/>
                <a:gd name="T54" fmla="*/ 10232 w 136"/>
                <a:gd name="T55" fmla="*/ 304 h 87"/>
                <a:gd name="T56" fmla="*/ 11505 w 136"/>
                <a:gd name="T57" fmla="*/ 0 h 87"/>
                <a:gd name="T58" fmla="*/ 11505 w 136"/>
                <a:gd name="T59" fmla="*/ 0 h 87"/>
                <a:gd name="T60" fmla="*/ 0 w 136"/>
                <a:gd name="T61" fmla="*/ 8907 h 87"/>
                <a:gd name="T62" fmla="*/ 0 w 136"/>
                <a:gd name="T63" fmla="*/ 8907 h 87"/>
                <a:gd name="T64" fmla="*/ 847 w 136"/>
                <a:gd name="T65" fmla="*/ 8711 h 87"/>
                <a:gd name="T66" fmla="*/ 847 w 136"/>
                <a:gd name="T67" fmla="*/ 8711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87">
                  <a:moveTo>
                    <a:pt x="10" y="85"/>
                  </a:move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3" y="87"/>
                    <a:pt x="7" y="86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lose/>
                </a:path>
              </a:pathLst>
            </a:custGeom>
            <a:solidFill>
              <a:srgbClr val="ED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152">
              <a:extLst>
                <a:ext uri="{FF2B5EF4-FFF2-40B4-BE49-F238E27FC236}">
                  <a16:creationId xmlns:a16="http://schemas.microsoft.com/office/drawing/2014/main" id="{F36318F1-F20F-4212-A881-30D091A3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4035425"/>
              <a:ext cx="877888" cy="111125"/>
            </a:xfrm>
            <a:custGeom>
              <a:avLst/>
              <a:gdLst>
                <a:gd name="T0" fmla="*/ 0 w 126"/>
                <a:gd name="T1" fmla="*/ 1218 h 15"/>
                <a:gd name="T2" fmla="*/ 10652 w 126"/>
                <a:gd name="T3" fmla="*/ 0 h 15"/>
                <a:gd name="T4" fmla="*/ 0 w 126"/>
                <a:gd name="T5" fmla="*/ 12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5">
                  <a:moveTo>
                    <a:pt x="0" y="12"/>
                  </a:moveTo>
                  <a:cubicBezTo>
                    <a:pt x="18" y="15"/>
                    <a:pt x="85" y="12"/>
                    <a:pt x="126" y="0"/>
                  </a:cubicBezTo>
                  <a:cubicBezTo>
                    <a:pt x="114" y="2"/>
                    <a:pt x="26" y="1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153">
              <a:extLst>
                <a:ext uri="{FF2B5EF4-FFF2-40B4-BE49-F238E27FC236}">
                  <a16:creationId xmlns:a16="http://schemas.microsoft.com/office/drawing/2014/main" id="{50A9A5D6-8914-47F5-8F0E-9761801D5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413" y="2295525"/>
              <a:ext cx="1958975" cy="720725"/>
            </a:xfrm>
            <a:custGeom>
              <a:avLst/>
              <a:gdLst>
                <a:gd name="T0" fmla="*/ 0 w 281"/>
                <a:gd name="T1" fmla="*/ 9946 h 97"/>
                <a:gd name="T2" fmla="*/ 23797 w 281"/>
                <a:gd name="T3" fmla="*/ 5851 h 97"/>
                <a:gd name="T4" fmla="*/ 0 w 281"/>
                <a:gd name="T5" fmla="*/ 9946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1" h="97">
                  <a:moveTo>
                    <a:pt x="0" y="97"/>
                  </a:moveTo>
                  <a:cubicBezTo>
                    <a:pt x="46" y="47"/>
                    <a:pt x="149" y="0"/>
                    <a:pt x="281" y="57"/>
                  </a:cubicBezTo>
                  <a:cubicBezTo>
                    <a:pt x="191" y="10"/>
                    <a:pt x="66" y="6"/>
                    <a:pt x="0" y="9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154">
              <a:extLst>
                <a:ext uri="{FF2B5EF4-FFF2-40B4-BE49-F238E27FC236}">
                  <a16:creationId xmlns:a16="http://schemas.microsoft.com/office/drawing/2014/main" id="{43D97859-D513-4047-8C7F-5E409318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5" y="4198938"/>
              <a:ext cx="989013" cy="312738"/>
            </a:xfrm>
            <a:custGeom>
              <a:avLst/>
              <a:gdLst>
                <a:gd name="T0" fmla="*/ 0 w 142"/>
                <a:gd name="T1" fmla="*/ 3827 h 42"/>
                <a:gd name="T2" fmla="*/ 11991 w 142"/>
                <a:gd name="T3" fmla="*/ 0 h 42"/>
                <a:gd name="T4" fmla="*/ 0 w 142"/>
                <a:gd name="T5" fmla="*/ 382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2">
                  <a:moveTo>
                    <a:pt x="0" y="37"/>
                  </a:moveTo>
                  <a:cubicBezTo>
                    <a:pt x="29" y="36"/>
                    <a:pt x="112" y="17"/>
                    <a:pt x="142" y="0"/>
                  </a:cubicBezTo>
                  <a:cubicBezTo>
                    <a:pt x="124" y="15"/>
                    <a:pt x="47" y="42"/>
                    <a:pt x="0" y="3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155">
              <a:extLst>
                <a:ext uri="{FF2B5EF4-FFF2-40B4-BE49-F238E27FC236}">
                  <a16:creationId xmlns:a16="http://schemas.microsoft.com/office/drawing/2014/main" id="{F36F02A2-E635-4888-804E-0E4B35B9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321050"/>
              <a:ext cx="250825" cy="52388"/>
            </a:xfrm>
            <a:custGeom>
              <a:avLst/>
              <a:gdLst>
                <a:gd name="T0" fmla="*/ 0 w 36"/>
                <a:gd name="T1" fmla="*/ 0 h 7"/>
                <a:gd name="T2" fmla="*/ 676 w 36"/>
                <a:gd name="T3" fmla="*/ 424 h 7"/>
                <a:gd name="T4" fmla="*/ 1598 w 36"/>
                <a:gd name="T5" fmla="*/ 424 h 7"/>
                <a:gd name="T6" fmla="*/ 2023 w 36"/>
                <a:gd name="T7" fmla="*/ 622 h 7"/>
                <a:gd name="T8" fmla="*/ 2541 w 36"/>
                <a:gd name="T9" fmla="*/ 735 h 7"/>
                <a:gd name="T10" fmla="*/ 3042 w 36"/>
                <a:gd name="T11" fmla="*/ 6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  <a:cubicBezTo>
                    <a:pt x="12" y="6"/>
                    <a:pt x="15" y="4"/>
                    <a:pt x="19" y="4"/>
                  </a:cubicBezTo>
                  <a:cubicBezTo>
                    <a:pt x="21" y="5"/>
                    <a:pt x="22" y="6"/>
                    <a:pt x="24" y="6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1" y="7"/>
                    <a:pt x="35" y="6"/>
                    <a:pt x="36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156">
              <a:extLst>
                <a:ext uri="{FF2B5EF4-FFF2-40B4-BE49-F238E27FC236}">
                  <a16:creationId xmlns:a16="http://schemas.microsoft.com/office/drawing/2014/main" id="{B400BA23-4E84-406F-8FED-AE75D454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3500438"/>
              <a:ext cx="166688" cy="36513"/>
            </a:xfrm>
            <a:custGeom>
              <a:avLst/>
              <a:gdLst>
                <a:gd name="T0" fmla="*/ 0 w 24"/>
                <a:gd name="T1" fmla="*/ 488 h 5"/>
                <a:gd name="T2" fmla="*/ 669 w 24"/>
                <a:gd name="T3" fmla="*/ 294 h 5"/>
                <a:gd name="T4" fmla="*/ 1264 w 24"/>
                <a:gd name="T5" fmla="*/ 294 h 5"/>
                <a:gd name="T6" fmla="*/ 1588 w 24"/>
                <a:gd name="T7" fmla="*/ 0 h 5"/>
                <a:gd name="T8" fmla="*/ 2008 w 2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cubicBezTo>
                    <a:pt x="3" y="5"/>
                    <a:pt x="5" y="4"/>
                    <a:pt x="8" y="3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7" y="3"/>
                    <a:pt x="17" y="1"/>
                    <a:pt x="19" y="0"/>
                  </a:cubicBezTo>
                  <a:cubicBezTo>
                    <a:pt x="21" y="0"/>
                    <a:pt x="23" y="0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157">
              <a:extLst>
                <a:ext uri="{FF2B5EF4-FFF2-40B4-BE49-F238E27FC236}">
                  <a16:creationId xmlns:a16="http://schemas.microsoft.com/office/drawing/2014/main" id="{A9A37E85-823D-4051-BA6F-AC7EFF31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3" y="3611563"/>
              <a:ext cx="146050" cy="103188"/>
            </a:xfrm>
            <a:custGeom>
              <a:avLst/>
              <a:gdLst>
                <a:gd name="T0" fmla="*/ 0 w 21"/>
                <a:gd name="T1" fmla="*/ 1402 h 14"/>
                <a:gd name="T2" fmla="*/ 346 w 21"/>
                <a:gd name="T3" fmla="*/ 994 h 14"/>
                <a:gd name="T4" fmla="*/ 846 w 21"/>
                <a:gd name="T5" fmla="*/ 497 h 14"/>
                <a:gd name="T6" fmla="*/ 1766 w 2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3" y="14"/>
                    <a:pt x="3" y="12"/>
                    <a:pt x="4" y="10"/>
                  </a:cubicBezTo>
                  <a:cubicBezTo>
                    <a:pt x="6" y="7"/>
                    <a:pt x="7" y="7"/>
                    <a:pt x="10" y="5"/>
                  </a:cubicBezTo>
                  <a:cubicBezTo>
                    <a:pt x="13" y="4"/>
                    <a:pt x="17" y="1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158">
              <a:extLst>
                <a:ext uri="{FF2B5EF4-FFF2-40B4-BE49-F238E27FC236}">
                  <a16:creationId xmlns:a16="http://schemas.microsoft.com/office/drawing/2014/main" id="{C15796D3-61AF-4F04-93D2-0961AD0A1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760788"/>
              <a:ext cx="63500" cy="117475"/>
            </a:xfrm>
            <a:custGeom>
              <a:avLst/>
              <a:gdLst>
                <a:gd name="T0" fmla="*/ 0 w 9"/>
                <a:gd name="T1" fmla="*/ 1582 h 16"/>
                <a:gd name="T2" fmla="*/ 791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2" y="10"/>
                    <a:pt x="5" y="4"/>
                    <a:pt x="9" y="0"/>
                  </a:cubicBezTo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159">
              <a:extLst>
                <a:ext uri="{FF2B5EF4-FFF2-40B4-BE49-F238E27FC236}">
                  <a16:creationId xmlns:a16="http://schemas.microsoft.com/office/drawing/2014/main" id="{56382132-7496-435D-AE12-747A2BDE9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760788"/>
              <a:ext cx="41275" cy="244475"/>
            </a:xfrm>
            <a:custGeom>
              <a:avLst/>
              <a:gdLst>
                <a:gd name="T0" fmla="*/ 490 w 6"/>
                <a:gd name="T1" fmla="*/ 0 h 33"/>
                <a:gd name="T2" fmla="*/ 243 w 6"/>
                <a:gd name="T3" fmla="*/ 807 h 33"/>
                <a:gd name="T4" fmla="*/ 169 w 6"/>
                <a:gd name="T5" fmla="*/ 1722 h 33"/>
                <a:gd name="T6" fmla="*/ 243 w 6"/>
                <a:gd name="T7" fmla="*/ 2329 h 33"/>
                <a:gd name="T8" fmla="*/ 169 w 6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6" y="0"/>
                  </a:moveTo>
                  <a:cubicBezTo>
                    <a:pt x="5" y="3"/>
                    <a:pt x="4" y="5"/>
                    <a:pt x="3" y="8"/>
                  </a:cubicBezTo>
                  <a:cubicBezTo>
                    <a:pt x="3" y="11"/>
                    <a:pt x="3" y="14"/>
                    <a:pt x="2" y="17"/>
                  </a:cubicBezTo>
                  <a:cubicBezTo>
                    <a:pt x="2" y="20"/>
                    <a:pt x="2" y="20"/>
                    <a:pt x="3" y="23"/>
                  </a:cubicBezTo>
                  <a:cubicBezTo>
                    <a:pt x="3" y="26"/>
                    <a:pt x="0" y="30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160">
              <a:extLst>
                <a:ext uri="{FF2B5EF4-FFF2-40B4-BE49-F238E27FC236}">
                  <a16:creationId xmlns:a16="http://schemas.microsoft.com/office/drawing/2014/main" id="{DFB335E1-2AD3-4015-BFC5-D39FE9C9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3760788"/>
              <a:ext cx="41275" cy="236538"/>
            </a:xfrm>
            <a:custGeom>
              <a:avLst/>
              <a:gdLst>
                <a:gd name="T0" fmla="*/ 74 w 6"/>
                <a:gd name="T1" fmla="*/ 0 h 32"/>
                <a:gd name="T2" fmla="*/ 0 w 6"/>
                <a:gd name="T3" fmla="*/ 717 h 32"/>
                <a:gd name="T4" fmla="*/ 243 w 6"/>
                <a:gd name="T5" fmla="*/ 1714 h 32"/>
                <a:gd name="T6" fmla="*/ 243 w 6"/>
                <a:gd name="T7" fmla="*/ 2733 h 32"/>
                <a:gd name="T8" fmla="*/ 321 w 6"/>
                <a:gd name="T9" fmla="*/ 3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11"/>
                    <a:pt x="2" y="13"/>
                    <a:pt x="3" y="17"/>
                  </a:cubicBezTo>
                  <a:cubicBezTo>
                    <a:pt x="4" y="20"/>
                    <a:pt x="2" y="23"/>
                    <a:pt x="3" y="27"/>
                  </a:cubicBezTo>
                  <a:cubicBezTo>
                    <a:pt x="4" y="30"/>
                    <a:pt x="6" y="29"/>
                    <a:pt x="4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161">
              <a:extLst>
                <a:ext uri="{FF2B5EF4-FFF2-40B4-BE49-F238E27FC236}">
                  <a16:creationId xmlns:a16="http://schemas.microsoft.com/office/drawing/2014/main" id="{BEE6977A-7124-45AB-9543-26B1C258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3633788"/>
              <a:ext cx="139700" cy="282575"/>
            </a:xfrm>
            <a:custGeom>
              <a:avLst/>
              <a:gdLst>
                <a:gd name="T0" fmla="*/ 0 w 20"/>
                <a:gd name="T1" fmla="*/ 0 h 38"/>
                <a:gd name="T2" fmla="*/ 854 w 20"/>
                <a:gd name="T3" fmla="*/ 1447 h 38"/>
                <a:gd name="T4" fmla="*/ 1628 w 20"/>
                <a:gd name="T5" fmla="*/ 390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0" y="6"/>
                    <a:pt x="6" y="10"/>
                    <a:pt x="10" y="14"/>
                  </a:cubicBezTo>
                  <a:cubicBezTo>
                    <a:pt x="16" y="20"/>
                    <a:pt x="20" y="29"/>
                    <a:pt x="19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162">
              <a:extLst>
                <a:ext uri="{FF2B5EF4-FFF2-40B4-BE49-F238E27FC236}">
                  <a16:creationId xmlns:a16="http://schemas.microsoft.com/office/drawing/2014/main" id="{482C1B9C-E64F-45CF-AE15-3125AB5A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633788"/>
              <a:ext cx="195263" cy="74613"/>
            </a:xfrm>
            <a:custGeom>
              <a:avLst/>
              <a:gdLst>
                <a:gd name="T0" fmla="*/ 0 w 28"/>
                <a:gd name="T1" fmla="*/ 0 h 10"/>
                <a:gd name="T2" fmla="*/ 1098 w 28"/>
                <a:gd name="T3" fmla="*/ 418 h 10"/>
                <a:gd name="T4" fmla="*/ 2372 w 28"/>
                <a:gd name="T5" fmla="*/ 103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3"/>
                    <a:pt x="9" y="2"/>
                    <a:pt x="13" y="4"/>
                  </a:cubicBezTo>
                  <a:cubicBezTo>
                    <a:pt x="18" y="6"/>
                    <a:pt x="22" y="10"/>
                    <a:pt x="28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163">
              <a:extLst>
                <a:ext uri="{FF2B5EF4-FFF2-40B4-BE49-F238E27FC236}">
                  <a16:creationId xmlns:a16="http://schemas.microsoft.com/office/drawing/2014/main" id="{CE6CCC37-98DF-40BC-984E-357943DA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3440113"/>
              <a:ext cx="160338" cy="22225"/>
            </a:xfrm>
            <a:custGeom>
              <a:avLst/>
              <a:gdLst>
                <a:gd name="T0" fmla="*/ 0 w 23"/>
                <a:gd name="T1" fmla="*/ 196 h 3"/>
                <a:gd name="T2" fmla="*/ 848 w 23"/>
                <a:gd name="T3" fmla="*/ 0 h 3"/>
                <a:gd name="T4" fmla="*/ 1950 w 23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14" y="0"/>
                    <a:pt x="19" y="3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164">
              <a:extLst>
                <a:ext uri="{FF2B5EF4-FFF2-40B4-BE49-F238E27FC236}">
                  <a16:creationId xmlns:a16="http://schemas.microsoft.com/office/drawing/2014/main" id="{23919A94-6C72-423D-8D47-26996E53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060700"/>
              <a:ext cx="133350" cy="230188"/>
            </a:xfrm>
            <a:custGeom>
              <a:avLst/>
              <a:gdLst>
                <a:gd name="T0" fmla="*/ 0 w 19"/>
                <a:gd name="T1" fmla="*/ 3171 h 31"/>
                <a:gd name="T2" fmla="*/ 177 w 19"/>
                <a:gd name="T3" fmla="*/ 2671 h 31"/>
                <a:gd name="T4" fmla="*/ 959 w 19"/>
                <a:gd name="T5" fmla="*/ 2058 h 31"/>
                <a:gd name="T6" fmla="*/ 1291 w 19"/>
                <a:gd name="T7" fmla="*/ 1118 h 31"/>
                <a:gd name="T8" fmla="*/ 1640 w 1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" y="30"/>
                    <a:pt x="1" y="28"/>
                    <a:pt x="2" y="26"/>
                  </a:cubicBezTo>
                  <a:cubicBezTo>
                    <a:pt x="5" y="22"/>
                    <a:pt x="8" y="23"/>
                    <a:pt x="11" y="20"/>
                  </a:cubicBezTo>
                  <a:cubicBezTo>
                    <a:pt x="13" y="18"/>
                    <a:pt x="14" y="14"/>
                    <a:pt x="15" y="11"/>
                  </a:cubicBezTo>
                  <a:cubicBezTo>
                    <a:pt x="16" y="7"/>
                    <a:pt x="17" y="4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165">
              <a:extLst>
                <a:ext uri="{FF2B5EF4-FFF2-40B4-BE49-F238E27FC236}">
                  <a16:creationId xmlns:a16="http://schemas.microsoft.com/office/drawing/2014/main" id="{8315BF53-76A9-4E40-8E39-F3E7549A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575" y="3009900"/>
              <a:ext cx="14288" cy="185738"/>
            </a:xfrm>
            <a:custGeom>
              <a:avLst/>
              <a:gdLst>
                <a:gd name="T0" fmla="*/ 0 w 2"/>
                <a:gd name="T1" fmla="*/ 2565 h 25"/>
                <a:gd name="T2" fmla="*/ 185 w 2"/>
                <a:gd name="T3" fmla="*/ 1446 h 25"/>
                <a:gd name="T4" fmla="*/ 185 w 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5">
                  <a:moveTo>
                    <a:pt x="0" y="25"/>
                  </a:moveTo>
                  <a:cubicBezTo>
                    <a:pt x="1" y="21"/>
                    <a:pt x="2" y="17"/>
                    <a:pt x="2" y="14"/>
                  </a:cubicBezTo>
                  <a:cubicBezTo>
                    <a:pt x="2" y="8"/>
                    <a:pt x="0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66">
              <a:extLst>
                <a:ext uri="{FF2B5EF4-FFF2-40B4-BE49-F238E27FC236}">
                  <a16:creationId xmlns:a16="http://schemas.microsoft.com/office/drawing/2014/main" id="{82D4C273-E427-476A-8A5A-2A4137556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3068638"/>
              <a:ext cx="41275" cy="127000"/>
            </a:xfrm>
            <a:custGeom>
              <a:avLst/>
              <a:gdLst>
                <a:gd name="T0" fmla="*/ 321 w 6"/>
                <a:gd name="T1" fmla="*/ 0 h 17"/>
                <a:gd name="T2" fmla="*/ 412 w 6"/>
                <a:gd name="T3" fmla="*/ 1351 h 17"/>
                <a:gd name="T4" fmla="*/ 0 w 6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4"/>
                    <a:pt x="5" y="9"/>
                    <a:pt x="5" y="13"/>
                  </a:cubicBezTo>
                  <a:cubicBezTo>
                    <a:pt x="5" y="16"/>
                    <a:pt x="4" y="17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67">
              <a:extLst>
                <a:ext uri="{FF2B5EF4-FFF2-40B4-BE49-F238E27FC236}">
                  <a16:creationId xmlns:a16="http://schemas.microsoft.com/office/drawing/2014/main" id="{0F5651B6-091C-42C8-A424-5FDA7791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195638"/>
              <a:ext cx="131763" cy="95250"/>
            </a:xfrm>
            <a:custGeom>
              <a:avLst/>
              <a:gdLst>
                <a:gd name="T0" fmla="*/ 0 w 19"/>
                <a:gd name="T1" fmla="*/ 0 h 13"/>
                <a:gd name="T2" fmla="*/ 419 w 19"/>
                <a:gd name="T3" fmla="*/ 383 h 13"/>
                <a:gd name="T4" fmla="*/ 1088 w 19"/>
                <a:gd name="T5" fmla="*/ 978 h 13"/>
                <a:gd name="T6" fmla="*/ 1258 w 19"/>
                <a:gd name="T7" fmla="*/ 59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1" y="3"/>
                    <a:pt x="3" y="3"/>
                    <a:pt x="5" y="4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8" y="13"/>
                    <a:pt x="19" y="9"/>
                    <a:pt x="15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68">
              <a:extLst>
                <a:ext uri="{FF2B5EF4-FFF2-40B4-BE49-F238E27FC236}">
                  <a16:creationId xmlns:a16="http://schemas.microsoft.com/office/drawing/2014/main" id="{4332ED62-0CC3-427C-8BFD-31D78CF5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3670300"/>
              <a:ext cx="69850" cy="163513"/>
            </a:xfrm>
            <a:custGeom>
              <a:avLst/>
              <a:gdLst>
                <a:gd name="T0" fmla="*/ 854 w 10"/>
                <a:gd name="T1" fmla="*/ 726 h 22"/>
                <a:gd name="T2" fmla="*/ 348 w 10"/>
                <a:gd name="T3" fmla="*/ 108 h 22"/>
                <a:gd name="T4" fmla="*/ 0 w 10"/>
                <a:gd name="T5" fmla="*/ 506 h 22"/>
                <a:gd name="T6" fmla="*/ 427 w 10"/>
                <a:gd name="T7" fmla="*/ 22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10" y="7"/>
                  </a:moveTo>
                  <a:cubicBezTo>
                    <a:pt x="9" y="5"/>
                    <a:pt x="7" y="1"/>
                    <a:pt x="4" y="1"/>
                  </a:cubicBezTo>
                  <a:cubicBezTo>
                    <a:pt x="1" y="0"/>
                    <a:pt x="0" y="3"/>
                    <a:pt x="0" y="5"/>
                  </a:cubicBezTo>
                  <a:cubicBezTo>
                    <a:pt x="0" y="12"/>
                    <a:pt x="5" y="16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69">
              <a:extLst>
                <a:ext uri="{FF2B5EF4-FFF2-40B4-BE49-F238E27FC236}">
                  <a16:creationId xmlns:a16="http://schemas.microsoft.com/office/drawing/2014/main" id="{221ECF5C-ABD1-48F7-802A-333B7A1B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788" y="2511425"/>
              <a:ext cx="2446338" cy="706438"/>
            </a:xfrm>
            <a:custGeom>
              <a:avLst/>
              <a:gdLst>
                <a:gd name="T0" fmla="*/ 0 w 351"/>
                <a:gd name="T1" fmla="*/ 9762 h 95"/>
                <a:gd name="T2" fmla="*/ 0 w 351"/>
                <a:gd name="T3" fmla="*/ 9762 h 95"/>
                <a:gd name="T4" fmla="*/ 18022 w 351"/>
                <a:gd name="T5" fmla="*/ 1644 h 95"/>
                <a:gd name="T6" fmla="*/ 29700 w 351"/>
                <a:gd name="T7" fmla="*/ 7813 h 95"/>
                <a:gd name="T8" fmla="*/ 29700 w 351"/>
                <a:gd name="T9" fmla="*/ 7813 h 95"/>
                <a:gd name="T10" fmla="*/ 18119 w 351"/>
                <a:gd name="T11" fmla="*/ 1227 h 95"/>
                <a:gd name="T12" fmla="*/ 0 w 351"/>
                <a:gd name="T13" fmla="*/ 976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95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51" y="26"/>
                    <a:pt x="116" y="4"/>
                    <a:pt x="213" y="16"/>
                  </a:cubicBezTo>
                  <a:cubicBezTo>
                    <a:pt x="266" y="23"/>
                    <a:pt x="313" y="42"/>
                    <a:pt x="351" y="76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12" y="42"/>
                    <a:pt x="267" y="19"/>
                    <a:pt x="214" y="12"/>
                  </a:cubicBezTo>
                  <a:cubicBezTo>
                    <a:pt x="115" y="0"/>
                    <a:pt x="52" y="25"/>
                    <a:pt x="0" y="95"/>
                  </a:cubicBezTo>
                  <a:close/>
                </a:path>
              </a:pathLst>
            </a:custGeom>
            <a:solidFill>
              <a:srgbClr val="BC7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70">
              <a:extLst>
                <a:ext uri="{FF2B5EF4-FFF2-40B4-BE49-F238E27FC236}">
                  <a16:creationId xmlns:a16="http://schemas.microsoft.com/office/drawing/2014/main" id="{C2DEAD9A-A136-4F88-8A8B-AA527B62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438" y="4079875"/>
              <a:ext cx="2173288" cy="415925"/>
            </a:xfrm>
            <a:custGeom>
              <a:avLst/>
              <a:gdLst>
                <a:gd name="T0" fmla="*/ 12668 w 312"/>
                <a:gd name="T1" fmla="*/ 4707 h 56"/>
                <a:gd name="T2" fmla="*/ 0 w 312"/>
                <a:gd name="T3" fmla="*/ 4398 h 56"/>
                <a:gd name="T4" fmla="*/ 0 w 312"/>
                <a:gd name="T5" fmla="*/ 4398 h 56"/>
                <a:gd name="T6" fmla="*/ 12668 w 312"/>
                <a:gd name="T7" fmla="*/ 5011 h 56"/>
                <a:gd name="T8" fmla="*/ 26358 w 312"/>
                <a:gd name="T9" fmla="*/ 0 h 56"/>
                <a:gd name="T10" fmla="*/ 26358 w 312"/>
                <a:gd name="T11" fmla="*/ 0 h 56"/>
                <a:gd name="T12" fmla="*/ 12668 w 312"/>
                <a:gd name="T13" fmla="*/ 4707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2" h="56">
                  <a:moveTo>
                    <a:pt x="150" y="46"/>
                  </a:moveTo>
                  <a:cubicBezTo>
                    <a:pt x="100" y="53"/>
                    <a:pt x="47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7" y="56"/>
                    <a:pt x="101" y="56"/>
                    <a:pt x="150" y="49"/>
                  </a:cubicBezTo>
                  <a:cubicBezTo>
                    <a:pt x="231" y="38"/>
                    <a:pt x="299" y="9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299" y="9"/>
                    <a:pt x="229" y="34"/>
                    <a:pt x="150" y="46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171">
              <a:extLst>
                <a:ext uri="{FF2B5EF4-FFF2-40B4-BE49-F238E27FC236}">
                  <a16:creationId xmlns:a16="http://schemas.microsoft.com/office/drawing/2014/main" id="{0943A2D6-B771-4E5A-9391-2FEE3C18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172">
              <a:extLst>
                <a:ext uri="{FF2B5EF4-FFF2-40B4-BE49-F238E27FC236}">
                  <a16:creationId xmlns:a16="http://schemas.microsoft.com/office/drawing/2014/main" id="{041EA0C0-49C9-40B3-B8A2-EE584D9C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0" y="3046413"/>
              <a:ext cx="300038" cy="981075"/>
            </a:xfrm>
            <a:custGeom>
              <a:avLst/>
              <a:gdLst>
                <a:gd name="T0" fmla="*/ 0 w 43"/>
                <a:gd name="T1" fmla="*/ 13545 h 132"/>
                <a:gd name="T2" fmla="*/ 3653 w 43"/>
                <a:gd name="T3" fmla="*/ 5656 h 132"/>
                <a:gd name="T4" fmla="*/ 2123 w 4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32">
                  <a:moveTo>
                    <a:pt x="0" y="132"/>
                  </a:moveTo>
                  <a:cubicBezTo>
                    <a:pt x="26" y="116"/>
                    <a:pt x="43" y="87"/>
                    <a:pt x="43" y="55"/>
                  </a:cubicBezTo>
                  <a:cubicBezTo>
                    <a:pt x="43" y="34"/>
                    <a:pt x="36" y="16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73">
              <a:extLst>
                <a:ext uri="{FF2B5EF4-FFF2-40B4-BE49-F238E27FC236}">
                  <a16:creationId xmlns:a16="http://schemas.microsoft.com/office/drawing/2014/main" id="{7006A1C2-A908-45CB-9ACB-D2635AAD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551238"/>
              <a:ext cx="90488" cy="365125"/>
            </a:xfrm>
            <a:custGeom>
              <a:avLst/>
              <a:gdLst>
                <a:gd name="T0" fmla="*/ 750 w 13"/>
                <a:gd name="T1" fmla="*/ 0 h 49"/>
                <a:gd name="T2" fmla="*/ 0 w 13"/>
                <a:gd name="T3" fmla="*/ 5069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1" y="11"/>
                    <a:pt x="13" y="31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Oval 174">
              <a:extLst>
                <a:ext uri="{FF2B5EF4-FFF2-40B4-BE49-F238E27FC236}">
                  <a16:creationId xmlns:a16="http://schemas.microsoft.com/office/drawing/2014/main" id="{8E3DBD88-414D-43AC-B9DF-6F64BE5CD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217863"/>
              <a:ext cx="139700" cy="155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" name="Oval 175">
              <a:extLst>
                <a:ext uri="{FF2B5EF4-FFF2-40B4-BE49-F238E27FC236}">
                  <a16:creationId xmlns:a16="http://schemas.microsoft.com/office/drawing/2014/main" id="{48EF5E65-6E7A-477E-9547-39ECA9E9A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75" y="3359150"/>
              <a:ext cx="69850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" name="Oval 176">
              <a:extLst>
                <a:ext uri="{FF2B5EF4-FFF2-40B4-BE49-F238E27FC236}">
                  <a16:creationId xmlns:a16="http://schemas.microsoft.com/office/drawing/2014/main" id="{F8715A7F-F3F8-4B18-A61D-C61F7D4F9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00" y="3165475"/>
              <a:ext cx="6985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" name="Freeform 177">
              <a:extLst>
                <a:ext uri="{FF2B5EF4-FFF2-40B4-BE49-F238E27FC236}">
                  <a16:creationId xmlns:a16="http://schemas.microsoft.com/office/drawing/2014/main" id="{0E7AF654-B2E8-4FBA-A8A9-70E6031E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0" y="2905125"/>
              <a:ext cx="2370138" cy="1189038"/>
            </a:xfrm>
            <a:custGeom>
              <a:avLst/>
              <a:gdLst>
                <a:gd name="T0" fmla="*/ 8716 w 340"/>
                <a:gd name="T1" fmla="*/ 0 h 160"/>
                <a:gd name="T2" fmla="*/ 426 w 340"/>
                <a:gd name="T3" fmla="*/ 7275 h 160"/>
                <a:gd name="T4" fmla="*/ 347 w 340"/>
                <a:gd name="T5" fmla="*/ 8918 h 160"/>
                <a:gd name="T6" fmla="*/ 12611 w 340"/>
                <a:gd name="T7" fmla="*/ 16216 h 160"/>
                <a:gd name="T8" fmla="*/ 27515 w 340"/>
                <a:gd name="T9" fmla="*/ 14048 h 160"/>
                <a:gd name="T10" fmla="*/ 28789 w 340"/>
                <a:gd name="T11" fmla="*/ 1415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0" h="160">
                  <a:moveTo>
                    <a:pt x="103" y="0"/>
                  </a:moveTo>
                  <a:cubicBezTo>
                    <a:pt x="44" y="16"/>
                    <a:pt x="16" y="53"/>
                    <a:pt x="5" y="71"/>
                  </a:cubicBezTo>
                  <a:cubicBezTo>
                    <a:pt x="0" y="79"/>
                    <a:pt x="1" y="81"/>
                    <a:pt x="4" y="87"/>
                  </a:cubicBezTo>
                  <a:cubicBezTo>
                    <a:pt x="21" y="114"/>
                    <a:pt x="73" y="157"/>
                    <a:pt x="149" y="158"/>
                  </a:cubicBezTo>
                  <a:cubicBezTo>
                    <a:pt x="232" y="160"/>
                    <a:pt x="303" y="137"/>
                    <a:pt x="325" y="137"/>
                  </a:cubicBezTo>
                  <a:cubicBezTo>
                    <a:pt x="330" y="137"/>
                    <a:pt x="335" y="137"/>
                    <a:pt x="340" y="138"/>
                  </a:cubicBezTo>
                </a:path>
              </a:pathLst>
            </a:custGeom>
            <a:noFill/>
            <a:ln w="6350" cap="flat">
              <a:solidFill>
                <a:srgbClr val="BB575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178">
              <a:extLst>
                <a:ext uri="{FF2B5EF4-FFF2-40B4-BE49-F238E27FC236}">
                  <a16:creationId xmlns:a16="http://schemas.microsoft.com/office/drawing/2014/main" id="{B697A19C-83D0-4432-9193-C25D1D03D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2794000"/>
              <a:ext cx="1778000" cy="1144588"/>
            </a:xfrm>
            <a:custGeom>
              <a:avLst/>
              <a:gdLst>
                <a:gd name="T0" fmla="*/ 18307 w 255"/>
                <a:gd name="T1" fmla="*/ 15693 h 154"/>
                <a:gd name="T2" fmla="*/ 19580 w 255"/>
                <a:gd name="T3" fmla="*/ 15806 h 154"/>
                <a:gd name="T4" fmla="*/ 21530 w 255"/>
                <a:gd name="T5" fmla="*/ 14050 h 154"/>
                <a:gd name="T6" fmla="*/ 19058 w 255"/>
                <a:gd name="T7" fmla="*/ 10478 h 154"/>
                <a:gd name="T8" fmla="*/ 1774 w 255"/>
                <a:gd name="T9" fmla="*/ 810 h 154"/>
                <a:gd name="T10" fmla="*/ 0 w 255"/>
                <a:gd name="T11" fmla="*/ 113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154">
                  <a:moveTo>
                    <a:pt x="216" y="153"/>
                  </a:moveTo>
                  <a:cubicBezTo>
                    <a:pt x="221" y="153"/>
                    <a:pt x="226" y="153"/>
                    <a:pt x="231" y="154"/>
                  </a:cubicBezTo>
                  <a:cubicBezTo>
                    <a:pt x="243" y="154"/>
                    <a:pt x="253" y="147"/>
                    <a:pt x="254" y="137"/>
                  </a:cubicBezTo>
                  <a:cubicBezTo>
                    <a:pt x="255" y="118"/>
                    <a:pt x="230" y="106"/>
                    <a:pt x="225" y="102"/>
                  </a:cubicBezTo>
                  <a:cubicBezTo>
                    <a:pt x="208" y="86"/>
                    <a:pt x="127" y="0"/>
                    <a:pt x="21" y="8"/>
                  </a:cubicBezTo>
                  <a:cubicBezTo>
                    <a:pt x="14" y="9"/>
                    <a:pt x="7" y="10"/>
                    <a:pt x="0" y="11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79">
              <a:extLst>
                <a:ext uri="{FF2B5EF4-FFF2-40B4-BE49-F238E27FC236}">
                  <a16:creationId xmlns:a16="http://schemas.microsoft.com/office/drawing/2014/main" id="{1C506900-965A-41C5-AC73-8E14092D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2509838" cy="1322388"/>
            </a:xfrm>
            <a:custGeom>
              <a:avLst/>
              <a:gdLst>
                <a:gd name="T0" fmla="*/ 11515 w 360"/>
                <a:gd name="T1" fmla="*/ 0 h 178"/>
                <a:gd name="T2" fmla="*/ 11515 w 360"/>
                <a:gd name="T3" fmla="*/ 0 h 178"/>
                <a:gd name="T4" fmla="*/ 0 w 360"/>
                <a:gd name="T5" fmla="*/ 8915 h 178"/>
                <a:gd name="T6" fmla="*/ 13460 w 360"/>
                <a:gd name="T7" fmla="*/ 18134 h 178"/>
                <a:gd name="T8" fmla="*/ 27444 w 360"/>
                <a:gd name="T9" fmla="*/ 15373 h 178"/>
                <a:gd name="T10" fmla="*/ 30491 w 360"/>
                <a:gd name="T11" fmla="*/ 14652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0" h="178"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80">
              <a:extLst>
                <a:ext uri="{FF2B5EF4-FFF2-40B4-BE49-F238E27FC236}">
                  <a16:creationId xmlns:a16="http://schemas.microsoft.com/office/drawing/2014/main" id="{37A16B14-0595-4BC3-97C6-05965202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288" y="4176713"/>
              <a:ext cx="90488" cy="282575"/>
            </a:xfrm>
            <a:custGeom>
              <a:avLst/>
              <a:gdLst>
                <a:gd name="T0" fmla="*/ 0 w 13"/>
                <a:gd name="T1" fmla="*/ 3907 h 38"/>
                <a:gd name="T2" fmla="*/ 0 w 13"/>
                <a:gd name="T3" fmla="*/ 3907 h 38"/>
                <a:gd name="T4" fmla="*/ 1096 w 13"/>
                <a:gd name="T5" fmla="*/ 108 h 38"/>
                <a:gd name="T6" fmla="*/ 921 w 13"/>
                <a:gd name="T7" fmla="*/ 0 h 38"/>
                <a:gd name="T8" fmla="*/ 0 w 13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3" y="25"/>
                    <a:pt x="8" y="9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8"/>
                    <a:pt x="3" y="25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81">
              <a:extLst>
                <a:ext uri="{FF2B5EF4-FFF2-40B4-BE49-F238E27FC236}">
                  <a16:creationId xmlns:a16="http://schemas.microsoft.com/office/drawing/2014/main" id="{A571EE3B-084C-47ED-B0B6-EC3B07D1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4191000"/>
              <a:ext cx="42863" cy="268288"/>
            </a:xfrm>
            <a:custGeom>
              <a:avLst/>
              <a:gdLst>
                <a:gd name="T0" fmla="*/ 0 w 6"/>
                <a:gd name="T1" fmla="*/ 3723 h 36"/>
                <a:gd name="T2" fmla="*/ 0 w 6"/>
                <a:gd name="T3" fmla="*/ 3723 h 36"/>
                <a:gd name="T4" fmla="*/ 549 w 6"/>
                <a:gd name="T5" fmla="*/ 0 h 36"/>
                <a:gd name="T6" fmla="*/ 468 w 6"/>
                <a:gd name="T7" fmla="*/ 0 h 36"/>
                <a:gd name="T8" fmla="*/ 0 w 6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20"/>
                    <a:pt x="4" y="7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82">
              <a:extLst>
                <a:ext uri="{FF2B5EF4-FFF2-40B4-BE49-F238E27FC236}">
                  <a16:creationId xmlns:a16="http://schemas.microsoft.com/office/drawing/2014/main" id="{0A6924AD-883A-49A8-ACEC-D05930B6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5" y="4168775"/>
              <a:ext cx="14288" cy="274638"/>
            </a:xfrm>
            <a:custGeom>
              <a:avLst/>
              <a:gdLst>
                <a:gd name="T0" fmla="*/ 0 w 2"/>
                <a:gd name="T1" fmla="*/ 0 h 37"/>
                <a:gd name="T2" fmla="*/ 0 w 2"/>
                <a:gd name="T3" fmla="*/ 3783 h 37"/>
                <a:gd name="T4" fmla="*/ 0 w 2"/>
                <a:gd name="T5" fmla="*/ 3783 h 37"/>
                <a:gd name="T6" fmla="*/ 185 w 2"/>
                <a:gd name="T7" fmla="*/ 0 h 37"/>
                <a:gd name="T8" fmla="*/ 0 w 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7">
                  <a:moveTo>
                    <a:pt x="0" y="0"/>
                  </a:moveTo>
                  <a:cubicBezTo>
                    <a:pt x="0" y="8"/>
                    <a:pt x="1" y="2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22"/>
                    <a:pt x="2" y="8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83">
              <a:extLst>
                <a:ext uri="{FF2B5EF4-FFF2-40B4-BE49-F238E27FC236}">
                  <a16:creationId xmlns:a16="http://schemas.microsoft.com/office/drawing/2014/main" id="{072DBCDC-1848-4A90-85A2-20B6DA12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5" y="3306763"/>
              <a:ext cx="592138" cy="238125"/>
            </a:xfrm>
            <a:custGeom>
              <a:avLst/>
              <a:gdLst>
                <a:gd name="T0" fmla="*/ 0 w 85"/>
                <a:gd name="T1" fmla="*/ 2264 h 32"/>
                <a:gd name="T2" fmla="*/ 0 w 85"/>
                <a:gd name="T3" fmla="*/ 2264 h 32"/>
                <a:gd name="T4" fmla="*/ 7184 w 85"/>
                <a:gd name="T5" fmla="*/ 108 h 32"/>
                <a:gd name="T6" fmla="*/ 7105 w 85"/>
                <a:gd name="T7" fmla="*/ 0 h 32"/>
                <a:gd name="T8" fmla="*/ 0 w 85"/>
                <a:gd name="T9" fmla="*/ 226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5" y="32"/>
                    <a:pt x="66" y="25"/>
                    <a:pt x="85" y="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6" y="23"/>
                    <a:pt x="34" y="32"/>
                    <a:pt x="0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184">
              <a:extLst>
                <a:ext uri="{FF2B5EF4-FFF2-40B4-BE49-F238E27FC236}">
                  <a16:creationId xmlns:a16="http://schemas.microsoft.com/office/drawing/2014/main" id="{0E7F0B97-96DB-44E1-B4DE-9BAD98D4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463" y="3246438"/>
              <a:ext cx="635000" cy="163513"/>
            </a:xfrm>
            <a:custGeom>
              <a:avLst/>
              <a:gdLst>
                <a:gd name="T0" fmla="*/ 0 w 91"/>
                <a:gd name="T1" fmla="*/ 726 h 22"/>
                <a:gd name="T2" fmla="*/ 0 w 91"/>
                <a:gd name="T3" fmla="*/ 726 h 22"/>
                <a:gd name="T4" fmla="*/ 7727 w 91"/>
                <a:gd name="T5" fmla="*/ 108 h 22"/>
                <a:gd name="T6" fmla="*/ 7653 w 91"/>
                <a:gd name="T7" fmla="*/ 0 h 22"/>
                <a:gd name="T8" fmla="*/ 0 w 91"/>
                <a:gd name="T9" fmla="*/ 7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35" y="22"/>
                    <a:pt x="72" y="20"/>
                    <a:pt x="91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2" y="18"/>
                    <a:pt x="35" y="22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185">
              <a:extLst>
                <a:ext uri="{FF2B5EF4-FFF2-40B4-BE49-F238E27FC236}">
                  <a16:creationId xmlns:a16="http://schemas.microsoft.com/office/drawing/2014/main" id="{3FE61312-5A84-49A4-B5D6-7DCA053F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0" y="3121025"/>
              <a:ext cx="627063" cy="193675"/>
            </a:xfrm>
            <a:custGeom>
              <a:avLst/>
              <a:gdLst>
                <a:gd name="T0" fmla="*/ 0 w 90"/>
                <a:gd name="T1" fmla="*/ 0 h 26"/>
                <a:gd name="T2" fmla="*/ 7610 w 90"/>
                <a:gd name="T3" fmla="*/ 727 h 26"/>
                <a:gd name="T4" fmla="*/ 7531 w 90"/>
                <a:gd name="T5" fmla="*/ 615 h 26"/>
                <a:gd name="T6" fmla="*/ 0 w 9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6">
                  <a:moveTo>
                    <a:pt x="0" y="0"/>
                  </a:moveTo>
                  <a:cubicBezTo>
                    <a:pt x="27" y="16"/>
                    <a:pt x="66" y="26"/>
                    <a:pt x="90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66" y="24"/>
                    <a:pt x="26" y="1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186">
              <a:extLst>
                <a:ext uri="{FF2B5EF4-FFF2-40B4-BE49-F238E27FC236}">
                  <a16:creationId xmlns:a16="http://schemas.microsoft.com/office/drawing/2014/main" id="{F2A2A0AB-8CE5-4807-9E44-0AF3B334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001963"/>
              <a:ext cx="633413" cy="207963"/>
            </a:xfrm>
            <a:custGeom>
              <a:avLst/>
              <a:gdLst>
                <a:gd name="T0" fmla="*/ 0 w 91"/>
                <a:gd name="T1" fmla="*/ 0 h 28"/>
                <a:gd name="T2" fmla="*/ 7669 w 91"/>
                <a:gd name="T3" fmla="*/ 1333 h 28"/>
                <a:gd name="T4" fmla="*/ 7594 w 91"/>
                <a:gd name="T5" fmla="*/ 1118 h 28"/>
                <a:gd name="T6" fmla="*/ 0 w 9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8">
                  <a:moveTo>
                    <a:pt x="0" y="0"/>
                  </a:moveTo>
                  <a:cubicBezTo>
                    <a:pt x="25" y="22"/>
                    <a:pt x="67" y="28"/>
                    <a:pt x="91" y="13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67" y="26"/>
                    <a:pt x="25" y="2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187">
              <a:extLst>
                <a:ext uri="{FF2B5EF4-FFF2-40B4-BE49-F238E27FC236}">
                  <a16:creationId xmlns:a16="http://schemas.microsoft.com/office/drawing/2014/main" id="{C146DBB4-0A7A-4761-B923-B3579E80F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2868613"/>
              <a:ext cx="620713" cy="266700"/>
            </a:xfrm>
            <a:custGeom>
              <a:avLst/>
              <a:gdLst>
                <a:gd name="T0" fmla="*/ 0 w 89"/>
                <a:gd name="T1" fmla="*/ 0 h 36"/>
                <a:gd name="T2" fmla="*/ 7548 w 89"/>
                <a:gd name="T3" fmla="*/ 2329 h 36"/>
                <a:gd name="T4" fmla="*/ 7469 w 89"/>
                <a:gd name="T5" fmla="*/ 2133 h 36"/>
                <a:gd name="T6" fmla="*/ 0 w 89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6">
                  <a:moveTo>
                    <a:pt x="0" y="0"/>
                  </a:moveTo>
                  <a:cubicBezTo>
                    <a:pt x="20" y="25"/>
                    <a:pt x="62" y="36"/>
                    <a:pt x="89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61" y="34"/>
                    <a:pt x="20" y="2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188">
              <a:extLst>
                <a:ext uri="{FF2B5EF4-FFF2-40B4-BE49-F238E27FC236}">
                  <a16:creationId xmlns:a16="http://schemas.microsoft.com/office/drawing/2014/main" id="{54EEB66F-1C4F-498C-AE86-0E7A5C5EE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3" y="2741613"/>
              <a:ext cx="577850" cy="327025"/>
            </a:xfrm>
            <a:custGeom>
              <a:avLst/>
              <a:gdLst>
                <a:gd name="T0" fmla="*/ 0 w 83"/>
                <a:gd name="T1" fmla="*/ 0 h 44"/>
                <a:gd name="T2" fmla="*/ 6999 w 83"/>
                <a:gd name="T3" fmla="*/ 3399 h 44"/>
                <a:gd name="T4" fmla="*/ 6925 w 83"/>
                <a:gd name="T5" fmla="*/ 3179 h 44"/>
                <a:gd name="T6" fmla="*/ 0 w 8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4">
                  <a:moveTo>
                    <a:pt x="0" y="0"/>
                  </a:moveTo>
                  <a:cubicBezTo>
                    <a:pt x="16" y="28"/>
                    <a:pt x="54" y="44"/>
                    <a:pt x="83" y="33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54" y="42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189">
              <a:extLst>
                <a:ext uri="{FF2B5EF4-FFF2-40B4-BE49-F238E27FC236}">
                  <a16:creationId xmlns:a16="http://schemas.microsoft.com/office/drawing/2014/main" id="{FA799728-4ABB-4217-A1D6-94DBCA72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0" y="2622550"/>
              <a:ext cx="522288" cy="379413"/>
            </a:xfrm>
            <a:custGeom>
              <a:avLst/>
              <a:gdLst>
                <a:gd name="T0" fmla="*/ 0 w 75"/>
                <a:gd name="T1" fmla="*/ 0 h 51"/>
                <a:gd name="T2" fmla="*/ 6330 w 75"/>
                <a:gd name="T3" fmla="*/ 4438 h 51"/>
                <a:gd name="T4" fmla="*/ 6330 w 75"/>
                <a:gd name="T5" fmla="*/ 4325 h 51"/>
                <a:gd name="T6" fmla="*/ 0 w 75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51">
                  <a:moveTo>
                    <a:pt x="0" y="0"/>
                  </a:moveTo>
                  <a:cubicBezTo>
                    <a:pt x="12" y="31"/>
                    <a:pt x="45" y="51"/>
                    <a:pt x="75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45" y="49"/>
                    <a:pt x="11" y="3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190">
              <a:extLst>
                <a:ext uri="{FF2B5EF4-FFF2-40B4-BE49-F238E27FC236}">
                  <a16:creationId xmlns:a16="http://schemas.microsoft.com/office/drawing/2014/main" id="{4DEB22FC-F053-4078-AF4E-409360FD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5" y="2511425"/>
              <a:ext cx="468313" cy="438150"/>
            </a:xfrm>
            <a:custGeom>
              <a:avLst/>
              <a:gdLst>
                <a:gd name="T0" fmla="*/ 0 w 67"/>
                <a:gd name="T1" fmla="*/ 0 h 59"/>
                <a:gd name="T2" fmla="*/ 5719 w 67"/>
                <a:gd name="T3" fmla="*/ 5539 h 59"/>
                <a:gd name="T4" fmla="*/ 5640 w 67"/>
                <a:gd name="T5" fmla="*/ 5319 h 59"/>
                <a:gd name="T6" fmla="*/ 0 w 6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35"/>
                    <a:pt x="36" y="59"/>
                    <a:pt x="67" y="54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37" y="57"/>
                    <a:pt x="8" y="35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191">
              <a:extLst>
                <a:ext uri="{FF2B5EF4-FFF2-40B4-BE49-F238E27FC236}">
                  <a16:creationId xmlns:a16="http://schemas.microsoft.com/office/drawing/2014/main" id="{8CAB37EC-254F-483A-8BBE-C226C114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2466975"/>
              <a:ext cx="390525" cy="430213"/>
            </a:xfrm>
            <a:custGeom>
              <a:avLst/>
              <a:gdLst>
                <a:gd name="T0" fmla="*/ 0 w 56"/>
                <a:gd name="T1" fmla="*/ 0 h 58"/>
                <a:gd name="T2" fmla="*/ 4749 w 56"/>
                <a:gd name="T3" fmla="*/ 5719 h 58"/>
                <a:gd name="T4" fmla="*/ 4670 w 56"/>
                <a:gd name="T5" fmla="*/ 5499 h 58"/>
                <a:gd name="T6" fmla="*/ 0 w 5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6" y="36"/>
                    <a:pt x="27" y="58"/>
                    <a:pt x="56" y="56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22" y="56"/>
                    <a:pt x="4" y="2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192">
              <a:extLst>
                <a:ext uri="{FF2B5EF4-FFF2-40B4-BE49-F238E27FC236}">
                  <a16:creationId xmlns:a16="http://schemas.microsoft.com/office/drawing/2014/main" id="{ECC2BE49-9F16-446D-9971-D57CCB53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2414588"/>
              <a:ext cx="327025" cy="454025"/>
            </a:xfrm>
            <a:custGeom>
              <a:avLst/>
              <a:gdLst>
                <a:gd name="T0" fmla="*/ 0 w 47"/>
                <a:gd name="T1" fmla="*/ 0 h 61"/>
                <a:gd name="T2" fmla="*/ 3958 w 47"/>
                <a:gd name="T3" fmla="*/ 6287 h 61"/>
                <a:gd name="T4" fmla="*/ 3958 w 47"/>
                <a:gd name="T5" fmla="*/ 6090 h 61"/>
                <a:gd name="T6" fmla="*/ 0 w 4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61">
                  <a:moveTo>
                    <a:pt x="0" y="0"/>
                  </a:moveTo>
                  <a:cubicBezTo>
                    <a:pt x="1" y="29"/>
                    <a:pt x="17" y="60"/>
                    <a:pt x="47" y="61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19" y="58"/>
                    <a:pt x="1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193">
              <a:extLst>
                <a:ext uri="{FF2B5EF4-FFF2-40B4-BE49-F238E27FC236}">
                  <a16:creationId xmlns:a16="http://schemas.microsoft.com/office/drawing/2014/main" id="{F26D36BD-60D6-400F-B63E-C1D9B974B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2384425"/>
              <a:ext cx="271463" cy="476250"/>
            </a:xfrm>
            <a:custGeom>
              <a:avLst/>
              <a:gdLst>
                <a:gd name="T0" fmla="*/ 3288 w 39"/>
                <a:gd name="T1" fmla="*/ 6591 h 64"/>
                <a:gd name="T2" fmla="*/ 3288 w 39"/>
                <a:gd name="T3" fmla="*/ 6394 h 64"/>
                <a:gd name="T4" fmla="*/ 79 w 39"/>
                <a:gd name="T5" fmla="*/ 0 h 64"/>
                <a:gd name="T6" fmla="*/ 79 w 39"/>
                <a:gd name="T7" fmla="*/ 0 h 64"/>
                <a:gd name="T8" fmla="*/ 3288 w 39"/>
                <a:gd name="T9" fmla="*/ 659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39" y="64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14" y="57"/>
                    <a:pt x="0" y="2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7"/>
                    <a:pt x="13" y="59"/>
                    <a:pt x="39" y="6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194">
              <a:extLst>
                <a:ext uri="{FF2B5EF4-FFF2-40B4-BE49-F238E27FC236}">
                  <a16:creationId xmlns:a16="http://schemas.microsoft.com/office/drawing/2014/main" id="{91E4E546-D75E-4E1F-A148-D95189C3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370138"/>
              <a:ext cx="222250" cy="490538"/>
            </a:xfrm>
            <a:custGeom>
              <a:avLst/>
              <a:gdLst>
                <a:gd name="T0" fmla="*/ 2682 w 32"/>
                <a:gd name="T1" fmla="*/ 6775 h 66"/>
                <a:gd name="T2" fmla="*/ 2682 w 32"/>
                <a:gd name="T3" fmla="*/ 6662 h 66"/>
                <a:gd name="T4" fmla="*/ 420 w 32"/>
                <a:gd name="T5" fmla="*/ 0 h 66"/>
                <a:gd name="T6" fmla="*/ 420 w 32"/>
                <a:gd name="T7" fmla="*/ 0 h 66"/>
                <a:gd name="T8" fmla="*/ 2682 w 32"/>
                <a:gd name="T9" fmla="*/ 677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1" y="57"/>
                    <a:pt x="0" y="2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5"/>
                    <a:pt x="10" y="58"/>
                    <a:pt x="32" y="6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195">
              <a:extLst>
                <a:ext uri="{FF2B5EF4-FFF2-40B4-BE49-F238E27FC236}">
                  <a16:creationId xmlns:a16="http://schemas.microsoft.com/office/drawing/2014/main" id="{99004C52-E139-4439-ABDE-410EBAB75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8" y="2428875"/>
              <a:ext cx="174625" cy="454025"/>
            </a:xfrm>
            <a:custGeom>
              <a:avLst/>
              <a:gdLst>
                <a:gd name="T0" fmla="*/ 2050 w 25"/>
                <a:gd name="T1" fmla="*/ 6287 h 61"/>
                <a:gd name="T2" fmla="*/ 2130 w 25"/>
                <a:gd name="T3" fmla="*/ 6090 h 61"/>
                <a:gd name="T4" fmla="*/ 502 w 25"/>
                <a:gd name="T5" fmla="*/ 0 h 61"/>
                <a:gd name="T6" fmla="*/ 502 w 25"/>
                <a:gd name="T7" fmla="*/ 0 h 61"/>
                <a:gd name="T8" fmla="*/ 2050 w 25"/>
                <a:gd name="T9" fmla="*/ 628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4" y="61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10" y="49"/>
                    <a:pt x="0" y="2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2"/>
                    <a:pt x="8" y="50"/>
                    <a:pt x="24" y="6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196">
              <a:extLst>
                <a:ext uri="{FF2B5EF4-FFF2-40B4-BE49-F238E27FC236}">
                  <a16:creationId xmlns:a16="http://schemas.microsoft.com/office/drawing/2014/main" id="{5651C952-A123-41A2-A820-2C379A18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2459038"/>
              <a:ext cx="153988" cy="446088"/>
            </a:xfrm>
            <a:custGeom>
              <a:avLst/>
              <a:gdLst>
                <a:gd name="T0" fmla="*/ 1808 w 22"/>
                <a:gd name="T1" fmla="*/ 6163 h 60"/>
                <a:gd name="T2" fmla="*/ 1887 w 22"/>
                <a:gd name="T3" fmla="*/ 5967 h 60"/>
                <a:gd name="T4" fmla="*/ 679 w 22"/>
                <a:gd name="T5" fmla="*/ 0 h 60"/>
                <a:gd name="T6" fmla="*/ 679 w 22"/>
                <a:gd name="T7" fmla="*/ 0 h 60"/>
                <a:gd name="T8" fmla="*/ 1808 w 22"/>
                <a:gd name="T9" fmla="*/ 616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1" y="60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7" y="49"/>
                    <a:pt x="0" y="1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1"/>
                    <a:pt x="6" y="50"/>
                    <a:pt x="21" y="6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197">
              <a:extLst>
                <a:ext uri="{FF2B5EF4-FFF2-40B4-BE49-F238E27FC236}">
                  <a16:creationId xmlns:a16="http://schemas.microsoft.com/office/drawing/2014/main" id="{9B45F085-4DB9-4D1F-BB10-005ECD7E6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2547938"/>
              <a:ext cx="125413" cy="387350"/>
            </a:xfrm>
            <a:custGeom>
              <a:avLst/>
              <a:gdLst>
                <a:gd name="T0" fmla="*/ 1444 w 18"/>
                <a:gd name="T1" fmla="*/ 5373 h 52"/>
                <a:gd name="T2" fmla="*/ 1523 w 18"/>
                <a:gd name="T3" fmla="*/ 5260 h 52"/>
                <a:gd name="T4" fmla="*/ 676 w 18"/>
                <a:gd name="T5" fmla="*/ 0 h 52"/>
                <a:gd name="T6" fmla="*/ 676 w 18"/>
                <a:gd name="T7" fmla="*/ 0 h 52"/>
                <a:gd name="T8" fmla="*/ 1444 w 18"/>
                <a:gd name="T9" fmla="*/ 53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17" y="52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4" y="42"/>
                    <a:pt x="0" y="1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6"/>
                    <a:pt x="2" y="43"/>
                    <a:pt x="17" y="5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198">
              <a:extLst>
                <a:ext uri="{FF2B5EF4-FFF2-40B4-BE49-F238E27FC236}">
                  <a16:creationId xmlns:a16="http://schemas.microsoft.com/office/drawing/2014/main" id="{4B7FE881-3C96-4917-B273-812A3CD17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2636838"/>
              <a:ext cx="96838" cy="342900"/>
            </a:xfrm>
            <a:custGeom>
              <a:avLst/>
              <a:gdLst>
                <a:gd name="T0" fmla="*/ 1081 w 14"/>
                <a:gd name="T1" fmla="*/ 4761 h 46"/>
                <a:gd name="T2" fmla="*/ 1159 w 14"/>
                <a:gd name="T3" fmla="*/ 4564 h 46"/>
                <a:gd name="T4" fmla="*/ 667 w 14"/>
                <a:gd name="T5" fmla="*/ 0 h 46"/>
                <a:gd name="T6" fmla="*/ 667 w 14"/>
                <a:gd name="T7" fmla="*/ 0 h 46"/>
                <a:gd name="T8" fmla="*/ 1081 w 14"/>
                <a:gd name="T9" fmla="*/ 47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6">
                  <a:moveTo>
                    <a:pt x="13" y="4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3" y="37"/>
                    <a:pt x="1" y="1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4"/>
                    <a:pt x="1" y="38"/>
                    <a:pt x="13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199">
              <a:extLst>
                <a:ext uri="{FF2B5EF4-FFF2-40B4-BE49-F238E27FC236}">
                  <a16:creationId xmlns:a16="http://schemas.microsoft.com/office/drawing/2014/main" id="{DA2967A6-CE4F-46A4-B252-9B79382EF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3" y="2733675"/>
              <a:ext cx="69850" cy="290513"/>
            </a:xfrm>
            <a:custGeom>
              <a:avLst/>
              <a:gdLst>
                <a:gd name="T0" fmla="*/ 176 w 10"/>
                <a:gd name="T1" fmla="*/ 2886 h 39"/>
                <a:gd name="T2" fmla="*/ 774 w 10"/>
                <a:gd name="T3" fmla="*/ 4031 h 39"/>
                <a:gd name="T4" fmla="*/ 854 w 10"/>
                <a:gd name="T5" fmla="*/ 3918 h 39"/>
                <a:gd name="T6" fmla="*/ 348 w 10"/>
                <a:gd name="T7" fmla="*/ 2886 h 39"/>
                <a:gd name="T8" fmla="*/ 678 w 10"/>
                <a:gd name="T9" fmla="*/ 0 h 39"/>
                <a:gd name="T10" fmla="*/ 678 w 10"/>
                <a:gd name="T11" fmla="*/ 0 h 39"/>
                <a:gd name="T12" fmla="*/ 176 w 10"/>
                <a:gd name="T13" fmla="*/ 288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9">
                  <a:moveTo>
                    <a:pt x="2" y="28"/>
                  </a:moveTo>
                  <a:cubicBezTo>
                    <a:pt x="3" y="33"/>
                    <a:pt x="6" y="37"/>
                    <a:pt x="9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36"/>
                    <a:pt x="5" y="33"/>
                    <a:pt x="4" y="28"/>
                  </a:cubicBezTo>
                  <a:cubicBezTo>
                    <a:pt x="2" y="19"/>
                    <a:pt x="3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8"/>
                    <a:pt x="0" y="19"/>
                    <a:pt x="2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200">
              <a:extLst>
                <a:ext uri="{FF2B5EF4-FFF2-40B4-BE49-F238E27FC236}">
                  <a16:creationId xmlns:a16="http://schemas.microsoft.com/office/drawing/2014/main" id="{CDA1B7CF-483C-4BCC-BDDC-46D80806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2874963"/>
              <a:ext cx="69850" cy="207963"/>
            </a:xfrm>
            <a:custGeom>
              <a:avLst/>
              <a:gdLst>
                <a:gd name="T0" fmla="*/ 427 w 10"/>
                <a:gd name="T1" fmla="*/ 2868 h 28"/>
                <a:gd name="T2" fmla="*/ 502 w 10"/>
                <a:gd name="T3" fmla="*/ 2671 h 28"/>
                <a:gd name="T4" fmla="*/ 854 w 10"/>
                <a:gd name="T5" fmla="*/ 0 h 28"/>
                <a:gd name="T6" fmla="*/ 854 w 10"/>
                <a:gd name="T7" fmla="*/ 0 h 28"/>
                <a:gd name="T8" fmla="*/ 427 w 10"/>
                <a:gd name="T9" fmla="*/ 286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5" y="28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3" y="23"/>
                    <a:pt x="5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24"/>
                    <a:pt x="5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201">
              <a:extLst>
                <a:ext uri="{FF2B5EF4-FFF2-40B4-BE49-F238E27FC236}">
                  <a16:creationId xmlns:a16="http://schemas.microsoft.com/office/drawing/2014/main" id="{A81A229A-0793-40D6-AB94-3B1E3CAEA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032125"/>
              <a:ext cx="69850" cy="103188"/>
            </a:xfrm>
            <a:custGeom>
              <a:avLst/>
              <a:gdLst>
                <a:gd name="T0" fmla="*/ 22 w 44"/>
                <a:gd name="T1" fmla="*/ 28 h 65"/>
                <a:gd name="T2" fmla="*/ 0 w 44"/>
                <a:gd name="T3" fmla="*/ 60 h 65"/>
                <a:gd name="T4" fmla="*/ 4 w 44"/>
                <a:gd name="T5" fmla="*/ 65 h 65"/>
                <a:gd name="T6" fmla="*/ 44 w 44"/>
                <a:gd name="T7" fmla="*/ 0 h 65"/>
                <a:gd name="T8" fmla="*/ 44 w 44"/>
                <a:gd name="T9" fmla="*/ 0 h 65"/>
                <a:gd name="T10" fmla="*/ 44 w 44"/>
                <a:gd name="T11" fmla="*/ 0 h 65"/>
                <a:gd name="T12" fmla="*/ 22 w 44"/>
                <a:gd name="T13" fmla="*/ 2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5">
                  <a:moveTo>
                    <a:pt x="22" y="28"/>
                  </a:moveTo>
                  <a:lnTo>
                    <a:pt x="0" y="60"/>
                  </a:lnTo>
                  <a:lnTo>
                    <a:pt x="4" y="65"/>
                  </a:lnTo>
                  <a:lnTo>
                    <a:pt x="44" y="0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202">
              <a:extLst>
                <a:ext uri="{FF2B5EF4-FFF2-40B4-BE49-F238E27FC236}">
                  <a16:creationId xmlns:a16="http://schemas.microsoft.com/office/drawing/2014/main" id="{DAAC8D32-2826-482F-8A6A-27C11FE3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575" y="3143250"/>
              <a:ext cx="125413" cy="66675"/>
            </a:xfrm>
            <a:custGeom>
              <a:avLst/>
              <a:gdLst>
                <a:gd name="T0" fmla="*/ 0 w 18"/>
                <a:gd name="T1" fmla="*/ 499 h 9"/>
                <a:gd name="T2" fmla="*/ 0 w 18"/>
                <a:gd name="T3" fmla="*/ 719 h 9"/>
                <a:gd name="T4" fmla="*/ 1523 w 18"/>
                <a:gd name="T5" fmla="*/ 0 h 9"/>
                <a:gd name="T6" fmla="*/ 1523 w 18"/>
                <a:gd name="T7" fmla="*/ 0 h 9"/>
                <a:gd name="T8" fmla="*/ 0 w 18"/>
                <a:gd name="T9" fmla="*/ 49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7" y="9"/>
                    <a:pt x="15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7" y="7"/>
                    <a:pt x="0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203">
              <a:extLst>
                <a:ext uri="{FF2B5EF4-FFF2-40B4-BE49-F238E27FC236}">
                  <a16:creationId xmlns:a16="http://schemas.microsoft.com/office/drawing/2014/main" id="{7F47F33C-533D-4B35-BF83-CCBCD920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5" y="4168775"/>
              <a:ext cx="41275" cy="238125"/>
            </a:xfrm>
            <a:custGeom>
              <a:avLst/>
              <a:gdLst>
                <a:gd name="T0" fmla="*/ 0 w 6"/>
                <a:gd name="T1" fmla="*/ 108 h 32"/>
                <a:gd name="T2" fmla="*/ 490 w 6"/>
                <a:gd name="T3" fmla="*/ 3295 h 32"/>
                <a:gd name="T4" fmla="*/ 490 w 6"/>
                <a:gd name="T5" fmla="*/ 3295 h 32"/>
                <a:gd name="T6" fmla="*/ 169 w 6"/>
                <a:gd name="T7" fmla="*/ 0 h 32"/>
                <a:gd name="T8" fmla="*/ 0 w 6"/>
                <a:gd name="T9" fmla="*/ 10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0" y="1"/>
                  </a:moveTo>
                  <a:cubicBezTo>
                    <a:pt x="3" y="9"/>
                    <a:pt x="6" y="2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20"/>
                    <a:pt x="5" y="8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204">
              <a:extLst>
                <a:ext uri="{FF2B5EF4-FFF2-40B4-BE49-F238E27FC236}">
                  <a16:creationId xmlns:a16="http://schemas.microsoft.com/office/drawing/2014/main" id="{3AED7D83-E425-4144-9531-F2375F0C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138613"/>
              <a:ext cx="49213" cy="231775"/>
            </a:xfrm>
            <a:custGeom>
              <a:avLst/>
              <a:gdLst>
                <a:gd name="T0" fmla="*/ 0 w 7"/>
                <a:gd name="T1" fmla="*/ 113 h 31"/>
                <a:gd name="T2" fmla="*/ 607 w 7"/>
                <a:gd name="T3" fmla="*/ 3240 h 31"/>
                <a:gd name="T4" fmla="*/ 607 w 7"/>
                <a:gd name="T5" fmla="*/ 3240 h 31"/>
                <a:gd name="T6" fmla="*/ 80 w 7"/>
                <a:gd name="T7" fmla="*/ 0 h 31"/>
                <a:gd name="T8" fmla="*/ 0 w 7"/>
                <a:gd name="T9" fmla="*/ 11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1"/>
                  </a:moveTo>
                  <a:cubicBezTo>
                    <a:pt x="3" y="8"/>
                    <a:pt x="6" y="19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19"/>
                    <a:pt x="5" y="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CE5BEE18-ED36-479D-9A9B-5C88CD63EF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 dirty="0"/>
              <a:t>Eye muscles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04F83292-C65B-42C3-8D43-7D1B825400E5}"/>
              </a:ext>
            </a:extLst>
          </p:cNvPr>
          <p:cNvGrpSpPr>
            <a:grpSpLocks/>
          </p:cNvGrpSpPr>
          <p:nvPr/>
        </p:nvGrpSpPr>
        <p:grpSpPr bwMode="auto">
          <a:xfrm>
            <a:off x="7027818" y="1944303"/>
            <a:ext cx="3979363" cy="3553098"/>
            <a:chOff x="1200" y="774"/>
            <a:chExt cx="3298" cy="3016"/>
          </a:xfrm>
        </p:grpSpPr>
        <p:sp>
          <p:nvSpPr>
            <p:cNvPr id="28675" name="Freeform 4">
              <a:extLst>
                <a:ext uri="{FF2B5EF4-FFF2-40B4-BE49-F238E27FC236}">
                  <a16:creationId xmlns:a16="http://schemas.microsoft.com/office/drawing/2014/main" id="{2869872B-F64B-4C93-977C-B6E175FD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774"/>
              <a:ext cx="3024" cy="3016"/>
            </a:xfrm>
            <a:custGeom>
              <a:avLst/>
              <a:gdLst>
                <a:gd name="T0" fmla="*/ 31032 w 939"/>
                <a:gd name="T1" fmla="*/ 13914 h 936"/>
                <a:gd name="T2" fmla="*/ 28086 w 939"/>
                <a:gd name="T3" fmla="*/ 11110 h 936"/>
                <a:gd name="T4" fmla="*/ 24952 w 939"/>
                <a:gd name="T5" fmla="*/ 10176 h 936"/>
                <a:gd name="T6" fmla="*/ 19136 w 939"/>
                <a:gd name="T7" fmla="*/ 6490 h 936"/>
                <a:gd name="T8" fmla="*/ 15661 w 939"/>
                <a:gd name="T9" fmla="*/ 4682 h 936"/>
                <a:gd name="T10" fmla="*/ 10183 w 939"/>
                <a:gd name="T11" fmla="*/ 2742 h 936"/>
                <a:gd name="T12" fmla="*/ 6180 w 939"/>
                <a:gd name="T13" fmla="*/ 2210 h 936"/>
                <a:gd name="T14" fmla="*/ 3839 w 939"/>
                <a:gd name="T15" fmla="*/ 873 h 936"/>
                <a:gd name="T16" fmla="*/ 2167 w 939"/>
                <a:gd name="T17" fmla="*/ 738 h 936"/>
                <a:gd name="T18" fmla="*/ 737 w 939"/>
                <a:gd name="T19" fmla="*/ 5919 h 936"/>
                <a:gd name="T20" fmla="*/ 467 w 939"/>
                <a:gd name="T21" fmla="*/ 9138 h 936"/>
                <a:gd name="T22" fmla="*/ 1037 w 939"/>
                <a:gd name="T23" fmla="*/ 11339 h 936"/>
                <a:gd name="T24" fmla="*/ 663 w 939"/>
                <a:gd name="T25" fmla="*/ 14152 h 936"/>
                <a:gd name="T26" fmla="*/ 1536 w 939"/>
                <a:gd name="T27" fmla="*/ 12915 h 936"/>
                <a:gd name="T28" fmla="*/ 2602 w 939"/>
                <a:gd name="T29" fmla="*/ 10975 h 936"/>
                <a:gd name="T30" fmla="*/ 3807 w 939"/>
                <a:gd name="T31" fmla="*/ 9605 h 936"/>
                <a:gd name="T32" fmla="*/ 3340 w 939"/>
                <a:gd name="T33" fmla="*/ 11410 h 936"/>
                <a:gd name="T34" fmla="*/ 3143 w 939"/>
                <a:gd name="T35" fmla="*/ 18096 h 936"/>
                <a:gd name="T36" fmla="*/ 2406 w 939"/>
                <a:gd name="T37" fmla="*/ 20506 h 936"/>
                <a:gd name="T38" fmla="*/ 3443 w 939"/>
                <a:gd name="T39" fmla="*/ 26828 h 936"/>
                <a:gd name="T40" fmla="*/ 3639 w 939"/>
                <a:gd name="T41" fmla="*/ 28304 h 936"/>
                <a:gd name="T42" fmla="*/ 2373 w 939"/>
                <a:gd name="T43" fmla="*/ 25562 h 936"/>
                <a:gd name="T44" fmla="*/ 1939 w 939"/>
                <a:gd name="T45" fmla="*/ 20007 h 936"/>
                <a:gd name="T46" fmla="*/ 1565 w 939"/>
                <a:gd name="T47" fmla="*/ 19166 h 936"/>
                <a:gd name="T48" fmla="*/ 1069 w 939"/>
                <a:gd name="T49" fmla="*/ 18802 h 936"/>
                <a:gd name="T50" fmla="*/ 1130 w 939"/>
                <a:gd name="T51" fmla="*/ 19978 h 936"/>
                <a:gd name="T52" fmla="*/ 1565 w 939"/>
                <a:gd name="T53" fmla="*/ 22043 h 936"/>
                <a:gd name="T54" fmla="*/ 1369 w 939"/>
                <a:gd name="T55" fmla="*/ 30244 h 936"/>
                <a:gd name="T56" fmla="*/ 5114 w 939"/>
                <a:gd name="T57" fmla="*/ 30173 h 936"/>
                <a:gd name="T58" fmla="*/ 7642 w 939"/>
                <a:gd name="T59" fmla="*/ 29912 h 936"/>
                <a:gd name="T60" fmla="*/ 10859 w 939"/>
                <a:gd name="T61" fmla="*/ 29509 h 936"/>
                <a:gd name="T62" fmla="*/ 14998 w 939"/>
                <a:gd name="T63" fmla="*/ 27505 h 936"/>
                <a:gd name="T64" fmla="*/ 20276 w 939"/>
                <a:gd name="T65" fmla="*/ 25562 h 936"/>
                <a:gd name="T66" fmla="*/ 25815 w 939"/>
                <a:gd name="T67" fmla="*/ 23020 h 936"/>
                <a:gd name="T68" fmla="*/ 30098 w 939"/>
                <a:gd name="T69" fmla="*/ 20880 h 936"/>
                <a:gd name="T70" fmla="*/ 31229 w 939"/>
                <a:gd name="T71" fmla="*/ 17661 h 936"/>
                <a:gd name="T72" fmla="*/ 31032 w 939"/>
                <a:gd name="T73" fmla="*/ 13914 h 9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39" h="936">
                  <a:moveTo>
                    <a:pt x="929" y="416"/>
                  </a:moveTo>
                  <a:cubicBezTo>
                    <a:pt x="919" y="364"/>
                    <a:pt x="873" y="354"/>
                    <a:pt x="841" y="332"/>
                  </a:cubicBezTo>
                  <a:cubicBezTo>
                    <a:pt x="809" y="310"/>
                    <a:pt x="771" y="336"/>
                    <a:pt x="747" y="304"/>
                  </a:cubicBezTo>
                  <a:cubicBezTo>
                    <a:pt x="723" y="272"/>
                    <a:pt x="591" y="192"/>
                    <a:pt x="573" y="194"/>
                  </a:cubicBezTo>
                  <a:cubicBezTo>
                    <a:pt x="555" y="196"/>
                    <a:pt x="511" y="146"/>
                    <a:pt x="469" y="140"/>
                  </a:cubicBezTo>
                  <a:cubicBezTo>
                    <a:pt x="427" y="134"/>
                    <a:pt x="343" y="108"/>
                    <a:pt x="305" y="82"/>
                  </a:cubicBezTo>
                  <a:cubicBezTo>
                    <a:pt x="267" y="56"/>
                    <a:pt x="221" y="62"/>
                    <a:pt x="185" y="66"/>
                  </a:cubicBezTo>
                  <a:cubicBezTo>
                    <a:pt x="149" y="70"/>
                    <a:pt x="133" y="52"/>
                    <a:pt x="115" y="26"/>
                  </a:cubicBezTo>
                  <a:cubicBezTo>
                    <a:pt x="97" y="0"/>
                    <a:pt x="65" y="22"/>
                    <a:pt x="65" y="22"/>
                  </a:cubicBezTo>
                  <a:cubicBezTo>
                    <a:pt x="65" y="22"/>
                    <a:pt x="32" y="147"/>
                    <a:pt x="22" y="177"/>
                  </a:cubicBezTo>
                  <a:cubicBezTo>
                    <a:pt x="12" y="206"/>
                    <a:pt x="4" y="254"/>
                    <a:pt x="14" y="273"/>
                  </a:cubicBezTo>
                  <a:cubicBezTo>
                    <a:pt x="25" y="293"/>
                    <a:pt x="41" y="319"/>
                    <a:pt x="31" y="339"/>
                  </a:cubicBezTo>
                  <a:cubicBezTo>
                    <a:pt x="21" y="359"/>
                    <a:pt x="0" y="411"/>
                    <a:pt x="20" y="423"/>
                  </a:cubicBezTo>
                  <a:cubicBezTo>
                    <a:pt x="28" y="428"/>
                    <a:pt x="39" y="398"/>
                    <a:pt x="46" y="386"/>
                  </a:cubicBezTo>
                  <a:cubicBezTo>
                    <a:pt x="54" y="375"/>
                    <a:pt x="74" y="343"/>
                    <a:pt x="78" y="328"/>
                  </a:cubicBezTo>
                  <a:cubicBezTo>
                    <a:pt x="82" y="313"/>
                    <a:pt x="102" y="279"/>
                    <a:pt x="114" y="287"/>
                  </a:cubicBezTo>
                  <a:cubicBezTo>
                    <a:pt x="127" y="296"/>
                    <a:pt x="100" y="341"/>
                    <a:pt x="100" y="341"/>
                  </a:cubicBezTo>
                  <a:cubicBezTo>
                    <a:pt x="94" y="541"/>
                    <a:pt x="94" y="541"/>
                    <a:pt x="94" y="541"/>
                  </a:cubicBezTo>
                  <a:cubicBezTo>
                    <a:pt x="94" y="541"/>
                    <a:pt x="75" y="578"/>
                    <a:pt x="72" y="613"/>
                  </a:cubicBezTo>
                  <a:cubicBezTo>
                    <a:pt x="69" y="737"/>
                    <a:pt x="92" y="783"/>
                    <a:pt x="103" y="802"/>
                  </a:cubicBezTo>
                  <a:cubicBezTo>
                    <a:pt x="114" y="836"/>
                    <a:pt x="119" y="842"/>
                    <a:pt x="109" y="846"/>
                  </a:cubicBezTo>
                  <a:cubicBezTo>
                    <a:pt x="87" y="855"/>
                    <a:pt x="78" y="810"/>
                    <a:pt x="71" y="764"/>
                  </a:cubicBezTo>
                  <a:cubicBezTo>
                    <a:pt x="62" y="710"/>
                    <a:pt x="62" y="645"/>
                    <a:pt x="58" y="598"/>
                  </a:cubicBezTo>
                  <a:cubicBezTo>
                    <a:pt x="54" y="592"/>
                    <a:pt x="52" y="582"/>
                    <a:pt x="47" y="573"/>
                  </a:cubicBezTo>
                  <a:cubicBezTo>
                    <a:pt x="47" y="573"/>
                    <a:pt x="40" y="549"/>
                    <a:pt x="32" y="562"/>
                  </a:cubicBezTo>
                  <a:cubicBezTo>
                    <a:pt x="24" y="575"/>
                    <a:pt x="24" y="584"/>
                    <a:pt x="34" y="597"/>
                  </a:cubicBezTo>
                  <a:cubicBezTo>
                    <a:pt x="44" y="610"/>
                    <a:pt x="50" y="612"/>
                    <a:pt x="47" y="659"/>
                  </a:cubicBezTo>
                  <a:cubicBezTo>
                    <a:pt x="43" y="706"/>
                    <a:pt x="17" y="796"/>
                    <a:pt x="41" y="904"/>
                  </a:cubicBezTo>
                  <a:cubicBezTo>
                    <a:pt x="45" y="936"/>
                    <a:pt x="153" y="902"/>
                    <a:pt x="153" y="902"/>
                  </a:cubicBezTo>
                  <a:cubicBezTo>
                    <a:pt x="153" y="902"/>
                    <a:pt x="189" y="892"/>
                    <a:pt x="229" y="894"/>
                  </a:cubicBezTo>
                  <a:cubicBezTo>
                    <a:pt x="269" y="896"/>
                    <a:pt x="295" y="886"/>
                    <a:pt x="325" y="882"/>
                  </a:cubicBezTo>
                  <a:cubicBezTo>
                    <a:pt x="355" y="878"/>
                    <a:pt x="405" y="852"/>
                    <a:pt x="449" y="822"/>
                  </a:cubicBezTo>
                  <a:cubicBezTo>
                    <a:pt x="493" y="792"/>
                    <a:pt x="555" y="780"/>
                    <a:pt x="607" y="764"/>
                  </a:cubicBezTo>
                  <a:cubicBezTo>
                    <a:pt x="659" y="748"/>
                    <a:pt x="729" y="710"/>
                    <a:pt x="773" y="688"/>
                  </a:cubicBezTo>
                  <a:cubicBezTo>
                    <a:pt x="817" y="666"/>
                    <a:pt x="875" y="636"/>
                    <a:pt x="901" y="624"/>
                  </a:cubicBezTo>
                  <a:cubicBezTo>
                    <a:pt x="927" y="612"/>
                    <a:pt x="933" y="562"/>
                    <a:pt x="935" y="528"/>
                  </a:cubicBezTo>
                  <a:cubicBezTo>
                    <a:pt x="937" y="494"/>
                    <a:pt x="939" y="468"/>
                    <a:pt x="929" y="416"/>
                  </a:cubicBezTo>
                </a:path>
              </a:pathLst>
            </a:custGeom>
            <a:solidFill>
              <a:srgbClr val="F4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6" name="Freeform 5">
              <a:extLst>
                <a:ext uri="{FF2B5EF4-FFF2-40B4-BE49-F238E27FC236}">
                  <a16:creationId xmlns:a16="http://schemas.microsoft.com/office/drawing/2014/main" id="{58C043ED-7B57-417C-99BC-95E8B4F0E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514"/>
              <a:ext cx="152" cy="992"/>
            </a:xfrm>
            <a:custGeom>
              <a:avLst/>
              <a:gdLst>
                <a:gd name="T0" fmla="*/ 744 w 47"/>
                <a:gd name="T1" fmla="*/ 0 h 308"/>
                <a:gd name="T2" fmla="*/ 0 w 47"/>
                <a:gd name="T3" fmla="*/ 2438 h 308"/>
                <a:gd name="T4" fmla="*/ 0 w 47"/>
                <a:gd name="T5" fmla="*/ 2438 h 308"/>
                <a:gd name="T6" fmla="*/ 0 w 47"/>
                <a:gd name="T7" fmla="*/ 2438 h 308"/>
                <a:gd name="T8" fmla="*/ 0 w 47"/>
                <a:gd name="T9" fmla="*/ 3111 h 308"/>
                <a:gd name="T10" fmla="*/ 407 w 47"/>
                <a:gd name="T11" fmla="*/ 7086 h 308"/>
                <a:gd name="T12" fmla="*/ 1045 w 47"/>
                <a:gd name="T13" fmla="*/ 8786 h 308"/>
                <a:gd name="T14" fmla="*/ 1119 w 47"/>
                <a:gd name="T15" fmla="*/ 8754 h 308"/>
                <a:gd name="T16" fmla="*/ 1045 w 47"/>
                <a:gd name="T17" fmla="*/ 8754 h 308"/>
                <a:gd name="T18" fmla="*/ 1349 w 47"/>
                <a:gd name="T19" fmla="*/ 9553 h 308"/>
                <a:gd name="T20" fmla="*/ 1455 w 47"/>
                <a:gd name="T21" fmla="*/ 9991 h 308"/>
                <a:gd name="T22" fmla="*/ 1423 w 47"/>
                <a:gd name="T23" fmla="*/ 10094 h 308"/>
                <a:gd name="T24" fmla="*/ 1287 w 47"/>
                <a:gd name="T25" fmla="*/ 10155 h 308"/>
                <a:gd name="T26" fmla="*/ 1349 w 47"/>
                <a:gd name="T27" fmla="*/ 10290 h 308"/>
                <a:gd name="T28" fmla="*/ 1526 w 47"/>
                <a:gd name="T29" fmla="*/ 10187 h 308"/>
                <a:gd name="T30" fmla="*/ 1591 w 47"/>
                <a:gd name="T31" fmla="*/ 9991 h 308"/>
                <a:gd name="T32" fmla="*/ 1455 w 47"/>
                <a:gd name="T33" fmla="*/ 9524 h 308"/>
                <a:gd name="T34" fmla="*/ 1180 w 47"/>
                <a:gd name="T35" fmla="*/ 8725 h 308"/>
                <a:gd name="T36" fmla="*/ 1180 w 47"/>
                <a:gd name="T37" fmla="*/ 8725 h 308"/>
                <a:gd name="T38" fmla="*/ 1180 w 47"/>
                <a:gd name="T39" fmla="*/ 8725 h 308"/>
                <a:gd name="T40" fmla="*/ 543 w 47"/>
                <a:gd name="T41" fmla="*/ 7054 h 308"/>
                <a:gd name="T42" fmla="*/ 136 w 47"/>
                <a:gd name="T43" fmla="*/ 3111 h 308"/>
                <a:gd name="T44" fmla="*/ 136 w 47"/>
                <a:gd name="T45" fmla="*/ 2470 h 308"/>
                <a:gd name="T46" fmla="*/ 61 w 47"/>
                <a:gd name="T47" fmla="*/ 2438 h 308"/>
                <a:gd name="T48" fmla="*/ 136 w 47"/>
                <a:gd name="T49" fmla="*/ 2470 h 308"/>
                <a:gd name="T50" fmla="*/ 543 w 47"/>
                <a:gd name="T51" fmla="*/ 841 h 308"/>
                <a:gd name="T52" fmla="*/ 773 w 47"/>
                <a:gd name="T53" fmla="*/ 271 h 308"/>
                <a:gd name="T54" fmla="*/ 847 w 47"/>
                <a:gd name="T55" fmla="*/ 103 h 308"/>
                <a:gd name="T56" fmla="*/ 880 w 47"/>
                <a:gd name="T57" fmla="*/ 61 h 308"/>
                <a:gd name="T58" fmla="*/ 744 w 47"/>
                <a:gd name="T59" fmla="*/ 0 h 30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308">
                  <a:moveTo>
                    <a:pt x="22" y="0"/>
                  </a:moveTo>
                  <a:cubicBezTo>
                    <a:pt x="22" y="0"/>
                    <a:pt x="3" y="38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0" y="87"/>
                    <a:pt x="0" y="93"/>
                  </a:cubicBezTo>
                  <a:cubicBezTo>
                    <a:pt x="0" y="148"/>
                    <a:pt x="5" y="185"/>
                    <a:pt x="12" y="212"/>
                  </a:cubicBezTo>
                  <a:cubicBezTo>
                    <a:pt x="18" y="238"/>
                    <a:pt x="26" y="254"/>
                    <a:pt x="31" y="263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5" y="273"/>
                    <a:pt x="38" y="280"/>
                    <a:pt x="40" y="286"/>
                  </a:cubicBezTo>
                  <a:cubicBezTo>
                    <a:pt x="42" y="292"/>
                    <a:pt x="43" y="296"/>
                    <a:pt x="43" y="299"/>
                  </a:cubicBezTo>
                  <a:cubicBezTo>
                    <a:pt x="43" y="300"/>
                    <a:pt x="42" y="301"/>
                    <a:pt x="42" y="302"/>
                  </a:cubicBezTo>
                  <a:cubicBezTo>
                    <a:pt x="41" y="303"/>
                    <a:pt x="40" y="304"/>
                    <a:pt x="38" y="304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2" y="307"/>
                    <a:pt x="44" y="306"/>
                    <a:pt x="45" y="305"/>
                  </a:cubicBezTo>
                  <a:cubicBezTo>
                    <a:pt x="46" y="303"/>
                    <a:pt x="47" y="301"/>
                    <a:pt x="47" y="299"/>
                  </a:cubicBezTo>
                  <a:cubicBezTo>
                    <a:pt x="47" y="295"/>
                    <a:pt x="45" y="291"/>
                    <a:pt x="43" y="285"/>
                  </a:cubicBezTo>
                  <a:cubicBezTo>
                    <a:pt x="41" y="279"/>
                    <a:pt x="38" y="271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0" y="252"/>
                    <a:pt x="22" y="237"/>
                    <a:pt x="16" y="211"/>
                  </a:cubicBezTo>
                  <a:cubicBezTo>
                    <a:pt x="9" y="185"/>
                    <a:pt x="4" y="147"/>
                    <a:pt x="4" y="93"/>
                  </a:cubicBezTo>
                  <a:cubicBezTo>
                    <a:pt x="4" y="87"/>
                    <a:pt x="4" y="80"/>
                    <a:pt x="4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56"/>
                    <a:pt x="11" y="38"/>
                    <a:pt x="16" y="25"/>
                  </a:cubicBezTo>
                  <a:cubicBezTo>
                    <a:pt x="19" y="18"/>
                    <a:pt x="21" y="12"/>
                    <a:pt x="23" y="8"/>
                  </a:cubicBezTo>
                  <a:cubicBezTo>
                    <a:pt x="24" y="6"/>
                    <a:pt x="25" y="4"/>
                    <a:pt x="25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6">
              <a:extLst>
                <a:ext uri="{FF2B5EF4-FFF2-40B4-BE49-F238E27FC236}">
                  <a16:creationId xmlns:a16="http://schemas.microsoft.com/office/drawing/2014/main" id="{BE514D96-433D-4049-AC79-660CF76A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842"/>
              <a:ext cx="360" cy="1791"/>
            </a:xfrm>
            <a:custGeom>
              <a:avLst/>
              <a:gdLst>
                <a:gd name="T0" fmla="*/ 3121 w 112"/>
                <a:gd name="T1" fmla="*/ 10698 h 556"/>
                <a:gd name="T2" fmla="*/ 3121 w 112"/>
                <a:gd name="T3" fmla="*/ 10730 h 556"/>
                <a:gd name="T4" fmla="*/ 3616 w 112"/>
                <a:gd name="T5" fmla="*/ 9660 h 556"/>
                <a:gd name="T6" fmla="*/ 3690 w 112"/>
                <a:gd name="T7" fmla="*/ 8997 h 556"/>
                <a:gd name="T8" fmla="*/ 3388 w 112"/>
                <a:gd name="T9" fmla="*/ 8787 h 556"/>
                <a:gd name="T10" fmla="*/ 2562 w 112"/>
                <a:gd name="T11" fmla="*/ 9586 h 556"/>
                <a:gd name="T12" fmla="*/ 1797 w 112"/>
                <a:gd name="T13" fmla="*/ 11226 h 556"/>
                <a:gd name="T14" fmla="*/ 797 w 112"/>
                <a:gd name="T15" fmla="*/ 12940 h 556"/>
                <a:gd name="T16" fmla="*/ 495 w 112"/>
                <a:gd name="T17" fmla="*/ 13365 h 556"/>
                <a:gd name="T18" fmla="*/ 434 w 112"/>
                <a:gd name="T19" fmla="*/ 13365 h 556"/>
                <a:gd name="T20" fmla="*/ 164 w 112"/>
                <a:gd name="T21" fmla="*/ 12772 h 556"/>
                <a:gd name="T22" fmla="*/ 826 w 112"/>
                <a:gd name="T23" fmla="*/ 10665 h 556"/>
                <a:gd name="T24" fmla="*/ 704 w 112"/>
                <a:gd name="T25" fmla="*/ 9226 h 556"/>
                <a:gd name="T26" fmla="*/ 135 w 112"/>
                <a:gd name="T27" fmla="*/ 7554 h 556"/>
                <a:gd name="T28" fmla="*/ 1363 w 112"/>
                <a:gd name="T29" fmla="*/ 2271 h 556"/>
                <a:gd name="T30" fmla="*/ 1829 w 112"/>
                <a:gd name="T31" fmla="*/ 0 h 556"/>
                <a:gd name="T32" fmla="*/ 1125 w 112"/>
                <a:gd name="T33" fmla="*/ 2677 h 556"/>
                <a:gd name="T34" fmla="*/ 0 w 112"/>
                <a:gd name="T35" fmla="*/ 7554 h 556"/>
                <a:gd name="T36" fmla="*/ 569 w 112"/>
                <a:gd name="T37" fmla="*/ 9296 h 556"/>
                <a:gd name="T38" fmla="*/ 704 w 112"/>
                <a:gd name="T39" fmla="*/ 10595 h 556"/>
                <a:gd name="T40" fmla="*/ 32 w 112"/>
                <a:gd name="T41" fmla="*/ 12772 h 556"/>
                <a:gd name="T42" fmla="*/ 363 w 112"/>
                <a:gd name="T43" fmla="*/ 13500 h 556"/>
                <a:gd name="T44" fmla="*/ 598 w 112"/>
                <a:gd name="T45" fmla="*/ 13468 h 556"/>
                <a:gd name="T46" fmla="*/ 1064 w 112"/>
                <a:gd name="T47" fmla="*/ 12730 h 556"/>
                <a:gd name="T48" fmla="*/ 1922 w 112"/>
                <a:gd name="T49" fmla="*/ 11300 h 556"/>
                <a:gd name="T50" fmla="*/ 2790 w 112"/>
                <a:gd name="T51" fmla="*/ 9422 h 556"/>
                <a:gd name="T52" fmla="*/ 3388 w 112"/>
                <a:gd name="T53" fmla="*/ 8923 h 556"/>
                <a:gd name="T54" fmla="*/ 3555 w 112"/>
                <a:gd name="T55" fmla="*/ 9026 h 556"/>
                <a:gd name="T56" fmla="*/ 3491 w 112"/>
                <a:gd name="T57" fmla="*/ 9628 h 556"/>
                <a:gd name="T58" fmla="*/ 3057 w 112"/>
                <a:gd name="T59" fmla="*/ 10562 h 556"/>
                <a:gd name="T60" fmla="*/ 2986 w 112"/>
                <a:gd name="T61" fmla="*/ 10698 h 556"/>
                <a:gd name="T62" fmla="*/ 2758 w 112"/>
                <a:gd name="T63" fmla="*/ 18583 h 5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2" h="556">
                  <a:moveTo>
                    <a:pt x="83" y="556"/>
                  </a:moveTo>
                  <a:cubicBezTo>
                    <a:pt x="94" y="320"/>
                    <a:pt x="94" y="320"/>
                    <a:pt x="94" y="320"/>
                  </a:cubicBezTo>
                  <a:cubicBezTo>
                    <a:pt x="92" y="320"/>
                    <a:pt x="92" y="320"/>
                    <a:pt x="92" y="320"/>
                  </a:cubicBezTo>
                  <a:cubicBezTo>
                    <a:pt x="94" y="321"/>
                    <a:pt x="94" y="321"/>
                    <a:pt x="94" y="321"/>
                  </a:cubicBezTo>
                  <a:cubicBezTo>
                    <a:pt x="94" y="321"/>
                    <a:pt x="98" y="314"/>
                    <a:pt x="103" y="304"/>
                  </a:cubicBezTo>
                  <a:cubicBezTo>
                    <a:pt x="105" y="300"/>
                    <a:pt x="107" y="294"/>
                    <a:pt x="109" y="289"/>
                  </a:cubicBezTo>
                  <a:cubicBezTo>
                    <a:pt x="110" y="284"/>
                    <a:pt x="112" y="279"/>
                    <a:pt x="112" y="275"/>
                  </a:cubicBezTo>
                  <a:cubicBezTo>
                    <a:pt x="112" y="273"/>
                    <a:pt x="111" y="271"/>
                    <a:pt x="111" y="269"/>
                  </a:cubicBezTo>
                  <a:cubicBezTo>
                    <a:pt x="110" y="267"/>
                    <a:pt x="109" y="266"/>
                    <a:pt x="107" y="265"/>
                  </a:cubicBezTo>
                  <a:cubicBezTo>
                    <a:pt x="106" y="264"/>
                    <a:pt x="104" y="263"/>
                    <a:pt x="102" y="263"/>
                  </a:cubicBezTo>
                  <a:cubicBezTo>
                    <a:pt x="98" y="263"/>
                    <a:pt x="94" y="265"/>
                    <a:pt x="91" y="268"/>
                  </a:cubicBezTo>
                  <a:cubicBezTo>
                    <a:pt x="86" y="273"/>
                    <a:pt x="81" y="280"/>
                    <a:pt x="77" y="287"/>
                  </a:cubicBezTo>
                  <a:cubicBezTo>
                    <a:pt x="73" y="294"/>
                    <a:pt x="70" y="301"/>
                    <a:pt x="68" y="306"/>
                  </a:cubicBezTo>
                  <a:cubicBezTo>
                    <a:pt x="67" y="313"/>
                    <a:pt x="61" y="325"/>
                    <a:pt x="54" y="336"/>
                  </a:cubicBezTo>
                  <a:cubicBezTo>
                    <a:pt x="48" y="348"/>
                    <a:pt x="41" y="359"/>
                    <a:pt x="37" y="364"/>
                  </a:cubicBezTo>
                  <a:cubicBezTo>
                    <a:pt x="33" y="370"/>
                    <a:pt x="29" y="379"/>
                    <a:pt x="24" y="387"/>
                  </a:cubicBezTo>
                  <a:cubicBezTo>
                    <a:pt x="22" y="391"/>
                    <a:pt x="20" y="395"/>
                    <a:pt x="18" y="397"/>
                  </a:cubicBezTo>
                  <a:cubicBezTo>
                    <a:pt x="17" y="398"/>
                    <a:pt x="16" y="399"/>
                    <a:pt x="15" y="400"/>
                  </a:cubicBezTo>
                  <a:cubicBezTo>
                    <a:pt x="15" y="400"/>
                    <a:pt x="14" y="401"/>
                    <a:pt x="14" y="401"/>
                  </a:cubicBezTo>
                  <a:cubicBezTo>
                    <a:pt x="13" y="400"/>
                    <a:pt x="13" y="400"/>
                    <a:pt x="13" y="400"/>
                  </a:cubicBezTo>
                  <a:cubicBezTo>
                    <a:pt x="10" y="399"/>
                    <a:pt x="8" y="396"/>
                    <a:pt x="7" y="393"/>
                  </a:cubicBezTo>
                  <a:cubicBezTo>
                    <a:pt x="6" y="390"/>
                    <a:pt x="5" y="386"/>
                    <a:pt x="5" y="382"/>
                  </a:cubicBezTo>
                  <a:cubicBezTo>
                    <a:pt x="5" y="372"/>
                    <a:pt x="8" y="360"/>
                    <a:pt x="12" y="348"/>
                  </a:cubicBezTo>
                  <a:cubicBezTo>
                    <a:pt x="16" y="337"/>
                    <a:pt x="21" y="326"/>
                    <a:pt x="25" y="319"/>
                  </a:cubicBezTo>
                  <a:cubicBezTo>
                    <a:pt x="27" y="314"/>
                    <a:pt x="28" y="309"/>
                    <a:pt x="28" y="304"/>
                  </a:cubicBezTo>
                  <a:cubicBezTo>
                    <a:pt x="28" y="295"/>
                    <a:pt x="25" y="285"/>
                    <a:pt x="21" y="276"/>
                  </a:cubicBezTo>
                  <a:cubicBezTo>
                    <a:pt x="17" y="268"/>
                    <a:pt x="12" y="259"/>
                    <a:pt x="8" y="251"/>
                  </a:cubicBezTo>
                  <a:cubicBezTo>
                    <a:pt x="5" y="246"/>
                    <a:pt x="4" y="236"/>
                    <a:pt x="4" y="226"/>
                  </a:cubicBezTo>
                  <a:cubicBezTo>
                    <a:pt x="4" y="204"/>
                    <a:pt x="9" y="176"/>
                    <a:pt x="16" y="156"/>
                  </a:cubicBezTo>
                  <a:cubicBezTo>
                    <a:pt x="21" y="141"/>
                    <a:pt x="32" y="103"/>
                    <a:pt x="41" y="68"/>
                  </a:cubicBezTo>
                  <a:cubicBezTo>
                    <a:pt x="50" y="33"/>
                    <a:pt x="59" y="1"/>
                    <a:pt x="59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2"/>
                    <a:pt x="53" y="6"/>
                  </a:cubicBezTo>
                  <a:cubicBezTo>
                    <a:pt x="50" y="18"/>
                    <a:pt x="42" y="49"/>
                    <a:pt x="34" y="80"/>
                  </a:cubicBezTo>
                  <a:cubicBezTo>
                    <a:pt x="25" y="111"/>
                    <a:pt x="17" y="142"/>
                    <a:pt x="12" y="155"/>
                  </a:cubicBezTo>
                  <a:cubicBezTo>
                    <a:pt x="5" y="175"/>
                    <a:pt x="0" y="203"/>
                    <a:pt x="0" y="226"/>
                  </a:cubicBezTo>
                  <a:cubicBezTo>
                    <a:pt x="0" y="237"/>
                    <a:pt x="1" y="246"/>
                    <a:pt x="5" y="253"/>
                  </a:cubicBezTo>
                  <a:cubicBezTo>
                    <a:pt x="9" y="261"/>
                    <a:pt x="13" y="269"/>
                    <a:pt x="17" y="278"/>
                  </a:cubicBezTo>
                  <a:cubicBezTo>
                    <a:pt x="21" y="287"/>
                    <a:pt x="24" y="296"/>
                    <a:pt x="24" y="304"/>
                  </a:cubicBezTo>
                  <a:cubicBezTo>
                    <a:pt x="24" y="308"/>
                    <a:pt x="23" y="313"/>
                    <a:pt x="21" y="317"/>
                  </a:cubicBezTo>
                  <a:cubicBezTo>
                    <a:pt x="17" y="324"/>
                    <a:pt x="13" y="335"/>
                    <a:pt x="8" y="347"/>
                  </a:cubicBezTo>
                  <a:cubicBezTo>
                    <a:pt x="4" y="359"/>
                    <a:pt x="1" y="371"/>
                    <a:pt x="1" y="382"/>
                  </a:cubicBezTo>
                  <a:cubicBezTo>
                    <a:pt x="1" y="387"/>
                    <a:pt x="2" y="391"/>
                    <a:pt x="3" y="395"/>
                  </a:cubicBezTo>
                  <a:cubicBezTo>
                    <a:pt x="5" y="399"/>
                    <a:pt x="7" y="402"/>
                    <a:pt x="11" y="404"/>
                  </a:cubicBezTo>
                  <a:cubicBezTo>
                    <a:pt x="12" y="404"/>
                    <a:pt x="13" y="405"/>
                    <a:pt x="14" y="405"/>
                  </a:cubicBezTo>
                  <a:cubicBezTo>
                    <a:pt x="15" y="405"/>
                    <a:pt x="16" y="404"/>
                    <a:pt x="18" y="403"/>
                  </a:cubicBezTo>
                  <a:cubicBezTo>
                    <a:pt x="20" y="401"/>
                    <a:pt x="22" y="399"/>
                    <a:pt x="24" y="396"/>
                  </a:cubicBezTo>
                  <a:cubicBezTo>
                    <a:pt x="27" y="392"/>
                    <a:pt x="30" y="386"/>
                    <a:pt x="32" y="381"/>
                  </a:cubicBezTo>
                  <a:cubicBezTo>
                    <a:pt x="35" y="375"/>
                    <a:pt x="38" y="370"/>
                    <a:pt x="40" y="367"/>
                  </a:cubicBezTo>
                  <a:cubicBezTo>
                    <a:pt x="44" y="361"/>
                    <a:pt x="51" y="350"/>
                    <a:pt x="58" y="338"/>
                  </a:cubicBezTo>
                  <a:cubicBezTo>
                    <a:pt x="64" y="327"/>
                    <a:pt x="70" y="315"/>
                    <a:pt x="72" y="307"/>
                  </a:cubicBezTo>
                  <a:cubicBezTo>
                    <a:pt x="74" y="301"/>
                    <a:pt x="79" y="291"/>
                    <a:pt x="84" y="282"/>
                  </a:cubicBezTo>
                  <a:cubicBezTo>
                    <a:pt x="87" y="278"/>
                    <a:pt x="91" y="274"/>
                    <a:pt x="94" y="271"/>
                  </a:cubicBezTo>
                  <a:cubicBezTo>
                    <a:pt x="97" y="268"/>
                    <a:pt x="100" y="267"/>
                    <a:pt x="102" y="267"/>
                  </a:cubicBezTo>
                  <a:cubicBezTo>
                    <a:pt x="103" y="267"/>
                    <a:pt x="104" y="267"/>
                    <a:pt x="105" y="268"/>
                  </a:cubicBezTo>
                  <a:cubicBezTo>
                    <a:pt x="106" y="269"/>
                    <a:pt x="106" y="269"/>
                    <a:pt x="107" y="270"/>
                  </a:cubicBezTo>
                  <a:cubicBezTo>
                    <a:pt x="107" y="272"/>
                    <a:pt x="108" y="273"/>
                    <a:pt x="108" y="275"/>
                  </a:cubicBezTo>
                  <a:cubicBezTo>
                    <a:pt x="108" y="278"/>
                    <a:pt x="107" y="283"/>
                    <a:pt x="105" y="288"/>
                  </a:cubicBezTo>
                  <a:cubicBezTo>
                    <a:pt x="103" y="295"/>
                    <a:pt x="99" y="303"/>
                    <a:pt x="96" y="309"/>
                  </a:cubicBezTo>
                  <a:cubicBezTo>
                    <a:pt x="94" y="312"/>
                    <a:pt x="93" y="315"/>
                    <a:pt x="92" y="316"/>
                  </a:cubicBezTo>
                  <a:cubicBezTo>
                    <a:pt x="91" y="318"/>
                    <a:pt x="90" y="319"/>
                    <a:pt x="90" y="319"/>
                  </a:cubicBezTo>
                  <a:cubicBezTo>
                    <a:pt x="90" y="320"/>
                    <a:pt x="90" y="320"/>
                    <a:pt x="90" y="320"/>
                  </a:cubicBezTo>
                  <a:cubicBezTo>
                    <a:pt x="79" y="556"/>
                    <a:pt x="79" y="556"/>
                    <a:pt x="79" y="556"/>
                  </a:cubicBezTo>
                  <a:cubicBezTo>
                    <a:pt x="83" y="556"/>
                    <a:pt x="83" y="556"/>
                    <a:pt x="83" y="556"/>
                  </a:cubicBezTo>
                  <a:cubicBezTo>
                    <a:pt x="83" y="556"/>
                    <a:pt x="83" y="556"/>
                    <a:pt x="83" y="5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7">
              <a:extLst>
                <a:ext uri="{FF2B5EF4-FFF2-40B4-BE49-F238E27FC236}">
                  <a16:creationId xmlns:a16="http://schemas.microsoft.com/office/drawing/2014/main" id="{87F3FA5F-DABF-4F98-A2A0-BC2FD6BF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565"/>
              <a:ext cx="296" cy="1128"/>
            </a:xfrm>
            <a:custGeom>
              <a:avLst/>
              <a:gdLst>
                <a:gd name="T0" fmla="*/ 631 w 92"/>
                <a:gd name="T1" fmla="*/ 11612 h 350"/>
                <a:gd name="T2" fmla="*/ 299 w 92"/>
                <a:gd name="T3" fmla="*/ 8537 h 350"/>
                <a:gd name="T4" fmla="*/ 827 w 92"/>
                <a:gd name="T5" fmla="*/ 3448 h 350"/>
                <a:gd name="T6" fmla="*/ 869 w 92"/>
                <a:gd name="T7" fmla="*/ 2678 h 350"/>
                <a:gd name="T8" fmla="*/ 734 w 92"/>
                <a:gd name="T9" fmla="*/ 1808 h 350"/>
                <a:gd name="T10" fmla="*/ 402 w 92"/>
                <a:gd name="T11" fmla="*/ 1341 h 350"/>
                <a:gd name="T12" fmla="*/ 135 w 92"/>
                <a:gd name="T13" fmla="*/ 738 h 350"/>
                <a:gd name="T14" fmla="*/ 299 w 92"/>
                <a:gd name="T15" fmla="*/ 238 h 350"/>
                <a:gd name="T16" fmla="*/ 402 w 92"/>
                <a:gd name="T17" fmla="*/ 168 h 350"/>
                <a:gd name="T18" fmla="*/ 434 w 92"/>
                <a:gd name="T19" fmla="*/ 135 h 350"/>
                <a:gd name="T20" fmla="*/ 467 w 92"/>
                <a:gd name="T21" fmla="*/ 135 h 350"/>
                <a:gd name="T22" fmla="*/ 528 w 92"/>
                <a:gd name="T23" fmla="*/ 238 h 350"/>
                <a:gd name="T24" fmla="*/ 631 w 92"/>
                <a:gd name="T25" fmla="*/ 435 h 350"/>
                <a:gd name="T26" fmla="*/ 663 w 92"/>
                <a:gd name="T27" fmla="*/ 541 h 350"/>
                <a:gd name="T28" fmla="*/ 705 w 92"/>
                <a:gd name="T29" fmla="*/ 603 h 350"/>
                <a:gd name="T30" fmla="*/ 827 w 92"/>
                <a:gd name="T31" fmla="*/ 841 h 350"/>
                <a:gd name="T32" fmla="*/ 827 w 92"/>
                <a:gd name="T33" fmla="*/ 841 h 350"/>
                <a:gd name="T34" fmla="*/ 827 w 92"/>
                <a:gd name="T35" fmla="*/ 841 h 350"/>
                <a:gd name="T36" fmla="*/ 827 w 92"/>
                <a:gd name="T37" fmla="*/ 841 h 350"/>
                <a:gd name="T38" fmla="*/ 1171 w 92"/>
                <a:gd name="T39" fmla="*/ 2649 h 350"/>
                <a:gd name="T40" fmla="*/ 1171 w 92"/>
                <a:gd name="T41" fmla="*/ 2878 h 350"/>
                <a:gd name="T42" fmla="*/ 1171 w 92"/>
                <a:gd name="T43" fmla="*/ 3084 h 350"/>
                <a:gd name="T44" fmla="*/ 1531 w 92"/>
                <a:gd name="T45" fmla="*/ 7094 h 350"/>
                <a:gd name="T46" fmla="*/ 1966 w 92"/>
                <a:gd name="T47" fmla="*/ 8976 h 350"/>
                <a:gd name="T48" fmla="*/ 2297 w 92"/>
                <a:gd name="T49" fmla="*/ 9575 h 350"/>
                <a:gd name="T50" fmla="*/ 2703 w 92"/>
                <a:gd name="T51" fmla="*/ 9804 h 350"/>
                <a:gd name="T52" fmla="*/ 2732 w 92"/>
                <a:gd name="T53" fmla="*/ 9804 h 350"/>
                <a:gd name="T54" fmla="*/ 3002 w 92"/>
                <a:gd name="T55" fmla="*/ 9669 h 350"/>
                <a:gd name="T56" fmla="*/ 3063 w 92"/>
                <a:gd name="T57" fmla="*/ 9443 h 350"/>
                <a:gd name="T58" fmla="*/ 2931 w 92"/>
                <a:gd name="T59" fmla="*/ 8840 h 350"/>
                <a:gd name="T60" fmla="*/ 2661 w 92"/>
                <a:gd name="T61" fmla="*/ 8205 h 350"/>
                <a:gd name="T62" fmla="*/ 2600 w 92"/>
                <a:gd name="T63" fmla="*/ 8131 h 350"/>
                <a:gd name="T64" fmla="*/ 2535 w 92"/>
                <a:gd name="T65" fmla="*/ 8238 h 350"/>
                <a:gd name="T66" fmla="*/ 2796 w 92"/>
                <a:gd name="T67" fmla="*/ 8869 h 350"/>
                <a:gd name="T68" fmla="*/ 2931 w 92"/>
                <a:gd name="T69" fmla="*/ 9443 h 350"/>
                <a:gd name="T70" fmla="*/ 2899 w 92"/>
                <a:gd name="T71" fmla="*/ 9607 h 350"/>
                <a:gd name="T72" fmla="*/ 2732 w 92"/>
                <a:gd name="T73" fmla="*/ 9669 h 350"/>
                <a:gd name="T74" fmla="*/ 2703 w 92"/>
                <a:gd name="T75" fmla="*/ 9669 h 350"/>
                <a:gd name="T76" fmla="*/ 2400 w 92"/>
                <a:gd name="T77" fmla="*/ 9472 h 350"/>
                <a:gd name="T78" fmla="*/ 1895 w 92"/>
                <a:gd name="T79" fmla="*/ 8299 h 350"/>
                <a:gd name="T80" fmla="*/ 1293 w 92"/>
                <a:gd name="T81" fmla="*/ 3084 h 350"/>
                <a:gd name="T82" fmla="*/ 1293 w 92"/>
                <a:gd name="T83" fmla="*/ 2878 h 350"/>
                <a:gd name="T84" fmla="*/ 1293 w 92"/>
                <a:gd name="T85" fmla="*/ 2649 h 350"/>
                <a:gd name="T86" fmla="*/ 933 w 92"/>
                <a:gd name="T87" fmla="*/ 767 h 350"/>
                <a:gd name="T88" fmla="*/ 901 w 92"/>
                <a:gd name="T89" fmla="*/ 799 h 350"/>
                <a:gd name="T90" fmla="*/ 933 w 92"/>
                <a:gd name="T91" fmla="*/ 767 h 350"/>
                <a:gd name="T92" fmla="*/ 901 w 92"/>
                <a:gd name="T93" fmla="*/ 706 h 350"/>
                <a:gd name="T94" fmla="*/ 798 w 92"/>
                <a:gd name="T95" fmla="*/ 541 h 350"/>
                <a:gd name="T96" fmla="*/ 766 w 92"/>
                <a:gd name="T97" fmla="*/ 435 h 350"/>
                <a:gd name="T98" fmla="*/ 663 w 92"/>
                <a:gd name="T99" fmla="*/ 168 h 350"/>
                <a:gd name="T100" fmla="*/ 569 w 92"/>
                <a:gd name="T101" fmla="*/ 61 h 350"/>
                <a:gd name="T102" fmla="*/ 434 w 92"/>
                <a:gd name="T103" fmla="*/ 0 h 350"/>
                <a:gd name="T104" fmla="*/ 299 w 92"/>
                <a:gd name="T105" fmla="*/ 32 h 350"/>
                <a:gd name="T106" fmla="*/ 196 w 92"/>
                <a:gd name="T107" fmla="*/ 168 h 350"/>
                <a:gd name="T108" fmla="*/ 0 w 92"/>
                <a:gd name="T109" fmla="*/ 738 h 350"/>
                <a:gd name="T110" fmla="*/ 299 w 92"/>
                <a:gd name="T111" fmla="*/ 1402 h 350"/>
                <a:gd name="T112" fmla="*/ 602 w 92"/>
                <a:gd name="T113" fmla="*/ 1837 h 350"/>
                <a:gd name="T114" fmla="*/ 734 w 92"/>
                <a:gd name="T115" fmla="*/ 2678 h 350"/>
                <a:gd name="T116" fmla="*/ 705 w 92"/>
                <a:gd name="T117" fmla="*/ 3448 h 350"/>
                <a:gd name="T118" fmla="*/ 164 w 92"/>
                <a:gd name="T119" fmla="*/ 8537 h 350"/>
                <a:gd name="T120" fmla="*/ 495 w 92"/>
                <a:gd name="T121" fmla="*/ 11654 h 350"/>
                <a:gd name="T122" fmla="*/ 569 w 92"/>
                <a:gd name="T123" fmla="*/ 11715 h 350"/>
                <a:gd name="T124" fmla="*/ 631 w 92"/>
                <a:gd name="T125" fmla="*/ 11612 h 3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2" h="350">
                  <a:moveTo>
                    <a:pt x="19" y="347"/>
                  </a:moveTo>
                  <a:cubicBezTo>
                    <a:pt x="11" y="315"/>
                    <a:pt x="9" y="284"/>
                    <a:pt x="9" y="255"/>
                  </a:cubicBezTo>
                  <a:cubicBezTo>
                    <a:pt x="9" y="189"/>
                    <a:pt x="22" y="136"/>
                    <a:pt x="25" y="103"/>
                  </a:cubicBezTo>
                  <a:cubicBezTo>
                    <a:pt x="25" y="94"/>
                    <a:pt x="26" y="86"/>
                    <a:pt x="26" y="80"/>
                  </a:cubicBezTo>
                  <a:cubicBezTo>
                    <a:pt x="26" y="67"/>
                    <a:pt x="24" y="60"/>
                    <a:pt x="22" y="54"/>
                  </a:cubicBezTo>
                  <a:cubicBezTo>
                    <a:pt x="19" y="48"/>
                    <a:pt x="16" y="45"/>
                    <a:pt x="12" y="40"/>
                  </a:cubicBezTo>
                  <a:cubicBezTo>
                    <a:pt x="6" y="33"/>
                    <a:pt x="4" y="28"/>
                    <a:pt x="4" y="22"/>
                  </a:cubicBezTo>
                  <a:cubicBezTo>
                    <a:pt x="4" y="18"/>
                    <a:pt x="6" y="13"/>
                    <a:pt x="9" y="7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5"/>
                    <a:pt x="15" y="6"/>
                    <a:pt x="16" y="7"/>
                  </a:cubicBezTo>
                  <a:cubicBezTo>
                    <a:pt x="17" y="9"/>
                    <a:pt x="18" y="11"/>
                    <a:pt x="19" y="13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0" y="17"/>
                    <a:pt x="21" y="17"/>
                    <a:pt x="21" y="18"/>
                  </a:cubicBezTo>
                  <a:cubicBezTo>
                    <a:pt x="22" y="21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35" y="39"/>
                    <a:pt x="35" y="79"/>
                  </a:cubicBezTo>
                  <a:cubicBezTo>
                    <a:pt x="35" y="81"/>
                    <a:pt x="35" y="84"/>
                    <a:pt x="35" y="86"/>
                  </a:cubicBezTo>
                  <a:cubicBezTo>
                    <a:pt x="35" y="88"/>
                    <a:pt x="35" y="90"/>
                    <a:pt x="35" y="92"/>
                  </a:cubicBezTo>
                  <a:cubicBezTo>
                    <a:pt x="35" y="119"/>
                    <a:pt x="38" y="169"/>
                    <a:pt x="46" y="212"/>
                  </a:cubicBezTo>
                  <a:cubicBezTo>
                    <a:pt x="49" y="233"/>
                    <a:pt x="54" y="253"/>
                    <a:pt x="59" y="268"/>
                  </a:cubicBezTo>
                  <a:cubicBezTo>
                    <a:pt x="62" y="275"/>
                    <a:pt x="65" y="281"/>
                    <a:pt x="69" y="286"/>
                  </a:cubicBezTo>
                  <a:cubicBezTo>
                    <a:pt x="72" y="290"/>
                    <a:pt x="77" y="293"/>
                    <a:pt x="81" y="293"/>
                  </a:cubicBezTo>
                  <a:cubicBezTo>
                    <a:pt x="82" y="293"/>
                    <a:pt x="82" y="293"/>
                    <a:pt x="82" y="293"/>
                  </a:cubicBezTo>
                  <a:cubicBezTo>
                    <a:pt x="85" y="293"/>
                    <a:pt x="88" y="291"/>
                    <a:pt x="90" y="289"/>
                  </a:cubicBezTo>
                  <a:cubicBezTo>
                    <a:pt x="92" y="287"/>
                    <a:pt x="92" y="285"/>
                    <a:pt x="92" y="282"/>
                  </a:cubicBezTo>
                  <a:cubicBezTo>
                    <a:pt x="92" y="276"/>
                    <a:pt x="90" y="270"/>
                    <a:pt x="88" y="264"/>
                  </a:cubicBezTo>
                  <a:cubicBezTo>
                    <a:pt x="85" y="257"/>
                    <a:pt x="82" y="250"/>
                    <a:pt x="80" y="245"/>
                  </a:cubicBezTo>
                  <a:cubicBezTo>
                    <a:pt x="80" y="243"/>
                    <a:pt x="79" y="243"/>
                    <a:pt x="78" y="243"/>
                  </a:cubicBezTo>
                  <a:cubicBezTo>
                    <a:pt x="77" y="244"/>
                    <a:pt x="76" y="245"/>
                    <a:pt x="76" y="246"/>
                  </a:cubicBezTo>
                  <a:cubicBezTo>
                    <a:pt x="79" y="252"/>
                    <a:pt x="82" y="259"/>
                    <a:pt x="84" y="265"/>
                  </a:cubicBezTo>
                  <a:cubicBezTo>
                    <a:pt x="87" y="271"/>
                    <a:pt x="88" y="277"/>
                    <a:pt x="88" y="282"/>
                  </a:cubicBezTo>
                  <a:cubicBezTo>
                    <a:pt x="88" y="284"/>
                    <a:pt x="88" y="286"/>
                    <a:pt x="87" y="287"/>
                  </a:cubicBezTo>
                  <a:cubicBezTo>
                    <a:pt x="86" y="288"/>
                    <a:pt x="84" y="289"/>
                    <a:pt x="82" y="289"/>
                  </a:cubicBezTo>
                  <a:cubicBezTo>
                    <a:pt x="81" y="289"/>
                    <a:pt x="81" y="289"/>
                    <a:pt x="81" y="289"/>
                  </a:cubicBezTo>
                  <a:cubicBezTo>
                    <a:pt x="78" y="289"/>
                    <a:pt x="75" y="287"/>
                    <a:pt x="72" y="283"/>
                  </a:cubicBezTo>
                  <a:cubicBezTo>
                    <a:pt x="67" y="276"/>
                    <a:pt x="62" y="264"/>
                    <a:pt x="57" y="248"/>
                  </a:cubicBezTo>
                  <a:cubicBezTo>
                    <a:pt x="45" y="202"/>
                    <a:pt x="39" y="127"/>
                    <a:pt x="39" y="92"/>
                  </a:cubicBezTo>
                  <a:cubicBezTo>
                    <a:pt x="39" y="90"/>
                    <a:pt x="39" y="88"/>
                    <a:pt x="39" y="86"/>
                  </a:cubicBezTo>
                  <a:cubicBezTo>
                    <a:pt x="39" y="84"/>
                    <a:pt x="39" y="81"/>
                    <a:pt x="39" y="79"/>
                  </a:cubicBezTo>
                  <a:cubicBezTo>
                    <a:pt x="39" y="37"/>
                    <a:pt x="28" y="23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7" y="21"/>
                  </a:cubicBezTo>
                  <a:cubicBezTo>
                    <a:pt x="26" y="19"/>
                    <a:pt x="25" y="18"/>
                    <a:pt x="24" y="16"/>
                  </a:cubicBezTo>
                  <a:cubicBezTo>
                    <a:pt x="24" y="16"/>
                    <a:pt x="24" y="15"/>
                    <a:pt x="23" y="13"/>
                  </a:cubicBezTo>
                  <a:cubicBezTo>
                    <a:pt x="22" y="11"/>
                    <a:pt x="21" y="8"/>
                    <a:pt x="20" y="5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4"/>
                    <a:pt x="6" y="5"/>
                  </a:cubicBezTo>
                  <a:cubicBezTo>
                    <a:pt x="2" y="11"/>
                    <a:pt x="0" y="17"/>
                    <a:pt x="0" y="22"/>
                  </a:cubicBezTo>
                  <a:cubicBezTo>
                    <a:pt x="0" y="29"/>
                    <a:pt x="3" y="35"/>
                    <a:pt x="9" y="42"/>
                  </a:cubicBezTo>
                  <a:cubicBezTo>
                    <a:pt x="13" y="47"/>
                    <a:pt x="16" y="51"/>
                    <a:pt x="18" y="55"/>
                  </a:cubicBezTo>
                  <a:cubicBezTo>
                    <a:pt x="20" y="60"/>
                    <a:pt x="22" y="67"/>
                    <a:pt x="22" y="80"/>
                  </a:cubicBezTo>
                  <a:cubicBezTo>
                    <a:pt x="22" y="86"/>
                    <a:pt x="21" y="94"/>
                    <a:pt x="21" y="103"/>
                  </a:cubicBezTo>
                  <a:cubicBezTo>
                    <a:pt x="18" y="135"/>
                    <a:pt x="5" y="189"/>
                    <a:pt x="5" y="255"/>
                  </a:cubicBezTo>
                  <a:cubicBezTo>
                    <a:pt x="5" y="284"/>
                    <a:pt x="7" y="315"/>
                    <a:pt x="15" y="348"/>
                  </a:cubicBezTo>
                  <a:cubicBezTo>
                    <a:pt x="15" y="349"/>
                    <a:pt x="16" y="350"/>
                    <a:pt x="17" y="350"/>
                  </a:cubicBezTo>
                  <a:cubicBezTo>
                    <a:pt x="18" y="349"/>
                    <a:pt x="19" y="348"/>
                    <a:pt x="19" y="34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8">
              <a:extLst>
                <a:ext uri="{FF2B5EF4-FFF2-40B4-BE49-F238E27FC236}">
                  <a16:creationId xmlns:a16="http://schemas.microsoft.com/office/drawing/2014/main" id="{9EB8963F-3ED1-4DF8-8193-5FAFFCAD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858"/>
              <a:ext cx="2789" cy="1543"/>
            </a:xfrm>
            <a:custGeom>
              <a:avLst/>
              <a:gdLst>
                <a:gd name="T0" fmla="*/ 1504 w 866"/>
                <a:gd name="T1" fmla="*/ 0 h 479"/>
                <a:gd name="T2" fmla="*/ 3839 w 866"/>
                <a:gd name="T3" fmla="*/ 1340 h 479"/>
                <a:gd name="T4" fmla="*/ 7852 w 866"/>
                <a:gd name="T5" fmla="*/ 1868 h 479"/>
                <a:gd name="T6" fmla="*/ 13327 w 866"/>
                <a:gd name="T7" fmla="*/ 3808 h 479"/>
                <a:gd name="T8" fmla="*/ 16802 w 866"/>
                <a:gd name="T9" fmla="*/ 5615 h 479"/>
                <a:gd name="T10" fmla="*/ 22776 w 866"/>
                <a:gd name="T11" fmla="*/ 8656 h 479"/>
                <a:gd name="T12" fmla="*/ 25755 w 866"/>
                <a:gd name="T13" fmla="*/ 10231 h 479"/>
                <a:gd name="T14" fmla="*/ 28689 w 866"/>
                <a:gd name="T15" fmla="*/ 13033 h 479"/>
                <a:gd name="T16" fmla="*/ 28927 w 866"/>
                <a:gd name="T17" fmla="*/ 15047 h 479"/>
                <a:gd name="T18" fmla="*/ 26895 w 866"/>
                <a:gd name="T19" fmla="*/ 15742 h 479"/>
                <a:gd name="T20" fmla="*/ 25256 w 866"/>
                <a:gd name="T21" fmla="*/ 15607 h 479"/>
                <a:gd name="T22" fmla="*/ 22579 w 866"/>
                <a:gd name="T23" fmla="*/ 13707 h 479"/>
                <a:gd name="T24" fmla="*/ 19343 w 866"/>
                <a:gd name="T25" fmla="*/ 12702 h 479"/>
                <a:gd name="T26" fmla="*/ 11491 w 866"/>
                <a:gd name="T27" fmla="*/ 8894 h 479"/>
                <a:gd name="T28" fmla="*/ 2106 w 866"/>
                <a:gd name="T29" fmla="*/ 6349 h 479"/>
                <a:gd name="T30" fmla="*/ 1069 w 866"/>
                <a:gd name="T31" fmla="*/ 6549 h 479"/>
                <a:gd name="T32" fmla="*/ 196 w 866"/>
                <a:gd name="T33" fmla="*/ 6246 h 479"/>
                <a:gd name="T34" fmla="*/ 364 w 866"/>
                <a:gd name="T35" fmla="*/ 2471 h 479"/>
                <a:gd name="T36" fmla="*/ 934 w 866"/>
                <a:gd name="T37" fmla="*/ 1340 h 479"/>
                <a:gd name="T38" fmla="*/ 1504 w 866"/>
                <a:gd name="T39" fmla="*/ 0 h 4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66" h="479">
                  <a:moveTo>
                    <a:pt x="45" y="0"/>
                  </a:moveTo>
                  <a:cubicBezTo>
                    <a:pt x="63" y="26"/>
                    <a:pt x="79" y="44"/>
                    <a:pt x="115" y="40"/>
                  </a:cubicBezTo>
                  <a:cubicBezTo>
                    <a:pt x="151" y="36"/>
                    <a:pt x="197" y="30"/>
                    <a:pt x="235" y="56"/>
                  </a:cubicBezTo>
                  <a:cubicBezTo>
                    <a:pt x="273" y="82"/>
                    <a:pt x="357" y="108"/>
                    <a:pt x="399" y="114"/>
                  </a:cubicBezTo>
                  <a:cubicBezTo>
                    <a:pt x="441" y="120"/>
                    <a:pt x="485" y="170"/>
                    <a:pt x="503" y="168"/>
                  </a:cubicBezTo>
                  <a:cubicBezTo>
                    <a:pt x="521" y="166"/>
                    <a:pt x="658" y="227"/>
                    <a:pt x="682" y="259"/>
                  </a:cubicBezTo>
                  <a:cubicBezTo>
                    <a:pt x="706" y="291"/>
                    <a:pt x="739" y="284"/>
                    <a:pt x="771" y="306"/>
                  </a:cubicBezTo>
                  <a:cubicBezTo>
                    <a:pt x="803" y="328"/>
                    <a:pt x="849" y="338"/>
                    <a:pt x="859" y="390"/>
                  </a:cubicBezTo>
                  <a:cubicBezTo>
                    <a:pt x="863" y="414"/>
                    <a:pt x="865" y="433"/>
                    <a:pt x="866" y="450"/>
                  </a:cubicBezTo>
                  <a:cubicBezTo>
                    <a:pt x="866" y="450"/>
                    <a:pt x="826" y="474"/>
                    <a:pt x="805" y="471"/>
                  </a:cubicBezTo>
                  <a:cubicBezTo>
                    <a:pt x="784" y="468"/>
                    <a:pt x="770" y="479"/>
                    <a:pt x="756" y="467"/>
                  </a:cubicBezTo>
                  <a:cubicBezTo>
                    <a:pt x="742" y="455"/>
                    <a:pt x="698" y="417"/>
                    <a:pt x="676" y="410"/>
                  </a:cubicBezTo>
                  <a:cubicBezTo>
                    <a:pt x="654" y="403"/>
                    <a:pt x="601" y="388"/>
                    <a:pt x="579" y="380"/>
                  </a:cubicBezTo>
                  <a:cubicBezTo>
                    <a:pt x="557" y="372"/>
                    <a:pt x="382" y="287"/>
                    <a:pt x="344" y="266"/>
                  </a:cubicBezTo>
                  <a:cubicBezTo>
                    <a:pt x="306" y="245"/>
                    <a:pt x="208" y="178"/>
                    <a:pt x="63" y="190"/>
                  </a:cubicBezTo>
                  <a:cubicBezTo>
                    <a:pt x="63" y="190"/>
                    <a:pt x="37" y="192"/>
                    <a:pt x="32" y="196"/>
                  </a:cubicBezTo>
                  <a:cubicBezTo>
                    <a:pt x="27" y="200"/>
                    <a:pt x="8" y="208"/>
                    <a:pt x="6" y="187"/>
                  </a:cubicBezTo>
                  <a:cubicBezTo>
                    <a:pt x="4" y="166"/>
                    <a:pt x="0" y="89"/>
                    <a:pt x="11" y="74"/>
                  </a:cubicBezTo>
                  <a:cubicBezTo>
                    <a:pt x="22" y="59"/>
                    <a:pt x="27" y="54"/>
                    <a:pt x="28" y="40"/>
                  </a:cubicBezTo>
                  <a:cubicBezTo>
                    <a:pt x="29" y="26"/>
                    <a:pt x="32" y="10"/>
                    <a:pt x="45" y="0"/>
                  </a:cubicBezTo>
                  <a:close/>
                </a:path>
              </a:pathLst>
            </a:custGeom>
            <a:solidFill>
              <a:srgbClr val="FAF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9">
              <a:extLst>
                <a:ext uri="{FF2B5EF4-FFF2-40B4-BE49-F238E27FC236}">
                  <a16:creationId xmlns:a16="http://schemas.microsoft.com/office/drawing/2014/main" id="{718681CC-53C7-4816-99BD-1A54F9C0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59"/>
              <a:ext cx="2648" cy="1121"/>
            </a:xfrm>
            <a:custGeom>
              <a:avLst/>
              <a:gdLst>
                <a:gd name="T0" fmla="*/ 23400 w 822"/>
                <a:gd name="T1" fmla="*/ 841 h 348"/>
                <a:gd name="T2" fmla="*/ 23101 w 822"/>
                <a:gd name="T3" fmla="*/ 1308 h 348"/>
                <a:gd name="T4" fmla="*/ 20466 w 822"/>
                <a:gd name="T5" fmla="*/ 2303 h 348"/>
                <a:gd name="T6" fmla="*/ 18056 w 822"/>
                <a:gd name="T7" fmla="*/ 3112 h 348"/>
                <a:gd name="T8" fmla="*/ 15743 w 822"/>
                <a:gd name="T9" fmla="*/ 4410 h 348"/>
                <a:gd name="T10" fmla="*/ 10834 w 822"/>
                <a:gd name="T11" fmla="*/ 5914 h 348"/>
                <a:gd name="T12" fmla="*/ 8997 w 822"/>
                <a:gd name="T13" fmla="*/ 6484 h 348"/>
                <a:gd name="T14" fmla="*/ 6246 w 822"/>
                <a:gd name="T15" fmla="*/ 6890 h 348"/>
                <a:gd name="T16" fmla="*/ 934 w 822"/>
                <a:gd name="T17" fmla="*/ 6922 h 348"/>
                <a:gd name="T18" fmla="*/ 168 w 822"/>
                <a:gd name="T19" fmla="*/ 7419 h 348"/>
                <a:gd name="T20" fmla="*/ 467 w 822"/>
                <a:gd name="T21" fmla="*/ 8656 h 348"/>
                <a:gd name="T22" fmla="*/ 1070 w 822"/>
                <a:gd name="T23" fmla="*/ 10025 h 348"/>
                <a:gd name="T24" fmla="*/ 1743 w 822"/>
                <a:gd name="T25" fmla="*/ 11632 h 348"/>
                <a:gd name="T26" fmla="*/ 4275 w 822"/>
                <a:gd name="T27" fmla="*/ 11361 h 348"/>
                <a:gd name="T28" fmla="*/ 7493 w 822"/>
                <a:gd name="T29" fmla="*/ 10968 h 348"/>
                <a:gd name="T30" fmla="*/ 11633 w 822"/>
                <a:gd name="T31" fmla="*/ 8955 h 348"/>
                <a:gd name="T32" fmla="*/ 16916 w 822"/>
                <a:gd name="T33" fmla="*/ 7016 h 348"/>
                <a:gd name="T34" fmla="*/ 22466 w 822"/>
                <a:gd name="T35" fmla="*/ 4484 h 348"/>
                <a:gd name="T36" fmla="*/ 26744 w 822"/>
                <a:gd name="T37" fmla="*/ 2335 h 348"/>
                <a:gd name="T38" fmla="*/ 27479 w 822"/>
                <a:gd name="T39" fmla="*/ 1369 h 348"/>
                <a:gd name="T40" fmla="*/ 26409 w 822"/>
                <a:gd name="T41" fmla="*/ 1308 h 348"/>
                <a:gd name="T42" fmla="*/ 25237 w 822"/>
                <a:gd name="T43" fmla="*/ 435 h 348"/>
                <a:gd name="T44" fmla="*/ 24335 w 822"/>
                <a:gd name="T45" fmla="*/ 61 h 348"/>
                <a:gd name="T46" fmla="*/ 23400 w 822"/>
                <a:gd name="T47" fmla="*/ 841 h 3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2" h="348">
                  <a:moveTo>
                    <a:pt x="700" y="25"/>
                  </a:moveTo>
                  <a:cubicBezTo>
                    <a:pt x="700" y="25"/>
                    <a:pt x="695" y="34"/>
                    <a:pt x="691" y="39"/>
                  </a:cubicBezTo>
                  <a:cubicBezTo>
                    <a:pt x="687" y="44"/>
                    <a:pt x="636" y="63"/>
                    <a:pt x="612" y="69"/>
                  </a:cubicBezTo>
                  <a:cubicBezTo>
                    <a:pt x="587" y="76"/>
                    <a:pt x="552" y="83"/>
                    <a:pt x="540" y="93"/>
                  </a:cubicBezTo>
                  <a:cubicBezTo>
                    <a:pt x="528" y="102"/>
                    <a:pt x="488" y="124"/>
                    <a:pt x="471" y="132"/>
                  </a:cubicBezTo>
                  <a:cubicBezTo>
                    <a:pt x="454" y="139"/>
                    <a:pt x="348" y="171"/>
                    <a:pt x="324" y="177"/>
                  </a:cubicBezTo>
                  <a:cubicBezTo>
                    <a:pt x="301" y="183"/>
                    <a:pt x="287" y="189"/>
                    <a:pt x="269" y="194"/>
                  </a:cubicBezTo>
                  <a:cubicBezTo>
                    <a:pt x="251" y="199"/>
                    <a:pt x="214" y="204"/>
                    <a:pt x="187" y="206"/>
                  </a:cubicBezTo>
                  <a:cubicBezTo>
                    <a:pt x="159" y="208"/>
                    <a:pt x="37" y="206"/>
                    <a:pt x="28" y="207"/>
                  </a:cubicBezTo>
                  <a:cubicBezTo>
                    <a:pt x="18" y="208"/>
                    <a:pt x="8" y="211"/>
                    <a:pt x="5" y="222"/>
                  </a:cubicBezTo>
                  <a:cubicBezTo>
                    <a:pt x="0" y="245"/>
                    <a:pt x="9" y="240"/>
                    <a:pt x="14" y="259"/>
                  </a:cubicBezTo>
                  <a:cubicBezTo>
                    <a:pt x="19" y="273"/>
                    <a:pt x="24" y="286"/>
                    <a:pt x="32" y="300"/>
                  </a:cubicBezTo>
                  <a:cubicBezTo>
                    <a:pt x="40" y="313"/>
                    <a:pt x="52" y="348"/>
                    <a:pt x="52" y="348"/>
                  </a:cubicBezTo>
                  <a:cubicBezTo>
                    <a:pt x="52" y="348"/>
                    <a:pt x="88" y="338"/>
                    <a:pt x="128" y="340"/>
                  </a:cubicBezTo>
                  <a:cubicBezTo>
                    <a:pt x="168" y="342"/>
                    <a:pt x="194" y="332"/>
                    <a:pt x="224" y="328"/>
                  </a:cubicBezTo>
                  <a:cubicBezTo>
                    <a:pt x="254" y="324"/>
                    <a:pt x="304" y="298"/>
                    <a:pt x="348" y="268"/>
                  </a:cubicBezTo>
                  <a:cubicBezTo>
                    <a:pt x="392" y="238"/>
                    <a:pt x="454" y="226"/>
                    <a:pt x="506" y="210"/>
                  </a:cubicBezTo>
                  <a:cubicBezTo>
                    <a:pt x="558" y="194"/>
                    <a:pt x="628" y="156"/>
                    <a:pt x="672" y="134"/>
                  </a:cubicBezTo>
                  <a:cubicBezTo>
                    <a:pt x="716" y="112"/>
                    <a:pt x="774" y="82"/>
                    <a:pt x="800" y="70"/>
                  </a:cubicBezTo>
                  <a:cubicBezTo>
                    <a:pt x="810" y="65"/>
                    <a:pt x="817" y="54"/>
                    <a:pt x="822" y="41"/>
                  </a:cubicBezTo>
                  <a:cubicBezTo>
                    <a:pt x="806" y="42"/>
                    <a:pt x="790" y="39"/>
                    <a:pt x="790" y="39"/>
                  </a:cubicBezTo>
                  <a:cubicBezTo>
                    <a:pt x="770" y="31"/>
                    <a:pt x="762" y="26"/>
                    <a:pt x="755" y="13"/>
                  </a:cubicBezTo>
                  <a:cubicBezTo>
                    <a:pt x="748" y="0"/>
                    <a:pt x="746" y="2"/>
                    <a:pt x="728" y="2"/>
                  </a:cubicBezTo>
                  <a:cubicBezTo>
                    <a:pt x="710" y="2"/>
                    <a:pt x="700" y="25"/>
                    <a:pt x="700" y="25"/>
                  </a:cubicBezTo>
                </a:path>
              </a:pathLst>
            </a:custGeom>
            <a:solidFill>
              <a:srgbClr val="FAF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10">
              <a:extLst>
                <a:ext uri="{FF2B5EF4-FFF2-40B4-BE49-F238E27FC236}">
                  <a16:creationId xmlns:a16="http://schemas.microsoft.com/office/drawing/2014/main" id="{C7D51B39-F82A-4225-B7CC-5669C86B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973"/>
              <a:ext cx="364" cy="186"/>
            </a:xfrm>
            <a:custGeom>
              <a:avLst/>
              <a:gdLst>
                <a:gd name="T0" fmla="*/ 3672 w 113"/>
                <a:gd name="T1" fmla="*/ 1151 h 58"/>
                <a:gd name="T2" fmla="*/ 2004 w 113"/>
                <a:gd name="T3" fmla="*/ 1482 h 58"/>
                <a:gd name="T4" fmla="*/ 0 w 113"/>
                <a:gd name="T5" fmla="*/ 0 h 58"/>
                <a:gd name="T6" fmla="*/ 1971 w 113"/>
                <a:gd name="T7" fmla="*/ 1687 h 58"/>
                <a:gd name="T8" fmla="*/ 3672 w 113"/>
                <a:gd name="T9" fmla="*/ 11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8">
                  <a:moveTo>
                    <a:pt x="110" y="35"/>
                  </a:moveTo>
                  <a:cubicBezTo>
                    <a:pt x="108" y="31"/>
                    <a:pt x="84" y="53"/>
                    <a:pt x="60" y="45"/>
                  </a:cubicBezTo>
                  <a:cubicBezTo>
                    <a:pt x="35" y="37"/>
                    <a:pt x="0" y="0"/>
                    <a:pt x="0" y="0"/>
                  </a:cubicBezTo>
                  <a:cubicBezTo>
                    <a:pt x="0" y="0"/>
                    <a:pt x="33" y="45"/>
                    <a:pt x="59" y="51"/>
                  </a:cubicBezTo>
                  <a:cubicBezTo>
                    <a:pt x="89" y="58"/>
                    <a:pt x="113" y="40"/>
                    <a:pt x="110" y="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11">
              <a:extLst>
                <a:ext uri="{FF2B5EF4-FFF2-40B4-BE49-F238E27FC236}">
                  <a16:creationId xmlns:a16="http://schemas.microsoft.com/office/drawing/2014/main" id="{30C4951A-AFEA-4FA4-A698-E16FA1C26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588"/>
              <a:ext cx="193" cy="161"/>
            </a:xfrm>
            <a:custGeom>
              <a:avLst/>
              <a:gdLst>
                <a:gd name="T0" fmla="*/ 1936 w 60"/>
                <a:gd name="T1" fmla="*/ 467 h 50"/>
                <a:gd name="T2" fmla="*/ 0 w 60"/>
                <a:gd name="T3" fmla="*/ 1668 h 50"/>
                <a:gd name="T4" fmla="*/ 933 w 60"/>
                <a:gd name="T5" fmla="*/ 631 h 50"/>
                <a:gd name="T6" fmla="*/ 1936 w 60"/>
                <a:gd name="T7" fmla="*/ 4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0">
                  <a:moveTo>
                    <a:pt x="58" y="14"/>
                  </a:moveTo>
                  <a:cubicBezTo>
                    <a:pt x="60" y="10"/>
                    <a:pt x="13" y="0"/>
                    <a:pt x="0" y="50"/>
                  </a:cubicBezTo>
                  <a:cubicBezTo>
                    <a:pt x="0" y="50"/>
                    <a:pt x="7" y="26"/>
                    <a:pt x="28" y="19"/>
                  </a:cubicBezTo>
                  <a:cubicBezTo>
                    <a:pt x="48" y="12"/>
                    <a:pt x="56" y="21"/>
                    <a:pt x="58" y="1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Oval 12">
              <a:extLst>
                <a:ext uri="{FF2B5EF4-FFF2-40B4-BE49-F238E27FC236}">
                  <a16:creationId xmlns:a16="http://schemas.microsoft.com/office/drawing/2014/main" id="{0DE4BD87-4C89-4D57-89A1-73391BA9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1631"/>
              <a:ext cx="1166" cy="1282"/>
            </a:xfrm>
            <a:prstGeom prst="ellipse">
              <a:avLst/>
            </a:prstGeom>
            <a:solidFill>
              <a:srgbClr val="FAF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4" name="Freeform 13">
              <a:extLst>
                <a:ext uri="{FF2B5EF4-FFF2-40B4-BE49-F238E27FC236}">
                  <a16:creationId xmlns:a16="http://schemas.microsoft.com/office/drawing/2014/main" id="{149CE613-18B0-4233-8F76-B09BE37D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634"/>
              <a:ext cx="1166" cy="848"/>
            </a:xfrm>
            <a:custGeom>
              <a:avLst/>
              <a:gdLst>
                <a:gd name="T0" fmla="*/ 6049 w 362"/>
                <a:gd name="T1" fmla="*/ 4295 h 263"/>
                <a:gd name="T2" fmla="*/ 11766 w 362"/>
                <a:gd name="T3" fmla="*/ 8815 h 263"/>
                <a:gd name="T4" fmla="*/ 12098 w 362"/>
                <a:gd name="T5" fmla="*/ 6674 h 263"/>
                <a:gd name="T6" fmla="*/ 6049 w 362"/>
                <a:gd name="T7" fmla="*/ 0 h 263"/>
                <a:gd name="T8" fmla="*/ 0 w 362"/>
                <a:gd name="T9" fmla="*/ 6674 h 263"/>
                <a:gd name="T10" fmla="*/ 300 w 362"/>
                <a:gd name="T11" fmla="*/ 8815 h 263"/>
                <a:gd name="T12" fmla="*/ 6049 w 362"/>
                <a:gd name="T13" fmla="*/ 4295 h 2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263">
                  <a:moveTo>
                    <a:pt x="181" y="128"/>
                  </a:moveTo>
                  <a:cubicBezTo>
                    <a:pt x="260" y="128"/>
                    <a:pt x="328" y="184"/>
                    <a:pt x="352" y="263"/>
                  </a:cubicBezTo>
                  <a:cubicBezTo>
                    <a:pt x="358" y="243"/>
                    <a:pt x="362" y="221"/>
                    <a:pt x="362" y="199"/>
                  </a:cubicBezTo>
                  <a:cubicBezTo>
                    <a:pt x="362" y="89"/>
                    <a:pt x="281" y="0"/>
                    <a:pt x="181" y="0"/>
                  </a:cubicBezTo>
                  <a:cubicBezTo>
                    <a:pt x="81" y="0"/>
                    <a:pt x="0" y="89"/>
                    <a:pt x="0" y="199"/>
                  </a:cubicBezTo>
                  <a:cubicBezTo>
                    <a:pt x="0" y="221"/>
                    <a:pt x="3" y="243"/>
                    <a:pt x="9" y="263"/>
                  </a:cubicBezTo>
                  <a:cubicBezTo>
                    <a:pt x="34" y="184"/>
                    <a:pt x="101" y="128"/>
                    <a:pt x="181" y="128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14">
              <a:extLst>
                <a:ext uri="{FF2B5EF4-FFF2-40B4-BE49-F238E27FC236}">
                  <a16:creationId xmlns:a16="http://schemas.microsoft.com/office/drawing/2014/main" id="{85C92526-943D-4B4C-887F-A1E68F37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628"/>
              <a:ext cx="1179" cy="1292"/>
            </a:xfrm>
            <a:custGeom>
              <a:avLst/>
              <a:gdLst>
                <a:gd name="T0" fmla="*/ 12173 w 366"/>
                <a:gd name="T1" fmla="*/ 6727 h 401"/>
                <a:gd name="T2" fmla="*/ 12099 w 366"/>
                <a:gd name="T3" fmla="*/ 6727 h 401"/>
                <a:gd name="T4" fmla="*/ 10324 w 366"/>
                <a:gd name="T5" fmla="*/ 11367 h 401"/>
                <a:gd name="T6" fmla="*/ 6124 w 366"/>
                <a:gd name="T7" fmla="*/ 13278 h 401"/>
                <a:gd name="T8" fmla="*/ 1868 w 366"/>
                <a:gd name="T9" fmla="*/ 11367 h 401"/>
                <a:gd name="T10" fmla="*/ 135 w 366"/>
                <a:gd name="T11" fmla="*/ 6727 h 401"/>
                <a:gd name="T12" fmla="*/ 1868 w 366"/>
                <a:gd name="T13" fmla="*/ 2075 h 401"/>
                <a:gd name="T14" fmla="*/ 6124 w 366"/>
                <a:gd name="T15" fmla="*/ 135 h 401"/>
                <a:gd name="T16" fmla="*/ 10324 w 366"/>
                <a:gd name="T17" fmla="*/ 2075 h 401"/>
                <a:gd name="T18" fmla="*/ 12099 w 366"/>
                <a:gd name="T19" fmla="*/ 6727 h 401"/>
                <a:gd name="T20" fmla="*/ 12173 w 366"/>
                <a:gd name="T21" fmla="*/ 6727 h 401"/>
                <a:gd name="T22" fmla="*/ 12235 w 366"/>
                <a:gd name="T23" fmla="*/ 6727 h 401"/>
                <a:gd name="T24" fmla="*/ 10427 w 366"/>
                <a:gd name="T25" fmla="*/ 1972 h 401"/>
                <a:gd name="T26" fmla="*/ 6124 w 366"/>
                <a:gd name="T27" fmla="*/ 0 h 401"/>
                <a:gd name="T28" fmla="*/ 1775 w 366"/>
                <a:gd name="T29" fmla="*/ 1972 h 401"/>
                <a:gd name="T30" fmla="*/ 0 w 366"/>
                <a:gd name="T31" fmla="*/ 6727 h 401"/>
                <a:gd name="T32" fmla="*/ 1775 w 366"/>
                <a:gd name="T33" fmla="*/ 11470 h 401"/>
                <a:gd name="T34" fmla="*/ 6124 w 366"/>
                <a:gd name="T35" fmla="*/ 13413 h 401"/>
                <a:gd name="T36" fmla="*/ 10427 w 366"/>
                <a:gd name="T37" fmla="*/ 11470 h 401"/>
                <a:gd name="T38" fmla="*/ 12235 w 366"/>
                <a:gd name="T39" fmla="*/ 6727 h 401"/>
                <a:gd name="T40" fmla="*/ 12173 w 366"/>
                <a:gd name="T41" fmla="*/ 6727 h 4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6" h="401">
                  <a:moveTo>
                    <a:pt x="364" y="201"/>
                  </a:moveTo>
                  <a:cubicBezTo>
                    <a:pt x="362" y="201"/>
                    <a:pt x="362" y="201"/>
                    <a:pt x="362" y="201"/>
                  </a:cubicBezTo>
                  <a:cubicBezTo>
                    <a:pt x="362" y="255"/>
                    <a:pt x="342" y="304"/>
                    <a:pt x="309" y="340"/>
                  </a:cubicBezTo>
                  <a:cubicBezTo>
                    <a:pt x="277" y="375"/>
                    <a:pt x="232" y="397"/>
                    <a:pt x="183" y="397"/>
                  </a:cubicBezTo>
                  <a:cubicBezTo>
                    <a:pt x="133" y="397"/>
                    <a:pt x="89" y="375"/>
                    <a:pt x="56" y="340"/>
                  </a:cubicBezTo>
                  <a:cubicBezTo>
                    <a:pt x="24" y="304"/>
                    <a:pt x="4" y="255"/>
                    <a:pt x="4" y="201"/>
                  </a:cubicBezTo>
                  <a:cubicBezTo>
                    <a:pt x="4" y="146"/>
                    <a:pt x="24" y="97"/>
                    <a:pt x="56" y="62"/>
                  </a:cubicBezTo>
                  <a:cubicBezTo>
                    <a:pt x="89" y="26"/>
                    <a:pt x="133" y="4"/>
                    <a:pt x="183" y="4"/>
                  </a:cubicBezTo>
                  <a:cubicBezTo>
                    <a:pt x="232" y="4"/>
                    <a:pt x="277" y="26"/>
                    <a:pt x="309" y="62"/>
                  </a:cubicBezTo>
                  <a:cubicBezTo>
                    <a:pt x="342" y="97"/>
                    <a:pt x="362" y="146"/>
                    <a:pt x="362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6" y="201"/>
                    <a:pt x="366" y="201"/>
                    <a:pt x="366" y="201"/>
                  </a:cubicBezTo>
                  <a:cubicBezTo>
                    <a:pt x="366" y="145"/>
                    <a:pt x="345" y="95"/>
                    <a:pt x="312" y="59"/>
                  </a:cubicBezTo>
                  <a:cubicBezTo>
                    <a:pt x="279" y="23"/>
                    <a:pt x="233" y="0"/>
                    <a:pt x="183" y="0"/>
                  </a:cubicBezTo>
                  <a:cubicBezTo>
                    <a:pt x="132" y="0"/>
                    <a:pt x="86" y="23"/>
                    <a:pt x="53" y="59"/>
                  </a:cubicBezTo>
                  <a:cubicBezTo>
                    <a:pt x="20" y="95"/>
                    <a:pt x="0" y="145"/>
                    <a:pt x="0" y="201"/>
                  </a:cubicBezTo>
                  <a:cubicBezTo>
                    <a:pt x="0" y="256"/>
                    <a:pt x="20" y="306"/>
                    <a:pt x="53" y="343"/>
                  </a:cubicBezTo>
                  <a:cubicBezTo>
                    <a:pt x="86" y="379"/>
                    <a:pt x="132" y="401"/>
                    <a:pt x="183" y="401"/>
                  </a:cubicBezTo>
                  <a:cubicBezTo>
                    <a:pt x="233" y="401"/>
                    <a:pt x="279" y="379"/>
                    <a:pt x="312" y="343"/>
                  </a:cubicBezTo>
                  <a:cubicBezTo>
                    <a:pt x="345" y="306"/>
                    <a:pt x="366" y="256"/>
                    <a:pt x="366" y="201"/>
                  </a:cubicBezTo>
                  <a:cubicBezTo>
                    <a:pt x="364" y="201"/>
                    <a:pt x="364" y="201"/>
                    <a:pt x="364" y="20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Oval 15">
              <a:extLst>
                <a:ext uri="{FF2B5EF4-FFF2-40B4-BE49-F238E27FC236}">
                  <a16:creationId xmlns:a16="http://schemas.microsoft.com/office/drawing/2014/main" id="{5F12D113-42E9-4287-8469-2F756B2B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2014"/>
              <a:ext cx="158" cy="522"/>
            </a:xfrm>
            <a:prstGeom prst="ellipse">
              <a:avLst/>
            </a:prstGeom>
            <a:solidFill>
              <a:srgbClr val="3B8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7" name="Freeform 16">
              <a:extLst>
                <a:ext uri="{FF2B5EF4-FFF2-40B4-BE49-F238E27FC236}">
                  <a16:creationId xmlns:a16="http://schemas.microsoft.com/office/drawing/2014/main" id="{51BBD6AE-EEA2-4E57-87FD-855D6BF7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014"/>
              <a:ext cx="164" cy="522"/>
            </a:xfrm>
            <a:custGeom>
              <a:avLst/>
              <a:gdLst>
                <a:gd name="T0" fmla="*/ 1666 w 51"/>
                <a:gd name="T1" fmla="*/ 2710 h 162"/>
                <a:gd name="T2" fmla="*/ 1666 w 51"/>
                <a:gd name="T3" fmla="*/ 2710 h 162"/>
                <a:gd name="T4" fmla="*/ 1396 w 51"/>
                <a:gd name="T5" fmla="*/ 4621 h 162"/>
                <a:gd name="T6" fmla="*/ 1167 w 51"/>
                <a:gd name="T7" fmla="*/ 5181 h 162"/>
                <a:gd name="T8" fmla="*/ 826 w 51"/>
                <a:gd name="T9" fmla="*/ 5388 h 162"/>
                <a:gd name="T10" fmla="*/ 527 w 51"/>
                <a:gd name="T11" fmla="*/ 5181 h 162"/>
                <a:gd name="T12" fmla="*/ 32 w 51"/>
                <a:gd name="T13" fmla="*/ 2710 h 162"/>
                <a:gd name="T14" fmla="*/ 270 w 51"/>
                <a:gd name="T15" fmla="*/ 799 h 162"/>
                <a:gd name="T16" fmla="*/ 527 w 51"/>
                <a:gd name="T17" fmla="*/ 238 h 162"/>
                <a:gd name="T18" fmla="*/ 826 w 51"/>
                <a:gd name="T19" fmla="*/ 32 h 162"/>
                <a:gd name="T20" fmla="*/ 1167 w 51"/>
                <a:gd name="T21" fmla="*/ 238 h 162"/>
                <a:gd name="T22" fmla="*/ 1666 w 51"/>
                <a:gd name="T23" fmla="*/ 2710 h 162"/>
                <a:gd name="T24" fmla="*/ 1666 w 51"/>
                <a:gd name="T25" fmla="*/ 2710 h 162"/>
                <a:gd name="T26" fmla="*/ 1695 w 51"/>
                <a:gd name="T27" fmla="*/ 2710 h 162"/>
                <a:gd name="T28" fmla="*/ 1428 w 51"/>
                <a:gd name="T29" fmla="*/ 799 h 162"/>
                <a:gd name="T30" fmla="*/ 1167 w 51"/>
                <a:gd name="T31" fmla="*/ 197 h 162"/>
                <a:gd name="T32" fmla="*/ 826 w 51"/>
                <a:gd name="T33" fmla="*/ 0 h 162"/>
                <a:gd name="T34" fmla="*/ 495 w 51"/>
                <a:gd name="T35" fmla="*/ 197 h 162"/>
                <a:gd name="T36" fmla="*/ 0 w 51"/>
                <a:gd name="T37" fmla="*/ 2710 h 162"/>
                <a:gd name="T38" fmla="*/ 238 w 51"/>
                <a:gd name="T39" fmla="*/ 4621 h 162"/>
                <a:gd name="T40" fmla="*/ 495 w 51"/>
                <a:gd name="T41" fmla="*/ 5223 h 162"/>
                <a:gd name="T42" fmla="*/ 826 w 51"/>
                <a:gd name="T43" fmla="*/ 5420 h 162"/>
                <a:gd name="T44" fmla="*/ 1167 w 51"/>
                <a:gd name="T45" fmla="*/ 5223 h 162"/>
                <a:gd name="T46" fmla="*/ 1695 w 51"/>
                <a:gd name="T47" fmla="*/ 2710 h 162"/>
                <a:gd name="T48" fmla="*/ 1666 w 51"/>
                <a:gd name="T49" fmla="*/ 2710 h 1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162">
                  <a:moveTo>
                    <a:pt x="50" y="81"/>
                  </a:moveTo>
                  <a:cubicBezTo>
                    <a:pt x="50" y="81"/>
                    <a:pt x="50" y="81"/>
                    <a:pt x="50" y="81"/>
                  </a:cubicBezTo>
                  <a:cubicBezTo>
                    <a:pt x="50" y="103"/>
                    <a:pt x="47" y="123"/>
                    <a:pt x="42" y="138"/>
                  </a:cubicBezTo>
                  <a:cubicBezTo>
                    <a:pt x="40" y="145"/>
                    <a:pt x="38" y="151"/>
                    <a:pt x="35" y="155"/>
                  </a:cubicBezTo>
                  <a:cubicBezTo>
                    <a:pt x="32" y="159"/>
                    <a:pt x="29" y="161"/>
                    <a:pt x="25" y="161"/>
                  </a:cubicBezTo>
                  <a:cubicBezTo>
                    <a:pt x="22" y="161"/>
                    <a:pt x="19" y="159"/>
                    <a:pt x="16" y="155"/>
                  </a:cubicBezTo>
                  <a:cubicBezTo>
                    <a:pt x="7" y="143"/>
                    <a:pt x="1" y="114"/>
                    <a:pt x="1" y="81"/>
                  </a:cubicBezTo>
                  <a:cubicBezTo>
                    <a:pt x="1" y="59"/>
                    <a:pt x="4" y="38"/>
                    <a:pt x="8" y="24"/>
                  </a:cubicBezTo>
                  <a:cubicBezTo>
                    <a:pt x="11" y="17"/>
                    <a:pt x="13" y="11"/>
                    <a:pt x="16" y="7"/>
                  </a:cubicBezTo>
                  <a:cubicBezTo>
                    <a:pt x="19" y="3"/>
                    <a:pt x="22" y="1"/>
                    <a:pt x="25" y="1"/>
                  </a:cubicBezTo>
                  <a:cubicBezTo>
                    <a:pt x="29" y="1"/>
                    <a:pt x="32" y="3"/>
                    <a:pt x="35" y="7"/>
                  </a:cubicBezTo>
                  <a:cubicBezTo>
                    <a:pt x="43" y="19"/>
                    <a:pt x="50" y="48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59"/>
                    <a:pt x="48" y="38"/>
                    <a:pt x="43" y="24"/>
                  </a:cubicBezTo>
                  <a:cubicBezTo>
                    <a:pt x="41" y="16"/>
                    <a:pt x="38" y="10"/>
                    <a:pt x="35" y="6"/>
                  </a:cubicBezTo>
                  <a:cubicBezTo>
                    <a:pt x="32" y="2"/>
                    <a:pt x="29" y="0"/>
                    <a:pt x="25" y="0"/>
                  </a:cubicBezTo>
                  <a:cubicBezTo>
                    <a:pt x="22" y="0"/>
                    <a:pt x="18" y="2"/>
                    <a:pt x="15" y="6"/>
                  </a:cubicBezTo>
                  <a:cubicBezTo>
                    <a:pt x="6" y="19"/>
                    <a:pt x="0" y="47"/>
                    <a:pt x="0" y="81"/>
                  </a:cubicBezTo>
                  <a:cubicBezTo>
                    <a:pt x="0" y="103"/>
                    <a:pt x="3" y="124"/>
                    <a:pt x="7" y="138"/>
                  </a:cubicBezTo>
                  <a:cubicBezTo>
                    <a:pt x="10" y="146"/>
                    <a:pt x="12" y="152"/>
                    <a:pt x="15" y="156"/>
                  </a:cubicBezTo>
                  <a:cubicBezTo>
                    <a:pt x="18" y="160"/>
                    <a:pt x="22" y="162"/>
                    <a:pt x="25" y="162"/>
                  </a:cubicBezTo>
                  <a:cubicBezTo>
                    <a:pt x="29" y="162"/>
                    <a:pt x="32" y="160"/>
                    <a:pt x="35" y="156"/>
                  </a:cubicBezTo>
                  <a:cubicBezTo>
                    <a:pt x="44" y="143"/>
                    <a:pt x="51" y="114"/>
                    <a:pt x="51" y="81"/>
                  </a:cubicBezTo>
                  <a:cubicBezTo>
                    <a:pt x="50" y="81"/>
                    <a:pt x="50" y="81"/>
                    <a:pt x="50" y="8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7">
              <a:extLst>
                <a:ext uri="{FF2B5EF4-FFF2-40B4-BE49-F238E27FC236}">
                  <a16:creationId xmlns:a16="http://schemas.microsoft.com/office/drawing/2014/main" id="{6F11CB4A-CDF5-43F7-9DF4-6DC48E04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578"/>
              <a:ext cx="2013" cy="419"/>
            </a:xfrm>
            <a:custGeom>
              <a:avLst/>
              <a:gdLst>
                <a:gd name="T0" fmla="*/ 435 w 625"/>
                <a:gd name="T1" fmla="*/ 2607 h 130"/>
                <a:gd name="T2" fmla="*/ 499 w 625"/>
                <a:gd name="T3" fmla="*/ 2482 h 130"/>
                <a:gd name="T4" fmla="*/ 406 w 625"/>
                <a:gd name="T5" fmla="*/ 2411 h 130"/>
                <a:gd name="T6" fmla="*/ 196 w 625"/>
                <a:gd name="T7" fmla="*/ 2275 h 130"/>
                <a:gd name="T8" fmla="*/ 332 w 625"/>
                <a:gd name="T9" fmla="*/ 2411 h 130"/>
                <a:gd name="T10" fmla="*/ 238 w 625"/>
                <a:gd name="T11" fmla="*/ 2346 h 130"/>
                <a:gd name="T12" fmla="*/ 300 w 625"/>
                <a:gd name="T13" fmla="*/ 2440 h 130"/>
                <a:gd name="T14" fmla="*/ 32 w 625"/>
                <a:gd name="T15" fmla="*/ 2275 h 130"/>
                <a:gd name="T16" fmla="*/ 271 w 625"/>
                <a:gd name="T17" fmla="*/ 2546 h 130"/>
                <a:gd name="T18" fmla="*/ 167 w 625"/>
                <a:gd name="T19" fmla="*/ 2546 h 130"/>
                <a:gd name="T20" fmla="*/ 238 w 625"/>
                <a:gd name="T21" fmla="*/ 2575 h 130"/>
                <a:gd name="T22" fmla="*/ 103 w 625"/>
                <a:gd name="T23" fmla="*/ 2514 h 130"/>
                <a:gd name="T24" fmla="*/ 167 w 625"/>
                <a:gd name="T25" fmla="*/ 2575 h 130"/>
                <a:gd name="T26" fmla="*/ 0 w 625"/>
                <a:gd name="T27" fmla="*/ 2482 h 130"/>
                <a:gd name="T28" fmla="*/ 167 w 625"/>
                <a:gd name="T29" fmla="*/ 2649 h 130"/>
                <a:gd name="T30" fmla="*/ 406 w 625"/>
                <a:gd name="T31" fmla="*/ 2878 h 130"/>
                <a:gd name="T32" fmla="*/ 538 w 625"/>
                <a:gd name="T33" fmla="*/ 2949 h 130"/>
                <a:gd name="T34" fmla="*/ 873 w 625"/>
                <a:gd name="T35" fmla="*/ 3178 h 130"/>
                <a:gd name="T36" fmla="*/ 1939 w 625"/>
                <a:gd name="T37" fmla="*/ 3645 h 130"/>
                <a:gd name="T38" fmla="*/ 3443 w 625"/>
                <a:gd name="T39" fmla="*/ 4113 h 130"/>
                <a:gd name="T40" fmla="*/ 5446 w 625"/>
                <a:gd name="T41" fmla="*/ 4351 h 130"/>
                <a:gd name="T42" fmla="*/ 7885 w 625"/>
                <a:gd name="T43" fmla="*/ 4219 h 130"/>
                <a:gd name="T44" fmla="*/ 10861 w 625"/>
                <a:gd name="T45" fmla="*/ 3552 h 130"/>
                <a:gd name="T46" fmla="*/ 20880 w 625"/>
                <a:gd name="T47" fmla="*/ 467 h 130"/>
                <a:gd name="T48" fmla="*/ 12799 w 625"/>
                <a:gd name="T49" fmla="*/ 0 h 130"/>
                <a:gd name="T50" fmla="*/ 7115 w 625"/>
                <a:gd name="T51" fmla="*/ 1744 h 130"/>
                <a:gd name="T52" fmla="*/ 4512 w 625"/>
                <a:gd name="T53" fmla="*/ 3281 h 130"/>
                <a:gd name="T54" fmla="*/ 406 w 625"/>
                <a:gd name="T55" fmla="*/ 2346 h 130"/>
                <a:gd name="T56" fmla="*/ 135 w 625"/>
                <a:gd name="T57" fmla="*/ 2682 h 130"/>
                <a:gd name="T58" fmla="*/ 196 w 625"/>
                <a:gd name="T59" fmla="*/ 2743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25" h="130">
                  <a:moveTo>
                    <a:pt x="13" y="78"/>
                  </a:moveTo>
                  <a:cubicBezTo>
                    <a:pt x="13" y="77"/>
                    <a:pt x="15" y="75"/>
                    <a:pt x="15" y="74"/>
                  </a:cubicBezTo>
                  <a:cubicBezTo>
                    <a:pt x="14" y="73"/>
                    <a:pt x="12" y="72"/>
                    <a:pt x="12" y="72"/>
                  </a:cubicBezTo>
                  <a:cubicBezTo>
                    <a:pt x="10" y="70"/>
                    <a:pt x="8" y="69"/>
                    <a:pt x="6" y="68"/>
                  </a:cubicBezTo>
                  <a:cubicBezTo>
                    <a:pt x="7" y="69"/>
                    <a:pt x="9" y="71"/>
                    <a:pt x="10" y="72"/>
                  </a:cubicBezTo>
                  <a:cubicBezTo>
                    <a:pt x="9" y="72"/>
                    <a:pt x="8" y="71"/>
                    <a:pt x="7" y="70"/>
                  </a:cubicBezTo>
                  <a:cubicBezTo>
                    <a:pt x="7" y="71"/>
                    <a:pt x="8" y="73"/>
                    <a:pt x="9" y="73"/>
                  </a:cubicBezTo>
                  <a:cubicBezTo>
                    <a:pt x="6" y="72"/>
                    <a:pt x="3" y="71"/>
                    <a:pt x="1" y="68"/>
                  </a:cubicBezTo>
                  <a:cubicBezTo>
                    <a:pt x="2" y="72"/>
                    <a:pt x="6" y="73"/>
                    <a:pt x="8" y="76"/>
                  </a:cubicBezTo>
                  <a:cubicBezTo>
                    <a:pt x="7" y="76"/>
                    <a:pt x="6" y="76"/>
                    <a:pt x="5" y="76"/>
                  </a:cubicBezTo>
                  <a:cubicBezTo>
                    <a:pt x="6" y="76"/>
                    <a:pt x="6" y="77"/>
                    <a:pt x="7" y="77"/>
                  </a:cubicBezTo>
                  <a:cubicBezTo>
                    <a:pt x="6" y="77"/>
                    <a:pt x="4" y="76"/>
                    <a:pt x="3" y="75"/>
                  </a:cubicBezTo>
                  <a:cubicBezTo>
                    <a:pt x="4" y="76"/>
                    <a:pt x="4" y="77"/>
                    <a:pt x="5" y="77"/>
                  </a:cubicBezTo>
                  <a:cubicBezTo>
                    <a:pt x="3" y="76"/>
                    <a:pt x="1" y="75"/>
                    <a:pt x="0" y="74"/>
                  </a:cubicBezTo>
                  <a:cubicBezTo>
                    <a:pt x="1" y="76"/>
                    <a:pt x="3" y="78"/>
                    <a:pt x="5" y="79"/>
                  </a:cubicBezTo>
                  <a:cubicBezTo>
                    <a:pt x="7" y="81"/>
                    <a:pt x="9" y="84"/>
                    <a:pt x="12" y="86"/>
                  </a:cubicBezTo>
                  <a:cubicBezTo>
                    <a:pt x="13" y="87"/>
                    <a:pt x="14" y="87"/>
                    <a:pt x="16" y="88"/>
                  </a:cubicBezTo>
                  <a:cubicBezTo>
                    <a:pt x="19" y="91"/>
                    <a:pt x="23" y="93"/>
                    <a:pt x="26" y="95"/>
                  </a:cubicBezTo>
                  <a:cubicBezTo>
                    <a:pt x="36" y="100"/>
                    <a:pt x="47" y="105"/>
                    <a:pt x="58" y="109"/>
                  </a:cubicBezTo>
                  <a:cubicBezTo>
                    <a:pt x="73" y="115"/>
                    <a:pt x="88" y="119"/>
                    <a:pt x="103" y="123"/>
                  </a:cubicBezTo>
                  <a:cubicBezTo>
                    <a:pt x="123" y="127"/>
                    <a:pt x="143" y="129"/>
                    <a:pt x="163" y="130"/>
                  </a:cubicBezTo>
                  <a:cubicBezTo>
                    <a:pt x="187" y="130"/>
                    <a:pt x="212" y="129"/>
                    <a:pt x="236" y="126"/>
                  </a:cubicBezTo>
                  <a:cubicBezTo>
                    <a:pt x="266" y="122"/>
                    <a:pt x="296" y="115"/>
                    <a:pt x="325" y="106"/>
                  </a:cubicBezTo>
                  <a:cubicBezTo>
                    <a:pt x="542" y="41"/>
                    <a:pt x="625" y="14"/>
                    <a:pt x="625" y="14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39" y="45"/>
                    <a:pt x="213" y="52"/>
                  </a:cubicBezTo>
                  <a:cubicBezTo>
                    <a:pt x="213" y="52"/>
                    <a:pt x="181" y="86"/>
                    <a:pt x="135" y="98"/>
                  </a:cubicBezTo>
                  <a:cubicBezTo>
                    <a:pt x="135" y="98"/>
                    <a:pt x="52" y="87"/>
                    <a:pt x="12" y="70"/>
                  </a:cubicBezTo>
                  <a:cubicBezTo>
                    <a:pt x="12" y="70"/>
                    <a:pt x="11" y="77"/>
                    <a:pt x="4" y="80"/>
                  </a:cubicBezTo>
                  <a:cubicBezTo>
                    <a:pt x="4" y="80"/>
                    <a:pt x="5" y="80"/>
                    <a:pt x="6" y="82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8">
              <a:extLst>
                <a:ext uri="{FF2B5EF4-FFF2-40B4-BE49-F238E27FC236}">
                  <a16:creationId xmlns:a16="http://schemas.microsoft.com/office/drawing/2014/main" id="{B18606B3-556D-46D1-A31D-14E8458B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72"/>
              <a:ext cx="2010" cy="428"/>
            </a:xfrm>
            <a:custGeom>
              <a:avLst/>
              <a:gdLst>
                <a:gd name="T0" fmla="*/ 32 w 624"/>
                <a:gd name="T1" fmla="*/ 2764 h 133"/>
                <a:gd name="T2" fmla="*/ 5853 w 624"/>
                <a:gd name="T3" fmla="*/ 4431 h 133"/>
                <a:gd name="T4" fmla="*/ 10791 w 624"/>
                <a:gd name="T5" fmla="*/ 3665 h 133"/>
                <a:gd name="T6" fmla="*/ 20825 w 624"/>
                <a:gd name="T7" fmla="*/ 602 h 133"/>
                <a:gd name="T8" fmla="*/ 20857 w 624"/>
                <a:gd name="T9" fmla="*/ 528 h 133"/>
                <a:gd name="T10" fmla="*/ 20825 w 624"/>
                <a:gd name="T11" fmla="*/ 496 h 133"/>
                <a:gd name="T12" fmla="*/ 12730 w 624"/>
                <a:gd name="T13" fmla="*/ 0 h 133"/>
                <a:gd name="T14" fmla="*/ 12701 w 624"/>
                <a:gd name="T15" fmla="*/ 32 h 133"/>
                <a:gd name="T16" fmla="*/ 12701 w 624"/>
                <a:gd name="T17" fmla="*/ 32 h 133"/>
                <a:gd name="T18" fmla="*/ 7054 w 624"/>
                <a:gd name="T19" fmla="*/ 1728 h 133"/>
                <a:gd name="T20" fmla="*/ 6983 w 624"/>
                <a:gd name="T21" fmla="*/ 1770 h 133"/>
                <a:gd name="T22" fmla="*/ 6983 w 624"/>
                <a:gd name="T23" fmla="*/ 1770 h 133"/>
                <a:gd name="T24" fmla="*/ 4410 w 624"/>
                <a:gd name="T25" fmla="*/ 3263 h 133"/>
                <a:gd name="T26" fmla="*/ 4442 w 624"/>
                <a:gd name="T27" fmla="*/ 3334 h 133"/>
                <a:gd name="T28" fmla="*/ 4442 w 624"/>
                <a:gd name="T29" fmla="*/ 3263 h 133"/>
                <a:gd name="T30" fmla="*/ 3975 w 624"/>
                <a:gd name="T31" fmla="*/ 3199 h 133"/>
                <a:gd name="T32" fmla="*/ 364 w 624"/>
                <a:gd name="T33" fmla="*/ 2362 h 133"/>
                <a:gd name="T34" fmla="*/ 300 w 624"/>
                <a:gd name="T35" fmla="*/ 2362 h 133"/>
                <a:gd name="T36" fmla="*/ 300 w 624"/>
                <a:gd name="T37" fmla="*/ 2433 h 133"/>
                <a:gd name="T38" fmla="*/ 2873 w 624"/>
                <a:gd name="T39" fmla="*/ 3096 h 133"/>
                <a:gd name="T40" fmla="*/ 4410 w 624"/>
                <a:gd name="T41" fmla="*/ 3366 h 133"/>
                <a:gd name="T42" fmla="*/ 4442 w 624"/>
                <a:gd name="T43" fmla="*/ 3366 h 133"/>
                <a:gd name="T44" fmla="*/ 7087 w 624"/>
                <a:gd name="T45" fmla="*/ 1834 h 133"/>
                <a:gd name="T46" fmla="*/ 7054 w 624"/>
                <a:gd name="T47" fmla="*/ 1802 h 133"/>
                <a:gd name="T48" fmla="*/ 7054 w 624"/>
                <a:gd name="T49" fmla="*/ 1834 h 133"/>
                <a:gd name="T50" fmla="*/ 12762 w 624"/>
                <a:gd name="T51" fmla="*/ 103 h 133"/>
                <a:gd name="T52" fmla="*/ 12730 w 624"/>
                <a:gd name="T53" fmla="*/ 61 h 133"/>
                <a:gd name="T54" fmla="*/ 12730 w 624"/>
                <a:gd name="T55" fmla="*/ 103 h 133"/>
                <a:gd name="T56" fmla="*/ 20793 w 624"/>
                <a:gd name="T57" fmla="*/ 602 h 133"/>
                <a:gd name="T58" fmla="*/ 20825 w 624"/>
                <a:gd name="T59" fmla="*/ 528 h 133"/>
                <a:gd name="T60" fmla="*/ 20793 w 624"/>
                <a:gd name="T61" fmla="*/ 496 h 133"/>
                <a:gd name="T62" fmla="*/ 20255 w 624"/>
                <a:gd name="T63" fmla="*/ 663 h 133"/>
                <a:gd name="T64" fmla="*/ 10759 w 624"/>
                <a:gd name="T65" fmla="*/ 3562 h 133"/>
                <a:gd name="T66" fmla="*/ 5853 w 624"/>
                <a:gd name="T67" fmla="*/ 4328 h 133"/>
                <a:gd name="T68" fmla="*/ 1504 w 624"/>
                <a:gd name="T69" fmla="*/ 3501 h 133"/>
                <a:gd name="T70" fmla="*/ 435 w 624"/>
                <a:gd name="T71" fmla="*/ 2932 h 133"/>
                <a:gd name="T72" fmla="*/ 196 w 624"/>
                <a:gd name="T73" fmla="*/ 2764 h 133"/>
                <a:gd name="T74" fmla="*/ 135 w 624"/>
                <a:gd name="T75" fmla="*/ 2703 h 133"/>
                <a:gd name="T76" fmla="*/ 103 w 624"/>
                <a:gd name="T77" fmla="*/ 2703 h 133"/>
                <a:gd name="T78" fmla="*/ 32 w 624"/>
                <a:gd name="T79" fmla="*/ 2703 h 133"/>
                <a:gd name="T80" fmla="*/ 32 w 624"/>
                <a:gd name="T81" fmla="*/ 2764 h 1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4" h="133">
                  <a:moveTo>
                    <a:pt x="1" y="83"/>
                  </a:moveTo>
                  <a:cubicBezTo>
                    <a:pt x="1" y="83"/>
                    <a:pt x="58" y="133"/>
                    <a:pt x="175" y="133"/>
                  </a:cubicBezTo>
                  <a:cubicBezTo>
                    <a:pt x="217" y="133"/>
                    <a:pt x="266" y="127"/>
                    <a:pt x="323" y="110"/>
                  </a:cubicBezTo>
                  <a:cubicBezTo>
                    <a:pt x="540" y="44"/>
                    <a:pt x="623" y="18"/>
                    <a:pt x="623" y="18"/>
                  </a:cubicBezTo>
                  <a:cubicBezTo>
                    <a:pt x="624" y="18"/>
                    <a:pt x="624" y="17"/>
                    <a:pt x="624" y="16"/>
                  </a:cubicBezTo>
                  <a:cubicBezTo>
                    <a:pt x="624" y="15"/>
                    <a:pt x="623" y="15"/>
                    <a:pt x="623" y="15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0" y="0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8" y="3"/>
                    <a:pt x="333" y="46"/>
                    <a:pt x="211" y="52"/>
                  </a:cubicBezTo>
                  <a:cubicBezTo>
                    <a:pt x="210" y="52"/>
                    <a:pt x="210" y="52"/>
                    <a:pt x="209" y="53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6" y="57"/>
                    <a:pt x="175" y="88"/>
                    <a:pt x="132" y="98"/>
                  </a:cubicBezTo>
                  <a:cubicBezTo>
                    <a:pt x="133" y="100"/>
                    <a:pt x="133" y="100"/>
                    <a:pt x="133" y="100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8"/>
                    <a:pt x="128" y="97"/>
                    <a:pt x="119" y="96"/>
                  </a:cubicBezTo>
                  <a:cubicBezTo>
                    <a:pt x="94" y="92"/>
                    <a:pt x="40" y="83"/>
                    <a:pt x="11" y="71"/>
                  </a:cubicBezTo>
                  <a:cubicBezTo>
                    <a:pt x="10" y="70"/>
                    <a:pt x="9" y="71"/>
                    <a:pt x="9" y="71"/>
                  </a:cubicBezTo>
                  <a:cubicBezTo>
                    <a:pt x="8" y="72"/>
                    <a:pt x="9" y="73"/>
                    <a:pt x="9" y="73"/>
                  </a:cubicBezTo>
                  <a:cubicBezTo>
                    <a:pt x="29" y="82"/>
                    <a:pt x="60" y="89"/>
                    <a:pt x="86" y="93"/>
                  </a:cubicBezTo>
                  <a:cubicBezTo>
                    <a:pt x="112" y="98"/>
                    <a:pt x="132" y="101"/>
                    <a:pt x="132" y="101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80" y="89"/>
                    <a:pt x="212" y="55"/>
                    <a:pt x="212" y="55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1" y="55"/>
                    <a:pt x="211" y="55"/>
                    <a:pt x="211" y="55"/>
                  </a:cubicBezTo>
                  <a:cubicBezTo>
                    <a:pt x="338" y="49"/>
                    <a:pt x="382" y="3"/>
                    <a:pt x="382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622" y="18"/>
                    <a:pt x="622" y="18"/>
                    <a:pt x="622" y="18"/>
                  </a:cubicBezTo>
                  <a:cubicBezTo>
                    <a:pt x="623" y="16"/>
                    <a:pt x="623" y="16"/>
                    <a:pt x="623" y="16"/>
                  </a:cubicBezTo>
                  <a:cubicBezTo>
                    <a:pt x="622" y="15"/>
                    <a:pt x="622" y="15"/>
                    <a:pt x="622" y="15"/>
                  </a:cubicBezTo>
                  <a:cubicBezTo>
                    <a:pt x="622" y="15"/>
                    <a:pt x="617" y="17"/>
                    <a:pt x="606" y="20"/>
                  </a:cubicBezTo>
                  <a:cubicBezTo>
                    <a:pt x="572" y="31"/>
                    <a:pt x="485" y="58"/>
                    <a:pt x="322" y="107"/>
                  </a:cubicBezTo>
                  <a:cubicBezTo>
                    <a:pt x="265" y="124"/>
                    <a:pt x="216" y="130"/>
                    <a:pt x="175" y="130"/>
                  </a:cubicBezTo>
                  <a:cubicBezTo>
                    <a:pt x="117" y="130"/>
                    <a:pt x="74" y="118"/>
                    <a:pt x="45" y="105"/>
                  </a:cubicBezTo>
                  <a:cubicBezTo>
                    <a:pt x="31" y="99"/>
                    <a:pt x="21" y="93"/>
                    <a:pt x="13" y="88"/>
                  </a:cubicBezTo>
                  <a:cubicBezTo>
                    <a:pt x="10" y="86"/>
                    <a:pt x="7" y="84"/>
                    <a:pt x="6" y="83"/>
                  </a:cubicBezTo>
                  <a:cubicBezTo>
                    <a:pt x="5" y="82"/>
                    <a:pt x="4" y="82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0"/>
                    <a:pt x="1" y="80"/>
                    <a:pt x="1" y="81"/>
                  </a:cubicBezTo>
                  <a:cubicBezTo>
                    <a:pt x="0" y="81"/>
                    <a:pt x="0" y="82"/>
                    <a:pt x="1" y="8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9">
              <a:extLst>
                <a:ext uri="{FF2B5EF4-FFF2-40B4-BE49-F238E27FC236}">
                  <a16:creationId xmlns:a16="http://schemas.microsoft.com/office/drawing/2014/main" id="{458A80C8-657D-4D99-84E9-F7016B3B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570"/>
              <a:ext cx="2225" cy="754"/>
            </a:xfrm>
            <a:custGeom>
              <a:avLst/>
              <a:gdLst>
                <a:gd name="T0" fmla="*/ 4511 w 691"/>
                <a:gd name="T1" fmla="*/ 2813 h 234"/>
                <a:gd name="T2" fmla="*/ 8514 w 691"/>
                <a:gd name="T3" fmla="*/ 4382 h 234"/>
                <a:gd name="T4" fmla="*/ 16828 w 691"/>
                <a:gd name="T5" fmla="*/ 7121 h 234"/>
                <a:gd name="T6" fmla="*/ 23068 w 691"/>
                <a:gd name="T7" fmla="*/ 7830 h 234"/>
                <a:gd name="T8" fmla="*/ 20270 w 691"/>
                <a:gd name="T9" fmla="*/ 6125 h 234"/>
                <a:gd name="T10" fmla="*/ 15688 w 691"/>
                <a:gd name="T11" fmla="*/ 4411 h 234"/>
                <a:gd name="T12" fmla="*/ 11051 w 691"/>
                <a:gd name="T13" fmla="*/ 2169 h 234"/>
                <a:gd name="T14" fmla="*/ 7911 w 691"/>
                <a:gd name="T15" fmla="*/ 738 h 234"/>
                <a:gd name="T16" fmla="*/ 4946 w 691"/>
                <a:gd name="T17" fmla="*/ 32 h 234"/>
                <a:gd name="T18" fmla="*/ 332 w 691"/>
                <a:gd name="T19" fmla="*/ 1972 h 234"/>
                <a:gd name="T20" fmla="*/ 1536 w 691"/>
                <a:gd name="T21" fmla="*/ 2169 h 234"/>
                <a:gd name="T22" fmla="*/ 2438 w 691"/>
                <a:gd name="T23" fmla="*/ 4215 h 234"/>
                <a:gd name="T24" fmla="*/ 3639 w 691"/>
                <a:gd name="T25" fmla="*/ 3583 h 234"/>
                <a:gd name="T26" fmla="*/ 4511 w 691"/>
                <a:gd name="T27" fmla="*/ 2813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1" h="234">
                  <a:moveTo>
                    <a:pt x="135" y="84"/>
                  </a:moveTo>
                  <a:cubicBezTo>
                    <a:pt x="135" y="84"/>
                    <a:pt x="220" y="108"/>
                    <a:pt x="255" y="131"/>
                  </a:cubicBezTo>
                  <a:cubicBezTo>
                    <a:pt x="290" y="154"/>
                    <a:pt x="425" y="203"/>
                    <a:pt x="504" y="213"/>
                  </a:cubicBezTo>
                  <a:cubicBezTo>
                    <a:pt x="583" y="223"/>
                    <a:pt x="691" y="234"/>
                    <a:pt x="691" y="234"/>
                  </a:cubicBezTo>
                  <a:cubicBezTo>
                    <a:pt x="691" y="234"/>
                    <a:pt x="642" y="188"/>
                    <a:pt x="607" y="183"/>
                  </a:cubicBezTo>
                  <a:cubicBezTo>
                    <a:pt x="572" y="178"/>
                    <a:pt x="510" y="154"/>
                    <a:pt x="470" y="132"/>
                  </a:cubicBezTo>
                  <a:cubicBezTo>
                    <a:pt x="430" y="110"/>
                    <a:pt x="352" y="77"/>
                    <a:pt x="331" y="65"/>
                  </a:cubicBezTo>
                  <a:cubicBezTo>
                    <a:pt x="310" y="53"/>
                    <a:pt x="258" y="26"/>
                    <a:pt x="237" y="22"/>
                  </a:cubicBezTo>
                  <a:cubicBezTo>
                    <a:pt x="216" y="18"/>
                    <a:pt x="192" y="0"/>
                    <a:pt x="148" y="1"/>
                  </a:cubicBezTo>
                  <a:cubicBezTo>
                    <a:pt x="104" y="2"/>
                    <a:pt x="0" y="24"/>
                    <a:pt x="10" y="59"/>
                  </a:cubicBezTo>
                  <a:cubicBezTo>
                    <a:pt x="10" y="59"/>
                    <a:pt x="28" y="43"/>
                    <a:pt x="46" y="65"/>
                  </a:cubicBezTo>
                  <a:cubicBezTo>
                    <a:pt x="63" y="87"/>
                    <a:pt x="64" y="126"/>
                    <a:pt x="73" y="126"/>
                  </a:cubicBezTo>
                  <a:cubicBezTo>
                    <a:pt x="73" y="126"/>
                    <a:pt x="97" y="123"/>
                    <a:pt x="109" y="107"/>
                  </a:cubicBezTo>
                  <a:cubicBezTo>
                    <a:pt x="121" y="91"/>
                    <a:pt x="135" y="84"/>
                    <a:pt x="135" y="84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20">
              <a:extLst>
                <a:ext uri="{FF2B5EF4-FFF2-40B4-BE49-F238E27FC236}">
                  <a16:creationId xmlns:a16="http://schemas.microsoft.com/office/drawing/2014/main" id="{FB3A94FC-0BB6-4718-A804-5F914BB4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509"/>
              <a:ext cx="805" cy="493"/>
            </a:xfrm>
            <a:custGeom>
              <a:avLst/>
              <a:gdLst>
                <a:gd name="T0" fmla="*/ 1336 w 250"/>
                <a:gd name="T1" fmla="*/ 1808 h 153"/>
                <a:gd name="T2" fmla="*/ 1700 w 250"/>
                <a:gd name="T3" fmla="*/ 1537 h 153"/>
                <a:gd name="T4" fmla="*/ 1265 w 250"/>
                <a:gd name="T5" fmla="*/ 799 h 153"/>
                <a:gd name="T6" fmla="*/ 6044 w 250"/>
                <a:gd name="T7" fmla="*/ 4411 h 153"/>
                <a:gd name="T8" fmla="*/ 8346 w 250"/>
                <a:gd name="T9" fmla="*/ 5120 h 153"/>
                <a:gd name="T10" fmla="*/ 963 w 250"/>
                <a:gd name="T11" fmla="*/ 435 h 153"/>
                <a:gd name="T12" fmla="*/ 1336 w 250"/>
                <a:gd name="T13" fmla="*/ 1808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53">
                  <a:moveTo>
                    <a:pt x="40" y="54"/>
                  </a:moveTo>
                  <a:cubicBezTo>
                    <a:pt x="40" y="54"/>
                    <a:pt x="47" y="47"/>
                    <a:pt x="51" y="46"/>
                  </a:cubicBezTo>
                  <a:cubicBezTo>
                    <a:pt x="51" y="46"/>
                    <a:pt x="3" y="22"/>
                    <a:pt x="38" y="24"/>
                  </a:cubicBezTo>
                  <a:cubicBezTo>
                    <a:pt x="73" y="26"/>
                    <a:pt x="156" y="98"/>
                    <a:pt x="181" y="132"/>
                  </a:cubicBezTo>
                  <a:cubicBezTo>
                    <a:pt x="181" y="132"/>
                    <a:pt x="236" y="141"/>
                    <a:pt x="250" y="153"/>
                  </a:cubicBezTo>
                  <a:cubicBezTo>
                    <a:pt x="250" y="153"/>
                    <a:pt x="203" y="0"/>
                    <a:pt x="29" y="13"/>
                  </a:cubicBezTo>
                  <a:cubicBezTo>
                    <a:pt x="15" y="14"/>
                    <a:pt x="0" y="35"/>
                    <a:pt x="40" y="54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1">
              <a:extLst>
                <a:ext uri="{FF2B5EF4-FFF2-40B4-BE49-F238E27FC236}">
                  <a16:creationId xmlns:a16="http://schemas.microsoft.com/office/drawing/2014/main" id="{E753B73E-1402-4452-9A3C-96EFEBCF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544"/>
              <a:ext cx="358" cy="145"/>
            </a:xfrm>
            <a:custGeom>
              <a:avLst/>
              <a:gdLst>
                <a:gd name="T0" fmla="*/ 3693 w 111"/>
                <a:gd name="T1" fmla="*/ 364 h 45"/>
                <a:gd name="T2" fmla="*/ 1238 w 111"/>
                <a:gd name="T3" fmla="*/ 0 h 45"/>
                <a:gd name="T4" fmla="*/ 542 w 111"/>
                <a:gd name="T5" fmla="*/ 0 h 45"/>
                <a:gd name="T6" fmla="*/ 168 w 111"/>
                <a:gd name="T7" fmla="*/ 168 h 45"/>
                <a:gd name="T8" fmla="*/ 0 w 111"/>
                <a:gd name="T9" fmla="*/ 570 h 45"/>
                <a:gd name="T10" fmla="*/ 197 w 111"/>
                <a:gd name="T11" fmla="*/ 1009 h 45"/>
                <a:gd name="T12" fmla="*/ 906 w 111"/>
                <a:gd name="T13" fmla="*/ 1476 h 45"/>
                <a:gd name="T14" fmla="*/ 935 w 111"/>
                <a:gd name="T15" fmla="*/ 1505 h 45"/>
                <a:gd name="T16" fmla="*/ 935 w 111"/>
                <a:gd name="T17" fmla="*/ 1476 h 45"/>
                <a:gd name="T18" fmla="*/ 1009 w 111"/>
                <a:gd name="T19" fmla="*/ 1444 h 45"/>
                <a:gd name="T20" fmla="*/ 1145 w 111"/>
                <a:gd name="T21" fmla="*/ 1308 h 45"/>
                <a:gd name="T22" fmla="*/ 1309 w 111"/>
                <a:gd name="T23" fmla="*/ 1234 h 45"/>
                <a:gd name="T24" fmla="*/ 1445 w 111"/>
                <a:gd name="T25" fmla="*/ 1205 h 45"/>
                <a:gd name="T26" fmla="*/ 1309 w 111"/>
                <a:gd name="T27" fmla="*/ 1141 h 45"/>
                <a:gd name="T28" fmla="*/ 1174 w 111"/>
                <a:gd name="T29" fmla="*/ 1070 h 45"/>
                <a:gd name="T30" fmla="*/ 706 w 111"/>
                <a:gd name="T31" fmla="*/ 799 h 45"/>
                <a:gd name="T32" fmla="*/ 542 w 111"/>
                <a:gd name="T33" fmla="*/ 635 h 45"/>
                <a:gd name="T34" fmla="*/ 468 w 111"/>
                <a:gd name="T35" fmla="*/ 541 h 45"/>
                <a:gd name="T36" fmla="*/ 468 w 111"/>
                <a:gd name="T37" fmla="*/ 541 h 45"/>
                <a:gd name="T38" fmla="*/ 542 w 111"/>
                <a:gd name="T39" fmla="*/ 499 h 45"/>
                <a:gd name="T40" fmla="*/ 706 w 111"/>
                <a:gd name="T41" fmla="*/ 499 h 45"/>
                <a:gd name="T42" fmla="*/ 842 w 111"/>
                <a:gd name="T43" fmla="*/ 499 h 45"/>
                <a:gd name="T44" fmla="*/ 1945 w 111"/>
                <a:gd name="T45" fmla="*/ 934 h 45"/>
                <a:gd name="T46" fmla="*/ 2019 w 111"/>
                <a:gd name="T47" fmla="*/ 902 h 45"/>
                <a:gd name="T48" fmla="*/ 1977 w 111"/>
                <a:gd name="T49" fmla="*/ 841 h 45"/>
                <a:gd name="T50" fmla="*/ 842 w 111"/>
                <a:gd name="T51" fmla="*/ 406 h 45"/>
                <a:gd name="T52" fmla="*/ 706 w 111"/>
                <a:gd name="T53" fmla="*/ 406 h 45"/>
                <a:gd name="T54" fmla="*/ 468 w 111"/>
                <a:gd name="T55" fmla="*/ 435 h 45"/>
                <a:gd name="T56" fmla="*/ 406 w 111"/>
                <a:gd name="T57" fmla="*/ 467 h 45"/>
                <a:gd name="T58" fmla="*/ 364 w 111"/>
                <a:gd name="T59" fmla="*/ 541 h 45"/>
                <a:gd name="T60" fmla="*/ 406 w 111"/>
                <a:gd name="T61" fmla="*/ 664 h 45"/>
                <a:gd name="T62" fmla="*/ 603 w 111"/>
                <a:gd name="T63" fmla="*/ 841 h 45"/>
                <a:gd name="T64" fmla="*/ 1280 w 111"/>
                <a:gd name="T65" fmla="*/ 1234 h 45"/>
                <a:gd name="T66" fmla="*/ 1280 w 111"/>
                <a:gd name="T67" fmla="*/ 1173 h 45"/>
                <a:gd name="T68" fmla="*/ 1280 w 111"/>
                <a:gd name="T69" fmla="*/ 1141 h 45"/>
                <a:gd name="T70" fmla="*/ 1009 w 111"/>
                <a:gd name="T71" fmla="*/ 1266 h 45"/>
                <a:gd name="T72" fmla="*/ 874 w 111"/>
                <a:gd name="T73" fmla="*/ 1402 h 45"/>
                <a:gd name="T74" fmla="*/ 906 w 111"/>
                <a:gd name="T75" fmla="*/ 1444 h 45"/>
                <a:gd name="T76" fmla="*/ 935 w 111"/>
                <a:gd name="T77" fmla="*/ 1402 h 45"/>
                <a:gd name="T78" fmla="*/ 271 w 111"/>
                <a:gd name="T79" fmla="*/ 934 h 45"/>
                <a:gd name="T80" fmla="*/ 103 w 111"/>
                <a:gd name="T81" fmla="*/ 570 h 45"/>
                <a:gd name="T82" fmla="*/ 239 w 111"/>
                <a:gd name="T83" fmla="*/ 238 h 45"/>
                <a:gd name="T84" fmla="*/ 542 w 111"/>
                <a:gd name="T85" fmla="*/ 103 h 45"/>
                <a:gd name="T86" fmla="*/ 1238 w 111"/>
                <a:gd name="T87" fmla="*/ 103 h 45"/>
                <a:gd name="T88" fmla="*/ 3661 w 111"/>
                <a:gd name="T89" fmla="*/ 467 h 45"/>
                <a:gd name="T90" fmla="*/ 3725 w 111"/>
                <a:gd name="T91" fmla="*/ 435 h 45"/>
                <a:gd name="T92" fmla="*/ 3693 w 111"/>
                <a:gd name="T93" fmla="*/ 364 h 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1" h="45">
                  <a:moveTo>
                    <a:pt x="110" y="11"/>
                  </a:moveTo>
                  <a:cubicBezTo>
                    <a:pt x="89" y="4"/>
                    <a:pt x="65" y="0"/>
                    <a:pt x="37" y="0"/>
                  </a:cubicBezTo>
                  <a:cubicBezTo>
                    <a:pt x="30" y="0"/>
                    <a:pt x="23" y="0"/>
                    <a:pt x="16" y="0"/>
                  </a:cubicBezTo>
                  <a:cubicBezTo>
                    <a:pt x="12" y="1"/>
                    <a:pt x="8" y="2"/>
                    <a:pt x="5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1"/>
                    <a:pt x="2" y="26"/>
                    <a:pt x="6" y="30"/>
                  </a:cubicBezTo>
                  <a:cubicBezTo>
                    <a:pt x="10" y="35"/>
                    <a:pt x="17" y="40"/>
                    <a:pt x="27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9" y="44"/>
                    <a:pt x="30" y="43"/>
                  </a:cubicBezTo>
                  <a:cubicBezTo>
                    <a:pt x="31" y="42"/>
                    <a:pt x="32" y="41"/>
                    <a:pt x="34" y="39"/>
                  </a:cubicBezTo>
                  <a:cubicBezTo>
                    <a:pt x="36" y="38"/>
                    <a:pt x="37" y="37"/>
                    <a:pt x="39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7" y="33"/>
                    <a:pt x="35" y="32"/>
                  </a:cubicBezTo>
                  <a:cubicBezTo>
                    <a:pt x="31" y="30"/>
                    <a:pt x="26" y="27"/>
                    <a:pt x="21" y="24"/>
                  </a:cubicBezTo>
                  <a:cubicBezTo>
                    <a:pt x="19" y="22"/>
                    <a:pt x="17" y="21"/>
                    <a:pt x="16" y="19"/>
                  </a:cubicBezTo>
                  <a:cubicBezTo>
                    <a:pt x="14" y="18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6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2" y="15"/>
                    <a:pt x="23" y="15"/>
                    <a:pt x="25" y="15"/>
                  </a:cubicBezTo>
                  <a:cubicBezTo>
                    <a:pt x="33" y="15"/>
                    <a:pt x="45" y="20"/>
                    <a:pt x="58" y="28"/>
                  </a:cubicBezTo>
                  <a:cubicBezTo>
                    <a:pt x="58" y="28"/>
                    <a:pt x="59" y="28"/>
                    <a:pt x="60" y="27"/>
                  </a:cubicBezTo>
                  <a:cubicBezTo>
                    <a:pt x="60" y="26"/>
                    <a:pt x="60" y="25"/>
                    <a:pt x="59" y="25"/>
                  </a:cubicBezTo>
                  <a:cubicBezTo>
                    <a:pt x="46" y="17"/>
                    <a:pt x="34" y="12"/>
                    <a:pt x="25" y="12"/>
                  </a:cubicBezTo>
                  <a:cubicBezTo>
                    <a:pt x="23" y="12"/>
                    <a:pt x="22" y="12"/>
                    <a:pt x="21" y="12"/>
                  </a:cubicBezTo>
                  <a:cubicBezTo>
                    <a:pt x="18" y="12"/>
                    <a:pt x="15" y="12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8"/>
                    <a:pt x="11" y="19"/>
                    <a:pt x="12" y="20"/>
                  </a:cubicBezTo>
                  <a:cubicBezTo>
                    <a:pt x="14" y="22"/>
                    <a:pt x="16" y="23"/>
                    <a:pt x="18" y="25"/>
                  </a:cubicBezTo>
                  <a:cubicBezTo>
                    <a:pt x="26" y="31"/>
                    <a:pt x="38" y="36"/>
                    <a:pt x="38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5" y="34"/>
                    <a:pt x="33" y="36"/>
                    <a:pt x="30" y="38"/>
                  </a:cubicBezTo>
                  <a:cubicBezTo>
                    <a:pt x="28" y="40"/>
                    <a:pt x="26" y="42"/>
                    <a:pt x="26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8" y="37"/>
                    <a:pt x="12" y="33"/>
                    <a:pt x="8" y="28"/>
                  </a:cubicBezTo>
                  <a:cubicBezTo>
                    <a:pt x="4" y="24"/>
                    <a:pt x="3" y="20"/>
                    <a:pt x="3" y="17"/>
                  </a:cubicBezTo>
                  <a:cubicBezTo>
                    <a:pt x="3" y="13"/>
                    <a:pt x="4" y="10"/>
                    <a:pt x="7" y="7"/>
                  </a:cubicBezTo>
                  <a:cubicBezTo>
                    <a:pt x="10" y="5"/>
                    <a:pt x="13" y="4"/>
                    <a:pt x="16" y="3"/>
                  </a:cubicBezTo>
                  <a:cubicBezTo>
                    <a:pt x="23" y="3"/>
                    <a:pt x="30" y="3"/>
                    <a:pt x="37" y="3"/>
                  </a:cubicBezTo>
                  <a:cubicBezTo>
                    <a:pt x="64" y="3"/>
                    <a:pt x="88" y="7"/>
                    <a:pt x="109" y="14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1" y="13"/>
                    <a:pt x="111" y="12"/>
                    <a:pt x="110" y="1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2">
              <a:extLst>
                <a:ext uri="{FF2B5EF4-FFF2-40B4-BE49-F238E27FC236}">
                  <a16:creationId xmlns:a16="http://schemas.microsoft.com/office/drawing/2014/main" id="{6B5C2EF4-51E4-4606-BDC4-E24560EF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8" cy="77"/>
            </a:xfrm>
            <a:custGeom>
              <a:avLst/>
              <a:gdLst>
                <a:gd name="T0" fmla="*/ 352 w 12"/>
                <a:gd name="T1" fmla="*/ 732 h 24"/>
                <a:gd name="T2" fmla="*/ 101 w 12"/>
                <a:gd name="T3" fmla="*/ 32 h 24"/>
                <a:gd name="T4" fmla="*/ 32 w 12"/>
                <a:gd name="T5" fmla="*/ 0 h 24"/>
                <a:gd name="T6" fmla="*/ 0 w 12"/>
                <a:gd name="T7" fmla="*/ 61 h 24"/>
                <a:gd name="T8" fmla="*/ 190 w 12"/>
                <a:gd name="T9" fmla="*/ 565 h 24"/>
                <a:gd name="T10" fmla="*/ 250 w 12"/>
                <a:gd name="T11" fmla="*/ 690 h 24"/>
                <a:gd name="T12" fmla="*/ 250 w 12"/>
                <a:gd name="T13" fmla="*/ 760 h 24"/>
                <a:gd name="T14" fmla="*/ 320 w 12"/>
                <a:gd name="T15" fmla="*/ 792 h 24"/>
                <a:gd name="T16" fmla="*/ 352 w 12"/>
                <a:gd name="T17" fmla="*/ 732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4">
                  <a:moveTo>
                    <a:pt x="11" y="22"/>
                  </a:moveTo>
                  <a:cubicBezTo>
                    <a:pt x="11" y="22"/>
                    <a:pt x="9" y="14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8"/>
                    <a:pt x="5" y="14"/>
                    <a:pt x="6" y="17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9" y="23"/>
                    <a:pt x="10" y="24"/>
                    <a:pt x="10" y="24"/>
                  </a:cubicBezTo>
                  <a:cubicBezTo>
                    <a:pt x="11" y="23"/>
                    <a:pt x="12" y="23"/>
                    <a:pt x="11" y="2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3">
              <a:extLst>
                <a:ext uri="{FF2B5EF4-FFF2-40B4-BE49-F238E27FC236}">
                  <a16:creationId xmlns:a16="http://schemas.microsoft.com/office/drawing/2014/main" id="{59481C51-B1A0-49BE-9C4F-4D04A6031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834"/>
              <a:ext cx="97" cy="106"/>
            </a:xfrm>
            <a:custGeom>
              <a:avLst/>
              <a:gdLst>
                <a:gd name="T0" fmla="*/ 32 w 30"/>
                <a:gd name="T1" fmla="*/ 103 h 33"/>
                <a:gd name="T2" fmla="*/ 909 w 30"/>
                <a:gd name="T3" fmla="*/ 1063 h 33"/>
                <a:gd name="T4" fmla="*/ 983 w 30"/>
                <a:gd name="T5" fmla="*/ 1063 h 33"/>
                <a:gd name="T6" fmla="*/ 983 w 30"/>
                <a:gd name="T7" fmla="*/ 989 h 33"/>
                <a:gd name="T8" fmla="*/ 103 w 30"/>
                <a:gd name="T9" fmla="*/ 0 h 33"/>
                <a:gd name="T10" fmla="*/ 32 w 30"/>
                <a:gd name="T11" fmla="*/ 0 h 33"/>
                <a:gd name="T12" fmla="*/ 32 w 30"/>
                <a:gd name="T13" fmla="*/ 1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" y="3"/>
                  </a:moveTo>
                  <a:cubicBezTo>
                    <a:pt x="12" y="13"/>
                    <a:pt x="21" y="24"/>
                    <a:pt x="27" y="32"/>
                  </a:cubicBezTo>
                  <a:cubicBezTo>
                    <a:pt x="28" y="32"/>
                    <a:pt x="28" y="33"/>
                    <a:pt x="29" y="32"/>
                  </a:cubicBezTo>
                  <a:cubicBezTo>
                    <a:pt x="30" y="32"/>
                    <a:pt x="30" y="31"/>
                    <a:pt x="29" y="30"/>
                  </a:cubicBezTo>
                  <a:cubicBezTo>
                    <a:pt x="23" y="22"/>
                    <a:pt x="14" y="1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4">
              <a:extLst>
                <a:ext uri="{FF2B5EF4-FFF2-40B4-BE49-F238E27FC236}">
                  <a16:creationId xmlns:a16="http://schemas.microsoft.com/office/drawing/2014/main" id="{B2B33D60-C332-491C-8BFF-8A93AFC2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470"/>
              <a:ext cx="252" cy="161"/>
            </a:xfrm>
            <a:custGeom>
              <a:avLst/>
              <a:gdLst>
                <a:gd name="T0" fmla="*/ 814 w 78"/>
                <a:gd name="T1" fmla="*/ 1307 h 50"/>
                <a:gd name="T2" fmla="*/ 1044 w 78"/>
                <a:gd name="T3" fmla="*/ 934 h 50"/>
                <a:gd name="T4" fmla="*/ 1212 w 78"/>
                <a:gd name="T5" fmla="*/ 1307 h 50"/>
                <a:gd name="T6" fmla="*/ 1586 w 78"/>
                <a:gd name="T7" fmla="*/ 1668 h 50"/>
                <a:gd name="T8" fmla="*/ 1076 w 78"/>
                <a:gd name="T9" fmla="*/ 0 h 50"/>
                <a:gd name="T10" fmla="*/ 304 w 78"/>
                <a:gd name="T11" fmla="*/ 167 h 50"/>
                <a:gd name="T12" fmla="*/ 0 w 78"/>
                <a:gd name="T13" fmla="*/ 332 h 50"/>
                <a:gd name="T14" fmla="*/ 814 w 78"/>
                <a:gd name="T15" fmla="*/ 130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50">
                  <a:moveTo>
                    <a:pt x="24" y="39"/>
                  </a:moveTo>
                  <a:cubicBezTo>
                    <a:pt x="24" y="39"/>
                    <a:pt x="24" y="32"/>
                    <a:pt x="31" y="28"/>
                  </a:cubicBezTo>
                  <a:cubicBezTo>
                    <a:pt x="31" y="28"/>
                    <a:pt x="40" y="33"/>
                    <a:pt x="36" y="39"/>
                  </a:cubicBezTo>
                  <a:cubicBezTo>
                    <a:pt x="36" y="39"/>
                    <a:pt x="34" y="42"/>
                    <a:pt x="47" y="50"/>
                  </a:cubicBezTo>
                  <a:cubicBezTo>
                    <a:pt x="47" y="50"/>
                    <a:pt x="78" y="26"/>
                    <a:pt x="32" y="0"/>
                  </a:cubicBezTo>
                  <a:cubicBezTo>
                    <a:pt x="32" y="0"/>
                    <a:pt x="13" y="2"/>
                    <a:pt x="9" y="5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9" y="37"/>
                    <a:pt x="24" y="39"/>
                  </a:cubicBezTo>
                  <a:close/>
                </a:path>
              </a:pathLst>
            </a:custGeom>
            <a:solidFill>
              <a:srgbClr val="D5E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5">
              <a:extLst>
                <a:ext uri="{FF2B5EF4-FFF2-40B4-BE49-F238E27FC236}">
                  <a16:creationId xmlns:a16="http://schemas.microsoft.com/office/drawing/2014/main" id="{303FCA24-C5A2-418D-B0B2-5FB9F27C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467"/>
              <a:ext cx="190" cy="167"/>
            </a:xfrm>
            <a:custGeom>
              <a:avLst/>
              <a:gdLst>
                <a:gd name="T0" fmla="*/ 873 w 59"/>
                <a:gd name="T1" fmla="*/ 1320 h 52"/>
                <a:gd name="T2" fmla="*/ 902 w 59"/>
                <a:gd name="T3" fmla="*/ 1156 h 52"/>
                <a:gd name="T4" fmla="*/ 1069 w 59"/>
                <a:gd name="T5" fmla="*/ 960 h 52"/>
                <a:gd name="T6" fmla="*/ 1069 w 59"/>
                <a:gd name="T7" fmla="*/ 989 h 52"/>
                <a:gd name="T8" fmla="*/ 1233 w 59"/>
                <a:gd name="T9" fmla="*/ 1227 h 52"/>
                <a:gd name="T10" fmla="*/ 1204 w 59"/>
                <a:gd name="T11" fmla="*/ 1288 h 52"/>
                <a:gd name="T12" fmla="*/ 1204 w 59"/>
                <a:gd name="T13" fmla="*/ 1320 h 52"/>
                <a:gd name="T14" fmla="*/ 1565 w 59"/>
                <a:gd name="T15" fmla="*/ 1692 h 52"/>
                <a:gd name="T16" fmla="*/ 1607 w 59"/>
                <a:gd name="T17" fmla="*/ 1692 h 52"/>
                <a:gd name="T18" fmla="*/ 1130 w 59"/>
                <a:gd name="T19" fmla="*/ 0 h 52"/>
                <a:gd name="T20" fmla="*/ 1098 w 59"/>
                <a:gd name="T21" fmla="*/ 0 h 52"/>
                <a:gd name="T22" fmla="*/ 499 w 59"/>
                <a:gd name="T23" fmla="*/ 103 h 52"/>
                <a:gd name="T24" fmla="*/ 103 w 59"/>
                <a:gd name="T25" fmla="*/ 299 h 52"/>
                <a:gd name="T26" fmla="*/ 32 w 59"/>
                <a:gd name="T27" fmla="*/ 331 h 52"/>
                <a:gd name="T28" fmla="*/ 0 w 59"/>
                <a:gd name="T29" fmla="*/ 360 h 52"/>
                <a:gd name="T30" fmla="*/ 841 w 59"/>
                <a:gd name="T31" fmla="*/ 1362 h 52"/>
                <a:gd name="T32" fmla="*/ 873 w 59"/>
                <a:gd name="T33" fmla="*/ 1320 h 52"/>
                <a:gd name="T34" fmla="*/ 873 w 59"/>
                <a:gd name="T35" fmla="*/ 1288 h 52"/>
                <a:gd name="T36" fmla="*/ 103 w 59"/>
                <a:gd name="T37" fmla="*/ 495 h 52"/>
                <a:gd name="T38" fmla="*/ 61 w 59"/>
                <a:gd name="T39" fmla="*/ 360 h 52"/>
                <a:gd name="T40" fmla="*/ 32 w 59"/>
                <a:gd name="T41" fmla="*/ 401 h 52"/>
                <a:gd name="T42" fmla="*/ 499 w 59"/>
                <a:gd name="T43" fmla="*/ 164 h 52"/>
                <a:gd name="T44" fmla="*/ 1098 w 59"/>
                <a:gd name="T45" fmla="*/ 61 h 52"/>
                <a:gd name="T46" fmla="*/ 1098 w 59"/>
                <a:gd name="T47" fmla="*/ 61 h 52"/>
                <a:gd name="T48" fmla="*/ 1733 w 59"/>
                <a:gd name="T49" fmla="*/ 1497 h 52"/>
                <a:gd name="T50" fmla="*/ 1607 w 59"/>
                <a:gd name="T51" fmla="*/ 1619 h 52"/>
                <a:gd name="T52" fmla="*/ 1607 w 59"/>
                <a:gd name="T53" fmla="*/ 1692 h 52"/>
                <a:gd name="T54" fmla="*/ 1336 w 59"/>
                <a:gd name="T55" fmla="*/ 1423 h 52"/>
                <a:gd name="T56" fmla="*/ 1266 w 59"/>
                <a:gd name="T57" fmla="*/ 1320 h 52"/>
                <a:gd name="T58" fmla="*/ 1266 w 59"/>
                <a:gd name="T59" fmla="*/ 1320 h 52"/>
                <a:gd name="T60" fmla="*/ 1266 w 59"/>
                <a:gd name="T61" fmla="*/ 1320 h 52"/>
                <a:gd name="T62" fmla="*/ 1233 w 59"/>
                <a:gd name="T63" fmla="*/ 1320 h 52"/>
                <a:gd name="T64" fmla="*/ 1307 w 59"/>
                <a:gd name="T65" fmla="*/ 1227 h 52"/>
                <a:gd name="T66" fmla="*/ 1098 w 59"/>
                <a:gd name="T67" fmla="*/ 928 h 52"/>
                <a:gd name="T68" fmla="*/ 1069 w 59"/>
                <a:gd name="T69" fmla="*/ 928 h 52"/>
                <a:gd name="T70" fmla="*/ 799 w 59"/>
                <a:gd name="T71" fmla="*/ 1320 h 52"/>
                <a:gd name="T72" fmla="*/ 841 w 59"/>
                <a:gd name="T73" fmla="*/ 1320 h 52"/>
                <a:gd name="T74" fmla="*/ 841 w 59"/>
                <a:gd name="T75" fmla="*/ 1320 h 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9" h="52">
                  <a:moveTo>
                    <a:pt x="25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9"/>
                    <a:pt x="26" y="37"/>
                    <a:pt x="27" y="35"/>
                  </a:cubicBezTo>
                  <a:cubicBezTo>
                    <a:pt x="28" y="33"/>
                    <a:pt x="30" y="31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4" y="31"/>
                    <a:pt x="35" y="32"/>
                  </a:cubicBezTo>
                  <a:cubicBezTo>
                    <a:pt x="36" y="34"/>
                    <a:pt x="37" y="35"/>
                    <a:pt x="37" y="37"/>
                  </a:cubicBezTo>
                  <a:cubicBezTo>
                    <a:pt x="37" y="37"/>
                    <a:pt x="37" y="38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1"/>
                    <a:pt x="36" y="43"/>
                    <a:pt x="38" y="44"/>
                  </a:cubicBezTo>
                  <a:cubicBezTo>
                    <a:pt x="40" y="46"/>
                    <a:pt x="42" y="49"/>
                    <a:pt x="47" y="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59" y="43"/>
                    <a:pt x="59" y="31"/>
                  </a:cubicBezTo>
                  <a:cubicBezTo>
                    <a:pt x="59" y="22"/>
                    <a:pt x="53" y="1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8" y="1"/>
                    <a:pt x="23" y="2"/>
                  </a:cubicBezTo>
                  <a:cubicBezTo>
                    <a:pt x="20" y="2"/>
                    <a:pt x="17" y="3"/>
                    <a:pt x="15" y="3"/>
                  </a:cubicBezTo>
                  <a:cubicBezTo>
                    <a:pt x="12" y="4"/>
                    <a:pt x="10" y="5"/>
                    <a:pt x="9" y="6"/>
                  </a:cubicBezTo>
                  <a:cubicBezTo>
                    <a:pt x="7" y="7"/>
                    <a:pt x="5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2" y="18"/>
                    <a:pt x="6" y="25"/>
                  </a:cubicBezTo>
                  <a:cubicBezTo>
                    <a:pt x="11" y="32"/>
                    <a:pt x="17" y="40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18" y="38"/>
                    <a:pt x="12" y="31"/>
                    <a:pt x="8" y="24"/>
                  </a:cubicBezTo>
                  <a:cubicBezTo>
                    <a:pt x="6" y="21"/>
                    <a:pt x="5" y="17"/>
                    <a:pt x="3" y="15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6" y="10"/>
                    <a:pt x="10" y="7"/>
                  </a:cubicBezTo>
                  <a:cubicBezTo>
                    <a:pt x="11" y="6"/>
                    <a:pt x="13" y="6"/>
                    <a:pt x="15" y="5"/>
                  </a:cubicBezTo>
                  <a:cubicBezTo>
                    <a:pt x="19" y="4"/>
                    <a:pt x="24" y="3"/>
                    <a:pt x="27" y="3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52" y="13"/>
                    <a:pt x="57" y="23"/>
                    <a:pt x="57" y="31"/>
                  </a:cubicBezTo>
                  <a:cubicBezTo>
                    <a:pt x="57" y="37"/>
                    <a:pt x="55" y="41"/>
                    <a:pt x="52" y="45"/>
                  </a:cubicBezTo>
                  <a:cubicBezTo>
                    <a:pt x="51" y="46"/>
                    <a:pt x="50" y="48"/>
                    <a:pt x="49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3" y="47"/>
                    <a:pt x="41" y="45"/>
                    <a:pt x="40" y="43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9" y="34"/>
                    <a:pt x="37" y="32"/>
                    <a:pt x="36" y="30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lnTo>
                    <a:pt x="25" y="4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6">
              <a:extLst>
                <a:ext uri="{FF2B5EF4-FFF2-40B4-BE49-F238E27FC236}">
                  <a16:creationId xmlns:a16="http://schemas.microsoft.com/office/drawing/2014/main" id="{A956FB42-11CB-4BA3-9B68-8A16A31C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489"/>
              <a:ext cx="80" cy="71"/>
            </a:xfrm>
            <a:custGeom>
              <a:avLst/>
              <a:gdLst>
                <a:gd name="T0" fmla="*/ 819 w 25"/>
                <a:gd name="T1" fmla="*/ 707 h 22"/>
                <a:gd name="T2" fmla="*/ 32 w 25"/>
                <a:gd name="T3" fmla="*/ 0 h 22"/>
                <a:gd name="T4" fmla="*/ 0 w 25"/>
                <a:gd name="T5" fmla="*/ 61 h 22"/>
                <a:gd name="T6" fmla="*/ 522 w 25"/>
                <a:gd name="T7" fmla="*/ 468 h 22"/>
                <a:gd name="T8" fmla="*/ 685 w 25"/>
                <a:gd name="T9" fmla="*/ 678 h 22"/>
                <a:gd name="T10" fmla="*/ 787 w 25"/>
                <a:gd name="T11" fmla="*/ 739 h 22"/>
                <a:gd name="T12" fmla="*/ 819 w 25"/>
                <a:gd name="T13" fmla="*/ 70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21"/>
                  </a:moveTo>
                  <a:cubicBezTo>
                    <a:pt x="25" y="21"/>
                    <a:pt x="12" y="7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5"/>
                    <a:pt x="11" y="10"/>
                    <a:pt x="16" y="14"/>
                  </a:cubicBezTo>
                  <a:cubicBezTo>
                    <a:pt x="18" y="17"/>
                    <a:pt x="20" y="18"/>
                    <a:pt x="21" y="20"/>
                  </a:cubicBezTo>
                  <a:cubicBezTo>
                    <a:pt x="23" y="21"/>
                    <a:pt x="24" y="22"/>
                    <a:pt x="24" y="22"/>
                  </a:cubicBezTo>
                  <a:lnTo>
                    <a:pt x="25" y="2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7">
              <a:extLst>
                <a:ext uri="{FF2B5EF4-FFF2-40B4-BE49-F238E27FC236}">
                  <a16:creationId xmlns:a16="http://schemas.microsoft.com/office/drawing/2014/main" id="{D95E598B-7C58-404A-B19B-0E768551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275"/>
              <a:ext cx="886" cy="822"/>
            </a:xfrm>
            <a:custGeom>
              <a:avLst/>
              <a:gdLst>
                <a:gd name="T0" fmla="*/ 1505 w 275"/>
                <a:gd name="T1" fmla="*/ 6267 h 255"/>
                <a:gd name="T2" fmla="*/ 2948 w 275"/>
                <a:gd name="T3" fmla="*/ 7140 h 255"/>
                <a:gd name="T4" fmla="*/ 6550 w 275"/>
                <a:gd name="T5" fmla="*/ 0 h 255"/>
                <a:gd name="T6" fmla="*/ 9198 w 275"/>
                <a:gd name="T7" fmla="*/ 1673 h 255"/>
                <a:gd name="T8" fmla="*/ 4714 w 275"/>
                <a:gd name="T9" fmla="*/ 8001 h 255"/>
                <a:gd name="T10" fmla="*/ 0 w 275"/>
                <a:gd name="T11" fmla="*/ 6537 h 255"/>
                <a:gd name="T12" fmla="*/ 1505 w 275"/>
                <a:gd name="T13" fmla="*/ 6267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255">
                  <a:moveTo>
                    <a:pt x="45" y="187"/>
                  </a:moveTo>
                  <a:cubicBezTo>
                    <a:pt x="45" y="187"/>
                    <a:pt x="52" y="216"/>
                    <a:pt x="88" y="213"/>
                  </a:cubicBezTo>
                  <a:cubicBezTo>
                    <a:pt x="88" y="213"/>
                    <a:pt x="177" y="139"/>
                    <a:pt x="196" y="0"/>
                  </a:cubicBezTo>
                  <a:cubicBezTo>
                    <a:pt x="196" y="0"/>
                    <a:pt x="257" y="28"/>
                    <a:pt x="275" y="50"/>
                  </a:cubicBezTo>
                  <a:cubicBezTo>
                    <a:pt x="275" y="50"/>
                    <a:pt x="241" y="175"/>
                    <a:pt x="141" y="239"/>
                  </a:cubicBezTo>
                  <a:cubicBezTo>
                    <a:pt x="119" y="253"/>
                    <a:pt x="20" y="255"/>
                    <a:pt x="0" y="195"/>
                  </a:cubicBezTo>
                  <a:cubicBezTo>
                    <a:pt x="0" y="195"/>
                    <a:pt x="20" y="201"/>
                    <a:pt x="45" y="187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8">
              <a:extLst>
                <a:ext uri="{FF2B5EF4-FFF2-40B4-BE49-F238E27FC236}">
                  <a16:creationId xmlns:a16="http://schemas.microsoft.com/office/drawing/2014/main" id="{9D33E88E-36C4-4293-A3C8-1822AB48B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239" cy="74"/>
            </a:xfrm>
            <a:custGeom>
              <a:avLst/>
              <a:gdLst>
                <a:gd name="T0" fmla="*/ 2390 w 74"/>
                <a:gd name="T1" fmla="*/ 32 h 23"/>
                <a:gd name="T2" fmla="*/ 2390 w 74"/>
                <a:gd name="T3" fmla="*/ 32 h 23"/>
                <a:gd name="T4" fmla="*/ 982 w 74"/>
                <a:gd name="T5" fmla="*/ 663 h 23"/>
                <a:gd name="T6" fmla="*/ 103 w 74"/>
                <a:gd name="T7" fmla="*/ 331 h 23"/>
                <a:gd name="T8" fmla="*/ 0 w 74"/>
                <a:gd name="T9" fmla="*/ 331 h 23"/>
                <a:gd name="T10" fmla="*/ 32 w 74"/>
                <a:gd name="T11" fmla="*/ 434 h 23"/>
                <a:gd name="T12" fmla="*/ 982 w 74"/>
                <a:gd name="T13" fmla="*/ 766 h 23"/>
                <a:gd name="T14" fmla="*/ 2461 w 74"/>
                <a:gd name="T15" fmla="*/ 103 h 23"/>
                <a:gd name="T16" fmla="*/ 2461 w 74"/>
                <a:gd name="T17" fmla="*/ 32 h 23"/>
                <a:gd name="T18" fmla="*/ 2390 w 74"/>
                <a:gd name="T19" fmla="*/ 32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3">
                  <a:moveTo>
                    <a:pt x="71" y="1"/>
                  </a:moveTo>
                  <a:cubicBezTo>
                    <a:pt x="71" y="1"/>
                    <a:pt x="71" y="1"/>
                    <a:pt x="71" y="1"/>
                  </a:cubicBezTo>
                  <a:cubicBezTo>
                    <a:pt x="69" y="3"/>
                    <a:pt x="51" y="20"/>
                    <a:pt x="29" y="20"/>
                  </a:cubicBezTo>
                  <a:cubicBezTo>
                    <a:pt x="21" y="20"/>
                    <a:pt x="12" y="17"/>
                    <a:pt x="3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0" y="20"/>
                    <a:pt x="20" y="23"/>
                    <a:pt x="29" y="23"/>
                  </a:cubicBezTo>
                  <a:cubicBezTo>
                    <a:pt x="54" y="23"/>
                    <a:pt x="73" y="3"/>
                    <a:pt x="73" y="3"/>
                  </a:cubicBezTo>
                  <a:cubicBezTo>
                    <a:pt x="74" y="2"/>
                    <a:pt x="74" y="1"/>
                    <a:pt x="73" y="1"/>
                  </a:cubicBezTo>
                  <a:cubicBezTo>
                    <a:pt x="73" y="0"/>
                    <a:pt x="72" y="0"/>
                    <a:pt x="71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9">
              <a:extLst>
                <a:ext uri="{FF2B5EF4-FFF2-40B4-BE49-F238E27FC236}">
                  <a16:creationId xmlns:a16="http://schemas.microsoft.com/office/drawing/2014/main" id="{85E07F15-6468-4B22-94FE-7BAE6EE1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920"/>
              <a:ext cx="129" cy="67"/>
            </a:xfrm>
            <a:custGeom>
              <a:avLst/>
              <a:gdLst>
                <a:gd name="T0" fmla="*/ 1309 w 40"/>
                <a:gd name="T1" fmla="*/ 622 h 21"/>
                <a:gd name="T2" fmla="*/ 1238 w 40"/>
                <a:gd name="T3" fmla="*/ 622 h 21"/>
                <a:gd name="T4" fmla="*/ 677 w 40"/>
                <a:gd name="T5" fmla="*/ 488 h 21"/>
                <a:gd name="T6" fmla="*/ 61 w 40"/>
                <a:gd name="T7" fmla="*/ 32 h 21"/>
                <a:gd name="T8" fmla="*/ 32 w 40"/>
                <a:gd name="T9" fmla="*/ 32 h 21"/>
                <a:gd name="T10" fmla="*/ 0 w 40"/>
                <a:gd name="T11" fmla="*/ 61 h 21"/>
                <a:gd name="T12" fmla="*/ 739 w 40"/>
                <a:gd name="T13" fmla="*/ 581 h 21"/>
                <a:gd name="T14" fmla="*/ 1280 w 40"/>
                <a:gd name="T15" fmla="*/ 683 h 21"/>
                <a:gd name="T16" fmla="*/ 1309 w 40"/>
                <a:gd name="T17" fmla="*/ 683 h 21"/>
                <a:gd name="T18" fmla="*/ 1309 w 40"/>
                <a:gd name="T19" fmla="*/ 622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21">
                  <a:moveTo>
                    <a:pt x="39" y="19"/>
                  </a:moveTo>
                  <a:cubicBezTo>
                    <a:pt x="39" y="19"/>
                    <a:pt x="38" y="19"/>
                    <a:pt x="37" y="19"/>
                  </a:cubicBezTo>
                  <a:cubicBezTo>
                    <a:pt x="34" y="19"/>
                    <a:pt x="27" y="18"/>
                    <a:pt x="20" y="15"/>
                  </a:cubicBezTo>
                  <a:cubicBezTo>
                    <a:pt x="12" y="12"/>
                    <a:pt x="5" y="8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10"/>
                    <a:pt x="14" y="15"/>
                    <a:pt x="22" y="18"/>
                  </a:cubicBezTo>
                  <a:cubicBezTo>
                    <a:pt x="31" y="21"/>
                    <a:pt x="38" y="21"/>
                    <a:pt x="38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0"/>
                    <a:pt x="39" y="19"/>
                    <a:pt x="39" y="1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30">
              <a:extLst>
                <a:ext uri="{FF2B5EF4-FFF2-40B4-BE49-F238E27FC236}">
                  <a16:creationId xmlns:a16="http://schemas.microsoft.com/office/drawing/2014/main" id="{3A31DFCD-0B89-4D54-B885-EBEE862FB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42"/>
              <a:ext cx="148" cy="71"/>
            </a:xfrm>
            <a:custGeom>
              <a:avLst/>
              <a:gdLst>
                <a:gd name="T0" fmla="*/ 1470 w 46"/>
                <a:gd name="T1" fmla="*/ 678 h 22"/>
                <a:gd name="T2" fmla="*/ 1396 w 46"/>
                <a:gd name="T3" fmla="*/ 678 h 22"/>
                <a:gd name="T4" fmla="*/ 766 w 46"/>
                <a:gd name="T5" fmla="*/ 574 h 22"/>
                <a:gd name="T6" fmla="*/ 61 w 46"/>
                <a:gd name="T7" fmla="*/ 0 h 22"/>
                <a:gd name="T8" fmla="*/ 32 w 46"/>
                <a:gd name="T9" fmla="*/ 0 h 22"/>
                <a:gd name="T10" fmla="*/ 0 w 46"/>
                <a:gd name="T11" fmla="*/ 32 h 22"/>
                <a:gd name="T12" fmla="*/ 766 w 46"/>
                <a:gd name="T13" fmla="*/ 636 h 22"/>
                <a:gd name="T14" fmla="*/ 1396 w 46"/>
                <a:gd name="T15" fmla="*/ 739 h 22"/>
                <a:gd name="T16" fmla="*/ 1503 w 46"/>
                <a:gd name="T17" fmla="*/ 739 h 22"/>
                <a:gd name="T18" fmla="*/ 1503 w 46"/>
                <a:gd name="T19" fmla="*/ 707 h 22"/>
                <a:gd name="T20" fmla="*/ 1470 w 46"/>
                <a:gd name="T21" fmla="*/ 678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2">
                  <a:moveTo>
                    <a:pt x="44" y="20"/>
                  </a:moveTo>
                  <a:cubicBezTo>
                    <a:pt x="44" y="20"/>
                    <a:pt x="44" y="20"/>
                    <a:pt x="42" y="20"/>
                  </a:cubicBezTo>
                  <a:cubicBezTo>
                    <a:pt x="39" y="20"/>
                    <a:pt x="31" y="20"/>
                    <a:pt x="23" y="17"/>
                  </a:cubicBezTo>
                  <a:cubicBezTo>
                    <a:pt x="16" y="14"/>
                    <a:pt x="7" y="9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6" y="11"/>
                    <a:pt x="15" y="16"/>
                    <a:pt x="23" y="19"/>
                  </a:cubicBezTo>
                  <a:cubicBezTo>
                    <a:pt x="31" y="22"/>
                    <a:pt x="39" y="22"/>
                    <a:pt x="42" y="22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5" y="21"/>
                  </a:cubicBezTo>
                  <a:cubicBezTo>
                    <a:pt x="45" y="21"/>
                    <a:pt x="45" y="20"/>
                    <a:pt x="44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31">
              <a:extLst>
                <a:ext uri="{FF2B5EF4-FFF2-40B4-BE49-F238E27FC236}">
                  <a16:creationId xmlns:a16="http://schemas.microsoft.com/office/drawing/2014/main" id="{4C62AFCC-7E50-4114-ACCD-0BC2F61B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913"/>
              <a:ext cx="74" cy="71"/>
            </a:xfrm>
            <a:custGeom>
              <a:avLst/>
              <a:gdLst>
                <a:gd name="T0" fmla="*/ 734 w 23"/>
                <a:gd name="T1" fmla="*/ 678 h 22"/>
                <a:gd name="T2" fmla="*/ 734 w 23"/>
                <a:gd name="T3" fmla="*/ 678 h 22"/>
                <a:gd name="T4" fmla="*/ 61 w 23"/>
                <a:gd name="T5" fmla="*/ 0 h 22"/>
                <a:gd name="T6" fmla="*/ 32 w 23"/>
                <a:gd name="T7" fmla="*/ 0 h 22"/>
                <a:gd name="T8" fmla="*/ 0 w 23"/>
                <a:gd name="T9" fmla="*/ 32 h 22"/>
                <a:gd name="T10" fmla="*/ 434 w 23"/>
                <a:gd name="T11" fmla="*/ 542 h 22"/>
                <a:gd name="T12" fmla="*/ 734 w 23"/>
                <a:gd name="T13" fmla="*/ 739 h 22"/>
                <a:gd name="T14" fmla="*/ 766 w 23"/>
                <a:gd name="T15" fmla="*/ 707 h 22"/>
                <a:gd name="T16" fmla="*/ 734 w 23"/>
                <a:gd name="T17" fmla="*/ 678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2"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19" y="18"/>
                    <a:pt x="6" y="1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7"/>
                    <a:pt x="8" y="12"/>
                    <a:pt x="13" y="16"/>
                  </a:cubicBezTo>
                  <a:cubicBezTo>
                    <a:pt x="17" y="20"/>
                    <a:pt x="21" y="22"/>
                    <a:pt x="22" y="22"/>
                  </a:cubicBezTo>
                  <a:cubicBezTo>
                    <a:pt x="22" y="22"/>
                    <a:pt x="23" y="22"/>
                    <a:pt x="23" y="21"/>
                  </a:cubicBezTo>
                  <a:cubicBezTo>
                    <a:pt x="23" y="21"/>
                    <a:pt x="23" y="20"/>
                    <a:pt x="22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32">
              <a:extLst>
                <a:ext uri="{FF2B5EF4-FFF2-40B4-BE49-F238E27FC236}">
                  <a16:creationId xmlns:a16="http://schemas.microsoft.com/office/drawing/2014/main" id="{489BFA25-FEB9-4284-BE6E-B218131C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846"/>
              <a:ext cx="116" cy="35"/>
            </a:xfrm>
            <a:custGeom>
              <a:avLst/>
              <a:gdLst>
                <a:gd name="T0" fmla="*/ 1173 w 36"/>
                <a:gd name="T1" fmla="*/ 293 h 11"/>
                <a:gd name="T2" fmla="*/ 1070 w 36"/>
                <a:gd name="T3" fmla="*/ 255 h 11"/>
                <a:gd name="T4" fmla="*/ 61 w 36"/>
                <a:gd name="T5" fmla="*/ 0 h 11"/>
                <a:gd name="T6" fmla="*/ 0 w 36"/>
                <a:gd name="T7" fmla="*/ 32 h 11"/>
                <a:gd name="T8" fmla="*/ 32 w 36"/>
                <a:gd name="T9" fmla="*/ 60 h 11"/>
                <a:gd name="T10" fmla="*/ 738 w 36"/>
                <a:gd name="T11" fmla="*/ 255 h 11"/>
                <a:gd name="T12" fmla="*/ 1173 w 36"/>
                <a:gd name="T13" fmla="*/ 353 h 11"/>
                <a:gd name="T14" fmla="*/ 1205 w 36"/>
                <a:gd name="T15" fmla="*/ 325 h 11"/>
                <a:gd name="T16" fmla="*/ 1173 w 36"/>
                <a:gd name="T17" fmla="*/ 29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1">
                  <a:moveTo>
                    <a:pt x="35" y="9"/>
                  </a:moveTo>
                  <a:cubicBezTo>
                    <a:pt x="35" y="9"/>
                    <a:pt x="34" y="9"/>
                    <a:pt x="32" y="8"/>
                  </a:cubicBezTo>
                  <a:cubicBezTo>
                    <a:pt x="24" y="7"/>
                    <a:pt x="9" y="4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15" y="7"/>
                    <a:pt x="22" y="8"/>
                  </a:cubicBezTo>
                  <a:cubicBezTo>
                    <a:pt x="29" y="10"/>
                    <a:pt x="35" y="11"/>
                    <a:pt x="35" y="11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10"/>
                    <a:pt x="36" y="9"/>
                    <a:pt x="35" y="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33">
              <a:extLst>
                <a:ext uri="{FF2B5EF4-FFF2-40B4-BE49-F238E27FC236}">
                  <a16:creationId xmlns:a16="http://schemas.microsoft.com/office/drawing/2014/main" id="{F700A50C-08A3-445C-A703-59B48542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60"/>
              <a:ext cx="45" cy="61"/>
            </a:xfrm>
            <a:custGeom>
              <a:avLst/>
              <a:gdLst>
                <a:gd name="T0" fmla="*/ 0 w 14"/>
                <a:gd name="T1" fmla="*/ 32 h 19"/>
                <a:gd name="T2" fmla="*/ 103 w 14"/>
                <a:gd name="T3" fmla="*/ 135 h 19"/>
                <a:gd name="T4" fmla="*/ 164 w 14"/>
                <a:gd name="T5" fmla="*/ 228 h 19"/>
                <a:gd name="T6" fmla="*/ 402 w 14"/>
                <a:gd name="T7" fmla="*/ 597 h 19"/>
                <a:gd name="T8" fmla="*/ 466 w 14"/>
                <a:gd name="T9" fmla="*/ 597 h 19"/>
                <a:gd name="T10" fmla="*/ 466 w 14"/>
                <a:gd name="T11" fmla="*/ 568 h 19"/>
                <a:gd name="T12" fmla="*/ 238 w 14"/>
                <a:gd name="T13" fmla="*/ 196 h 19"/>
                <a:gd name="T14" fmla="*/ 135 w 14"/>
                <a:gd name="T15" fmla="*/ 103 h 19"/>
                <a:gd name="T16" fmla="*/ 61 w 14"/>
                <a:gd name="T17" fmla="*/ 0 h 19"/>
                <a:gd name="T18" fmla="*/ 32 w 14"/>
                <a:gd name="T19" fmla="*/ 0 h 19"/>
                <a:gd name="T20" fmla="*/ 0 w 14"/>
                <a:gd name="T21" fmla="*/ 32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9">
                  <a:moveTo>
                    <a:pt x="0" y="1"/>
                  </a:moveTo>
                  <a:cubicBezTo>
                    <a:pt x="1" y="2"/>
                    <a:pt x="2" y="4"/>
                    <a:pt x="3" y="4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8" y="10"/>
                    <a:pt x="10" y="14"/>
                    <a:pt x="12" y="18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2" y="13"/>
                    <a:pt x="10" y="9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34">
              <a:extLst>
                <a:ext uri="{FF2B5EF4-FFF2-40B4-BE49-F238E27FC236}">
                  <a16:creationId xmlns:a16="http://schemas.microsoft.com/office/drawing/2014/main" id="{6C5777E7-0BEA-4301-B2DF-B4885E9E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73"/>
              <a:ext cx="49" cy="58"/>
            </a:xfrm>
            <a:custGeom>
              <a:avLst/>
              <a:gdLst>
                <a:gd name="T0" fmla="*/ 0 w 15"/>
                <a:gd name="T1" fmla="*/ 61 h 18"/>
                <a:gd name="T2" fmla="*/ 448 w 15"/>
                <a:gd name="T3" fmla="*/ 570 h 18"/>
                <a:gd name="T4" fmla="*/ 490 w 15"/>
                <a:gd name="T5" fmla="*/ 603 h 18"/>
                <a:gd name="T6" fmla="*/ 490 w 15"/>
                <a:gd name="T7" fmla="*/ 541 h 18"/>
                <a:gd name="T8" fmla="*/ 75 w 15"/>
                <a:gd name="T9" fmla="*/ 0 h 18"/>
                <a:gd name="T10" fmla="*/ 0 w 15"/>
                <a:gd name="T11" fmla="*/ 32 h 18"/>
                <a:gd name="T12" fmla="*/ 0 w 15"/>
                <a:gd name="T13" fmla="*/ 6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8">
                  <a:moveTo>
                    <a:pt x="0" y="2"/>
                  </a:moveTo>
                  <a:cubicBezTo>
                    <a:pt x="5" y="6"/>
                    <a:pt x="9" y="12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7"/>
                    <a:pt x="15" y="17"/>
                    <a:pt x="14" y="16"/>
                  </a:cubicBezTo>
                  <a:cubicBezTo>
                    <a:pt x="11" y="11"/>
                    <a:pt x="7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35">
              <a:extLst>
                <a:ext uri="{FF2B5EF4-FFF2-40B4-BE49-F238E27FC236}">
                  <a16:creationId xmlns:a16="http://schemas.microsoft.com/office/drawing/2014/main" id="{33C22724-BCE8-4706-B575-EF89A4BA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902"/>
              <a:ext cx="25" cy="29"/>
            </a:xfrm>
            <a:custGeom>
              <a:avLst/>
              <a:gdLst>
                <a:gd name="T0" fmla="*/ 0 w 8"/>
                <a:gd name="T1" fmla="*/ 32 h 9"/>
                <a:gd name="T2" fmla="*/ 184 w 8"/>
                <a:gd name="T3" fmla="*/ 271 h 9"/>
                <a:gd name="T4" fmla="*/ 216 w 8"/>
                <a:gd name="T5" fmla="*/ 300 h 9"/>
                <a:gd name="T6" fmla="*/ 216 w 8"/>
                <a:gd name="T7" fmla="*/ 238 h 9"/>
                <a:gd name="T8" fmla="*/ 59 w 8"/>
                <a:gd name="T9" fmla="*/ 32 h 9"/>
                <a:gd name="T10" fmla="*/ 28 w 8"/>
                <a:gd name="T11" fmla="*/ 0 h 9"/>
                <a:gd name="T12" fmla="*/ 0 w 8"/>
                <a:gd name="T13" fmla="*/ 32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2" y="4"/>
                    <a:pt x="4" y="6"/>
                    <a:pt x="6" y="8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6" y="5"/>
                    <a:pt x="3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36">
              <a:extLst>
                <a:ext uri="{FF2B5EF4-FFF2-40B4-BE49-F238E27FC236}">
                  <a16:creationId xmlns:a16="http://schemas.microsoft.com/office/drawing/2014/main" id="{79B89E41-975F-48A3-AB56-9FB47E63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573"/>
              <a:ext cx="119" cy="29"/>
            </a:xfrm>
            <a:custGeom>
              <a:avLst/>
              <a:gdLst>
                <a:gd name="T0" fmla="*/ 1232 w 37"/>
                <a:gd name="T1" fmla="*/ 238 h 9"/>
                <a:gd name="T2" fmla="*/ 61 w 37"/>
                <a:gd name="T3" fmla="*/ 0 h 9"/>
                <a:gd name="T4" fmla="*/ 32 w 37"/>
                <a:gd name="T5" fmla="*/ 32 h 9"/>
                <a:gd name="T6" fmla="*/ 32 w 37"/>
                <a:gd name="T7" fmla="*/ 61 h 9"/>
                <a:gd name="T8" fmla="*/ 1200 w 37"/>
                <a:gd name="T9" fmla="*/ 300 h 9"/>
                <a:gd name="T10" fmla="*/ 1232 w 37"/>
                <a:gd name="T11" fmla="*/ 271 h 9"/>
                <a:gd name="T12" fmla="*/ 1232 w 37"/>
                <a:gd name="T13" fmla="*/ 2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">
                  <a:moveTo>
                    <a:pt x="37" y="7"/>
                  </a:moveTo>
                  <a:cubicBezTo>
                    <a:pt x="25" y="4"/>
                    <a:pt x="1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2" y="3"/>
                    <a:pt x="25" y="6"/>
                    <a:pt x="36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7"/>
                    <a:pt x="37" y="7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37">
              <a:extLst>
                <a:ext uri="{FF2B5EF4-FFF2-40B4-BE49-F238E27FC236}">
                  <a16:creationId xmlns:a16="http://schemas.microsoft.com/office/drawing/2014/main" id="{EF0EE2AF-E72C-4F05-8350-C85C66CB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592"/>
              <a:ext cx="52" cy="26"/>
            </a:xfrm>
            <a:custGeom>
              <a:avLst/>
              <a:gdLst>
                <a:gd name="T0" fmla="*/ 549 w 16"/>
                <a:gd name="T1" fmla="*/ 211 h 8"/>
                <a:gd name="T2" fmla="*/ 306 w 16"/>
                <a:gd name="T3" fmla="*/ 75 h 8"/>
                <a:gd name="T4" fmla="*/ 33 w 16"/>
                <a:gd name="T5" fmla="*/ 0 h 8"/>
                <a:gd name="T6" fmla="*/ 0 w 16"/>
                <a:gd name="T7" fmla="*/ 33 h 8"/>
                <a:gd name="T8" fmla="*/ 33 w 16"/>
                <a:gd name="T9" fmla="*/ 75 h 8"/>
                <a:gd name="T10" fmla="*/ 276 w 16"/>
                <a:gd name="T11" fmla="*/ 137 h 8"/>
                <a:gd name="T12" fmla="*/ 488 w 16"/>
                <a:gd name="T13" fmla="*/ 276 h 8"/>
                <a:gd name="T14" fmla="*/ 517 w 16"/>
                <a:gd name="T15" fmla="*/ 276 h 8"/>
                <a:gd name="T16" fmla="*/ 549 w 16"/>
                <a:gd name="T17" fmla="*/ 21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8">
                  <a:moveTo>
                    <a:pt x="16" y="6"/>
                  </a:moveTo>
                  <a:cubicBezTo>
                    <a:pt x="14" y="4"/>
                    <a:pt x="11" y="3"/>
                    <a:pt x="9" y="2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3"/>
                    <a:pt x="6" y="4"/>
                    <a:pt x="8" y="4"/>
                  </a:cubicBezTo>
                  <a:cubicBezTo>
                    <a:pt x="11" y="5"/>
                    <a:pt x="13" y="6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38">
              <a:extLst>
                <a:ext uri="{FF2B5EF4-FFF2-40B4-BE49-F238E27FC236}">
                  <a16:creationId xmlns:a16="http://schemas.microsoft.com/office/drawing/2014/main" id="{1E7CAC4D-7338-4AF8-830F-72928902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70"/>
              <a:ext cx="74" cy="81"/>
            </a:xfrm>
            <a:custGeom>
              <a:avLst/>
              <a:gdLst>
                <a:gd name="T0" fmla="*/ 0 w 23"/>
                <a:gd name="T1" fmla="*/ 32 h 25"/>
                <a:gd name="T2" fmla="*/ 164 w 23"/>
                <a:gd name="T3" fmla="*/ 577 h 25"/>
                <a:gd name="T4" fmla="*/ 705 w 23"/>
                <a:gd name="T5" fmla="*/ 849 h 25"/>
                <a:gd name="T6" fmla="*/ 734 w 23"/>
                <a:gd name="T7" fmla="*/ 849 h 25"/>
                <a:gd name="T8" fmla="*/ 766 w 23"/>
                <a:gd name="T9" fmla="*/ 820 h 25"/>
                <a:gd name="T10" fmla="*/ 734 w 23"/>
                <a:gd name="T11" fmla="*/ 787 h 25"/>
                <a:gd name="T12" fmla="*/ 705 w 23"/>
                <a:gd name="T13" fmla="*/ 787 h 25"/>
                <a:gd name="T14" fmla="*/ 238 w 23"/>
                <a:gd name="T15" fmla="*/ 544 h 25"/>
                <a:gd name="T16" fmla="*/ 61 w 23"/>
                <a:gd name="T17" fmla="*/ 32 h 25"/>
                <a:gd name="T18" fmla="*/ 32 w 23"/>
                <a:gd name="T19" fmla="*/ 0 h 25"/>
                <a:gd name="T20" fmla="*/ 0 w 23"/>
                <a:gd name="T21" fmla="*/ 3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5">
                  <a:moveTo>
                    <a:pt x="0" y="1"/>
                  </a:moveTo>
                  <a:cubicBezTo>
                    <a:pt x="0" y="7"/>
                    <a:pt x="2" y="13"/>
                    <a:pt x="5" y="17"/>
                  </a:cubicBezTo>
                  <a:cubicBezTo>
                    <a:pt x="9" y="22"/>
                    <a:pt x="15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5" y="23"/>
                    <a:pt x="11" y="20"/>
                    <a:pt x="7" y="16"/>
                  </a:cubicBezTo>
                  <a:cubicBezTo>
                    <a:pt x="4" y="12"/>
                    <a:pt x="2" y="6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39">
              <a:extLst>
                <a:ext uri="{FF2B5EF4-FFF2-40B4-BE49-F238E27FC236}">
                  <a16:creationId xmlns:a16="http://schemas.microsoft.com/office/drawing/2014/main" id="{7EA3DCCD-9568-46B8-8B9A-A774D9280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15"/>
              <a:ext cx="54" cy="74"/>
            </a:xfrm>
            <a:custGeom>
              <a:avLst/>
              <a:gdLst>
                <a:gd name="T0" fmla="*/ 60 w 17"/>
                <a:gd name="T1" fmla="*/ 32 h 23"/>
                <a:gd name="T2" fmla="*/ 0 w 17"/>
                <a:gd name="T3" fmla="*/ 164 h 23"/>
                <a:gd name="T4" fmla="*/ 191 w 17"/>
                <a:gd name="T5" fmla="*/ 528 h 23"/>
                <a:gd name="T6" fmla="*/ 515 w 17"/>
                <a:gd name="T7" fmla="*/ 766 h 23"/>
                <a:gd name="T8" fmla="*/ 546 w 17"/>
                <a:gd name="T9" fmla="*/ 734 h 23"/>
                <a:gd name="T10" fmla="*/ 515 w 17"/>
                <a:gd name="T11" fmla="*/ 705 h 23"/>
                <a:gd name="T12" fmla="*/ 251 w 17"/>
                <a:gd name="T13" fmla="*/ 495 h 23"/>
                <a:gd name="T14" fmla="*/ 60 w 17"/>
                <a:gd name="T15" fmla="*/ 164 h 23"/>
                <a:gd name="T16" fmla="*/ 102 w 17"/>
                <a:gd name="T17" fmla="*/ 61 h 23"/>
                <a:gd name="T18" fmla="*/ 102 w 17"/>
                <a:gd name="T19" fmla="*/ 0 h 23"/>
                <a:gd name="T20" fmla="*/ 60 w 17"/>
                <a:gd name="T21" fmla="*/ 3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3">
                  <a:moveTo>
                    <a:pt x="2" y="1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9"/>
                    <a:pt x="3" y="13"/>
                    <a:pt x="6" y="16"/>
                  </a:cubicBezTo>
                  <a:cubicBezTo>
                    <a:pt x="9" y="19"/>
                    <a:pt x="13" y="22"/>
                    <a:pt x="16" y="23"/>
                  </a:cubicBezTo>
                  <a:cubicBezTo>
                    <a:pt x="16" y="23"/>
                    <a:pt x="17" y="23"/>
                    <a:pt x="17" y="22"/>
                  </a:cubicBezTo>
                  <a:cubicBezTo>
                    <a:pt x="17" y="22"/>
                    <a:pt x="17" y="21"/>
                    <a:pt x="16" y="21"/>
                  </a:cubicBezTo>
                  <a:cubicBezTo>
                    <a:pt x="14" y="20"/>
                    <a:pt x="11" y="18"/>
                    <a:pt x="8" y="15"/>
                  </a:cubicBezTo>
                  <a:cubicBezTo>
                    <a:pt x="5" y="12"/>
                    <a:pt x="2" y="8"/>
                    <a:pt x="2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40">
              <a:extLst>
                <a:ext uri="{FF2B5EF4-FFF2-40B4-BE49-F238E27FC236}">
                  <a16:creationId xmlns:a16="http://schemas.microsoft.com/office/drawing/2014/main" id="{78CEC0CD-0912-4DC8-A3BF-26371618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96"/>
              <a:ext cx="48" cy="38"/>
            </a:xfrm>
            <a:custGeom>
              <a:avLst/>
              <a:gdLst>
                <a:gd name="T0" fmla="*/ 61 w 15"/>
                <a:gd name="T1" fmla="*/ 32 h 12"/>
                <a:gd name="T2" fmla="*/ 32 w 15"/>
                <a:gd name="T3" fmla="*/ 32 h 12"/>
                <a:gd name="T4" fmla="*/ 0 w 15"/>
                <a:gd name="T5" fmla="*/ 101 h 12"/>
                <a:gd name="T6" fmla="*/ 61 w 15"/>
                <a:gd name="T7" fmla="*/ 190 h 12"/>
                <a:gd name="T8" fmla="*/ 266 w 15"/>
                <a:gd name="T9" fmla="*/ 320 h 12"/>
                <a:gd name="T10" fmla="*/ 461 w 15"/>
                <a:gd name="T11" fmla="*/ 380 h 12"/>
                <a:gd name="T12" fmla="*/ 461 w 15"/>
                <a:gd name="T13" fmla="*/ 380 h 12"/>
                <a:gd name="T14" fmla="*/ 493 w 15"/>
                <a:gd name="T15" fmla="*/ 352 h 12"/>
                <a:gd name="T16" fmla="*/ 461 w 15"/>
                <a:gd name="T17" fmla="*/ 320 h 12"/>
                <a:gd name="T18" fmla="*/ 461 w 15"/>
                <a:gd name="T19" fmla="*/ 320 h 12"/>
                <a:gd name="T20" fmla="*/ 358 w 15"/>
                <a:gd name="T21" fmla="*/ 291 h 12"/>
                <a:gd name="T22" fmla="*/ 163 w 15"/>
                <a:gd name="T23" fmla="*/ 190 h 12"/>
                <a:gd name="T24" fmla="*/ 102 w 15"/>
                <a:gd name="T25" fmla="*/ 130 h 12"/>
                <a:gd name="T26" fmla="*/ 61 w 15"/>
                <a:gd name="T27" fmla="*/ 101 h 12"/>
                <a:gd name="T28" fmla="*/ 61 w 15"/>
                <a:gd name="T29" fmla="*/ 101 h 12"/>
                <a:gd name="T30" fmla="*/ 61 w 15"/>
                <a:gd name="T31" fmla="*/ 101 h 12"/>
                <a:gd name="T32" fmla="*/ 61 w 15"/>
                <a:gd name="T33" fmla="*/ 101 h 12"/>
                <a:gd name="T34" fmla="*/ 61 w 15"/>
                <a:gd name="T35" fmla="*/ 101 h 12"/>
                <a:gd name="T36" fmla="*/ 61 w 15"/>
                <a:gd name="T37" fmla="*/ 101 h 12"/>
                <a:gd name="T38" fmla="*/ 61 w 15"/>
                <a:gd name="T39" fmla="*/ 101 h 12"/>
                <a:gd name="T40" fmla="*/ 61 w 15"/>
                <a:gd name="T41" fmla="*/ 101 h 12"/>
                <a:gd name="T42" fmla="*/ 61 w 15"/>
                <a:gd name="T43" fmla="*/ 101 h 12"/>
                <a:gd name="T44" fmla="*/ 61 w 15"/>
                <a:gd name="T45" fmla="*/ 101 h 12"/>
                <a:gd name="T46" fmla="*/ 61 w 15"/>
                <a:gd name="T47" fmla="*/ 101 h 12"/>
                <a:gd name="T48" fmla="*/ 102 w 15"/>
                <a:gd name="T49" fmla="*/ 101 h 12"/>
                <a:gd name="T50" fmla="*/ 102 w 15"/>
                <a:gd name="T51" fmla="*/ 32 h 12"/>
                <a:gd name="T52" fmla="*/ 61 w 15"/>
                <a:gd name="T53" fmla="*/ 32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" h="1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7"/>
                    <a:pt x="6" y="9"/>
                    <a:pt x="8" y="10"/>
                  </a:cubicBezTo>
                  <a:cubicBezTo>
                    <a:pt x="10" y="11"/>
                    <a:pt x="12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9" y="8"/>
                    <a:pt x="7" y="7"/>
                    <a:pt x="5" y="6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41">
              <a:extLst>
                <a:ext uri="{FF2B5EF4-FFF2-40B4-BE49-F238E27FC236}">
                  <a16:creationId xmlns:a16="http://schemas.microsoft.com/office/drawing/2014/main" id="{FDEC5F75-112B-4FCA-839E-0E88563E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3158"/>
              <a:ext cx="84" cy="81"/>
            </a:xfrm>
            <a:custGeom>
              <a:avLst/>
              <a:gdLst>
                <a:gd name="T0" fmla="*/ 61 w 26"/>
                <a:gd name="T1" fmla="*/ 820 h 25"/>
                <a:gd name="T2" fmla="*/ 197 w 26"/>
                <a:gd name="T3" fmla="*/ 408 h 25"/>
                <a:gd name="T4" fmla="*/ 814 w 26"/>
                <a:gd name="T5" fmla="*/ 62 h 25"/>
                <a:gd name="T6" fmla="*/ 846 w 26"/>
                <a:gd name="T7" fmla="*/ 62 h 25"/>
                <a:gd name="T8" fmla="*/ 876 w 26"/>
                <a:gd name="T9" fmla="*/ 62 h 25"/>
                <a:gd name="T10" fmla="*/ 846 w 26"/>
                <a:gd name="T11" fmla="*/ 0 h 25"/>
                <a:gd name="T12" fmla="*/ 814 w 26"/>
                <a:gd name="T13" fmla="*/ 0 h 25"/>
                <a:gd name="T14" fmla="*/ 136 w 26"/>
                <a:gd name="T15" fmla="*/ 379 h 25"/>
                <a:gd name="T16" fmla="*/ 0 w 26"/>
                <a:gd name="T17" fmla="*/ 820 h 25"/>
                <a:gd name="T18" fmla="*/ 32 w 26"/>
                <a:gd name="T19" fmla="*/ 849 h 25"/>
                <a:gd name="T20" fmla="*/ 61 w 26"/>
                <a:gd name="T21" fmla="*/ 82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2" y="24"/>
                  </a:moveTo>
                  <a:cubicBezTo>
                    <a:pt x="3" y="20"/>
                    <a:pt x="3" y="16"/>
                    <a:pt x="6" y="12"/>
                  </a:cubicBezTo>
                  <a:cubicBezTo>
                    <a:pt x="10" y="6"/>
                    <a:pt x="17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0"/>
                    <a:pt x="8" y="4"/>
                    <a:pt x="4" y="11"/>
                  </a:cubicBezTo>
                  <a:cubicBezTo>
                    <a:pt x="1" y="15"/>
                    <a:pt x="1" y="20"/>
                    <a:pt x="0" y="24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1" y="25"/>
                    <a:pt x="2" y="25"/>
                    <a:pt x="2" y="2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2">
              <a:extLst>
                <a:ext uri="{FF2B5EF4-FFF2-40B4-BE49-F238E27FC236}">
                  <a16:creationId xmlns:a16="http://schemas.microsoft.com/office/drawing/2014/main" id="{440E7089-B0C7-4350-8FA9-73272436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32"/>
              <a:ext cx="42" cy="26"/>
            </a:xfrm>
            <a:custGeom>
              <a:avLst/>
              <a:gdLst>
                <a:gd name="T0" fmla="*/ 61 w 13"/>
                <a:gd name="T1" fmla="*/ 244 h 8"/>
                <a:gd name="T2" fmla="*/ 375 w 13"/>
                <a:gd name="T3" fmla="*/ 75 h 8"/>
                <a:gd name="T4" fmla="*/ 375 w 13"/>
                <a:gd name="T5" fmla="*/ 75 h 8"/>
                <a:gd name="T6" fmla="*/ 439 w 13"/>
                <a:gd name="T7" fmla="*/ 75 h 8"/>
                <a:gd name="T8" fmla="*/ 407 w 13"/>
                <a:gd name="T9" fmla="*/ 0 h 8"/>
                <a:gd name="T10" fmla="*/ 375 w 13"/>
                <a:gd name="T11" fmla="*/ 0 h 8"/>
                <a:gd name="T12" fmla="*/ 32 w 13"/>
                <a:gd name="T13" fmla="*/ 211 h 8"/>
                <a:gd name="T14" fmla="*/ 32 w 13"/>
                <a:gd name="T15" fmla="*/ 244 h 8"/>
                <a:gd name="T16" fmla="*/ 61 w 13"/>
                <a:gd name="T17" fmla="*/ 24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8">
                  <a:moveTo>
                    <a:pt x="2" y="7"/>
                  </a:moveTo>
                  <a:cubicBezTo>
                    <a:pt x="5" y="5"/>
                    <a:pt x="7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3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43">
              <a:extLst>
                <a:ext uri="{FF2B5EF4-FFF2-40B4-BE49-F238E27FC236}">
                  <a16:creationId xmlns:a16="http://schemas.microsoft.com/office/drawing/2014/main" id="{B9BFCE56-684A-4FB4-971C-D4D5585A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081"/>
              <a:ext cx="71" cy="38"/>
            </a:xfrm>
            <a:custGeom>
              <a:avLst/>
              <a:gdLst>
                <a:gd name="T0" fmla="*/ 61 w 22"/>
                <a:gd name="T1" fmla="*/ 352 h 12"/>
                <a:gd name="T2" fmla="*/ 574 w 22"/>
                <a:gd name="T3" fmla="*/ 60 h 12"/>
                <a:gd name="T4" fmla="*/ 707 w 22"/>
                <a:gd name="T5" fmla="*/ 60 h 12"/>
                <a:gd name="T6" fmla="*/ 739 w 22"/>
                <a:gd name="T7" fmla="*/ 60 h 12"/>
                <a:gd name="T8" fmla="*/ 707 w 22"/>
                <a:gd name="T9" fmla="*/ 0 h 12"/>
                <a:gd name="T10" fmla="*/ 574 w 22"/>
                <a:gd name="T11" fmla="*/ 0 h 12"/>
                <a:gd name="T12" fmla="*/ 0 w 22"/>
                <a:gd name="T13" fmla="*/ 320 h 12"/>
                <a:gd name="T14" fmla="*/ 0 w 22"/>
                <a:gd name="T15" fmla="*/ 352 h 12"/>
                <a:gd name="T16" fmla="*/ 61 w 22"/>
                <a:gd name="T17" fmla="*/ 35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2" y="11"/>
                  </a:moveTo>
                  <a:cubicBezTo>
                    <a:pt x="4" y="7"/>
                    <a:pt x="11" y="2"/>
                    <a:pt x="17" y="2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0" y="0"/>
                    <a:pt x="3" y="5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2" y="1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44">
              <a:extLst>
                <a:ext uri="{FF2B5EF4-FFF2-40B4-BE49-F238E27FC236}">
                  <a16:creationId xmlns:a16="http://schemas.microsoft.com/office/drawing/2014/main" id="{3788908A-FDC3-4D26-8933-414BBD6C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029"/>
              <a:ext cx="61" cy="49"/>
            </a:xfrm>
            <a:custGeom>
              <a:avLst/>
              <a:gdLst>
                <a:gd name="T0" fmla="*/ 61 w 19"/>
                <a:gd name="T1" fmla="*/ 490 h 15"/>
                <a:gd name="T2" fmla="*/ 61 w 19"/>
                <a:gd name="T3" fmla="*/ 490 h 15"/>
                <a:gd name="T4" fmla="*/ 228 w 19"/>
                <a:gd name="T5" fmla="*/ 212 h 15"/>
                <a:gd name="T6" fmla="*/ 568 w 19"/>
                <a:gd name="T7" fmla="*/ 75 h 15"/>
                <a:gd name="T8" fmla="*/ 597 w 19"/>
                <a:gd name="T9" fmla="*/ 75 h 15"/>
                <a:gd name="T10" fmla="*/ 629 w 19"/>
                <a:gd name="T11" fmla="*/ 33 h 15"/>
                <a:gd name="T12" fmla="*/ 597 w 19"/>
                <a:gd name="T13" fmla="*/ 0 h 15"/>
                <a:gd name="T14" fmla="*/ 568 w 19"/>
                <a:gd name="T15" fmla="*/ 0 h 15"/>
                <a:gd name="T16" fmla="*/ 196 w 19"/>
                <a:gd name="T17" fmla="*/ 137 h 15"/>
                <a:gd name="T18" fmla="*/ 0 w 19"/>
                <a:gd name="T19" fmla="*/ 490 h 15"/>
                <a:gd name="T20" fmla="*/ 0 w 19"/>
                <a:gd name="T21" fmla="*/ 490 h 15"/>
                <a:gd name="T22" fmla="*/ 32 w 19"/>
                <a:gd name="T23" fmla="*/ 523 h 15"/>
                <a:gd name="T24" fmla="*/ 61 w 19"/>
                <a:gd name="T25" fmla="*/ 49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15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4" y="8"/>
                    <a:pt x="7" y="6"/>
                  </a:cubicBezTo>
                  <a:cubicBezTo>
                    <a:pt x="10" y="3"/>
                    <a:pt x="14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3" y="0"/>
                    <a:pt x="9" y="2"/>
                    <a:pt x="6" y="4"/>
                  </a:cubicBezTo>
                  <a:cubicBezTo>
                    <a:pt x="3" y="6"/>
                    <a:pt x="0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2" y="15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45">
              <a:extLst>
                <a:ext uri="{FF2B5EF4-FFF2-40B4-BE49-F238E27FC236}">
                  <a16:creationId xmlns:a16="http://schemas.microsoft.com/office/drawing/2014/main" id="{B9C6DF4E-0929-4C80-B212-7B5ECCF7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991"/>
              <a:ext cx="52" cy="32"/>
            </a:xfrm>
            <a:custGeom>
              <a:avLst/>
              <a:gdLst>
                <a:gd name="T0" fmla="*/ 75 w 16"/>
                <a:gd name="T1" fmla="*/ 298 h 10"/>
                <a:gd name="T2" fmla="*/ 488 w 16"/>
                <a:gd name="T3" fmla="*/ 61 h 10"/>
                <a:gd name="T4" fmla="*/ 517 w 16"/>
                <a:gd name="T5" fmla="*/ 61 h 10"/>
                <a:gd name="T6" fmla="*/ 549 w 16"/>
                <a:gd name="T7" fmla="*/ 32 h 10"/>
                <a:gd name="T8" fmla="*/ 517 w 16"/>
                <a:gd name="T9" fmla="*/ 0 h 10"/>
                <a:gd name="T10" fmla="*/ 488 w 16"/>
                <a:gd name="T11" fmla="*/ 0 h 10"/>
                <a:gd name="T12" fmla="*/ 33 w 16"/>
                <a:gd name="T13" fmla="*/ 266 h 10"/>
                <a:gd name="T14" fmla="*/ 33 w 16"/>
                <a:gd name="T15" fmla="*/ 298 h 10"/>
                <a:gd name="T16" fmla="*/ 75 w 16"/>
                <a:gd name="T17" fmla="*/ 29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0">
                  <a:moveTo>
                    <a:pt x="2" y="9"/>
                  </a:moveTo>
                  <a:cubicBezTo>
                    <a:pt x="5" y="5"/>
                    <a:pt x="10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3" y="3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46">
              <a:extLst>
                <a:ext uri="{FF2B5EF4-FFF2-40B4-BE49-F238E27FC236}">
                  <a16:creationId xmlns:a16="http://schemas.microsoft.com/office/drawing/2014/main" id="{79BC5CD7-78C7-41A7-956E-FCF7E281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952"/>
              <a:ext cx="29" cy="13"/>
            </a:xfrm>
            <a:custGeom>
              <a:avLst/>
              <a:gdLst>
                <a:gd name="T0" fmla="*/ 61 w 9"/>
                <a:gd name="T1" fmla="*/ 137 h 4"/>
                <a:gd name="T2" fmla="*/ 271 w 9"/>
                <a:gd name="T3" fmla="*/ 75 h 4"/>
                <a:gd name="T4" fmla="*/ 300 w 9"/>
                <a:gd name="T5" fmla="*/ 33 h 4"/>
                <a:gd name="T6" fmla="*/ 271 w 9"/>
                <a:gd name="T7" fmla="*/ 33 h 4"/>
                <a:gd name="T8" fmla="*/ 32 w 9"/>
                <a:gd name="T9" fmla="*/ 75 h 4"/>
                <a:gd name="T10" fmla="*/ 0 w 9"/>
                <a:gd name="T11" fmla="*/ 107 h 4"/>
                <a:gd name="T12" fmla="*/ 61 w 9"/>
                <a:gd name="T13" fmla="*/ 13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3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47">
              <a:extLst>
                <a:ext uri="{FF2B5EF4-FFF2-40B4-BE49-F238E27FC236}">
                  <a16:creationId xmlns:a16="http://schemas.microsoft.com/office/drawing/2014/main" id="{00EC9B38-8CB9-4370-AC8C-D444A782A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910"/>
              <a:ext cx="13" cy="13"/>
            </a:xfrm>
            <a:custGeom>
              <a:avLst/>
              <a:gdLst>
                <a:gd name="T0" fmla="*/ 75 w 4"/>
                <a:gd name="T1" fmla="*/ 107 h 4"/>
                <a:gd name="T2" fmla="*/ 75 w 4"/>
                <a:gd name="T3" fmla="*/ 75 h 4"/>
                <a:gd name="T4" fmla="*/ 107 w 4"/>
                <a:gd name="T5" fmla="*/ 75 h 4"/>
                <a:gd name="T6" fmla="*/ 107 w 4"/>
                <a:gd name="T7" fmla="*/ 75 h 4"/>
                <a:gd name="T8" fmla="*/ 137 w 4"/>
                <a:gd name="T9" fmla="*/ 33 h 4"/>
                <a:gd name="T10" fmla="*/ 107 w 4"/>
                <a:gd name="T11" fmla="*/ 0 h 4"/>
                <a:gd name="T12" fmla="*/ 107 w 4"/>
                <a:gd name="T13" fmla="*/ 0 h 4"/>
                <a:gd name="T14" fmla="*/ 33 w 4"/>
                <a:gd name="T15" fmla="*/ 33 h 4"/>
                <a:gd name="T16" fmla="*/ 0 w 4"/>
                <a:gd name="T17" fmla="*/ 75 h 4"/>
                <a:gd name="T18" fmla="*/ 33 w 4"/>
                <a:gd name="T19" fmla="*/ 107 h 4"/>
                <a:gd name="T20" fmla="*/ 75 w 4"/>
                <a:gd name="T21" fmla="*/ 10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48">
              <a:extLst>
                <a:ext uri="{FF2B5EF4-FFF2-40B4-BE49-F238E27FC236}">
                  <a16:creationId xmlns:a16="http://schemas.microsoft.com/office/drawing/2014/main" id="{8FB2E0D3-30BE-4BED-B2F4-3780ECA6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232"/>
              <a:ext cx="45" cy="38"/>
            </a:xfrm>
            <a:custGeom>
              <a:avLst/>
              <a:gdLst>
                <a:gd name="T0" fmla="*/ 238 w 14"/>
                <a:gd name="T1" fmla="*/ 0 h 12"/>
                <a:gd name="T2" fmla="*/ 135 w 14"/>
                <a:gd name="T3" fmla="*/ 0 h 12"/>
                <a:gd name="T4" fmla="*/ 32 w 14"/>
                <a:gd name="T5" fmla="*/ 162 h 12"/>
                <a:gd name="T6" fmla="*/ 164 w 14"/>
                <a:gd name="T7" fmla="*/ 380 h 12"/>
                <a:gd name="T8" fmla="*/ 434 w 14"/>
                <a:gd name="T9" fmla="*/ 352 h 12"/>
                <a:gd name="T10" fmla="*/ 466 w 14"/>
                <a:gd name="T11" fmla="*/ 222 h 12"/>
                <a:gd name="T12" fmla="*/ 331 w 14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3"/>
                    <a:pt x="1" y="5"/>
                  </a:cubicBezTo>
                  <a:cubicBezTo>
                    <a:pt x="0" y="10"/>
                    <a:pt x="0" y="12"/>
                    <a:pt x="5" y="12"/>
                  </a:cubicBezTo>
                  <a:cubicBezTo>
                    <a:pt x="7" y="12"/>
                    <a:pt x="11" y="12"/>
                    <a:pt x="13" y="11"/>
                  </a:cubicBezTo>
                  <a:cubicBezTo>
                    <a:pt x="14" y="10"/>
                    <a:pt x="14" y="8"/>
                    <a:pt x="14" y="7"/>
                  </a:cubicBezTo>
                  <a:cubicBezTo>
                    <a:pt x="14" y="3"/>
                    <a:pt x="13" y="2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9">
              <a:extLst>
                <a:ext uri="{FF2B5EF4-FFF2-40B4-BE49-F238E27FC236}">
                  <a16:creationId xmlns:a16="http://schemas.microsoft.com/office/drawing/2014/main" id="{327994B5-37BD-432D-9F02-C2CB5A169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280"/>
              <a:ext cx="39" cy="51"/>
            </a:xfrm>
            <a:custGeom>
              <a:avLst/>
              <a:gdLst>
                <a:gd name="T0" fmla="*/ 244 w 12"/>
                <a:gd name="T1" fmla="*/ 61 h 16"/>
                <a:gd name="T2" fmla="*/ 75 w 12"/>
                <a:gd name="T3" fmla="*/ 265 h 16"/>
                <a:gd name="T4" fmla="*/ 137 w 12"/>
                <a:gd name="T5" fmla="*/ 520 h 16"/>
                <a:gd name="T6" fmla="*/ 380 w 12"/>
                <a:gd name="T7" fmla="*/ 325 h 16"/>
                <a:gd name="T8" fmla="*/ 306 w 12"/>
                <a:gd name="T9" fmla="*/ 1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2"/>
                  </a:moveTo>
                  <a:cubicBezTo>
                    <a:pt x="3" y="0"/>
                    <a:pt x="2" y="6"/>
                    <a:pt x="2" y="8"/>
                  </a:cubicBezTo>
                  <a:cubicBezTo>
                    <a:pt x="2" y="11"/>
                    <a:pt x="0" y="16"/>
                    <a:pt x="4" y="16"/>
                  </a:cubicBezTo>
                  <a:cubicBezTo>
                    <a:pt x="7" y="16"/>
                    <a:pt x="11" y="13"/>
                    <a:pt x="11" y="10"/>
                  </a:cubicBezTo>
                  <a:cubicBezTo>
                    <a:pt x="12" y="8"/>
                    <a:pt x="11" y="4"/>
                    <a:pt x="9" y="4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50">
              <a:extLst>
                <a:ext uri="{FF2B5EF4-FFF2-40B4-BE49-F238E27FC236}">
                  <a16:creationId xmlns:a16="http://schemas.microsoft.com/office/drawing/2014/main" id="{B549496E-52A6-4966-8CE1-41D60D228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370"/>
              <a:ext cx="33" cy="39"/>
            </a:xfrm>
            <a:custGeom>
              <a:avLst/>
              <a:gdLst>
                <a:gd name="T0" fmla="*/ 185 w 10"/>
                <a:gd name="T1" fmla="*/ 75 h 12"/>
                <a:gd name="T2" fmla="*/ 33 w 10"/>
                <a:gd name="T3" fmla="*/ 137 h 12"/>
                <a:gd name="T4" fmla="*/ 76 w 10"/>
                <a:gd name="T5" fmla="*/ 380 h 12"/>
                <a:gd name="T6" fmla="*/ 284 w 10"/>
                <a:gd name="T7" fmla="*/ 276 h 12"/>
                <a:gd name="T8" fmla="*/ 284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5" y="2"/>
                  </a:moveTo>
                  <a:cubicBezTo>
                    <a:pt x="4" y="3"/>
                    <a:pt x="2" y="2"/>
                    <a:pt x="1" y="4"/>
                  </a:cubicBezTo>
                  <a:cubicBezTo>
                    <a:pt x="0" y="6"/>
                    <a:pt x="0" y="10"/>
                    <a:pt x="2" y="11"/>
                  </a:cubicBezTo>
                  <a:cubicBezTo>
                    <a:pt x="3" y="12"/>
                    <a:pt x="8" y="9"/>
                    <a:pt x="8" y="8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51">
              <a:extLst>
                <a:ext uri="{FF2B5EF4-FFF2-40B4-BE49-F238E27FC236}">
                  <a16:creationId xmlns:a16="http://schemas.microsoft.com/office/drawing/2014/main" id="{9FC360E2-C541-4F22-A2E3-500E3DFD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338"/>
              <a:ext cx="32" cy="35"/>
            </a:xfrm>
            <a:custGeom>
              <a:avLst/>
              <a:gdLst>
                <a:gd name="T0" fmla="*/ 163 w 10"/>
                <a:gd name="T1" fmla="*/ 32 h 11"/>
                <a:gd name="T2" fmla="*/ 266 w 10"/>
                <a:gd name="T3" fmla="*/ 255 h 11"/>
                <a:gd name="T4" fmla="*/ 102 w 10"/>
                <a:gd name="T5" fmla="*/ 353 h 11"/>
                <a:gd name="T6" fmla="*/ 134 w 10"/>
                <a:gd name="T7" fmla="*/ 162 h 11"/>
                <a:gd name="T8" fmla="*/ 32 w 10"/>
                <a:gd name="T9" fmla="*/ 102 h 11"/>
                <a:gd name="T10" fmla="*/ 61 w 10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7" y="2"/>
                    <a:pt x="10" y="5"/>
                    <a:pt x="8" y="8"/>
                  </a:cubicBezTo>
                  <a:cubicBezTo>
                    <a:pt x="7" y="10"/>
                    <a:pt x="5" y="10"/>
                    <a:pt x="3" y="11"/>
                  </a:cubicBezTo>
                  <a:cubicBezTo>
                    <a:pt x="3" y="9"/>
                    <a:pt x="6" y="6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52">
              <a:extLst>
                <a:ext uri="{FF2B5EF4-FFF2-40B4-BE49-F238E27FC236}">
                  <a16:creationId xmlns:a16="http://schemas.microsoft.com/office/drawing/2014/main" id="{FAC71033-BD11-403A-B3F6-BDD939D6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06"/>
              <a:ext cx="52" cy="42"/>
            </a:xfrm>
            <a:custGeom>
              <a:avLst/>
              <a:gdLst>
                <a:gd name="T0" fmla="*/ 169 w 16"/>
                <a:gd name="T1" fmla="*/ 0 h 13"/>
                <a:gd name="T2" fmla="*/ 169 w 16"/>
                <a:gd name="T3" fmla="*/ 333 h 13"/>
                <a:gd name="T4" fmla="*/ 488 w 16"/>
                <a:gd name="T5" fmla="*/ 271 h 13"/>
                <a:gd name="T6" fmla="*/ 306 w 16"/>
                <a:gd name="T7" fmla="*/ 168 h 13"/>
                <a:gd name="T8" fmla="*/ 244 w 16"/>
                <a:gd name="T9" fmla="*/ 0 h 13"/>
                <a:gd name="T10" fmla="*/ 211 w 1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">
                  <a:moveTo>
                    <a:pt x="5" y="0"/>
                  </a:moveTo>
                  <a:cubicBezTo>
                    <a:pt x="0" y="1"/>
                    <a:pt x="3" y="8"/>
                    <a:pt x="5" y="10"/>
                  </a:cubicBezTo>
                  <a:cubicBezTo>
                    <a:pt x="8" y="13"/>
                    <a:pt x="12" y="12"/>
                    <a:pt x="14" y="8"/>
                  </a:cubicBezTo>
                  <a:cubicBezTo>
                    <a:pt x="16" y="3"/>
                    <a:pt x="11" y="5"/>
                    <a:pt x="9" y="5"/>
                  </a:cubicBezTo>
                  <a:cubicBezTo>
                    <a:pt x="6" y="5"/>
                    <a:pt x="7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53">
              <a:extLst>
                <a:ext uri="{FF2B5EF4-FFF2-40B4-BE49-F238E27FC236}">
                  <a16:creationId xmlns:a16="http://schemas.microsoft.com/office/drawing/2014/main" id="{A99C1A74-8ACA-4629-A903-03B85ACB5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77"/>
              <a:ext cx="33" cy="67"/>
            </a:xfrm>
            <a:custGeom>
              <a:avLst/>
              <a:gdLst>
                <a:gd name="T0" fmla="*/ 109 w 10"/>
                <a:gd name="T1" fmla="*/ 102 h 21"/>
                <a:gd name="T2" fmla="*/ 251 w 10"/>
                <a:gd name="T3" fmla="*/ 0 h 21"/>
                <a:gd name="T4" fmla="*/ 360 w 10"/>
                <a:gd name="T5" fmla="*/ 223 h 21"/>
                <a:gd name="T6" fmla="*/ 76 w 10"/>
                <a:gd name="T7" fmla="*/ 622 h 21"/>
                <a:gd name="T8" fmla="*/ 0 w 10"/>
                <a:gd name="T9" fmla="*/ 459 h 21"/>
                <a:gd name="T10" fmla="*/ 142 w 10"/>
                <a:gd name="T11" fmla="*/ 325 h 21"/>
                <a:gd name="T12" fmla="*/ 109 w 10"/>
                <a:gd name="T13" fmla="*/ 297 h 21"/>
                <a:gd name="T14" fmla="*/ 76 w 10"/>
                <a:gd name="T15" fmla="*/ 163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21">
                  <a:moveTo>
                    <a:pt x="3" y="3"/>
                  </a:moveTo>
                  <a:cubicBezTo>
                    <a:pt x="4" y="1"/>
                    <a:pt x="5" y="0"/>
                    <a:pt x="7" y="0"/>
                  </a:cubicBezTo>
                  <a:cubicBezTo>
                    <a:pt x="10" y="0"/>
                    <a:pt x="10" y="5"/>
                    <a:pt x="10" y="7"/>
                  </a:cubicBezTo>
                  <a:cubicBezTo>
                    <a:pt x="10" y="11"/>
                    <a:pt x="8" y="21"/>
                    <a:pt x="2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2"/>
                    <a:pt x="3" y="12"/>
                    <a:pt x="4" y="10"/>
                  </a:cubicBezTo>
                  <a:cubicBezTo>
                    <a:pt x="4" y="9"/>
                    <a:pt x="4" y="10"/>
                    <a:pt x="3" y="9"/>
                  </a:cubicBezTo>
                  <a:cubicBezTo>
                    <a:pt x="2" y="7"/>
                    <a:pt x="1" y="7"/>
                    <a:pt x="2" y="5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54">
              <a:extLst>
                <a:ext uri="{FF2B5EF4-FFF2-40B4-BE49-F238E27FC236}">
                  <a16:creationId xmlns:a16="http://schemas.microsoft.com/office/drawing/2014/main" id="{B8A25E7E-CFDF-4610-A508-E701961C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357"/>
              <a:ext cx="54" cy="32"/>
            </a:xfrm>
            <a:custGeom>
              <a:avLst/>
              <a:gdLst>
                <a:gd name="T0" fmla="*/ 60 w 17"/>
                <a:gd name="T1" fmla="*/ 134 h 10"/>
                <a:gd name="T2" fmla="*/ 222 w 17"/>
                <a:gd name="T3" fmla="*/ 326 h 10"/>
                <a:gd name="T4" fmla="*/ 483 w 17"/>
                <a:gd name="T5" fmla="*/ 163 h 10"/>
                <a:gd name="T6" fmla="*/ 162 w 17"/>
                <a:gd name="T7" fmla="*/ 6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2" y="4"/>
                  </a:moveTo>
                  <a:cubicBezTo>
                    <a:pt x="0" y="7"/>
                    <a:pt x="5" y="10"/>
                    <a:pt x="7" y="10"/>
                  </a:cubicBezTo>
                  <a:cubicBezTo>
                    <a:pt x="10" y="10"/>
                    <a:pt x="14" y="7"/>
                    <a:pt x="15" y="5"/>
                  </a:cubicBezTo>
                  <a:cubicBezTo>
                    <a:pt x="17" y="0"/>
                    <a:pt x="8" y="0"/>
                    <a:pt x="5" y="2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55">
              <a:extLst>
                <a:ext uri="{FF2B5EF4-FFF2-40B4-BE49-F238E27FC236}">
                  <a16:creationId xmlns:a16="http://schemas.microsoft.com/office/drawing/2014/main" id="{80909816-FEC5-46A5-9F08-25BC3E32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402"/>
              <a:ext cx="41" cy="29"/>
            </a:xfrm>
            <a:custGeom>
              <a:avLst/>
              <a:gdLst>
                <a:gd name="T0" fmla="*/ 129 w 13"/>
                <a:gd name="T1" fmla="*/ 32 h 9"/>
                <a:gd name="T2" fmla="*/ 0 w 13"/>
                <a:gd name="T3" fmla="*/ 168 h 9"/>
                <a:gd name="T4" fmla="*/ 218 w 13"/>
                <a:gd name="T5" fmla="*/ 197 h 9"/>
                <a:gd name="T6" fmla="*/ 378 w 13"/>
                <a:gd name="T7" fmla="*/ 197 h 9"/>
                <a:gd name="T8" fmla="*/ 278 w 13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8"/>
                    <a:pt x="5" y="6"/>
                    <a:pt x="7" y="6"/>
                  </a:cubicBezTo>
                  <a:cubicBezTo>
                    <a:pt x="9" y="7"/>
                    <a:pt x="11" y="9"/>
                    <a:pt x="12" y="6"/>
                  </a:cubicBezTo>
                  <a:cubicBezTo>
                    <a:pt x="13" y="4"/>
                    <a:pt x="11" y="1"/>
                    <a:pt x="9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56">
              <a:extLst>
                <a:ext uri="{FF2B5EF4-FFF2-40B4-BE49-F238E27FC236}">
                  <a16:creationId xmlns:a16="http://schemas.microsoft.com/office/drawing/2014/main" id="{5CBDC8FD-1B41-4E59-A783-BC65C88C4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377"/>
              <a:ext cx="38" cy="25"/>
            </a:xfrm>
            <a:custGeom>
              <a:avLst/>
              <a:gdLst>
                <a:gd name="T0" fmla="*/ 162 w 12"/>
                <a:gd name="T1" fmla="*/ 59 h 8"/>
                <a:gd name="T2" fmla="*/ 32 w 12"/>
                <a:gd name="T3" fmla="*/ 156 h 8"/>
                <a:gd name="T4" fmla="*/ 162 w 12"/>
                <a:gd name="T5" fmla="*/ 244 h 8"/>
                <a:gd name="T6" fmla="*/ 352 w 12"/>
                <a:gd name="T7" fmla="*/ 128 h 8"/>
                <a:gd name="T8" fmla="*/ 250 w 1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5" y="2"/>
                  </a:moveTo>
                  <a:cubicBezTo>
                    <a:pt x="3" y="1"/>
                    <a:pt x="2" y="4"/>
                    <a:pt x="1" y="5"/>
                  </a:cubicBezTo>
                  <a:cubicBezTo>
                    <a:pt x="0" y="8"/>
                    <a:pt x="3" y="8"/>
                    <a:pt x="5" y="8"/>
                  </a:cubicBezTo>
                  <a:cubicBezTo>
                    <a:pt x="8" y="8"/>
                    <a:pt x="12" y="8"/>
                    <a:pt x="11" y="4"/>
                  </a:cubicBezTo>
                  <a:cubicBezTo>
                    <a:pt x="11" y="3"/>
                    <a:pt x="10" y="0"/>
                    <a:pt x="8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7">
              <a:extLst>
                <a:ext uri="{FF2B5EF4-FFF2-40B4-BE49-F238E27FC236}">
                  <a16:creationId xmlns:a16="http://schemas.microsoft.com/office/drawing/2014/main" id="{F67BE4B1-CDF6-416A-A78A-04949198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177"/>
              <a:ext cx="32" cy="32"/>
            </a:xfrm>
            <a:custGeom>
              <a:avLst/>
              <a:gdLst>
                <a:gd name="T0" fmla="*/ 134 w 10"/>
                <a:gd name="T1" fmla="*/ 32 h 10"/>
                <a:gd name="T2" fmla="*/ 134 w 10"/>
                <a:gd name="T3" fmla="*/ 32 h 10"/>
                <a:gd name="T4" fmla="*/ 0 w 10"/>
                <a:gd name="T5" fmla="*/ 163 h 10"/>
                <a:gd name="T6" fmla="*/ 163 w 10"/>
                <a:gd name="T7" fmla="*/ 298 h 10"/>
                <a:gd name="T8" fmla="*/ 298 w 10"/>
                <a:gd name="T9" fmla="*/ 195 h 10"/>
                <a:gd name="T10" fmla="*/ 224 w 10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0" y="4"/>
                    <a:pt x="0" y="5"/>
                  </a:cubicBezTo>
                  <a:cubicBezTo>
                    <a:pt x="0" y="7"/>
                    <a:pt x="4" y="9"/>
                    <a:pt x="5" y="9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9" y="4"/>
                    <a:pt x="7" y="2"/>
                    <a:pt x="7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58">
              <a:extLst>
                <a:ext uri="{FF2B5EF4-FFF2-40B4-BE49-F238E27FC236}">
                  <a16:creationId xmlns:a16="http://schemas.microsoft.com/office/drawing/2014/main" id="{E54CDEAD-DA56-4F4D-8E84-126FBFD7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116"/>
              <a:ext cx="26" cy="25"/>
            </a:xfrm>
            <a:custGeom>
              <a:avLst/>
              <a:gdLst>
                <a:gd name="T0" fmla="*/ 169 w 8"/>
                <a:gd name="T1" fmla="*/ 0 h 8"/>
                <a:gd name="T2" fmla="*/ 0 w 8"/>
                <a:gd name="T3" fmla="*/ 184 h 8"/>
                <a:gd name="T4" fmla="*/ 169 w 8"/>
                <a:gd name="T5" fmla="*/ 244 h 8"/>
                <a:gd name="T6" fmla="*/ 276 w 8"/>
                <a:gd name="T7" fmla="*/ 216 h 8"/>
                <a:gd name="T8" fmla="*/ 169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1"/>
                    <a:pt x="0" y="4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5"/>
                    <a:pt x="7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59">
              <a:extLst>
                <a:ext uri="{FF2B5EF4-FFF2-40B4-BE49-F238E27FC236}">
                  <a16:creationId xmlns:a16="http://schemas.microsoft.com/office/drawing/2014/main" id="{AEA75293-EB97-495F-9008-C549BF906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396"/>
              <a:ext cx="35" cy="26"/>
            </a:xfrm>
            <a:custGeom>
              <a:avLst/>
              <a:gdLst>
                <a:gd name="T0" fmla="*/ 130 w 11"/>
                <a:gd name="T1" fmla="*/ 0 h 8"/>
                <a:gd name="T2" fmla="*/ 0 w 11"/>
                <a:gd name="T3" fmla="*/ 244 h 8"/>
                <a:gd name="T4" fmla="*/ 293 w 11"/>
                <a:gd name="T5" fmla="*/ 211 h 8"/>
                <a:gd name="T6" fmla="*/ 162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4" y="0"/>
                  </a:moveTo>
                  <a:cubicBezTo>
                    <a:pt x="3" y="2"/>
                    <a:pt x="0" y="4"/>
                    <a:pt x="0" y="7"/>
                  </a:cubicBezTo>
                  <a:cubicBezTo>
                    <a:pt x="2" y="7"/>
                    <a:pt x="7" y="8"/>
                    <a:pt x="9" y="6"/>
                  </a:cubicBezTo>
                  <a:cubicBezTo>
                    <a:pt x="11" y="4"/>
                    <a:pt x="7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60">
              <a:extLst>
                <a:ext uri="{FF2B5EF4-FFF2-40B4-BE49-F238E27FC236}">
                  <a16:creationId xmlns:a16="http://schemas.microsoft.com/office/drawing/2014/main" id="{4A4CF0F0-04A1-46B7-B7D8-2563C626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393"/>
              <a:ext cx="36" cy="22"/>
            </a:xfrm>
            <a:custGeom>
              <a:avLst/>
              <a:gdLst>
                <a:gd name="T0" fmla="*/ 278 w 11"/>
                <a:gd name="T1" fmla="*/ 189 h 7"/>
                <a:gd name="T2" fmla="*/ 141 w 11"/>
                <a:gd name="T3" fmla="*/ 28 h 7"/>
                <a:gd name="T4" fmla="*/ 278 w 11"/>
                <a:gd name="T5" fmla="*/ 28 h 7"/>
                <a:gd name="T6" fmla="*/ 170 w 11"/>
                <a:gd name="T7" fmla="*/ 88 h 7"/>
                <a:gd name="T8" fmla="*/ 278 w 11"/>
                <a:gd name="T9" fmla="*/ 18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cubicBezTo>
                    <a:pt x="4" y="7"/>
                    <a:pt x="0" y="3"/>
                    <a:pt x="4" y="1"/>
                  </a:cubicBezTo>
                  <a:cubicBezTo>
                    <a:pt x="5" y="1"/>
                    <a:pt x="8" y="0"/>
                    <a:pt x="8" y="1"/>
                  </a:cubicBezTo>
                  <a:cubicBezTo>
                    <a:pt x="9" y="1"/>
                    <a:pt x="6" y="2"/>
                    <a:pt x="5" y="3"/>
                  </a:cubicBezTo>
                  <a:cubicBezTo>
                    <a:pt x="7" y="3"/>
                    <a:pt x="11" y="4"/>
                    <a:pt x="8" y="6"/>
                  </a:cubicBezTo>
                  <a:close/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61">
              <a:extLst>
                <a:ext uri="{FF2B5EF4-FFF2-40B4-BE49-F238E27FC236}">
                  <a16:creationId xmlns:a16="http://schemas.microsoft.com/office/drawing/2014/main" id="{923FF461-B349-43D9-9586-3D26DF68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386"/>
              <a:ext cx="39" cy="42"/>
            </a:xfrm>
            <a:custGeom>
              <a:avLst/>
              <a:gdLst>
                <a:gd name="T0" fmla="*/ 211 w 12"/>
                <a:gd name="T1" fmla="*/ 0 h 13"/>
                <a:gd name="T2" fmla="*/ 413 w 12"/>
                <a:gd name="T3" fmla="*/ 197 h 13"/>
                <a:gd name="T4" fmla="*/ 244 w 12"/>
                <a:gd name="T5" fmla="*/ 304 h 13"/>
                <a:gd name="T6" fmla="*/ 211 w 12"/>
                <a:gd name="T7" fmla="*/ 375 h 13"/>
                <a:gd name="T8" fmla="*/ 244 w 12"/>
                <a:gd name="T9" fmla="*/ 197 h 13"/>
                <a:gd name="T10" fmla="*/ 137 w 12"/>
                <a:gd name="T11" fmla="*/ 6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5" y="2"/>
                    <a:pt x="12" y="3"/>
                    <a:pt x="12" y="6"/>
                  </a:cubicBezTo>
                  <a:cubicBezTo>
                    <a:pt x="11" y="8"/>
                    <a:pt x="8" y="8"/>
                    <a:pt x="7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3" y="13"/>
                    <a:pt x="0" y="6"/>
                    <a:pt x="7" y="6"/>
                  </a:cubicBezTo>
                  <a:cubicBezTo>
                    <a:pt x="6" y="5"/>
                    <a:pt x="3" y="4"/>
                    <a:pt x="4" y="2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2">
              <a:extLst>
                <a:ext uri="{FF2B5EF4-FFF2-40B4-BE49-F238E27FC236}">
                  <a16:creationId xmlns:a16="http://schemas.microsoft.com/office/drawing/2014/main" id="{1758B9CE-4EC6-4E9A-9DD0-5AE0CF7D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389"/>
              <a:ext cx="52" cy="33"/>
            </a:xfrm>
            <a:custGeom>
              <a:avLst/>
              <a:gdLst>
                <a:gd name="T0" fmla="*/ 306 w 16"/>
                <a:gd name="T1" fmla="*/ 76 h 10"/>
                <a:gd name="T2" fmla="*/ 306 w 16"/>
                <a:gd name="T3" fmla="*/ 327 h 10"/>
                <a:gd name="T4" fmla="*/ 517 w 16"/>
                <a:gd name="T5" fmla="*/ 251 h 10"/>
                <a:gd name="T6" fmla="*/ 380 w 16"/>
                <a:gd name="T7" fmla="*/ 10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9" y="2"/>
                  </a:moveTo>
                  <a:cubicBezTo>
                    <a:pt x="6" y="0"/>
                    <a:pt x="0" y="8"/>
                    <a:pt x="9" y="9"/>
                  </a:cubicBezTo>
                  <a:cubicBezTo>
                    <a:pt x="11" y="9"/>
                    <a:pt x="15" y="10"/>
                    <a:pt x="15" y="7"/>
                  </a:cubicBezTo>
                  <a:cubicBezTo>
                    <a:pt x="16" y="5"/>
                    <a:pt x="13" y="3"/>
                    <a:pt x="11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3">
              <a:extLst>
                <a:ext uri="{FF2B5EF4-FFF2-40B4-BE49-F238E27FC236}">
                  <a16:creationId xmlns:a16="http://schemas.microsoft.com/office/drawing/2014/main" id="{075CC675-3F52-4AB0-8C7B-7648004B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389"/>
              <a:ext cx="45" cy="39"/>
            </a:xfrm>
            <a:custGeom>
              <a:avLst/>
              <a:gdLst>
                <a:gd name="T0" fmla="*/ 0 w 14"/>
                <a:gd name="T1" fmla="*/ 107 h 12"/>
                <a:gd name="T2" fmla="*/ 331 w 14"/>
                <a:gd name="T3" fmla="*/ 380 h 12"/>
                <a:gd name="T4" fmla="*/ 363 w 14"/>
                <a:gd name="T5" fmla="*/ 107 h 12"/>
                <a:gd name="T6" fmla="*/ 270 w 14"/>
                <a:gd name="T7" fmla="*/ 169 h 12"/>
                <a:gd name="T8" fmla="*/ 61 w 14"/>
                <a:gd name="T9" fmla="*/ 10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0" y="8"/>
                    <a:pt x="4" y="12"/>
                    <a:pt x="10" y="11"/>
                  </a:cubicBezTo>
                  <a:cubicBezTo>
                    <a:pt x="13" y="10"/>
                    <a:pt x="14" y="5"/>
                    <a:pt x="11" y="3"/>
                  </a:cubicBezTo>
                  <a:cubicBezTo>
                    <a:pt x="8" y="0"/>
                    <a:pt x="9" y="4"/>
                    <a:pt x="8" y="5"/>
                  </a:cubicBezTo>
                  <a:cubicBezTo>
                    <a:pt x="6" y="7"/>
                    <a:pt x="4" y="4"/>
                    <a:pt x="2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4">
              <a:extLst>
                <a:ext uri="{FF2B5EF4-FFF2-40B4-BE49-F238E27FC236}">
                  <a16:creationId xmlns:a16="http://schemas.microsoft.com/office/drawing/2014/main" id="{C61AB450-D85E-4F16-834A-964AF40E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399"/>
              <a:ext cx="35" cy="48"/>
            </a:xfrm>
            <a:custGeom>
              <a:avLst/>
              <a:gdLst>
                <a:gd name="T0" fmla="*/ 0 w 11"/>
                <a:gd name="T1" fmla="*/ 32 h 15"/>
                <a:gd name="T2" fmla="*/ 60 w 11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"/>
                  </a:moveTo>
                  <a:cubicBezTo>
                    <a:pt x="4" y="15"/>
                    <a:pt x="11" y="0"/>
                    <a:pt x="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5">
              <a:extLst>
                <a:ext uri="{FF2B5EF4-FFF2-40B4-BE49-F238E27FC236}">
                  <a16:creationId xmlns:a16="http://schemas.microsoft.com/office/drawing/2014/main" id="{38394F85-524B-493F-873D-7803C95CB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418"/>
              <a:ext cx="45" cy="20"/>
            </a:xfrm>
            <a:custGeom>
              <a:avLst/>
              <a:gdLst>
                <a:gd name="T0" fmla="*/ 103 w 14"/>
                <a:gd name="T1" fmla="*/ 0 h 6"/>
                <a:gd name="T2" fmla="*/ 61 w 14"/>
                <a:gd name="T3" fmla="*/ 0 h 6"/>
                <a:gd name="T4" fmla="*/ 434 w 14"/>
                <a:gd name="T5" fmla="*/ 223 h 6"/>
                <a:gd name="T6" fmla="*/ 135 w 1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10" y="6"/>
                    <a:pt x="13" y="6"/>
                  </a:cubicBezTo>
                  <a:cubicBezTo>
                    <a:pt x="14" y="2"/>
                    <a:pt x="7" y="2"/>
                    <a:pt x="4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6">
              <a:extLst>
                <a:ext uri="{FF2B5EF4-FFF2-40B4-BE49-F238E27FC236}">
                  <a16:creationId xmlns:a16="http://schemas.microsoft.com/office/drawing/2014/main" id="{AF9F79A1-145E-4575-B676-CF64B5DD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428"/>
              <a:ext cx="48" cy="42"/>
            </a:xfrm>
            <a:custGeom>
              <a:avLst/>
              <a:gdLst>
                <a:gd name="T0" fmla="*/ 0 w 15"/>
                <a:gd name="T1" fmla="*/ 32 h 13"/>
                <a:gd name="T2" fmla="*/ 224 w 15"/>
                <a:gd name="T3" fmla="*/ 304 h 13"/>
                <a:gd name="T4" fmla="*/ 429 w 15"/>
                <a:gd name="T5" fmla="*/ 439 h 13"/>
                <a:gd name="T6" fmla="*/ 461 w 15"/>
                <a:gd name="T7" fmla="*/ 239 h 13"/>
                <a:gd name="T8" fmla="*/ 326 w 15"/>
                <a:gd name="T9" fmla="*/ 197 h 13"/>
                <a:gd name="T10" fmla="*/ 61 w 1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3">
                  <a:moveTo>
                    <a:pt x="0" y="1"/>
                  </a:moveTo>
                  <a:cubicBezTo>
                    <a:pt x="0" y="4"/>
                    <a:pt x="3" y="9"/>
                    <a:pt x="7" y="9"/>
                  </a:cubicBezTo>
                  <a:cubicBezTo>
                    <a:pt x="8" y="5"/>
                    <a:pt x="11" y="13"/>
                    <a:pt x="13" y="13"/>
                  </a:cubicBezTo>
                  <a:cubicBezTo>
                    <a:pt x="15" y="13"/>
                    <a:pt x="15" y="9"/>
                    <a:pt x="14" y="7"/>
                  </a:cubicBezTo>
                  <a:cubicBezTo>
                    <a:pt x="13" y="4"/>
                    <a:pt x="12" y="6"/>
                    <a:pt x="10" y="6"/>
                  </a:cubicBezTo>
                  <a:cubicBezTo>
                    <a:pt x="7" y="5"/>
                    <a:pt x="5" y="1"/>
                    <a:pt x="2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7">
              <a:extLst>
                <a:ext uri="{FF2B5EF4-FFF2-40B4-BE49-F238E27FC236}">
                  <a16:creationId xmlns:a16="http://schemas.microsoft.com/office/drawing/2014/main" id="{55957949-13C6-43A6-A07E-9A8BAE4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473"/>
              <a:ext cx="41" cy="26"/>
            </a:xfrm>
            <a:custGeom>
              <a:avLst/>
              <a:gdLst>
                <a:gd name="T0" fmla="*/ 28 w 13"/>
                <a:gd name="T1" fmla="*/ 0 h 8"/>
                <a:gd name="T2" fmla="*/ 0 w 13"/>
                <a:gd name="T3" fmla="*/ 0 h 8"/>
                <a:gd name="T4" fmla="*/ 319 w 13"/>
                <a:gd name="T5" fmla="*/ 169 h 8"/>
                <a:gd name="T6" fmla="*/ 60 w 13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7" y="8"/>
                    <a:pt x="10" y="5"/>
                  </a:cubicBezTo>
                  <a:cubicBezTo>
                    <a:pt x="13" y="2"/>
                    <a:pt x="3" y="1"/>
                    <a:pt x="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8">
              <a:extLst>
                <a:ext uri="{FF2B5EF4-FFF2-40B4-BE49-F238E27FC236}">
                  <a16:creationId xmlns:a16="http://schemas.microsoft.com/office/drawing/2014/main" id="{865BA755-13ED-4C54-B123-247EE25C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502"/>
              <a:ext cx="48" cy="39"/>
            </a:xfrm>
            <a:custGeom>
              <a:avLst/>
              <a:gdLst>
                <a:gd name="T0" fmla="*/ 0 w 15"/>
                <a:gd name="T1" fmla="*/ 0 h 12"/>
                <a:gd name="T2" fmla="*/ 326 w 15"/>
                <a:gd name="T3" fmla="*/ 380 h 12"/>
                <a:gd name="T4" fmla="*/ 461 w 15"/>
                <a:gd name="T5" fmla="*/ 348 h 12"/>
                <a:gd name="T6" fmla="*/ 461 w 15"/>
                <a:gd name="T7" fmla="*/ 169 h 12"/>
                <a:gd name="T8" fmla="*/ 298 w 15"/>
                <a:gd name="T9" fmla="*/ 211 h 12"/>
                <a:gd name="T10" fmla="*/ 32 w 15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0" y="6"/>
                    <a:pt x="4" y="10"/>
                    <a:pt x="10" y="11"/>
                  </a:cubicBezTo>
                  <a:cubicBezTo>
                    <a:pt x="12" y="11"/>
                    <a:pt x="13" y="12"/>
                    <a:pt x="14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2" y="6"/>
                    <a:pt x="9" y="6"/>
                  </a:cubicBezTo>
                  <a:cubicBezTo>
                    <a:pt x="6" y="5"/>
                    <a:pt x="5" y="0"/>
                    <a:pt x="1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9">
              <a:extLst>
                <a:ext uri="{FF2B5EF4-FFF2-40B4-BE49-F238E27FC236}">
                  <a16:creationId xmlns:a16="http://schemas.microsoft.com/office/drawing/2014/main" id="{B55F55AA-DB46-44FE-BE9C-16B4E60B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3"/>
              <a:ext cx="45" cy="39"/>
            </a:xfrm>
            <a:custGeom>
              <a:avLst/>
              <a:gdLst>
                <a:gd name="T0" fmla="*/ 299 w 14"/>
                <a:gd name="T1" fmla="*/ 75 h 12"/>
                <a:gd name="T2" fmla="*/ 32 w 14"/>
                <a:gd name="T3" fmla="*/ 244 h 12"/>
                <a:gd name="T4" fmla="*/ 402 w 14"/>
                <a:gd name="T5" fmla="*/ 10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9" y="2"/>
                  </a:moveTo>
                  <a:cubicBezTo>
                    <a:pt x="8" y="0"/>
                    <a:pt x="0" y="2"/>
                    <a:pt x="1" y="7"/>
                  </a:cubicBezTo>
                  <a:cubicBezTo>
                    <a:pt x="3" y="12"/>
                    <a:pt x="14" y="8"/>
                    <a:pt x="12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70">
              <a:extLst>
                <a:ext uri="{FF2B5EF4-FFF2-40B4-BE49-F238E27FC236}">
                  <a16:creationId xmlns:a16="http://schemas.microsoft.com/office/drawing/2014/main" id="{D4B5E283-8BD2-4AE7-B88C-5A659D50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649"/>
              <a:ext cx="42" cy="36"/>
            </a:xfrm>
            <a:custGeom>
              <a:avLst/>
              <a:gdLst>
                <a:gd name="T0" fmla="*/ 304 w 13"/>
                <a:gd name="T1" fmla="*/ 33 h 11"/>
                <a:gd name="T2" fmla="*/ 239 w 13"/>
                <a:gd name="T3" fmla="*/ 141 h 11"/>
                <a:gd name="T4" fmla="*/ 61 w 13"/>
                <a:gd name="T5" fmla="*/ 170 h 11"/>
                <a:gd name="T6" fmla="*/ 239 w 13"/>
                <a:gd name="T7" fmla="*/ 386 h 11"/>
                <a:gd name="T8" fmla="*/ 407 w 13"/>
                <a:gd name="T9" fmla="*/ 3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9" y="1"/>
                  </a:moveTo>
                  <a:cubicBezTo>
                    <a:pt x="8" y="0"/>
                    <a:pt x="8" y="3"/>
                    <a:pt x="7" y="4"/>
                  </a:cubicBezTo>
                  <a:cubicBezTo>
                    <a:pt x="6" y="5"/>
                    <a:pt x="3" y="4"/>
                    <a:pt x="2" y="5"/>
                  </a:cubicBezTo>
                  <a:cubicBezTo>
                    <a:pt x="0" y="8"/>
                    <a:pt x="5" y="11"/>
                    <a:pt x="7" y="11"/>
                  </a:cubicBezTo>
                  <a:cubicBezTo>
                    <a:pt x="12" y="11"/>
                    <a:pt x="13" y="4"/>
                    <a:pt x="1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71">
              <a:extLst>
                <a:ext uri="{FF2B5EF4-FFF2-40B4-BE49-F238E27FC236}">
                  <a16:creationId xmlns:a16="http://schemas.microsoft.com/office/drawing/2014/main" id="{8E224700-CC30-4153-9B5E-13158E37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665"/>
              <a:ext cx="39" cy="26"/>
            </a:xfrm>
            <a:custGeom>
              <a:avLst/>
              <a:gdLst>
                <a:gd name="T0" fmla="*/ 169 w 12"/>
                <a:gd name="T1" fmla="*/ 0 h 8"/>
                <a:gd name="T2" fmla="*/ 169 w 12"/>
                <a:gd name="T3" fmla="*/ 244 h 8"/>
                <a:gd name="T4" fmla="*/ 244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5" y="0"/>
                  </a:moveTo>
                  <a:cubicBezTo>
                    <a:pt x="2" y="1"/>
                    <a:pt x="0" y="8"/>
                    <a:pt x="5" y="7"/>
                  </a:cubicBezTo>
                  <a:cubicBezTo>
                    <a:pt x="8" y="6"/>
                    <a:pt x="12" y="2"/>
                    <a:pt x="7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72">
              <a:extLst>
                <a:ext uri="{FF2B5EF4-FFF2-40B4-BE49-F238E27FC236}">
                  <a16:creationId xmlns:a16="http://schemas.microsoft.com/office/drawing/2014/main" id="{3605F641-A09E-425A-99B0-44B95F048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675"/>
              <a:ext cx="49" cy="42"/>
            </a:xfrm>
            <a:custGeom>
              <a:avLst/>
              <a:gdLst>
                <a:gd name="T0" fmla="*/ 385 w 15"/>
                <a:gd name="T1" fmla="*/ 0 h 13"/>
                <a:gd name="T2" fmla="*/ 212 w 15"/>
                <a:gd name="T3" fmla="*/ 136 h 13"/>
                <a:gd name="T4" fmla="*/ 170 w 15"/>
                <a:gd name="T5" fmla="*/ 239 h 13"/>
                <a:gd name="T6" fmla="*/ 75 w 15"/>
                <a:gd name="T7" fmla="*/ 271 h 13"/>
                <a:gd name="T8" fmla="*/ 212 w 15"/>
                <a:gd name="T9" fmla="*/ 439 h 13"/>
                <a:gd name="T10" fmla="*/ 490 w 1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3">
                  <a:moveTo>
                    <a:pt x="11" y="0"/>
                  </a:moveTo>
                  <a:cubicBezTo>
                    <a:pt x="8" y="2"/>
                    <a:pt x="7" y="1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0" y="10"/>
                    <a:pt x="4" y="13"/>
                    <a:pt x="6" y="13"/>
                  </a:cubicBezTo>
                  <a:cubicBezTo>
                    <a:pt x="12" y="13"/>
                    <a:pt x="15" y="5"/>
                    <a:pt x="14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73">
              <a:extLst>
                <a:ext uri="{FF2B5EF4-FFF2-40B4-BE49-F238E27FC236}">
                  <a16:creationId xmlns:a16="http://schemas.microsoft.com/office/drawing/2014/main" id="{C50EE46B-78C1-48F0-890C-4C0F4783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723"/>
              <a:ext cx="39" cy="32"/>
            </a:xfrm>
            <a:custGeom>
              <a:avLst/>
              <a:gdLst>
                <a:gd name="T0" fmla="*/ 211 w 12"/>
                <a:gd name="T1" fmla="*/ 32 h 10"/>
                <a:gd name="T2" fmla="*/ 75 w 12"/>
                <a:gd name="T3" fmla="*/ 102 h 10"/>
                <a:gd name="T4" fmla="*/ 169 w 12"/>
                <a:gd name="T5" fmla="*/ 224 h 10"/>
                <a:gd name="T6" fmla="*/ 211 w 12"/>
                <a:gd name="T7" fmla="*/ 3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5" y="2"/>
                    <a:pt x="2" y="1"/>
                    <a:pt x="2" y="3"/>
                  </a:cubicBezTo>
                  <a:cubicBezTo>
                    <a:pt x="0" y="6"/>
                    <a:pt x="3" y="7"/>
                    <a:pt x="5" y="7"/>
                  </a:cubicBezTo>
                  <a:cubicBezTo>
                    <a:pt x="12" y="10"/>
                    <a:pt x="8" y="0"/>
                    <a:pt x="6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74">
              <a:extLst>
                <a:ext uri="{FF2B5EF4-FFF2-40B4-BE49-F238E27FC236}">
                  <a16:creationId xmlns:a16="http://schemas.microsoft.com/office/drawing/2014/main" id="{D7574A6D-84E8-4578-A518-F2A477394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17"/>
              <a:ext cx="29" cy="19"/>
            </a:xfrm>
            <a:custGeom>
              <a:avLst/>
              <a:gdLst>
                <a:gd name="T0" fmla="*/ 271 w 9"/>
                <a:gd name="T1" fmla="*/ 0 h 6"/>
                <a:gd name="T2" fmla="*/ 0 w 9"/>
                <a:gd name="T3" fmla="*/ 60 h 6"/>
                <a:gd name="T4" fmla="*/ 300 w 9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0"/>
                    <a:pt x="1" y="0"/>
                    <a:pt x="0" y="2"/>
                  </a:cubicBezTo>
                  <a:cubicBezTo>
                    <a:pt x="0" y="5"/>
                    <a:pt x="9" y="6"/>
                    <a:pt x="9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75">
              <a:extLst>
                <a:ext uri="{FF2B5EF4-FFF2-40B4-BE49-F238E27FC236}">
                  <a16:creationId xmlns:a16="http://schemas.microsoft.com/office/drawing/2014/main" id="{B6C70278-71D6-40E8-ABA5-03AA1D7D4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3271"/>
              <a:ext cx="35" cy="32"/>
            </a:xfrm>
            <a:custGeom>
              <a:avLst/>
              <a:gdLst>
                <a:gd name="T0" fmla="*/ 223 w 11"/>
                <a:gd name="T1" fmla="*/ 61 h 10"/>
                <a:gd name="T2" fmla="*/ 130 w 11"/>
                <a:gd name="T3" fmla="*/ 61 h 10"/>
                <a:gd name="T4" fmla="*/ 32 w 11"/>
                <a:gd name="T5" fmla="*/ 0 h 10"/>
                <a:gd name="T6" fmla="*/ 0 w 11"/>
                <a:gd name="T7" fmla="*/ 163 h 10"/>
                <a:gd name="T8" fmla="*/ 60 w 11"/>
                <a:gd name="T9" fmla="*/ 298 h 10"/>
                <a:gd name="T10" fmla="*/ 325 w 11"/>
                <a:gd name="T11" fmla="*/ 195 h 10"/>
                <a:gd name="T12" fmla="*/ 255 w 11"/>
                <a:gd name="T13" fmla="*/ 3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0">
                  <a:moveTo>
                    <a:pt x="7" y="2"/>
                  </a:moveTo>
                  <a:cubicBezTo>
                    <a:pt x="6" y="2"/>
                    <a:pt x="5" y="3"/>
                    <a:pt x="4" y="2"/>
                  </a:cubicBezTo>
                  <a:cubicBezTo>
                    <a:pt x="3" y="2"/>
                    <a:pt x="2" y="0"/>
                    <a:pt x="1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5" y="10"/>
                    <a:pt x="9" y="8"/>
                    <a:pt x="10" y="6"/>
                  </a:cubicBezTo>
                  <a:cubicBezTo>
                    <a:pt x="11" y="4"/>
                    <a:pt x="10" y="1"/>
                    <a:pt x="8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76">
              <a:extLst>
                <a:ext uri="{FF2B5EF4-FFF2-40B4-BE49-F238E27FC236}">
                  <a16:creationId xmlns:a16="http://schemas.microsoft.com/office/drawing/2014/main" id="{09171080-DA92-491C-AC50-2B955A71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245"/>
              <a:ext cx="67" cy="52"/>
            </a:xfrm>
            <a:custGeom>
              <a:avLst/>
              <a:gdLst>
                <a:gd name="T0" fmla="*/ 102 w 21"/>
                <a:gd name="T1" fmla="*/ 137 h 16"/>
                <a:gd name="T2" fmla="*/ 32 w 21"/>
                <a:gd name="T3" fmla="*/ 276 h 16"/>
                <a:gd name="T4" fmla="*/ 163 w 21"/>
                <a:gd name="T5" fmla="*/ 276 h 16"/>
                <a:gd name="T6" fmla="*/ 265 w 21"/>
                <a:gd name="T7" fmla="*/ 413 h 16"/>
                <a:gd name="T8" fmla="*/ 386 w 21"/>
                <a:gd name="T9" fmla="*/ 517 h 16"/>
                <a:gd name="T10" fmla="*/ 549 w 21"/>
                <a:gd name="T11" fmla="*/ 276 h 16"/>
                <a:gd name="T12" fmla="*/ 102 w 21"/>
                <a:gd name="T13" fmla="*/ 10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3" y="4"/>
                  </a:moveTo>
                  <a:cubicBezTo>
                    <a:pt x="1" y="4"/>
                    <a:pt x="0" y="6"/>
                    <a:pt x="1" y="8"/>
                  </a:cubicBezTo>
                  <a:cubicBezTo>
                    <a:pt x="2" y="10"/>
                    <a:pt x="3" y="8"/>
                    <a:pt x="5" y="8"/>
                  </a:cubicBezTo>
                  <a:cubicBezTo>
                    <a:pt x="7" y="8"/>
                    <a:pt x="7" y="10"/>
                    <a:pt x="8" y="12"/>
                  </a:cubicBezTo>
                  <a:cubicBezTo>
                    <a:pt x="9" y="13"/>
                    <a:pt x="10" y="14"/>
                    <a:pt x="12" y="15"/>
                  </a:cubicBezTo>
                  <a:cubicBezTo>
                    <a:pt x="16" y="16"/>
                    <a:pt x="21" y="12"/>
                    <a:pt x="17" y="8"/>
                  </a:cubicBezTo>
                  <a:cubicBezTo>
                    <a:pt x="14" y="5"/>
                    <a:pt x="9" y="0"/>
                    <a:pt x="3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77">
              <a:extLst>
                <a:ext uri="{FF2B5EF4-FFF2-40B4-BE49-F238E27FC236}">
                  <a16:creationId xmlns:a16="http://schemas.microsoft.com/office/drawing/2014/main" id="{DA5269F5-EE91-4763-AC1A-14D6EDA4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293"/>
              <a:ext cx="48" cy="33"/>
            </a:xfrm>
            <a:custGeom>
              <a:avLst/>
              <a:gdLst>
                <a:gd name="T0" fmla="*/ 266 w 15"/>
                <a:gd name="T1" fmla="*/ 0 h 10"/>
                <a:gd name="T2" fmla="*/ 32 w 15"/>
                <a:gd name="T3" fmla="*/ 142 h 10"/>
                <a:gd name="T4" fmla="*/ 326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8" y="4"/>
                    <a:pt x="0" y="0"/>
                    <a:pt x="1" y="4"/>
                  </a:cubicBezTo>
                  <a:cubicBezTo>
                    <a:pt x="2" y="10"/>
                    <a:pt x="15" y="7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78">
              <a:extLst>
                <a:ext uri="{FF2B5EF4-FFF2-40B4-BE49-F238E27FC236}">
                  <a16:creationId xmlns:a16="http://schemas.microsoft.com/office/drawing/2014/main" id="{588CC240-8F85-45C9-8B3C-CAFBF30A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319"/>
              <a:ext cx="26" cy="29"/>
            </a:xfrm>
            <a:custGeom>
              <a:avLst/>
              <a:gdLst>
                <a:gd name="T0" fmla="*/ 107 w 8"/>
                <a:gd name="T1" fmla="*/ 0 h 9"/>
                <a:gd name="T2" fmla="*/ 75 w 8"/>
                <a:gd name="T3" fmla="*/ 271 h 9"/>
                <a:gd name="T4" fmla="*/ 211 w 8"/>
                <a:gd name="T5" fmla="*/ 271 h 9"/>
                <a:gd name="T6" fmla="*/ 211 w 8"/>
                <a:gd name="T7" fmla="*/ 3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0" y="1"/>
                    <a:pt x="0" y="6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7" y="3"/>
                    <a:pt x="6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79">
              <a:extLst>
                <a:ext uri="{FF2B5EF4-FFF2-40B4-BE49-F238E27FC236}">
                  <a16:creationId xmlns:a16="http://schemas.microsoft.com/office/drawing/2014/main" id="{3BC7391C-EE63-4B17-8254-ED0A64C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326"/>
              <a:ext cx="26" cy="51"/>
            </a:xfrm>
            <a:custGeom>
              <a:avLst/>
              <a:gdLst>
                <a:gd name="T0" fmla="*/ 137 w 8"/>
                <a:gd name="T1" fmla="*/ 0 h 16"/>
                <a:gd name="T2" fmla="*/ 75 w 8"/>
                <a:gd name="T3" fmla="*/ 163 h 16"/>
                <a:gd name="T4" fmla="*/ 33 w 8"/>
                <a:gd name="T5" fmla="*/ 325 h 16"/>
                <a:gd name="T6" fmla="*/ 107 w 8"/>
                <a:gd name="T7" fmla="*/ 456 h 16"/>
                <a:gd name="T8" fmla="*/ 244 w 8"/>
                <a:gd name="T9" fmla="*/ 10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0" y="0"/>
                    <a:pt x="1" y="3"/>
                    <a:pt x="2" y="5"/>
                  </a:cubicBezTo>
                  <a:cubicBezTo>
                    <a:pt x="3" y="8"/>
                    <a:pt x="2" y="8"/>
                    <a:pt x="1" y="10"/>
                  </a:cubicBezTo>
                  <a:cubicBezTo>
                    <a:pt x="0" y="12"/>
                    <a:pt x="0" y="16"/>
                    <a:pt x="3" y="14"/>
                  </a:cubicBezTo>
                  <a:cubicBezTo>
                    <a:pt x="8" y="13"/>
                    <a:pt x="8" y="7"/>
                    <a:pt x="7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80">
              <a:extLst>
                <a:ext uri="{FF2B5EF4-FFF2-40B4-BE49-F238E27FC236}">
                  <a16:creationId xmlns:a16="http://schemas.microsoft.com/office/drawing/2014/main" id="{D2CE26B4-0CDF-4881-A932-6DEF55C0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313"/>
              <a:ext cx="36" cy="29"/>
            </a:xfrm>
            <a:custGeom>
              <a:avLst/>
              <a:gdLst>
                <a:gd name="T0" fmla="*/ 108 w 11"/>
                <a:gd name="T1" fmla="*/ 32 h 9"/>
                <a:gd name="T2" fmla="*/ 170 w 11"/>
                <a:gd name="T3" fmla="*/ 238 h 9"/>
                <a:gd name="T4" fmla="*/ 17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0" y="3"/>
                    <a:pt x="2" y="6"/>
                    <a:pt x="5" y="7"/>
                  </a:cubicBezTo>
                  <a:cubicBezTo>
                    <a:pt x="11" y="9"/>
                    <a:pt x="9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81">
              <a:extLst>
                <a:ext uri="{FF2B5EF4-FFF2-40B4-BE49-F238E27FC236}">
                  <a16:creationId xmlns:a16="http://schemas.microsoft.com/office/drawing/2014/main" id="{81BFE103-7F42-4488-BBF1-01ECB7EB4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3268"/>
              <a:ext cx="42" cy="35"/>
            </a:xfrm>
            <a:custGeom>
              <a:avLst/>
              <a:gdLst>
                <a:gd name="T0" fmla="*/ 168 w 13"/>
                <a:gd name="T1" fmla="*/ 60 h 11"/>
                <a:gd name="T2" fmla="*/ 197 w 13"/>
                <a:gd name="T3" fmla="*/ 255 h 11"/>
                <a:gd name="T4" fmla="*/ 333 w 13"/>
                <a:gd name="T5" fmla="*/ 191 h 11"/>
                <a:gd name="T6" fmla="*/ 239 w 13"/>
                <a:gd name="T7" fmla="*/ 3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5" y="2"/>
                  </a:moveTo>
                  <a:cubicBezTo>
                    <a:pt x="2" y="2"/>
                    <a:pt x="0" y="11"/>
                    <a:pt x="6" y="8"/>
                  </a:cubicBezTo>
                  <a:cubicBezTo>
                    <a:pt x="7" y="7"/>
                    <a:pt x="10" y="7"/>
                    <a:pt x="10" y="6"/>
                  </a:cubicBezTo>
                  <a:cubicBezTo>
                    <a:pt x="13" y="4"/>
                    <a:pt x="10" y="0"/>
                    <a:pt x="7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82">
              <a:extLst>
                <a:ext uri="{FF2B5EF4-FFF2-40B4-BE49-F238E27FC236}">
                  <a16:creationId xmlns:a16="http://schemas.microsoft.com/office/drawing/2014/main" id="{B0962B35-2576-4B04-8888-D3A98FD3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303"/>
              <a:ext cx="32" cy="42"/>
            </a:xfrm>
            <a:custGeom>
              <a:avLst/>
              <a:gdLst>
                <a:gd name="T0" fmla="*/ 195 w 10"/>
                <a:gd name="T1" fmla="*/ 0 h 13"/>
                <a:gd name="T2" fmla="*/ 32 w 10"/>
                <a:gd name="T3" fmla="*/ 239 h 13"/>
                <a:gd name="T4" fmla="*/ 134 w 10"/>
                <a:gd name="T5" fmla="*/ 439 h 13"/>
                <a:gd name="T6" fmla="*/ 326 w 10"/>
                <a:gd name="T7" fmla="*/ 10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6" y="4"/>
                    <a:pt x="1" y="3"/>
                    <a:pt x="1" y="7"/>
                  </a:cubicBezTo>
                  <a:cubicBezTo>
                    <a:pt x="0" y="9"/>
                    <a:pt x="1" y="12"/>
                    <a:pt x="4" y="13"/>
                  </a:cubicBezTo>
                  <a:cubicBezTo>
                    <a:pt x="8" y="13"/>
                    <a:pt x="10" y="7"/>
                    <a:pt x="10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83">
              <a:extLst>
                <a:ext uri="{FF2B5EF4-FFF2-40B4-BE49-F238E27FC236}">
                  <a16:creationId xmlns:a16="http://schemas.microsoft.com/office/drawing/2014/main" id="{3FA6624B-1377-41A5-AAD7-F3B957B4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261"/>
              <a:ext cx="39" cy="42"/>
            </a:xfrm>
            <a:custGeom>
              <a:avLst/>
              <a:gdLst>
                <a:gd name="T0" fmla="*/ 306 w 12"/>
                <a:gd name="T1" fmla="*/ 61 h 13"/>
                <a:gd name="T2" fmla="*/ 137 w 12"/>
                <a:gd name="T3" fmla="*/ 407 h 13"/>
                <a:gd name="T4" fmla="*/ 380 w 12"/>
                <a:gd name="T5" fmla="*/ 239 h 13"/>
                <a:gd name="T6" fmla="*/ 348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9" y="2"/>
                  </a:moveTo>
                  <a:cubicBezTo>
                    <a:pt x="6" y="2"/>
                    <a:pt x="0" y="11"/>
                    <a:pt x="4" y="12"/>
                  </a:cubicBezTo>
                  <a:cubicBezTo>
                    <a:pt x="7" y="13"/>
                    <a:pt x="10" y="9"/>
                    <a:pt x="11" y="7"/>
                  </a:cubicBezTo>
                  <a:cubicBezTo>
                    <a:pt x="12" y="5"/>
                    <a:pt x="11" y="2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84">
              <a:extLst>
                <a:ext uri="{FF2B5EF4-FFF2-40B4-BE49-F238E27FC236}">
                  <a16:creationId xmlns:a16="http://schemas.microsoft.com/office/drawing/2014/main" id="{F8E7645D-8366-47EC-980E-4901B2E0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3351"/>
              <a:ext cx="35" cy="33"/>
            </a:xfrm>
            <a:custGeom>
              <a:avLst/>
              <a:gdLst>
                <a:gd name="T0" fmla="*/ 223 w 11"/>
                <a:gd name="T1" fmla="*/ 33 h 10"/>
                <a:gd name="T2" fmla="*/ 130 w 11"/>
                <a:gd name="T3" fmla="*/ 142 h 10"/>
                <a:gd name="T4" fmla="*/ 0 w 11"/>
                <a:gd name="T5" fmla="*/ 251 h 10"/>
                <a:gd name="T6" fmla="*/ 223 w 11"/>
                <a:gd name="T7" fmla="*/ 327 h 10"/>
                <a:gd name="T8" fmla="*/ 293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cubicBezTo>
                    <a:pt x="5" y="0"/>
                    <a:pt x="5" y="3"/>
                    <a:pt x="4" y="4"/>
                  </a:cubicBezTo>
                  <a:cubicBezTo>
                    <a:pt x="3" y="5"/>
                    <a:pt x="0" y="4"/>
                    <a:pt x="0" y="7"/>
                  </a:cubicBezTo>
                  <a:cubicBezTo>
                    <a:pt x="0" y="10"/>
                    <a:pt x="5" y="10"/>
                    <a:pt x="7" y="9"/>
                  </a:cubicBezTo>
                  <a:cubicBezTo>
                    <a:pt x="9" y="7"/>
                    <a:pt x="11" y="3"/>
                    <a:pt x="9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85">
              <a:extLst>
                <a:ext uri="{FF2B5EF4-FFF2-40B4-BE49-F238E27FC236}">
                  <a16:creationId xmlns:a16="http://schemas.microsoft.com/office/drawing/2014/main" id="{579CF986-0986-40B1-BEDF-81D2005DE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56"/>
              <a:ext cx="135" cy="445"/>
            </a:xfrm>
            <a:custGeom>
              <a:avLst/>
              <a:gdLst>
                <a:gd name="T0" fmla="*/ 630 w 42"/>
                <a:gd name="T1" fmla="*/ 800 h 138"/>
                <a:gd name="T2" fmla="*/ 765 w 42"/>
                <a:gd name="T3" fmla="*/ 0 h 138"/>
                <a:gd name="T4" fmla="*/ 797 w 42"/>
                <a:gd name="T5" fmla="*/ 635 h 138"/>
                <a:gd name="T6" fmla="*/ 868 w 42"/>
                <a:gd name="T7" fmla="*/ 842 h 138"/>
                <a:gd name="T8" fmla="*/ 961 w 42"/>
                <a:gd name="T9" fmla="*/ 800 h 138"/>
                <a:gd name="T10" fmla="*/ 929 w 42"/>
                <a:gd name="T11" fmla="*/ 1009 h 138"/>
                <a:gd name="T12" fmla="*/ 993 w 42"/>
                <a:gd name="T13" fmla="*/ 977 h 138"/>
                <a:gd name="T14" fmla="*/ 1096 w 42"/>
                <a:gd name="T15" fmla="*/ 1071 h 138"/>
                <a:gd name="T16" fmla="*/ 1231 w 42"/>
                <a:gd name="T17" fmla="*/ 1641 h 138"/>
                <a:gd name="T18" fmla="*/ 1125 w 42"/>
                <a:gd name="T19" fmla="*/ 1912 h 138"/>
                <a:gd name="T20" fmla="*/ 1231 w 42"/>
                <a:gd name="T21" fmla="*/ 2080 h 138"/>
                <a:gd name="T22" fmla="*/ 1167 w 42"/>
                <a:gd name="T23" fmla="*/ 2215 h 138"/>
                <a:gd name="T24" fmla="*/ 1125 w 42"/>
                <a:gd name="T25" fmla="*/ 2215 h 138"/>
                <a:gd name="T26" fmla="*/ 1231 w 42"/>
                <a:gd name="T27" fmla="*/ 2380 h 138"/>
                <a:gd name="T28" fmla="*/ 1395 w 42"/>
                <a:gd name="T29" fmla="*/ 2851 h 138"/>
                <a:gd name="T30" fmla="*/ 1199 w 42"/>
                <a:gd name="T31" fmla="*/ 2851 h 138"/>
                <a:gd name="T32" fmla="*/ 1260 w 42"/>
                <a:gd name="T33" fmla="*/ 2983 h 138"/>
                <a:gd name="T34" fmla="*/ 1199 w 42"/>
                <a:gd name="T35" fmla="*/ 3150 h 138"/>
                <a:gd name="T36" fmla="*/ 1199 w 42"/>
                <a:gd name="T37" fmla="*/ 3889 h 138"/>
                <a:gd name="T38" fmla="*/ 993 w 42"/>
                <a:gd name="T39" fmla="*/ 3589 h 138"/>
                <a:gd name="T40" fmla="*/ 961 w 42"/>
                <a:gd name="T41" fmla="*/ 3828 h 138"/>
                <a:gd name="T42" fmla="*/ 961 w 42"/>
                <a:gd name="T43" fmla="*/ 4492 h 138"/>
                <a:gd name="T44" fmla="*/ 765 w 42"/>
                <a:gd name="T45" fmla="*/ 4024 h 138"/>
                <a:gd name="T46" fmla="*/ 598 w 42"/>
                <a:gd name="T47" fmla="*/ 4627 h 138"/>
                <a:gd name="T48" fmla="*/ 598 w 42"/>
                <a:gd name="T49" fmla="*/ 4431 h 138"/>
                <a:gd name="T50" fmla="*/ 569 w 42"/>
                <a:gd name="T51" fmla="*/ 3786 h 138"/>
                <a:gd name="T52" fmla="*/ 466 w 42"/>
                <a:gd name="T53" fmla="*/ 4160 h 138"/>
                <a:gd name="T54" fmla="*/ 466 w 42"/>
                <a:gd name="T55" fmla="*/ 3786 h 138"/>
                <a:gd name="T56" fmla="*/ 402 w 42"/>
                <a:gd name="T57" fmla="*/ 3857 h 138"/>
                <a:gd name="T58" fmla="*/ 363 w 42"/>
                <a:gd name="T59" fmla="*/ 3589 h 138"/>
                <a:gd name="T60" fmla="*/ 238 w 42"/>
                <a:gd name="T61" fmla="*/ 3650 h 138"/>
                <a:gd name="T62" fmla="*/ 270 w 42"/>
                <a:gd name="T63" fmla="*/ 3389 h 138"/>
                <a:gd name="T64" fmla="*/ 135 w 42"/>
                <a:gd name="T65" fmla="*/ 3389 h 138"/>
                <a:gd name="T66" fmla="*/ 196 w 42"/>
                <a:gd name="T67" fmla="*/ 3225 h 138"/>
                <a:gd name="T68" fmla="*/ 103 w 42"/>
                <a:gd name="T69" fmla="*/ 3183 h 138"/>
                <a:gd name="T70" fmla="*/ 103 w 42"/>
                <a:gd name="T71" fmla="*/ 3015 h 138"/>
                <a:gd name="T72" fmla="*/ 103 w 42"/>
                <a:gd name="T73" fmla="*/ 2851 h 138"/>
                <a:gd name="T74" fmla="*/ 32 w 42"/>
                <a:gd name="T75" fmla="*/ 2515 h 138"/>
                <a:gd name="T76" fmla="*/ 103 w 42"/>
                <a:gd name="T77" fmla="*/ 2351 h 138"/>
                <a:gd name="T78" fmla="*/ 164 w 42"/>
                <a:gd name="T79" fmla="*/ 2248 h 138"/>
                <a:gd name="T80" fmla="*/ 135 w 42"/>
                <a:gd name="T81" fmla="*/ 2248 h 138"/>
                <a:gd name="T82" fmla="*/ 0 w 42"/>
                <a:gd name="T83" fmla="*/ 1944 h 138"/>
                <a:gd name="T84" fmla="*/ 61 w 42"/>
                <a:gd name="T85" fmla="*/ 1706 h 138"/>
                <a:gd name="T86" fmla="*/ 135 w 42"/>
                <a:gd name="T87" fmla="*/ 1612 h 138"/>
                <a:gd name="T88" fmla="*/ 238 w 42"/>
                <a:gd name="T89" fmla="*/ 1403 h 138"/>
                <a:gd name="T90" fmla="*/ 164 w 42"/>
                <a:gd name="T91" fmla="*/ 977 h 138"/>
                <a:gd name="T92" fmla="*/ 299 w 42"/>
                <a:gd name="T93" fmla="*/ 1145 h 138"/>
                <a:gd name="T94" fmla="*/ 299 w 42"/>
                <a:gd name="T95" fmla="*/ 906 h 138"/>
                <a:gd name="T96" fmla="*/ 402 w 42"/>
                <a:gd name="T97" fmla="*/ 1009 h 138"/>
                <a:gd name="T98" fmla="*/ 402 w 42"/>
                <a:gd name="T99" fmla="*/ 542 h 138"/>
                <a:gd name="T100" fmla="*/ 402 w 42"/>
                <a:gd name="T101" fmla="*/ 135 h 138"/>
                <a:gd name="T102" fmla="*/ 569 w 42"/>
                <a:gd name="T103" fmla="*/ 842 h 138"/>
                <a:gd name="T104" fmla="*/ 598 w 42"/>
                <a:gd name="T105" fmla="*/ 738 h 138"/>
                <a:gd name="T106" fmla="*/ 598 w 42"/>
                <a:gd name="T107" fmla="*/ 800 h 138"/>
                <a:gd name="T108" fmla="*/ 630 w 42"/>
                <a:gd name="T109" fmla="*/ 800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2" h="138">
                  <a:moveTo>
                    <a:pt x="19" y="24"/>
                  </a:moveTo>
                  <a:cubicBezTo>
                    <a:pt x="21" y="17"/>
                    <a:pt x="24" y="8"/>
                    <a:pt x="23" y="0"/>
                  </a:cubicBezTo>
                  <a:cubicBezTo>
                    <a:pt x="24" y="6"/>
                    <a:pt x="23" y="13"/>
                    <a:pt x="24" y="19"/>
                  </a:cubicBezTo>
                  <a:cubicBezTo>
                    <a:pt x="24" y="20"/>
                    <a:pt x="24" y="24"/>
                    <a:pt x="26" y="25"/>
                  </a:cubicBezTo>
                  <a:cubicBezTo>
                    <a:pt x="27" y="27"/>
                    <a:pt x="29" y="26"/>
                    <a:pt x="29" y="24"/>
                  </a:cubicBezTo>
                  <a:cubicBezTo>
                    <a:pt x="28" y="25"/>
                    <a:pt x="27" y="28"/>
                    <a:pt x="28" y="30"/>
                  </a:cubicBezTo>
                  <a:cubicBezTo>
                    <a:pt x="28" y="30"/>
                    <a:pt x="29" y="30"/>
                    <a:pt x="30" y="29"/>
                  </a:cubicBezTo>
                  <a:cubicBezTo>
                    <a:pt x="30" y="34"/>
                    <a:pt x="30" y="35"/>
                    <a:pt x="33" y="32"/>
                  </a:cubicBezTo>
                  <a:cubicBezTo>
                    <a:pt x="31" y="39"/>
                    <a:pt x="29" y="46"/>
                    <a:pt x="37" y="49"/>
                  </a:cubicBezTo>
                  <a:cubicBezTo>
                    <a:pt x="36" y="51"/>
                    <a:pt x="30" y="56"/>
                    <a:pt x="34" y="57"/>
                  </a:cubicBezTo>
                  <a:cubicBezTo>
                    <a:pt x="33" y="58"/>
                    <a:pt x="35" y="61"/>
                    <a:pt x="37" y="62"/>
                  </a:cubicBezTo>
                  <a:cubicBezTo>
                    <a:pt x="35" y="62"/>
                    <a:pt x="32" y="65"/>
                    <a:pt x="35" y="66"/>
                  </a:cubicBezTo>
                  <a:cubicBezTo>
                    <a:pt x="35" y="66"/>
                    <a:pt x="35" y="66"/>
                    <a:pt x="34" y="66"/>
                  </a:cubicBezTo>
                  <a:cubicBezTo>
                    <a:pt x="34" y="68"/>
                    <a:pt x="35" y="70"/>
                    <a:pt x="37" y="71"/>
                  </a:cubicBezTo>
                  <a:cubicBezTo>
                    <a:pt x="31" y="72"/>
                    <a:pt x="41" y="82"/>
                    <a:pt x="42" y="85"/>
                  </a:cubicBezTo>
                  <a:cubicBezTo>
                    <a:pt x="41" y="85"/>
                    <a:pt x="36" y="84"/>
                    <a:pt x="36" y="85"/>
                  </a:cubicBezTo>
                  <a:cubicBezTo>
                    <a:pt x="33" y="87"/>
                    <a:pt x="36" y="87"/>
                    <a:pt x="38" y="89"/>
                  </a:cubicBezTo>
                  <a:cubicBezTo>
                    <a:pt x="32" y="89"/>
                    <a:pt x="33" y="91"/>
                    <a:pt x="36" y="94"/>
                  </a:cubicBezTo>
                  <a:cubicBezTo>
                    <a:pt x="29" y="93"/>
                    <a:pt x="35" y="114"/>
                    <a:pt x="36" y="116"/>
                  </a:cubicBezTo>
                  <a:cubicBezTo>
                    <a:pt x="35" y="113"/>
                    <a:pt x="33" y="110"/>
                    <a:pt x="30" y="107"/>
                  </a:cubicBezTo>
                  <a:cubicBezTo>
                    <a:pt x="29" y="109"/>
                    <a:pt x="29" y="112"/>
                    <a:pt x="29" y="114"/>
                  </a:cubicBezTo>
                  <a:cubicBezTo>
                    <a:pt x="29" y="121"/>
                    <a:pt x="29" y="128"/>
                    <a:pt x="29" y="134"/>
                  </a:cubicBezTo>
                  <a:cubicBezTo>
                    <a:pt x="31" y="132"/>
                    <a:pt x="25" y="122"/>
                    <a:pt x="23" y="120"/>
                  </a:cubicBezTo>
                  <a:cubicBezTo>
                    <a:pt x="20" y="124"/>
                    <a:pt x="18" y="133"/>
                    <a:pt x="18" y="138"/>
                  </a:cubicBezTo>
                  <a:cubicBezTo>
                    <a:pt x="20" y="136"/>
                    <a:pt x="19" y="134"/>
                    <a:pt x="18" y="132"/>
                  </a:cubicBezTo>
                  <a:cubicBezTo>
                    <a:pt x="18" y="126"/>
                    <a:pt x="19" y="118"/>
                    <a:pt x="17" y="113"/>
                  </a:cubicBezTo>
                  <a:cubicBezTo>
                    <a:pt x="15" y="115"/>
                    <a:pt x="15" y="121"/>
                    <a:pt x="14" y="124"/>
                  </a:cubicBezTo>
                  <a:cubicBezTo>
                    <a:pt x="14" y="121"/>
                    <a:pt x="16" y="115"/>
                    <a:pt x="14" y="113"/>
                  </a:cubicBezTo>
                  <a:cubicBezTo>
                    <a:pt x="13" y="114"/>
                    <a:pt x="12" y="114"/>
                    <a:pt x="12" y="115"/>
                  </a:cubicBezTo>
                  <a:cubicBezTo>
                    <a:pt x="12" y="113"/>
                    <a:pt x="13" y="109"/>
                    <a:pt x="11" y="107"/>
                  </a:cubicBezTo>
                  <a:cubicBezTo>
                    <a:pt x="9" y="106"/>
                    <a:pt x="7" y="107"/>
                    <a:pt x="7" y="109"/>
                  </a:cubicBezTo>
                  <a:cubicBezTo>
                    <a:pt x="6" y="107"/>
                    <a:pt x="9" y="103"/>
                    <a:pt x="8" y="101"/>
                  </a:cubicBezTo>
                  <a:cubicBezTo>
                    <a:pt x="7" y="99"/>
                    <a:pt x="5" y="100"/>
                    <a:pt x="4" y="101"/>
                  </a:cubicBezTo>
                  <a:cubicBezTo>
                    <a:pt x="4" y="99"/>
                    <a:pt x="6" y="98"/>
                    <a:pt x="6" y="96"/>
                  </a:cubicBezTo>
                  <a:cubicBezTo>
                    <a:pt x="5" y="96"/>
                    <a:pt x="4" y="95"/>
                    <a:pt x="3" y="95"/>
                  </a:cubicBezTo>
                  <a:cubicBezTo>
                    <a:pt x="4" y="93"/>
                    <a:pt x="5" y="91"/>
                    <a:pt x="3" y="90"/>
                  </a:cubicBezTo>
                  <a:cubicBezTo>
                    <a:pt x="4" y="89"/>
                    <a:pt x="5" y="85"/>
                    <a:pt x="3" y="85"/>
                  </a:cubicBezTo>
                  <a:cubicBezTo>
                    <a:pt x="6" y="82"/>
                    <a:pt x="4" y="77"/>
                    <a:pt x="1" y="75"/>
                  </a:cubicBezTo>
                  <a:cubicBezTo>
                    <a:pt x="4" y="75"/>
                    <a:pt x="8" y="70"/>
                    <a:pt x="3" y="70"/>
                  </a:cubicBezTo>
                  <a:cubicBezTo>
                    <a:pt x="4" y="70"/>
                    <a:pt x="5" y="69"/>
                    <a:pt x="5" y="67"/>
                  </a:cubicBezTo>
                  <a:cubicBezTo>
                    <a:pt x="5" y="67"/>
                    <a:pt x="4" y="67"/>
                    <a:pt x="4" y="67"/>
                  </a:cubicBezTo>
                  <a:cubicBezTo>
                    <a:pt x="9" y="66"/>
                    <a:pt x="2" y="59"/>
                    <a:pt x="0" y="58"/>
                  </a:cubicBezTo>
                  <a:cubicBezTo>
                    <a:pt x="5" y="59"/>
                    <a:pt x="6" y="53"/>
                    <a:pt x="2" y="51"/>
                  </a:cubicBezTo>
                  <a:cubicBezTo>
                    <a:pt x="5" y="53"/>
                    <a:pt x="7" y="50"/>
                    <a:pt x="4" y="48"/>
                  </a:cubicBezTo>
                  <a:cubicBezTo>
                    <a:pt x="8" y="51"/>
                    <a:pt x="7" y="44"/>
                    <a:pt x="7" y="42"/>
                  </a:cubicBezTo>
                  <a:cubicBezTo>
                    <a:pt x="6" y="38"/>
                    <a:pt x="6" y="33"/>
                    <a:pt x="5" y="29"/>
                  </a:cubicBezTo>
                  <a:cubicBezTo>
                    <a:pt x="5" y="30"/>
                    <a:pt x="7" y="35"/>
                    <a:pt x="9" y="34"/>
                  </a:cubicBezTo>
                  <a:cubicBezTo>
                    <a:pt x="10" y="34"/>
                    <a:pt x="9" y="28"/>
                    <a:pt x="9" y="27"/>
                  </a:cubicBezTo>
                  <a:cubicBezTo>
                    <a:pt x="9" y="29"/>
                    <a:pt x="10" y="30"/>
                    <a:pt x="12" y="30"/>
                  </a:cubicBezTo>
                  <a:cubicBezTo>
                    <a:pt x="14" y="27"/>
                    <a:pt x="13" y="20"/>
                    <a:pt x="12" y="16"/>
                  </a:cubicBezTo>
                  <a:cubicBezTo>
                    <a:pt x="12" y="12"/>
                    <a:pt x="12" y="8"/>
                    <a:pt x="12" y="4"/>
                  </a:cubicBezTo>
                  <a:cubicBezTo>
                    <a:pt x="12" y="9"/>
                    <a:pt x="12" y="22"/>
                    <a:pt x="17" y="25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7" y="23"/>
                    <a:pt x="18" y="23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</a:path>
              </a:pathLst>
            </a:custGeom>
            <a:solidFill>
              <a:srgbClr val="57A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Oval 86">
              <a:extLst>
                <a:ext uri="{FF2B5EF4-FFF2-40B4-BE49-F238E27FC236}">
                  <a16:creationId xmlns:a16="http://schemas.microsoft.com/office/drawing/2014/main" id="{A8B40834-0762-4C5D-B084-09AA7CB5D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153"/>
              <a:ext cx="80" cy="26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58" name="Freeform 87">
              <a:extLst>
                <a:ext uri="{FF2B5EF4-FFF2-40B4-BE49-F238E27FC236}">
                  <a16:creationId xmlns:a16="http://schemas.microsoft.com/office/drawing/2014/main" id="{B6299FEF-E294-4BA2-9168-C4EC37F0D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2037"/>
              <a:ext cx="45" cy="97"/>
            </a:xfrm>
            <a:custGeom>
              <a:avLst/>
              <a:gdLst>
                <a:gd name="T0" fmla="*/ 103 w 14"/>
                <a:gd name="T1" fmla="*/ 304 h 30"/>
                <a:gd name="T2" fmla="*/ 135 w 14"/>
                <a:gd name="T3" fmla="*/ 0 h 30"/>
                <a:gd name="T4" fmla="*/ 196 w 14"/>
                <a:gd name="T5" fmla="*/ 407 h 30"/>
                <a:gd name="T6" fmla="*/ 270 w 14"/>
                <a:gd name="T7" fmla="*/ 0 h 30"/>
                <a:gd name="T8" fmla="*/ 299 w 14"/>
                <a:gd name="T9" fmla="*/ 407 h 30"/>
                <a:gd name="T10" fmla="*/ 402 w 14"/>
                <a:gd name="T11" fmla="*/ 168 h 30"/>
                <a:gd name="T12" fmla="*/ 363 w 14"/>
                <a:gd name="T13" fmla="*/ 304 h 30"/>
                <a:gd name="T14" fmla="*/ 434 w 14"/>
                <a:gd name="T15" fmla="*/ 168 h 30"/>
                <a:gd name="T16" fmla="*/ 434 w 14"/>
                <a:gd name="T17" fmla="*/ 543 h 30"/>
                <a:gd name="T18" fmla="*/ 466 w 14"/>
                <a:gd name="T19" fmla="*/ 440 h 30"/>
                <a:gd name="T20" fmla="*/ 402 w 14"/>
                <a:gd name="T21" fmla="*/ 1015 h 30"/>
                <a:gd name="T22" fmla="*/ 331 w 14"/>
                <a:gd name="T23" fmla="*/ 407 h 30"/>
                <a:gd name="T24" fmla="*/ 299 w 14"/>
                <a:gd name="T25" fmla="*/ 679 h 30"/>
                <a:gd name="T26" fmla="*/ 270 w 14"/>
                <a:gd name="T27" fmla="*/ 440 h 30"/>
                <a:gd name="T28" fmla="*/ 238 w 14"/>
                <a:gd name="T29" fmla="*/ 637 h 30"/>
                <a:gd name="T30" fmla="*/ 196 w 14"/>
                <a:gd name="T31" fmla="*/ 407 h 30"/>
                <a:gd name="T32" fmla="*/ 164 w 14"/>
                <a:gd name="T33" fmla="*/ 637 h 30"/>
                <a:gd name="T34" fmla="*/ 135 w 14"/>
                <a:gd name="T35" fmla="*/ 440 h 30"/>
                <a:gd name="T36" fmla="*/ 164 w 14"/>
                <a:gd name="T37" fmla="*/ 1015 h 30"/>
                <a:gd name="T38" fmla="*/ 32 w 14"/>
                <a:gd name="T39" fmla="*/ 304 h 30"/>
                <a:gd name="T40" fmla="*/ 61 w 14"/>
                <a:gd name="T41" fmla="*/ 511 h 30"/>
                <a:gd name="T42" fmla="*/ 0 w 14"/>
                <a:gd name="T43" fmla="*/ 168 h 30"/>
                <a:gd name="T44" fmla="*/ 32 w 14"/>
                <a:gd name="T45" fmla="*/ 197 h 30"/>
                <a:gd name="T46" fmla="*/ 32 w 14"/>
                <a:gd name="T47" fmla="*/ 136 h 30"/>
                <a:gd name="T48" fmla="*/ 61 w 14"/>
                <a:gd name="T49" fmla="*/ 197 h 30"/>
                <a:gd name="T50" fmla="*/ 103 w 14"/>
                <a:gd name="T51" fmla="*/ 304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30">
                  <a:moveTo>
                    <a:pt x="3" y="9"/>
                  </a:moveTo>
                  <a:cubicBezTo>
                    <a:pt x="3" y="6"/>
                    <a:pt x="4" y="3"/>
                    <a:pt x="4" y="0"/>
                  </a:cubicBezTo>
                  <a:cubicBezTo>
                    <a:pt x="4" y="3"/>
                    <a:pt x="4" y="11"/>
                    <a:pt x="6" y="12"/>
                  </a:cubicBezTo>
                  <a:cubicBezTo>
                    <a:pt x="8" y="9"/>
                    <a:pt x="7" y="4"/>
                    <a:pt x="8" y="0"/>
                  </a:cubicBezTo>
                  <a:cubicBezTo>
                    <a:pt x="8" y="4"/>
                    <a:pt x="7" y="10"/>
                    <a:pt x="9" y="12"/>
                  </a:cubicBezTo>
                  <a:cubicBezTo>
                    <a:pt x="10" y="10"/>
                    <a:pt x="11" y="7"/>
                    <a:pt x="12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9"/>
                    <a:pt x="13" y="13"/>
                    <a:pt x="13" y="16"/>
                  </a:cubicBezTo>
                  <a:cubicBezTo>
                    <a:pt x="13" y="15"/>
                    <a:pt x="13" y="14"/>
                    <a:pt x="14" y="13"/>
                  </a:cubicBezTo>
                  <a:cubicBezTo>
                    <a:pt x="12" y="18"/>
                    <a:pt x="12" y="24"/>
                    <a:pt x="12" y="30"/>
                  </a:cubicBezTo>
                  <a:cubicBezTo>
                    <a:pt x="12" y="24"/>
                    <a:pt x="12" y="17"/>
                    <a:pt x="10" y="12"/>
                  </a:cubicBezTo>
                  <a:cubicBezTo>
                    <a:pt x="9" y="13"/>
                    <a:pt x="9" y="17"/>
                    <a:pt x="9" y="20"/>
                  </a:cubicBezTo>
                  <a:cubicBezTo>
                    <a:pt x="9" y="17"/>
                    <a:pt x="8" y="15"/>
                    <a:pt x="8" y="13"/>
                  </a:cubicBezTo>
                  <a:cubicBezTo>
                    <a:pt x="7" y="15"/>
                    <a:pt x="7" y="17"/>
                    <a:pt x="7" y="19"/>
                  </a:cubicBezTo>
                  <a:cubicBezTo>
                    <a:pt x="7" y="17"/>
                    <a:pt x="6" y="14"/>
                    <a:pt x="6" y="12"/>
                  </a:cubicBezTo>
                  <a:cubicBezTo>
                    <a:pt x="4" y="14"/>
                    <a:pt x="5" y="17"/>
                    <a:pt x="5" y="19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2" y="17"/>
                    <a:pt x="3" y="26"/>
                    <a:pt x="5" y="30"/>
                  </a:cubicBezTo>
                  <a:cubicBezTo>
                    <a:pt x="4" y="23"/>
                    <a:pt x="4" y="16"/>
                    <a:pt x="1" y="9"/>
                  </a:cubicBezTo>
                  <a:cubicBezTo>
                    <a:pt x="1" y="11"/>
                    <a:pt x="1" y="13"/>
                    <a:pt x="2" y="15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88">
              <a:extLst>
                <a:ext uri="{FF2B5EF4-FFF2-40B4-BE49-F238E27FC236}">
                  <a16:creationId xmlns:a16="http://schemas.microsoft.com/office/drawing/2014/main" id="{82F4C542-DFB4-433D-9A77-37FDD35C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20"/>
              <a:ext cx="71" cy="107"/>
            </a:xfrm>
            <a:custGeom>
              <a:avLst/>
              <a:gdLst>
                <a:gd name="T0" fmla="*/ 103 w 22"/>
                <a:gd name="T1" fmla="*/ 337 h 33"/>
                <a:gd name="T2" fmla="*/ 103 w 22"/>
                <a:gd name="T3" fmla="*/ 548 h 33"/>
                <a:gd name="T4" fmla="*/ 168 w 22"/>
                <a:gd name="T5" fmla="*/ 379 h 33"/>
                <a:gd name="T6" fmla="*/ 168 w 22"/>
                <a:gd name="T7" fmla="*/ 548 h 33"/>
                <a:gd name="T8" fmla="*/ 271 w 22"/>
                <a:gd name="T9" fmla="*/ 0 h 33"/>
                <a:gd name="T10" fmla="*/ 374 w 22"/>
                <a:gd name="T11" fmla="*/ 684 h 33"/>
                <a:gd name="T12" fmla="*/ 374 w 22"/>
                <a:gd name="T13" fmla="*/ 305 h 33"/>
                <a:gd name="T14" fmla="*/ 407 w 22"/>
                <a:gd name="T15" fmla="*/ 473 h 33"/>
                <a:gd name="T16" fmla="*/ 407 w 22"/>
                <a:gd name="T17" fmla="*/ 272 h 33"/>
                <a:gd name="T18" fmla="*/ 468 w 22"/>
                <a:gd name="T19" fmla="*/ 337 h 33"/>
                <a:gd name="T20" fmla="*/ 439 w 22"/>
                <a:gd name="T21" fmla="*/ 169 h 33"/>
                <a:gd name="T22" fmla="*/ 542 w 22"/>
                <a:gd name="T23" fmla="*/ 305 h 33"/>
                <a:gd name="T24" fmla="*/ 500 w 22"/>
                <a:gd name="T25" fmla="*/ 136 h 33"/>
                <a:gd name="T26" fmla="*/ 739 w 22"/>
                <a:gd name="T27" fmla="*/ 652 h 33"/>
                <a:gd name="T28" fmla="*/ 500 w 22"/>
                <a:gd name="T29" fmla="*/ 379 h 33"/>
                <a:gd name="T30" fmla="*/ 542 w 22"/>
                <a:gd name="T31" fmla="*/ 441 h 33"/>
                <a:gd name="T32" fmla="*/ 468 w 22"/>
                <a:gd name="T33" fmla="*/ 379 h 33"/>
                <a:gd name="T34" fmla="*/ 604 w 22"/>
                <a:gd name="T35" fmla="*/ 853 h 33"/>
                <a:gd name="T36" fmla="*/ 439 w 22"/>
                <a:gd name="T37" fmla="*/ 548 h 33"/>
                <a:gd name="T38" fmla="*/ 468 w 22"/>
                <a:gd name="T39" fmla="*/ 713 h 33"/>
                <a:gd name="T40" fmla="*/ 407 w 22"/>
                <a:gd name="T41" fmla="*/ 577 h 33"/>
                <a:gd name="T42" fmla="*/ 439 w 22"/>
                <a:gd name="T43" fmla="*/ 1093 h 33"/>
                <a:gd name="T44" fmla="*/ 374 w 22"/>
                <a:gd name="T45" fmla="*/ 746 h 33"/>
                <a:gd name="T46" fmla="*/ 332 w 22"/>
                <a:gd name="T47" fmla="*/ 957 h 33"/>
                <a:gd name="T48" fmla="*/ 271 w 22"/>
                <a:gd name="T49" fmla="*/ 652 h 33"/>
                <a:gd name="T50" fmla="*/ 271 w 22"/>
                <a:gd name="T51" fmla="*/ 713 h 33"/>
                <a:gd name="T52" fmla="*/ 239 w 22"/>
                <a:gd name="T53" fmla="*/ 516 h 33"/>
                <a:gd name="T54" fmla="*/ 197 w 22"/>
                <a:gd name="T55" fmla="*/ 1125 h 33"/>
                <a:gd name="T56" fmla="*/ 136 w 22"/>
                <a:gd name="T57" fmla="*/ 610 h 33"/>
                <a:gd name="T58" fmla="*/ 103 w 22"/>
                <a:gd name="T59" fmla="*/ 820 h 33"/>
                <a:gd name="T60" fmla="*/ 103 w 22"/>
                <a:gd name="T61" fmla="*/ 684 h 33"/>
                <a:gd name="T62" fmla="*/ 61 w 22"/>
                <a:gd name="T63" fmla="*/ 788 h 33"/>
                <a:gd name="T64" fmla="*/ 61 w 22"/>
                <a:gd name="T65" fmla="*/ 610 h 33"/>
                <a:gd name="T66" fmla="*/ 0 w 22"/>
                <a:gd name="T67" fmla="*/ 652 h 33"/>
                <a:gd name="T68" fmla="*/ 61 w 22"/>
                <a:gd name="T69" fmla="*/ 441 h 33"/>
                <a:gd name="T70" fmla="*/ 103 w 22"/>
                <a:gd name="T71" fmla="*/ 337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" h="33">
                  <a:moveTo>
                    <a:pt x="3" y="10"/>
                  </a:moveTo>
                  <a:cubicBezTo>
                    <a:pt x="3" y="12"/>
                    <a:pt x="2" y="15"/>
                    <a:pt x="3" y="16"/>
                  </a:cubicBezTo>
                  <a:cubicBezTo>
                    <a:pt x="4" y="15"/>
                    <a:pt x="5" y="12"/>
                    <a:pt x="5" y="11"/>
                  </a:cubicBezTo>
                  <a:cubicBezTo>
                    <a:pt x="4" y="12"/>
                    <a:pt x="4" y="15"/>
                    <a:pt x="5" y="16"/>
                  </a:cubicBezTo>
                  <a:cubicBezTo>
                    <a:pt x="7" y="14"/>
                    <a:pt x="8" y="4"/>
                    <a:pt x="8" y="0"/>
                  </a:cubicBezTo>
                  <a:cubicBezTo>
                    <a:pt x="8" y="4"/>
                    <a:pt x="7" y="17"/>
                    <a:pt x="11" y="20"/>
                  </a:cubicBezTo>
                  <a:cubicBezTo>
                    <a:pt x="12" y="17"/>
                    <a:pt x="11" y="13"/>
                    <a:pt x="11" y="9"/>
                  </a:cubicBezTo>
                  <a:cubicBezTo>
                    <a:pt x="11" y="11"/>
                    <a:pt x="11" y="13"/>
                    <a:pt x="12" y="14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9"/>
                    <a:pt x="13" y="7"/>
                    <a:pt x="13" y="5"/>
                  </a:cubicBezTo>
                  <a:cubicBezTo>
                    <a:pt x="14" y="7"/>
                    <a:pt x="15" y="9"/>
                    <a:pt x="16" y="9"/>
                  </a:cubicBezTo>
                  <a:cubicBezTo>
                    <a:pt x="17" y="7"/>
                    <a:pt x="15" y="6"/>
                    <a:pt x="15" y="4"/>
                  </a:cubicBezTo>
                  <a:cubicBezTo>
                    <a:pt x="15" y="9"/>
                    <a:pt x="20" y="15"/>
                    <a:pt x="22" y="19"/>
                  </a:cubicBezTo>
                  <a:cubicBezTo>
                    <a:pt x="20" y="16"/>
                    <a:pt x="17" y="13"/>
                    <a:pt x="15" y="11"/>
                  </a:cubicBezTo>
                  <a:cubicBezTo>
                    <a:pt x="15" y="12"/>
                    <a:pt x="15" y="12"/>
                    <a:pt x="16" y="13"/>
                  </a:cubicBezTo>
                  <a:cubicBezTo>
                    <a:pt x="15" y="12"/>
                    <a:pt x="15" y="12"/>
                    <a:pt x="14" y="11"/>
                  </a:cubicBezTo>
                  <a:cubicBezTo>
                    <a:pt x="14" y="15"/>
                    <a:pt x="17" y="21"/>
                    <a:pt x="18" y="25"/>
                  </a:cubicBezTo>
                  <a:cubicBezTo>
                    <a:pt x="17" y="22"/>
                    <a:pt x="14" y="19"/>
                    <a:pt x="13" y="16"/>
                  </a:cubicBezTo>
                  <a:cubicBezTo>
                    <a:pt x="13" y="17"/>
                    <a:pt x="13" y="20"/>
                    <a:pt x="14" y="21"/>
                  </a:cubicBezTo>
                  <a:cubicBezTo>
                    <a:pt x="14" y="20"/>
                    <a:pt x="13" y="17"/>
                    <a:pt x="12" y="17"/>
                  </a:cubicBezTo>
                  <a:cubicBezTo>
                    <a:pt x="12" y="22"/>
                    <a:pt x="12" y="27"/>
                    <a:pt x="13" y="32"/>
                  </a:cubicBezTo>
                  <a:cubicBezTo>
                    <a:pt x="13" y="29"/>
                    <a:pt x="12" y="25"/>
                    <a:pt x="11" y="22"/>
                  </a:cubicBezTo>
                  <a:cubicBezTo>
                    <a:pt x="10" y="24"/>
                    <a:pt x="10" y="26"/>
                    <a:pt x="10" y="28"/>
                  </a:cubicBezTo>
                  <a:cubicBezTo>
                    <a:pt x="10" y="25"/>
                    <a:pt x="10" y="20"/>
                    <a:pt x="8" y="19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8" y="19"/>
                    <a:pt x="8" y="16"/>
                    <a:pt x="7" y="15"/>
                  </a:cubicBezTo>
                  <a:cubicBezTo>
                    <a:pt x="7" y="21"/>
                    <a:pt x="6" y="27"/>
                    <a:pt x="6" y="33"/>
                  </a:cubicBezTo>
                  <a:cubicBezTo>
                    <a:pt x="7" y="27"/>
                    <a:pt x="5" y="23"/>
                    <a:pt x="4" y="18"/>
                  </a:cubicBezTo>
                  <a:cubicBezTo>
                    <a:pt x="4" y="20"/>
                    <a:pt x="3" y="22"/>
                    <a:pt x="3" y="24"/>
                  </a:cubicBezTo>
                  <a:cubicBezTo>
                    <a:pt x="3" y="23"/>
                    <a:pt x="4" y="21"/>
                    <a:pt x="3" y="20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2" y="21"/>
                    <a:pt x="2" y="19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18"/>
                    <a:pt x="2" y="15"/>
                    <a:pt x="2" y="13"/>
                  </a:cubicBezTo>
                  <a:cubicBezTo>
                    <a:pt x="3" y="10"/>
                    <a:pt x="3" y="10"/>
                    <a:pt x="3" y="1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89">
              <a:extLst>
                <a:ext uri="{FF2B5EF4-FFF2-40B4-BE49-F238E27FC236}">
                  <a16:creationId xmlns:a16="http://schemas.microsoft.com/office/drawing/2014/main" id="{4D7ADB96-BF21-4F82-97BE-5DFF6141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66"/>
              <a:ext cx="29" cy="48"/>
            </a:xfrm>
            <a:custGeom>
              <a:avLst/>
              <a:gdLst>
                <a:gd name="T0" fmla="*/ 0 w 9"/>
                <a:gd name="T1" fmla="*/ 224 h 15"/>
                <a:gd name="T2" fmla="*/ 238 w 9"/>
                <a:gd name="T3" fmla="*/ 0 h 15"/>
                <a:gd name="T4" fmla="*/ 61 w 9"/>
                <a:gd name="T5" fmla="*/ 195 h 15"/>
                <a:gd name="T6" fmla="*/ 300 w 9"/>
                <a:gd name="T7" fmla="*/ 32 h 15"/>
                <a:gd name="T8" fmla="*/ 135 w 9"/>
                <a:gd name="T9" fmla="*/ 224 h 15"/>
                <a:gd name="T10" fmla="*/ 168 w 9"/>
                <a:gd name="T11" fmla="*/ 224 h 15"/>
                <a:gd name="T12" fmla="*/ 135 w 9"/>
                <a:gd name="T13" fmla="*/ 298 h 15"/>
                <a:gd name="T14" fmla="*/ 271 w 9"/>
                <a:gd name="T15" fmla="*/ 195 h 15"/>
                <a:gd name="T16" fmla="*/ 300 w 9"/>
                <a:gd name="T17" fmla="*/ 224 h 15"/>
                <a:gd name="T18" fmla="*/ 135 w 9"/>
                <a:gd name="T19" fmla="*/ 390 h 15"/>
                <a:gd name="T20" fmla="*/ 300 w 9"/>
                <a:gd name="T21" fmla="*/ 358 h 15"/>
                <a:gd name="T22" fmla="*/ 0 w 9"/>
                <a:gd name="T23" fmla="*/ 493 h 15"/>
                <a:gd name="T24" fmla="*/ 61 w 9"/>
                <a:gd name="T25" fmla="*/ 390 h 15"/>
                <a:gd name="T26" fmla="*/ 32 w 9"/>
                <a:gd name="T27" fmla="*/ 358 h 15"/>
                <a:gd name="T28" fmla="*/ 103 w 9"/>
                <a:gd name="T29" fmla="*/ 224 h 15"/>
                <a:gd name="T30" fmla="*/ 0 w 9"/>
                <a:gd name="T31" fmla="*/ 224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" h="15">
                  <a:moveTo>
                    <a:pt x="0" y="7"/>
                  </a:moveTo>
                  <a:cubicBezTo>
                    <a:pt x="1" y="7"/>
                    <a:pt x="6" y="1"/>
                    <a:pt x="7" y="0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5" y="5"/>
                    <a:pt x="6" y="2"/>
                    <a:pt x="9" y="1"/>
                  </a:cubicBezTo>
                  <a:cubicBezTo>
                    <a:pt x="7" y="2"/>
                    <a:pt x="4" y="5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6" y="9"/>
                    <a:pt x="6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8"/>
                    <a:pt x="4" y="9"/>
                    <a:pt x="4" y="12"/>
                  </a:cubicBezTo>
                  <a:cubicBezTo>
                    <a:pt x="6" y="12"/>
                    <a:pt x="7" y="10"/>
                    <a:pt x="9" y="11"/>
                  </a:cubicBezTo>
                  <a:cubicBezTo>
                    <a:pt x="8" y="13"/>
                    <a:pt x="2" y="14"/>
                    <a:pt x="0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90">
              <a:extLst>
                <a:ext uri="{FF2B5EF4-FFF2-40B4-BE49-F238E27FC236}">
                  <a16:creationId xmlns:a16="http://schemas.microsoft.com/office/drawing/2014/main" id="{B4ECF124-EF3D-454C-8534-715628B6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301"/>
              <a:ext cx="29" cy="7"/>
            </a:xfrm>
            <a:custGeom>
              <a:avLst/>
              <a:gdLst>
                <a:gd name="T0" fmla="*/ 32 w 9"/>
                <a:gd name="T1" fmla="*/ 0 h 2"/>
                <a:gd name="T2" fmla="*/ 300 w 9"/>
                <a:gd name="T3" fmla="*/ 49 h 2"/>
                <a:gd name="T4" fmla="*/ 135 w 9"/>
                <a:gd name="T5" fmla="*/ 49 h 2"/>
                <a:gd name="T6" fmla="*/ 0 w 9"/>
                <a:gd name="T7" fmla="*/ 0 h 2"/>
                <a:gd name="T8" fmla="*/ 32 w 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3" y="1"/>
                    <a:pt x="7" y="2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91">
              <a:extLst>
                <a:ext uri="{FF2B5EF4-FFF2-40B4-BE49-F238E27FC236}">
                  <a16:creationId xmlns:a16="http://schemas.microsoft.com/office/drawing/2014/main" id="{2D9F49D1-9346-4872-8B02-4218678B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285"/>
              <a:ext cx="23" cy="6"/>
            </a:xfrm>
            <a:custGeom>
              <a:avLst/>
              <a:gdLst>
                <a:gd name="T0" fmla="*/ 0 w 7"/>
                <a:gd name="T1" fmla="*/ 0 h 2"/>
                <a:gd name="T2" fmla="*/ 250 w 7"/>
                <a:gd name="T3" fmla="*/ 0 h 2"/>
                <a:gd name="T4" fmla="*/ 141 w 7"/>
                <a:gd name="T5" fmla="*/ 0 h 2"/>
                <a:gd name="T6" fmla="*/ 0 w 7"/>
                <a:gd name="T7" fmla="*/ 0 h 2"/>
                <a:gd name="T8" fmla="*/ 0 w 7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2"/>
                    <a:pt x="6" y="2"/>
                    <a:pt x="7" y="0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92">
              <a:extLst>
                <a:ext uri="{FF2B5EF4-FFF2-40B4-BE49-F238E27FC236}">
                  <a16:creationId xmlns:a16="http://schemas.microsoft.com/office/drawing/2014/main" id="{F700CAF5-D213-4E0B-8442-3D7DEFE07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266"/>
              <a:ext cx="19" cy="3"/>
            </a:xfrm>
            <a:custGeom>
              <a:avLst/>
              <a:gdLst>
                <a:gd name="T0" fmla="*/ 60 w 6"/>
                <a:gd name="T1" fmla="*/ 27 h 1"/>
                <a:gd name="T2" fmla="*/ 190 w 6"/>
                <a:gd name="T3" fmla="*/ 27 h 1"/>
                <a:gd name="T4" fmla="*/ 60 w 6"/>
                <a:gd name="T5" fmla="*/ 27 h 1"/>
                <a:gd name="T6" fmla="*/ 0 w 6"/>
                <a:gd name="T7" fmla="*/ 27 h 1"/>
                <a:gd name="T8" fmla="*/ 60 w 6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">
                  <a:moveTo>
                    <a:pt x="2" y="1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93">
              <a:extLst>
                <a:ext uri="{FF2B5EF4-FFF2-40B4-BE49-F238E27FC236}">
                  <a16:creationId xmlns:a16="http://schemas.microsoft.com/office/drawing/2014/main" id="{32C4B4FF-CE6D-4C50-B01C-6DCB398FF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330"/>
              <a:ext cx="16" cy="10"/>
            </a:xfrm>
            <a:custGeom>
              <a:avLst/>
              <a:gdLst>
                <a:gd name="T0" fmla="*/ 0 w 5"/>
                <a:gd name="T1" fmla="*/ 0 h 3"/>
                <a:gd name="T2" fmla="*/ 163 w 5"/>
                <a:gd name="T3" fmla="*/ 110 h 3"/>
                <a:gd name="T4" fmla="*/ 0 w 5"/>
                <a:gd name="T5" fmla="*/ 3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1"/>
                    <a:pt x="3" y="2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94">
              <a:extLst>
                <a:ext uri="{FF2B5EF4-FFF2-40B4-BE49-F238E27FC236}">
                  <a16:creationId xmlns:a16="http://schemas.microsoft.com/office/drawing/2014/main" id="{13945802-FEFD-4AB5-9C4C-D0B0B6A4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388"/>
              <a:ext cx="16" cy="32"/>
            </a:xfrm>
            <a:custGeom>
              <a:avLst/>
              <a:gdLst>
                <a:gd name="T0" fmla="*/ 0 w 5"/>
                <a:gd name="T1" fmla="*/ 32 h 10"/>
                <a:gd name="T2" fmla="*/ 163 w 5"/>
                <a:gd name="T3" fmla="*/ 326 h 10"/>
                <a:gd name="T4" fmla="*/ 0 w 5"/>
                <a:gd name="T5" fmla="*/ 61 h 10"/>
                <a:gd name="T6" fmla="*/ 0 w 5"/>
                <a:gd name="T7" fmla="*/ 3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cubicBezTo>
                    <a:pt x="5" y="9"/>
                    <a:pt x="1" y="0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95">
              <a:extLst>
                <a:ext uri="{FF2B5EF4-FFF2-40B4-BE49-F238E27FC236}">
                  <a16:creationId xmlns:a16="http://schemas.microsoft.com/office/drawing/2014/main" id="{315E58B3-3186-4E59-97D5-B204E175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20"/>
              <a:ext cx="16" cy="33"/>
            </a:xfrm>
            <a:custGeom>
              <a:avLst/>
              <a:gdLst>
                <a:gd name="T0" fmla="*/ 0 w 5"/>
                <a:gd name="T1" fmla="*/ 0 h 10"/>
                <a:gd name="T2" fmla="*/ 163 w 5"/>
                <a:gd name="T3" fmla="*/ 360 h 10"/>
                <a:gd name="T4" fmla="*/ 102 w 5"/>
                <a:gd name="T5" fmla="*/ 185 h 10"/>
                <a:gd name="T6" fmla="*/ 0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3"/>
                    <a:pt x="3" y="8"/>
                    <a:pt x="5" y="10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96">
              <a:extLst>
                <a:ext uri="{FF2B5EF4-FFF2-40B4-BE49-F238E27FC236}">
                  <a16:creationId xmlns:a16="http://schemas.microsoft.com/office/drawing/2014/main" id="{CC84F21C-253E-4F7D-81F7-73589D3AC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420"/>
              <a:ext cx="13" cy="39"/>
            </a:xfrm>
            <a:custGeom>
              <a:avLst/>
              <a:gdLst>
                <a:gd name="T0" fmla="*/ 137 w 4"/>
                <a:gd name="T1" fmla="*/ 0 h 12"/>
                <a:gd name="T2" fmla="*/ 33 w 4"/>
                <a:gd name="T3" fmla="*/ 413 h 12"/>
                <a:gd name="T4" fmla="*/ 107 w 4"/>
                <a:gd name="T5" fmla="*/ 0 h 12"/>
                <a:gd name="T6" fmla="*/ 75 w 4"/>
                <a:gd name="T7" fmla="*/ 107 h 12"/>
                <a:gd name="T8" fmla="*/ 137 w 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0" y="8"/>
                    <a:pt x="1" y="12"/>
                  </a:cubicBezTo>
                  <a:cubicBezTo>
                    <a:pt x="4" y="10"/>
                    <a:pt x="3" y="3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97">
              <a:extLst>
                <a:ext uri="{FF2B5EF4-FFF2-40B4-BE49-F238E27FC236}">
                  <a16:creationId xmlns:a16="http://schemas.microsoft.com/office/drawing/2014/main" id="{4F1F8563-9350-4E82-A178-1A0936E8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398"/>
              <a:ext cx="9" cy="32"/>
            </a:xfrm>
            <a:custGeom>
              <a:avLst/>
              <a:gdLst>
                <a:gd name="T0" fmla="*/ 81 w 3"/>
                <a:gd name="T1" fmla="*/ 0 h 10"/>
                <a:gd name="T2" fmla="*/ 0 w 3"/>
                <a:gd name="T3" fmla="*/ 326 h 10"/>
                <a:gd name="T4" fmla="*/ 81 w 3"/>
                <a:gd name="T5" fmla="*/ 32 h 10"/>
                <a:gd name="T6" fmla="*/ 81 w 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0" y="10"/>
                  </a:cubicBezTo>
                  <a:cubicBezTo>
                    <a:pt x="1" y="8"/>
                    <a:pt x="3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98">
              <a:extLst>
                <a:ext uri="{FF2B5EF4-FFF2-40B4-BE49-F238E27FC236}">
                  <a16:creationId xmlns:a16="http://schemas.microsoft.com/office/drawing/2014/main" id="{681190AE-894E-451A-9B57-6BD15B1D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359"/>
              <a:ext cx="13" cy="36"/>
            </a:xfrm>
            <a:custGeom>
              <a:avLst/>
              <a:gdLst>
                <a:gd name="T0" fmla="*/ 0 w 4"/>
                <a:gd name="T1" fmla="*/ 386 h 11"/>
                <a:gd name="T2" fmla="*/ 137 w 4"/>
                <a:gd name="T3" fmla="*/ 141 h 11"/>
                <a:gd name="T4" fmla="*/ 0 w 4"/>
                <a:gd name="T5" fmla="*/ 278 h 11"/>
                <a:gd name="T6" fmla="*/ 137 w 4"/>
                <a:gd name="T7" fmla="*/ 75 h 11"/>
                <a:gd name="T8" fmla="*/ 0 w 4"/>
                <a:gd name="T9" fmla="*/ 213 h 11"/>
                <a:gd name="T10" fmla="*/ 107 w 4"/>
                <a:gd name="T11" fmla="*/ 75 h 11"/>
                <a:gd name="T12" fmla="*/ 0 w 4"/>
                <a:gd name="T13" fmla="*/ 75 h 11"/>
                <a:gd name="T14" fmla="*/ 75 w 4"/>
                <a:gd name="T15" fmla="*/ 0 h 11"/>
                <a:gd name="T16" fmla="*/ 33 w 4"/>
                <a:gd name="T17" fmla="*/ 33 h 11"/>
                <a:gd name="T18" fmla="*/ 0 w 4"/>
                <a:gd name="T19" fmla="*/ 38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2" y="9"/>
                    <a:pt x="3" y="6"/>
                    <a:pt x="4" y="4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1" y="6"/>
                    <a:pt x="2" y="4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99">
              <a:extLst>
                <a:ext uri="{FF2B5EF4-FFF2-40B4-BE49-F238E27FC236}">
                  <a16:creationId xmlns:a16="http://schemas.microsoft.com/office/drawing/2014/main" id="{799A6DB0-C1F5-48D9-8FBE-6CB31946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2095"/>
              <a:ext cx="32" cy="81"/>
            </a:xfrm>
            <a:custGeom>
              <a:avLst/>
              <a:gdLst>
                <a:gd name="T0" fmla="*/ 0 w 10"/>
                <a:gd name="T1" fmla="*/ 243 h 25"/>
                <a:gd name="T2" fmla="*/ 32 w 10"/>
                <a:gd name="T3" fmla="*/ 305 h 25"/>
                <a:gd name="T4" fmla="*/ 32 w 10"/>
                <a:gd name="T5" fmla="*/ 168 h 25"/>
                <a:gd name="T6" fmla="*/ 102 w 10"/>
                <a:gd name="T7" fmla="*/ 243 h 25"/>
                <a:gd name="T8" fmla="*/ 102 w 10"/>
                <a:gd name="T9" fmla="*/ 62 h 25"/>
                <a:gd name="T10" fmla="*/ 102 w 10"/>
                <a:gd name="T11" fmla="*/ 136 h 25"/>
                <a:gd name="T12" fmla="*/ 102 w 10"/>
                <a:gd name="T13" fmla="*/ 0 h 25"/>
                <a:gd name="T14" fmla="*/ 326 w 10"/>
                <a:gd name="T15" fmla="*/ 745 h 25"/>
                <a:gd name="T16" fmla="*/ 195 w 10"/>
                <a:gd name="T17" fmla="*/ 544 h 25"/>
                <a:gd name="T18" fmla="*/ 134 w 10"/>
                <a:gd name="T19" fmla="*/ 337 h 25"/>
                <a:gd name="T20" fmla="*/ 163 w 10"/>
                <a:gd name="T21" fmla="*/ 515 h 25"/>
                <a:gd name="T22" fmla="*/ 102 w 10"/>
                <a:gd name="T23" fmla="*/ 379 h 25"/>
                <a:gd name="T24" fmla="*/ 102 w 10"/>
                <a:gd name="T25" fmla="*/ 408 h 25"/>
                <a:gd name="T26" fmla="*/ 61 w 10"/>
                <a:gd name="T27" fmla="*/ 337 h 25"/>
                <a:gd name="T28" fmla="*/ 266 w 10"/>
                <a:gd name="T29" fmla="*/ 849 h 25"/>
                <a:gd name="T30" fmla="*/ 61 w 10"/>
                <a:gd name="T31" fmla="*/ 441 h 25"/>
                <a:gd name="T32" fmla="*/ 61 w 10"/>
                <a:gd name="T33" fmla="*/ 515 h 25"/>
                <a:gd name="T34" fmla="*/ 32 w 10"/>
                <a:gd name="T35" fmla="*/ 408 h 25"/>
                <a:gd name="T36" fmla="*/ 0 w 10"/>
                <a:gd name="T37" fmla="*/ 243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" h="25">
                  <a:moveTo>
                    <a:pt x="0" y="7"/>
                  </a:moveTo>
                  <a:cubicBezTo>
                    <a:pt x="0" y="8"/>
                    <a:pt x="1" y="9"/>
                    <a:pt x="1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5"/>
                    <a:pt x="3" y="4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4" y="7"/>
                    <a:pt x="6" y="16"/>
                    <a:pt x="10" y="22"/>
                  </a:cubicBezTo>
                  <a:cubicBezTo>
                    <a:pt x="9" y="20"/>
                    <a:pt x="7" y="18"/>
                    <a:pt x="6" y="16"/>
                  </a:cubicBezTo>
                  <a:cubicBezTo>
                    <a:pt x="5" y="14"/>
                    <a:pt x="5" y="12"/>
                    <a:pt x="4" y="10"/>
                  </a:cubicBezTo>
                  <a:cubicBezTo>
                    <a:pt x="3" y="12"/>
                    <a:pt x="4" y="13"/>
                    <a:pt x="5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2" y="10"/>
                  </a:cubicBezTo>
                  <a:cubicBezTo>
                    <a:pt x="2" y="15"/>
                    <a:pt x="6" y="20"/>
                    <a:pt x="8" y="25"/>
                  </a:cubicBezTo>
                  <a:cubicBezTo>
                    <a:pt x="7" y="21"/>
                    <a:pt x="4" y="16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100">
              <a:extLst>
                <a:ext uri="{FF2B5EF4-FFF2-40B4-BE49-F238E27FC236}">
                  <a16:creationId xmlns:a16="http://schemas.microsoft.com/office/drawing/2014/main" id="{30F74C2E-D540-4354-B503-9E7BCA4A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24"/>
              <a:ext cx="116" cy="496"/>
            </a:xfrm>
            <a:custGeom>
              <a:avLst/>
              <a:gdLst>
                <a:gd name="T0" fmla="*/ 1205 w 36"/>
                <a:gd name="T1" fmla="*/ 0 h 154"/>
                <a:gd name="T2" fmla="*/ 1038 w 36"/>
                <a:gd name="T3" fmla="*/ 135 h 154"/>
                <a:gd name="T4" fmla="*/ 570 w 36"/>
                <a:gd name="T5" fmla="*/ 705 h 154"/>
                <a:gd name="T6" fmla="*/ 0 w 36"/>
                <a:gd name="T7" fmla="*/ 2573 h 154"/>
                <a:gd name="T8" fmla="*/ 1038 w 36"/>
                <a:gd name="T9" fmla="*/ 5041 h 154"/>
                <a:gd name="T10" fmla="*/ 1173 w 36"/>
                <a:gd name="T11" fmla="*/ 5147 h 154"/>
                <a:gd name="T12" fmla="*/ 1173 w 36"/>
                <a:gd name="T13" fmla="*/ 5147 h 154"/>
                <a:gd name="T14" fmla="*/ 1141 w 36"/>
                <a:gd name="T15" fmla="*/ 5115 h 154"/>
                <a:gd name="T16" fmla="*/ 873 w 36"/>
                <a:gd name="T17" fmla="*/ 4512 h 154"/>
                <a:gd name="T18" fmla="*/ 635 w 36"/>
                <a:gd name="T19" fmla="*/ 2602 h 154"/>
                <a:gd name="T20" fmla="*/ 635 w 36"/>
                <a:gd name="T21" fmla="*/ 2074 h 154"/>
                <a:gd name="T22" fmla="*/ 467 w 36"/>
                <a:gd name="T23" fmla="*/ 2377 h 154"/>
                <a:gd name="T24" fmla="*/ 467 w 36"/>
                <a:gd name="T25" fmla="*/ 2377 h 154"/>
                <a:gd name="T26" fmla="*/ 332 w 36"/>
                <a:gd name="T27" fmla="*/ 1971 h 154"/>
                <a:gd name="T28" fmla="*/ 499 w 36"/>
                <a:gd name="T29" fmla="*/ 1504 h 154"/>
                <a:gd name="T30" fmla="*/ 767 w 36"/>
                <a:gd name="T31" fmla="*/ 1140 h 154"/>
                <a:gd name="T32" fmla="*/ 1141 w 36"/>
                <a:gd name="T33" fmla="*/ 103 h 154"/>
                <a:gd name="T34" fmla="*/ 1173 w 36"/>
                <a:gd name="T35" fmla="*/ 61 h 154"/>
                <a:gd name="T36" fmla="*/ 1205 w 36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154">
                  <a:moveTo>
                    <a:pt x="36" y="0"/>
                  </a:moveTo>
                  <a:cubicBezTo>
                    <a:pt x="34" y="1"/>
                    <a:pt x="33" y="2"/>
                    <a:pt x="31" y="4"/>
                  </a:cubicBezTo>
                  <a:cubicBezTo>
                    <a:pt x="27" y="8"/>
                    <a:pt x="22" y="14"/>
                    <a:pt x="17" y="21"/>
                  </a:cubicBezTo>
                  <a:cubicBezTo>
                    <a:pt x="8" y="35"/>
                    <a:pt x="0" y="55"/>
                    <a:pt x="0" y="77"/>
                  </a:cubicBezTo>
                  <a:cubicBezTo>
                    <a:pt x="0" y="111"/>
                    <a:pt x="17" y="139"/>
                    <a:pt x="31" y="151"/>
                  </a:cubicBezTo>
                  <a:cubicBezTo>
                    <a:pt x="33" y="152"/>
                    <a:pt x="34" y="153"/>
                    <a:pt x="3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54"/>
                    <a:pt x="35" y="153"/>
                    <a:pt x="34" y="153"/>
                  </a:cubicBezTo>
                  <a:cubicBezTo>
                    <a:pt x="31" y="149"/>
                    <a:pt x="29" y="143"/>
                    <a:pt x="26" y="135"/>
                  </a:cubicBezTo>
                  <a:cubicBezTo>
                    <a:pt x="22" y="121"/>
                    <a:pt x="19" y="100"/>
                    <a:pt x="19" y="78"/>
                  </a:cubicBezTo>
                  <a:cubicBezTo>
                    <a:pt x="19" y="73"/>
                    <a:pt x="19" y="67"/>
                    <a:pt x="19" y="62"/>
                  </a:cubicBezTo>
                  <a:cubicBezTo>
                    <a:pt x="18" y="65"/>
                    <a:pt x="17" y="70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9" y="71"/>
                    <a:pt x="10" y="62"/>
                    <a:pt x="10" y="59"/>
                  </a:cubicBezTo>
                  <a:cubicBezTo>
                    <a:pt x="11" y="54"/>
                    <a:pt x="13" y="50"/>
                    <a:pt x="15" y="45"/>
                  </a:cubicBezTo>
                  <a:cubicBezTo>
                    <a:pt x="17" y="41"/>
                    <a:pt x="20" y="38"/>
                    <a:pt x="23" y="34"/>
                  </a:cubicBezTo>
                  <a:cubicBezTo>
                    <a:pt x="26" y="21"/>
                    <a:pt x="30" y="10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1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101">
              <a:extLst>
                <a:ext uri="{FF2B5EF4-FFF2-40B4-BE49-F238E27FC236}">
                  <a16:creationId xmlns:a16="http://schemas.microsoft.com/office/drawing/2014/main" id="{D457674D-16AF-438E-8F21-DD331FA44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9" y="2021"/>
              <a:ext cx="10" cy="502"/>
            </a:xfrm>
            <a:custGeom>
              <a:avLst/>
              <a:gdLst>
                <a:gd name="T0" fmla="*/ 0 w 3"/>
                <a:gd name="T1" fmla="*/ 5168 h 156"/>
                <a:gd name="T2" fmla="*/ 0 w 3"/>
                <a:gd name="T3" fmla="*/ 5168 h 156"/>
                <a:gd name="T4" fmla="*/ 33 w 3"/>
                <a:gd name="T5" fmla="*/ 5197 h 156"/>
                <a:gd name="T6" fmla="*/ 0 w 3"/>
                <a:gd name="T7" fmla="*/ 5168 h 156"/>
                <a:gd name="T8" fmla="*/ 110 w 3"/>
                <a:gd name="T9" fmla="*/ 0 h 156"/>
                <a:gd name="T10" fmla="*/ 33 w 3"/>
                <a:gd name="T11" fmla="*/ 32 h 156"/>
                <a:gd name="T12" fmla="*/ 0 w 3"/>
                <a:gd name="T13" fmla="*/ 103 h 156"/>
                <a:gd name="T14" fmla="*/ 110 w 3"/>
                <a:gd name="T15" fmla="*/ 0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156">
                  <a:moveTo>
                    <a:pt x="0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1" y="155"/>
                    <a:pt x="1" y="156"/>
                    <a:pt x="1" y="156"/>
                  </a:cubicBezTo>
                  <a:cubicBezTo>
                    <a:pt x="1" y="155"/>
                    <a:pt x="0" y="155"/>
                    <a:pt x="0" y="155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61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02">
              <a:extLst>
                <a:ext uri="{FF2B5EF4-FFF2-40B4-BE49-F238E27FC236}">
                  <a16:creationId xmlns:a16="http://schemas.microsoft.com/office/drawing/2014/main" id="{A2306AB9-F0ED-4243-9F1E-C0738F754B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1" y="2018"/>
              <a:ext cx="155" cy="512"/>
            </a:xfrm>
            <a:custGeom>
              <a:avLst/>
              <a:gdLst>
                <a:gd name="T0" fmla="*/ 875 w 48"/>
                <a:gd name="T1" fmla="*/ 4470 h 159"/>
                <a:gd name="T2" fmla="*/ 271 w 48"/>
                <a:gd name="T3" fmla="*/ 3639 h 159"/>
                <a:gd name="T4" fmla="*/ 197 w 48"/>
                <a:gd name="T5" fmla="*/ 3578 h 159"/>
                <a:gd name="T6" fmla="*/ 304 w 48"/>
                <a:gd name="T7" fmla="*/ 3610 h 159"/>
                <a:gd name="T8" fmla="*/ 1211 w 48"/>
                <a:gd name="T9" fmla="*/ 1939 h 159"/>
                <a:gd name="T10" fmla="*/ 439 w 48"/>
                <a:gd name="T11" fmla="*/ 4209 h 159"/>
                <a:gd name="T12" fmla="*/ 407 w 48"/>
                <a:gd name="T13" fmla="*/ 4273 h 159"/>
                <a:gd name="T14" fmla="*/ 168 w 48"/>
                <a:gd name="T15" fmla="*/ 1868 h 159"/>
                <a:gd name="T16" fmla="*/ 772 w 48"/>
                <a:gd name="T17" fmla="*/ 5310 h 159"/>
                <a:gd name="T18" fmla="*/ 1075 w 48"/>
                <a:gd name="T19" fmla="*/ 4605 h 159"/>
                <a:gd name="T20" fmla="*/ 1117 w 48"/>
                <a:gd name="T21" fmla="*/ 4978 h 159"/>
                <a:gd name="T22" fmla="*/ 982 w 48"/>
                <a:gd name="T23" fmla="*/ 4872 h 159"/>
                <a:gd name="T24" fmla="*/ 907 w 48"/>
                <a:gd name="T25" fmla="*/ 5114 h 159"/>
                <a:gd name="T26" fmla="*/ 772 w 48"/>
                <a:gd name="T27" fmla="*/ 4872 h 159"/>
                <a:gd name="T28" fmla="*/ 710 w 48"/>
                <a:gd name="T29" fmla="*/ 5007 h 159"/>
                <a:gd name="T30" fmla="*/ 636 w 48"/>
                <a:gd name="T31" fmla="*/ 4769 h 159"/>
                <a:gd name="T32" fmla="*/ 575 w 48"/>
                <a:gd name="T33" fmla="*/ 4904 h 159"/>
                <a:gd name="T34" fmla="*/ 501 w 48"/>
                <a:gd name="T35" fmla="*/ 4811 h 159"/>
                <a:gd name="T36" fmla="*/ 678 w 48"/>
                <a:gd name="T37" fmla="*/ 4540 h 159"/>
                <a:gd name="T38" fmla="*/ 678 w 48"/>
                <a:gd name="T39" fmla="*/ 4180 h 159"/>
                <a:gd name="T40" fmla="*/ 407 w 48"/>
                <a:gd name="T41" fmla="*/ 3941 h 159"/>
                <a:gd name="T42" fmla="*/ 333 w 48"/>
                <a:gd name="T43" fmla="*/ 4044 h 159"/>
                <a:gd name="T44" fmla="*/ 168 w 48"/>
                <a:gd name="T45" fmla="*/ 3774 h 159"/>
                <a:gd name="T46" fmla="*/ 197 w 48"/>
                <a:gd name="T47" fmla="*/ 3671 h 159"/>
                <a:gd name="T48" fmla="*/ 197 w 48"/>
                <a:gd name="T49" fmla="*/ 3578 h 159"/>
                <a:gd name="T50" fmla="*/ 197 w 48"/>
                <a:gd name="T51" fmla="*/ 2737 h 159"/>
                <a:gd name="T52" fmla="*/ 136 w 48"/>
                <a:gd name="T53" fmla="*/ 2335 h 159"/>
                <a:gd name="T54" fmla="*/ 271 w 48"/>
                <a:gd name="T55" fmla="*/ 2000 h 159"/>
                <a:gd name="T56" fmla="*/ 375 w 48"/>
                <a:gd name="T57" fmla="*/ 1536 h 159"/>
                <a:gd name="T58" fmla="*/ 468 w 48"/>
                <a:gd name="T59" fmla="*/ 1369 h 159"/>
                <a:gd name="T60" fmla="*/ 739 w 48"/>
                <a:gd name="T61" fmla="*/ 799 h 159"/>
                <a:gd name="T62" fmla="*/ 739 w 48"/>
                <a:gd name="T63" fmla="*/ 1204 h 159"/>
                <a:gd name="T64" fmla="*/ 846 w 48"/>
                <a:gd name="T65" fmla="*/ 631 h 159"/>
                <a:gd name="T66" fmla="*/ 907 w 48"/>
                <a:gd name="T67" fmla="*/ 1005 h 159"/>
                <a:gd name="T68" fmla="*/ 1179 w 48"/>
                <a:gd name="T69" fmla="*/ 4344 h 159"/>
                <a:gd name="T70" fmla="*/ 1376 w 48"/>
                <a:gd name="T71" fmla="*/ 3278 h 159"/>
                <a:gd name="T72" fmla="*/ 814 w 48"/>
                <a:gd name="T73" fmla="*/ 0 h 159"/>
                <a:gd name="T74" fmla="*/ 239 w 48"/>
                <a:gd name="T75" fmla="*/ 1037 h 159"/>
                <a:gd name="T76" fmla="*/ 304 w 48"/>
                <a:gd name="T77" fmla="*/ 963 h 159"/>
                <a:gd name="T78" fmla="*/ 333 w 48"/>
                <a:gd name="T79" fmla="*/ 934 h 159"/>
                <a:gd name="T80" fmla="*/ 375 w 48"/>
                <a:gd name="T81" fmla="*/ 1037 h 159"/>
                <a:gd name="T82" fmla="*/ 501 w 48"/>
                <a:gd name="T83" fmla="*/ 934 h 159"/>
                <a:gd name="T84" fmla="*/ 710 w 48"/>
                <a:gd name="T85" fmla="*/ 1172 h 159"/>
                <a:gd name="T86" fmla="*/ 678 w 48"/>
                <a:gd name="T87" fmla="*/ 766 h 159"/>
                <a:gd name="T88" fmla="*/ 575 w 48"/>
                <a:gd name="T89" fmla="*/ 364 h 159"/>
                <a:gd name="T90" fmla="*/ 636 w 48"/>
                <a:gd name="T91" fmla="*/ 406 h 159"/>
                <a:gd name="T92" fmla="*/ 772 w 48"/>
                <a:gd name="T93" fmla="*/ 602 h 159"/>
                <a:gd name="T94" fmla="*/ 875 w 48"/>
                <a:gd name="T95" fmla="*/ 602 h 159"/>
                <a:gd name="T96" fmla="*/ 982 w 48"/>
                <a:gd name="T97" fmla="*/ 364 h 159"/>
                <a:gd name="T98" fmla="*/ 1043 w 48"/>
                <a:gd name="T99" fmla="*/ 631 h 159"/>
                <a:gd name="T100" fmla="*/ 1376 w 48"/>
                <a:gd name="T101" fmla="*/ 1536 h 159"/>
                <a:gd name="T102" fmla="*/ 1450 w 48"/>
                <a:gd name="T103" fmla="*/ 1565 h 159"/>
                <a:gd name="T104" fmla="*/ 1418 w 48"/>
                <a:gd name="T105" fmla="*/ 1732 h 159"/>
                <a:gd name="T106" fmla="*/ 1240 w 48"/>
                <a:gd name="T107" fmla="*/ 2000 h 159"/>
                <a:gd name="T108" fmla="*/ 1282 w 48"/>
                <a:gd name="T109" fmla="*/ 2602 h 159"/>
                <a:gd name="T110" fmla="*/ 1282 w 48"/>
                <a:gd name="T111" fmla="*/ 2602 h 159"/>
                <a:gd name="T112" fmla="*/ 1376 w 48"/>
                <a:gd name="T113" fmla="*/ 2769 h 159"/>
                <a:gd name="T114" fmla="*/ 1314 w 48"/>
                <a:gd name="T115" fmla="*/ 2975 h 159"/>
                <a:gd name="T116" fmla="*/ 1347 w 48"/>
                <a:gd name="T117" fmla="*/ 2975 h 159"/>
                <a:gd name="T118" fmla="*/ 1314 w 48"/>
                <a:gd name="T119" fmla="*/ 3371 h 159"/>
                <a:gd name="T120" fmla="*/ 1211 w 48"/>
                <a:gd name="T121" fmla="*/ 3970 h 159"/>
                <a:gd name="T122" fmla="*/ 1240 w 48"/>
                <a:gd name="T123" fmla="*/ 4811 h 159"/>
                <a:gd name="T124" fmla="*/ 1586 w 48"/>
                <a:gd name="T125" fmla="*/ 2602 h 1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" h="159">
                  <a:moveTo>
                    <a:pt x="26" y="132"/>
                  </a:moveTo>
                  <a:cubicBezTo>
                    <a:pt x="25" y="133"/>
                    <a:pt x="24" y="135"/>
                    <a:pt x="23" y="138"/>
                  </a:cubicBezTo>
                  <a:cubicBezTo>
                    <a:pt x="24" y="141"/>
                    <a:pt x="24" y="144"/>
                    <a:pt x="26" y="145"/>
                  </a:cubicBezTo>
                  <a:cubicBezTo>
                    <a:pt x="27" y="143"/>
                    <a:pt x="26" y="141"/>
                    <a:pt x="26" y="138"/>
                  </a:cubicBezTo>
                  <a:cubicBezTo>
                    <a:pt x="26" y="137"/>
                    <a:pt x="26" y="135"/>
                    <a:pt x="26" y="134"/>
                  </a:cubicBezTo>
                  <a:cubicBezTo>
                    <a:pt x="26" y="135"/>
                    <a:pt x="26" y="137"/>
                    <a:pt x="26" y="138"/>
                  </a:cubicBezTo>
                  <a:cubicBezTo>
                    <a:pt x="26" y="138"/>
                    <a:pt x="26" y="139"/>
                    <a:pt x="27" y="139"/>
                  </a:cubicBezTo>
                  <a:cubicBezTo>
                    <a:pt x="28" y="138"/>
                    <a:pt x="27" y="135"/>
                    <a:pt x="27" y="134"/>
                  </a:cubicBezTo>
                  <a:cubicBezTo>
                    <a:pt x="27" y="133"/>
                    <a:pt x="26" y="132"/>
                    <a:pt x="26" y="132"/>
                  </a:cubicBezTo>
                  <a:moveTo>
                    <a:pt x="8" y="109"/>
                  </a:moveTo>
                  <a:cubicBezTo>
                    <a:pt x="8" y="110"/>
                    <a:pt x="7" y="111"/>
                    <a:pt x="6" y="112"/>
                  </a:cubicBezTo>
                  <a:cubicBezTo>
                    <a:pt x="7" y="111"/>
                    <a:pt x="7" y="111"/>
                    <a:pt x="8" y="110"/>
                  </a:cubicBezTo>
                  <a:cubicBezTo>
                    <a:pt x="8" y="110"/>
                    <a:pt x="8" y="109"/>
                    <a:pt x="8" y="109"/>
                  </a:cubicBezTo>
                  <a:moveTo>
                    <a:pt x="6" y="107"/>
                  </a:move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08"/>
                    <a:pt x="7" y="108"/>
                    <a:pt x="8" y="108"/>
                  </a:cubicBezTo>
                  <a:cubicBezTo>
                    <a:pt x="7" y="108"/>
                    <a:pt x="7" y="109"/>
                    <a:pt x="7" y="109"/>
                  </a:cubicBezTo>
                  <a:cubicBezTo>
                    <a:pt x="8" y="109"/>
                    <a:pt x="8" y="108"/>
                    <a:pt x="8" y="108"/>
                  </a:cubicBezTo>
                  <a:cubicBezTo>
                    <a:pt x="8" y="108"/>
                    <a:pt x="9" y="108"/>
                    <a:pt x="9" y="108"/>
                  </a:cubicBezTo>
                  <a:cubicBezTo>
                    <a:pt x="8" y="108"/>
                    <a:pt x="7" y="107"/>
                    <a:pt x="6" y="107"/>
                  </a:cubicBezTo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moveTo>
                    <a:pt x="37" y="53"/>
                  </a:moveTo>
                  <a:cubicBezTo>
                    <a:pt x="36" y="54"/>
                    <a:pt x="36" y="55"/>
                    <a:pt x="35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6" y="56"/>
                    <a:pt x="37" y="54"/>
                    <a:pt x="37" y="53"/>
                  </a:cubicBezTo>
                  <a:moveTo>
                    <a:pt x="13" y="126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3" y="125"/>
                    <a:pt x="13" y="126"/>
                  </a:cubicBezTo>
                  <a:cubicBezTo>
                    <a:pt x="13" y="129"/>
                    <a:pt x="14" y="135"/>
                    <a:pt x="11" y="137"/>
                  </a:cubicBezTo>
                  <a:cubicBezTo>
                    <a:pt x="10" y="134"/>
                    <a:pt x="11" y="131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6"/>
                    <a:pt x="13" y="126"/>
                    <a:pt x="13" y="125"/>
                  </a:cubicBezTo>
                  <a:cubicBezTo>
                    <a:pt x="13" y="125"/>
                    <a:pt x="13" y="125"/>
                    <a:pt x="13" y="126"/>
                  </a:cubicBezTo>
                  <a:moveTo>
                    <a:pt x="9" y="50"/>
                  </a:moveTo>
                  <a:cubicBezTo>
                    <a:pt x="8" y="52"/>
                    <a:pt x="6" y="54"/>
                    <a:pt x="5" y="56"/>
                  </a:cubicBezTo>
                  <a:cubicBezTo>
                    <a:pt x="4" y="58"/>
                    <a:pt x="2" y="60"/>
                    <a:pt x="1" y="62"/>
                  </a:cubicBezTo>
                  <a:cubicBezTo>
                    <a:pt x="0" y="68"/>
                    <a:pt x="0" y="74"/>
                    <a:pt x="0" y="80"/>
                  </a:cubicBezTo>
                  <a:cubicBezTo>
                    <a:pt x="0" y="113"/>
                    <a:pt x="6" y="142"/>
                    <a:pt x="15" y="154"/>
                  </a:cubicBezTo>
                  <a:cubicBezTo>
                    <a:pt x="16" y="156"/>
                    <a:pt x="18" y="157"/>
                    <a:pt x="19" y="158"/>
                  </a:cubicBezTo>
                  <a:cubicBezTo>
                    <a:pt x="21" y="159"/>
                    <a:pt x="22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6" y="159"/>
                    <a:pt x="29" y="157"/>
                    <a:pt x="32" y="153"/>
                  </a:cubicBezTo>
                  <a:cubicBezTo>
                    <a:pt x="34" y="151"/>
                    <a:pt x="35" y="147"/>
                    <a:pt x="37" y="144"/>
                  </a:cubicBezTo>
                  <a:cubicBezTo>
                    <a:pt x="36" y="142"/>
                    <a:pt x="34" y="139"/>
                    <a:pt x="32" y="138"/>
                  </a:cubicBezTo>
                  <a:cubicBezTo>
                    <a:pt x="32" y="139"/>
                    <a:pt x="32" y="140"/>
                    <a:pt x="32" y="142"/>
                  </a:cubicBezTo>
                  <a:cubicBezTo>
                    <a:pt x="33" y="144"/>
                    <a:pt x="33" y="146"/>
                    <a:pt x="32" y="146"/>
                  </a:cubicBezTo>
                  <a:cubicBezTo>
                    <a:pt x="32" y="145"/>
                    <a:pt x="32" y="143"/>
                    <a:pt x="32" y="142"/>
                  </a:cubicBezTo>
                  <a:cubicBezTo>
                    <a:pt x="31" y="140"/>
                    <a:pt x="30" y="138"/>
                    <a:pt x="29" y="136"/>
                  </a:cubicBezTo>
                  <a:cubicBezTo>
                    <a:pt x="29" y="140"/>
                    <a:pt x="31" y="145"/>
                    <a:pt x="33" y="149"/>
                  </a:cubicBezTo>
                  <a:cubicBezTo>
                    <a:pt x="33" y="149"/>
                    <a:pt x="33" y="150"/>
                    <a:pt x="33" y="150"/>
                  </a:cubicBezTo>
                  <a:cubicBezTo>
                    <a:pt x="33" y="150"/>
                    <a:pt x="33" y="149"/>
                    <a:pt x="33" y="149"/>
                  </a:cubicBezTo>
                  <a:cubicBezTo>
                    <a:pt x="32" y="146"/>
                    <a:pt x="29" y="144"/>
                    <a:pt x="28" y="141"/>
                  </a:cubicBezTo>
                  <a:cubicBezTo>
                    <a:pt x="28" y="141"/>
                    <a:pt x="28" y="142"/>
                    <a:pt x="28" y="142"/>
                  </a:cubicBezTo>
                  <a:cubicBezTo>
                    <a:pt x="29" y="144"/>
                    <a:pt x="29" y="145"/>
                    <a:pt x="29" y="146"/>
                  </a:cubicBezTo>
                  <a:cubicBezTo>
                    <a:pt x="29" y="145"/>
                    <a:pt x="28" y="144"/>
                    <a:pt x="28" y="142"/>
                  </a:cubicBezTo>
                  <a:cubicBezTo>
                    <a:pt x="28" y="142"/>
                    <a:pt x="27" y="142"/>
                    <a:pt x="27" y="142"/>
                  </a:cubicBezTo>
                  <a:cubicBezTo>
                    <a:pt x="27" y="145"/>
                    <a:pt x="27" y="149"/>
                    <a:pt x="27" y="153"/>
                  </a:cubicBezTo>
                  <a:cubicBezTo>
                    <a:pt x="28" y="154"/>
                    <a:pt x="28" y="156"/>
                    <a:pt x="28" y="157"/>
                  </a:cubicBezTo>
                  <a:cubicBezTo>
                    <a:pt x="28" y="156"/>
                    <a:pt x="27" y="154"/>
                    <a:pt x="27" y="153"/>
                  </a:cubicBezTo>
                  <a:cubicBezTo>
                    <a:pt x="27" y="151"/>
                    <a:pt x="26" y="149"/>
                    <a:pt x="26" y="147"/>
                  </a:cubicBezTo>
                  <a:cubicBezTo>
                    <a:pt x="25" y="149"/>
                    <a:pt x="25" y="151"/>
                    <a:pt x="25" y="153"/>
                  </a:cubicBezTo>
                  <a:cubicBezTo>
                    <a:pt x="25" y="150"/>
                    <a:pt x="25" y="145"/>
                    <a:pt x="23" y="144"/>
                  </a:cubicBezTo>
                  <a:cubicBezTo>
                    <a:pt x="23" y="144"/>
                    <a:pt x="23" y="145"/>
                    <a:pt x="23" y="145"/>
                  </a:cubicBezTo>
                  <a:cubicBezTo>
                    <a:pt x="23" y="145"/>
                    <a:pt x="23" y="145"/>
                    <a:pt x="23" y="146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4"/>
                    <a:pt x="23" y="142"/>
                    <a:pt x="22" y="141"/>
                  </a:cubicBezTo>
                  <a:cubicBezTo>
                    <a:pt x="22" y="142"/>
                    <a:pt x="22" y="143"/>
                    <a:pt x="22" y="144"/>
                  </a:cubicBezTo>
                  <a:cubicBezTo>
                    <a:pt x="22" y="144"/>
                    <a:pt x="22" y="145"/>
                    <a:pt x="22" y="145"/>
                  </a:cubicBezTo>
                  <a:cubicBezTo>
                    <a:pt x="22" y="147"/>
                    <a:pt x="22" y="148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1"/>
                    <a:pt x="21" y="152"/>
                  </a:cubicBezTo>
                  <a:cubicBezTo>
                    <a:pt x="22" y="154"/>
                    <a:pt x="22" y="155"/>
                    <a:pt x="21" y="158"/>
                  </a:cubicBezTo>
                  <a:cubicBezTo>
                    <a:pt x="21" y="156"/>
                    <a:pt x="21" y="154"/>
                    <a:pt x="21" y="152"/>
                  </a:cubicBezTo>
                  <a:cubicBezTo>
                    <a:pt x="21" y="149"/>
                    <a:pt x="19" y="146"/>
                    <a:pt x="19" y="143"/>
                  </a:cubicBezTo>
                  <a:cubicBezTo>
                    <a:pt x="19" y="144"/>
                    <a:pt x="19" y="145"/>
                    <a:pt x="18" y="147"/>
                  </a:cubicBezTo>
                  <a:cubicBezTo>
                    <a:pt x="18" y="147"/>
                    <a:pt x="18" y="148"/>
                    <a:pt x="18" y="149"/>
                  </a:cubicBezTo>
                  <a:cubicBezTo>
                    <a:pt x="18" y="148"/>
                    <a:pt x="18" y="147"/>
                    <a:pt x="18" y="147"/>
                  </a:cubicBezTo>
                  <a:cubicBezTo>
                    <a:pt x="18" y="146"/>
                    <a:pt x="18" y="145"/>
                    <a:pt x="18" y="145"/>
                  </a:cubicBezTo>
                  <a:cubicBezTo>
                    <a:pt x="18" y="145"/>
                    <a:pt x="17" y="146"/>
                    <a:pt x="17" y="147"/>
                  </a:cubicBezTo>
                  <a:cubicBezTo>
                    <a:pt x="17" y="147"/>
                    <a:pt x="17" y="148"/>
                    <a:pt x="17" y="148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5"/>
                    <a:pt x="17" y="144"/>
                    <a:pt x="17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3"/>
                    <a:pt x="15" y="144"/>
                    <a:pt x="15" y="144"/>
                  </a:cubicBezTo>
                  <a:cubicBezTo>
                    <a:pt x="15" y="143"/>
                    <a:pt x="15" y="143"/>
                    <a:pt x="16" y="143"/>
                  </a:cubicBezTo>
                  <a:cubicBezTo>
                    <a:pt x="17" y="142"/>
                    <a:pt x="17" y="140"/>
                    <a:pt x="17" y="138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7"/>
                    <a:pt x="17" y="140"/>
                    <a:pt x="18" y="141"/>
                  </a:cubicBezTo>
                  <a:cubicBezTo>
                    <a:pt x="19" y="140"/>
                    <a:pt x="19" y="138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8"/>
                    <a:pt x="19" y="140"/>
                    <a:pt x="20" y="141"/>
                  </a:cubicBezTo>
                  <a:cubicBezTo>
                    <a:pt x="20" y="141"/>
                    <a:pt x="21" y="140"/>
                    <a:pt x="21" y="140"/>
                  </a:cubicBezTo>
                  <a:cubicBezTo>
                    <a:pt x="21" y="135"/>
                    <a:pt x="21" y="129"/>
                    <a:pt x="20" y="125"/>
                  </a:cubicBezTo>
                  <a:cubicBezTo>
                    <a:pt x="18" y="127"/>
                    <a:pt x="18" y="133"/>
                    <a:pt x="17" y="136"/>
                  </a:cubicBezTo>
                  <a:cubicBezTo>
                    <a:pt x="17" y="133"/>
                    <a:pt x="19" y="127"/>
                    <a:pt x="17" y="125"/>
                  </a:cubicBezTo>
                  <a:cubicBezTo>
                    <a:pt x="16" y="126"/>
                    <a:pt x="15" y="126"/>
                    <a:pt x="15" y="127"/>
                  </a:cubicBezTo>
                  <a:cubicBezTo>
                    <a:pt x="15" y="125"/>
                    <a:pt x="16" y="121"/>
                    <a:pt x="14" y="119"/>
                  </a:cubicBezTo>
                  <a:cubicBezTo>
                    <a:pt x="13" y="119"/>
                    <a:pt x="13" y="118"/>
                    <a:pt x="12" y="118"/>
                  </a:cubicBezTo>
                  <a:cubicBezTo>
                    <a:pt x="12" y="118"/>
                    <a:pt x="12" y="119"/>
                    <a:pt x="11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22"/>
                    <a:pt x="9" y="126"/>
                    <a:pt x="8" y="128"/>
                  </a:cubicBezTo>
                  <a:cubicBezTo>
                    <a:pt x="8" y="125"/>
                    <a:pt x="9" y="122"/>
                    <a:pt x="11" y="119"/>
                  </a:cubicBezTo>
                  <a:cubicBezTo>
                    <a:pt x="10" y="120"/>
                    <a:pt x="10" y="120"/>
                    <a:pt x="10" y="121"/>
                  </a:cubicBezTo>
                  <a:cubicBezTo>
                    <a:pt x="9" y="119"/>
                    <a:pt x="12" y="115"/>
                    <a:pt x="11" y="113"/>
                  </a:cubicBezTo>
                  <a:cubicBezTo>
                    <a:pt x="11" y="112"/>
                    <a:pt x="10" y="112"/>
                    <a:pt x="9" y="112"/>
                  </a:cubicBezTo>
                  <a:cubicBezTo>
                    <a:pt x="9" y="112"/>
                    <a:pt x="9" y="112"/>
                    <a:pt x="8" y="112"/>
                  </a:cubicBezTo>
                  <a:cubicBezTo>
                    <a:pt x="7" y="114"/>
                    <a:pt x="6" y="116"/>
                    <a:pt x="5" y="117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3"/>
                    <a:pt x="5" y="114"/>
                    <a:pt x="5" y="114"/>
                  </a:cubicBezTo>
                  <a:cubicBezTo>
                    <a:pt x="5" y="114"/>
                    <a:pt x="5" y="113"/>
                    <a:pt x="5" y="113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5" y="111"/>
                    <a:pt x="5" y="112"/>
                    <a:pt x="5" y="112"/>
                  </a:cubicBezTo>
                  <a:cubicBezTo>
                    <a:pt x="5" y="111"/>
                    <a:pt x="5" y="111"/>
                    <a:pt x="6" y="11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6" y="108"/>
                    <a:pt x="5" y="108"/>
                  </a:cubicBezTo>
                  <a:cubicBezTo>
                    <a:pt x="6" y="108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05"/>
                    <a:pt x="8" y="103"/>
                    <a:pt x="6" y="102"/>
                  </a:cubicBezTo>
                  <a:cubicBezTo>
                    <a:pt x="7" y="101"/>
                    <a:pt x="8" y="97"/>
                    <a:pt x="6" y="97"/>
                  </a:cubicBezTo>
                  <a:cubicBezTo>
                    <a:pt x="9" y="94"/>
                    <a:pt x="7" y="89"/>
                    <a:pt x="4" y="87"/>
                  </a:cubicBezTo>
                  <a:cubicBezTo>
                    <a:pt x="7" y="87"/>
                    <a:pt x="11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8" y="81"/>
                    <a:pt x="8" y="79"/>
                  </a:cubicBezTo>
                  <a:cubicBezTo>
                    <a:pt x="8" y="79"/>
                    <a:pt x="7" y="79"/>
                    <a:pt x="7" y="79"/>
                  </a:cubicBezTo>
                  <a:cubicBezTo>
                    <a:pt x="12" y="78"/>
                    <a:pt x="5" y="71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8" y="70"/>
                    <a:pt x="8" y="65"/>
                    <a:pt x="5" y="63"/>
                  </a:cubicBezTo>
                  <a:cubicBezTo>
                    <a:pt x="5" y="64"/>
                    <a:pt x="6" y="64"/>
                    <a:pt x="6" y="64"/>
                  </a:cubicBezTo>
                  <a:cubicBezTo>
                    <a:pt x="8" y="64"/>
                    <a:pt x="9" y="62"/>
                    <a:pt x="8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8" y="60"/>
                  </a:cubicBezTo>
                  <a:cubicBezTo>
                    <a:pt x="8" y="61"/>
                    <a:pt x="8" y="61"/>
                    <a:pt x="9" y="61"/>
                  </a:cubicBezTo>
                  <a:cubicBezTo>
                    <a:pt x="11" y="61"/>
                    <a:pt x="10" y="55"/>
                    <a:pt x="10" y="54"/>
                  </a:cubicBezTo>
                  <a:cubicBezTo>
                    <a:pt x="10" y="53"/>
                    <a:pt x="9" y="51"/>
                    <a:pt x="9" y="50"/>
                  </a:cubicBezTo>
                  <a:moveTo>
                    <a:pt x="12" y="44"/>
                  </a:moveTo>
                  <a:cubicBezTo>
                    <a:pt x="12" y="45"/>
                    <a:pt x="12" y="45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moveTo>
                    <a:pt x="14" y="41"/>
                  </a:moveTo>
                  <a:cubicBezTo>
                    <a:pt x="13" y="41"/>
                    <a:pt x="13" y="41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moveTo>
                    <a:pt x="23" y="18"/>
                  </a:moveTo>
                  <a:cubicBezTo>
                    <a:pt x="22" y="20"/>
                    <a:pt x="22" y="22"/>
                    <a:pt x="22" y="24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4"/>
                    <a:pt x="22" y="24"/>
                  </a:cubicBezTo>
                  <a:cubicBezTo>
                    <a:pt x="22" y="22"/>
                    <a:pt x="21" y="21"/>
                    <a:pt x="21" y="19"/>
                  </a:cubicBezTo>
                  <a:cubicBezTo>
                    <a:pt x="21" y="20"/>
                    <a:pt x="20" y="21"/>
                    <a:pt x="20" y="23"/>
                  </a:cubicBezTo>
                  <a:cubicBezTo>
                    <a:pt x="21" y="27"/>
                    <a:pt x="21" y="32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1" y="33"/>
                    <a:pt x="22" y="30"/>
                    <a:pt x="24" y="30"/>
                  </a:cubicBezTo>
                  <a:cubicBezTo>
                    <a:pt x="24" y="27"/>
                    <a:pt x="25" y="25"/>
                    <a:pt x="25" y="22"/>
                  </a:cubicBezTo>
                  <a:cubicBezTo>
                    <a:pt x="25" y="21"/>
                    <a:pt x="25" y="20"/>
                    <a:pt x="25" y="19"/>
                  </a:cubicBezTo>
                  <a:cubicBezTo>
                    <a:pt x="24" y="21"/>
                    <a:pt x="24" y="23"/>
                    <a:pt x="24" y="25"/>
                  </a:cubicBezTo>
                  <a:cubicBezTo>
                    <a:pt x="24" y="23"/>
                    <a:pt x="23" y="20"/>
                    <a:pt x="23" y="18"/>
                  </a:cubicBezTo>
                  <a:moveTo>
                    <a:pt x="27" y="18"/>
                  </a:moveTo>
                  <a:cubicBezTo>
                    <a:pt x="27" y="18"/>
                    <a:pt x="27" y="18"/>
                    <a:pt x="27" y="19"/>
                  </a:cubicBezTo>
                  <a:cubicBezTo>
                    <a:pt x="27" y="23"/>
                    <a:pt x="27" y="26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moveTo>
                    <a:pt x="37" y="135"/>
                  </a:moveTo>
                  <a:cubicBezTo>
                    <a:pt x="35" y="133"/>
                    <a:pt x="32" y="128"/>
                    <a:pt x="32" y="125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6" y="131"/>
                    <a:pt x="37" y="133"/>
                    <a:pt x="37" y="135"/>
                  </a:cubicBezTo>
                  <a:moveTo>
                    <a:pt x="4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1" y="97"/>
                    <a:pt x="41" y="98"/>
                    <a:pt x="41" y="98"/>
                  </a:cubicBezTo>
                  <a:cubicBezTo>
                    <a:pt x="42" y="99"/>
                    <a:pt x="43" y="99"/>
                    <a:pt x="45" y="100"/>
                  </a:cubicBezTo>
                  <a:cubicBezTo>
                    <a:pt x="44" y="100"/>
                    <a:pt x="42" y="99"/>
                    <a:pt x="41" y="98"/>
                  </a:cubicBezTo>
                  <a:cubicBezTo>
                    <a:pt x="41" y="98"/>
                    <a:pt x="41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moveTo>
                    <a:pt x="24" y="0"/>
                  </a:moveTo>
                  <a:cubicBezTo>
                    <a:pt x="21" y="0"/>
                    <a:pt x="18" y="2"/>
                    <a:pt x="15" y="6"/>
                  </a:cubicBezTo>
                  <a:cubicBezTo>
                    <a:pt x="12" y="10"/>
                    <a:pt x="10" y="16"/>
                    <a:pt x="7" y="23"/>
                  </a:cubicBezTo>
                  <a:cubicBezTo>
                    <a:pt x="6" y="27"/>
                    <a:pt x="5" y="31"/>
                    <a:pt x="4" y="35"/>
                  </a:cubicBezTo>
                  <a:cubicBezTo>
                    <a:pt x="5" y="34"/>
                    <a:pt x="6" y="34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2"/>
                    <a:pt x="8" y="33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10" y="31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5"/>
                    <a:pt x="11" y="27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5" y="33"/>
                    <a:pt x="15" y="37"/>
                    <a:pt x="14" y="40"/>
                  </a:cubicBezTo>
                  <a:cubicBezTo>
                    <a:pt x="14" y="41"/>
                    <a:pt x="14" y="41"/>
                    <a:pt x="15" y="42"/>
                  </a:cubicBezTo>
                  <a:cubicBezTo>
                    <a:pt x="17" y="39"/>
                    <a:pt x="16" y="32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3"/>
                    <a:pt x="15" y="18"/>
                    <a:pt x="15" y="16"/>
                  </a:cubicBezTo>
                  <a:cubicBezTo>
                    <a:pt x="15" y="19"/>
                    <a:pt x="15" y="23"/>
                    <a:pt x="15" y="27"/>
                  </a:cubicBezTo>
                  <a:cubicBezTo>
                    <a:pt x="16" y="31"/>
                    <a:pt x="18" y="35"/>
                    <a:pt x="20" y="37"/>
                  </a:cubicBezTo>
                  <a:cubicBezTo>
                    <a:pt x="20" y="36"/>
                    <a:pt x="21" y="36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3"/>
                    <a:pt x="19" y="27"/>
                    <a:pt x="20" y="23"/>
                  </a:cubicBezTo>
                  <a:cubicBezTo>
                    <a:pt x="20" y="20"/>
                    <a:pt x="19" y="18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7"/>
                    <a:pt x="19" y="19"/>
                    <a:pt x="19" y="21"/>
                  </a:cubicBezTo>
                  <a:cubicBezTo>
                    <a:pt x="18" y="19"/>
                    <a:pt x="18" y="17"/>
                    <a:pt x="18" y="16"/>
                  </a:cubicBezTo>
                  <a:cubicBezTo>
                    <a:pt x="18" y="14"/>
                    <a:pt x="17" y="12"/>
                    <a:pt x="17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9" y="11"/>
                    <a:pt x="19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1" y="10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0"/>
                    <a:pt x="21" y="17"/>
                    <a:pt x="23" y="18"/>
                  </a:cubicBezTo>
                  <a:cubicBezTo>
                    <a:pt x="25" y="15"/>
                    <a:pt x="24" y="10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0"/>
                    <a:pt x="24" y="16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4"/>
                    <a:pt x="26" y="12"/>
                  </a:cubicBezTo>
                  <a:cubicBezTo>
                    <a:pt x="27" y="13"/>
                    <a:pt x="27" y="15"/>
                    <a:pt x="27" y="17"/>
                  </a:cubicBezTo>
                  <a:cubicBezTo>
                    <a:pt x="28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3"/>
                    <a:pt x="28" y="15"/>
                  </a:cubicBezTo>
                  <a:cubicBezTo>
                    <a:pt x="30" y="14"/>
                    <a:pt x="30" y="13"/>
                    <a:pt x="30" y="11"/>
                  </a:cubicBezTo>
                  <a:cubicBezTo>
                    <a:pt x="31" y="15"/>
                    <a:pt x="30" y="19"/>
                    <a:pt x="30" y="22"/>
                  </a:cubicBezTo>
                  <a:cubicBezTo>
                    <a:pt x="30" y="21"/>
                    <a:pt x="30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23"/>
                    <a:pt x="29" y="27"/>
                    <a:pt x="29" y="31"/>
                  </a:cubicBezTo>
                  <a:cubicBezTo>
                    <a:pt x="35" y="33"/>
                    <a:pt x="39" y="42"/>
                    <a:pt x="37" y="50"/>
                  </a:cubicBezTo>
                  <a:cubicBezTo>
                    <a:pt x="39" y="48"/>
                    <a:pt x="40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7"/>
                    <a:pt x="38" y="49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8" y="51"/>
                    <a:pt x="40" y="50"/>
                    <a:pt x="41" y="49"/>
                  </a:cubicBezTo>
                  <a:cubicBezTo>
                    <a:pt x="42" y="48"/>
                    <a:pt x="42" y="47"/>
                    <a:pt x="43" y="47"/>
                  </a:cubicBezTo>
                  <a:cubicBezTo>
                    <a:pt x="42" y="48"/>
                    <a:pt x="42" y="48"/>
                    <a:pt x="41" y="49"/>
                  </a:cubicBezTo>
                  <a:cubicBezTo>
                    <a:pt x="40" y="50"/>
                    <a:pt x="38" y="52"/>
                    <a:pt x="3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4"/>
                    <a:pt x="38" y="55"/>
                    <a:pt x="38" y="55"/>
                  </a:cubicBezTo>
                  <a:cubicBezTo>
                    <a:pt x="40" y="55"/>
                    <a:pt x="40" y="52"/>
                    <a:pt x="42" y="52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1" y="54"/>
                    <a:pt x="38" y="55"/>
                    <a:pt x="38" y="58"/>
                  </a:cubicBezTo>
                  <a:cubicBezTo>
                    <a:pt x="40" y="58"/>
                    <a:pt x="41" y="57"/>
                    <a:pt x="42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2" y="58"/>
                    <a:pt x="40" y="59"/>
                    <a:pt x="37" y="60"/>
                  </a:cubicBezTo>
                  <a:cubicBezTo>
                    <a:pt x="38" y="60"/>
                    <a:pt x="39" y="61"/>
                    <a:pt x="40" y="61"/>
                  </a:cubicBezTo>
                  <a:cubicBezTo>
                    <a:pt x="39" y="63"/>
                    <a:pt x="33" y="68"/>
                    <a:pt x="37" y="69"/>
                  </a:cubicBezTo>
                  <a:cubicBezTo>
                    <a:pt x="36" y="70"/>
                    <a:pt x="38" y="73"/>
                    <a:pt x="40" y="74"/>
                  </a:cubicBezTo>
                  <a:cubicBezTo>
                    <a:pt x="38" y="74"/>
                    <a:pt x="36" y="76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9" y="78"/>
                    <a:pt x="39" y="78"/>
                  </a:cubicBezTo>
                  <a:cubicBezTo>
                    <a:pt x="40" y="78"/>
                    <a:pt x="41" y="78"/>
                    <a:pt x="42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0" y="78"/>
                    <a:pt x="39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8" y="78"/>
                    <a:pt x="37" y="78"/>
                  </a:cubicBezTo>
                  <a:cubicBezTo>
                    <a:pt x="37" y="80"/>
                    <a:pt x="38" y="82"/>
                    <a:pt x="40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0" y="83"/>
                    <a:pt x="41" y="83"/>
                    <a:pt x="41" y="83"/>
                  </a:cubicBezTo>
                  <a:cubicBezTo>
                    <a:pt x="42" y="83"/>
                    <a:pt x="42" y="83"/>
                    <a:pt x="43" y="83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44" y="84"/>
                    <a:pt x="42" y="84"/>
                    <a:pt x="41" y="84"/>
                  </a:cubicBezTo>
                  <a:cubicBezTo>
                    <a:pt x="40" y="84"/>
                    <a:pt x="39" y="84"/>
                    <a:pt x="38" y="84"/>
                  </a:cubicBezTo>
                  <a:cubicBezTo>
                    <a:pt x="37" y="85"/>
                    <a:pt x="38" y="87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1" y="89"/>
                    <a:pt x="42" y="89"/>
                    <a:pt x="43" y="89"/>
                  </a:cubicBezTo>
                  <a:cubicBezTo>
                    <a:pt x="44" y="89"/>
                    <a:pt x="45" y="89"/>
                    <a:pt x="45" y="89"/>
                  </a:cubicBezTo>
                  <a:cubicBezTo>
                    <a:pt x="44" y="89"/>
                    <a:pt x="44" y="90"/>
                    <a:pt x="43" y="90"/>
                  </a:cubicBezTo>
                  <a:cubicBezTo>
                    <a:pt x="42" y="90"/>
                    <a:pt x="41" y="89"/>
                    <a:pt x="40" y="89"/>
                  </a:cubicBezTo>
                  <a:cubicBezTo>
                    <a:pt x="41" y="92"/>
                    <a:pt x="44" y="96"/>
                    <a:pt x="45" y="97"/>
                  </a:cubicBezTo>
                  <a:cubicBezTo>
                    <a:pt x="44" y="97"/>
                    <a:pt x="42" y="96"/>
                    <a:pt x="41" y="96"/>
                  </a:cubicBezTo>
                  <a:cubicBezTo>
                    <a:pt x="40" y="96"/>
                    <a:pt x="39" y="97"/>
                    <a:pt x="39" y="97"/>
                  </a:cubicBezTo>
                  <a:cubicBezTo>
                    <a:pt x="36" y="99"/>
                    <a:pt x="39" y="99"/>
                    <a:pt x="41" y="101"/>
                  </a:cubicBezTo>
                  <a:cubicBezTo>
                    <a:pt x="40" y="101"/>
                    <a:pt x="40" y="101"/>
                    <a:pt x="39" y="101"/>
                  </a:cubicBezTo>
                  <a:cubicBezTo>
                    <a:pt x="35" y="101"/>
                    <a:pt x="37" y="103"/>
                    <a:pt x="39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12"/>
                    <a:pt x="36" y="118"/>
                  </a:cubicBezTo>
                  <a:cubicBezTo>
                    <a:pt x="38" y="119"/>
                    <a:pt x="40" y="124"/>
                    <a:pt x="40" y="125"/>
                  </a:cubicBezTo>
                  <a:cubicBezTo>
                    <a:pt x="39" y="123"/>
                    <a:pt x="38" y="121"/>
                    <a:pt x="36" y="119"/>
                  </a:cubicBezTo>
                  <a:cubicBezTo>
                    <a:pt x="37" y="123"/>
                    <a:pt x="39" y="127"/>
                    <a:pt x="39" y="128"/>
                  </a:cubicBezTo>
                  <a:cubicBezTo>
                    <a:pt x="38" y="125"/>
                    <a:pt x="36" y="122"/>
                    <a:pt x="33" y="119"/>
                  </a:cubicBezTo>
                  <a:cubicBezTo>
                    <a:pt x="32" y="121"/>
                    <a:pt x="32" y="124"/>
                    <a:pt x="32" y="126"/>
                  </a:cubicBezTo>
                  <a:cubicBezTo>
                    <a:pt x="32" y="130"/>
                    <a:pt x="32" y="133"/>
                    <a:pt x="32" y="136"/>
                  </a:cubicBezTo>
                  <a:cubicBezTo>
                    <a:pt x="34" y="139"/>
                    <a:pt x="36" y="141"/>
                    <a:pt x="37" y="144"/>
                  </a:cubicBezTo>
                  <a:cubicBezTo>
                    <a:pt x="38" y="141"/>
                    <a:pt x="39" y="138"/>
                    <a:pt x="40" y="136"/>
                  </a:cubicBezTo>
                  <a:cubicBezTo>
                    <a:pt x="44" y="121"/>
                    <a:pt x="47" y="100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61"/>
                    <a:pt x="45" y="46"/>
                    <a:pt x="43" y="33"/>
                  </a:cubicBezTo>
                  <a:cubicBezTo>
                    <a:pt x="40" y="21"/>
                    <a:pt x="36" y="11"/>
                    <a:pt x="32" y="5"/>
                  </a:cubicBezTo>
                  <a:cubicBezTo>
                    <a:pt x="29" y="2"/>
                    <a:pt x="26" y="0"/>
                    <a:pt x="24" y="0"/>
                  </a:cubicBezTo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03">
              <a:extLst>
                <a:ext uri="{FF2B5EF4-FFF2-40B4-BE49-F238E27FC236}">
                  <a16:creationId xmlns:a16="http://schemas.microsoft.com/office/drawing/2014/main" id="{6D862D08-9CF2-4594-B5D4-F4721AB78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" y="2018"/>
              <a:ext cx="80" cy="509"/>
            </a:xfrm>
            <a:custGeom>
              <a:avLst/>
              <a:gdLst>
                <a:gd name="T0" fmla="*/ 61 w 25"/>
                <a:gd name="T1" fmla="*/ 2075 h 158"/>
                <a:gd name="T2" fmla="*/ 32 w 25"/>
                <a:gd name="T3" fmla="*/ 2107 h 158"/>
                <a:gd name="T4" fmla="*/ 0 w 25"/>
                <a:gd name="T5" fmla="*/ 2139 h 158"/>
                <a:gd name="T6" fmla="*/ 0 w 25"/>
                <a:gd name="T7" fmla="*/ 2677 h 158"/>
                <a:gd name="T8" fmla="*/ 224 w 25"/>
                <a:gd name="T9" fmla="*/ 4578 h 158"/>
                <a:gd name="T10" fmla="*/ 493 w 25"/>
                <a:gd name="T11" fmla="*/ 5180 h 158"/>
                <a:gd name="T12" fmla="*/ 522 w 25"/>
                <a:gd name="T13" fmla="*/ 5219 h 158"/>
                <a:gd name="T14" fmla="*/ 554 w 25"/>
                <a:gd name="T15" fmla="*/ 5251 h 158"/>
                <a:gd name="T16" fmla="*/ 656 w 25"/>
                <a:gd name="T17" fmla="*/ 5283 h 158"/>
                <a:gd name="T18" fmla="*/ 522 w 25"/>
                <a:gd name="T19" fmla="*/ 5148 h 158"/>
                <a:gd name="T20" fmla="*/ 32 w 25"/>
                <a:gd name="T21" fmla="*/ 2677 h 158"/>
                <a:gd name="T22" fmla="*/ 61 w 25"/>
                <a:gd name="T23" fmla="*/ 2075 h 158"/>
                <a:gd name="T24" fmla="*/ 787 w 25"/>
                <a:gd name="T25" fmla="*/ 0 h 158"/>
                <a:gd name="T26" fmla="*/ 624 w 25"/>
                <a:gd name="T27" fmla="*/ 32 h 158"/>
                <a:gd name="T28" fmla="*/ 522 w 25"/>
                <a:gd name="T29" fmla="*/ 135 h 158"/>
                <a:gd name="T30" fmla="*/ 493 w 25"/>
                <a:gd name="T31" fmla="*/ 168 h 158"/>
                <a:gd name="T32" fmla="*/ 134 w 25"/>
                <a:gd name="T33" fmla="*/ 1205 h 158"/>
                <a:gd name="T34" fmla="*/ 163 w 25"/>
                <a:gd name="T35" fmla="*/ 1173 h 158"/>
                <a:gd name="T36" fmla="*/ 266 w 25"/>
                <a:gd name="T37" fmla="*/ 767 h 158"/>
                <a:gd name="T38" fmla="*/ 522 w 25"/>
                <a:gd name="T39" fmla="*/ 197 h 158"/>
                <a:gd name="T40" fmla="*/ 819 w 25"/>
                <a:gd name="T41" fmla="*/ 0 h 158"/>
                <a:gd name="T42" fmla="*/ 787 w 25"/>
                <a:gd name="T43" fmla="*/ 0 h 158"/>
                <a:gd name="T44" fmla="*/ 787 w 25"/>
                <a:gd name="T45" fmla="*/ 0 h 158"/>
                <a:gd name="T46" fmla="*/ 787 w 25"/>
                <a:gd name="T47" fmla="*/ 0 h 1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" h="158">
                  <a:moveTo>
                    <a:pt x="2" y="62"/>
                  </a:moveTo>
                  <a:cubicBezTo>
                    <a:pt x="1" y="62"/>
                    <a:pt x="1" y="62"/>
                    <a:pt x="1" y="63"/>
                  </a:cubicBezTo>
                  <a:cubicBezTo>
                    <a:pt x="1" y="63"/>
                    <a:pt x="1" y="64"/>
                    <a:pt x="0" y="64"/>
                  </a:cubicBezTo>
                  <a:cubicBezTo>
                    <a:pt x="0" y="69"/>
                    <a:pt x="0" y="75"/>
                    <a:pt x="0" y="80"/>
                  </a:cubicBezTo>
                  <a:cubicBezTo>
                    <a:pt x="0" y="102"/>
                    <a:pt x="3" y="123"/>
                    <a:pt x="7" y="137"/>
                  </a:cubicBezTo>
                  <a:cubicBezTo>
                    <a:pt x="10" y="145"/>
                    <a:pt x="12" y="151"/>
                    <a:pt x="15" y="155"/>
                  </a:cubicBezTo>
                  <a:cubicBezTo>
                    <a:pt x="16" y="155"/>
                    <a:pt x="16" y="156"/>
                    <a:pt x="16" y="156"/>
                  </a:cubicBezTo>
                  <a:cubicBezTo>
                    <a:pt x="16" y="156"/>
                    <a:pt x="17" y="156"/>
                    <a:pt x="17" y="157"/>
                  </a:cubicBezTo>
                  <a:cubicBezTo>
                    <a:pt x="18" y="157"/>
                    <a:pt x="19" y="158"/>
                    <a:pt x="20" y="158"/>
                  </a:cubicBezTo>
                  <a:cubicBezTo>
                    <a:pt x="19" y="157"/>
                    <a:pt x="17" y="156"/>
                    <a:pt x="16" y="154"/>
                  </a:cubicBezTo>
                  <a:cubicBezTo>
                    <a:pt x="7" y="142"/>
                    <a:pt x="1" y="113"/>
                    <a:pt x="1" y="80"/>
                  </a:cubicBezTo>
                  <a:cubicBezTo>
                    <a:pt x="1" y="74"/>
                    <a:pt x="1" y="68"/>
                    <a:pt x="2" y="62"/>
                  </a:cubicBezTo>
                  <a:moveTo>
                    <a:pt x="24" y="0"/>
                  </a:moveTo>
                  <a:cubicBezTo>
                    <a:pt x="23" y="0"/>
                    <a:pt x="21" y="0"/>
                    <a:pt x="19" y="1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1" y="12"/>
                    <a:pt x="7" y="23"/>
                    <a:pt x="4" y="36"/>
                  </a:cubicBezTo>
                  <a:cubicBezTo>
                    <a:pt x="4" y="36"/>
                    <a:pt x="5" y="36"/>
                    <a:pt x="5" y="35"/>
                  </a:cubicBezTo>
                  <a:cubicBezTo>
                    <a:pt x="6" y="31"/>
                    <a:pt x="7" y="27"/>
                    <a:pt x="8" y="23"/>
                  </a:cubicBezTo>
                  <a:cubicBezTo>
                    <a:pt x="11" y="16"/>
                    <a:pt x="13" y="10"/>
                    <a:pt x="16" y="6"/>
                  </a:cubicBezTo>
                  <a:cubicBezTo>
                    <a:pt x="19" y="2"/>
                    <a:pt x="22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1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04">
              <a:extLst>
                <a:ext uri="{FF2B5EF4-FFF2-40B4-BE49-F238E27FC236}">
                  <a16:creationId xmlns:a16="http://schemas.microsoft.com/office/drawing/2014/main" id="{F8E9CCAF-A0D0-42AF-9C49-C4F8E0B472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1" y="2056"/>
              <a:ext cx="135" cy="445"/>
            </a:xfrm>
            <a:custGeom>
              <a:avLst/>
              <a:gdLst>
                <a:gd name="T0" fmla="*/ 598 w 42"/>
                <a:gd name="T1" fmla="*/ 4627 h 138"/>
                <a:gd name="T2" fmla="*/ 961 w 42"/>
                <a:gd name="T3" fmla="*/ 4492 h 138"/>
                <a:gd name="T4" fmla="*/ 630 w 42"/>
                <a:gd name="T5" fmla="*/ 4431 h 138"/>
                <a:gd name="T6" fmla="*/ 900 w 42"/>
                <a:gd name="T7" fmla="*/ 4160 h 138"/>
                <a:gd name="T8" fmla="*/ 900 w 42"/>
                <a:gd name="T9" fmla="*/ 4192 h 138"/>
                <a:gd name="T10" fmla="*/ 961 w 42"/>
                <a:gd name="T11" fmla="*/ 4356 h 138"/>
                <a:gd name="T12" fmla="*/ 135 w 42"/>
                <a:gd name="T13" fmla="*/ 1612 h 138"/>
                <a:gd name="T14" fmla="*/ 331 w 42"/>
                <a:gd name="T15" fmla="*/ 1009 h 138"/>
                <a:gd name="T16" fmla="*/ 331 w 42"/>
                <a:gd name="T17" fmla="*/ 1071 h 138"/>
                <a:gd name="T18" fmla="*/ 270 w 42"/>
                <a:gd name="T19" fmla="*/ 1145 h 138"/>
                <a:gd name="T20" fmla="*/ 196 w 42"/>
                <a:gd name="T21" fmla="*/ 1641 h 138"/>
                <a:gd name="T22" fmla="*/ 61 w 42"/>
                <a:gd name="T23" fmla="*/ 1706 h 138"/>
                <a:gd name="T24" fmla="*/ 135 w 42"/>
                <a:gd name="T25" fmla="*/ 2248 h 138"/>
                <a:gd name="T26" fmla="*/ 103 w 42"/>
                <a:gd name="T27" fmla="*/ 2351 h 138"/>
                <a:gd name="T28" fmla="*/ 103 w 42"/>
                <a:gd name="T29" fmla="*/ 3015 h 138"/>
                <a:gd name="T30" fmla="*/ 103 w 42"/>
                <a:gd name="T31" fmla="*/ 3183 h 138"/>
                <a:gd name="T32" fmla="*/ 135 w 42"/>
                <a:gd name="T33" fmla="*/ 3150 h 138"/>
                <a:gd name="T34" fmla="*/ 164 w 42"/>
                <a:gd name="T35" fmla="*/ 3225 h 138"/>
                <a:gd name="T36" fmla="*/ 164 w 42"/>
                <a:gd name="T37" fmla="*/ 3286 h 138"/>
                <a:gd name="T38" fmla="*/ 196 w 42"/>
                <a:gd name="T39" fmla="*/ 3347 h 138"/>
                <a:gd name="T40" fmla="*/ 270 w 42"/>
                <a:gd name="T41" fmla="*/ 3589 h 138"/>
                <a:gd name="T42" fmla="*/ 299 w 42"/>
                <a:gd name="T43" fmla="*/ 3557 h 138"/>
                <a:gd name="T44" fmla="*/ 466 w 42"/>
                <a:gd name="T45" fmla="*/ 3786 h 138"/>
                <a:gd name="T46" fmla="*/ 598 w 42"/>
                <a:gd name="T47" fmla="*/ 4295 h 138"/>
                <a:gd name="T48" fmla="*/ 662 w 42"/>
                <a:gd name="T49" fmla="*/ 3992 h 138"/>
                <a:gd name="T50" fmla="*/ 797 w 42"/>
                <a:gd name="T51" fmla="*/ 4086 h 138"/>
                <a:gd name="T52" fmla="*/ 826 w 42"/>
                <a:gd name="T53" fmla="*/ 3963 h 138"/>
                <a:gd name="T54" fmla="*/ 929 w 42"/>
                <a:gd name="T55" fmla="*/ 4086 h 138"/>
                <a:gd name="T56" fmla="*/ 961 w 42"/>
                <a:gd name="T57" fmla="*/ 3828 h 138"/>
                <a:gd name="T58" fmla="*/ 1096 w 42"/>
                <a:gd name="T59" fmla="*/ 3589 h 138"/>
                <a:gd name="T60" fmla="*/ 1064 w 42"/>
                <a:gd name="T61" fmla="*/ 3525 h 138"/>
                <a:gd name="T62" fmla="*/ 1096 w 42"/>
                <a:gd name="T63" fmla="*/ 3557 h 138"/>
                <a:gd name="T64" fmla="*/ 1199 w 42"/>
                <a:gd name="T65" fmla="*/ 2983 h 138"/>
                <a:gd name="T66" fmla="*/ 1260 w 42"/>
                <a:gd name="T67" fmla="*/ 2818 h 138"/>
                <a:gd name="T68" fmla="*/ 1167 w 42"/>
                <a:gd name="T69" fmla="*/ 2580 h 138"/>
                <a:gd name="T70" fmla="*/ 1125 w 42"/>
                <a:gd name="T71" fmla="*/ 2547 h 138"/>
                <a:gd name="T72" fmla="*/ 1167 w 42"/>
                <a:gd name="T73" fmla="*/ 2412 h 138"/>
                <a:gd name="T74" fmla="*/ 1125 w 42"/>
                <a:gd name="T75" fmla="*/ 2380 h 138"/>
                <a:gd name="T76" fmla="*/ 1231 w 42"/>
                <a:gd name="T77" fmla="*/ 2380 h 138"/>
                <a:gd name="T78" fmla="*/ 1167 w 42"/>
                <a:gd name="T79" fmla="*/ 2215 h 138"/>
                <a:gd name="T80" fmla="*/ 1096 w 42"/>
                <a:gd name="T81" fmla="*/ 2215 h 138"/>
                <a:gd name="T82" fmla="*/ 1167 w 42"/>
                <a:gd name="T83" fmla="*/ 2215 h 138"/>
                <a:gd name="T84" fmla="*/ 1231 w 42"/>
                <a:gd name="T85" fmla="*/ 1641 h 138"/>
                <a:gd name="T86" fmla="*/ 1096 w 42"/>
                <a:gd name="T87" fmla="*/ 1538 h 138"/>
                <a:gd name="T88" fmla="*/ 1064 w 42"/>
                <a:gd name="T89" fmla="*/ 1509 h 138"/>
                <a:gd name="T90" fmla="*/ 961 w 42"/>
                <a:gd name="T91" fmla="*/ 1538 h 138"/>
                <a:gd name="T92" fmla="*/ 196 w 42"/>
                <a:gd name="T93" fmla="*/ 2351 h 138"/>
                <a:gd name="T94" fmla="*/ 363 w 42"/>
                <a:gd name="T95" fmla="*/ 1009 h 138"/>
                <a:gd name="T96" fmla="*/ 598 w 42"/>
                <a:gd name="T97" fmla="*/ 771 h 138"/>
                <a:gd name="T98" fmla="*/ 402 w 42"/>
                <a:gd name="T99" fmla="*/ 542 h 138"/>
                <a:gd name="T100" fmla="*/ 466 w 42"/>
                <a:gd name="T101" fmla="*/ 1103 h 138"/>
                <a:gd name="T102" fmla="*/ 630 w 42"/>
                <a:gd name="T103" fmla="*/ 771 h 138"/>
                <a:gd name="T104" fmla="*/ 630 w 42"/>
                <a:gd name="T105" fmla="*/ 800 h 138"/>
                <a:gd name="T106" fmla="*/ 598 w 42"/>
                <a:gd name="T107" fmla="*/ 800 h 138"/>
                <a:gd name="T108" fmla="*/ 402 w 42"/>
                <a:gd name="T109" fmla="*/ 500 h 138"/>
                <a:gd name="T110" fmla="*/ 765 w 42"/>
                <a:gd name="T111" fmla="*/ 468 h 138"/>
                <a:gd name="T112" fmla="*/ 704 w 42"/>
                <a:gd name="T113" fmla="*/ 603 h 138"/>
                <a:gd name="T114" fmla="*/ 765 w 42"/>
                <a:gd name="T115" fmla="*/ 603 h 138"/>
                <a:gd name="T116" fmla="*/ 402 w 42"/>
                <a:gd name="T117" fmla="*/ 135 h 138"/>
                <a:gd name="T118" fmla="*/ 765 w 42"/>
                <a:gd name="T119" fmla="*/ 0 h 138"/>
                <a:gd name="T120" fmla="*/ 765 w 42"/>
                <a:gd name="T121" fmla="*/ 0 h 1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" h="138">
                  <a:moveTo>
                    <a:pt x="19" y="133"/>
                  </a:moveTo>
                  <a:cubicBezTo>
                    <a:pt x="18" y="135"/>
                    <a:pt x="18" y="136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9" y="136"/>
                    <a:pt x="19" y="135"/>
                    <a:pt x="19" y="133"/>
                  </a:cubicBezTo>
                  <a:moveTo>
                    <a:pt x="29" y="130"/>
                  </a:moveTo>
                  <a:cubicBezTo>
                    <a:pt x="29" y="131"/>
                    <a:pt x="29" y="133"/>
                    <a:pt x="29" y="134"/>
                  </a:cubicBezTo>
                  <a:cubicBezTo>
                    <a:pt x="30" y="134"/>
                    <a:pt x="30" y="132"/>
                    <a:pt x="29" y="130"/>
                  </a:cubicBezTo>
                  <a:moveTo>
                    <a:pt x="19" y="128"/>
                  </a:moveTo>
                  <a:cubicBezTo>
                    <a:pt x="19" y="129"/>
                    <a:pt x="19" y="131"/>
                    <a:pt x="19" y="132"/>
                  </a:cubicBezTo>
                  <a:cubicBezTo>
                    <a:pt x="19" y="131"/>
                    <a:pt x="19" y="130"/>
                    <a:pt x="19" y="129"/>
                  </a:cubicBezTo>
                  <a:cubicBezTo>
                    <a:pt x="19" y="128"/>
                    <a:pt x="19" y="128"/>
                    <a:pt x="19" y="128"/>
                  </a:cubicBezTo>
                  <a:moveTo>
                    <a:pt x="27" y="124"/>
                  </a:move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8" y="126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7" y="126"/>
                    <a:pt x="28" y="128"/>
                    <a:pt x="29" y="130"/>
                  </a:cubicBezTo>
                  <a:cubicBezTo>
                    <a:pt x="29" y="128"/>
                    <a:pt x="29" y="127"/>
                    <a:pt x="29" y="126"/>
                  </a:cubicBezTo>
                  <a:cubicBezTo>
                    <a:pt x="28" y="125"/>
                    <a:pt x="28" y="124"/>
                    <a:pt x="27" y="124"/>
                  </a:cubicBezTo>
                  <a:moveTo>
                    <a:pt x="4" y="48"/>
                  </a:moveTo>
                  <a:cubicBezTo>
                    <a:pt x="4" y="48"/>
                    <a:pt x="4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moveTo>
                    <a:pt x="10" y="30"/>
                  </a:moveTo>
                  <a:cubicBezTo>
                    <a:pt x="10" y="30"/>
                    <a:pt x="10" y="31"/>
                    <a:pt x="10" y="31"/>
                  </a:cubicBezTo>
                  <a:cubicBezTo>
                    <a:pt x="11" y="33"/>
                    <a:pt x="11" y="35"/>
                    <a:pt x="12" y="37"/>
                  </a:cubicBezTo>
                  <a:cubicBezTo>
                    <a:pt x="11" y="35"/>
                    <a:pt x="10" y="34"/>
                    <a:pt x="10" y="32"/>
                  </a:cubicBezTo>
                  <a:cubicBezTo>
                    <a:pt x="10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7" y="37"/>
                    <a:pt x="6" y="38"/>
                  </a:cubicBezTo>
                  <a:cubicBezTo>
                    <a:pt x="6" y="39"/>
                    <a:pt x="7" y="41"/>
                    <a:pt x="7" y="42"/>
                  </a:cubicBezTo>
                  <a:cubicBezTo>
                    <a:pt x="7" y="43"/>
                    <a:pt x="8" y="49"/>
                    <a:pt x="6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50"/>
                    <a:pt x="5" y="52"/>
                    <a:pt x="3" y="52"/>
                  </a:cubicBezTo>
                  <a:cubicBezTo>
                    <a:pt x="3" y="52"/>
                    <a:pt x="2" y="52"/>
                    <a:pt x="2" y="51"/>
                  </a:cubicBezTo>
                  <a:cubicBezTo>
                    <a:pt x="5" y="53"/>
                    <a:pt x="5" y="58"/>
                    <a:pt x="1" y="58"/>
                  </a:cubicBezTo>
                  <a:cubicBezTo>
                    <a:pt x="1" y="58"/>
                    <a:pt x="1" y="58"/>
                    <a:pt x="0" y="58"/>
                  </a:cubicBezTo>
                  <a:cubicBezTo>
                    <a:pt x="2" y="59"/>
                    <a:pt x="9" y="66"/>
                    <a:pt x="4" y="67"/>
                  </a:cubicBezTo>
                  <a:cubicBezTo>
                    <a:pt x="4" y="67"/>
                    <a:pt x="5" y="67"/>
                    <a:pt x="5" y="67"/>
                  </a:cubicBezTo>
                  <a:cubicBezTo>
                    <a:pt x="5" y="69"/>
                    <a:pt x="4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8" y="70"/>
                    <a:pt x="4" y="75"/>
                    <a:pt x="1" y="75"/>
                  </a:cubicBezTo>
                  <a:cubicBezTo>
                    <a:pt x="4" y="77"/>
                    <a:pt x="6" y="82"/>
                    <a:pt x="3" y="85"/>
                  </a:cubicBezTo>
                  <a:cubicBezTo>
                    <a:pt x="5" y="85"/>
                    <a:pt x="4" y="89"/>
                    <a:pt x="3" y="90"/>
                  </a:cubicBezTo>
                  <a:cubicBezTo>
                    <a:pt x="5" y="91"/>
                    <a:pt x="4" y="93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5"/>
                    <a:pt x="3" y="95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6" y="96"/>
                    <a:pt x="5" y="96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6" y="97"/>
                    <a:pt x="5" y="97"/>
                  </a:cubicBezTo>
                  <a:cubicBezTo>
                    <a:pt x="5" y="97"/>
                    <a:pt x="5" y="98"/>
                    <a:pt x="5" y="98"/>
                  </a:cubicBezTo>
                  <a:cubicBezTo>
                    <a:pt x="5" y="98"/>
                    <a:pt x="6" y="98"/>
                    <a:pt x="6" y="98"/>
                  </a:cubicBezTo>
                  <a:cubicBezTo>
                    <a:pt x="6" y="99"/>
                    <a:pt x="6" y="99"/>
                    <a:pt x="5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7" y="100"/>
                    <a:pt x="8" y="100"/>
                    <a:pt x="8" y="101"/>
                  </a:cubicBezTo>
                  <a:cubicBezTo>
                    <a:pt x="9" y="103"/>
                    <a:pt x="6" y="107"/>
                    <a:pt x="7" y="109"/>
                  </a:cubicBezTo>
                  <a:cubicBezTo>
                    <a:pt x="7" y="108"/>
                    <a:pt x="7" y="108"/>
                    <a:pt x="8" y="107"/>
                  </a:cubicBezTo>
                  <a:cubicBezTo>
                    <a:pt x="8" y="107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9" y="107"/>
                    <a:pt x="9" y="106"/>
                    <a:pt x="9" y="106"/>
                  </a:cubicBezTo>
                  <a:cubicBezTo>
                    <a:pt x="10" y="106"/>
                    <a:pt x="10" y="107"/>
                    <a:pt x="11" y="107"/>
                  </a:cubicBezTo>
                  <a:cubicBezTo>
                    <a:pt x="13" y="109"/>
                    <a:pt x="12" y="113"/>
                    <a:pt x="12" y="115"/>
                  </a:cubicBezTo>
                  <a:cubicBezTo>
                    <a:pt x="12" y="114"/>
                    <a:pt x="13" y="114"/>
                    <a:pt x="14" y="113"/>
                  </a:cubicBezTo>
                  <a:cubicBezTo>
                    <a:pt x="16" y="115"/>
                    <a:pt x="14" y="121"/>
                    <a:pt x="14" y="124"/>
                  </a:cubicBezTo>
                  <a:cubicBezTo>
                    <a:pt x="15" y="121"/>
                    <a:pt x="15" y="115"/>
                    <a:pt x="17" y="113"/>
                  </a:cubicBezTo>
                  <a:cubicBezTo>
                    <a:pt x="18" y="117"/>
                    <a:pt x="18" y="123"/>
                    <a:pt x="18" y="128"/>
                  </a:cubicBezTo>
                  <a:cubicBezTo>
                    <a:pt x="19" y="125"/>
                    <a:pt x="20" y="122"/>
                    <a:pt x="20" y="119"/>
                  </a:cubicBezTo>
                  <a:cubicBezTo>
                    <a:pt x="20" y="117"/>
                    <a:pt x="20" y="114"/>
                    <a:pt x="20" y="113"/>
                  </a:cubicBezTo>
                  <a:cubicBezTo>
                    <a:pt x="20" y="114"/>
                    <a:pt x="20" y="117"/>
                    <a:pt x="20" y="119"/>
                  </a:cubicBezTo>
                  <a:cubicBezTo>
                    <a:pt x="20" y="121"/>
                    <a:pt x="20" y="124"/>
                    <a:pt x="20" y="126"/>
                  </a:cubicBezTo>
                  <a:cubicBezTo>
                    <a:pt x="21" y="123"/>
                    <a:pt x="22" y="121"/>
                    <a:pt x="23" y="120"/>
                  </a:cubicBezTo>
                  <a:cubicBezTo>
                    <a:pt x="23" y="120"/>
                    <a:pt x="24" y="121"/>
                    <a:pt x="24" y="122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2"/>
                    <a:pt x="25" y="122"/>
                    <a:pt x="26" y="123"/>
                  </a:cubicBezTo>
                  <a:cubicBezTo>
                    <a:pt x="26" y="122"/>
                    <a:pt x="25" y="120"/>
                    <a:pt x="25" y="118"/>
                  </a:cubicBezTo>
                  <a:cubicBezTo>
                    <a:pt x="26" y="120"/>
                    <a:pt x="27" y="122"/>
                    <a:pt x="28" y="122"/>
                  </a:cubicBezTo>
                  <a:cubicBezTo>
                    <a:pt x="27" y="120"/>
                    <a:pt x="27" y="118"/>
                    <a:pt x="27" y="117"/>
                  </a:cubicBezTo>
                  <a:cubicBezTo>
                    <a:pt x="27" y="119"/>
                    <a:pt x="29" y="12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3"/>
                    <a:pt x="29" y="123"/>
                    <a:pt x="29" y="124"/>
                  </a:cubicBezTo>
                  <a:cubicBezTo>
                    <a:pt x="29" y="121"/>
                    <a:pt x="29" y="118"/>
                    <a:pt x="29" y="114"/>
                  </a:cubicBezTo>
                  <a:cubicBezTo>
                    <a:pt x="29" y="112"/>
                    <a:pt x="29" y="109"/>
                    <a:pt x="30" y="107"/>
                  </a:cubicBezTo>
                  <a:cubicBezTo>
                    <a:pt x="33" y="110"/>
                    <a:pt x="35" y="113"/>
                    <a:pt x="36" y="116"/>
                  </a:cubicBezTo>
                  <a:cubicBezTo>
                    <a:pt x="36" y="115"/>
                    <a:pt x="34" y="111"/>
                    <a:pt x="33" y="107"/>
                  </a:cubicBezTo>
                  <a:cubicBezTo>
                    <a:pt x="33" y="106"/>
                    <a:pt x="33" y="106"/>
                    <a:pt x="33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04"/>
                    <a:pt x="32" y="105"/>
                    <a:pt x="33" y="105"/>
                  </a:cubicBezTo>
                  <a:cubicBezTo>
                    <a:pt x="33" y="105"/>
                    <a:pt x="33" y="105"/>
                    <a:pt x="33" y="106"/>
                  </a:cubicBezTo>
                  <a:cubicBezTo>
                    <a:pt x="32" y="100"/>
                    <a:pt x="32" y="94"/>
                    <a:pt x="35" y="94"/>
                  </a:cubicBezTo>
                  <a:cubicBezTo>
                    <a:pt x="35" y="94"/>
                    <a:pt x="35" y="94"/>
                    <a:pt x="36" y="94"/>
                  </a:cubicBezTo>
                  <a:cubicBezTo>
                    <a:pt x="34" y="91"/>
                    <a:pt x="32" y="89"/>
                    <a:pt x="36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6" y="87"/>
                    <a:pt x="33" y="87"/>
                    <a:pt x="36" y="85"/>
                  </a:cubicBezTo>
                  <a:cubicBezTo>
                    <a:pt x="36" y="85"/>
                    <a:pt x="37" y="84"/>
                    <a:pt x="38" y="84"/>
                  </a:cubicBezTo>
                  <a:cubicBezTo>
                    <a:pt x="39" y="84"/>
                    <a:pt x="41" y="85"/>
                    <a:pt x="42" y="85"/>
                  </a:cubicBezTo>
                  <a:cubicBezTo>
                    <a:pt x="41" y="84"/>
                    <a:pt x="38" y="80"/>
                    <a:pt x="37" y="77"/>
                  </a:cubicBezTo>
                  <a:cubicBezTo>
                    <a:pt x="36" y="77"/>
                    <a:pt x="36" y="77"/>
                    <a:pt x="35" y="77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5" y="75"/>
                    <a:pt x="34" y="73"/>
                    <a:pt x="35" y="72"/>
                  </a:cubicBezTo>
                  <a:cubicBezTo>
                    <a:pt x="35" y="72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5" y="70"/>
                    <a:pt x="34" y="68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6"/>
                    <a:pt x="34" y="66"/>
                    <a:pt x="35" y="66"/>
                  </a:cubicBezTo>
                  <a:cubicBezTo>
                    <a:pt x="33" y="64"/>
                    <a:pt x="35" y="62"/>
                    <a:pt x="37" y="62"/>
                  </a:cubicBezTo>
                  <a:cubicBezTo>
                    <a:pt x="35" y="61"/>
                    <a:pt x="33" y="58"/>
                    <a:pt x="34" y="57"/>
                  </a:cubicBezTo>
                  <a:cubicBezTo>
                    <a:pt x="30" y="56"/>
                    <a:pt x="36" y="51"/>
                    <a:pt x="37" y="49"/>
                  </a:cubicBezTo>
                  <a:cubicBezTo>
                    <a:pt x="36" y="49"/>
                    <a:pt x="35" y="48"/>
                    <a:pt x="34" y="48"/>
                  </a:cubicBezTo>
                  <a:cubicBezTo>
                    <a:pt x="33" y="48"/>
                    <a:pt x="32" y="49"/>
                    <a:pt x="31" y="49"/>
                  </a:cubicBezTo>
                  <a:cubicBezTo>
                    <a:pt x="32" y="48"/>
                    <a:pt x="32" y="47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0" y="45"/>
                    <a:pt x="30" y="46"/>
                    <a:pt x="29" y="46"/>
                  </a:cubicBezTo>
                  <a:cubicBezTo>
                    <a:pt x="30" y="53"/>
                    <a:pt x="31" y="61"/>
                    <a:pt x="31" y="70"/>
                  </a:cubicBezTo>
                  <a:cubicBezTo>
                    <a:pt x="31" y="93"/>
                    <a:pt x="26" y="111"/>
                    <a:pt x="19" y="111"/>
                  </a:cubicBezTo>
                  <a:cubicBezTo>
                    <a:pt x="12" y="111"/>
                    <a:pt x="6" y="93"/>
                    <a:pt x="6" y="70"/>
                  </a:cubicBezTo>
                  <a:cubicBezTo>
                    <a:pt x="6" y="54"/>
                    <a:pt x="9" y="40"/>
                    <a:pt x="14" y="33"/>
                  </a:cubicBezTo>
                  <a:cubicBezTo>
                    <a:pt x="13" y="33"/>
                    <a:pt x="13" y="32"/>
                    <a:pt x="12" y="31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moveTo>
                    <a:pt x="18" y="22"/>
                  </a:move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moveTo>
                    <a:pt x="12" y="15"/>
                  </a:moveTo>
                  <a:cubicBezTo>
                    <a:pt x="12" y="15"/>
                    <a:pt x="12" y="16"/>
                    <a:pt x="12" y="16"/>
                  </a:cubicBezTo>
                  <a:cubicBezTo>
                    <a:pt x="13" y="20"/>
                    <a:pt x="14" y="27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1"/>
                    <a:pt x="17" y="30"/>
                    <a:pt x="19" y="30"/>
                  </a:cubicBezTo>
                  <a:cubicBezTo>
                    <a:pt x="20" y="30"/>
                    <a:pt x="21" y="30"/>
                    <a:pt x="22" y="31"/>
                  </a:cubicBezTo>
                  <a:cubicBezTo>
                    <a:pt x="22" y="28"/>
                    <a:pt x="20" y="27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7" y="24"/>
                    <a:pt x="17" y="25"/>
                  </a:cubicBezTo>
                  <a:cubicBezTo>
                    <a:pt x="15" y="23"/>
                    <a:pt x="13" y="19"/>
                    <a:pt x="12" y="15"/>
                  </a:cubicBezTo>
                  <a:moveTo>
                    <a:pt x="24" y="7"/>
                  </a:moveTo>
                  <a:cubicBezTo>
                    <a:pt x="23" y="8"/>
                    <a:pt x="23" y="10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1"/>
                    <a:pt x="23" y="11"/>
                    <a:pt x="22" y="10"/>
                  </a:cubicBezTo>
                  <a:cubicBezTo>
                    <a:pt x="22" y="13"/>
                    <a:pt x="21" y="15"/>
                    <a:pt x="21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4"/>
                    <a:pt x="24" y="11"/>
                    <a:pt x="24" y="7"/>
                  </a:cubicBezTo>
                  <a:moveTo>
                    <a:pt x="12" y="4"/>
                  </a:moveTo>
                  <a:cubicBezTo>
                    <a:pt x="12" y="6"/>
                    <a:pt x="12" y="11"/>
                    <a:pt x="12" y="15"/>
                  </a:cubicBezTo>
                  <a:cubicBezTo>
                    <a:pt x="12" y="11"/>
                    <a:pt x="12" y="7"/>
                    <a:pt x="12" y="4"/>
                  </a:cubicBezTo>
                  <a:moveTo>
                    <a:pt x="23" y="0"/>
                  </a:moveTo>
                  <a:cubicBezTo>
                    <a:pt x="23" y="2"/>
                    <a:pt x="23" y="4"/>
                    <a:pt x="23" y="6"/>
                  </a:cubicBezTo>
                  <a:cubicBezTo>
                    <a:pt x="23" y="6"/>
                    <a:pt x="23" y="5"/>
                    <a:pt x="24" y="5"/>
                  </a:cubicBezTo>
                  <a:cubicBezTo>
                    <a:pt x="24" y="3"/>
                    <a:pt x="24" y="1"/>
                    <a:pt x="23" y="0"/>
                  </a:cubicBezTo>
                </a:path>
              </a:pathLst>
            </a:custGeom>
            <a:solidFill>
              <a:srgbClr val="92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05">
              <a:extLst>
                <a:ext uri="{FF2B5EF4-FFF2-40B4-BE49-F238E27FC236}">
                  <a16:creationId xmlns:a16="http://schemas.microsoft.com/office/drawing/2014/main" id="{B4FBB9FE-0E2E-41AF-834C-BFEDE7348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153"/>
              <a:ext cx="80" cy="261"/>
            </a:xfrm>
            <a:custGeom>
              <a:avLst/>
              <a:gdLst>
                <a:gd name="T0" fmla="*/ 429 w 25"/>
                <a:gd name="T1" fmla="*/ 0 h 81"/>
                <a:gd name="T2" fmla="*/ 266 w 25"/>
                <a:gd name="T3" fmla="*/ 103 h 81"/>
                <a:gd name="T4" fmla="*/ 266 w 25"/>
                <a:gd name="T5" fmla="*/ 135 h 81"/>
                <a:gd name="T6" fmla="*/ 266 w 25"/>
                <a:gd name="T7" fmla="*/ 103 h 81"/>
                <a:gd name="T8" fmla="*/ 0 w 25"/>
                <a:gd name="T9" fmla="*/ 1340 h 81"/>
                <a:gd name="T10" fmla="*/ 429 w 25"/>
                <a:gd name="T11" fmla="*/ 2710 h 81"/>
                <a:gd name="T12" fmla="*/ 819 w 25"/>
                <a:gd name="T13" fmla="*/ 1340 h 81"/>
                <a:gd name="T14" fmla="*/ 758 w 25"/>
                <a:gd name="T15" fmla="*/ 541 h 81"/>
                <a:gd name="T16" fmla="*/ 685 w 25"/>
                <a:gd name="T17" fmla="*/ 541 h 81"/>
                <a:gd name="T18" fmla="*/ 493 w 25"/>
                <a:gd name="T19" fmla="*/ 406 h 81"/>
                <a:gd name="T20" fmla="*/ 522 w 25"/>
                <a:gd name="T21" fmla="*/ 103 h 81"/>
                <a:gd name="T22" fmla="*/ 522 w 25"/>
                <a:gd name="T23" fmla="*/ 32 h 81"/>
                <a:gd name="T24" fmla="*/ 429 w 25"/>
                <a:gd name="T25" fmla="*/ 0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1">
                  <a:moveTo>
                    <a:pt x="13" y="0"/>
                  </a:moveTo>
                  <a:cubicBezTo>
                    <a:pt x="11" y="0"/>
                    <a:pt x="9" y="1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3" y="10"/>
                    <a:pt x="0" y="24"/>
                    <a:pt x="0" y="40"/>
                  </a:cubicBezTo>
                  <a:cubicBezTo>
                    <a:pt x="0" y="63"/>
                    <a:pt x="6" y="81"/>
                    <a:pt x="13" y="81"/>
                  </a:cubicBezTo>
                  <a:cubicBezTo>
                    <a:pt x="20" y="81"/>
                    <a:pt x="25" y="63"/>
                    <a:pt x="25" y="40"/>
                  </a:cubicBezTo>
                  <a:cubicBezTo>
                    <a:pt x="25" y="31"/>
                    <a:pt x="24" y="23"/>
                    <a:pt x="23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6"/>
                    <a:pt x="16" y="15"/>
                    <a:pt x="15" y="12"/>
                  </a:cubicBezTo>
                  <a:cubicBezTo>
                    <a:pt x="14" y="9"/>
                    <a:pt x="15" y="6"/>
                    <a:pt x="16" y="3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32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06">
              <a:extLst>
                <a:ext uri="{FF2B5EF4-FFF2-40B4-BE49-F238E27FC236}">
                  <a16:creationId xmlns:a16="http://schemas.microsoft.com/office/drawing/2014/main" id="{5A46A0A2-EDB0-426D-A5B9-5F0A24EDD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6" y="2037"/>
              <a:ext cx="45" cy="97"/>
            </a:xfrm>
            <a:custGeom>
              <a:avLst/>
              <a:gdLst>
                <a:gd name="T0" fmla="*/ 299 w 14"/>
                <a:gd name="T1" fmla="*/ 608 h 30"/>
                <a:gd name="T2" fmla="*/ 299 w 14"/>
                <a:gd name="T3" fmla="*/ 679 h 30"/>
                <a:gd name="T4" fmla="*/ 299 w 14"/>
                <a:gd name="T5" fmla="*/ 608 h 30"/>
                <a:gd name="T6" fmla="*/ 164 w 14"/>
                <a:gd name="T7" fmla="*/ 608 h 30"/>
                <a:gd name="T8" fmla="*/ 164 w 14"/>
                <a:gd name="T9" fmla="*/ 637 h 30"/>
                <a:gd name="T10" fmla="*/ 164 w 14"/>
                <a:gd name="T11" fmla="*/ 608 h 30"/>
                <a:gd name="T12" fmla="*/ 103 w 14"/>
                <a:gd name="T13" fmla="*/ 576 h 30"/>
                <a:gd name="T14" fmla="*/ 135 w 14"/>
                <a:gd name="T15" fmla="*/ 1015 h 30"/>
                <a:gd name="T16" fmla="*/ 164 w 14"/>
                <a:gd name="T17" fmla="*/ 1015 h 30"/>
                <a:gd name="T18" fmla="*/ 164 w 14"/>
                <a:gd name="T19" fmla="*/ 1015 h 30"/>
                <a:gd name="T20" fmla="*/ 103 w 14"/>
                <a:gd name="T21" fmla="*/ 576 h 30"/>
                <a:gd name="T22" fmla="*/ 32 w 14"/>
                <a:gd name="T23" fmla="*/ 333 h 30"/>
                <a:gd name="T24" fmla="*/ 61 w 14"/>
                <a:gd name="T25" fmla="*/ 511 h 30"/>
                <a:gd name="T26" fmla="*/ 32 w 14"/>
                <a:gd name="T27" fmla="*/ 333 h 30"/>
                <a:gd name="T28" fmla="*/ 32 w 14"/>
                <a:gd name="T29" fmla="*/ 136 h 30"/>
                <a:gd name="T30" fmla="*/ 32 w 14"/>
                <a:gd name="T31" fmla="*/ 168 h 30"/>
                <a:gd name="T32" fmla="*/ 32 w 14"/>
                <a:gd name="T33" fmla="*/ 136 h 30"/>
                <a:gd name="T34" fmla="*/ 270 w 14"/>
                <a:gd name="T35" fmla="*/ 0 h 30"/>
                <a:gd name="T36" fmla="*/ 196 w 14"/>
                <a:gd name="T37" fmla="*/ 407 h 30"/>
                <a:gd name="T38" fmla="*/ 135 w 14"/>
                <a:gd name="T39" fmla="*/ 32 h 30"/>
                <a:gd name="T40" fmla="*/ 103 w 14"/>
                <a:gd name="T41" fmla="*/ 304 h 30"/>
                <a:gd name="T42" fmla="*/ 61 w 14"/>
                <a:gd name="T43" fmla="*/ 197 h 30"/>
                <a:gd name="T44" fmla="*/ 32 w 14"/>
                <a:gd name="T45" fmla="*/ 168 h 30"/>
                <a:gd name="T46" fmla="*/ 32 w 14"/>
                <a:gd name="T47" fmla="*/ 197 h 30"/>
                <a:gd name="T48" fmla="*/ 0 w 14"/>
                <a:gd name="T49" fmla="*/ 168 h 30"/>
                <a:gd name="T50" fmla="*/ 32 w 14"/>
                <a:gd name="T51" fmla="*/ 333 h 30"/>
                <a:gd name="T52" fmla="*/ 32 w 14"/>
                <a:gd name="T53" fmla="*/ 304 h 30"/>
                <a:gd name="T54" fmla="*/ 103 w 14"/>
                <a:gd name="T55" fmla="*/ 576 h 30"/>
                <a:gd name="T56" fmla="*/ 135 w 14"/>
                <a:gd name="T57" fmla="*/ 440 h 30"/>
                <a:gd name="T58" fmla="*/ 164 w 14"/>
                <a:gd name="T59" fmla="*/ 608 h 30"/>
                <a:gd name="T60" fmla="*/ 196 w 14"/>
                <a:gd name="T61" fmla="*/ 407 h 30"/>
                <a:gd name="T62" fmla="*/ 238 w 14"/>
                <a:gd name="T63" fmla="*/ 637 h 30"/>
                <a:gd name="T64" fmla="*/ 270 w 14"/>
                <a:gd name="T65" fmla="*/ 440 h 30"/>
                <a:gd name="T66" fmla="*/ 270 w 14"/>
                <a:gd name="T67" fmla="*/ 543 h 30"/>
                <a:gd name="T68" fmla="*/ 299 w 14"/>
                <a:gd name="T69" fmla="*/ 608 h 30"/>
                <a:gd name="T70" fmla="*/ 331 w 14"/>
                <a:gd name="T71" fmla="*/ 440 h 30"/>
                <a:gd name="T72" fmla="*/ 331 w 14"/>
                <a:gd name="T73" fmla="*/ 407 h 30"/>
                <a:gd name="T74" fmla="*/ 402 w 14"/>
                <a:gd name="T75" fmla="*/ 847 h 30"/>
                <a:gd name="T76" fmla="*/ 402 w 14"/>
                <a:gd name="T77" fmla="*/ 847 h 30"/>
                <a:gd name="T78" fmla="*/ 466 w 14"/>
                <a:gd name="T79" fmla="*/ 440 h 30"/>
                <a:gd name="T80" fmla="*/ 434 w 14"/>
                <a:gd name="T81" fmla="*/ 543 h 30"/>
                <a:gd name="T82" fmla="*/ 434 w 14"/>
                <a:gd name="T83" fmla="*/ 168 h 30"/>
                <a:gd name="T84" fmla="*/ 363 w 14"/>
                <a:gd name="T85" fmla="*/ 304 h 30"/>
                <a:gd name="T86" fmla="*/ 402 w 14"/>
                <a:gd name="T87" fmla="*/ 168 h 30"/>
                <a:gd name="T88" fmla="*/ 331 w 14"/>
                <a:gd name="T89" fmla="*/ 375 h 30"/>
                <a:gd name="T90" fmla="*/ 299 w 14"/>
                <a:gd name="T91" fmla="*/ 407 h 30"/>
                <a:gd name="T92" fmla="*/ 299 w 14"/>
                <a:gd name="T93" fmla="*/ 407 h 30"/>
                <a:gd name="T94" fmla="*/ 270 w 14"/>
                <a:gd name="T95" fmla="*/ 0 h 30"/>
                <a:gd name="T96" fmla="*/ 135 w 14"/>
                <a:gd name="T97" fmla="*/ 0 h 30"/>
                <a:gd name="T98" fmla="*/ 135 w 14"/>
                <a:gd name="T99" fmla="*/ 32 h 30"/>
                <a:gd name="T100" fmla="*/ 135 w 14"/>
                <a:gd name="T101" fmla="*/ 0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" h="30">
                  <a:moveTo>
                    <a:pt x="9" y="18"/>
                  </a:moveTo>
                  <a:cubicBezTo>
                    <a:pt x="9" y="19"/>
                    <a:pt x="9" y="19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moveTo>
                    <a:pt x="5" y="18"/>
                  </a:move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moveTo>
                    <a:pt x="3" y="17"/>
                  </a:moveTo>
                  <a:cubicBezTo>
                    <a:pt x="2" y="21"/>
                    <a:pt x="3" y="27"/>
                    <a:pt x="4" y="30"/>
                  </a:cubicBezTo>
                  <a:cubicBezTo>
                    <a:pt x="4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4" y="21"/>
                    <a:pt x="3" y="17"/>
                  </a:cubicBezTo>
                  <a:moveTo>
                    <a:pt x="1" y="10"/>
                  </a:moveTo>
                  <a:cubicBezTo>
                    <a:pt x="1" y="11"/>
                    <a:pt x="1" y="13"/>
                    <a:pt x="2" y="15"/>
                  </a:cubicBezTo>
                  <a:cubicBezTo>
                    <a:pt x="2" y="13"/>
                    <a:pt x="2" y="11"/>
                    <a:pt x="1" y="10"/>
                  </a:cubicBezTo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8" y="0"/>
                  </a:moveTo>
                  <a:cubicBezTo>
                    <a:pt x="7" y="4"/>
                    <a:pt x="8" y="9"/>
                    <a:pt x="6" y="12"/>
                  </a:cubicBezTo>
                  <a:cubicBezTo>
                    <a:pt x="4" y="11"/>
                    <a:pt x="4" y="4"/>
                    <a:pt x="4" y="1"/>
                  </a:cubicBezTo>
                  <a:cubicBezTo>
                    <a:pt x="4" y="4"/>
                    <a:pt x="3" y="7"/>
                    <a:pt x="3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12"/>
                    <a:pt x="3" y="14"/>
                    <a:pt x="3" y="17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4" y="15"/>
                    <a:pt x="5" y="16"/>
                    <a:pt x="5" y="18"/>
                  </a:cubicBezTo>
                  <a:cubicBezTo>
                    <a:pt x="5" y="16"/>
                    <a:pt x="5" y="14"/>
                    <a:pt x="6" y="12"/>
                  </a:cubicBezTo>
                  <a:cubicBezTo>
                    <a:pt x="6" y="14"/>
                    <a:pt x="7" y="17"/>
                    <a:pt x="7" y="19"/>
                  </a:cubicBezTo>
                  <a:cubicBezTo>
                    <a:pt x="7" y="17"/>
                    <a:pt x="7" y="15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6"/>
                    <a:pt x="9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6"/>
                    <a:pt x="12" y="20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1"/>
                    <a:pt x="12" y="17"/>
                    <a:pt x="14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3" y="13"/>
                    <a:pt x="14" y="9"/>
                    <a:pt x="13" y="5"/>
                  </a:cubicBezTo>
                  <a:cubicBezTo>
                    <a:pt x="13" y="7"/>
                    <a:pt x="13" y="8"/>
                    <a:pt x="11" y="9"/>
                  </a:cubicBezTo>
                  <a:cubicBezTo>
                    <a:pt x="11" y="7"/>
                    <a:pt x="11" y="6"/>
                    <a:pt x="12" y="5"/>
                  </a:cubicBezTo>
                  <a:cubicBezTo>
                    <a:pt x="11" y="7"/>
                    <a:pt x="11" y="9"/>
                    <a:pt x="10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0"/>
                    <a:pt x="8" y="4"/>
                    <a:pt x="8" y="0"/>
                  </a:cubicBezTo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07">
              <a:extLst>
                <a:ext uri="{FF2B5EF4-FFF2-40B4-BE49-F238E27FC236}">
                  <a16:creationId xmlns:a16="http://schemas.microsoft.com/office/drawing/2014/main" id="{9A6B33DC-D69D-472C-A8E0-6B3653B76B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9" y="2420"/>
              <a:ext cx="71" cy="107"/>
            </a:xfrm>
            <a:custGeom>
              <a:avLst/>
              <a:gdLst>
                <a:gd name="T0" fmla="*/ 439 w 22"/>
                <a:gd name="T1" fmla="*/ 1093 h 33"/>
                <a:gd name="T2" fmla="*/ 197 w 22"/>
                <a:gd name="T3" fmla="*/ 924 h 33"/>
                <a:gd name="T4" fmla="*/ 197 w 22"/>
                <a:gd name="T5" fmla="*/ 924 h 33"/>
                <a:gd name="T6" fmla="*/ 604 w 22"/>
                <a:gd name="T7" fmla="*/ 853 h 33"/>
                <a:gd name="T8" fmla="*/ 61 w 22"/>
                <a:gd name="T9" fmla="*/ 746 h 33"/>
                <a:gd name="T10" fmla="*/ 61 w 22"/>
                <a:gd name="T11" fmla="*/ 746 h 33"/>
                <a:gd name="T12" fmla="*/ 103 w 22"/>
                <a:gd name="T13" fmla="*/ 820 h 33"/>
                <a:gd name="T14" fmla="*/ 271 w 22"/>
                <a:gd name="T15" fmla="*/ 684 h 33"/>
                <a:gd name="T16" fmla="*/ 271 w 22"/>
                <a:gd name="T17" fmla="*/ 684 h 33"/>
                <a:gd name="T18" fmla="*/ 0 w 22"/>
                <a:gd name="T19" fmla="*/ 652 h 33"/>
                <a:gd name="T20" fmla="*/ 439 w 22"/>
                <a:gd name="T21" fmla="*/ 577 h 33"/>
                <a:gd name="T22" fmla="*/ 439 w 22"/>
                <a:gd name="T23" fmla="*/ 577 h 33"/>
                <a:gd name="T24" fmla="*/ 542 w 22"/>
                <a:gd name="T25" fmla="*/ 441 h 33"/>
                <a:gd name="T26" fmla="*/ 168 w 22"/>
                <a:gd name="T27" fmla="*/ 379 h 33"/>
                <a:gd name="T28" fmla="*/ 168 w 22"/>
                <a:gd name="T29" fmla="*/ 379 h 33"/>
                <a:gd name="T30" fmla="*/ 374 w 22"/>
                <a:gd name="T31" fmla="*/ 441 h 33"/>
                <a:gd name="T32" fmla="*/ 439 w 22"/>
                <a:gd name="T33" fmla="*/ 169 h 33"/>
                <a:gd name="T34" fmla="*/ 407 w 22"/>
                <a:gd name="T35" fmla="*/ 272 h 33"/>
                <a:gd name="T36" fmla="*/ 407 w 22"/>
                <a:gd name="T37" fmla="*/ 473 h 33"/>
                <a:gd name="T38" fmla="*/ 374 w 22"/>
                <a:gd name="T39" fmla="*/ 684 h 33"/>
                <a:gd name="T40" fmla="*/ 271 w 22"/>
                <a:gd name="T41" fmla="*/ 201 h 33"/>
                <a:gd name="T42" fmla="*/ 168 w 22"/>
                <a:gd name="T43" fmla="*/ 548 h 33"/>
                <a:gd name="T44" fmla="*/ 103 w 22"/>
                <a:gd name="T45" fmla="*/ 548 h 33"/>
                <a:gd name="T46" fmla="*/ 61 w 22"/>
                <a:gd name="T47" fmla="*/ 441 h 33"/>
                <a:gd name="T48" fmla="*/ 61 w 22"/>
                <a:gd name="T49" fmla="*/ 610 h 33"/>
                <a:gd name="T50" fmla="*/ 103 w 22"/>
                <a:gd name="T51" fmla="*/ 684 h 33"/>
                <a:gd name="T52" fmla="*/ 136 w 22"/>
                <a:gd name="T53" fmla="*/ 610 h 33"/>
                <a:gd name="T54" fmla="*/ 197 w 22"/>
                <a:gd name="T55" fmla="*/ 853 h 33"/>
                <a:gd name="T56" fmla="*/ 239 w 22"/>
                <a:gd name="T57" fmla="*/ 652 h 33"/>
                <a:gd name="T58" fmla="*/ 239 w 22"/>
                <a:gd name="T59" fmla="*/ 548 h 33"/>
                <a:gd name="T60" fmla="*/ 271 w 22"/>
                <a:gd name="T61" fmla="*/ 652 h 33"/>
                <a:gd name="T62" fmla="*/ 374 w 22"/>
                <a:gd name="T63" fmla="*/ 746 h 33"/>
                <a:gd name="T64" fmla="*/ 407 w 22"/>
                <a:gd name="T65" fmla="*/ 577 h 33"/>
                <a:gd name="T66" fmla="*/ 439 w 22"/>
                <a:gd name="T67" fmla="*/ 548 h 33"/>
                <a:gd name="T68" fmla="*/ 468 w 22"/>
                <a:gd name="T69" fmla="*/ 379 h 33"/>
                <a:gd name="T70" fmla="*/ 500 w 22"/>
                <a:gd name="T71" fmla="*/ 409 h 33"/>
                <a:gd name="T72" fmla="*/ 574 w 22"/>
                <a:gd name="T73" fmla="*/ 441 h 33"/>
                <a:gd name="T74" fmla="*/ 739 w 22"/>
                <a:gd name="T75" fmla="*/ 652 h 33"/>
                <a:gd name="T76" fmla="*/ 542 w 22"/>
                <a:gd name="T77" fmla="*/ 305 h 33"/>
                <a:gd name="T78" fmla="*/ 500 w 22"/>
                <a:gd name="T79" fmla="*/ 136 h 33"/>
                <a:gd name="T80" fmla="*/ 542 w 22"/>
                <a:gd name="T81" fmla="*/ 305 h 33"/>
                <a:gd name="T82" fmla="*/ 271 w 22"/>
                <a:gd name="T83" fmla="*/ 0 h 33"/>
                <a:gd name="T84" fmla="*/ 271 w 22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" h="33">
                  <a:moveTo>
                    <a:pt x="12" y="28"/>
                  </a:moveTo>
                  <a:cubicBezTo>
                    <a:pt x="12" y="29"/>
                    <a:pt x="13" y="31"/>
                    <a:pt x="13" y="32"/>
                  </a:cubicBezTo>
                  <a:cubicBezTo>
                    <a:pt x="13" y="31"/>
                    <a:pt x="13" y="29"/>
                    <a:pt x="12" y="28"/>
                  </a:cubicBezTo>
                  <a:moveTo>
                    <a:pt x="6" y="27"/>
                  </a:moveTo>
                  <a:cubicBezTo>
                    <a:pt x="6" y="29"/>
                    <a:pt x="6" y="31"/>
                    <a:pt x="6" y="33"/>
                  </a:cubicBezTo>
                  <a:cubicBezTo>
                    <a:pt x="7" y="30"/>
                    <a:pt x="7" y="29"/>
                    <a:pt x="6" y="27"/>
                  </a:cubicBezTo>
                  <a:moveTo>
                    <a:pt x="18" y="24"/>
                  </a:moveTo>
                  <a:cubicBezTo>
                    <a:pt x="18" y="24"/>
                    <a:pt x="18" y="25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moveTo>
                    <a:pt x="3" y="22"/>
                  </a:moveTo>
                  <a:cubicBezTo>
                    <a:pt x="3" y="22"/>
                    <a:pt x="3" y="23"/>
                    <a:pt x="3" y="24"/>
                  </a:cubicBezTo>
                  <a:cubicBezTo>
                    <a:pt x="3" y="23"/>
                    <a:pt x="3" y="22"/>
                    <a:pt x="3" y="22"/>
                  </a:cubicBezTo>
                  <a:moveTo>
                    <a:pt x="8" y="20"/>
                  </a:moveTo>
                  <a:cubicBezTo>
                    <a:pt x="8" y="20"/>
                    <a:pt x="8" y="20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moveTo>
                    <a:pt x="1" y="18"/>
                  </a:move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moveTo>
                    <a:pt x="13" y="17"/>
                  </a:moveTo>
                  <a:cubicBezTo>
                    <a:pt x="13" y="19"/>
                    <a:pt x="14" y="20"/>
                    <a:pt x="14" y="21"/>
                  </a:cubicBezTo>
                  <a:cubicBezTo>
                    <a:pt x="14" y="20"/>
                    <a:pt x="14" y="19"/>
                    <a:pt x="13" y="17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11" y="9"/>
                  </a:moveTo>
                  <a:cubicBezTo>
                    <a:pt x="11" y="10"/>
                    <a:pt x="11" y="12"/>
                    <a:pt x="11" y="13"/>
                  </a:cubicBezTo>
                  <a:cubicBezTo>
                    <a:pt x="11" y="12"/>
                    <a:pt x="11" y="10"/>
                    <a:pt x="11" y="9"/>
                  </a:cubicBezTo>
                  <a:moveTo>
                    <a:pt x="13" y="5"/>
                  </a:moveTo>
                  <a:cubicBezTo>
                    <a:pt x="13" y="7"/>
                    <a:pt x="14" y="9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3" y="13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6"/>
                    <a:pt x="12" y="18"/>
                    <a:pt x="11" y="20"/>
                  </a:cubicBezTo>
                  <a:cubicBezTo>
                    <a:pt x="9" y="19"/>
                    <a:pt x="9" y="16"/>
                    <a:pt x="8" y="13"/>
                  </a:cubicBezTo>
                  <a:cubicBezTo>
                    <a:pt x="8" y="11"/>
                    <a:pt x="8" y="8"/>
                    <a:pt x="8" y="6"/>
                  </a:cubicBezTo>
                  <a:cubicBezTo>
                    <a:pt x="8" y="9"/>
                    <a:pt x="7" y="12"/>
                    <a:pt x="6" y="15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4" y="15"/>
                    <a:pt x="4" y="13"/>
                    <a:pt x="5" y="11"/>
                  </a:cubicBezTo>
                  <a:cubicBezTo>
                    <a:pt x="4" y="13"/>
                    <a:pt x="4" y="15"/>
                    <a:pt x="3" y="16"/>
                  </a:cubicBezTo>
                  <a:cubicBezTo>
                    <a:pt x="2" y="15"/>
                    <a:pt x="3" y="12"/>
                    <a:pt x="3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7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0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21"/>
                    <a:pt x="6" y="24"/>
                    <a:pt x="6" y="27"/>
                  </a:cubicBezTo>
                  <a:cubicBezTo>
                    <a:pt x="6" y="26"/>
                    <a:pt x="6" y="25"/>
                    <a:pt x="6" y="25"/>
                  </a:cubicBezTo>
                  <a:cubicBezTo>
                    <a:pt x="6" y="23"/>
                    <a:pt x="6" y="22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8"/>
                    <a:pt x="7" y="16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8" y="17"/>
                    <a:pt x="8" y="19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0" y="20"/>
                    <a:pt x="10" y="25"/>
                    <a:pt x="10" y="28"/>
                  </a:cubicBezTo>
                  <a:cubicBezTo>
                    <a:pt x="10" y="26"/>
                    <a:pt x="10" y="24"/>
                    <a:pt x="11" y="22"/>
                  </a:cubicBezTo>
                  <a:cubicBezTo>
                    <a:pt x="11" y="24"/>
                    <a:pt x="12" y="26"/>
                    <a:pt x="12" y="28"/>
                  </a:cubicBezTo>
                  <a:cubicBezTo>
                    <a:pt x="12" y="24"/>
                    <a:pt x="12" y="20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4" y="19"/>
                    <a:pt x="17" y="21"/>
                    <a:pt x="18" y="24"/>
                  </a:cubicBezTo>
                  <a:cubicBezTo>
                    <a:pt x="16" y="20"/>
                    <a:pt x="14" y="15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1"/>
                    <a:pt x="16" y="12"/>
                    <a:pt x="17" y="13"/>
                  </a:cubicBezTo>
                  <a:cubicBezTo>
                    <a:pt x="19" y="14"/>
                    <a:pt x="21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6"/>
                    <a:pt x="19" y="14"/>
                    <a:pt x="17" y="11"/>
                  </a:cubicBezTo>
                  <a:cubicBezTo>
                    <a:pt x="17" y="10"/>
                    <a:pt x="16" y="10"/>
                    <a:pt x="16" y="9"/>
                  </a:cubicBezTo>
                  <a:cubicBezTo>
                    <a:pt x="15" y="9"/>
                    <a:pt x="14" y="7"/>
                    <a:pt x="13" y="5"/>
                  </a:cubicBezTo>
                  <a:moveTo>
                    <a:pt x="15" y="4"/>
                  </a:moveTo>
                  <a:cubicBezTo>
                    <a:pt x="15" y="5"/>
                    <a:pt x="15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5" y="6"/>
                    <a:pt x="15" y="4"/>
                  </a:cubicBezTo>
                  <a:moveTo>
                    <a:pt x="8" y="0"/>
                  </a:moveTo>
                  <a:cubicBezTo>
                    <a:pt x="8" y="1"/>
                    <a:pt x="8" y="4"/>
                    <a:pt x="8" y="6"/>
                  </a:cubicBezTo>
                  <a:cubicBezTo>
                    <a:pt x="8" y="4"/>
                    <a:pt x="8" y="1"/>
                    <a:pt x="8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08">
              <a:extLst>
                <a:ext uri="{FF2B5EF4-FFF2-40B4-BE49-F238E27FC236}">
                  <a16:creationId xmlns:a16="http://schemas.microsoft.com/office/drawing/2014/main" id="{911CF149-D3CE-4F23-83F5-38369680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" y="2424"/>
              <a:ext cx="3" cy="6"/>
            </a:xfrm>
            <a:custGeom>
              <a:avLst/>
              <a:gdLst>
                <a:gd name="T0" fmla="*/ 27 w 1"/>
                <a:gd name="T1" fmla="*/ 27 h 2"/>
                <a:gd name="T2" fmla="*/ 0 w 1"/>
                <a:gd name="T3" fmla="*/ 54 h 2"/>
                <a:gd name="T4" fmla="*/ 27 w 1"/>
                <a:gd name="T5" fmla="*/ 27 h 2"/>
                <a:gd name="T6" fmla="*/ 27 w 1"/>
                <a:gd name="T7" fmla="*/ 0 h 2"/>
                <a:gd name="T8" fmla="*/ 27 w 1"/>
                <a:gd name="T9" fmla="*/ 0 h 2"/>
                <a:gd name="T10" fmla="*/ 27 w 1"/>
                <a:gd name="T11" fmla="*/ 27 h 2"/>
                <a:gd name="T12" fmla="*/ 27 w 1"/>
                <a:gd name="T13" fmla="*/ 0 h 2"/>
                <a:gd name="T14" fmla="*/ 27 w 1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09">
              <a:extLst>
                <a:ext uri="{FF2B5EF4-FFF2-40B4-BE49-F238E27FC236}">
                  <a16:creationId xmlns:a16="http://schemas.microsoft.com/office/drawing/2014/main" id="{F61E94EE-D939-47D6-AAAB-2DA66242B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166"/>
              <a:ext cx="29" cy="48"/>
            </a:xfrm>
            <a:custGeom>
              <a:avLst/>
              <a:gdLst>
                <a:gd name="T0" fmla="*/ 238 w 9"/>
                <a:gd name="T1" fmla="*/ 102 h 15"/>
                <a:gd name="T2" fmla="*/ 103 w 9"/>
                <a:gd name="T3" fmla="*/ 195 h 15"/>
                <a:gd name="T4" fmla="*/ 103 w 9"/>
                <a:gd name="T5" fmla="*/ 224 h 15"/>
                <a:gd name="T6" fmla="*/ 32 w 9"/>
                <a:gd name="T7" fmla="*/ 358 h 15"/>
                <a:gd name="T8" fmla="*/ 32 w 9"/>
                <a:gd name="T9" fmla="*/ 358 h 15"/>
                <a:gd name="T10" fmla="*/ 61 w 9"/>
                <a:gd name="T11" fmla="*/ 390 h 15"/>
                <a:gd name="T12" fmla="*/ 61 w 9"/>
                <a:gd name="T13" fmla="*/ 390 h 15"/>
                <a:gd name="T14" fmla="*/ 61 w 9"/>
                <a:gd name="T15" fmla="*/ 390 h 15"/>
                <a:gd name="T16" fmla="*/ 0 w 9"/>
                <a:gd name="T17" fmla="*/ 493 h 15"/>
                <a:gd name="T18" fmla="*/ 103 w 9"/>
                <a:gd name="T19" fmla="*/ 461 h 15"/>
                <a:gd name="T20" fmla="*/ 300 w 9"/>
                <a:gd name="T21" fmla="*/ 358 h 15"/>
                <a:gd name="T22" fmla="*/ 271 w 9"/>
                <a:gd name="T23" fmla="*/ 358 h 15"/>
                <a:gd name="T24" fmla="*/ 135 w 9"/>
                <a:gd name="T25" fmla="*/ 390 h 15"/>
                <a:gd name="T26" fmla="*/ 300 w 9"/>
                <a:gd name="T27" fmla="*/ 224 h 15"/>
                <a:gd name="T28" fmla="*/ 271 w 9"/>
                <a:gd name="T29" fmla="*/ 195 h 15"/>
                <a:gd name="T30" fmla="*/ 135 w 9"/>
                <a:gd name="T31" fmla="*/ 298 h 15"/>
                <a:gd name="T32" fmla="*/ 168 w 9"/>
                <a:gd name="T33" fmla="*/ 224 h 15"/>
                <a:gd name="T34" fmla="*/ 135 w 9"/>
                <a:gd name="T35" fmla="*/ 224 h 15"/>
                <a:gd name="T36" fmla="*/ 238 w 9"/>
                <a:gd name="T37" fmla="*/ 102 h 15"/>
                <a:gd name="T38" fmla="*/ 300 w 9"/>
                <a:gd name="T39" fmla="*/ 32 h 15"/>
                <a:gd name="T40" fmla="*/ 238 w 9"/>
                <a:gd name="T41" fmla="*/ 102 h 15"/>
                <a:gd name="T42" fmla="*/ 300 w 9"/>
                <a:gd name="T43" fmla="*/ 32 h 15"/>
                <a:gd name="T44" fmla="*/ 238 w 9"/>
                <a:gd name="T45" fmla="*/ 0 h 15"/>
                <a:gd name="T46" fmla="*/ 103 w 9"/>
                <a:gd name="T47" fmla="*/ 134 h 15"/>
                <a:gd name="T48" fmla="*/ 103 w 9"/>
                <a:gd name="T49" fmla="*/ 134 h 15"/>
                <a:gd name="T50" fmla="*/ 238 w 9"/>
                <a:gd name="T51" fmla="*/ 0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4"/>
                    <a:pt x="4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2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1" y="15"/>
                    <a:pt x="2" y="14"/>
                    <a:pt x="3" y="14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6" y="12"/>
                    <a:pt x="4" y="12"/>
                  </a:cubicBezTo>
                  <a:cubicBezTo>
                    <a:pt x="4" y="9"/>
                    <a:pt x="7" y="8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9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6" y="4"/>
                    <a:pt x="7" y="3"/>
                  </a:cubicBezTo>
                  <a:moveTo>
                    <a:pt x="9" y="1"/>
                  </a:moveTo>
                  <a:cubicBezTo>
                    <a:pt x="8" y="1"/>
                    <a:pt x="8" y="2"/>
                    <a:pt x="7" y="3"/>
                  </a:cubicBezTo>
                  <a:cubicBezTo>
                    <a:pt x="8" y="2"/>
                    <a:pt x="8" y="2"/>
                    <a:pt x="9" y="1"/>
                  </a:cubicBezTo>
                  <a:moveTo>
                    <a:pt x="7" y="0"/>
                  </a:moveTo>
                  <a:cubicBezTo>
                    <a:pt x="6" y="0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6" y="1"/>
                    <a:pt x="7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10">
              <a:extLst>
                <a:ext uri="{FF2B5EF4-FFF2-40B4-BE49-F238E27FC236}">
                  <a16:creationId xmlns:a16="http://schemas.microsoft.com/office/drawing/2014/main" id="{1595903B-9E47-41A1-AA79-04AEE994E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7" y="2301"/>
              <a:ext cx="29" cy="7"/>
            </a:xfrm>
            <a:custGeom>
              <a:avLst/>
              <a:gdLst>
                <a:gd name="T0" fmla="*/ 61 w 9"/>
                <a:gd name="T1" fmla="*/ 49 h 2"/>
                <a:gd name="T2" fmla="*/ 135 w 9"/>
                <a:gd name="T3" fmla="*/ 49 h 2"/>
                <a:gd name="T4" fmla="*/ 238 w 9"/>
                <a:gd name="T5" fmla="*/ 88 h 2"/>
                <a:gd name="T6" fmla="*/ 300 w 9"/>
                <a:gd name="T7" fmla="*/ 49 h 2"/>
                <a:gd name="T8" fmla="*/ 238 w 9"/>
                <a:gd name="T9" fmla="*/ 49 h 2"/>
                <a:gd name="T10" fmla="*/ 135 w 9"/>
                <a:gd name="T11" fmla="*/ 49 h 2"/>
                <a:gd name="T12" fmla="*/ 103 w 9"/>
                <a:gd name="T13" fmla="*/ 49 h 2"/>
                <a:gd name="T14" fmla="*/ 61 w 9"/>
                <a:gd name="T15" fmla="*/ 49 h 2"/>
                <a:gd name="T16" fmla="*/ 32 w 9"/>
                <a:gd name="T17" fmla="*/ 0 h 2"/>
                <a:gd name="T18" fmla="*/ 0 w 9"/>
                <a:gd name="T19" fmla="*/ 0 h 2"/>
                <a:gd name="T20" fmla="*/ 0 w 9"/>
                <a:gd name="T21" fmla="*/ 0 h 2"/>
                <a:gd name="T22" fmla="*/ 61 w 9"/>
                <a:gd name="T23" fmla="*/ 49 h 2"/>
                <a:gd name="T24" fmla="*/ 32 w 9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2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11">
              <a:extLst>
                <a:ext uri="{FF2B5EF4-FFF2-40B4-BE49-F238E27FC236}">
                  <a16:creationId xmlns:a16="http://schemas.microsoft.com/office/drawing/2014/main" id="{0CFA33C4-4C33-49CE-99E0-6DFE561F8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285"/>
              <a:ext cx="23" cy="3"/>
            </a:xfrm>
            <a:custGeom>
              <a:avLst/>
              <a:gdLst>
                <a:gd name="T0" fmla="*/ 0 w 7"/>
                <a:gd name="T1" fmla="*/ 0 h 1"/>
                <a:gd name="T2" fmla="*/ 33 w 7"/>
                <a:gd name="T3" fmla="*/ 27 h 1"/>
                <a:gd name="T4" fmla="*/ 141 w 7"/>
                <a:gd name="T5" fmla="*/ 27 h 1"/>
                <a:gd name="T6" fmla="*/ 250 w 7"/>
                <a:gd name="T7" fmla="*/ 0 h 1"/>
                <a:gd name="T8" fmla="*/ 217 w 7"/>
                <a:gd name="T9" fmla="*/ 0 h 1"/>
                <a:gd name="T10" fmla="*/ 141 w 7"/>
                <a:gd name="T11" fmla="*/ 0 h 1"/>
                <a:gd name="T12" fmla="*/ 108 w 7"/>
                <a:gd name="T13" fmla="*/ 0 h 1"/>
                <a:gd name="T14" fmla="*/ 76 w 7"/>
                <a:gd name="T15" fmla="*/ 0 h 1"/>
                <a:gd name="T16" fmla="*/ 0 w 7"/>
                <a:gd name="T17" fmla="*/ 0 h 1"/>
                <a:gd name="T18" fmla="*/ 0 w 7"/>
                <a:gd name="T19" fmla="*/ 0 h 1"/>
                <a:gd name="T20" fmla="*/ 0 w 7"/>
                <a:gd name="T21" fmla="*/ 0 h 1"/>
                <a:gd name="T22" fmla="*/ 0 w 7"/>
                <a:gd name="T23" fmla="*/ 0 h 1"/>
                <a:gd name="T24" fmla="*/ 0 w 7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12">
              <a:extLst>
                <a:ext uri="{FF2B5EF4-FFF2-40B4-BE49-F238E27FC236}">
                  <a16:creationId xmlns:a16="http://schemas.microsoft.com/office/drawing/2014/main" id="{39F8AA96-D91D-41AC-89CA-8EDCFA28E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7" y="2269"/>
              <a:ext cx="19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0 w 6"/>
                <a:gd name="T7" fmla="*/ 0 h 1"/>
                <a:gd name="T8" fmla="*/ 101 w 6"/>
                <a:gd name="T9" fmla="*/ 0 h 1"/>
                <a:gd name="T10" fmla="*/ 60 w 6"/>
                <a:gd name="T11" fmla="*/ 0 h 1"/>
                <a:gd name="T12" fmla="*/ 60 w 6"/>
                <a:gd name="T13" fmla="*/ 0 h 1"/>
                <a:gd name="T14" fmla="*/ 0 w 6"/>
                <a:gd name="T15" fmla="*/ 0 h 1"/>
                <a:gd name="T16" fmla="*/ 60 w 6"/>
                <a:gd name="T17" fmla="*/ 0 h 1"/>
                <a:gd name="T18" fmla="*/ 60 w 6"/>
                <a:gd name="T19" fmla="*/ 0 h 1"/>
                <a:gd name="T20" fmla="*/ 162 w 6"/>
                <a:gd name="T21" fmla="*/ 0 h 1"/>
                <a:gd name="T22" fmla="*/ 190 w 6"/>
                <a:gd name="T23" fmla="*/ 0 h 1"/>
                <a:gd name="T24" fmla="*/ 101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13">
              <a:extLst>
                <a:ext uri="{FF2B5EF4-FFF2-40B4-BE49-F238E27FC236}">
                  <a16:creationId xmlns:a16="http://schemas.microsoft.com/office/drawing/2014/main" id="{69F6B6B2-B12A-427A-AD41-F9F87A194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0" y="2330"/>
              <a:ext cx="16" cy="10"/>
            </a:xfrm>
            <a:custGeom>
              <a:avLst/>
              <a:gdLst>
                <a:gd name="T0" fmla="*/ 32 w 5"/>
                <a:gd name="T1" fmla="*/ 33 h 3"/>
                <a:gd name="T2" fmla="*/ 163 w 5"/>
                <a:gd name="T3" fmla="*/ 110 h 3"/>
                <a:gd name="T4" fmla="*/ 32 w 5"/>
                <a:gd name="T5" fmla="*/ 33 h 3"/>
                <a:gd name="T6" fmla="*/ 0 w 5"/>
                <a:gd name="T7" fmla="*/ 0 h 3"/>
                <a:gd name="T8" fmla="*/ 0 w 5"/>
                <a:gd name="T9" fmla="*/ 33 h 3"/>
                <a:gd name="T10" fmla="*/ 32 w 5"/>
                <a:gd name="T11" fmla="*/ 33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3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14">
              <a:extLst>
                <a:ext uri="{FF2B5EF4-FFF2-40B4-BE49-F238E27FC236}">
                  <a16:creationId xmlns:a16="http://schemas.microsoft.com/office/drawing/2014/main" id="{5354A941-ACC3-4AFC-A027-66883B6EE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4" y="2391"/>
              <a:ext cx="16" cy="29"/>
            </a:xfrm>
            <a:custGeom>
              <a:avLst/>
              <a:gdLst>
                <a:gd name="T0" fmla="*/ 32 w 5"/>
                <a:gd name="T1" fmla="*/ 32 h 9"/>
                <a:gd name="T2" fmla="*/ 32 w 5"/>
                <a:gd name="T3" fmla="*/ 103 h 9"/>
                <a:gd name="T4" fmla="*/ 163 w 5"/>
                <a:gd name="T5" fmla="*/ 300 h 9"/>
                <a:gd name="T6" fmla="*/ 32 w 5"/>
                <a:gd name="T7" fmla="*/ 61 h 9"/>
                <a:gd name="T8" fmla="*/ 32 w 5"/>
                <a:gd name="T9" fmla="*/ 32 h 9"/>
                <a:gd name="T10" fmla="*/ 0 w 5"/>
                <a:gd name="T11" fmla="*/ 0 h 9"/>
                <a:gd name="T12" fmla="*/ 0 w 5"/>
                <a:gd name="T13" fmla="*/ 32 h 9"/>
                <a:gd name="T14" fmla="*/ 0 w 5"/>
                <a:gd name="T15" fmla="*/ 32 h 9"/>
                <a:gd name="T16" fmla="*/ 32 w 5"/>
                <a:gd name="T17" fmla="*/ 32 h 9"/>
                <a:gd name="T18" fmla="*/ 0 w 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9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3" y="5"/>
                    <a:pt x="4" y="7"/>
                    <a:pt x="5" y="9"/>
                  </a:cubicBezTo>
                  <a:cubicBezTo>
                    <a:pt x="5" y="8"/>
                    <a:pt x="3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115">
              <a:extLst>
                <a:ext uri="{FF2B5EF4-FFF2-40B4-BE49-F238E27FC236}">
                  <a16:creationId xmlns:a16="http://schemas.microsoft.com/office/drawing/2014/main" id="{D61C4393-143D-4612-9A06-3670C88E3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20"/>
              <a:ext cx="16" cy="33"/>
            </a:xfrm>
            <a:custGeom>
              <a:avLst/>
              <a:gdLst>
                <a:gd name="T0" fmla="*/ 0 w 5"/>
                <a:gd name="T1" fmla="*/ 0 h 10"/>
                <a:gd name="T2" fmla="*/ 163 w 5"/>
                <a:gd name="T3" fmla="*/ 360 h 10"/>
                <a:gd name="T4" fmla="*/ 102 w 5"/>
                <a:gd name="T5" fmla="*/ 185 h 10"/>
                <a:gd name="T6" fmla="*/ 0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3"/>
                    <a:pt x="3" y="8"/>
                    <a:pt x="5" y="10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116">
              <a:extLst>
                <a:ext uri="{FF2B5EF4-FFF2-40B4-BE49-F238E27FC236}">
                  <a16:creationId xmlns:a16="http://schemas.microsoft.com/office/drawing/2014/main" id="{E482EF76-BF07-460B-B417-272FB7574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3" y="2420"/>
              <a:ext cx="13" cy="39"/>
            </a:xfrm>
            <a:custGeom>
              <a:avLst/>
              <a:gdLst>
                <a:gd name="T0" fmla="*/ 107 w 4"/>
                <a:gd name="T1" fmla="*/ 33 h 12"/>
                <a:gd name="T2" fmla="*/ 75 w 4"/>
                <a:gd name="T3" fmla="*/ 107 h 12"/>
                <a:gd name="T4" fmla="*/ 75 w 4"/>
                <a:gd name="T5" fmla="*/ 107 h 12"/>
                <a:gd name="T6" fmla="*/ 107 w 4"/>
                <a:gd name="T7" fmla="*/ 75 h 12"/>
                <a:gd name="T8" fmla="*/ 107 w 4"/>
                <a:gd name="T9" fmla="*/ 33 h 12"/>
                <a:gd name="T10" fmla="*/ 107 w 4"/>
                <a:gd name="T11" fmla="*/ 33 h 12"/>
                <a:gd name="T12" fmla="*/ 107 w 4"/>
                <a:gd name="T13" fmla="*/ 75 h 12"/>
                <a:gd name="T14" fmla="*/ 75 w 4"/>
                <a:gd name="T15" fmla="*/ 107 h 12"/>
                <a:gd name="T16" fmla="*/ 33 w 4"/>
                <a:gd name="T17" fmla="*/ 413 h 12"/>
                <a:gd name="T18" fmla="*/ 107 w 4"/>
                <a:gd name="T19" fmla="*/ 33 h 12"/>
                <a:gd name="T20" fmla="*/ 107 w 4"/>
                <a:gd name="T21" fmla="*/ 0 h 12"/>
                <a:gd name="T22" fmla="*/ 107 w 4"/>
                <a:gd name="T23" fmla="*/ 33 h 12"/>
                <a:gd name="T24" fmla="*/ 107 w 4"/>
                <a:gd name="T25" fmla="*/ 33 h 12"/>
                <a:gd name="T26" fmla="*/ 107 w 4"/>
                <a:gd name="T27" fmla="*/ 0 h 12"/>
                <a:gd name="T28" fmla="*/ 137 w 4"/>
                <a:gd name="T29" fmla="*/ 0 h 12"/>
                <a:gd name="T30" fmla="*/ 107 w 4"/>
                <a:gd name="T31" fmla="*/ 33 h 12"/>
                <a:gd name="T32" fmla="*/ 107 w 4"/>
                <a:gd name="T33" fmla="*/ 33 h 12"/>
                <a:gd name="T34" fmla="*/ 137 w 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" h="12">
                  <a:moveTo>
                    <a:pt x="3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6"/>
                    <a:pt x="0" y="9"/>
                    <a:pt x="1" y="12"/>
                  </a:cubicBezTo>
                  <a:cubicBezTo>
                    <a:pt x="4" y="10"/>
                    <a:pt x="3" y="4"/>
                    <a:pt x="3" y="1"/>
                  </a:cubicBezTo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117">
              <a:extLst>
                <a:ext uri="{FF2B5EF4-FFF2-40B4-BE49-F238E27FC236}">
                  <a16:creationId xmlns:a16="http://schemas.microsoft.com/office/drawing/2014/main" id="{AEED13B2-142A-4F6D-AF5D-C9DEAF800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398"/>
              <a:ext cx="9" cy="32"/>
            </a:xfrm>
            <a:custGeom>
              <a:avLst/>
              <a:gdLst>
                <a:gd name="T0" fmla="*/ 81 w 3"/>
                <a:gd name="T1" fmla="*/ 0 h 10"/>
                <a:gd name="T2" fmla="*/ 81 w 3"/>
                <a:gd name="T3" fmla="*/ 32 h 10"/>
                <a:gd name="T4" fmla="*/ 0 w 3"/>
                <a:gd name="T5" fmla="*/ 326 h 10"/>
                <a:gd name="T6" fmla="*/ 81 w 3"/>
                <a:gd name="T7" fmla="*/ 32 h 10"/>
                <a:gd name="T8" fmla="*/ 81 w 3"/>
                <a:gd name="T9" fmla="*/ 32 h 10"/>
                <a:gd name="T10" fmla="*/ 81 w 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1" y="8"/>
                    <a:pt x="3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118">
              <a:extLst>
                <a:ext uri="{FF2B5EF4-FFF2-40B4-BE49-F238E27FC236}">
                  <a16:creationId xmlns:a16="http://schemas.microsoft.com/office/drawing/2014/main" id="{0D566B41-5F56-4FF8-9EEF-39C02544C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2359"/>
              <a:ext cx="13" cy="36"/>
            </a:xfrm>
            <a:custGeom>
              <a:avLst/>
              <a:gdLst>
                <a:gd name="T0" fmla="*/ 33 w 4"/>
                <a:gd name="T1" fmla="*/ 75 h 11"/>
                <a:gd name="T2" fmla="*/ 33 w 4"/>
                <a:gd name="T3" fmla="*/ 141 h 11"/>
                <a:gd name="T4" fmla="*/ 0 w 4"/>
                <a:gd name="T5" fmla="*/ 213 h 11"/>
                <a:gd name="T6" fmla="*/ 33 w 4"/>
                <a:gd name="T7" fmla="*/ 170 h 11"/>
                <a:gd name="T8" fmla="*/ 0 w 4"/>
                <a:gd name="T9" fmla="*/ 245 h 11"/>
                <a:gd name="T10" fmla="*/ 0 w 4"/>
                <a:gd name="T11" fmla="*/ 278 h 11"/>
                <a:gd name="T12" fmla="*/ 0 w 4"/>
                <a:gd name="T13" fmla="*/ 245 h 11"/>
                <a:gd name="T14" fmla="*/ 0 w 4"/>
                <a:gd name="T15" fmla="*/ 386 h 11"/>
                <a:gd name="T16" fmla="*/ 107 w 4"/>
                <a:gd name="T17" fmla="*/ 213 h 11"/>
                <a:gd name="T18" fmla="*/ 137 w 4"/>
                <a:gd name="T19" fmla="*/ 141 h 11"/>
                <a:gd name="T20" fmla="*/ 107 w 4"/>
                <a:gd name="T21" fmla="*/ 141 h 11"/>
                <a:gd name="T22" fmla="*/ 33 w 4"/>
                <a:gd name="T23" fmla="*/ 213 h 11"/>
                <a:gd name="T24" fmla="*/ 107 w 4"/>
                <a:gd name="T25" fmla="*/ 108 h 11"/>
                <a:gd name="T26" fmla="*/ 137 w 4"/>
                <a:gd name="T27" fmla="*/ 75 h 11"/>
                <a:gd name="T28" fmla="*/ 107 w 4"/>
                <a:gd name="T29" fmla="*/ 75 h 11"/>
                <a:gd name="T30" fmla="*/ 75 w 4"/>
                <a:gd name="T31" fmla="*/ 108 h 11"/>
                <a:gd name="T32" fmla="*/ 107 w 4"/>
                <a:gd name="T33" fmla="*/ 75 h 11"/>
                <a:gd name="T34" fmla="*/ 33 w 4"/>
                <a:gd name="T35" fmla="*/ 75 h 11"/>
                <a:gd name="T36" fmla="*/ 33 w 4"/>
                <a:gd name="T37" fmla="*/ 33 h 11"/>
                <a:gd name="T38" fmla="*/ 0 w 4"/>
                <a:gd name="T39" fmla="*/ 75 h 11"/>
                <a:gd name="T40" fmla="*/ 33 w 4"/>
                <a:gd name="T41" fmla="*/ 75 h 11"/>
                <a:gd name="T42" fmla="*/ 33 w 4"/>
                <a:gd name="T43" fmla="*/ 75 h 11"/>
                <a:gd name="T44" fmla="*/ 33 w 4"/>
                <a:gd name="T45" fmla="*/ 33 h 11"/>
                <a:gd name="T46" fmla="*/ 75 w 4"/>
                <a:gd name="T47" fmla="*/ 0 h 11"/>
                <a:gd name="T48" fmla="*/ 33 w 4"/>
                <a:gd name="T49" fmla="*/ 33 h 11"/>
                <a:gd name="T50" fmla="*/ 33 w 4"/>
                <a:gd name="T51" fmla="*/ 33 h 11"/>
                <a:gd name="T52" fmla="*/ 33 w 4"/>
                <a:gd name="T53" fmla="*/ 33 h 11"/>
                <a:gd name="T54" fmla="*/ 33 w 4"/>
                <a:gd name="T55" fmla="*/ 33 h 11"/>
                <a:gd name="T56" fmla="*/ 75 w 4"/>
                <a:gd name="T57" fmla="*/ 0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" h="11">
                  <a:moveTo>
                    <a:pt x="1" y="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119">
              <a:extLst>
                <a:ext uri="{FF2B5EF4-FFF2-40B4-BE49-F238E27FC236}">
                  <a16:creationId xmlns:a16="http://schemas.microsoft.com/office/drawing/2014/main" id="{924A80C2-0D6E-4D78-90D5-62219CA50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4" y="2095"/>
              <a:ext cx="32" cy="81"/>
            </a:xfrm>
            <a:custGeom>
              <a:avLst/>
              <a:gdLst>
                <a:gd name="T0" fmla="*/ 266 w 10"/>
                <a:gd name="T1" fmla="*/ 651 h 25"/>
                <a:gd name="T2" fmla="*/ 326 w 10"/>
                <a:gd name="T3" fmla="*/ 713 h 25"/>
                <a:gd name="T4" fmla="*/ 326 w 10"/>
                <a:gd name="T5" fmla="*/ 745 h 25"/>
                <a:gd name="T6" fmla="*/ 326 w 10"/>
                <a:gd name="T7" fmla="*/ 713 h 25"/>
                <a:gd name="T8" fmla="*/ 266 w 10"/>
                <a:gd name="T9" fmla="*/ 651 h 25"/>
                <a:gd name="T10" fmla="*/ 195 w 10"/>
                <a:gd name="T11" fmla="*/ 651 h 25"/>
                <a:gd name="T12" fmla="*/ 163 w 10"/>
                <a:gd name="T13" fmla="*/ 684 h 25"/>
                <a:gd name="T14" fmla="*/ 163 w 10"/>
                <a:gd name="T15" fmla="*/ 684 h 25"/>
                <a:gd name="T16" fmla="*/ 195 w 10"/>
                <a:gd name="T17" fmla="*/ 684 h 25"/>
                <a:gd name="T18" fmla="*/ 266 w 10"/>
                <a:gd name="T19" fmla="*/ 849 h 25"/>
                <a:gd name="T20" fmla="*/ 195 w 10"/>
                <a:gd name="T21" fmla="*/ 651 h 25"/>
                <a:gd name="T22" fmla="*/ 224 w 10"/>
                <a:gd name="T23" fmla="*/ 544 h 25"/>
                <a:gd name="T24" fmla="*/ 224 w 10"/>
                <a:gd name="T25" fmla="*/ 577 h 25"/>
                <a:gd name="T26" fmla="*/ 224 w 10"/>
                <a:gd name="T27" fmla="*/ 609 h 25"/>
                <a:gd name="T28" fmla="*/ 266 w 10"/>
                <a:gd name="T29" fmla="*/ 651 h 25"/>
                <a:gd name="T30" fmla="*/ 266 w 10"/>
                <a:gd name="T31" fmla="*/ 609 h 25"/>
                <a:gd name="T32" fmla="*/ 224 w 10"/>
                <a:gd name="T33" fmla="*/ 544 h 25"/>
                <a:gd name="T34" fmla="*/ 134 w 10"/>
                <a:gd name="T35" fmla="*/ 243 h 25"/>
                <a:gd name="T36" fmla="*/ 102 w 10"/>
                <a:gd name="T37" fmla="*/ 243 h 25"/>
                <a:gd name="T38" fmla="*/ 134 w 10"/>
                <a:gd name="T39" fmla="*/ 272 h 25"/>
                <a:gd name="T40" fmla="*/ 134 w 10"/>
                <a:gd name="T41" fmla="*/ 243 h 25"/>
                <a:gd name="T42" fmla="*/ 0 w 10"/>
                <a:gd name="T43" fmla="*/ 243 h 25"/>
                <a:gd name="T44" fmla="*/ 0 w 10"/>
                <a:gd name="T45" fmla="*/ 305 h 25"/>
                <a:gd name="T46" fmla="*/ 32 w 10"/>
                <a:gd name="T47" fmla="*/ 305 h 25"/>
                <a:gd name="T48" fmla="*/ 0 w 10"/>
                <a:gd name="T49" fmla="*/ 243 h 25"/>
                <a:gd name="T50" fmla="*/ 32 w 10"/>
                <a:gd name="T51" fmla="*/ 168 h 25"/>
                <a:gd name="T52" fmla="*/ 61 w 10"/>
                <a:gd name="T53" fmla="*/ 168 h 25"/>
                <a:gd name="T54" fmla="*/ 32 w 10"/>
                <a:gd name="T55" fmla="*/ 168 h 25"/>
                <a:gd name="T56" fmla="*/ 102 w 10"/>
                <a:gd name="T57" fmla="*/ 62 h 25"/>
                <a:gd name="T58" fmla="*/ 102 w 10"/>
                <a:gd name="T59" fmla="*/ 243 h 25"/>
                <a:gd name="T60" fmla="*/ 61 w 10"/>
                <a:gd name="T61" fmla="*/ 168 h 25"/>
                <a:gd name="T62" fmla="*/ 61 w 10"/>
                <a:gd name="T63" fmla="*/ 272 h 25"/>
                <a:gd name="T64" fmla="*/ 134 w 10"/>
                <a:gd name="T65" fmla="*/ 243 h 25"/>
                <a:gd name="T66" fmla="*/ 102 w 10"/>
                <a:gd name="T67" fmla="*/ 104 h 25"/>
                <a:gd name="T68" fmla="*/ 102 w 10"/>
                <a:gd name="T69" fmla="*/ 62 h 25"/>
                <a:gd name="T70" fmla="*/ 102 w 10"/>
                <a:gd name="T71" fmla="*/ 0 h 25"/>
                <a:gd name="T72" fmla="*/ 102 w 10"/>
                <a:gd name="T73" fmla="*/ 104 h 25"/>
                <a:gd name="T74" fmla="*/ 102 w 10"/>
                <a:gd name="T75" fmla="*/ 136 h 25"/>
                <a:gd name="T76" fmla="*/ 102 w 10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" h="25">
                  <a:moveTo>
                    <a:pt x="8" y="19"/>
                  </a:moveTo>
                  <a:cubicBezTo>
                    <a:pt x="9" y="20"/>
                    <a:pt x="9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9" y="21"/>
                    <a:pt x="9" y="20"/>
                    <a:pt x="8" y="19"/>
                  </a:cubicBezTo>
                  <a:moveTo>
                    <a:pt x="6" y="19"/>
                  </a:moveTo>
                  <a:cubicBezTo>
                    <a:pt x="6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2"/>
                    <a:pt x="7" y="23"/>
                    <a:pt x="8" y="25"/>
                  </a:cubicBezTo>
                  <a:cubicBezTo>
                    <a:pt x="7" y="23"/>
                    <a:pt x="7" y="21"/>
                    <a:pt x="6" y="19"/>
                  </a:cubicBezTo>
                  <a:moveTo>
                    <a:pt x="7" y="16"/>
                  </a:moveTo>
                  <a:cubicBezTo>
                    <a:pt x="7" y="16"/>
                    <a:pt x="7" y="16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7" y="17"/>
                    <a:pt x="7" y="17"/>
                    <a:pt x="7" y="16"/>
                  </a:cubicBezTo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0" y="7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0" y="8"/>
                    <a:pt x="0" y="7"/>
                    <a:pt x="0" y="7"/>
                  </a:cubicBezTo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moveTo>
                    <a:pt x="3" y="2"/>
                  </a:moveTo>
                  <a:cubicBezTo>
                    <a:pt x="3" y="4"/>
                    <a:pt x="3" y="5"/>
                    <a:pt x="3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4" y="6"/>
                    <a:pt x="3" y="5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120">
              <a:extLst>
                <a:ext uri="{FF2B5EF4-FFF2-40B4-BE49-F238E27FC236}">
                  <a16:creationId xmlns:a16="http://schemas.microsoft.com/office/drawing/2014/main" id="{FBC67866-A750-415B-8853-A857A2A57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1"/>
              <a:ext cx="229" cy="525"/>
            </a:xfrm>
            <a:custGeom>
              <a:avLst/>
              <a:gdLst>
                <a:gd name="T0" fmla="*/ 2351 w 71"/>
                <a:gd name="T1" fmla="*/ 2677 h 163"/>
                <a:gd name="T2" fmla="*/ 2319 w 71"/>
                <a:gd name="T3" fmla="*/ 2677 h 163"/>
                <a:gd name="T4" fmla="*/ 2080 w 71"/>
                <a:gd name="T5" fmla="*/ 4606 h 163"/>
                <a:gd name="T6" fmla="*/ 1809 w 71"/>
                <a:gd name="T7" fmla="*/ 5176 h 163"/>
                <a:gd name="T8" fmla="*/ 1509 w 71"/>
                <a:gd name="T9" fmla="*/ 5385 h 163"/>
                <a:gd name="T10" fmla="*/ 1103 w 71"/>
                <a:gd name="T11" fmla="*/ 5176 h 163"/>
                <a:gd name="T12" fmla="*/ 61 w 71"/>
                <a:gd name="T13" fmla="*/ 2709 h 163"/>
                <a:gd name="T14" fmla="*/ 635 w 71"/>
                <a:gd name="T15" fmla="*/ 841 h 163"/>
                <a:gd name="T16" fmla="*/ 1103 w 71"/>
                <a:gd name="T17" fmla="*/ 271 h 163"/>
                <a:gd name="T18" fmla="*/ 1509 w 71"/>
                <a:gd name="T19" fmla="*/ 61 h 163"/>
                <a:gd name="T20" fmla="*/ 1809 w 71"/>
                <a:gd name="T21" fmla="*/ 238 h 163"/>
                <a:gd name="T22" fmla="*/ 2184 w 71"/>
                <a:gd name="T23" fmla="*/ 1172 h 163"/>
                <a:gd name="T24" fmla="*/ 2319 w 71"/>
                <a:gd name="T25" fmla="*/ 2677 h 163"/>
                <a:gd name="T26" fmla="*/ 2351 w 71"/>
                <a:gd name="T27" fmla="*/ 2677 h 163"/>
                <a:gd name="T28" fmla="*/ 2384 w 71"/>
                <a:gd name="T29" fmla="*/ 2677 h 163"/>
                <a:gd name="T30" fmla="*/ 2142 w 71"/>
                <a:gd name="T31" fmla="*/ 767 h 163"/>
                <a:gd name="T32" fmla="*/ 1884 w 71"/>
                <a:gd name="T33" fmla="*/ 196 h 163"/>
                <a:gd name="T34" fmla="*/ 1509 w 71"/>
                <a:gd name="T35" fmla="*/ 0 h 163"/>
                <a:gd name="T36" fmla="*/ 1071 w 71"/>
                <a:gd name="T37" fmla="*/ 196 h 163"/>
                <a:gd name="T38" fmla="*/ 0 w 71"/>
                <a:gd name="T39" fmla="*/ 2709 h 163"/>
                <a:gd name="T40" fmla="*/ 571 w 71"/>
                <a:gd name="T41" fmla="*/ 4648 h 163"/>
                <a:gd name="T42" fmla="*/ 1071 w 71"/>
                <a:gd name="T43" fmla="*/ 5250 h 163"/>
                <a:gd name="T44" fmla="*/ 1509 w 71"/>
                <a:gd name="T45" fmla="*/ 5446 h 163"/>
                <a:gd name="T46" fmla="*/ 1884 w 71"/>
                <a:gd name="T47" fmla="*/ 5208 h 163"/>
                <a:gd name="T48" fmla="*/ 2248 w 71"/>
                <a:gd name="T49" fmla="*/ 4213 h 163"/>
                <a:gd name="T50" fmla="*/ 2384 w 71"/>
                <a:gd name="T51" fmla="*/ 2677 h 163"/>
                <a:gd name="T52" fmla="*/ 2351 w 71"/>
                <a:gd name="T53" fmla="*/ 2677 h 16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" h="163">
                  <a:moveTo>
                    <a:pt x="70" y="80"/>
                  </a:moveTo>
                  <a:cubicBezTo>
                    <a:pt x="69" y="80"/>
                    <a:pt x="69" y="80"/>
                    <a:pt x="69" y="80"/>
                  </a:cubicBezTo>
                  <a:cubicBezTo>
                    <a:pt x="69" y="102"/>
                    <a:pt x="66" y="123"/>
                    <a:pt x="62" y="138"/>
                  </a:cubicBezTo>
                  <a:cubicBezTo>
                    <a:pt x="60" y="145"/>
                    <a:pt x="57" y="151"/>
                    <a:pt x="54" y="155"/>
                  </a:cubicBezTo>
                  <a:cubicBezTo>
                    <a:pt x="51" y="159"/>
                    <a:pt x="48" y="161"/>
                    <a:pt x="45" y="161"/>
                  </a:cubicBezTo>
                  <a:cubicBezTo>
                    <a:pt x="42" y="161"/>
                    <a:pt x="38" y="159"/>
                    <a:pt x="33" y="155"/>
                  </a:cubicBezTo>
                  <a:cubicBezTo>
                    <a:pt x="19" y="143"/>
                    <a:pt x="2" y="115"/>
                    <a:pt x="2" y="81"/>
                  </a:cubicBezTo>
                  <a:cubicBezTo>
                    <a:pt x="2" y="59"/>
                    <a:pt x="10" y="39"/>
                    <a:pt x="19" y="25"/>
                  </a:cubicBezTo>
                  <a:cubicBezTo>
                    <a:pt x="24" y="18"/>
                    <a:pt x="29" y="12"/>
                    <a:pt x="33" y="8"/>
                  </a:cubicBezTo>
                  <a:cubicBezTo>
                    <a:pt x="38" y="4"/>
                    <a:pt x="42" y="2"/>
                    <a:pt x="45" y="2"/>
                  </a:cubicBezTo>
                  <a:cubicBezTo>
                    <a:pt x="48" y="2"/>
                    <a:pt x="51" y="4"/>
                    <a:pt x="54" y="7"/>
                  </a:cubicBezTo>
                  <a:cubicBezTo>
                    <a:pt x="58" y="13"/>
                    <a:pt x="62" y="23"/>
                    <a:pt x="65" y="35"/>
                  </a:cubicBezTo>
                  <a:cubicBezTo>
                    <a:pt x="67" y="48"/>
                    <a:pt x="69" y="63"/>
                    <a:pt x="69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57"/>
                    <a:pt x="68" y="38"/>
                    <a:pt x="64" y="23"/>
                  </a:cubicBezTo>
                  <a:cubicBezTo>
                    <a:pt x="61" y="16"/>
                    <a:pt x="59" y="10"/>
                    <a:pt x="56" y="6"/>
                  </a:cubicBezTo>
                  <a:cubicBezTo>
                    <a:pt x="53" y="2"/>
                    <a:pt x="49" y="0"/>
                    <a:pt x="45" y="0"/>
                  </a:cubicBezTo>
                  <a:cubicBezTo>
                    <a:pt x="41" y="0"/>
                    <a:pt x="37" y="2"/>
                    <a:pt x="32" y="6"/>
                  </a:cubicBezTo>
                  <a:cubicBezTo>
                    <a:pt x="17" y="19"/>
                    <a:pt x="0" y="48"/>
                    <a:pt x="0" y="81"/>
                  </a:cubicBezTo>
                  <a:cubicBezTo>
                    <a:pt x="0" y="104"/>
                    <a:pt x="8" y="124"/>
                    <a:pt x="17" y="139"/>
                  </a:cubicBezTo>
                  <a:cubicBezTo>
                    <a:pt x="22" y="147"/>
                    <a:pt x="27" y="153"/>
                    <a:pt x="32" y="157"/>
                  </a:cubicBezTo>
                  <a:cubicBezTo>
                    <a:pt x="37" y="161"/>
                    <a:pt x="41" y="163"/>
                    <a:pt x="45" y="163"/>
                  </a:cubicBezTo>
                  <a:cubicBezTo>
                    <a:pt x="49" y="163"/>
                    <a:pt x="53" y="161"/>
                    <a:pt x="56" y="156"/>
                  </a:cubicBezTo>
                  <a:cubicBezTo>
                    <a:pt x="60" y="150"/>
                    <a:pt x="64" y="139"/>
                    <a:pt x="67" y="126"/>
                  </a:cubicBezTo>
                  <a:cubicBezTo>
                    <a:pt x="69" y="112"/>
                    <a:pt x="71" y="97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21">
              <a:extLst>
                <a:ext uri="{FF2B5EF4-FFF2-40B4-BE49-F238E27FC236}">
                  <a16:creationId xmlns:a16="http://schemas.microsoft.com/office/drawing/2014/main" id="{B7C2DF2C-404D-49BF-AA61-A1EB142ED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7" y="2118"/>
              <a:ext cx="22" cy="29"/>
            </a:xfrm>
            <a:custGeom>
              <a:avLst/>
              <a:gdLst>
                <a:gd name="T0" fmla="*/ 28 w 7"/>
                <a:gd name="T1" fmla="*/ 32 h 9"/>
                <a:gd name="T2" fmla="*/ 0 w 7"/>
                <a:gd name="T3" fmla="*/ 61 h 9"/>
                <a:gd name="T4" fmla="*/ 0 w 7"/>
                <a:gd name="T5" fmla="*/ 61 h 9"/>
                <a:gd name="T6" fmla="*/ 28 w 7"/>
                <a:gd name="T7" fmla="*/ 32 h 9"/>
                <a:gd name="T8" fmla="*/ 88 w 7"/>
                <a:gd name="T9" fmla="*/ 32 h 9"/>
                <a:gd name="T10" fmla="*/ 189 w 7"/>
                <a:gd name="T11" fmla="*/ 300 h 9"/>
                <a:gd name="T12" fmla="*/ 88 w 7"/>
                <a:gd name="T13" fmla="*/ 32 h 9"/>
                <a:gd name="T14" fmla="*/ 88 w 7"/>
                <a:gd name="T15" fmla="*/ 0 h 9"/>
                <a:gd name="T16" fmla="*/ 88 w 7"/>
                <a:gd name="T17" fmla="*/ 0 h 9"/>
                <a:gd name="T18" fmla="*/ 88 w 7"/>
                <a:gd name="T19" fmla="*/ 0 h 9"/>
                <a:gd name="T20" fmla="*/ 88 w 7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9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moveTo>
                    <a:pt x="3" y="1"/>
                  </a:moveTo>
                  <a:cubicBezTo>
                    <a:pt x="4" y="3"/>
                    <a:pt x="5" y="6"/>
                    <a:pt x="6" y="9"/>
                  </a:cubicBezTo>
                  <a:cubicBezTo>
                    <a:pt x="7" y="6"/>
                    <a:pt x="7" y="2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22">
              <a:extLst>
                <a:ext uri="{FF2B5EF4-FFF2-40B4-BE49-F238E27FC236}">
                  <a16:creationId xmlns:a16="http://schemas.microsoft.com/office/drawing/2014/main" id="{4833827E-3932-49D2-944B-F5FF84298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134"/>
              <a:ext cx="45" cy="119"/>
            </a:xfrm>
            <a:custGeom>
              <a:avLst/>
              <a:gdLst>
                <a:gd name="T0" fmla="*/ 466 w 14"/>
                <a:gd name="T1" fmla="*/ 0 h 37"/>
                <a:gd name="T2" fmla="*/ 196 w 14"/>
                <a:gd name="T3" fmla="*/ 363 h 37"/>
                <a:gd name="T4" fmla="*/ 32 w 14"/>
                <a:gd name="T5" fmla="*/ 827 h 37"/>
                <a:gd name="T6" fmla="*/ 164 w 14"/>
                <a:gd name="T7" fmla="*/ 1232 h 37"/>
                <a:gd name="T8" fmla="*/ 164 w 14"/>
                <a:gd name="T9" fmla="*/ 1232 h 37"/>
                <a:gd name="T10" fmla="*/ 331 w 14"/>
                <a:gd name="T11" fmla="*/ 929 h 37"/>
                <a:gd name="T12" fmla="*/ 466 w 14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1" y="4"/>
                    <a:pt x="8" y="7"/>
                    <a:pt x="6" y="11"/>
                  </a:cubicBezTo>
                  <a:cubicBezTo>
                    <a:pt x="4" y="16"/>
                    <a:pt x="2" y="20"/>
                    <a:pt x="1" y="25"/>
                  </a:cubicBezTo>
                  <a:cubicBezTo>
                    <a:pt x="1" y="28"/>
                    <a:pt x="0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8" y="36"/>
                    <a:pt x="9" y="31"/>
                    <a:pt x="10" y="28"/>
                  </a:cubicBezTo>
                  <a:cubicBezTo>
                    <a:pt x="11" y="18"/>
                    <a:pt x="12" y="9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23">
              <a:extLst>
                <a:ext uri="{FF2B5EF4-FFF2-40B4-BE49-F238E27FC236}">
                  <a16:creationId xmlns:a16="http://schemas.microsoft.com/office/drawing/2014/main" id="{102F7124-08ED-4C30-8034-BCBAC495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124"/>
              <a:ext cx="36" cy="93"/>
            </a:xfrm>
            <a:custGeom>
              <a:avLst/>
              <a:gdLst>
                <a:gd name="T0" fmla="*/ 213 w 11"/>
                <a:gd name="T1" fmla="*/ 0 h 29"/>
                <a:gd name="T2" fmla="*/ 108 w 11"/>
                <a:gd name="T3" fmla="*/ 61 h 29"/>
                <a:gd name="T4" fmla="*/ 0 w 11"/>
                <a:gd name="T5" fmla="*/ 956 h 29"/>
                <a:gd name="T6" fmla="*/ 141 w 11"/>
                <a:gd name="T7" fmla="*/ 760 h 29"/>
                <a:gd name="T8" fmla="*/ 278 w 11"/>
                <a:gd name="T9" fmla="*/ 564 h 29"/>
                <a:gd name="T10" fmla="*/ 245 w 11"/>
                <a:gd name="T11" fmla="*/ 266 h 29"/>
                <a:gd name="T12" fmla="*/ 353 w 11"/>
                <a:gd name="T13" fmla="*/ 433 h 29"/>
                <a:gd name="T14" fmla="*/ 386 w 11"/>
                <a:gd name="T15" fmla="*/ 359 h 29"/>
                <a:gd name="T16" fmla="*/ 311 w 11"/>
                <a:gd name="T17" fmla="*/ 196 h 29"/>
                <a:gd name="T18" fmla="*/ 278 w 11"/>
                <a:gd name="T19" fmla="*/ 135 h 29"/>
                <a:gd name="T20" fmla="*/ 278 w 11"/>
                <a:gd name="T21" fmla="*/ 164 h 29"/>
                <a:gd name="T22" fmla="*/ 278 w 11"/>
                <a:gd name="T23" fmla="*/ 196 h 29"/>
                <a:gd name="T24" fmla="*/ 278 w 11"/>
                <a:gd name="T25" fmla="*/ 164 h 29"/>
                <a:gd name="T26" fmla="*/ 245 w 11"/>
                <a:gd name="T27" fmla="*/ 103 h 29"/>
                <a:gd name="T28" fmla="*/ 213 w 11"/>
                <a:gd name="T29" fmla="*/ 0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9">
                  <a:moveTo>
                    <a:pt x="6" y="0"/>
                  </a:moveTo>
                  <a:cubicBezTo>
                    <a:pt x="5" y="1"/>
                    <a:pt x="4" y="1"/>
                    <a:pt x="3" y="2"/>
                  </a:cubicBezTo>
                  <a:cubicBezTo>
                    <a:pt x="2" y="10"/>
                    <a:pt x="0" y="19"/>
                    <a:pt x="0" y="29"/>
                  </a:cubicBezTo>
                  <a:cubicBezTo>
                    <a:pt x="1" y="27"/>
                    <a:pt x="3" y="25"/>
                    <a:pt x="4" y="23"/>
                  </a:cubicBezTo>
                  <a:cubicBezTo>
                    <a:pt x="5" y="21"/>
                    <a:pt x="7" y="19"/>
                    <a:pt x="8" y="17"/>
                  </a:cubicBezTo>
                  <a:cubicBezTo>
                    <a:pt x="8" y="14"/>
                    <a:pt x="7" y="11"/>
                    <a:pt x="7" y="8"/>
                  </a:cubicBezTo>
                  <a:cubicBezTo>
                    <a:pt x="7" y="9"/>
                    <a:pt x="9" y="13"/>
                    <a:pt x="10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7" y="4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24">
              <a:extLst>
                <a:ext uri="{FF2B5EF4-FFF2-40B4-BE49-F238E27FC236}">
                  <a16:creationId xmlns:a16="http://schemas.microsoft.com/office/drawing/2014/main" id="{2B52D5B4-A048-4CDC-9DC3-2CE74C48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130"/>
              <a:ext cx="16" cy="94"/>
            </a:xfrm>
            <a:custGeom>
              <a:avLst/>
              <a:gdLst>
                <a:gd name="T0" fmla="*/ 163 w 5"/>
                <a:gd name="T1" fmla="*/ 0 h 29"/>
                <a:gd name="T2" fmla="*/ 134 w 5"/>
                <a:gd name="T3" fmla="*/ 32 h 29"/>
                <a:gd name="T4" fmla="*/ 0 w 5"/>
                <a:gd name="T5" fmla="*/ 989 h 29"/>
                <a:gd name="T6" fmla="*/ 32 w 5"/>
                <a:gd name="T7" fmla="*/ 956 h 29"/>
                <a:gd name="T8" fmla="*/ 61 w 5"/>
                <a:gd name="T9" fmla="*/ 924 h 29"/>
                <a:gd name="T10" fmla="*/ 163 w 5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9">
                  <a:moveTo>
                    <a:pt x="5" y="0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2" y="10"/>
                    <a:pt x="1" y="19"/>
                    <a:pt x="0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17"/>
                    <a:pt x="4" y="8"/>
                    <a:pt x="5" y="0"/>
                  </a:cubicBezTo>
                </a:path>
              </a:pathLst>
            </a:custGeom>
            <a:solidFill>
              <a:srgbClr val="B9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25">
              <a:extLst>
                <a:ext uri="{FF2B5EF4-FFF2-40B4-BE49-F238E27FC236}">
                  <a16:creationId xmlns:a16="http://schemas.microsoft.com/office/drawing/2014/main" id="{3368D599-1D9F-44E8-8C0B-65010353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50"/>
              <a:ext cx="9" cy="29"/>
            </a:xfrm>
            <a:custGeom>
              <a:avLst/>
              <a:gdLst>
                <a:gd name="T0" fmla="*/ 0 w 3"/>
                <a:gd name="T1" fmla="*/ 0 h 9"/>
                <a:gd name="T2" fmla="*/ 27 w 3"/>
                <a:gd name="T3" fmla="*/ 300 h 9"/>
                <a:gd name="T4" fmla="*/ 81 w 3"/>
                <a:gd name="T5" fmla="*/ 168 h 9"/>
                <a:gd name="T6" fmla="*/ 0 w 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2" y="8"/>
                    <a:pt x="3" y="6"/>
                    <a:pt x="3" y="5"/>
                  </a:cubicBezTo>
                  <a:cubicBezTo>
                    <a:pt x="2" y="5"/>
                    <a:pt x="0" y="1"/>
                    <a:pt x="0" y="0"/>
                  </a:cubicBezTo>
                </a:path>
              </a:pathLst>
            </a:custGeom>
            <a:solidFill>
              <a:srgbClr val="D8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26">
              <a:extLst>
                <a:ext uri="{FF2B5EF4-FFF2-40B4-BE49-F238E27FC236}">
                  <a16:creationId xmlns:a16="http://schemas.microsoft.com/office/drawing/2014/main" id="{D62FFA51-ABA0-4C35-BE54-D90B5D26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127"/>
              <a:ext cx="16" cy="29"/>
            </a:xfrm>
            <a:custGeom>
              <a:avLst/>
              <a:gdLst>
                <a:gd name="T0" fmla="*/ 0 w 5"/>
                <a:gd name="T1" fmla="*/ 0 h 9"/>
                <a:gd name="T2" fmla="*/ 32 w 5"/>
                <a:gd name="T3" fmla="*/ 168 h 9"/>
                <a:gd name="T4" fmla="*/ 134 w 5"/>
                <a:gd name="T5" fmla="*/ 300 h 9"/>
                <a:gd name="T6" fmla="*/ 102 w 5"/>
                <a:gd name="T7" fmla="*/ 197 h 9"/>
                <a:gd name="T8" fmla="*/ 102 w 5"/>
                <a:gd name="T9" fmla="*/ 168 h 9"/>
                <a:gd name="T10" fmla="*/ 102 w 5"/>
                <a:gd name="T11" fmla="*/ 197 h 9"/>
                <a:gd name="T12" fmla="*/ 134 w 5"/>
                <a:gd name="T13" fmla="*/ 271 h 9"/>
                <a:gd name="T14" fmla="*/ 163 w 5"/>
                <a:gd name="T15" fmla="*/ 238 h 9"/>
                <a:gd name="T16" fmla="*/ 134 w 5"/>
                <a:gd name="T17" fmla="*/ 197 h 9"/>
                <a:gd name="T18" fmla="*/ 61 w 5"/>
                <a:gd name="T19" fmla="*/ 0 h 9"/>
                <a:gd name="T20" fmla="*/ 61 w 5"/>
                <a:gd name="T21" fmla="*/ 61 h 9"/>
                <a:gd name="T22" fmla="*/ 102 w 5"/>
                <a:gd name="T23" fmla="*/ 168 h 9"/>
                <a:gd name="T24" fmla="*/ 61 w 5"/>
                <a:gd name="T25" fmla="*/ 61 h 9"/>
                <a:gd name="T26" fmla="*/ 32 w 5"/>
                <a:gd name="T27" fmla="*/ 32 h 9"/>
                <a:gd name="T28" fmla="*/ 32 w 5"/>
                <a:gd name="T29" fmla="*/ 32 h 9"/>
                <a:gd name="T30" fmla="*/ 32 w 5"/>
                <a:gd name="T31" fmla="*/ 61 h 9"/>
                <a:gd name="T32" fmla="*/ 32 w 5"/>
                <a:gd name="T33" fmla="*/ 32 h 9"/>
                <a:gd name="T34" fmla="*/ 0 w 5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3" y="7"/>
                    <a:pt x="4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2" y="1"/>
                    <a:pt x="1" y="1"/>
                    <a:pt x="2" y="2"/>
                  </a:cubicBezTo>
                  <a:cubicBezTo>
                    <a:pt x="2" y="2"/>
                    <a:pt x="3" y="4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127">
              <a:extLst>
                <a:ext uri="{FF2B5EF4-FFF2-40B4-BE49-F238E27FC236}">
                  <a16:creationId xmlns:a16="http://schemas.microsoft.com/office/drawing/2014/main" id="{70AF472C-3796-43C6-80F3-2F75565C2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" y="2143"/>
              <a:ext cx="3" cy="13"/>
            </a:xfrm>
            <a:custGeom>
              <a:avLst/>
              <a:gdLst>
                <a:gd name="T0" fmla="*/ 0 w 1"/>
                <a:gd name="T1" fmla="*/ 33 h 4"/>
                <a:gd name="T2" fmla="*/ 27 w 1"/>
                <a:gd name="T3" fmla="*/ 137 h 4"/>
                <a:gd name="T4" fmla="*/ 27 w 1"/>
                <a:gd name="T5" fmla="*/ 137 h 4"/>
                <a:gd name="T6" fmla="*/ 27 w 1"/>
                <a:gd name="T7" fmla="*/ 107 h 4"/>
                <a:gd name="T8" fmla="*/ 0 w 1"/>
                <a:gd name="T9" fmla="*/ 33 h 4"/>
                <a:gd name="T10" fmla="*/ 0 w 1"/>
                <a:gd name="T11" fmla="*/ 0 h 4"/>
                <a:gd name="T12" fmla="*/ 0 w 1"/>
                <a:gd name="T13" fmla="*/ 33 h 4"/>
                <a:gd name="T14" fmla="*/ 0 w 1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8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128">
              <a:extLst>
                <a:ext uri="{FF2B5EF4-FFF2-40B4-BE49-F238E27FC236}">
                  <a16:creationId xmlns:a16="http://schemas.microsoft.com/office/drawing/2014/main" id="{F899EEEF-D0A7-4932-AA5D-921CC87D5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4" y="2118"/>
              <a:ext cx="22" cy="41"/>
            </a:xfrm>
            <a:custGeom>
              <a:avLst/>
              <a:gdLst>
                <a:gd name="T0" fmla="*/ 88 w 7"/>
                <a:gd name="T1" fmla="*/ 249 h 13"/>
                <a:gd name="T2" fmla="*/ 157 w 7"/>
                <a:gd name="T3" fmla="*/ 407 h 13"/>
                <a:gd name="T4" fmla="*/ 157 w 7"/>
                <a:gd name="T5" fmla="*/ 407 h 13"/>
                <a:gd name="T6" fmla="*/ 189 w 7"/>
                <a:gd name="T7" fmla="*/ 378 h 13"/>
                <a:gd name="T8" fmla="*/ 189 w 7"/>
                <a:gd name="T9" fmla="*/ 378 h 13"/>
                <a:gd name="T10" fmla="*/ 88 w 7"/>
                <a:gd name="T11" fmla="*/ 249 h 13"/>
                <a:gd name="T12" fmla="*/ 60 w 7"/>
                <a:gd name="T13" fmla="*/ 218 h 13"/>
                <a:gd name="T14" fmla="*/ 60 w 7"/>
                <a:gd name="T15" fmla="*/ 249 h 13"/>
                <a:gd name="T16" fmla="*/ 60 w 7"/>
                <a:gd name="T17" fmla="*/ 218 h 13"/>
                <a:gd name="T18" fmla="*/ 129 w 7"/>
                <a:gd name="T19" fmla="*/ 158 h 13"/>
                <a:gd name="T20" fmla="*/ 157 w 7"/>
                <a:gd name="T21" fmla="*/ 249 h 13"/>
                <a:gd name="T22" fmla="*/ 129 w 7"/>
                <a:gd name="T23" fmla="*/ 158 h 13"/>
                <a:gd name="T24" fmla="*/ 88 w 7"/>
                <a:gd name="T25" fmla="*/ 129 h 13"/>
                <a:gd name="T26" fmla="*/ 88 w 7"/>
                <a:gd name="T27" fmla="*/ 158 h 13"/>
                <a:gd name="T28" fmla="*/ 88 w 7"/>
                <a:gd name="T29" fmla="*/ 129 h 13"/>
                <a:gd name="T30" fmla="*/ 129 w 7"/>
                <a:gd name="T31" fmla="*/ 0 h 13"/>
                <a:gd name="T32" fmla="*/ 60 w 7"/>
                <a:gd name="T33" fmla="*/ 28 h 13"/>
                <a:gd name="T34" fmla="*/ 28 w 7"/>
                <a:gd name="T35" fmla="*/ 60 h 13"/>
                <a:gd name="T36" fmla="*/ 28 w 7"/>
                <a:gd name="T37" fmla="*/ 60 h 13"/>
                <a:gd name="T38" fmla="*/ 0 w 7"/>
                <a:gd name="T39" fmla="*/ 60 h 13"/>
                <a:gd name="T40" fmla="*/ 28 w 7"/>
                <a:gd name="T41" fmla="*/ 158 h 13"/>
                <a:gd name="T42" fmla="*/ 60 w 7"/>
                <a:gd name="T43" fmla="*/ 218 h 13"/>
                <a:gd name="T44" fmla="*/ 60 w 7"/>
                <a:gd name="T45" fmla="*/ 189 h 13"/>
                <a:gd name="T46" fmla="*/ 88 w 7"/>
                <a:gd name="T47" fmla="*/ 249 h 13"/>
                <a:gd name="T48" fmla="*/ 60 w 7"/>
                <a:gd name="T49" fmla="*/ 88 h 13"/>
                <a:gd name="T50" fmla="*/ 88 w 7"/>
                <a:gd name="T51" fmla="*/ 129 h 13"/>
                <a:gd name="T52" fmla="*/ 88 w 7"/>
                <a:gd name="T53" fmla="*/ 129 h 13"/>
                <a:gd name="T54" fmla="*/ 129 w 7"/>
                <a:gd name="T55" fmla="*/ 158 h 13"/>
                <a:gd name="T56" fmla="*/ 129 w 7"/>
                <a:gd name="T57" fmla="*/ 88 h 13"/>
                <a:gd name="T58" fmla="*/ 189 w 7"/>
                <a:gd name="T59" fmla="*/ 278 h 13"/>
                <a:gd name="T60" fmla="*/ 217 w 7"/>
                <a:gd name="T61" fmla="*/ 319 h 13"/>
                <a:gd name="T62" fmla="*/ 217 w 7"/>
                <a:gd name="T63" fmla="*/ 278 h 13"/>
                <a:gd name="T64" fmla="*/ 129 w 7"/>
                <a:gd name="T65" fmla="*/ 28 h 13"/>
                <a:gd name="T66" fmla="*/ 88 w 7"/>
                <a:gd name="T67" fmla="*/ 0 h 13"/>
                <a:gd name="T68" fmla="*/ 129 w 7"/>
                <a:gd name="T69" fmla="*/ 0 h 13"/>
                <a:gd name="T70" fmla="*/ 129 w 7"/>
                <a:gd name="T71" fmla="*/ 0 h 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" h="13">
                  <a:moveTo>
                    <a:pt x="3" y="8"/>
                  </a:moveTo>
                  <a:cubicBezTo>
                    <a:pt x="4" y="9"/>
                    <a:pt x="5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0"/>
                    <a:pt x="4" y="9"/>
                    <a:pt x="3" y="8"/>
                  </a:cubicBezTo>
                  <a:moveTo>
                    <a:pt x="2" y="7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moveTo>
                    <a:pt x="4" y="5"/>
                  </a:moveTo>
                  <a:cubicBezTo>
                    <a:pt x="4" y="6"/>
                    <a:pt x="4" y="7"/>
                    <a:pt x="5" y="8"/>
                  </a:cubicBezTo>
                  <a:cubicBezTo>
                    <a:pt x="5" y="7"/>
                    <a:pt x="4" y="5"/>
                    <a:pt x="4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5"/>
                    <a:pt x="5" y="7"/>
                    <a:pt x="6" y="9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5" y="3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129">
              <a:extLst>
                <a:ext uri="{FF2B5EF4-FFF2-40B4-BE49-F238E27FC236}">
                  <a16:creationId xmlns:a16="http://schemas.microsoft.com/office/drawing/2014/main" id="{762E6E8E-852F-4D4E-B083-D817B7F88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" y="2114"/>
              <a:ext cx="58" cy="84"/>
            </a:xfrm>
            <a:custGeom>
              <a:avLst/>
              <a:gdLst>
                <a:gd name="T0" fmla="*/ 541 w 18"/>
                <a:gd name="T1" fmla="*/ 772 h 26"/>
                <a:gd name="T2" fmla="*/ 467 w 18"/>
                <a:gd name="T3" fmla="*/ 772 h 26"/>
                <a:gd name="T4" fmla="*/ 467 w 18"/>
                <a:gd name="T5" fmla="*/ 876 h 26"/>
                <a:gd name="T6" fmla="*/ 541 w 18"/>
                <a:gd name="T7" fmla="*/ 772 h 26"/>
                <a:gd name="T8" fmla="*/ 541 w 18"/>
                <a:gd name="T9" fmla="*/ 772 h 26"/>
                <a:gd name="T10" fmla="*/ 197 w 18"/>
                <a:gd name="T11" fmla="*/ 0 h 26"/>
                <a:gd name="T12" fmla="*/ 197 w 18"/>
                <a:gd name="T13" fmla="*/ 32 h 26"/>
                <a:gd name="T14" fmla="*/ 271 w 18"/>
                <a:gd name="T15" fmla="*/ 239 h 26"/>
                <a:gd name="T16" fmla="*/ 300 w 18"/>
                <a:gd name="T17" fmla="*/ 271 h 26"/>
                <a:gd name="T18" fmla="*/ 332 w 18"/>
                <a:gd name="T19" fmla="*/ 271 h 26"/>
                <a:gd name="T20" fmla="*/ 364 w 18"/>
                <a:gd name="T21" fmla="*/ 197 h 26"/>
                <a:gd name="T22" fmla="*/ 332 w 18"/>
                <a:gd name="T23" fmla="*/ 271 h 26"/>
                <a:gd name="T24" fmla="*/ 332 w 18"/>
                <a:gd name="T25" fmla="*/ 407 h 26"/>
                <a:gd name="T26" fmla="*/ 406 w 18"/>
                <a:gd name="T27" fmla="*/ 375 h 26"/>
                <a:gd name="T28" fmla="*/ 435 w 18"/>
                <a:gd name="T29" fmla="*/ 543 h 26"/>
                <a:gd name="T30" fmla="*/ 499 w 18"/>
                <a:gd name="T31" fmla="*/ 468 h 26"/>
                <a:gd name="T32" fmla="*/ 499 w 18"/>
                <a:gd name="T33" fmla="*/ 468 h 26"/>
                <a:gd name="T34" fmla="*/ 499 w 18"/>
                <a:gd name="T35" fmla="*/ 468 h 26"/>
                <a:gd name="T36" fmla="*/ 467 w 18"/>
                <a:gd name="T37" fmla="*/ 772 h 26"/>
                <a:gd name="T38" fmla="*/ 541 w 18"/>
                <a:gd name="T39" fmla="*/ 678 h 26"/>
                <a:gd name="T40" fmla="*/ 271 w 18"/>
                <a:gd name="T41" fmla="*/ 32 h 26"/>
                <a:gd name="T42" fmla="*/ 271 w 18"/>
                <a:gd name="T43" fmla="*/ 197 h 26"/>
                <a:gd name="T44" fmla="*/ 271 w 18"/>
                <a:gd name="T45" fmla="*/ 32 h 26"/>
                <a:gd name="T46" fmla="*/ 197 w 18"/>
                <a:gd name="T47" fmla="*/ 0 h 26"/>
                <a:gd name="T48" fmla="*/ 103 w 18"/>
                <a:gd name="T49" fmla="*/ 0 h 26"/>
                <a:gd name="T50" fmla="*/ 32 w 18"/>
                <a:gd name="T51" fmla="*/ 168 h 26"/>
                <a:gd name="T52" fmla="*/ 103 w 18"/>
                <a:gd name="T53" fmla="*/ 0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26">
                  <a:moveTo>
                    <a:pt x="16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5" y="25"/>
                    <a:pt x="15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9" y="11"/>
                    <a:pt x="10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4"/>
                    <a:pt x="12" y="16"/>
                    <a:pt x="13" y="16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7"/>
                    <a:pt x="14" y="20"/>
                    <a:pt x="14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8" y="12"/>
                    <a:pt x="14" y="3"/>
                    <a:pt x="8" y="1"/>
                  </a:cubicBezTo>
                  <a:cubicBezTo>
                    <a:pt x="8" y="2"/>
                    <a:pt x="8" y="4"/>
                    <a:pt x="8" y="6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moveTo>
                    <a:pt x="3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2" y="3"/>
                    <a:pt x="2" y="2"/>
                    <a:pt x="3" y="0"/>
                  </a:cubicBezTo>
                </a:path>
              </a:pathLst>
            </a:custGeom>
            <a:solidFill>
              <a:srgbClr val="E1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130">
              <a:extLst>
                <a:ext uri="{FF2B5EF4-FFF2-40B4-BE49-F238E27FC236}">
                  <a16:creationId xmlns:a16="http://schemas.microsoft.com/office/drawing/2014/main" id="{6C8ADFAC-BE4A-44F3-BDCC-5040A44AA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2" y="2114"/>
              <a:ext cx="45" cy="91"/>
            </a:xfrm>
            <a:custGeom>
              <a:avLst/>
              <a:gdLst>
                <a:gd name="T0" fmla="*/ 331 w 14"/>
                <a:gd name="T1" fmla="*/ 211 h 28"/>
                <a:gd name="T2" fmla="*/ 299 w 14"/>
                <a:gd name="T3" fmla="*/ 276 h 28"/>
                <a:gd name="T4" fmla="*/ 331 w 14"/>
                <a:gd name="T5" fmla="*/ 211 h 28"/>
                <a:gd name="T6" fmla="*/ 103 w 14"/>
                <a:gd name="T7" fmla="*/ 0 h 28"/>
                <a:gd name="T8" fmla="*/ 61 w 14"/>
                <a:gd name="T9" fmla="*/ 0 h 28"/>
                <a:gd name="T10" fmla="*/ 0 w 14"/>
                <a:gd name="T11" fmla="*/ 169 h 28"/>
                <a:gd name="T12" fmla="*/ 0 w 14"/>
                <a:gd name="T13" fmla="*/ 169 h 28"/>
                <a:gd name="T14" fmla="*/ 103 w 14"/>
                <a:gd name="T15" fmla="*/ 445 h 28"/>
                <a:gd name="T16" fmla="*/ 331 w 14"/>
                <a:gd name="T17" fmla="*/ 962 h 28"/>
                <a:gd name="T18" fmla="*/ 402 w 14"/>
                <a:gd name="T19" fmla="*/ 897 h 28"/>
                <a:gd name="T20" fmla="*/ 434 w 14"/>
                <a:gd name="T21" fmla="*/ 897 h 28"/>
                <a:gd name="T22" fmla="*/ 434 w 14"/>
                <a:gd name="T23" fmla="*/ 793 h 28"/>
                <a:gd name="T24" fmla="*/ 402 w 14"/>
                <a:gd name="T25" fmla="*/ 793 h 28"/>
                <a:gd name="T26" fmla="*/ 402 w 14"/>
                <a:gd name="T27" fmla="*/ 793 h 28"/>
                <a:gd name="T28" fmla="*/ 402 w 14"/>
                <a:gd name="T29" fmla="*/ 793 h 28"/>
                <a:gd name="T30" fmla="*/ 402 w 14"/>
                <a:gd name="T31" fmla="*/ 793 h 28"/>
                <a:gd name="T32" fmla="*/ 434 w 14"/>
                <a:gd name="T33" fmla="*/ 793 h 28"/>
                <a:gd name="T34" fmla="*/ 466 w 14"/>
                <a:gd name="T35" fmla="*/ 488 h 28"/>
                <a:gd name="T36" fmla="*/ 402 w 14"/>
                <a:gd name="T37" fmla="*/ 549 h 28"/>
                <a:gd name="T38" fmla="*/ 363 w 14"/>
                <a:gd name="T39" fmla="*/ 380 h 28"/>
                <a:gd name="T40" fmla="*/ 299 w 14"/>
                <a:gd name="T41" fmla="*/ 413 h 28"/>
                <a:gd name="T42" fmla="*/ 299 w 14"/>
                <a:gd name="T43" fmla="*/ 276 h 28"/>
                <a:gd name="T44" fmla="*/ 270 w 14"/>
                <a:gd name="T45" fmla="*/ 276 h 28"/>
                <a:gd name="T46" fmla="*/ 238 w 14"/>
                <a:gd name="T47" fmla="*/ 244 h 28"/>
                <a:gd name="T48" fmla="*/ 164 w 14"/>
                <a:gd name="T49" fmla="*/ 33 h 28"/>
                <a:gd name="T50" fmla="*/ 164 w 14"/>
                <a:gd name="T51" fmla="*/ 0 h 28"/>
                <a:gd name="T52" fmla="*/ 135 w 14"/>
                <a:gd name="T53" fmla="*/ 0 h 28"/>
                <a:gd name="T54" fmla="*/ 103 w 14"/>
                <a:gd name="T55" fmla="*/ 0 h 28"/>
                <a:gd name="T56" fmla="*/ 103 w 14"/>
                <a:gd name="T57" fmla="*/ 0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" h="28">
                  <a:moveTo>
                    <a:pt x="10" y="6"/>
                  </a:moveTo>
                  <a:cubicBezTo>
                    <a:pt x="10" y="6"/>
                    <a:pt x="9" y="7"/>
                    <a:pt x="9" y="8"/>
                  </a:cubicBezTo>
                  <a:cubicBezTo>
                    <a:pt x="9" y="7"/>
                    <a:pt x="10" y="7"/>
                    <a:pt x="10" y="6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9"/>
                    <a:pt x="3" y="10"/>
                    <a:pt x="3" y="13"/>
                  </a:cubicBezTo>
                  <a:cubicBezTo>
                    <a:pt x="6" y="16"/>
                    <a:pt x="8" y="21"/>
                    <a:pt x="10" y="28"/>
                  </a:cubicBezTo>
                  <a:cubicBezTo>
                    <a:pt x="11" y="28"/>
                    <a:pt x="11" y="27"/>
                    <a:pt x="12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3" y="25"/>
                    <a:pt x="13" y="24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0"/>
                    <a:pt x="14" y="17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1"/>
                    <a:pt x="8" y="9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5" y="6"/>
                    <a:pt x="5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6F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131">
              <a:extLst>
                <a:ext uri="{FF2B5EF4-FFF2-40B4-BE49-F238E27FC236}">
                  <a16:creationId xmlns:a16="http://schemas.microsoft.com/office/drawing/2014/main" id="{050D90F7-5FDE-4B7A-AEB2-B3F323658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156"/>
              <a:ext cx="29" cy="49"/>
            </a:xfrm>
            <a:custGeom>
              <a:avLst/>
              <a:gdLst>
                <a:gd name="T0" fmla="*/ 61 w 9"/>
                <a:gd name="T1" fmla="*/ 0 h 15"/>
                <a:gd name="T2" fmla="*/ 61 w 9"/>
                <a:gd name="T3" fmla="*/ 75 h 15"/>
                <a:gd name="T4" fmla="*/ 32 w 9"/>
                <a:gd name="T5" fmla="*/ 385 h 15"/>
                <a:gd name="T6" fmla="*/ 238 w 9"/>
                <a:gd name="T7" fmla="*/ 523 h 15"/>
                <a:gd name="T8" fmla="*/ 300 w 9"/>
                <a:gd name="T9" fmla="*/ 523 h 15"/>
                <a:gd name="T10" fmla="*/ 61 w 9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7" y="8"/>
                    <a:pt x="5" y="3"/>
                    <a:pt x="2" y="0"/>
                  </a:cubicBezTo>
                </a:path>
              </a:pathLst>
            </a:custGeom>
            <a:solidFill>
              <a:srgbClr val="BE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132">
              <a:extLst>
                <a:ext uri="{FF2B5EF4-FFF2-40B4-BE49-F238E27FC236}">
                  <a16:creationId xmlns:a16="http://schemas.microsoft.com/office/drawing/2014/main" id="{FA851896-71AF-4977-A9C8-B7EAF3434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118"/>
              <a:ext cx="1" cy="16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63 h 5"/>
                <a:gd name="T4" fmla="*/ 0 w 1"/>
                <a:gd name="T5" fmla="*/ 0 h 5"/>
                <a:gd name="T6" fmla="*/ 0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B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133">
              <a:extLst>
                <a:ext uri="{FF2B5EF4-FFF2-40B4-BE49-F238E27FC236}">
                  <a16:creationId xmlns:a16="http://schemas.microsoft.com/office/drawing/2014/main" id="{EF55CE2A-C280-4ABE-B837-A554F091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179"/>
              <a:ext cx="3" cy="6"/>
            </a:xfrm>
            <a:custGeom>
              <a:avLst/>
              <a:gdLst>
                <a:gd name="T0" fmla="*/ 27 w 1"/>
                <a:gd name="T1" fmla="*/ 0 h 2"/>
                <a:gd name="T2" fmla="*/ 0 w 1"/>
                <a:gd name="T3" fmla="*/ 54 h 2"/>
                <a:gd name="T4" fmla="*/ 27 w 1"/>
                <a:gd name="T5" fmla="*/ 54 h 2"/>
                <a:gd name="T6" fmla="*/ 2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1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134">
              <a:extLst>
                <a:ext uri="{FF2B5EF4-FFF2-40B4-BE49-F238E27FC236}">
                  <a16:creationId xmlns:a16="http://schemas.microsoft.com/office/drawing/2014/main" id="{1213B183-CDFD-4160-9137-E4B956BCB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179"/>
              <a:ext cx="10" cy="9"/>
            </a:xfrm>
            <a:custGeom>
              <a:avLst/>
              <a:gdLst>
                <a:gd name="T0" fmla="*/ 0 w 3"/>
                <a:gd name="T1" fmla="*/ 81 h 3"/>
                <a:gd name="T2" fmla="*/ 0 w 3"/>
                <a:gd name="T3" fmla="*/ 81 h 3"/>
                <a:gd name="T4" fmla="*/ 0 w 3"/>
                <a:gd name="T5" fmla="*/ 81 h 3"/>
                <a:gd name="T6" fmla="*/ 0 w 3"/>
                <a:gd name="T7" fmla="*/ 81 h 3"/>
                <a:gd name="T8" fmla="*/ 110 w 3"/>
                <a:gd name="T9" fmla="*/ 0 h 3"/>
                <a:gd name="T10" fmla="*/ 33 w 3"/>
                <a:gd name="T11" fmla="*/ 81 h 3"/>
                <a:gd name="T12" fmla="*/ 0 w 3"/>
                <a:gd name="T13" fmla="*/ 81 h 3"/>
                <a:gd name="T14" fmla="*/ 33 w 3"/>
                <a:gd name="T15" fmla="*/ 81 h 3"/>
                <a:gd name="T16" fmla="*/ 110 w 3"/>
                <a:gd name="T17" fmla="*/ 81 h 3"/>
                <a:gd name="T18" fmla="*/ 110 w 3"/>
                <a:gd name="T19" fmla="*/ 81 h 3"/>
                <a:gd name="T20" fmla="*/ 110 w 3"/>
                <a:gd name="T21" fmla="*/ 54 h 3"/>
                <a:gd name="T22" fmla="*/ 77 w 3"/>
                <a:gd name="T23" fmla="*/ 54 h 3"/>
                <a:gd name="T24" fmla="*/ 110 w 3"/>
                <a:gd name="T25" fmla="*/ 0 h 3"/>
                <a:gd name="T26" fmla="*/ 110 w 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B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135">
              <a:extLst>
                <a:ext uri="{FF2B5EF4-FFF2-40B4-BE49-F238E27FC236}">
                  <a16:creationId xmlns:a16="http://schemas.microsoft.com/office/drawing/2014/main" id="{5E202721-12DD-4652-A36E-11CCA94C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989"/>
              <a:ext cx="219" cy="573"/>
            </a:xfrm>
            <a:custGeom>
              <a:avLst/>
              <a:gdLst>
                <a:gd name="T0" fmla="*/ 570 w 68"/>
                <a:gd name="T1" fmla="*/ 1896 h 178"/>
                <a:gd name="T2" fmla="*/ 705 w 68"/>
                <a:gd name="T3" fmla="*/ 4072 h 178"/>
                <a:gd name="T4" fmla="*/ 435 w 68"/>
                <a:gd name="T5" fmla="*/ 5109 h 178"/>
                <a:gd name="T6" fmla="*/ 167 w 68"/>
                <a:gd name="T7" fmla="*/ 5875 h 178"/>
                <a:gd name="T8" fmla="*/ 631 w 68"/>
                <a:gd name="T9" fmla="*/ 5833 h 178"/>
                <a:gd name="T10" fmla="*/ 1205 w 68"/>
                <a:gd name="T11" fmla="*/ 5234 h 178"/>
                <a:gd name="T12" fmla="*/ 1430 w 68"/>
                <a:gd name="T13" fmla="*/ 3502 h 178"/>
                <a:gd name="T14" fmla="*/ 1804 w 68"/>
                <a:gd name="T15" fmla="*/ 1803 h 178"/>
                <a:gd name="T16" fmla="*/ 1401 w 68"/>
                <a:gd name="T17" fmla="*/ 299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78">
                  <a:moveTo>
                    <a:pt x="17" y="57"/>
                  </a:moveTo>
                  <a:cubicBezTo>
                    <a:pt x="15" y="78"/>
                    <a:pt x="22" y="100"/>
                    <a:pt x="21" y="122"/>
                  </a:cubicBezTo>
                  <a:cubicBezTo>
                    <a:pt x="20" y="133"/>
                    <a:pt x="17" y="143"/>
                    <a:pt x="13" y="153"/>
                  </a:cubicBezTo>
                  <a:cubicBezTo>
                    <a:pt x="11" y="158"/>
                    <a:pt x="0" y="172"/>
                    <a:pt x="5" y="176"/>
                  </a:cubicBezTo>
                  <a:cubicBezTo>
                    <a:pt x="7" y="178"/>
                    <a:pt x="17" y="176"/>
                    <a:pt x="19" y="175"/>
                  </a:cubicBezTo>
                  <a:cubicBezTo>
                    <a:pt x="27" y="172"/>
                    <a:pt x="33" y="165"/>
                    <a:pt x="36" y="157"/>
                  </a:cubicBezTo>
                  <a:cubicBezTo>
                    <a:pt x="41" y="141"/>
                    <a:pt x="41" y="123"/>
                    <a:pt x="43" y="105"/>
                  </a:cubicBezTo>
                  <a:cubicBezTo>
                    <a:pt x="44" y="87"/>
                    <a:pt x="49" y="71"/>
                    <a:pt x="54" y="54"/>
                  </a:cubicBezTo>
                  <a:cubicBezTo>
                    <a:pt x="57" y="41"/>
                    <a:pt x="68" y="0"/>
                    <a:pt x="42" y="9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136">
              <a:extLst>
                <a:ext uri="{FF2B5EF4-FFF2-40B4-BE49-F238E27FC236}">
                  <a16:creationId xmlns:a16="http://schemas.microsoft.com/office/drawing/2014/main" id="{E0F26BDF-C911-4AB0-A1F9-F92D80DD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072"/>
              <a:ext cx="2013" cy="571"/>
            </a:xfrm>
            <a:custGeom>
              <a:avLst/>
              <a:gdLst>
                <a:gd name="T0" fmla="*/ 20851 w 625"/>
                <a:gd name="T1" fmla="*/ 3123 h 177"/>
                <a:gd name="T2" fmla="*/ 19814 w 625"/>
                <a:gd name="T3" fmla="*/ 2249 h 177"/>
                <a:gd name="T4" fmla="*/ 14532 w 625"/>
                <a:gd name="T5" fmla="*/ 1978 h 177"/>
                <a:gd name="T6" fmla="*/ 9389 w 625"/>
                <a:gd name="T7" fmla="*/ 1407 h 177"/>
                <a:gd name="T8" fmla="*/ 4181 w 625"/>
                <a:gd name="T9" fmla="*/ 500 h 177"/>
                <a:gd name="T10" fmla="*/ 1069 w 625"/>
                <a:gd name="T11" fmla="*/ 0 h 177"/>
                <a:gd name="T12" fmla="*/ 0 w 625"/>
                <a:gd name="T13" fmla="*/ 3665 h 177"/>
                <a:gd name="T14" fmla="*/ 767 w 625"/>
                <a:gd name="T15" fmla="*/ 3797 h 177"/>
                <a:gd name="T16" fmla="*/ 7885 w 625"/>
                <a:gd name="T17" fmla="*/ 5807 h 177"/>
                <a:gd name="T18" fmla="*/ 19876 w 625"/>
                <a:gd name="T19" fmla="*/ 5942 h 177"/>
                <a:gd name="T20" fmla="*/ 20716 w 625"/>
                <a:gd name="T21" fmla="*/ 5100 h 177"/>
                <a:gd name="T22" fmla="*/ 20549 w 625"/>
                <a:gd name="T23" fmla="*/ 4497 h 177"/>
                <a:gd name="T24" fmla="*/ 20851 w 625"/>
                <a:gd name="T25" fmla="*/ 3123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5" h="177">
                  <a:moveTo>
                    <a:pt x="624" y="93"/>
                  </a:moveTo>
                  <a:cubicBezTo>
                    <a:pt x="624" y="93"/>
                    <a:pt x="601" y="74"/>
                    <a:pt x="593" y="67"/>
                  </a:cubicBezTo>
                  <a:cubicBezTo>
                    <a:pt x="593" y="67"/>
                    <a:pt x="477" y="59"/>
                    <a:pt x="435" y="59"/>
                  </a:cubicBezTo>
                  <a:cubicBezTo>
                    <a:pt x="393" y="59"/>
                    <a:pt x="338" y="59"/>
                    <a:pt x="281" y="42"/>
                  </a:cubicBezTo>
                  <a:cubicBezTo>
                    <a:pt x="224" y="25"/>
                    <a:pt x="146" y="18"/>
                    <a:pt x="125" y="15"/>
                  </a:cubicBezTo>
                  <a:cubicBezTo>
                    <a:pt x="104" y="12"/>
                    <a:pt x="47" y="12"/>
                    <a:pt x="32" y="0"/>
                  </a:cubicBezTo>
                  <a:cubicBezTo>
                    <a:pt x="32" y="0"/>
                    <a:pt x="6" y="34"/>
                    <a:pt x="0" y="109"/>
                  </a:cubicBezTo>
                  <a:cubicBezTo>
                    <a:pt x="0" y="109"/>
                    <a:pt x="8" y="107"/>
                    <a:pt x="23" y="113"/>
                  </a:cubicBezTo>
                  <a:cubicBezTo>
                    <a:pt x="39" y="119"/>
                    <a:pt x="171" y="169"/>
                    <a:pt x="236" y="173"/>
                  </a:cubicBezTo>
                  <a:cubicBezTo>
                    <a:pt x="301" y="177"/>
                    <a:pt x="595" y="177"/>
                    <a:pt x="595" y="177"/>
                  </a:cubicBezTo>
                  <a:cubicBezTo>
                    <a:pt x="595" y="177"/>
                    <a:pt x="600" y="159"/>
                    <a:pt x="620" y="152"/>
                  </a:cubicBezTo>
                  <a:cubicBezTo>
                    <a:pt x="620" y="152"/>
                    <a:pt x="612" y="142"/>
                    <a:pt x="615" y="134"/>
                  </a:cubicBezTo>
                  <a:cubicBezTo>
                    <a:pt x="619" y="126"/>
                    <a:pt x="625" y="101"/>
                    <a:pt x="624" y="93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137">
              <a:extLst>
                <a:ext uri="{FF2B5EF4-FFF2-40B4-BE49-F238E27FC236}">
                  <a16:creationId xmlns:a16="http://schemas.microsoft.com/office/drawing/2014/main" id="{D21BABDA-D489-4798-BECB-CD533BA28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069"/>
              <a:ext cx="2016" cy="580"/>
            </a:xfrm>
            <a:custGeom>
              <a:avLst/>
              <a:gdLst>
                <a:gd name="T0" fmla="*/ 20907 w 626"/>
                <a:gd name="T1" fmla="*/ 3116 h 180"/>
                <a:gd name="T2" fmla="*/ 19870 w 626"/>
                <a:gd name="T3" fmla="*/ 2210 h 180"/>
                <a:gd name="T4" fmla="*/ 14563 w 626"/>
                <a:gd name="T5" fmla="*/ 1943 h 180"/>
                <a:gd name="T6" fmla="*/ 9417 w 626"/>
                <a:gd name="T7" fmla="*/ 1402 h 180"/>
                <a:gd name="T8" fmla="*/ 2573 w 626"/>
                <a:gd name="T9" fmla="*/ 332 h 180"/>
                <a:gd name="T10" fmla="*/ 1130 w 626"/>
                <a:gd name="T11" fmla="*/ 0 h 180"/>
                <a:gd name="T12" fmla="*/ 1069 w 626"/>
                <a:gd name="T13" fmla="*/ 0 h 180"/>
                <a:gd name="T14" fmla="*/ 0 w 626"/>
                <a:gd name="T15" fmla="*/ 3718 h 180"/>
                <a:gd name="T16" fmla="*/ 61 w 626"/>
                <a:gd name="T17" fmla="*/ 3747 h 180"/>
                <a:gd name="T18" fmla="*/ 799 w 626"/>
                <a:gd name="T19" fmla="*/ 3883 h 180"/>
                <a:gd name="T20" fmla="*/ 7913 w 626"/>
                <a:gd name="T21" fmla="*/ 5855 h 180"/>
                <a:gd name="T22" fmla="*/ 19944 w 626"/>
                <a:gd name="T23" fmla="*/ 5990 h 180"/>
                <a:gd name="T24" fmla="*/ 20141 w 626"/>
                <a:gd name="T25" fmla="*/ 5616 h 180"/>
                <a:gd name="T26" fmla="*/ 20775 w 626"/>
                <a:gd name="T27" fmla="*/ 5120 h 180"/>
                <a:gd name="T28" fmla="*/ 20775 w 626"/>
                <a:gd name="T29" fmla="*/ 5088 h 180"/>
                <a:gd name="T30" fmla="*/ 20640 w 626"/>
                <a:gd name="T31" fmla="*/ 4547 h 180"/>
                <a:gd name="T32" fmla="*/ 20907 w 626"/>
                <a:gd name="T33" fmla="*/ 3251 h 180"/>
                <a:gd name="T34" fmla="*/ 20907 w 626"/>
                <a:gd name="T35" fmla="*/ 3116 h 180"/>
                <a:gd name="T36" fmla="*/ 20804 w 626"/>
                <a:gd name="T37" fmla="*/ 3145 h 180"/>
                <a:gd name="T38" fmla="*/ 20711 w 626"/>
                <a:gd name="T39" fmla="*/ 3915 h 180"/>
                <a:gd name="T40" fmla="*/ 20505 w 626"/>
                <a:gd name="T41" fmla="*/ 4653 h 180"/>
                <a:gd name="T42" fmla="*/ 20711 w 626"/>
                <a:gd name="T43" fmla="*/ 5149 h 180"/>
                <a:gd name="T44" fmla="*/ 20711 w 626"/>
                <a:gd name="T45" fmla="*/ 5088 h 180"/>
                <a:gd name="T46" fmla="*/ 19841 w 626"/>
                <a:gd name="T47" fmla="*/ 5961 h 180"/>
                <a:gd name="T48" fmla="*/ 19902 w 626"/>
                <a:gd name="T49" fmla="*/ 5919 h 180"/>
                <a:gd name="T50" fmla="*/ 7913 w 626"/>
                <a:gd name="T51" fmla="*/ 5752 h 180"/>
                <a:gd name="T52" fmla="*/ 841 w 626"/>
                <a:gd name="T53" fmla="*/ 3780 h 180"/>
                <a:gd name="T54" fmla="*/ 32 w 626"/>
                <a:gd name="T55" fmla="*/ 3644 h 180"/>
                <a:gd name="T56" fmla="*/ 103 w 626"/>
                <a:gd name="T57" fmla="*/ 3677 h 180"/>
                <a:gd name="T58" fmla="*/ 1005 w 626"/>
                <a:gd name="T59" fmla="*/ 271 h 180"/>
                <a:gd name="T60" fmla="*/ 1130 w 626"/>
                <a:gd name="T61" fmla="*/ 61 h 180"/>
                <a:gd name="T62" fmla="*/ 1098 w 626"/>
                <a:gd name="T63" fmla="*/ 32 h 180"/>
                <a:gd name="T64" fmla="*/ 1700 w 626"/>
                <a:gd name="T65" fmla="*/ 300 h 180"/>
                <a:gd name="T66" fmla="*/ 4212 w 626"/>
                <a:gd name="T67" fmla="*/ 570 h 180"/>
                <a:gd name="T68" fmla="*/ 14199 w 626"/>
                <a:gd name="T69" fmla="*/ 2046 h 180"/>
                <a:gd name="T70" fmla="*/ 17735 w 626"/>
                <a:gd name="T71" fmla="*/ 2169 h 180"/>
                <a:gd name="T72" fmla="*/ 19841 w 626"/>
                <a:gd name="T73" fmla="*/ 2304 h 180"/>
                <a:gd name="T74" fmla="*/ 19809 w 626"/>
                <a:gd name="T75" fmla="*/ 2304 h 180"/>
                <a:gd name="T76" fmla="*/ 20878 w 626"/>
                <a:gd name="T77" fmla="*/ 3145 h 180"/>
                <a:gd name="T78" fmla="*/ 20878 w 626"/>
                <a:gd name="T79" fmla="*/ 3145 h 1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26" h="180">
                  <a:moveTo>
                    <a:pt x="625" y="94"/>
                  </a:moveTo>
                  <a:cubicBezTo>
                    <a:pt x="626" y="93"/>
                    <a:pt x="626" y="93"/>
                    <a:pt x="626" y="93"/>
                  </a:cubicBezTo>
                  <a:cubicBezTo>
                    <a:pt x="626" y="93"/>
                    <a:pt x="624" y="92"/>
                    <a:pt x="622" y="90"/>
                  </a:cubicBezTo>
                  <a:cubicBezTo>
                    <a:pt x="615" y="84"/>
                    <a:pt x="601" y="72"/>
                    <a:pt x="595" y="66"/>
                  </a:cubicBezTo>
                  <a:cubicBezTo>
                    <a:pt x="595" y="66"/>
                    <a:pt x="595" y="66"/>
                    <a:pt x="594" y="66"/>
                  </a:cubicBezTo>
                  <a:cubicBezTo>
                    <a:pt x="594" y="66"/>
                    <a:pt x="478" y="58"/>
                    <a:pt x="436" y="58"/>
                  </a:cubicBezTo>
                  <a:cubicBezTo>
                    <a:pt x="432" y="58"/>
                    <a:pt x="429" y="58"/>
                    <a:pt x="425" y="58"/>
                  </a:cubicBezTo>
                  <a:cubicBezTo>
                    <a:pt x="385" y="58"/>
                    <a:pt x="334" y="58"/>
                    <a:pt x="282" y="42"/>
                  </a:cubicBezTo>
                  <a:cubicBezTo>
                    <a:pt x="225" y="25"/>
                    <a:pt x="147" y="17"/>
                    <a:pt x="126" y="14"/>
                  </a:cubicBezTo>
                  <a:cubicBezTo>
                    <a:pt x="116" y="13"/>
                    <a:pt x="96" y="12"/>
                    <a:pt x="77" y="10"/>
                  </a:cubicBezTo>
                  <a:cubicBezTo>
                    <a:pt x="68" y="9"/>
                    <a:pt x="59" y="8"/>
                    <a:pt x="51" y="6"/>
                  </a:cubicBezTo>
                  <a:cubicBezTo>
                    <a:pt x="44" y="5"/>
                    <a:pt x="38" y="3"/>
                    <a:pt x="34" y="0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5" y="34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2"/>
                    <a:pt x="1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3" y="111"/>
                    <a:pt x="5" y="111"/>
                  </a:cubicBezTo>
                  <a:cubicBezTo>
                    <a:pt x="8" y="111"/>
                    <a:pt x="14" y="112"/>
                    <a:pt x="24" y="116"/>
                  </a:cubicBezTo>
                  <a:cubicBezTo>
                    <a:pt x="31" y="119"/>
                    <a:pt x="68" y="133"/>
                    <a:pt x="111" y="146"/>
                  </a:cubicBezTo>
                  <a:cubicBezTo>
                    <a:pt x="155" y="160"/>
                    <a:pt x="204" y="173"/>
                    <a:pt x="237" y="175"/>
                  </a:cubicBezTo>
                  <a:cubicBezTo>
                    <a:pt x="302" y="179"/>
                    <a:pt x="596" y="180"/>
                    <a:pt x="596" y="180"/>
                  </a:cubicBezTo>
                  <a:cubicBezTo>
                    <a:pt x="596" y="180"/>
                    <a:pt x="597" y="179"/>
                    <a:pt x="597" y="179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597" y="178"/>
                    <a:pt x="599" y="173"/>
                    <a:pt x="603" y="168"/>
                  </a:cubicBezTo>
                  <a:cubicBezTo>
                    <a:pt x="606" y="163"/>
                    <a:pt x="612" y="158"/>
                    <a:pt x="621" y="154"/>
                  </a:cubicBezTo>
                  <a:cubicBezTo>
                    <a:pt x="622" y="154"/>
                    <a:pt x="622" y="154"/>
                    <a:pt x="622" y="153"/>
                  </a:cubicBezTo>
                  <a:cubicBezTo>
                    <a:pt x="622" y="153"/>
                    <a:pt x="622" y="152"/>
                    <a:pt x="622" y="152"/>
                  </a:cubicBezTo>
                  <a:cubicBezTo>
                    <a:pt x="622" y="152"/>
                    <a:pt x="622" y="152"/>
                    <a:pt x="622" y="152"/>
                  </a:cubicBezTo>
                  <a:cubicBezTo>
                    <a:pt x="621" y="151"/>
                    <a:pt x="617" y="145"/>
                    <a:pt x="617" y="139"/>
                  </a:cubicBezTo>
                  <a:cubicBezTo>
                    <a:pt x="617" y="138"/>
                    <a:pt x="617" y="137"/>
                    <a:pt x="618" y="136"/>
                  </a:cubicBezTo>
                  <a:cubicBezTo>
                    <a:pt x="619" y="132"/>
                    <a:pt x="621" y="125"/>
                    <a:pt x="623" y="118"/>
                  </a:cubicBezTo>
                  <a:cubicBezTo>
                    <a:pt x="625" y="110"/>
                    <a:pt x="626" y="102"/>
                    <a:pt x="626" y="97"/>
                  </a:cubicBezTo>
                  <a:cubicBezTo>
                    <a:pt x="626" y="96"/>
                    <a:pt x="626" y="95"/>
                    <a:pt x="626" y="94"/>
                  </a:cubicBezTo>
                  <a:cubicBezTo>
                    <a:pt x="626" y="93"/>
                    <a:pt x="626" y="93"/>
                    <a:pt x="626" y="93"/>
                  </a:cubicBezTo>
                  <a:cubicBezTo>
                    <a:pt x="625" y="94"/>
                    <a:pt x="625" y="94"/>
                    <a:pt x="625" y="94"/>
                  </a:cubicBezTo>
                  <a:cubicBezTo>
                    <a:pt x="623" y="94"/>
                    <a:pt x="623" y="94"/>
                    <a:pt x="623" y="94"/>
                  </a:cubicBezTo>
                  <a:cubicBezTo>
                    <a:pt x="623" y="95"/>
                    <a:pt x="623" y="96"/>
                    <a:pt x="623" y="97"/>
                  </a:cubicBezTo>
                  <a:cubicBezTo>
                    <a:pt x="623" y="102"/>
                    <a:pt x="622" y="110"/>
                    <a:pt x="620" y="117"/>
                  </a:cubicBezTo>
                  <a:cubicBezTo>
                    <a:pt x="618" y="124"/>
                    <a:pt x="616" y="131"/>
                    <a:pt x="615" y="134"/>
                  </a:cubicBezTo>
                  <a:cubicBezTo>
                    <a:pt x="614" y="136"/>
                    <a:pt x="614" y="138"/>
                    <a:pt x="614" y="139"/>
                  </a:cubicBezTo>
                  <a:cubicBezTo>
                    <a:pt x="614" y="143"/>
                    <a:pt x="615" y="147"/>
                    <a:pt x="617" y="149"/>
                  </a:cubicBezTo>
                  <a:cubicBezTo>
                    <a:pt x="618" y="152"/>
                    <a:pt x="620" y="154"/>
                    <a:pt x="620" y="154"/>
                  </a:cubicBezTo>
                  <a:cubicBezTo>
                    <a:pt x="621" y="153"/>
                    <a:pt x="621" y="153"/>
                    <a:pt x="621" y="153"/>
                  </a:cubicBezTo>
                  <a:cubicBezTo>
                    <a:pt x="620" y="152"/>
                    <a:pt x="620" y="152"/>
                    <a:pt x="620" y="152"/>
                  </a:cubicBezTo>
                  <a:cubicBezTo>
                    <a:pt x="610" y="155"/>
                    <a:pt x="603" y="162"/>
                    <a:pt x="600" y="168"/>
                  </a:cubicBezTo>
                  <a:cubicBezTo>
                    <a:pt x="596" y="173"/>
                    <a:pt x="594" y="178"/>
                    <a:pt x="594" y="178"/>
                  </a:cubicBezTo>
                  <a:cubicBezTo>
                    <a:pt x="596" y="178"/>
                    <a:pt x="596" y="178"/>
                    <a:pt x="596" y="178"/>
                  </a:cubicBezTo>
                  <a:cubicBezTo>
                    <a:pt x="596" y="177"/>
                    <a:pt x="596" y="177"/>
                    <a:pt x="596" y="177"/>
                  </a:cubicBezTo>
                  <a:cubicBezTo>
                    <a:pt x="596" y="177"/>
                    <a:pt x="591" y="177"/>
                    <a:pt x="583" y="177"/>
                  </a:cubicBezTo>
                  <a:cubicBezTo>
                    <a:pt x="526" y="177"/>
                    <a:pt x="294" y="176"/>
                    <a:pt x="237" y="172"/>
                  </a:cubicBezTo>
                  <a:cubicBezTo>
                    <a:pt x="205" y="170"/>
                    <a:pt x="155" y="157"/>
                    <a:pt x="112" y="143"/>
                  </a:cubicBezTo>
                  <a:cubicBezTo>
                    <a:pt x="69" y="130"/>
                    <a:pt x="32" y="116"/>
                    <a:pt x="25" y="113"/>
                  </a:cubicBezTo>
                  <a:cubicBezTo>
                    <a:pt x="15" y="109"/>
                    <a:pt x="8" y="108"/>
                    <a:pt x="5" y="108"/>
                  </a:cubicBezTo>
                  <a:cubicBezTo>
                    <a:pt x="2" y="108"/>
                    <a:pt x="1" y="109"/>
                    <a:pt x="1" y="109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6" y="73"/>
                    <a:pt x="14" y="46"/>
                    <a:pt x="21" y="28"/>
                  </a:cubicBezTo>
                  <a:cubicBezTo>
                    <a:pt x="24" y="19"/>
                    <a:pt x="28" y="13"/>
                    <a:pt x="30" y="8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6" y="5"/>
                    <a:pt x="43" y="8"/>
                    <a:pt x="51" y="9"/>
                  </a:cubicBezTo>
                  <a:cubicBezTo>
                    <a:pt x="63" y="12"/>
                    <a:pt x="77" y="13"/>
                    <a:pt x="91" y="14"/>
                  </a:cubicBezTo>
                  <a:cubicBezTo>
                    <a:pt x="105" y="15"/>
                    <a:pt x="118" y="16"/>
                    <a:pt x="126" y="17"/>
                  </a:cubicBezTo>
                  <a:cubicBezTo>
                    <a:pt x="147" y="20"/>
                    <a:pt x="225" y="28"/>
                    <a:pt x="282" y="45"/>
                  </a:cubicBezTo>
                  <a:cubicBezTo>
                    <a:pt x="334" y="61"/>
                    <a:pt x="385" y="61"/>
                    <a:pt x="425" y="61"/>
                  </a:cubicBezTo>
                  <a:cubicBezTo>
                    <a:pt x="429" y="61"/>
                    <a:pt x="432" y="61"/>
                    <a:pt x="436" y="61"/>
                  </a:cubicBezTo>
                  <a:cubicBezTo>
                    <a:pt x="457" y="61"/>
                    <a:pt x="496" y="63"/>
                    <a:pt x="531" y="65"/>
                  </a:cubicBezTo>
                  <a:cubicBezTo>
                    <a:pt x="548" y="66"/>
                    <a:pt x="564" y="67"/>
                    <a:pt x="575" y="68"/>
                  </a:cubicBezTo>
                  <a:cubicBezTo>
                    <a:pt x="587" y="69"/>
                    <a:pt x="594" y="69"/>
                    <a:pt x="594" y="69"/>
                  </a:cubicBezTo>
                  <a:cubicBezTo>
                    <a:pt x="594" y="68"/>
                    <a:pt x="594" y="68"/>
                    <a:pt x="594" y="68"/>
                  </a:cubicBezTo>
                  <a:cubicBezTo>
                    <a:pt x="593" y="69"/>
                    <a:pt x="593" y="69"/>
                    <a:pt x="593" y="69"/>
                  </a:cubicBezTo>
                  <a:cubicBezTo>
                    <a:pt x="601" y="76"/>
                    <a:pt x="624" y="95"/>
                    <a:pt x="624" y="95"/>
                  </a:cubicBezTo>
                  <a:cubicBezTo>
                    <a:pt x="625" y="94"/>
                    <a:pt x="625" y="94"/>
                    <a:pt x="625" y="94"/>
                  </a:cubicBezTo>
                  <a:cubicBezTo>
                    <a:pt x="623" y="94"/>
                    <a:pt x="623" y="94"/>
                    <a:pt x="623" y="94"/>
                  </a:cubicBezTo>
                  <a:lnTo>
                    <a:pt x="625" y="94"/>
                  </a:ln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138">
              <a:extLst>
                <a:ext uri="{FF2B5EF4-FFF2-40B4-BE49-F238E27FC236}">
                  <a16:creationId xmlns:a16="http://schemas.microsoft.com/office/drawing/2014/main" id="{15BC2928-D23E-4228-AE14-D41923C93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407"/>
              <a:ext cx="68" cy="116"/>
            </a:xfrm>
            <a:custGeom>
              <a:avLst/>
              <a:gdLst>
                <a:gd name="T0" fmla="*/ 576 w 21"/>
                <a:gd name="T1" fmla="*/ 61 h 36"/>
                <a:gd name="T2" fmla="*/ 576 w 21"/>
                <a:gd name="T3" fmla="*/ 61 h 36"/>
                <a:gd name="T4" fmla="*/ 515 w 21"/>
                <a:gd name="T5" fmla="*/ 541 h 36"/>
                <a:gd name="T6" fmla="*/ 62 w 21"/>
                <a:gd name="T7" fmla="*/ 1070 h 36"/>
                <a:gd name="T8" fmla="*/ 32 w 21"/>
                <a:gd name="T9" fmla="*/ 1173 h 36"/>
                <a:gd name="T10" fmla="*/ 104 w 21"/>
                <a:gd name="T11" fmla="*/ 1205 h 36"/>
                <a:gd name="T12" fmla="*/ 473 w 21"/>
                <a:gd name="T13" fmla="*/ 902 h 36"/>
                <a:gd name="T14" fmla="*/ 712 w 21"/>
                <a:gd name="T15" fmla="*/ 61 h 36"/>
                <a:gd name="T16" fmla="*/ 651 w 21"/>
                <a:gd name="T17" fmla="*/ 0 h 36"/>
                <a:gd name="T18" fmla="*/ 576 w 21"/>
                <a:gd name="T19" fmla="*/ 61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36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10"/>
                    <a:pt x="15" y="16"/>
                  </a:cubicBezTo>
                  <a:cubicBezTo>
                    <a:pt x="12" y="22"/>
                    <a:pt x="9" y="29"/>
                    <a:pt x="2" y="32"/>
                  </a:cubicBezTo>
                  <a:cubicBezTo>
                    <a:pt x="1" y="33"/>
                    <a:pt x="0" y="34"/>
                    <a:pt x="1" y="35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8" y="34"/>
                    <a:pt x="11" y="31"/>
                    <a:pt x="14" y="27"/>
                  </a:cubicBezTo>
                  <a:cubicBezTo>
                    <a:pt x="21" y="16"/>
                    <a:pt x="21" y="2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139">
              <a:extLst>
                <a:ext uri="{FF2B5EF4-FFF2-40B4-BE49-F238E27FC236}">
                  <a16:creationId xmlns:a16="http://schemas.microsoft.com/office/drawing/2014/main" id="{2F628268-7495-4488-9B3F-61897BC4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430"/>
              <a:ext cx="91" cy="77"/>
            </a:xfrm>
            <a:custGeom>
              <a:avLst/>
              <a:gdLst>
                <a:gd name="T0" fmla="*/ 897 w 28"/>
                <a:gd name="T1" fmla="*/ 0 h 24"/>
                <a:gd name="T2" fmla="*/ 445 w 28"/>
                <a:gd name="T3" fmla="*/ 61 h 24"/>
                <a:gd name="T4" fmla="*/ 169 w 28"/>
                <a:gd name="T5" fmla="*/ 164 h 24"/>
                <a:gd name="T6" fmla="*/ 33 w 28"/>
                <a:gd name="T7" fmla="*/ 228 h 24"/>
                <a:gd name="T8" fmla="*/ 0 w 28"/>
                <a:gd name="T9" fmla="*/ 359 h 24"/>
                <a:gd name="T10" fmla="*/ 33 w 28"/>
                <a:gd name="T11" fmla="*/ 462 h 24"/>
                <a:gd name="T12" fmla="*/ 211 w 28"/>
                <a:gd name="T13" fmla="*/ 629 h 24"/>
                <a:gd name="T14" fmla="*/ 517 w 28"/>
                <a:gd name="T15" fmla="*/ 792 h 24"/>
                <a:gd name="T16" fmla="*/ 624 w 28"/>
                <a:gd name="T17" fmla="*/ 732 h 24"/>
                <a:gd name="T18" fmla="*/ 582 w 28"/>
                <a:gd name="T19" fmla="*/ 658 h 24"/>
                <a:gd name="T20" fmla="*/ 211 w 28"/>
                <a:gd name="T21" fmla="*/ 462 h 24"/>
                <a:gd name="T22" fmla="*/ 137 w 28"/>
                <a:gd name="T23" fmla="*/ 401 h 24"/>
                <a:gd name="T24" fmla="*/ 137 w 28"/>
                <a:gd name="T25" fmla="*/ 359 h 24"/>
                <a:gd name="T26" fmla="*/ 137 w 28"/>
                <a:gd name="T27" fmla="*/ 330 h 24"/>
                <a:gd name="T28" fmla="*/ 306 w 28"/>
                <a:gd name="T29" fmla="*/ 228 h 24"/>
                <a:gd name="T30" fmla="*/ 686 w 28"/>
                <a:gd name="T31" fmla="*/ 164 h 24"/>
                <a:gd name="T32" fmla="*/ 826 w 28"/>
                <a:gd name="T33" fmla="*/ 135 h 24"/>
                <a:gd name="T34" fmla="*/ 897 w 28"/>
                <a:gd name="T35" fmla="*/ 135 h 24"/>
                <a:gd name="T36" fmla="*/ 962 w 28"/>
                <a:gd name="T37" fmla="*/ 61 h 24"/>
                <a:gd name="T38" fmla="*/ 897 w 28"/>
                <a:gd name="T39" fmla="*/ 0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0"/>
                    <a:pt x="20" y="0"/>
                    <a:pt x="13" y="2"/>
                  </a:cubicBezTo>
                  <a:cubicBezTo>
                    <a:pt x="10" y="3"/>
                    <a:pt x="7" y="4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" y="16"/>
                    <a:pt x="4" y="17"/>
                    <a:pt x="6" y="19"/>
                  </a:cubicBezTo>
                  <a:cubicBezTo>
                    <a:pt x="8" y="20"/>
                    <a:pt x="11" y="22"/>
                    <a:pt x="15" y="24"/>
                  </a:cubicBezTo>
                  <a:cubicBezTo>
                    <a:pt x="16" y="24"/>
                    <a:pt x="17" y="23"/>
                    <a:pt x="18" y="22"/>
                  </a:cubicBezTo>
                  <a:cubicBezTo>
                    <a:pt x="18" y="21"/>
                    <a:pt x="18" y="20"/>
                    <a:pt x="17" y="20"/>
                  </a:cubicBezTo>
                  <a:cubicBezTo>
                    <a:pt x="12" y="18"/>
                    <a:pt x="8" y="16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9"/>
                    <a:pt x="7" y="8"/>
                    <a:pt x="9" y="7"/>
                  </a:cubicBezTo>
                  <a:cubicBezTo>
                    <a:pt x="12" y="6"/>
                    <a:pt x="17" y="5"/>
                    <a:pt x="20" y="5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140">
              <a:extLst>
                <a:ext uri="{FF2B5EF4-FFF2-40B4-BE49-F238E27FC236}">
                  <a16:creationId xmlns:a16="http://schemas.microsoft.com/office/drawing/2014/main" id="{91E8CAC7-808F-4049-8BAD-100D6897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401"/>
              <a:ext cx="125" cy="116"/>
            </a:xfrm>
            <a:custGeom>
              <a:avLst/>
              <a:gdLst>
                <a:gd name="T0" fmla="*/ 1253 w 39"/>
                <a:gd name="T1" fmla="*/ 0 h 36"/>
                <a:gd name="T2" fmla="*/ 923 w 39"/>
                <a:gd name="T3" fmla="*/ 0 h 36"/>
                <a:gd name="T4" fmla="*/ 359 w 39"/>
                <a:gd name="T5" fmla="*/ 61 h 36"/>
                <a:gd name="T6" fmla="*/ 135 w 39"/>
                <a:gd name="T7" fmla="*/ 197 h 36"/>
                <a:gd name="T8" fmla="*/ 32 w 39"/>
                <a:gd name="T9" fmla="*/ 435 h 36"/>
                <a:gd name="T10" fmla="*/ 0 w 39"/>
                <a:gd name="T11" fmla="*/ 541 h 36"/>
                <a:gd name="T12" fmla="*/ 266 w 39"/>
                <a:gd name="T13" fmla="*/ 1038 h 36"/>
                <a:gd name="T14" fmla="*/ 689 w 39"/>
                <a:gd name="T15" fmla="*/ 1205 h 36"/>
                <a:gd name="T16" fmla="*/ 731 w 39"/>
                <a:gd name="T17" fmla="*/ 1205 h 36"/>
                <a:gd name="T18" fmla="*/ 689 w 39"/>
                <a:gd name="T19" fmla="*/ 1141 h 36"/>
                <a:gd name="T20" fmla="*/ 298 w 39"/>
                <a:gd name="T21" fmla="*/ 967 h 36"/>
                <a:gd name="T22" fmla="*/ 61 w 39"/>
                <a:gd name="T23" fmla="*/ 541 h 36"/>
                <a:gd name="T24" fmla="*/ 103 w 39"/>
                <a:gd name="T25" fmla="*/ 435 h 36"/>
                <a:gd name="T26" fmla="*/ 163 w 39"/>
                <a:gd name="T27" fmla="*/ 238 h 36"/>
                <a:gd name="T28" fmla="*/ 923 w 39"/>
                <a:gd name="T29" fmla="*/ 61 h 36"/>
                <a:gd name="T30" fmla="*/ 1151 w 39"/>
                <a:gd name="T31" fmla="*/ 61 h 36"/>
                <a:gd name="T32" fmla="*/ 1253 w 39"/>
                <a:gd name="T33" fmla="*/ 61 h 36"/>
                <a:gd name="T34" fmla="*/ 1285 w 39"/>
                <a:gd name="T35" fmla="*/ 61 h 36"/>
                <a:gd name="T36" fmla="*/ 1253 w 39"/>
                <a:gd name="T37" fmla="*/ 0 h 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9" h="36">
                  <a:moveTo>
                    <a:pt x="38" y="0"/>
                  </a:moveTo>
                  <a:cubicBezTo>
                    <a:pt x="38" y="0"/>
                    <a:pt x="34" y="0"/>
                    <a:pt x="28" y="0"/>
                  </a:cubicBezTo>
                  <a:cubicBezTo>
                    <a:pt x="22" y="0"/>
                    <a:pt x="16" y="0"/>
                    <a:pt x="11" y="2"/>
                  </a:cubicBezTo>
                  <a:cubicBezTo>
                    <a:pt x="8" y="3"/>
                    <a:pt x="6" y="4"/>
                    <a:pt x="4" y="6"/>
                  </a:cubicBezTo>
                  <a:cubicBezTo>
                    <a:pt x="2" y="8"/>
                    <a:pt x="1" y="10"/>
                    <a:pt x="1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23"/>
                    <a:pt x="4" y="28"/>
                    <a:pt x="8" y="31"/>
                  </a:cubicBezTo>
                  <a:cubicBezTo>
                    <a:pt x="12" y="34"/>
                    <a:pt x="17" y="35"/>
                    <a:pt x="21" y="36"/>
                  </a:cubicBezTo>
                  <a:cubicBezTo>
                    <a:pt x="21" y="36"/>
                    <a:pt x="22" y="36"/>
                    <a:pt x="22" y="36"/>
                  </a:cubicBezTo>
                  <a:cubicBezTo>
                    <a:pt x="22" y="35"/>
                    <a:pt x="22" y="35"/>
                    <a:pt x="21" y="34"/>
                  </a:cubicBezTo>
                  <a:cubicBezTo>
                    <a:pt x="17" y="33"/>
                    <a:pt x="13" y="32"/>
                    <a:pt x="9" y="29"/>
                  </a:cubicBezTo>
                  <a:cubicBezTo>
                    <a:pt x="5" y="26"/>
                    <a:pt x="2" y="22"/>
                    <a:pt x="2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10" y="3"/>
                    <a:pt x="20" y="2"/>
                    <a:pt x="28" y="2"/>
                  </a:cubicBezTo>
                  <a:cubicBezTo>
                    <a:pt x="30" y="2"/>
                    <a:pt x="33" y="2"/>
                    <a:pt x="35" y="2"/>
                  </a:cubicBezTo>
                  <a:cubicBezTo>
                    <a:pt x="37" y="2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141">
              <a:extLst>
                <a:ext uri="{FF2B5EF4-FFF2-40B4-BE49-F238E27FC236}">
                  <a16:creationId xmlns:a16="http://schemas.microsoft.com/office/drawing/2014/main" id="{99957617-30C1-4576-B58A-9931A695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385"/>
              <a:ext cx="49" cy="106"/>
            </a:xfrm>
            <a:custGeom>
              <a:avLst/>
              <a:gdLst>
                <a:gd name="T0" fmla="*/ 490 w 15"/>
                <a:gd name="T1" fmla="*/ 0 h 33"/>
                <a:gd name="T2" fmla="*/ 245 w 15"/>
                <a:gd name="T3" fmla="*/ 196 h 33"/>
                <a:gd name="T4" fmla="*/ 0 w 15"/>
                <a:gd name="T5" fmla="*/ 662 h 33"/>
                <a:gd name="T6" fmla="*/ 170 w 15"/>
                <a:gd name="T7" fmla="*/ 1063 h 33"/>
                <a:gd name="T8" fmla="*/ 212 w 15"/>
                <a:gd name="T9" fmla="*/ 1092 h 33"/>
                <a:gd name="T10" fmla="*/ 212 w 15"/>
                <a:gd name="T11" fmla="*/ 1031 h 33"/>
                <a:gd name="T12" fmla="*/ 75 w 15"/>
                <a:gd name="T13" fmla="*/ 662 h 33"/>
                <a:gd name="T14" fmla="*/ 278 w 15"/>
                <a:gd name="T15" fmla="*/ 228 h 33"/>
                <a:gd name="T16" fmla="*/ 448 w 15"/>
                <a:gd name="T17" fmla="*/ 103 h 33"/>
                <a:gd name="T18" fmla="*/ 490 w 15"/>
                <a:gd name="T19" fmla="*/ 61 h 33"/>
                <a:gd name="T20" fmla="*/ 523 w 15"/>
                <a:gd name="T21" fmla="*/ 61 h 33"/>
                <a:gd name="T22" fmla="*/ 523 w 15"/>
                <a:gd name="T23" fmla="*/ 32 h 33"/>
                <a:gd name="T24" fmla="*/ 490 w 15"/>
                <a:gd name="T25" fmla="*/ 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33">
                  <a:moveTo>
                    <a:pt x="14" y="0"/>
                  </a:moveTo>
                  <a:cubicBezTo>
                    <a:pt x="14" y="0"/>
                    <a:pt x="10" y="2"/>
                    <a:pt x="7" y="6"/>
                  </a:cubicBezTo>
                  <a:cubicBezTo>
                    <a:pt x="4" y="9"/>
                    <a:pt x="0" y="14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7" y="32"/>
                    <a:pt x="7" y="32"/>
                    <a:pt x="6" y="31"/>
                  </a:cubicBezTo>
                  <a:cubicBezTo>
                    <a:pt x="3" y="27"/>
                    <a:pt x="2" y="23"/>
                    <a:pt x="2" y="20"/>
                  </a:cubicBezTo>
                  <a:cubicBezTo>
                    <a:pt x="2" y="15"/>
                    <a:pt x="5" y="10"/>
                    <a:pt x="8" y="7"/>
                  </a:cubicBezTo>
                  <a:cubicBezTo>
                    <a:pt x="10" y="5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142">
              <a:extLst>
                <a:ext uri="{FF2B5EF4-FFF2-40B4-BE49-F238E27FC236}">
                  <a16:creationId xmlns:a16="http://schemas.microsoft.com/office/drawing/2014/main" id="{2BEBFB77-1AA7-4F85-BAD9-838972D68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485"/>
              <a:ext cx="51" cy="61"/>
            </a:xfrm>
            <a:custGeom>
              <a:avLst/>
              <a:gdLst>
                <a:gd name="T0" fmla="*/ 61 w 16"/>
                <a:gd name="T1" fmla="*/ 597 h 19"/>
                <a:gd name="T2" fmla="*/ 265 w 16"/>
                <a:gd name="T3" fmla="*/ 433 h 19"/>
                <a:gd name="T4" fmla="*/ 520 w 16"/>
                <a:gd name="T5" fmla="*/ 32 h 19"/>
                <a:gd name="T6" fmla="*/ 488 w 16"/>
                <a:gd name="T7" fmla="*/ 0 h 19"/>
                <a:gd name="T8" fmla="*/ 456 w 16"/>
                <a:gd name="T9" fmla="*/ 0 h 19"/>
                <a:gd name="T10" fmla="*/ 223 w 16"/>
                <a:gd name="T11" fmla="*/ 401 h 19"/>
                <a:gd name="T12" fmla="*/ 102 w 16"/>
                <a:gd name="T13" fmla="*/ 494 h 19"/>
                <a:gd name="T14" fmla="*/ 32 w 16"/>
                <a:gd name="T15" fmla="*/ 527 h 19"/>
                <a:gd name="T16" fmla="*/ 32 w 16"/>
                <a:gd name="T17" fmla="*/ 568 h 19"/>
                <a:gd name="T18" fmla="*/ 32 w 16"/>
                <a:gd name="T19" fmla="*/ 597 h 19"/>
                <a:gd name="T20" fmla="*/ 61 w 16"/>
                <a:gd name="T21" fmla="*/ 59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9">
                  <a:moveTo>
                    <a:pt x="2" y="18"/>
                  </a:moveTo>
                  <a:cubicBezTo>
                    <a:pt x="2" y="18"/>
                    <a:pt x="5" y="16"/>
                    <a:pt x="8" y="13"/>
                  </a:cubicBezTo>
                  <a:cubicBezTo>
                    <a:pt x="11" y="10"/>
                    <a:pt x="14" y="6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4"/>
                    <a:pt x="9" y="9"/>
                    <a:pt x="7" y="12"/>
                  </a:cubicBezTo>
                  <a:cubicBezTo>
                    <a:pt x="5" y="13"/>
                    <a:pt x="4" y="14"/>
                    <a:pt x="3" y="15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8"/>
                    <a:pt x="1" y="18"/>
                  </a:cubicBezTo>
                  <a:cubicBezTo>
                    <a:pt x="1" y="18"/>
                    <a:pt x="2" y="19"/>
                    <a:pt x="2" y="18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143">
              <a:extLst>
                <a:ext uri="{FF2B5EF4-FFF2-40B4-BE49-F238E27FC236}">
                  <a16:creationId xmlns:a16="http://schemas.microsoft.com/office/drawing/2014/main" id="{FC3622CF-8BF8-43EB-879E-4CEC3DD5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362"/>
              <a:ext cx="39" cy="194"/>
            </a:xfrm>
            <a:custGeom>
              <a:avLst/>
              <a:gdLst>
                <a:gd name="T0" fmla="*/ 75 w 12"/>
                <a:gd name="T1" fmla="*/ 1998 h 60"/>
                <a:gd name="T2" fmla="*/ 413 w 12"/>
                <a:gd name="T3" fmla="*/ 879 h 60"/>
                <a:gd name="T4" fmla="*/ 413 w 12"/>
                <a:gd name="T5" fmla="*/ 472 h 60"/>
                <a:gd name="T6" fmla="*/ 348 w 12"/>
                <a:gd name="T7" fmla="*/ 0 h 60"/>
                <a:gd name="T8" fmla="*/ 306 w 12"/>
                <a:gd name="T9" fmla="*/ 0 h 60"/>
                <a:gd name="T10" fmla="*/ 137 w 12"/>
                <a:gd name="T11" fmla="*/ 815 h 60"/>
                <a:gd name="T12" fmla="*/ 137 w 12"/>
                <a:gd name="T13" fmla="*/ 879 h 60"/>
                <a:gd name="T14" fmla="*/ 211 w 12"/>
                <a:gd name="T15" fmla="*/ 847 h 60"/>
                <a:gd name="T16" fmla="*/ 380 w 12"/>
                <a:gd name="T17" fmla="*/ 0 h 60"/>
                <a:gd name="T18" fmla="*/ 348 w 12"/>
                <a:gd name="T19" fmla="*/ 0 h 60"/>
                <a:gd name="T20" fmla="*/ 306 w 12"/>
                <a:gd name="T21" fmla="*/ 32 h 60"/>
                <a:gd name="T22" fmla="*/ 348 w 12"/>
                <a:gd name="T23" fmla="*/ 472 h 60"/>
                <a:gd name="T24" fmla="*/ 348 w 12"/>
                <a:gd name="T25" fmla="*/ 847 h 60"/>
                <a:gd name="T26" fmla="*/ 0 w 12"/>
                <a:gd name="T27" fmla="*/ 1966 h 60"/>
                <a:gd name="T28" fmla="*/ 33 w 12"/>
                <a:gd name="T29" fmla="*/ 2027 h 60"/>
                <a:gd name="T30" fmla="*/ 75 w 12"/>
                <a:gd name="T31" fmla="*/ 1998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60">
                  <a:moveTo>
                    <a:pt x="2" y="59"/>
                  </a:moveTo>
                  <a:cubicBezTo>
                    <a:pt x="4" y="48"/>
                    <a:pt x="11" y="38"/>
                    <a:pt x="12" y="26"/>
                  </a:cubicBezTo>
                  <a:cubicBezTo>
                    <a:pt x="12" y="22"/>
                    <a:pt x="12" y="18"/>
                    <a:pt x="12" y="14"/>
                  </a:cubicBezTo>
                  <a:cubicBezTo>
                    <a:pt x="12" y="9"/>
                    <a:pt x="12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8"/>
                    <a:pt x="8" y="18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5" y="26"/>
                    <a:pt x="6" y="26"/>
                    <a:pt x="6" y="25"/>
                  </a:cubicBezTo>
                  <a:cubicBezTo>
                    <a:pt x="10" y="18"/>
                    <a:pt x="10" y="8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4"/>
                    <a:pt x="10" y="9"/>
                    <a:pt x="10" y="14"/>
                  </a:cubicBezTo>
                  <a:cubicBezTo>
                    <a:pt x="10" y="18"/>
                    <a:pt x="10" y="22"/>
                    <a:pt x="10" y="25"/>
                  </a:cubicBezTo>
                  <a:cubicBezTo>
                    <a:pt x="9" y="38"/>
                    <a:pt x="2" y="47"/>
                    <a:pt x="0" y="58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1" y="60"/>
                    <a:pt x="2" y="59"/>
                    <a:pt x="2" y="5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144">
              <a:extLst>
                <a:ext uri="{FF2B5EF4-FFF2-40B4-BE49-F238E27FC236}">
                  <a16:creationId xmlns:a16="http://schemas.microsoft.com/office/drawing/2014/main" id="{8EB9748D-F218-4528-983E-19A2ADD8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333"/>
              <a:ext cx="145" cy="23"/>
            </a:xfrm>
            <a:custGeom>
              <a:avLst/>
              <a:gdLst>
                <a:gd name="T0" fmla="*/ 32 w 45"/>
                <a:gd name="T1" fmla="*/ 174 h 7"/>
                <a:gd name="T2" fmla="*/ 300 w 45"/>
                <a:gd name="T3" fmla="*/ 250 h 7"/>
                <a:gd name="T4" fmla="*/ 799 w 45"/>
                <a:gd name="T5" fmla="*/ 174 h 7"/>
                <a:gd name="T6" fmla="*/ 1308 w 45"/>
                <a:gd name="T7" fmla="*/ 76 h 7"/>
                <a:gd name="T8" fmla="*/ 1476 w 45"/>
                <a:gd name="T9" fmla="*/ 141 h 7"/>
                <a:gd name="T10" fmla="*/ 1505 w 45"/>
                <a:gd name="T11" fmla="*/ 141 h 7"/>
                <a:gd name="T12" fmla="*/ 1505 w 45"/>
                <a:gd name="T13" fmla="*/ 76 h 7"/>
                <a:gd name="T14" fmla="*/ 1308 w 45"/>
                <a:gd name="T15" fmla="*/ 0 h 7"/>
                <a:gd name="T16" fmla="*/ 799 w 45"/>
                <a:gd name="T17" fmla="*/ 108 h 7"/>
                <a:gd name="T18" fmla="*/ 300 w 45"/>
                <a:gd name="T19" fmla="*/ 174 h 7"/>
                <a:gd name="T20" fmla="*/ 61 w 45"/>
                <a:gd name="T21" fmla="*/ 108 h 7"/>
                <a:gd name="T22" fmla="*/ 32 w 45"/>
                <a:gd name="T23" fmla="*/ 141 h 7"/>
                <a:gd name="T24" fmla="*/ 32 w 45"/>
                <a:gd name="T25" fmla="*/ 1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7">
                  <a:moveTo>
                    <a:pt x="1" y="5"/>
                  </a:moveTo>
                  <a:cubicBezTo>
                    <a:pt x="4" y="6"/>
                    <a:pt x="7" y="7"/>
                    <a:pt x="9" y="7"/>
                  </a:cubicBezTo>
                  <a:cubicBezTo>
                    <a:pt x="14" y="7"/>
                    <a:pt x="19" y="5"/>
                    <a:pt x="24" y="5"/>
                  </a:cubicBezTo>
                  <a:cubicBezTo>
                    <a:pt x="28" y="4"/>
                    <a:pt x="34" y="2"/>
                    <a:pt x="39" y="2"/>
                  </a:cubicBezTo>
                  <a:cubicBezTo>
                    <a:pt x="41" y="2"/>
                    <a:pt x="43" y="3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3" y="1"/>
                    <a:pt x="41" y="0"/>
                    <a:pt x="39" y="0"/>
                  </a:cubicBezTo>
                  <a:cubicBezTo>
                    <a:pt x="34" y="0"/>
                    <a:pt x="27" y="2"/>
                    <a:pt x="24" y="3"/>
                  </a:cubicBezTo>
                  <a:cubicBezTo>
                    <a:pt x="19" y="3"/>
                    <a:pt x="14" y="5"/>
                    <a:pt x="9" y="5"/>
                  </a:cubicBezTo>
                  <a:cubicBezTo>
                    <a:pt x="7" y="5"/>
                    <a:pt x="4" y="4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145">
              <a:extLst>
                <a:ext uri="{FF2B5EF4-FFF2-40B4-BE49-F238E27FC236}">
                  <a16:creationId xmlns:a16="http://schemas.microsoft.com/office/drawing/2014/main" id="{9AFF70BE-AE34-4492-90B5-41DA1A2C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569"/>
              <a:ext cx="183" cy="58"/>
            </a:xfrm>
            <a:custGeom>
              <a:avLst/>
              <a:gdLst>
                <a:gd name="T0" fmla="*/ 1888 w 57"/>
                <a:gd name="T1" fmla="*/ 541 h 18"/>
                <a:gd name="T2" fmla="*/ 1618 w 57"/>
                <a:gd name="T3" fmla="*/ 364 h 18"/>
                <a:gd name="T4" fmla="*/ 1320 w 57"/>
                <a:gd name="T5" fmla="*/ 197 h 18"/>
                <a:gd name="T6" fmla="*/ 960 w 57"/>
                <a:gd name="T7" fmla="*/ 61 h 18"/>
                <a:gd name="T8" fmla="*/ 331 w 57"/>
                <a:gd name="T9" fmla="*/ 0 h 18"/>
                <a:gd name="T10" fmla="*/ 32 w 57"/>
                <a:gd name="T11" fmla="*/ 32 h 18"/>
                <a:gd name="T12" fmla="*/ 0 w 57"/>
                <a:gd name="T13" fmla="*/ 61 h 18"/>
                <a:gd name="T14" fmla="*/ 32 w 57"/>
                <a:gd name="T15" fmla="*/ 103 h 18"/>
                <a:gd name="T16" fmla="*/ 331 w 57"/>
                <a:gd name="T17" fmla="*/ 61 h 18"/>
                <a:gd name="T18" fmla="*/ 960 w 57"/>
                <a:gd name="T19" fmla="*/ 135 h 18"/>
                <a:gd name="T20" fmla="*/ 1287 w 57"/>
                <a:gd name="T21" fmla="*/ 238 h 18"/>
                <a:gd name="T22" fmla="*/ 1586 w 57"/>
                <a:gd name="T23" fmla="*/ 435 h 18"/>
                <a:gd name="T24" fmla="*/ 1824 w 57"/>
                <a:gd name="T25" fmla="*/ 570 h 18"/>
                <a:gd name="T26" fmla="*/ 1888 w 57"/>
                <a:gd name="T27" fmla="*/ 570 h 18"/>
                <a:gd name="T28" fmla="*/ 1888 w 57"/>
                <a:gd name="T29" fmla="*/ 541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7" h="18">
                  <a:moveTo>
                    <a:pt x="57" y="16"/>
                  </a:moveTo>
                  <a:cubicBezTo>
                    <a:pt x="54" y="14"/>
                    <a:pt x="52" y="13"/>
                    <a:pt x="49" y="11"/>
                  </a:cubicBezTo>
                  <a:cubicBezTo>
                    <a:pt x="46" y="10"/>
                    <a:pt x="43" y="7"/>
                    <a:pt x="40" y="6"/>
                  </a:cubicBezTo>
                  <a:cubicBezTo>
                    <a:pt x="36" y="4"/>
                    <a:pt x="33" y="3"/>
                    <a:pt x="29" y="2"/>
                  </a:cubicBezTo>
                  <a:cubicBezTo>
                    <a:pt x="23" y="1"/>
                    <a:pt x="16" y="0"/>
                    <a:pt x="10" y="0"/>
                  </a:cubicBezTo>
                  <a:cubicBezTo>
                    <a:pt x="7" y="0"/>
                    <a:pt x="4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6" y="2"/>
                    <a:pt x="23" y="3"/>
                    <a:pt x="29" y="4"/>
                  </a:cubicBezTo>
                  <a:cubicBezTo>
                    <a:pt x="32" y="5"/>
                    <a:pt x="36" y="6"/>
                    <a:pt x="39" y="7"/>
                  </a:cubicBezTo>
                  <a:cubicBezTo>
                    <a:pt x="42" y="9"/>
                    <a:pt x="45" y="11"/>
                    <a:pt x="48" y="13"/>
                  </a:cubicBezTo>
                  <a:cubicBezTo>
                    <a:pt x="51" y="15"/>
                    <a:pt x="53" y="16"/>
                    <a:pt x="55" y="17"/>
                  </a:cubicBezTo>
                  <a:cubicBezTo>
                    <a:pt x="56" y="18"/>
                    <a:pt x="56" y="18"/>
                    <a:pt x="57" y="17"/>
                  </a:cubicBezTo>
                  <a:cubicBezTo>
                    <a:pt x="57" y="17"/>
                    <a:pt x="57" y="16"/>
                    <a:pt x="57" y="1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146">
              <a:extLst>
                <a:ext uri="{FF2B5EF4-FFF2-40B4-BE49-F238E27FC236}">
                  <a16:creationId xmlns:a16="http://schemas.microsoft.com/office/drawing/2014/main" id="{D719A612-7B62-4262-9569-54263817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565"/>
              <a:ext cx="29" cy="36"/>
            </a:xfrm>
            <a:custGeom>
              <a:avLst/>
              <a:gdLst>
                <a:gd name="T0" fmla="*/ 300 w 9"/>
                <a:gd name="T1" fmla="*/ 353 h 11"/>
                <a:gd name="T2" fmla="*/ 61 w 9"/>
                <a:gd name="T3" fmla="*/ 33 h 11"/>
                <a:gd name="T4" fmla="*/ 0 w 9"/>
                <a:gd name="T5" fmla="*/ 33 h 11"/>
                <a:gd name="T6" fmla="*/ 0 w 9"/>
                <a:gd name="T7" fmla="*/ 75 h 11"/>
                <a:gd name="T8" fmla="*/ 238 w 9"/>
                <a:gd name="T9" fmla="*/ 386 h 11"/>
                <a:gd name="T10" fmla="*/ 300 w 9"/>
                <a:gd name="T11" fmla="*/ 386 h 11"/>
                <a:gd name="T12" fmla="*/ 300 w 9"/>
                <a:gd name="T13" fmla="*/ 35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1">
                  <a:moveTo>
                    <a:pt x="9" y="10"/>
                  </a:moveTo>
                  <a:cubicBezTo>
                    <a:pt x="7" y="6"/>
                    <a:pt x="4" y="4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5"/>
                    <a:pt x="5" y="8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147">
              <a:extLst>
                <a:ext uri="{FF2B5EF4-FFF2-40B4-BE49-F238E27FC236}">
                  <a16:creationId xmlns:a16="http://schemas.microsoft.com/office/drawing/2014/main" id="{CCE686AA-4A7F-4F22-828E-797D1F8C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491"/>
              <a:ext cx="16" cy="87"/>
            </a:xfrm>
            <a:custGeom>
              <a:avLst/>
              <a:gdLst>
                <a:gd name="T0" fmla="*/ 163 w 5"/>
                <a:gd name="T1" fmla="*/ 873 h 27"/>
                <a:gd name="T2" fmla="*/ 61 w 5"/>
                <a:gd name="T3" fmla="*/ 499 h 27"/>
                <a:gd name="T4" fmla="*/ 134 w 5"/>
                <a:gd name="T5" fmla="*/ 32 h 27"/>
                <a:gd name="T6" fmla="*/ 102 w 5"/>
                <a:gd name="T7" fmla="*/ 0 h 27"/>
                <a:gd name="T8" fmla="*/ 61 w 5"/>
                <a:gd name="T9" fmla="*/ 32 h 27"/>
                <a:gd name="T10" fmla="*/ 0 w 5"/>
                <a:gd name="T11" fmla="*/ 499 h 27"/>
                <a:gd name="T12" fmla="*/ 102 w 5"/>
                <a:gd name="T13" fmla="*/ 902 h 27"/>
                <a:gd name="T14" fmla="*/ 163 w 5"/>
                <a:gd name="T15" fmla="*/ 902 h 27"/>
                <a:gd name="T16" fmla="*/ 163 w 5"/>
                <a:gd name="T17" fmla="*/ 87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7">
                  <a:moveTo>
                    <a:pt x="5" y="26"/>
                  </a:moveTo>
                  <a:cubicBezTo>
                    <a:pt x="3" y="23"/>
                    <a:pt x="2" y="19"/>
                    <a:pt x="2" y="15"/>
                  </a:cubicBezTo>
                  <a:cubicBezTo>
                    <a:pt x="2" y="10"/>
                    <a:pt x="3" y="5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5"/>
                    <a:pt x="0" y="10"/>
                    <a:pt x="0" y="15"/>
                  </a:cubicBezTo>
                  <a:cubicBezTo>
                    <a:pt x="0" y="19"/>
                    <a:pt x="1" y="24"/>
                    <a:pt x="3" y="27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148">
              <a:extLst>
                <a:ext uri="{FF2B5EF4-FFF2-40B4-BE49-F238E27FC236}">
                  <a16:creationId xmlns:a16="http://schemas.microsoft.com/office/drawing/2014/main" id="{9009661C-C784-4A28-8CEC-2FE4FDFE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27"/>
              <a:ext cx="125" cy="16"/>
            </a:xfrm>
            <a:custGeom>
              <a:avLst/>
              <a:gdLst>
                <a:gd name="T0" fmla="*/ 1253 w 39"/>
                <a:gd name="T1" fmla="*/ 102 h 5"/>
                <a:gd name="T2" fmla="*/ 330 w 39"/>
                <a:gd name="T3" fmla="*/ 0 h 5"/>
                <a:gd name="T4" fmla="*/ 32 w 39"/>
                <a:gd name="T5" fmla="*/ 0 h 5"/>
                <a:gd name="T6" fmla="*/ 0 w 39"/>
                <a:gd name="T7" fmla="*/ 32 h 5"/>
                <a:gd name="T8" fmla="*/ 32 w 39"/>
                <a:gd name="T9" fmla="*/ 61 h 5"/>
                <a:gd name="T10" fmla="*/ 330 w 39"/>
                <a:gd name="T11" fmla="*/ 61 h 5"/>
                <a:gd name="T12" fmla="*/ 1221 w 39"/>
                <a:gd name="T13" fmla="*/ 163 h 5"/>
                <a:gd name="T14" fmla="*/ 1285 w 39"/>
                <a:gd name="T15" fmla="*/ 134 h 5"/>
                <a:gd name="T16" fmla="*/ 1253 w 39"/>
                <a:gd name="T17" fmla="*/ 10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5">
                  <a:moveTo>
                    <a:pt x="38" y="3"/>
                  </a:moveTo>
                  <a:cubicBezTo>
                    <a:pt x="28" y="0"/>
                    <a:pt x="19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9" y="2"/>
                    <a:pt x="28" y="2"/>
                    <a:pt x="37" y="5"/>
                  </a:cubicBezTo>
                  <a:cubicBezTo>
                    <a:pt x="38" y="5"/>
                    <a:pt x="39" y="5"/>
                    <a:pt x="39" y="4"/>
                  </a:cubicBezTo>
                  <a:cubicBezTo>
                    <a:pt x="39" y="4"/>
                    <a:pt x="39" y="3"/>
                    <a:pt x="38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149">
              <a:extLst>
                <a:ext uri="{FF2B5EF4-FFF2-40B4-BE49-F238E27FC236}">
                  <a16:creationId xmlns:a16="http://schemas.microsoft.com/office/drawing/2014/main" id="{E4F1F560-A037-423C-86AB-6EE4D5E8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163"/>
              <a:ext cx="90" cy="19"/>
            </a:xfrm>
            <a:custGeom>
              <a:avLst/>
              <a:gdLst>
                <a:gd name="T0" fmla="*/ 32 w 28"/>
                <a:gd name="T1" fmla="*/ 60 h 6"/>
                <a:gd name="T2" fmla="*/ 868 w 28"/>
                <a:gd name="T3" fmla="*/ 190 h 6"/>
                <a:gd name="T4" fmla="*/ 900 w 28"/>
                <a:gd name="T5" fmla="*/ 190 h 6"/>
                <a:gd name="T6" fmla="*/ 900 w 28"/>
                <a:gd name="T7" fmla="*/ 130 h 6"/>
                <a:gd name="T8" fmla="*/ 32 w 28"/>
                <a:gd name="T9" fmla="*/ 0 h 6"/>
                <a:gd name="T10" fmla="*/ 0 w 28"/>
                <a:gd name="T11" fmla="*/ 32 h 6"/>
                <a:gd name="T12" fmla="*/ 32 w 28"/>
                <a:gd name="T13" fmla="*/ 6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">
                  <a:moveTo>
                    <a:pt x="1" y="2"/>
                  </a:moveTo>
                  <a:cubicBezTo>
                    <a:pt x="8" y="2"/>
                    <a:pt x="18" y="2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7" y="4"/>
                    <a:pt x="27" y="4"/>
                  </a:cubicBezTo>
                  <a:cubicBezTo>
                    <a:pt x="18" y="0"/>
                    <a:pt x="8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150">
              <a:extLst>
                <a:ext uri="{FF2B5EF4-FFF2-40B4-BE49-F238E27FC236}">
                  <a16:creationId xmlns:a16="http://schemas.microsoft.com/office/drawing/2014/main" id="{521121F5-ED2B-4AB8-AC4F-C7642BD6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85"/>
              <a:ext cx="45" cy="16"/>
            </a:xfrm>
            <a:custGeom>
              <a:avLst/>
              <a:gdLst>
                <a:gd name="T0" fmla="*/ 434 w 14"/>
                <a:gd name="T1" fmla="*/ 102 h 5"/>
                <a:gd name="T2" fmla="*/ 32 w 14"/>
                <a:gd name="T3" fmla="*/ 0 h 5"/>
                <a:gd name="T4" fmla="*/ 0 w 14"/>
                <a:gd name="T5" fmla="*/ 32 h 5"/>
                <a:gd name="T6" fmla="*/ 32 w 14"/>
                <a:gd name="T7" fmla="*/ 61 h 5"/>
                <a:gd name="T8" fmla="*/ 434 w 14"/>
                <a:gd name="T9" fmla="*/ 163 h 5"/>
                <a:gd name="T10" fmla="*/ 466 w 14"/>
                <a:gd name="T11" fmla="*/ 163 h 5"/>
                <a:gd name="T12" fmla="*/ 434 w 14"/>
                <a:gd name="T13" fmla="*/ 10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">
                  <a:moveTo>
                    <a:pt x="13" y="3"/>
                  </a:moveTo>
                  <a:cubicBezTo>
                    <a:pt x="9" y="2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3"/>
                    <a:pt x="9" y="4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151">
              <a:extLst>
                <a:ext uri="{FF2B5EF4-FFF2-40B4-BE49-F238E27FC236}">
                  <a16:creationId xmlns:a16="http://schemas.microsoft.com/office/drawing/2014/main" id="{AB5C1939-313F-41B0-8856-313CC13F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366"/>
              <a:ext cx="90" cy="12"/>
            </a:xfrm>
            <a:custGeom>
              <a:avLst/>
              <a:gdLst>
                <a:gd name="T0" fmla="*/ 32 w 28"/>
                <a:gd name="T1" fmla="*/ 54 h 4"/>
                <a:gd name="T2" fmla="*/ 238 w 28"/>
                <a:gd name="T3" fmla="*/ 54 h 4"/>
                <a:gd name="T4" fmla="*/ 868 w 28"/>
                <a:gd name="T5" fmla="*/ 108 h 4"/>
                <a:gd name="T6" fmla="*/ 929 w 28"/>
                <a:gd name="T7" fmla="*/ 81 h 4"/>
                <a:gd name="T8" fmla="*/ 900 w 28"/>
                <a:gd name="T9" fmla="*/ 54 h 4"/>
                <a:gd name="T10" fmla="*/ 238 w 28"/>
                <a:gd name="T11" fmla="*/ 0 h 4"/>
                <a:gd name="T12" fmla="*/ 32 w 28"/>
                <a:gd name="T13" fmla="*/ 0 h 4"/>
                <a:gd name="T14" fmla="*/ 0 w 28"/>
                <a:gd name="T15" fmla="*/ 27 h 4"/>
                <a:gd name="T16" fmla="*/ 32 w 28"/>
                <a:gd name="T17" fmla="*/ 54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">
                  <a:moveTo>
                    <a:pt x="1" y="2"/>
                  </a:moveTo>
                  <a:cubicBezTo>
                    <a:pt x="3" y="2"/>
                    <a:pt x="5" y="2"/>
                    <a:pt x="7" y="2"/>
                  </a:cubicBezTo>
                  <a:cubicBezTo>
                    <a:pt x="13" y="2"/>
                    <a:pt x="20" y="2"/>
                    <a:pt x="26" y="4"/>
                  </a:cubicBezTo>
                  <a:cubicBezTo>
                    <a:pt x="27" y="4"/>
                    <a:pt x="27" y="3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0" y="0"/>
                    <a:pt x="13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Picture 152">
              <a:extLst>
                <a:ext uri="{FF2B5EF4-FFF2-40B4-BE49-F238E27FC236}">
                  <a16:creationId xmlns:a16="http://schemas.microsoft.com/office/drawing/2014/main" id="{6AC82FAF-2FBC-4D66-BD8A-BD27E389AE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87" y="2398"/>
              <a:ext cx="78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153">
              <a:extLst>
                <a:ext uri="{FF2B5EF4-FFF2-40B4-BE49-F238E27FC236}">
                  <a16:creationId xmlns:a16="http://schemas.microsoft.com/office/drawing/2014/main" id="{D0BAFC3D-EA30-44E1-B6F4-2D68FCF46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07"/>
              <a:ext cx="61" cy="20"/>
            </a:xfrm>
            <a:custGeom>
              <a:avLst/>
              <a:gdLst>
                <a:gd name="T0" fmla="*/ 32 w 19"/>
                <a:gd name="T1" fmla="*/ 77 h 6"/>
                <a:gd name="T2" fmla="*/ 299 w 19"/>
                <a:gd name="T3" fmla="*/ 190 h 6"/>
                <a:gd name="T4" fmla="*/ 597 w 19"/>
                <a:gd name="T5" fmla="*/ 223 h 6"/>
                <a:gd name="T6" fmla="*/ 629 w 19"/>
                <a:gd name="T7" fmla="*/ 190 h 6"/>
                <a:gd name="T8" fmla="*/ 597 w 19"/>
                <a:gd name="T9" fmla="*/ 143 h 6"/>
                <a:gd name="T10" fmla="*/ 299 w 19"/>
                <a:gd name="T11" fmla="*/ 110 h 6"/>
                <a:gd name="T12" fmla="*/ 61 w 19"/>
                <a:gd name="T13" fmla="*/ 0 h 6"/>
                <a:gd name="T14" fmla="*/ 32 w 19"/>
                <a:gd name="T15" fmla="*/ 0 h 6"/>
                <a:gd name="T16" fmla="*/ 32 w 19"/>
                <a:gd name="T17" fmla="*/ 7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2" y="5"/>
                    <a:pt x="15" y="5"/>
                    <a:pt x="18" y="6"/>
                  </a:cubicBezTo>
                  <a:cubicBezTo>
                    <a:pt x="18" y="6"/>
                    <a:pt x="19" y="6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154">
              <a:extLst>
                <a:ext uri="{FF2B5EF4-FFF2-40B4-BE49-F238E27FC236}">
                  <a16:creationId xmlns:a16="http://schemas.microsoft.com/office/drawing/2014/main" id="{2F8C240D-0CED-4F09-ACEE-4734746D9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567"/>
              <a:ext cx="2206" cy="760"/>
            </a:xfrm>
            <a:custGeom>
              <a:avLst/>
              <a:gdLst>
                <a:gd name="T0" fmla="*/ 4274 w 685"/>
                <a:gd name="T1" fmla="*/ 2873 h 236"/>
                <a:gd name="T2" fmla="*/ 6151 w 685"/>
                <a:gd name="T3" fmla="*/ 3504 h 236"/>
                <a:gd name="T4" fmla="*/ 11854 w 685"/>
                <a:gd name="T5" fmla="*/ 5974 h 236"/>
                <a:gd name="T6" fmla="*/ 22817 w 685"/>
                <a:gd name="T7" fmla="*/ 7880 h 236"/>
                <a:gd name="T8" fmla="*/ 22878 w 685"/>
                <a:gd name="T9" fmla="*/ 7819 h 236"/>
                <a:gd name="T10" fmla="*/ 20038 w 685"/>
                <a:gd name="T11" fmla="*/ 6077 h 236"/>
                <a:gd name="T12" fmla="*/ 12924 w 685"/>
                <a:gd name="T13" fmla="*/ 3143 h 236"/>
                <a:gd name="T14" fmla="*/ 9252 w 685"/>
                <a:gd name="T15" fmla="*/ 1336 h 236"/>
                <a:gd name="T16" fmla="*/ 4811 w 685"/>
                <a:gd name="T17" fmla="*/ 0 h 236"/>
                <a:gd name="T18" fmla="*/ 1836 w 685"/>
                <a:gd name="T19" fmla="*/ 499 h 236"/>
                <a:gd name="T20" fmla="*/ 167 w 685"/>
                <a:gd name="T21" fmla="*/ 1430 h 236"/>
                <a:gd name="T22" fmla="*/ 32 w 685"/>
                <a:gd name="T23" fmla="*/ 2003 h 236"/>
                <a:gd name="T24" fmla="*/ 135 w 685"/>
                <a:gd name="T25" fmla="*/ 2032 h 236"/>
                <a:gd name="T26" fmla="*/ 602 w 685"/>
                <a:gd name="T27" fmla="*/ 1868 h 236"/>
                <a:gd name="T28" fmla="*/ 1803 w 685"/>
                <a:gd name="T29" fmla="*/ 3504 h 236"/>
                <a:gd name="T30" fmla="*/ 2074 w 685"/>
                <a:gd name="T31" fmla="*/ 4209 h 236"/>
                <a:gd name="T32" fmla="*/ 2209 w 685"/>
                <a:gd name="T33" fmla="*/ 4273 h 236"/>
                <a:gd name="T34" fmla="*/ 2676 w 685"/>
                <a:gd name="T35" fmla="*/ 4180 h 236"/>
                <a:gd name="T36" fmla="*/ 4045 w 685"/>
                <a:gd name="T37" fmla="*/ 3069 h 236"/>
                <a:gd name="T38" fmla="*/ 4274 w 685"/>
                <a:gd name="T39" fmla="*/ 2905 h 236"/>
                <a:gd name="T40" fmla="*/ 4274 w 685"/>
                <a:gd name="T41" fmla="*/ 2840 h 236"/>
                <a:gd name="T42" fmla="*/ 4274 w 685"/>
                <a:gd name="T43" fmla="*/ 2840 h 236"/>
                <a:gd name="T44" fmla="*/ 3372 w 685"/>
                <a:gd name="T45" fmla="*/ 3578 h 236"/>
                <a:gd name="T46" fmla="*/ 2335 w 685"/>
                <a:gd name="T47" fmla="*/ 4180 h 236"/>
                <a:gd name="T48" fmla="*/ 2209 w 685"/>
                <a:gd name="T49" fmla="*/ 4180 h 236"/>
                <a:gd name="T50" fmla="*/ 2209 w 685"/>
                <a:gd name="T51" fmla="*/ 4180 h 236"/>
                <a:gd name="T52" fmla="*/ 2135 w 685"/>
                <a:gd name="T53" fmla="*/ 4138 h 236"/>
                <a:gd name="T54" fmla="*/ 1336 w 685"/>
                <a:gd name="T55" fmla="*/ 2167 h 236"/>
                <a:gd name="T56" fmla="*/ 61 w 685"/>
                <a:gd name="T57" fmla="*/ 1971 h 236"/>
                <a:gd name="T58" fmla="*/ 135 w 685"/>
                <a:gd name="T59" fmla="*/ 1971 h 236"/>
                <a:gd name="T60" fmla="*/ 238 w 685"/>
                <a:gd name="T61" fmla="*/ 1472 h 236"/>
                <a:gd name="T62" fmla="*/ 4708 w 685"/>
                <a:gd name="T63" fmla="*/ 103 h 236"/>
                <a:gd name="T64" fmla="*/ 7642 w 685"/>
                <a:gd name="T65" fmla="*/ 799 h 236"/>
                <a:gd name="T66" fmla="*/ 10785 w 685"/>
                <a:gd name="T67" fmla="*/ 2241 h 236"/>
                <a:gd name="T68" fmla="*/ 15432 w 685"/>
                <a:gd name="T69" fmla="*/ 4479 h 236"/>
                <a:gd name="T70" fmla="*/ 21841 w 685"/>
                <a:gd name="T71" fmla="*/ 7082 h 236"/>
                <a:gd name="T72" fmla="*/ 22714 w 685"/>
                <a:gd name="T73" fmla="*/ 7819 h 236"/>
                <a:gd name="T74" fmla="*/ 22849 w 685"/>
                <a:gd name="T75" fmla="*/ 7851 h 236"/>
                <a:gd name="T76" fmla="*/ 22247 w 685"/>
                <a:gd name="T77" fmla="*/ 7716 h 236"/>
                <a:gd name="T78" fmla="*/ 11887 w 685"/>
                <a:gd name="T79" fmla="*/ 5880 h 236"/>
                <a:gd name="T80" fmla="*/ 5848 w 685"/>
                <a:gd name="T81" fmla="*/ 3278 h 236"/>
                <a:gd name="T82" fmla="*/ 4274 w 685"/>
                <a:gd name="T83" fmla="*/ 2811 h 2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5" h="236"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9" y="87"/>
                    <a:pt x="132" y="87"/>
                  </a:cubicBezTo>
                  <a:cubicBezTo>
                    <a:pt x="140" y="90"/>
                    <a:pt x="161" y="96"/>
                    <a:pt x="184" y="105"/>
                  </a:cubicBezTo>
                  <a:cubicBezTo>
                    <a:pt x="207" y="113"/>
                    <a:pt x="232" y="123"/>
                    <a:pt x="247" y="133"/>
                  </a:cubicBezTo>
                  <a:cubicBezTo>
                    <a:pt x="265" y="145"/>
                    <a:pt x="307" y="163"/>
                    <a:pt x="355" y="179"/>
                  </a:cubicBezTo>
                  <a:cubicBezTo>
                    <a:pt x="403" y="195"/>
                    <a:pt x="457" y="210"/>
                    <a:pt x="496" y="215"/>
                  </a:cubicBezTo>
                  <a:cubicBezTo>
                    <a:pt x="575" y="225"/>
                    <a:pt x="683" y="236"/>
                    <a:pt x="683" y="236"/>
                  </a:cubicBezTo>
                  <a:cubicBezTo>
                    <a:pt x="684" y="236"/>
                    <a:pt x="685" y="236"/>
                    <a:pt x="685" y="235"/>
                  </a:cubicBezTo>
                  <a:cubicBezTo>
                    <a:pt x="685" y="235"/>
                    <a:pt x="685" y="234"/>
                    <a:pt x="685" y="234"/>
                  </a:cubicBezTo>
                  <a:cubicBezTo>
                    <a:pt x="685" y="234"/>
                    <a:pt x="672" y="222"/>
                    <a:pt x="656" y="210"/>
                  </a:cubicBezTo>
                  <a:cubicBezTo>
                    <a:pt x="639" y="198"/>
                    <a:pt x="618" y="185"/>
                    <a:pt x="600" y="182"/>
                  </a:cubicBezTo>
                  <a:cubicBezTo>
                    <a:pt x="565" y="177"/>
                    <a:pt x="503" y="153"/>
                    <a:pt x="463" y="131"/>
                  </a:cubicBezTo>
                  <a:cubicBezTo>
                    <a:pt x="443" y="120"/>
                    <a:pt x="414" y="107"/>
                    <a:pt x="387" y="94"/>
                  </a:cubicBezTo>
                  <a:cubicBezTo>
                    <a:pt x="359" y="82"/>
                    <a:pt x="335" y="70"/>
                    <a:pt x="324" y="64"/>
                  </a:cubicBezTo>
                  <a:cubicBezTo>
                    <a:pt x="314" y="58"/>
                    <a:pt x="296" y="49"/>
                    <a:pt x="277" y="40"/>
                  </a:cubicBezTo>
                  <a:cubicBezTo>
                    <a:pt x="259" y="31"/>
                    <a:pt x="241" y="23"/>
                    <a:pt x="230" y="21"/>
                  </a:cubicBezTo>
                  <a:cubicBezTo>
                    <a:pt x="210" y="18"/>
                    <a:pt x="186" y="0"/>
                    <a:pt x="144" y="0"/>
                  </a:cubicBezTo>
                  <a:cubicBezTo>
                    <a:pt x="143" y="0"/>
                    <a:pt x="142" y="0"/>
                    <a:pt x="141" y="0"/>
                  </a:cubicBezTo>
                  <a:cubicBezTo>
                    <a:pt x="119" y="1"/>
                    <a:pt x="85" y="6"/>
                    <a:pt x="55" y="15"/>
                  </a:cubicBezTo>
                  <a:cubicBezTo>
                    <a:pt x="40" y="20"/>
                    <a:pt x="27" y="25"/>
                    <a:pt x="17" y="32"/>
                  </a:cubicBezTo>
                  <a:cubicBezTo>
                    <a:pt x="12" y="35"/>
                    <a:pt x="8" y="39"/>
                    <a:pt x="5" y="43"/>
                  </a:cubicBezTo>
                  <a:cubicBezTo>
                    <a:pt x="2" y="46"/>
                    <a:pt x="0" y="51"/>
                    <a:pt x="0" y="55"/>
                  </a:cubicBezTo>
                  <a:cubicBezTo>
                    <a:pt x="0" y="57"/>
                    <a:pt x="1" y="58"/>
                    <a:pt x="1" y="60"/>
                  </a:cubicBezTo>
                  <a:cubicBezTo>
                    <a:pt x="1" y="61"/>
                    <a:pt x="2" y="61"/>
                    <a:pt x="2" y="61"/>
                  </a:cubicBezTo>
                  <a:cubicBezTo>
                    <a:pt x="3" y="61"/>
                    <a:pt x="3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0"/>
                    <a:pt x="10" y="56"/>
                    <a:pt x="18" y="56"/>
                  </a:cubicBezTo>
                  <a:cubicBezTo>
                    <a:pt x="24" y="56"/>
                    <a:pt x="30" y="58"/>
                    <a:pt x="37" y="67"/>
                  </a:cubicBezTo>
                  <a:cubicBezTo>
                    <a:pt x="46" y="77"/>
                    <a:pt x="51" y="92"/>
                    <a:pt x="54" y="105"/>
                  </a:cubicBezTo>
                  <a:cubicBezTo>
                    <a:pt x="56" y="111"/>
                    <a:pt x="57" y="117"/>
                    <a:pt x="59" y="121"/>
                  </a:cubicBezTo>
                  <a:cubicBezTo>
                    <a:pt x="60" y="123"/>
                    <a:pt x="61" y="125"/>
                    <a:pt x="62" y="126"/>
                  </a:cubicBezTo>
                  <a:cubicBezTo>
                    <a:pt x="63" y="127"/>
                    <a:pt x="64" y="128"/>
                    <a:pt x="66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6" y="128"/>
                    <a:pt x="72" y="127"/>
                    <a:pt x="80" y="125"/>
                  </a:cubicBezTo>
                  <a:cubicBezTo>
                    <a:pt x="88" y="122"/>
                    <a:pt x="97" y="117"/>
                    <a:pt x="103" y="109"/>
                  </a:cubicBezTo>
                  <a:cubicBezTo>
                    <a:pt x="109" y="101"/>
                    <a:pt x="116" y="95"/>
                    <a:pt x="121" y="92"/>
                  </a:cubicBezTo>
                  <a:cubicBezTo>
                    <a:pt x="123" y="90"/>
                    <a:pt x="125" y="88"/>
                    <a:pt x="127" y="88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13" y="91"/>
                    <a:pt x="101" y="107"/>
                  </a:cubicBezTo>
                  <a:cubicBezTo>
                    <a:pt x="95" y="114"/>
                    <a:pt x="86" y="119"/>
                    <a:pt x="79" y="122"/>
                  </a:cubicBezTo>
                  <a:cubicBezTo>
                    <a:pt x="75" y="123"/>
                    <a:pt x="72" y="124"/>
                    <a:pt x="70" y="125"/>
                  </a:cubicBezTo>
                  <a:cubicBezTo>
                    <a:pt x="69" y="125"/>
                    <a:pt x="68" y="125"/>
                    <a:pt x="67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5" y="125"/>
                    <a:pt x="64" y="124"/>
                  </a:cubicBezTo>
                  <a:cubicBezTo>
                    <a:pt x="63" y="122"/>
                    <a:pt x="61" y="119"/>
                    <a:pt x="60" y="115"/>
                  </a:cubicBezTo>
                  <a:cubicBezTo>
                    <a:pt x="56" y="101"/>
                    <a:pt x="52" y="80"/>
                    <a:pt x="40" y="65"/>
                  </a:cubicBezTo>
                  <a:cubicBezTo>
                    <a:pt x="32" y="56"/>
                    <a:pt x="24" y="53"/>
                    <a:pt x="18" y="53"/>
                  </a:cubicBezTo>
                  <a:cubicBezTo>
                    <a:pt x="8" y="53"/>
                    <a:pt x="2" y="58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3" y="56"/>
                    <a:pt x="3" y="55"/>
                  </a:cubicBezTo>
                  <a:cubicBezTo>
                    <a:pt x="3" y="51"/>
                    <a:pt x="5" y="48"/>
                    <a:pt x="7" y="44"/>
                  </a:cubicBezTo>
                  <a:cubicBezTo>
                    <a:pt x="12" y="38"/>
                    <a:pt x="20" y="33"/>
                    <a:pt x="31" y="28"/>
                  </a:cubicBezTo>
                  <a:cubicBezTo>
                    <a:pt x="62" y="13"/>
                    <a:pt x="113" y="4"/>
                    <a:pt x="141" y="3"/>
                  </a:cubicBezTo>
                  <a:cubicBezTo>
                    <a:pt x="142" y="3"/>
                    <a:pt x="143" y="3"/>
                    <a:pt x="144" y="3"/>
                  </a:cubicBezTo>
                  <a:cubicBezTo>
                    <a:pt x="185" y="3"/>
                    <a:pt x="208" y="20"/>
                    <a:pt x="229" y="24"/>
                  </a:cubicBezTo>
                  <a:cubicBezTo>
                    <a:pt x="239" y="26"/>
                    <a:pt x="258" y="34"/>
                    <a:pt x="276" y="43"/>
                  </a:cubicBezTo>
                  <a:cubicBezTo>
                    <a:pt x="294" y="51"/>
                    <a:pt x="312" y="61"/>
                    <a:pt x="323" y="67"/>
                  </a:cubicBezTo>
                  <a:cubicBezTo>
                    <a:pt x="333" y="73"/>
                    <a:pt x="358" y="84"/>
                    <a:pt x="385" y="97"/>
                  </a:cubicBezTo>
                  <a:cubicBezTo>
                    <a:pt x="412" y="109"/>
                    <a:pt x="442" y="123"/>
                    <a:pt x="462" y="134"/>
                  </a:cubicBezTo>
                  <a:cubicBezTo>
                    <a:pt x="502" y="156"/>
                    <a:pt x="564" y="180"/>
                    <a:pt x="599" y="185"/>
                  </a:cubicBezTo>
                  <a:cubicBezTo>
                    <a:pt x="616" y="188"/>
                    <a:pt x="637" y="200"/>
                    <a:pt x="654" y="212"/>
                  </a:cubicBezTo>
                  <a:cubicBezTo>
                    <a:pt x="662" y="218"/>
                    <a:pt x="669" y="224"/>
                    <a:pt x="674" y="229"/>
                  </a:cubicBezTo>
                  <a:cubicBezTo>
                    <a:pt x="677" y="231"/>
                    <a:pt x="679" y="233"/>
                    <a:pt x="680" y="234"/>
                  </a:cubicBezTo>
                  <a:cubicBezTo>
                    <a:pt x="682" y="235"/>
                    <a:pt x="683" y="236"/>
                    <a:pt x="683" y="236"/>
                  </a:cubicBezTo>
                  <a:cubicBezTo>
                    <a:pt x="684" y="235"/>
                    <a:pt x="684" y="235"/>
                    <a:pt x="684" y="235"/>
                  </a:cubicBezTo>
                  <a:cubicBezTo>
                    <a:pt x="684" y="233"/>
                    <a:pt x="684" y="233"/>
                    <a:pt x="684" y="233"/>
                  </a:cubicBezTo>
                  <a:cubicBezTo>
                    <a:pt x="684" y="233"/>
                    <a:pt x="677" y="233"/>
                    <a:pt x="666" y="231"/>
                  </a:cubicBezTo>
                  <a:cubicBezTo>
                    <a:pt x="632" y="228"/>
                    <a:pt x="556" y="220"/>
                    <a:pt x="497" y="212"/>
                  </a:cubicBezTo>
                  <a:cubicBezTo>
                    <a:pt x="457" y="207"/>
                    <a:pt x="404" y="193"/>
                    <a:pt x="356" y="176"/>
                  </a:cubicBezTo>
                  <a:cubicBezTo>
                    <a:pt x="308" y="160"/>
                    <a:pt x="266" y="142"/>
                    <a:pt x="248" y="130"/>
                  </a:cubicBezTo>
                  <a:cubicBezTo>
                    <a:pt x="231" y="119"/>
                    <a:pt x="201" y="107"/>
                    <a:pt x="175" y="98"/>
                  </a:cubicBezTo>
                  <a:cubicBezTo>
                    <a:pt x="150" y="89"/>
                    <a:pt x="129" y="83"/>
                    <a:pt x="129" y="83"/>
                  </a:cubicBezTo>
                  <a:cubicBezTo>
                    <a:pt x="128" y="84"/>
                    <a:pt x="128" y="84"/>
                    <a:pt x="128" y="84"/>
                  </a:cubicBezTo>
                  <a:lnTo>
                    <a:pt x="128" y="85"/>
                  </a:ln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155">
              <a:extLst>
                <a:ext uri="{FF2B5EF4-FFF2-40B4-BE49-F238E27FC236}">
                  <a16:creationId xmlns:a16="http://schemas.microsoft.com/office/drawing/2014/main" id="{3ED62141-D8E3-4E36-B433-A67DB056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741"/>
              <a:ext cx="1382" cy="438"/>
            </a:xfrm>
            <a:custGeom>
              <a:avLst/>
              <a:gdLst>
                <a:gd name="T0" fmla="*/ 61 w 429"/>
                <a:gd name="T1" fmla="*/ 1069 h 136"/>
                <a:gd name="T2" fmla="*/ 135 w 429"/>
                <a:gd name="T3" fmla="*/ 1037 h 136"/>
                <a:gd name="T4" fmla="*/ 2874 w 429"/>
                <a:gd name="T5" fmla="*/ 103 h 136"/>
                <a:gd name="T6" fmla="*/ 4078 w 429"/>
                <a:gd name="T7" fmla="*/ 406 h 136"/>
                <a:gd name="T8" fmla="*/ 8427 w 429"/>
                <a:gd name="T9" fmla="*/ 2812 h 136"/>
                <a:gd name="T10" fmla="*/ 14042 w 429"/>
                <a:gd name="T11" fmla="*/ 4544 h 136"/>
                <a:gd name="T12" fmla="*/ 14310 w 429"/>
                <a:gd name="T13" fmla="*/ 4544 h 136"/>
                <a:gd name="T14" fmla="*/ 14342 w 429"/>
                <a:gd name="T15" fmla="*/ 4480 h 136"/>
                <a:gd name="T16" fmla="*/ 14310 w 429"/>
                <a:gd name="T17" fmla="*/ 4438 h 136"/>
                <a:gd name="T18" fmla="*/ 14042 w 429"/>
                <a:gd name="T19" fmla="*/ 4438 h 136"/>
                <a:gd name="T20" fmla="*/ 8456 w 429"/>
                <a:gd name="T21" fmla="*/ 2738 h 136"/>
                <a:gd name="T22" fmla="*/ 4111 w 429"/>
                <a:gd name="T23" fmla="*/ 300 h 136"/>
                <a:gd name="T24" fmla="*/ 2874 w 429"/>
                <a:gd name="T25" fmla="*/ 0 h 136"/>
                <a:gd name="T26" fmla="*/ 32 w 429"/>
                <a:gd name="T27" fmla="*/ 1005 h 136"/>
                <a:gd name="T28" fmla="*/ 0 w 429"/>
                <a:gd name="T29" fmla="*/ 1069 h 136"/>
                <a:gd name="T30" fmla="*/ 61 w 429"/>
                <a:gd name="T31" fmla="*/ 1069 h 1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29" h="136">
                  <a:moveTo>
                    <a:pt x="2" y="32"/>
                  </a:moveTo>
                  <a:cubicBezTo>
                    <a:pt x="2" y="32"/>
                    <a:pt x="3" y="32"/>
                    <a:pt x="4" y="31"/>
                  </a:cubicBezTo>
                  <a:cubicBezTo>
                    <a:pt x="13" y="25"/>
                    <a:pt x="50" y="3"/>
                    <a:pt x="86" y="3"/>
                  </a:cubicBezTo>
                  <a:cubicBezTo>
                    <a:pt x="99" y="3"/>
                    <a:pt x="111" y="6"/>
                    <a:pt x="122" y="12"/>
                  </a:cubicBezTo>
                  <a:cubicBezTo>
                    <a:pt x="146" y="26"/>
                    <a:pt x="196" y="57"/>
                    <a:pt x="252" y="84"/>
                  </a:cubicBezTo>
                  <a:cubicBezTo>
                    <a:pt x="307" y="112"/>
                    <a:pt x="369" y="136"/>
                    <a:pt x="420" y="136"/>
                  </a:cubicBezTo>
                  <a:cubicBezTo>
                    <a:pt x="423" y="136"/>
                    <a:pt x="425" y="136"/>
                    <a:pt x="428" y="136"/>
                  </a:cubicBezTo>
                  <a:cubicBezTo>
                    <a:pt x="428" y="136"/>
                    <a:pt x="429" y="135"/>
                    <a:pt x="429" y="134"/>
                  </a:cubicBezTo>
                  <a:cubicBezTo>
                    <a:pt x="429" y="133"/>
                    <a:pt x="428" y="133"/>
                    <a:pt x="428" y="133"/>
                  </a:cubicBezTo>
                  <a:cubicBezTo>
                    <a:pt x="425" y="133"/>
                    <a:pt x="423" y="133"/>
                    <a:pt x="420" y="133"/>
                  </a:cubicBezTo>
                  <a:cubicBezTo>
                    <a:pt x="370" y="133"/>
                    <a:pt x="308" y="109"/>
                    <a:pt x="253" y="82"/>
                  </a:cubicBezTo>
                  <a:cubicBezTo>
                    <a:pt x="197" y="54"/>
                    <a:pt x="148" y="23"/>
                    <a:pt x="123" y="9"/>
                  </a:cubicBezTo>
                  <a:cubicBezTo>
                    <a:pt x="112" y="3"/>
                    <a:pt x="99" y="0"/>
                    <a:pt x="86" y="0"/>
                  </a:cubicBezTo>
                  <a:cubicBezTo>
                    <a:pt x="43" y="0"/>
                    <a:pt x="1" y="30"/>
                    <a:pt x="1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3"/>
                    <a:pt x="2" y="3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156">
              <a:extLst>
                <a:ext uri="{FF2B5EF4-FFF2-40B4-BE49-F238E27FC236}">
                  <a16:creationId xmlns:a16="http://schemas.microsoft.com/office/drawing/2014/main" id="{2C29DBC8-3320-4CC9-AEF4-3627B56E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494"/>
              <a:ext cx="445" cy="474"/>
            </a:xfrm>
            <a:custGeom>
              <a:avLst/>
              <a:gdLst>
                <a:gd name="T0" fmla="*/ 32 w 138"/>
                <a:gd name="T1" fmla="*/ 3992 h 147"/>
                <a:gd name="T2" fmla="*/ 271 w 138"/>
                <a:gd name="T3" fmla="*/ 4459 h 147"/>
                <a:gd name="T4" fmla="*/ 1341 w 138"/>
                <a:gd name="T5" fmla="*/ 4927 h 147"/>
                <a:gd name="T6" fmla="*/ 1509 w 138"/>
                <a:gd name="T7" fmla="*/ 4898 h 147"/>
                <a:gd name="T8" fmla="*/ 1538 w 138"/>
                <a:gd name="T9" fmla="*/ 4898 h 147"/>
                <a:gd name="T10" fmla="*/ 4627 w 138"/>
                <a:gd name="T11" fmla="*/ 61 h 147"/>
                <a:gd name="T12" fmla="*/ 4595 w 138"/>
                <a:gd name="T13" fmla="*/ 0 h 147"/>
                <a:gd name="T14" fmla="*/ 4524 w 138"/>
                <a:gd name="T15" fmla="*/ 32 h 147"/>
                <a:gd name="T16" fmla="*/ 2622 w 138"/>
                <a:gd name="T17" fmla="*/ 3618 h 147"/>
                <a:gd name="T18" fmla="*/ 1809 w 138"/>
                <a:gd name="T19" fmla="*/ 4524 h 147"/>
                <a:gd name="T20" fmla="*/ 1580 w 138"/>
                <a:gd name="T21" fmla="*/ 4730 h 147"/>
                <a:gd name="T22" fmla="*/ 1509 w 138"/>
                <a:gd name="T23" fmla="*/ 4792 h 147"/>
                <a:gd name="T24" fmla="*/ 1477 w 138"/>
                <a:gd name="T25" fmla="*/ 4824 h 147"/>
                <a:gd name="T26" fmla="*/ 1509 w 138"/>
                <a:gd name="T27" fmla="*/ 4866 h 147"/>
                <a:gd name="T28" fmla="*/ 1509 w 138"/>
                <a:gd name="T29" fmla="*/ 4792 h 147"/>
                <a:gd name="T30" fmla="*/ 1341 w 138"/>
                <a:gd name="T31" fmla="*/ 4824 h 147"/>
                <a:gd name="T32" fmla="*/ 364 w 138"/>
                <a:gd name="T33" fmla="*/ 4389 h 147"/>
                <a:gd name="T34" fmla="*/ 168 w 138"/>
                <a:gd name="T35" fmla="*/ 4085 h 147"/>
                <a:gd name="T36" fmla="*/ 135 w 138"/>
                <a:gd name="T37" fmla="*/ 3992 h 147"/>
                <a:gd name="T38" fmla="*/ 135 w 138"/>
                <a:gd name="T39" fmla="*/ 3950 h 147"/>
                <a:gd name="T40" fmla="*/ 135 w 138"/>
                <a:gd name="T41" fmla="*/ 3950 h 147"/>
                <a:gd name="T42" fmla="*/ 61 w 138"/>
                <a:gd name="T43" fmla="*/ 3921 h 147"/>
                <a:gd name="T44" fmla="*/ 32 w 138"/>
                <a:gd name="T45" fmla="*/ 3992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8" h="147">
                  <a:moveTo>
                    <a:pt x="1" y="119"/>
                  </a:moveTo>
                  <a:cubicBezTo>
                    <a:pt x="1" y="119"/>
                    <a:pt x="2" y="126"/>
                    <a:pt x="8" y="133"/>
                  </a:cubicBezTo>
                  <a:cubicBezTo>
                    <a:pt x="14" y="140"/>
                    <a:pt x="24" y="147"/>
                    <a:pt x="40" y="147"/>
                  </a:cubicBezTo>
                  <a:cubicBezTo>
                    <a:pt x="42" y="147"/>
                    <a:pt x="44" y="146"/>
                    <a:pt x="45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46"/>
                    <a:pt x="105" y="96"/>
                    <a:pt x="138" y="2"/>
                  </a:cubicBezTo>
                  <a:cubicBezTo>
                    <a:pt x="138" y="1"/>
                    <a:pt x="138" y="1"/>
                    <a:pt x="137" y="0"/>
                  </a:cubicBezTo>
                  <a:cubicBezTo>
                    <a:pt x="136" y="0"/>
                    <a:pt x="135" y="0"/>
                    <a:pt x="135" y="1"/>
                  </a:cubicBezTo>
                  <a:cubicBezTo>
                    <a:pt x="119" y="48"/>
                    <a:pt x="96" y="84"/>
                    <a:pt x="78" y="108"/>
                  </a:cubicBezTo>
                  <a:cubicBezTo>
                    <a:pt x="68" y="120"/>
                    <a:pt x="60" y="129"/>
                    <a:pt x="54" y="135"/>
                  </a:cubicBezTo>
                  <a:cubicBezTo>
                    <a:pt x="51" y="138"/>
                    <a:pt x="48" y="140"/>
                    <a:pt x="47" y="141"/>
                  </a:cubicBezTo>
                  <a:cubicBezTo>
                    <a:pt x="46" y="142"/>
                    <a:pt x="45" y="143"/>
                    <a:pt x="45" y="143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3" y="143"/>
                    <a:pt x="42" y="144"/>
                    <a:pt x="40" y="144"/>
                  </a:cubicBezTo>
                  <a:cubicBezTo>
                    <a:pt x="25" y="144"/>
                    <a:pt x="16" y="137"/>
                    <a:pt x="11" y="131"/>
                  </a:cubicBezTo>
                  <a:cubicBezTo>
                    <a:pt x="8" y="128"/>
                    <a:pt x="6" y="124"/>
                    <a:pt x="5" y="122"/>
                  </a:cubicBezTo>
                  <a:cubicBezTo>
                    <a:pt x="4" y="121"/>
                    <a:pt x="4" y="120"/>
                    <a:pt x="4" y="119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7"/>
                    <a:pt x="3" y="117"/>
                    <a:pt x="2" y="117"/>
                  </a:cubicBezTo>
                  <a:cubicBezTo>
                    <a:pt x="1" y="117"/>
                    <a:pt x="0" y="118"/>
                    <a:pt x="1" y="11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157">
              <a:extLst>
                <a:ext uri="{FF2B5EF4-FFF2-40B4-BE49-F238E27FC236}">
                  <a16:creationId xmlns:a16="http://schemas.microsoft.com/office/drawing/2014/main" id="{FEE086DA-3E97-42DF-A676-5657FE07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569"/>
              <a:ext cx="844" cy="509"/>
            </a:xfrm>
            <a:custGeom>
              <a:avLst/>
              <a:gdLst>
                <a:gd name="T0" fmla="*/ 8656 w 262"/>
                <a:gd name="T1" fmla="*/ 32 h 158"/>
                <a:gd name="T2" fmla="*/ 4713 w 262"/>
                <a:gd name="T3" fmla="*/ 4919 h 158"/>
                <a:gd name="T4" fmla="*/ 4139 w 262"/>
                <a:gd name="T5" fmla="*/ 5116 h 158"/>
                <a:gd name="T6" fmla="*/ 3279 w 262"/>
                <a:gd name="T7" fmla="*/ 5180 h 158"/>
                <a:gd name="T8" fmla="*/ 1369 w 262"/>
                <a:gd name="T9" fmla="*/ 4816 h 158"/>
                <a:gd name="T10" fmla="*/ 103 w 262"/>
                <a:gd name="T11" fmla="*/ 3447 h 158"/>
                <a:gd name="T12" fmla="*/ 32 w 262"/>
                <a:gd name="T13" fmla="*/ 3447 h 158"/>
                <a:gd name="T14" fmla="*/ 0 w 262"/>
                <a:gd name="T15" fmla="*/ 3476 h 158"/>
                <a:gd name="T16" fmla="*/ 1340 w 262"/>
                <a:gd name="T17" fmla="*/ 4877 h 158"/>
                <a:gd name="T18" fmla="*/ 3279 w 262"/>
                <a:gd name="T19" fmla="*/ 5283 h 158"/>
                <a:gd name="T20" fmla="*/ 4181 w 262"/>
                <a:gd name="T21" fmla="*/ 5219 h 158"/>
                <a:gd name="T22" fmla="*/ 4784 w 262"/>
                <a:gd name="T23" fmla="*/ 4980 h 158"/>
                <a:gd name="T24" fmla="*/ 8727 w 262"/>
                <a:gd name="T25" fmla="*/ 103 h 158"/>
                <a:gd name="T26" fmla="*/ 8727 w 262"/>
                <a:gd name="T27" fmla="*/ 32 h 158"/>
                <a:gd name="T28" fmla="*/ 8656 w 262"/>
                <a:gd name="T29" fmla="*/ 32 h 1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2" h="158">
                  <a:moveTo>
                    <a:pt x="259" y="1"/>
                  </a:moveTo>
                  <a:cubicBezTo>
                    <a:pt x="240" y="44"/>
                    <a:pt x="203" y="107"/>
                    <a:pt x="141" y="147"/>
                  </a:cubicBezTo>
                  <a:cubicBezTo>
                    <a:pt x="137" y="149"/>
                    <a:pt x="132" y="151"/>
                    <a:pt x="124" y="153"/>
                  </a:cubicBezTo>
                  <a:cubicBezTo>
                    <a:pt x="117" y="154"/>
                    <a:pt x="108" y="155"/>
                    <a:pt x="98" y="155"/>
                  </a:cubicBezTo>
                  <a:cubicBezTo>
                    <a:pt x="80" y="155"/>
                    <a:pt x="59" y="152"/>
                    <a:pt x="41" y="144"/>
                  </a:cubicBezTo>
                  <a:cubicBezTo>
                    <a:pt x="24" y="136"/>
                    <a:pt x="9" y="123"/>
                    <a:pt x="3" y="103"/>
                  </a:cubicBezTo>
                  <a:cubicBezTo>
                    <a:pt x="2" y="103"/>
                    <a:pt x="2" y="102"/>
                    <a:pt x="1" y="103"/>
                  </a:cubicBezTo>
                  <a:cubicBezTo>
                    <a:pt x="0" y="103"/>
                    <a:pt x="0" y="104"/>
                    <a:pt x="0" y="104"/>
                  </a:cubicBezTo>
                  <a:cubicBezTo>
                    <a:pt x="6" y="125"/>
                    <a:pt x="22" y="138"/>
                    <a:pt x="40" y="146"/>
                  </a:cubicBezTo>
                  <a:cubicBezTo>
                    <a:pt x="58" y="155"/>
                    <a:pt x="80" y="158"/>
                    <a:pt x="98" y="158"/>
                  </a:cubicBezTo>
                  <a:cubicBezTo>
                    <a:pt x="108" y="158"/>
                    <a:pt x="117" y="157"/>
                    <a:pt x="125" y="156"/>
                  </a:cubicBezTo>
                  <a:cubicBezTo>
                    <a:pt x="132" y="154"/>
                    <a:pt x="139" y="152"/>
                    <a:pt x="143" y="149"/>
                  </a:cubicBezTo>
                  <a:cubicBezTo>
                    <a:pt x="206" y="109"/>
                    <a:pt x="243" y="45"/>
                    <a:pt x="261" y="3"/>
                  </a:cubicBezTo>
                  <a:cubicBezTo>
                    <a:pt x="262" y="2"/>
                    <a:pt x="261" y="1"/>
                    <a:pt x="261" y="1"/>
                  </a:cubicBezTo>
                  <a:cubicBezTo>
                    <a:pt x="260" y="0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158">
              <a:extLst>
                <a:ext uri="{FF2B5EF4-FFF2-40B4-BE49-F238E27FC236}">
                  <a16:creationId xmlns:a16="http://schemas.microsoft.com/office/drawing/2014/main" id="{B88CBD70-99A0-4C34-A939-225209A1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583"/>
              <a:ext cx="689" cy="335"/>
            </a:xfrm>
            <a:custGeom>
              <a:avLst/>
              <a:gdLst>
                <a:gd name="T0" fmla="*/ 2466 w 214"/>
                <a:gd name="T1" fmla="*/ 2844 h 104"/>
                <a:gd name="T2" fmla="*/ 4768 w 214"/>
                <a:gd name="T3" fmla="*/ 1640 h 104"/>
                <a:gd name="T4" fmla="*/ 5805 w 214"/>
                <a:gd name="T5" fmla="*/ 1401 h 104"/>
                <a:gd name="T6" fmla="*/ 7141 w 214"/>
                <a:gd name="T7" fmla="*/ 1401 h 104"/>
                <a:gd name="T8" fmla="*/ 5908 w 214"/>
                <a:gd name="T9" fmla="*/ 1308 h 104"/>
                <a:gd name="T10" fmla="*/ 4675 w 214"/>
                <a:gd name="T11" fmla="*/ 1340 h 104"/>
                <a:gd name="T12" fmla="*/ 5370 w 214"/>
                <a:gd name="T13" fmla="*/ 1205 h 104"/>
                <a:gd name="T14" fmla="*/ 4469 w 214"/>
                <a:gd name="T15" fmla="*/ 1098 h 104"/>
                <a:gd name="T16" fmla="*/ 5007 w 214"/>
                <a:gd name="T17" fmla="*/ 1005 h 104"/>
                <a:gd name="T18" fmla="*/ 3670 w 214"/>
                <a:gd name="T19" fmla="*/ 902 h 104"/>
                <a:gd name="T20" fmla="*/ 4842 w 214"/>
                <a:gd name="T21" fmla="*/ 738 h 104"/>
                <a:gd name="T22" fmla="*/ 3442 w 214"/>
                <a:gd name="T23" fmla="*/ 570 h 104"/>
                <a:gd name="T24" fmla="*/ 4437 w 214"/>
                <a:gd name="T25" fmla="*/ 332 h 104"/>
                <a:gd name="T26" fmla="*/ 3670 w 214"/>
                <a:gd name="T27" fmla="*/ 300 h 104"/>
                <a:gd name="T28" fmla="*/ 3938 w 214"/>
                <a:gd name="T29" fmla="*/ 271 h 104"/>
                <a:gd name="T30" fmla="*/ 1607 w 214"/>
                <a:gd name="T31" fmla="*/ 300 h 104"/>
                <a:gd name="T32" fmla="*/ 0 w 214"/>
                <a:gd name="T33" fmla="*/ 1069 h 104"/>
                <a:gd name="T34" fmla="*/ 1172 w 214"/>
                <a:gd name="T35" fmla="*/ 841 h 104"/>
                <a:gd name="T36" fmla="*/ 435 w 214"/>
                <a:gd name="T37" fmla="*/ 1308 h 104"/>
                <a:gd name="T38" fmla="*/ 1607 w 214"/>
                <a:gd name="T39" fmla="*/ 966 h 104"/>
                <a:gd name="T40" fmla="*/ 2569 w 214"/>
                <a:gd name="T41" fmla="*/ 799 h 104"/>
                <a:gd name="T42" fmla="*/ 869 w 214"/>
                <a:gd name="T43" fmla="*/ 1640 h 104"/>
                <a:gd name="T44" fmla="*/ 1803 w 214"/>
                <a:gd name="T45" fmla="*/ 1504 h 104"/>
                <a:gd name="T46" fmla="*/ 831 w 214"/>
                <a:gd name="T47" fmla="*/ 2074 h 104"/>
                <a:gd name="T48" fmla="*/ 1732 w 214"/>
                <a:gd name="T49" fmla="*/ 1743 h 104"/>
                <a:gd name="T50" fmla="*/ 1307 w 214"/>
                <a:gd name="T51" fmla="*/ 2168 h 104"/>
                <a:gd name="T52" fmla="*/ 2405 w 214"/>
                <a:gd name="T53" fmla="*/ 1939 h 104"/>
                <a:gd name="T54" fmla="*/ 1368 w 214"/>
                <a:gd name="T55" fmla="*/ 3041 h 104"/>
                <a:gd name="T56" fmla="*/ 2331 w 214"/>
                <a:gd name="T57" fmla="*/ 2438 h 104"/>
                <a:gd name="T58" fmla="*/ 1565 w 214"/>
                <a:gd name="T59" fmla="*/ 3476 h 104"/>
                <a:gd name="T60" fmla="*/ 2270 w 214"/>
                <a:gd name="T61" fmla="*/ 2905 h 10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4" h="104">
                  <a:moveTo>
                    <a:pt x="74" y="85"/>
                  </a:moveTo>
                  <a:cubicBezTo>
                    <a:pt x="91" y="65"/>
                    <a:pt x="119" y="58"/>
                    <a:pt x="143" y="49"/>
                  </a:cubicBezTo>
                  <a:cubicBezTo>
                    <a:pt x="153" y="46"/>
                    <a:pt x="163" y="44"/>
                    <a:pt x="174" y="42"/>
                  </a:cubicBezTo>
                  <a:cubicBezTo>
                    <a:pt x="188" y="40"/>
                    <a:pt x="201" y="44"/>
                    <a:pt x="214" y="42"/>
                  </a:cubicBezTo>
                  <a:cubicBezTo>
                    <a:pt x="202" y="42"/>
                    <a:pt x="189" y="39"/>
                    <a:pt x="177" y="39"/>
                  </a:cubicBezTo>
                  <a:cubicBezTo>
                    <a:pt x="165" y="39"/>
                    <a:pt x="151" y="37"/>
                    <a:pt x="140" y="40"/>
                  </a:cubicBezTo>
                  <a:cubicBezTo>
                    <a:pt x="146" y="39"/>
                    <a:pt x="156" y="38"/>
                    <a:pt x="161" y="36"/>
                  </a:cubicBezTo>
                  <a:cubicBezTo>
                    <a:pt x="152" y="36"/>
                    <a:pt x="143" y="33"/>
                    <a:pt x="134" y="33"/>
                  </a:cubicBezTo>
                  <a:cubicBezTo>
                    <a:pt x="139" y="31"/>
                    <a:pt x="145" y="31"/>
                    <a:pt x="150" y="30"/>
                  </a:cubicBezTo>
                  <a:cubicBezTo>
                    <a:pt x="139" y="26"/>
                    <a:pt x="123" y="31"/>
                    <a:pt x="110" y="27"/>
                  </a:cubicBezTo>
                  <a:cubicBezTo>
                    <a:pt x="121" y="23"/>
                    <a:pt x="133" y="22"/>
                    <a:pt x="145" y="22"/>
                  </a:cubicBezTo>
                  <a:cubicBezTo>
                    <a:pt x="132" y="18"/>
                    <a:pt x="116" y="21"/>
                    <a:pt x="103" y="17"/>
                  </a:cubicBezTo>
                  <a:cubicBezTo>
                    <a:pt x="112" y="13"/>
                    <a:pt x="123" y="10"/>
                    <a:pt x="133" y="10"/>
                  </a:cubicBezTo>
                  <a:cubicBezTo>
                    <a:pt x="126" y="6"/>
                    <a:pt x="118" y="7"/>
                    <a:pt x="110" y="9"/>
                  </a:cubicBezTo>
                  <a:cubicBezTo>
                    <a:pt x="113" y="9"/>
                    <a:pt x="115" y="8"/>
                    <a:pt x="118" y="8"/>
                  </a:cubicBezTo>
                  <a:cubicBezTo>
                    <a:pt x="99" y="0"/>
                    <a:pt x="67" y="4"/>
                    <a:pt x="48" y="9"/>
                  </a:cubicBezTo>
                  <a:cubicBezTo>
                    <a:pt x="30" y="15"/>
                    <a:pt x="13" y="18"/>
                    <a:pt x="0" y="32"/>
                  </a:cubicBezTo>
                  <a:cubicBezTo>
                    <a:pt x="11" y="30"/>
                    <a:pt x="24" y="25"/>
                    <a:pt x="35" y="25"/>
                  </a:cubicBezTo>
                  <a:cubicBezTo>
                    <a:pt x="28" y="29"/>
                    <a:pt x="19" y="33"/>
                    <a:pt x="13" y="39"/>
                  </a:cubicBezTo>
                  <a:cubicBezTo>
                    <a:pt x="24" y="40"/>
                    <a:pt x="38" y="31"/>
                    <a:pt x="48" y="29"/>
                  </a:cubicBezTo>
                  <a:cubicBezTo>
                    <a:pt x="58" y="26"/>
                    <a:pt x="68" y="25"/>
                    <a:pt x="77" y="24"/>
                  </a:cubicBezTo>
                  <a:cubicBezTo>
                    <a:pt x="60" y="24"/>
                    <a:pt x="40" y="38"/>
                    <a:pt x="26" y="49"/>
                  </a:cubicBezTo>
                  <a:cubicBezTo>
                    <a:pt x="35" y="50"/>
                    <a:pt x="45" y="45"/>
                    <a:pt x="54" y="45"/>
                  </a:cubicBezTo>
                  <a:cubicBezTo>
                    <a:pt x="43" y="48"/>
                    <a:pt x="34" y="54"/>
                    <a:pt x="25" y="62"/>
                  </a:cubicBezTo>
                  <a:cubicBezTo>
                    <a:pt x="35" y="61"/>
                    <a:pt x="44" y="55"/>
                    <a:pt x="52" y="52"/>
                  </a:cubicBezTo>
                  <a:cubicBezTo>
                    <a:pt x="48" y="55"/>
                    <a:pt x="40" y="60"/>
                    <a:pt x="39" y="65"/>
                  </a:cubicBezTo>
                  <a:cubicBezTo>
                    <a:pt x="49" y="63"/>
                    <a:pt x="61" y="56"/>
                    <a:pt x="72" y="58"/>
                  </a:cubicBezTo>
                  <a:cubicBezTo>
                    <a:pt x="59" y="67"/>
                    <a:pt x="48" y="77"/>
                    <a:pt x="41" y="91"/>
                  </a:cubicBezTo>
                  <a:cubicBezTo>
                    <a:pt x="50" y="84"/>
                    <a:pt x="59" y="75"/>
                    <a:pt x="70" y="73"/>
                  </a:cubicBezTo>
                  <a:cubicBezTo>
                    <a:pt x="66" y="84"/>
                    <a:pt x="49" y="90"/>
                    <a:pt x="47" y="104"/>
                  </a:cubicBezTo>
                  <a:cubicBezTo>
                    <a:pt x="55" y="102"/>
                    <a:pt x="61" y="92"/>
                    <a:pt x="68" y="87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159">
              <a:extLst>
                <a:ext uri="{FF2B5EF4-FFF2-40B4-BE49-F238E27FC236}">
                  <a16:creationId xmlns:a16="http://schemas.microsoft.com/office/drawing/2014/main" id="{1B2FE5F1-1AC7-42AB-8B0C-F5240EF1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159"/>
              <a:ext cx="960" cy="445"/>
            </a:xfrm>
            <a:custGeom>
              <a:avLst/>
              <a:gdLst>
                <a:gd name="T0" fmla="*/ 2139 w 298"/>
                <a:gd name="T1" fmla="*/ 0 h 138"/>
                <a:gd name="T2" fmla="*/ 2606 w 298"/>
                <a:gd name="T3" fmla="*/ 32 h 138"/>
                <a:gd name="T4" fmla="*/ 3943 w 298"/>
                <a:gd name="T5" fmla="*/ 197 h 138"/>
                <a:gd name="T6" fmla="*/ 5180 w 298"/>
                <a:gd name="T7" fmla="*/ 332 h 138"/>
                <a:gd name="T8" fmla="*/ 6424 w 298"/>
                <a:gd name="T9" fmla="*/ 635 h 138"/>
                <a:gd name="T10" fmla="*/ 9600 w 298"/>
                <a:gd name="T11" fmla="*/ 1309 h 138"/>
                <a:gd name="T12" fmla="*/ 7619 w 298"/>
                <a:gd name="T13" fmla="*/ 1174 h 138"/>
                <a:gd name="T14" fmla="*/ 5583 w 298"/>
                <a:gd name="T15" fmla="*/ 874 h 138"/>
                <a:gd name="T16" fmla="*/ 7722 w 298"/>
                <a:gd name="T17" fmla="*/ 1309 h 138"/>
                <a:gd name="T18" fmla="*/ 9797 w 298"/>
                <a:gd name="T19" fmla="*/ 1477 h 138"/>
                <a:gd name="T20" fmla="*/ 8189 w 298"/>
                <a:gd name="T21" fmla="*/ 1580 h 138"/>
                <a:gd name="T22" fmla="*/ 6549 w 298"/>
                <a:gd name="T23" fmla="*/ 1477 h 138"/>
                <a:gd name="T24" fmla="*/ 7493 w 298"/>
                <a:gd name="T25" fmla="*/ 1809 h 138"/>
                <a:gd name="T26" fmla="*/ 6652 w 298"/>
                <a:gd name="T27" fmla="*/ 1809 h 138"/>
                <a:gd name="T28" fmla="*/ 7255 w 298"/>
                <a:gd name="T29" fmla="*/ 2048 h 138"/>
                <a:gd name="T30" fmla="*/ 6685 w 298"/>
                <a:gd name="T31" fmla="*/ 2048 h 138"/>
                <a:gd name="T32" fmla="*/ 8125 w 298"/>
                <a:gd name="T33" fmla="*/ 2683 h 138"/>
                <a:gd name="T34" fmla="*/ 9964 w 298"/>
                <a:gd name="T35" fmla="*/ 2983 h 138"/>
                <a:gd name="T36" fmla="*/ 8427 w 298"/>
                <a:gd name="T37" fmla="*/ 3089 h 138"/>
                <a:gd name="T38" fmla="*/ 6849 w 298"/>
                <a:gd name="T39" fmla="*/ 3286 h 138"/>
                <a:gd name="T40" fmla="*/ 6082 w 298"/>
                <a:gd name="T41" fmla="*/ 3286 h 138"/>
                <a:gd name="T42" fmla="*/ 7751 w 298"/>
                <a:gd name="T43" fmla="*/ 3753 h 138"/>
                <a:gd name="T44" fmla="*/ 9091 w 298"/>
                <a:gd name="T45" fmla="*/ 4024 h 138"/>
                <a:gd name="T46" fmla="*/ 7992 w 298"/>
                <a:gd name="T47" fmla="*/ 3992 h 138"/>
                <a:gd name="T48" fmla="*/ 6652 w 298"/>
                <a:gd name="T49" fmla="*/ 3889 h 138"/>
                <a:gd name="T50" fmla="*/ 7793 w 298"/>
                <a:gd name="T51" fmla="*/ 4160 h 138"/>
                <a:gd name="T52" fmla="*/ 6952 w 298"/>
                <a:gd name="T53" fmla="*/ 4160 h 138"/>
                <a:gd name="T54" fmla="*/ 8096 w 298"/>
                <a:gd name="T55" fmla="*/ 4524 h 138"/>
                <a:gd name="T56" fmla="*/ 6517 w 298"/>
                <a:gd name="T57" fmla="*/ 4566 h 138"/>
                <a:gd name="T58" fmla="*/ 4877 w 298"/>
                <a:gd name="T59" fmla="*/ 4356 h 138"/>
                <a:gd name="T60" fmla="*/ 2635 w 298"/>
                <a:gd name="T61" fmla="*/ 3650 h 138"/>
                <a:gd name="T62" fmla="*/ 0 w 298"/>
                <a:gd name="T63" fmla="*/ 2818 h 138"/>
                <a:gd name="T64" fmla="*/ 2274 w 298"/>
                <a:gd name="T65" fmla="*/ 3118 h 138"/>
                <a:gd name="T66" fmla="*/ 4017 w 298"/>
                <a:gd name="T67" fmla="*/ 3421 h 138"/>
                <a:gd name="T68" fmla="*/ 2513 w 298"/>
                <a:gd name="T69" fmla="*/ 2851 h 138"/>
                <a:gd name="T70" fmla="*/ 3579 w 298"/>
                <a:gd name="T71" fmla="*/ 2954 h 138"/>
                <a:gd name="T72" fmla="*/ 3112 w 298"/>
                <a:gd name="T73" fmla="*/ 2744 h 138"/>
                <a:gd name="T74" fmla="*/ 4111 w 298"/>
                <a:gd name="T75" fmla="*/ 2786 h 138"/>
                <a:gd name="T76" fmla="*/ 2471 w 298"/>
                <a:gd name="T77" fmla="*/ 2141 h 138"/>
                <a:gd name="T78" fmla="*/ 1070 w 298"/>
                <a:gd name="T79" fmla="*/ 1538 h 138"/>
                <a:gd name="T80" fmla="*/ 4713 w 298"/>
                <a:gd name="T81" fmla="*/ 2006 h 138"/>
                <a:gd name="T82" fmla="*/ 2242 w 298"/>
                <a:gd name="T83" fmla="*/ 1103 h 138"/>
                <a:gd name="T84" fmla="*/ 3747 w 298"/>
                <a:gd name="T85" fmla="*/ 977 h 138"/>
                <a:gd name="T86" fmla="*/ 2303 w 298"/>
                <a:gd name="T87" fmla="*/ 664 h 138"/>
                <a:gd name="T88" fmla="*/ 3779 w 298"/>
                <a:gd name="T89" fmla="*/ 738 h 138"/>
                <a:gd name="T90" fmla="*/ 3176 w 298"/>
                <a:gd name="T91" fmla="*/ 435 h 138"/>
                <a:gd name="T92" fmla="*/ 2439 w 298"/>
                <a:gd name="T93" fmla="*/ 168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8" h="138">
                  <a:moveTo>
                    <a:pt x="64" y="0"/>
                  </a:moveTo>
                  <a:cubicBezTo>
                    <a:pt x="68" y="2"/>
                    <a:pt x="73" y="1"/>
                    <a:pt x="78" y="1"/>
                  </a:cubicBezTo>
                  <a:cubicBezTo>
                    <a:pt x="93" y="1"/>
                    <a:pt x="104" y="3"/>
                    <a:pt x="118" y="6"/>
                  </a:cubicBezTo>
                  <a:cubicBezTo>
                    <a:pt x="131" y="8"/>
                    <a:pt x="143" y="7"/>
                    <a:pt x="155" y="10"/>
                  </a:cubicBezTo>
                  <a:cubicBezTo>
                    <a:pt x="168" y="13"/>
                    <a:pt x="180" y="16"/>
                    <a:pt x="192" y="19"/>
                  </a:cubicBezTo>
                  <a:cubicBezTo>
                    <a:pt x="224" y="29"/>
                    <a:pt x="255" y="34"/>
                    <a:pt x="287" y="39"/>
                  </a:cubicBezTo>
                  <a:cubicBezTo>
                    <a:pt x="267" y="41"/>
                    <a:pt x="248" y="36"/>
                    <a:pt x="228" y="35"/>
                  </a:cubicBezTo>
                  <a:cubicBezTo>
                    <a:pt x="209" y="35"/>
                    <a:pt x="184" y="34"/>
                    <a:pt x="167" y="26"/>
                  </a:cubicBezTo>
                  <a:cubicBezTo>
                    <a:pt x="189" y="26"/>
                    <a:pt x="210" y="36"/>
                    <a:pt x="231" y="39"/>
                  </a:cubicBezTo>
                  <a:cubicBezTo>
                    <a:pt x="250" y="42"/>
                    <a:pt x="274" y="45"/>
                    <a:pt x="293" y="44"/>
                  </a:cubicBezTo>
                  <a:cubicBezTo>
                    <a:pt x="277" y="43"/>
                    <a:pt x="261" y="47"/>
                    <a:pt x="245" y="47"/>
                  </a:cubicBezTo>
                  <a:cubicBezTo>
                    <a:pt x="229" y="47"/>
                    <a:pt x="212" y="42"/>
                    <a:pt x="196" y="44"/>
                  </a:cubicBezTo>
                  <a:cubicBezTo>
                    <a:pt x="203" y="51"/>
                    <a:pt x="216" y="49"/>
                    <a:pt x="224" y="54"/>
                  </a:cubicBezTo>
                  <a:cubicBezTo>
                    <a:pt x="216" y="55"/>
                    <a:pt x="206" y="52"/>
                    <a:pt x="199" y="54"/>
                  </a:cubicBezTo>
                  <a:cubicBezTo>
                    <a:pt x="204" y="57"/>
                    <a:pt x="212" y="57"/>
                    <a:pt x="217" y="61"/>
                  </a:cubicBezTo>
                  <a:cubicBezTo>
                    <a:pt x="211" y="61"/>
                    <a:pt x="205" y="61"/>
                    <a:pt x="200" y="61"/>
                  </a:cubicBezTo>
                  <a:cubicBezTo>
                    <a:pt x="210" y="70"/>
                    <a:pt x="230" y="76"/>
                    <a:pt x="243" y="80"/>
                  </a:cubicBezTo>
                  <a:cubicBezTo>
                    <a:pt x="260" y="85"/>
                    <a:pt x="280" y="89"/>
                    <a:pt x="298" y="89"/>
                  </a:cubicBezTo>
                  <a:cubicBezTo>
                    <a:pt x="283" y="86"/>
                    <a:pt x="267" y="91"/>
                    <a:pt x="252" y="92"/>
                  </a:cubicBezTo>
                  <a:cubicBezTo>
                    <a:pt x="236" y="94"/>
                    <a:pt x="220" y="97"/>
                    <a:pt x="205" y="98"/>
                  </a:cubicBezTo>
                  <a:cubicBezTo>
                    <a:pt x="197" y="98"/>
                    <a:pt x="189" y="97"/>
                    <a:pt x="182" y="98"/>
                  </a:cubicBezTo>
                  <a:cubicBezTo>
                    <a:pt x="199" y="100"/>
                    <a:pt x="215" y="108"/>
                    <a:pt x="232" y="112"/>
                  </a:cubicBezTo>
                  <a:cubicBezTo>
                    <a:pt x="245" y="114"/>
                    <a:pt x="260" y="115"/>
                    <a:pt x="272" y="120"/>
                  </a:cubicBezTo>
                  <a:cubicBezTo>
                    <a:pt x="261" y="120"/>
                    <a:pt x="250" y="120"/>
                    <a:pt x="239" y="119"/>
                  </a:cubicBezTo>
                  <a:cubicBezTo>
                    <a:pt x="227" y="117"/>
                    <a:pt x="209" y="120"/>
                    <a:pt x="199" y="116"/>
                  </a:cubicBezTo>
                  <a:cubicBezTo>
                    <a:pt x="210" y="117"/>
                    <a:pt x="221" y="124"/>
                    <a:pt x="233" y="124"/>
                  </a:cubicBezTo>
                  <a:cubicBezTo>
                    <a:pt x="225" y="125"/>
                    <a:pt x="217" y="119"/>
                    <a:pt x="208" y="124"/>
                  </a:cubicBezTo>
                  <a:cubicBezTo>
                    <a:pt x="216" y="132"/>
                    <a:pt x="232" y="133"/>
                    <a:pt x="242" y="135"/>
                  </a:cubicBezTo>
                  <a:cubicBezTo>
                    <a:pt x="226" y="134"/>
                    <a:pt x="211" y="138"/>
                    <a:pt x="195" y="136"/>
                  </a:cubicBezTo>
                  <a:cubicBezTo>
                    <a:pt x="179" y="135"/>
                    <a:pt x="162" y="133"/>
                    <a:pt x="146" y="130"/>
                  </a:cubicBezTo>
                  <a:cubicBezTo>
                    <a:pt x="122" y="126"/>
                    <a:pt x="102" y="115"/>
                    <a:pt x="79" y="109"/>
                  </a:cubicBezTo>
                  <a:cubicBezTo>
                    <a:pt x="55" y="101"/>
                    <a:pt x="20" y="99"/>
                    <a:pt x="0" y="84"/>
                  </a:cubicBezTo>
                  <a:cubicBezTo>
                    <a:pt x="22" y="83"/>
                    <a:pt x="46" y="89"/>
                    <a:pt x="68" y="93"/>
                  </a:cubicBezTo>
                  <a:cubicBezTo>
                    <a:pt x="85" y="96"/>
                    <a:pt x="104" y="97"/>
                    <a:pt x="120" y="102"/>
                  </a:cubicBezTo>
                  <a:cubicBezTo>
                    <a:pt x="106" y="97"/>
                    <a:pt x="90" y="89"/>
                    <a:pt x="75" y="85"/>
                  </a:cubicBezTo>
                  <a:cubicBezTo>
                    <a:pt x="86" y="89"/>
                    <a:pt x="96" y="89"/>
                    <a:pt x="107" y="88"/>
                  </a:cubicBezTo>
                  <a:cubicBezTo>
                    <a:pt x="103" y="86"/>
                    <a:pt x="98" y="83"/>
                    <a:pt x="93" y="82"/>
                  </a:cubicBezTo>
                  <a:cubicBezTo>
                    <a:pt x="103" y="82"/>
                    <a:pt x="113" y="83"/>
                    <a:pt x="123" y="83"/>
                  </a:cubicBezTo>
                  <a:cubicBezTo>
                    <a:pt x="112" y="73"/>
                    <a:pt x="88" y="70"/>
                    <a:pt x="74" y="64"/>
                  </a:cubicBezTo>
                  <a:cubicBezTo>
                    <a:pt x="61" y="57"/>
                    <a:pt x="44" y="54"/>
                    <a:pt x="32" y="46"/>
                  </a:cubicBezTo>
                  <a:cubicBezTo>
                    <a:pt x="69" y="45"/>
                    <a:pt x="105" y="60"/>
                    <a:pt x="141" y="60"/>
                  </a:cubicBezTo>
                  <a:cubicBezTo>
                    <a:pt x="115" y="58"/>
                    <a:pt x="93" y="31"/>
                    <a:pt x="67" y="33"/>
                  </a:cubicBezTo>
                  <a:cubicBezTo>
                    <a:pt x="81" y="33"/>
                    <a:pt x="98" y="24"/>
                    <a:pt x="112" y="29"/>
                  </a:cubicBezTo>
                  <a:cubicBezTo>
                    <a:pt x="98" y="26"/>
                    <a:pt x="83" y="24"/>
                    <a:pt x="69" y="20"/>
                  </a:cubicBezTo>
                  <a:cubicBezTo>
                    <a:pt x="83" y="21"/>
                    <a:pt x="99" y="23"/>
                    <a:pt x="113" y="22"/>
                  </a:cubicBezTo>
                  <a:cubicBezTo>
                    <a:pt x="108" y="19"/>
                    <a:pt x="101" y="16"/>
                    <a:pt x="95" y="13"/>
                  </a:cubicBezTo>
                  <a:cubicBezTo>
                    <a:pt x="89" y="10"/>
                    <a:pt x="77" y="9"/>
                    <a:pt x="73" y="5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160">
              <a:extLst>
                <a:ext uri="{FF2B5EF4-FFF2-40B4-BE49-F238E27FC236}">
                  <a16:creationId xmlns:a16="http://schemas.microsoft.com/office/drawing/2014/main" id="{45674CEA-BA7B-461D-8E3D-406DB709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799"/>
              <a:ext cx="483" cy="312"/>
            </a:xfrm>
            <a:custGeom>
              <a:avLst/>
              <a:gdLst>
                <a:gd name="T0" fmla="*/ 0 w 150"/>
                <a:gd name="T1" fmla="*/ 868 h 97"/>
                <a:gd name="T2" fmla="*/ 2135 w 150"/>
                <a:gd name="T3" fmla="*/ 1965 h 97"/>
                <a:gd name="T4" fmla="*/ 4946 w 150"/>
                <a:gd name="T5" fmla="*/ 3229 h 97"/>
                <a:gd name="T6" fmla="*/ 3503 w 150"/>
                <a:gd name="T7" fmla="*/ 2432 h 97"/>
                <a:gd name="T8" fmla="*/ 4437 w 150"/>
                <a:gd name="T9" fmla="*/ 2792 h 97"/>
                <a:gd name="T10" fmla="*/ 4138 w 150"/>
                <a:gd name="T11" fmla="*/ 2525 h 97"/>
                <a:gd name="T12" fmla="*/ 5007 w 150"/>
                <a:gd name="T13" fmla="*/ 2792 h 97"/>
                <a:gd name="T14" fmla="*/ 3835 w 150"/>
                <a:gd name="T15" fmla="*/ 2133 h 97"/>
                <a:gd name="T16" fmla="*/ 4904 w 150"/>
                <a:gd name="T17" fmla="*/ 2400 h 97"/>
                <a:gd name="T18" fmla="*/ 4408 w 150"/>
                <a:gd name="T19" fmla="*/ 2264 h 97"/>
                <a:gd name="T20" fmla="*/ 3774 w 150"/>
                <a:gd name="T21" fmla="*/ 1759 h 97"/>
                <a:gd name="T22" fmla="*/ 4469 w 150"/>
                <a:gd name="T23" fmla="*/ 1997 h 97"/>
                <a:gd name="T24" fmla="*/ 2705 w 150"/>
                <a:gd name="T25" fmla="*/ 766 h 97"/>
                <a:gd name="T26" fmla="*/ 840 w 150"/>
                <a:gd name="T27" fmla="*/ 0 h 97"/>
                <a:gd name="T28" fmla="*/ 1668 w 150"/>
                <a:gd name="T29" fmla="*/ 495 h 97"/>
                <a:gd name="T30" fmla="*/ 2634 w 150"/>
                <a:gd name="T31" fmla="*/ 1200 h 97"/>
                <a:gd name="T32" fmla="*/ 1700 w 150"/>
                <a:gd name="T33" fmla="*/ 733 h 97"/>
                <a:gd name="T34" fmla="*/ 2467 w 150"/>
                <a:gd name="T35" fmla="*/ 1232 h 97"/>
                <a:gd name="T36" fmla="*/ 1938 w 150"/>
                <a:gd name="T37" fmla="*/ 1036 h 97"/>
                <a:gd name="T38" fmla="*/ 2676 w 150"/>
                <a:gd name="T39" fmla="*/ 1634 h 97"/>
                <a:gd name="T40" fmla="*/ 1668 w 150"/>
                <a:gd name="T41" fmla="*/ 1097 h 97"/>
                <a:gd name="T42" fmla="*/ 2209 w 150"/>
                <a:gd name="T43" fmla="*/ 1531 h 97"/>
                <a:gd name="T44" fmla="*/ 1130 w 150"/>
                <a:gd name="T45" fmla="*/ 1097 h 97"/>
                <a:gd name="T46" fmla="*/ 435 w 150"/>
                <a:gd name="T47" fmla="*/ 930 h 9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0" h="97">
                  <a:moveTo>
                    <a:pt x="0" y="26"/>
                  </a:moveTo>
                  <a:cubicBezTo>
                    <a:pt x="23" y="29"/>
                    <a:pt x="45" y="46"/>
                    <a:pt x="64" y="59"/>
                  </a:cubicBezTo>
                  <a:cubicBezTo>
                    <a:pt x="90" y="75"/>
                    <a:pt x="119" y="86"/>
                    <a:pt x="148" y="97"/>
                  </a:cubicBezTo>
                  <a:cubicBezTo>
                    <a:pt x="132" y="91"/>
                    <a:pt x="116" y="86"/>
                    <a:pt x="105" y="73"/>
                  </a:cubicBezTo>
                  <a:cubicBezTo>
                    <a:pt x="114" y="77"/>
                    <a:pt x="123" y="82"/>
                    <a:pt x="133" y="84"/>
                  </a:cubicBezTo>
                  <a:cubicBezTo>
                    <a:pt x="130" y="81"/>
                    <a:pt x="127" y="78"/>
                    <a:pt x="124" y="76"/>
                  </a:cubicBezTo>
                  <a:cubicBezTo>
                    <a:pt x="130" y="83"/>
                    <a:pt x="142" y="82"/>
                    <a:pt x="150" y="84"/>
                  </a:cubicBezTo>
                  <a:cubicBezTo>
                    <a:pt x="138" y="80"/>
                    <a:pt x="126" y="71"/>
                    <a:pt x="115" y="64"/>
                  </a:cubicBezTo>
                  <a:cubicBezTo>
                    <a:pt x="124" y="69"/>
                    <a:pt x="136" y="74"/>
                    <a:pt x="147" y="72"/>
                  </a:cubicBezTo>
                  <a:cubicBezTo>
                    <a:pt x="143" y="70"/>
                    <a:pt x="137" y="70"/>
                    <a:pt x="132" y="68"/>
                  </a:cubicBezTo>
                  <a:cubicBezTo>
                    <a:pt x="125" y="65"/>
                    <a:pt x="119" y="58"/>
                    <a:pt x="113" y="53"/>
                  </a:cubicBezTo>
                  <a:cubicBezTo>
                    <a:pt x="120" y="55"/>
                    <a:pt x="128" y="58"/>
                    <a:pt x="134" y="60"/>
                  </a:cubicBezTo>
                  <a:cubicBezTo>
                    <a:pt x="115" y="51"/>
                    <a:pt x="99" y="34"/>
                    <a:pt x="81" y="23"/>
                  </a:cubicBezTo>
                  <a:cubicBezTo>
                    <a:pt x="63" y="12"/>
                    <a:pt x="44" y="7"/>
                    <a:pt x="25" y="0"/>
                  </a:cubicBezTo>
                  <a:cubicBezTo>
                    <a:pt x="34" y="0"/>
                    <a:pt x="43" y="10"/>
                    <a:pt x="50" y="15"/>
                  </a:cubicBezTo>
                  <a:cubicBezTo>
                    <a:pt x="60" y="21"/>
                    <a:pt x="71" y="27"/>
                    <a:pt x="79" y="36"/>
                  </a:cubicBezTo>
                  <a:cubicBezTo>
                    <a:pt x="70" y="32"/>
                    <a:pt x="60" y="27"/>
                    <a:pt x="51" y="22"/>
                  </a:cubicBezTo>
                  <a:cubicBezTo>
                    <a:pt x="58" y="28"/>
                    <a:pt x="66" y="33"/>
                    <a:pt x="74" y="37"/>
                  </a:cubicBezTo>
                  <a:cubicBezTo>
                    <a:pt x="68" y="38"/>
                    <a:pt x="63" y="34"/>
                    <a:pt x="58" y="31"/>
                  </a:cubicBezTo>
                  <a:cubicBezTo>
                    <a:pt x="65" y="37"/>
                    <a:pt x="71" y="44"/>
                    <a:pt x="80" y="49"/>
                  </a:cubicBezTo>
                  <a:cubicBezTo>
                    <a:pt x="70" y="44"/>
                    <a:pt x="59" y="40"/>
                    <a:pt x="50" y="33"/>
                  </a:cubicBezTo>
                  <a:cubicBezTo>
                    <a:pt x="54" y="39"/>
                    <a:pt x="60" y="42"/>
                    <a:pt x="66" y="46"/>
                  </a:cubicBezTo>
                  <a:cubicBezTo>
                    <a:pt x="54" y="44"/>
                    <a:pt x="45" y="36"/>
                    <a:pt x="34" y="33"/>
                  </a:cubicBezTo>
                  <a:cubicBezTo>
                    <a:pt x="27" y="31"/>
                    <a:pt x="19" y="30"/>
                    <a:pt x="13" y="28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161">
              <a:extLst>
                <a:ext uri="{FF2B5EF4-FFF2-40B4-BE49-F238E27FC236}">
                  <a16:creationId xmlns:a16="http://schemas.microsoft.com/office/drawing/2014/main" id="{9A136C7F-32E6-4DF2-B5CB-AD122A67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627"/>
              <a:ext cx="486" cy="383"/>
            </a:xfrm>
            <a:custGeom>
              <a:avLst/>
              <a:gdLst>
                <a:gd name="T0" fmla="*/ 2839 w 151"/>
                <a:gd name="T1" fmla="*/ 332 h 119"/>
                <a:gd name="T2" fmla="*/ 2301 w 151"/>
                <a:gd name="T3" fmla="*/ 1265 h 119"/>
                <a:gd name="T4" fmla="*/ 1667 w 151"/>
                <a:gd name="T5" fmla="*/ 2301 h 119"/>
                <a:gd name="T6" fmla="*/ 0 w 151"/>
                <a:gd name="T7" fmla="*/ 3904 h 119"/>
                <a:gd name="T8" fmla="*/ 1098 w 151"/>
                <a:gd name="T9" fmla="*/ 3264 h 119"/>
                <a:gd name="T10" fmla="*/ 467 w 151"/>
                <a:gd name="T11" fmla="*/ 3968 h 119"/>
                <a:gd name="T12" fmla="*/ 2372 w 151"/>
                <a:gd name="T13" fmla="*/ 2372 h 119"/>
                <a:gd name="T14" fmla="*/ 1864 w 151"/>
                <a:gd name="T15" fmla="*/ 3170 h 119"/>
                <a:gd name="T16" fmla="*/ 962 w 151"/>
                <a:gd name="T17" fmla="*/ 3968 h 119"/>
                <a:gd name="T18" fmla="*/ 2372 w 151"/>
                <a:gd name="T19" fmla="*/ 3003 h 119"/>
                <a:gd name="T20" fmla="*/ 1667 w 151"/>
                <a:gd name="T21" fmla="*/ 3772 h 119"/>
                <a:gd name="T22" fmla="*/ 2195 w 151"/>
                <a:gd name="T23" fmla="*/ 3441 h 119"/>
                <a:gd name="T24" fmla="*/ 1770 w 151"/>
                <a:gd name="T25" fmla="*/ 3862 h 119"/>
                <a:gd name="T26" fmla="*/ 3833 w 151"/>
                <a:gd name="T27" fmla="*/ 2031 h 119"/>
                <a:gd name="T28" fmla="*/ 5005 w 151"/>
                <a:gd name="T29" fmla="*/ 32 h 119"/>
                <a:gd name="T30" fmla="*/ 4403 w 151"/>
                <a:gd name="T31" fmla="*/ 827 h 119"/>
                <a:gd name="T32" fmla="*/ 3605 w 151"/>
                <a:gd name="T33" fmla="*/ 1667 h 119"/>
                <a:gd name="T34" fmla="*/ 4435 w 151"/>
                <a:gd name="T35" fmla="*/ 299 h 119"/>
                <a:gd name="T36" fmla="*/ 3772 w 151"/>
                <a:gd name="T37" fmla="*/ 1172 h 119"/>
                <a:gd name="T38" fmla="*/ 3067 w 151"/>
                <a:gd name="T39" fmla="*/ 1938 h 119"/>
                <a:gd name="T40" fmla="*/ 3936 w 151"/>
                <a:gd name="T41" fmla="*/ 0 h 119"/>
                <a:gd name="T42" fmla="*/ 3637 w 151"/>
                <a:gd name="T43" fmla="*/ 434 h 119"/>
                <a:gd name="T44" fmla="*/ 2662 w 151"/>
                <a:gd name="T45" fmla="*/ 1532 h 119"/>
                <a:gd name="T46" fmla="*/ 3067 w 151"/>
                <a:gd name="T47" fmla="*/ 663 h 119"/>
                <a:gd name="T48" fmla="*/ 2662 w 151"/>
                <a:gd name="T49" fmla="*/ 1471 h 119"/>
                <a:gd name="T50" fmla="*/ 2839 w 151"/>
                <a:gd name="T51" fmla="*/ 933 h 119"/>
                <a:gd name="T52" fmla="*/ 2539 w 151"/>
                <a:gd name="T53" fmla="*/ 1397 h 119"/>
                <a:gd name="T54" fmla="*/ 2839 w 151"/>
                <a:gd name="T55" fmla="*/ 434 h 1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119">
                  <a:moveTo>
                    <a:pt x="85" y="10"/>
                  </a:moveTo>
                  <a:cubicBezTo>
                    <a:pt x="79" y="14"/>
                    <a:pt x="74" y="30"/>
                    <a:pt x="69" y="38"/>
                  </a:cubicBezTo>
                  <a:cubicBezTo>
                    <a:pt x="63" y="48"/>
                    <a:pt x="56" y="58"/>
                    <a:pt x="50" y="69"/>
                  </a:cubicBezTo>
                  <a:cubicBezTo>
                    <a:pt x="38" y="91"/>
                    <a:pt x="19" y="104"/>
                    <a:pt x="0" y="117"/>
                  </a:cubicBezTo>
                  <a:cubicBezTo>
                    <a:pt x="13" y="114"/>
                    <a:pt x="22" y="105"/>
                    <a:pt x="33" y="98"/>
                  </a:cubicBezTo>
                  <a:cubicBezTo>
                    <a:pt x="28" y="106"/>
                    <a:pt x="21" y="113"/>
                    <a:pt x="14" y="119"/>
                  </a:cubicBezTo>
                  <a:cubicBezTo>
                    <a:pt x="36" y="107"/>
                    <a:pt x="56" y="92"/>
                    <a:pt x="71" y="71"/>
                  </a:cubicBezTo>
                  <a:cubicBezTo>
                    <a:pt x="68" y="76"/>
                    <a:pt x="62" y="89"/>
                    <a:pt x="56" y="95"/>
                  </a:cubicBezTo>
                  <a:cubicBezTo>
                    <a:pt x="48" y="104"/>
                    <a:pt x="38" y="111"/>
                    <a:pt x="29" y="119"/>
                  </a:cubicBezTo>
                  <a:cubicBezTo>
                    <a:pt x="43" y="109"/>
                    <a:pt x="58" y="101"/>
                    <a:pt x="71" y="90"/>
                  </a:cubicBezTo>
                  <a:cubicBezTo>
                    <a:pt x="65" y="97"/>
                    <a:pt x="59" y="108"/>
                    <a:pt x="50" y="113"/>
                  </a:cubicBezTo>
                  <a:cubicBezTo>
                    <a:pt x="55" y="109"/>
                    <a:pt x="61" y="105"/>
                    <a:pt x="66" y="103"/>
                  </a:cubicBezTo>
                  <a:cubicBezTo>
                    <a:pt x="63" y="108"/>
                    <a:pt x="58" y="112"/>
                    <a:pt x="53" y="116"/>
                  </a:cubicBezTo>
                  <a:cubicBezTo>
                    <a:pt x="79" y="102"/>
                    <a:pt x="97" y="84"/>
                    <a:pt x="115" y="61"/>
                  </a:cubicBezTo>
                  <a:cubicBezTo>
                    <a:pt x="127" y="45"/>
                    <a:pt x="151" y="22"/>
                    <a:pt x="150" y="1"/>
                  </a:cubicBezTo>
                  <a:cubicBezTo>
                    <a:pt x="144" y="6"/>
                    <a:pt x="138" y="18"/>
                    <a:pt x="132" y="25"/>
                  </a:cubicBezTo>
                  <a:cubicBezTo>
                    <a:pt x="125" y="34"/>
                    <a:pt x="117" y="43"/>
                    <a:pt x="108" y="50"/>
                  </a:cubicBezTo>
                  <a:cubicBezTo>
                    <a:pt x="118" y="42"/>
                    <a:pt x="132" y="21"/>
                    <a:pt x="133" y="9"/>
                  </a:cubicBezTo>
                  <a:cubicBezTo>
                    <a:pt x="125" y="16"/>
                    <a:pt x="119" y="27"/>
                    <a:pt x="113" y="35"/>
                  </a:cubicBezTo>
                  <a:cubicBezTo>
                    <a:pt x="106" y="43"/>
                    <a:pt x="99" y="50"/>
                    <a:pt x="92" y="58"/>
                  </a:cubicBezTo>
                  <a:cubicBezTo>
                    <a:pt x="100" y="39"/>
                    <a:pt x="115" y="21"/>
                    <a:pt x="118" y="0"/>
                  </a:cubicBezTo>
                  <a:cubicBezTo>
                    <a:pt x="115" y="3"/>
                    <a:pt x="112" y="9"/>
                    <a:pt x="109" y="13"/>
                  </a:cubicBezTo>
                  <a:cubicBezTo>
                    <a:pt x="100" y="24"/>
                    <a:pt x="86" y="34"/>
                    <a:pt x="80" y="46"/>
                  </a:cubicBezTo>
                  <a:cubicBezTo>
                    <a:pt x="86" y="41"/>
                    <a:pt x="89" y="28"/>
                    <a:pt x="92" y="20"/>
                  </a:cubicBezTo>
                  <a:cubicBezTo>
                    <a:pt x="89" y="28"/>
                    <a:pt x="84" y="37"/>
                    <a:pt x="80" y="44"/>
                  </a:cubicBezTo>
                  <a:cubicBezTo>
                    <a:pt x="79" y="39"/>
                    <a:pt x="82" y="33"/>
                    <a:pt x="85" y="28"/>
                  </a:cubicBezTo>
                  <a:cubicBezTo>
                    <a:pt x="81" y="32"/>
                    <a:pt x="78" y="38"/>
                    <a:pt x="76" y="42"/>
                  </a:cubicBezTo>
                  <a:cubicBezTo>
                    <a:pt x="76" y="33"/>
                    <a:pt x="84" y="23"/>
                    <a:pt x="85" y="1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162">
              <a:extLst>
                <a:ext uri="{FF2B5EF4-FFF2-40B4-BE49-F238E27FC236}">
                  <a16:creationId xmlns:a16="http://schemas.microsoft.com/office/drawing/2014/main" id="{A12EBC5A-5C5B-494C-B71A-D3ADAA1D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652"/>
              <a:ext cx="487" cy="232"/>
            </a:xfrm>
            <a:custGeom>
              <a:avLst/>
              <a:gdLst>
                <a:gd name="T0" fmla="*/ 500 w 151"/>
                <a:gd name="T1" fmla="*/ 1205 h 72"/>
                <a:gd name="T2" fmla="*/ 2548 w 151"/>
                <a:gd name="T3" fmla="*/ 841 h 72"/>
                <a:gd name="T4" fmla="*/ 4086 w 151"/>
                <a:gd name="T5" fmla="*/ 332 h 72"/>
                <a:gd name="T6" fmla="*/ 5067 w 151"/>
                <a:gd name="T7" fmla="*/ 0 h 72"/>
                <a:gd name="T8" fmla="*/ 3122 w 151"/>
                <a:gd name="T9" fmla="*/ 841 h 72"/>
                <a:gd name="T10" fmla="*/ 3964 w 151"/>
                <a:gd name="T11" fmla="*/ 738 h 72"/>
                <a:gd name="T12" fmla="*/ 3183 w 151"/>
                <a:gd name="T13" fmla="*/ 1009 h 72"/>
                <a:gd name="T14" fmla="*/ 4825 w 151"/>
                <a:gd name="T15" fmla="*/ 706 h 72"/>
                <a:gd name="T16" fmla="*/ 2622 w 151"/>
                <a:gd name="T17" fmla="*/ 1537 h 72"/>
                <a:gd name="T18" fmla="*/ 3454 w 151"/>
                <a:gd name="T19" fmla="*/ 1505 h 72"/>
                <a:gd name="T20" fmla="*/ 4599 w 151"/>
                <a:gd name="T21" fmla="*/ 1369 h 72"/>
                <a:gd name="T22" fmla="*/ 4025 w 151"/>
                <a:gd name="T23" fmla="*/ 1569 h 72"/>
                <a:gd name="T24" fmla="*/ 4525 w 151"/>
                <a:gd name="T25" fmla="*/ 1537 h 72"/>
                <a:gd name="T26" fmla="*/ 3993 w 151"/>
                <a:gd name="T27" fmla="*/ 1672 h 72"/>
                <a:gd name="T28" fmla="*/ 3122 w 151"/>
                <a:gd name="T29" fmla="*/ 1808 h 72"/>
                <a:gd name="T30" fmla="*/ 2319 w 151"/>
                <a:gd name="T31" fmla="*/ 1911 h 72"/>
                <a:gd name="T32" fmla="*/ 1174 w 151"/>
                <a:gd name="T33" fmla="*/ 2140 h 72"/>
                <a:gd name="T34" fmla="*/ 603 w 151"/>
                <a:gd name="T35" fmla="*/ 2346 h 72"/>
                <a:gd name="T36" fmla="*/ 0 w 151"/>
                <a:gd name="T37" fmla="*/ 2378 h 72"/>
                <a:gd name="T38" fmla="*/ 1509 w 151"/>
                <a:gd name="T39" fmla="*/ 1911 h 72"/>
                <a:gd name="T40" fmla="*/ 603 w 151"/>
                <a:gd name="T41" fmla="*/ 2046 h 72"/>
                <a:gd name="T42" fmla="*/ 1538 w 151"/>
                <a:gd name="T43" fmla="*/ 1701 h 72"/>
                <a:gd name="T44" fmla="*/ 977 w 151"/>
                <a:gd name="T45" fmla="*/ 1743 h 72"/>
                <a:gd name="T46" fmla="*/ 1206 w 151"/>
                <a:gd name="T47" fmla="*/ 1672 h 72"/>
                <a:gd name="T48" fmla="*/ 364 w 151"/>
                <a:gd name="T49" fmla="*/ 1402 h 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1" h="72">
                  <a:moveTo>
                    <a:pt x="15" y="36"/>
                  </a:moveTo>
                  <a:cubicBezTo>
                    <a:pt x="15" y="32"/>
                    <a:pt x="67" y="27"/>
                    <a:pt x="76" y="25"/>
                  </a:cubicBezTo>
                  <a:cubicBezTo>
                    <a:pt x="92" y="21"/>
                    <a:pt x="107" y="16"/>
                    <a:pt x="122" y="10"/>
                  </a:cubicBezTo>
                  <a:cubicBezTo>
                    <a:pt x="131" y="6"/>
                    <a:pt x="142" y="6"/>
                    <a:pt x="151" y="0"/>
                  </a:cubicBezTo>
                  <a:cubicBezTo>
                    <a:pt x="133" y="10"/>
                    <a:pt x="112" y="15"/>
                    <a:pt x="93" y="25"/>
                  </a:cubicBezTo>
                  <a:cubicBezTo>
                    <a:pt x="102" y="24"/>
                    <a:pt x="110" y="23"/>
                    <a:pt x="118" y="22"/>
                  </a:cubicBezTo>
                  <a:cubicBezTo>
                    <a:pt x="110" y="24"/>
                    <a:pt x="103" y="28"/>
                    <a:pt x="95" y="30"/>
                  </a:cubicBezTo>
                  <a:cubicBezTo>
                    <a:pt x="108" y="34"/>
                    <a:pt x="130" y="23"/>
                    <a:pt x="144" y="21"/>
                  </a:cubicBezTo>
                  <a:cubicBezTo>
                    <a:pt x="127" y="34"/>
                    <a:pt x="98" y="40"/>
                    <a:pt x="78" y="46"/>
                  </a:cubicBezTo>
                  <a:cubicBezTo>
                    <a:pt x="86" y="46"/>
                    <a:pt x="95" y="45"/>
                    <a:pt x="103" y="45"/>
                  </a:cubicBezTo>
                  <a:cubicBezTo>
                    <a:pt x="114" y="45"/>
                    <a:pt x="126" y="39"/>
                    <a:pt x="137" y="41"/>
                  </a:cubicBezTo>
                  <a:cubicBezTo>
                    <a:pt x="131" y="43"/>
                    <a:pt x="125" y="44"/>
                    <a:pt x="120" y="47"/>
                  </a:cubicBezTo>
                  <a:cubicBezTo>
                    <a:pt x="125" y="47"/>
                    <a:pt x="130" y="47"/>
                    <a:pt x="135" y="46"/>
                  </a:cubicBezTo>
                  <a:cubicBezTo>
                    <a:pt x="131" y="50"/>
                    <a:pt x="125" y="49"/>
                    <a:pt x="119" y="50"/>
                  </a:cubicBezTo>
                  <a:cubicBezTo>
                    <a:pt x="109" y="50"/>
                    <a:pt x="102" y="52"/>
                    <a:pt x="93" y="54"/>
                  </a:cubicBezTo>
                  <a:cubicBezTo>
                    <a:pt x="85" y="56"/>
                    <a:pt x="77" y="55"/>
                    <a:pt x="69" y="57"/>
                  </a:cubicBezTo>
                  <a:cubicBezTo>
                    <a:pt x="58" y="59"/>
                    <a:pt x="46" y="62"/>
                    <a:pt x="35" y="64"/>
                  </a:cubicBezTo>
                  <a:cubicBezTo>
                    <a:pt x="29" y="66"/>
                    <a:pt x="23" y="69"/>
                    <a:pt x="18" y="70"/>
                  </a:cubicBezTo>
                  <a:cubicBezTo>
                    <a:pt x="12" y="71"/>
                    <a:pt x="6" y="69"/>
                    <a:pt x="0" y="71"/>
                  </a:cubicBezTo>
                  <a:cubicBezTo>
                    <a:pt x="14" y="72"/>
                    <a:pt x="35" y="66"/>
                    <a:pt x="45" y="57"/>
                  </a:cubicBezTo>
                  <a:cubicBezTo>
                    <a:pt x="36" y="57"/>
                    <a:pt x="27" y="62"/>
                    <a:pt x="18" y="61"/>
                  </a:cubicBezTo>
                  <a:cubicBezTo>
                    <a:pt x="27" y="58"/>
                    <a:pt x="37" y="55"/>
                    <a:pt x="46" y="51"/>
                  </a:cubicBezTo>
                  <a:cubicBezTo>
                    <a:pt x="40" y="50"/>
                    <a:pt x="33" y="50"/>
                    <a:pt x="29" y="52"/>
                  </a:cubicBezTo>
                  <a:cubicBezTo>
                    <a:pt x="31" y="52"/>
                    <a:pt x="33" y="51"/>
                    <a:pt x="36" y="50"/>
                  </a:cubicBezTo>
                  <a:cubicBezTo>
                    <a:pt x="32" y="43"/>
                    <a:pt x="18" y="42"/>
                    <a:pt x="11" y="42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163">
              <a:extLst>
                <a:ext uri="{FF2B5EF4-FFF2-40B4-BE49-F238E27FC236}">
                  <a16:creationId xmlns:a16="http://schemas.microsoft.com/office/drawing/2014/main" id="{9AA437D6-4935-496E-9D1D-D269A03E4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852"/>
              <a:ext cx="335" cy="113"/>
            </a:xfrm>
            <a:custGeom>
              <a:avLst/>
              <a:gdLst>
                <a:gd name="T0" fmla="*/ 0 w 104"/>
                <a:gd name="T1" fmla="*/ 678 h 35"/>
                <a:gd name="T2" fmla="*/ 1971 w 104"/>
                <a:gd name="T3" fmla="*/ 375 h 35"/>
                <a:gd name="T4" fmla="*/ 2844 w 104"/>
                <a:gd name="T5" fmla="*/ 136 h 35"/>
                <a:gd name="T6" fmla="*/ 3476 w 104"/>
                <a:gd name="T7" fmla="*/ 0 h 35"/>
                <a:gd name="T8" fmla="*/ 2471 w 104"/>
                <a:gd name="T9" fmla="*/ 333 h 35"/>
                <a:gd name="T10" fmla="*/ 3070 w 104"/>
                <a:gd name="T11" fmla="*/ 271 h 35"/>
                <a:gd name="T12" fmla="*/ 2677 w 104"/>
                <a:gd name="T13" fmla="*/ 468 h 35"/>
                <a:gd name="T14" fmla="*/ 2844 w 104"/>
                <a:gd name="T15" fmla="*/ 468 h 35"/>
                <a:gd name="T16" fmla="*/ 2004 w 104"/>
                <a:gd name="T17" fmla="*/ 739 h 35"/>
                <a:gd name="T18" fmla="*/ 1308 w 104"/>
                <a:gd name="T19" fmla="*/ 940 h 35"/>
                <a:gd name="T20" fmla="*/ 0 w 104"/>
                <a:gd name="T21" fmla="*/ 1178 h 35"/>
                <a:gd name="T22" fmla="*/ 705 w 104"/>
                <a:gd name="T23" fmla="*/ 907 h 35"/>
                <a:gd name="T24" fmla="*/ 406 w 104"/>
                <a:gd name="T25" fmla="*/ 1043 h 35"/>
                <a:gd name="T26" fmla="*/ 738 w 104"/>
                <a:gd name="T27" fmla="*/ 907 h 35"/>
                <a:gd name="T28" fmla="*/ 238 w 104"/>
                <a:gd name="T29" fmla="*/ 772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4" h="35">
                  <a:moveTo>
                    <a:pt x="0" y="20"/>
                  </a:moveTo>
                  <a:cubicBezTo>
                    <a:pt x="8" y="26"/>
                    <a:pt x="47" y="14"/>
                    <a:pt x="59" y="11"/>
                  </a:cubicBezTo>
                  <a:cubicBezTo>
                    <a:pt x="68" y="9"/>
                    <a:pt x="76" y="7"/>
                    <a:pt x="85" y="4"/>
                  </a:cubicBezTo>
                  <a:cubicBezTo>
                    <a:pt x="91" y="2"/>
                    <a:pt x="98" y="3"/>
                    <a:pt x="104" y="0"/>
                  </a:cubicBezTo>
                  <a:cubicBezTo>
                    <a:pt x="94" y="2"/>
                    <a:pt x="83" y="5"/>
                    <a:pt x="74" y="10"/>
                  </a:cubicBezTo>
                  <a:cubicBezTo>
                    <a:pt x="80" y="11"/>
                    <a:pt x="86" y="8"/>
                    <a:pt x="92" y="8"/>
                  </a:cubicBezTo>
                  <a:cubicBezTo>
                    <a:pt x="88" y="9"/>
                    <a:pt x="83" y="11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78" y="18"/>
                    <a:pt x="68" y="19"/>
                    <a:pt x="60" y="22"/>
                  </a:cubicBezTo>
                  <a:cubicBezTo>
                    <a:pt x="53" y="24"/>
                    <a:pt x="46" y="26"/>
                    <a:pt x="39" y="28"/>
                  </a:cubicBezTo>
                  <a:cubicBezTo>
                    <a:pt x="26" y="32"/>
                    <a:pt x="13" y="34"/>
                    <a:pt x="0" y="35"/>
                  </a:cubicBezTo>
                  <a:cubicBezTo>
                    <a:pt x="6" y="35"/>
                    <a:pt x="18" y="31"/>
                    <a:pt x="21" y="27"/>
                  </a:cubicBezTo>
                  <a:cubicBezTo>
                    <a:pt x="18" y="28"/>
                    <a:pt x="15" y="29"/>
                    <a:pt x="12" y="31"/>
                  </a:cubicBezTo>
                  <a:cubicBezTo>
                    <a:pt x="15" y="30"/>
                    <a:pt x="19" y="29"/>
                    <a:pt x="22" y="27"/>
                  </a:cubicBezTo>
                  <a:cubicBezTo>
                    <a:pt x="19" y="23"/>
                    <a:pt x="12" y="23"/>
                    <a:pt x="7" y="2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164">
              <a:extLst>
                <a:ext uri="{FF2B5EF4-FFF2-40B4-BE49-F238E27FC236}">
                  <a16:creationId xmlns:a16="http://schemas.microsoft.com/office/drawing/2014/main" id="{88CE5F3F-2AE9-4B3D-ACD8-AC76362F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847"/>
              <a:ext cx="480" cy="245"/>
            </a:xfrm>
            <a:custGeom>
              <a:avLst/>
              <a:gdLst>
                <a:gd name="T0" fmla="*/ 0 w 149"/>
                <a:gd name="T1" fmla="*/ 32 h 76"/>
                <a:gd name="T2" fmla="*/ 2574 w 149"/>
                <a:gd name="T3" fmla="*/ 1444 h 76"/>
                <a:gd name="T4" fmla="*/ 3779 w 149"/>
                <a:gd name="T5" fmla="*/ 2141 h 76"/>
                <a:gd name="T6" fmla="*/ 4951 w 149"/>
                <a:gd name="T7" fmla="*/ 2547 h 76"/>
                <a:gd name="T8" fmla="*/ 4140 w 149"/>
                <a:gd name="T9" fmla="*/ 2108 h 76"/>
                <a:gd name="T10" fmla="*/ 4546 w 149"/>
                <a:gd name="T11" fmla="*/ 2244 h 76"/>
                <a:gd name="T12" fmla="*/ 4317 w 149"/>
                <a:gd name="T13" fmla="*/ 2108 h 76"/>
                <a:gd name="T14" fmla="*/ 4980 w 149"/>
                <a:gd name="T15" fmla="*/ 2182 h 76"/>
                <a:gd name="T16" fmla="*/ 3882 w 149"/>
                <a:gd name="T17" fmla="*/ 1612 h 76"/>
                <a:gd name="T18" fmla="*/ 3112 w 149"/>
                <a:gd name="T19" fmla="*/ 1238 h 76"/>
                <a:gd name="T20" fmla="*/ 3808 w 149"/>
                <a:gd name="T21" fmla="*/ 1444 h 76"/>
                <a:gd name="T22" fmla="*/ 4845 w 149"/>
                <a:gd name="T23" fmla="*/ 1580 h 76"/>
                <a:gd name="T24" fmla="*/ 2812 w 149"/>
                <a:gd name="T25" fmla="*/ 738 h 76"/>
                <a:gd name="T26" fmla="*/ 1173 w 149"/>
                <a:gd name="T27" fmla="*/ 0 h 76"/>
                <a:gd name="T28" fmla="*/ 3009 w 149"/>
                <a:gd name="T29" fmla="*/ 1103 h 76"/>
                <a:gd name="T30" fmla="*/ 1701 w 149"/>
                <a:gd name="T31" fmla="*/ 706 h 76"/>
                <a:gd name="T32" fmla="*/ 2210 w 149"/>
                <a:gd name="T33" fmla="*/ 1009 h 76"/>
                <a:gd name="T34" fmla="*/ 1775 w 149"/>
                <a:gd name="T35" fmla="*/ 874 h 76"/>
                <a:gd name="T36" fmla="*/ 2107 w 149"/>
                <a:gd name="T37" fmla="*/ 1038 h 76"/>
                <a:gd name="T38" fmla="*/ 197 w 149"/>
                <a:gd name="T39" fmla="*/ 168 h 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9" h="76">
                  <a:moveTo>
                    <a:pt x="0" y="1"/>
                  </a:moveTo>
                  <a:cubicBezTo>
                    <a:pt x="23" y="20"/>
                    <a:pt x="51" y="28"/>
                    <a:pt x="77" y="43"/>
                  </a:cubicBezTo>
                  <a:cubicBezTo>
                    <a:pt x="88" y="50"/>
                    <a:pt x="100" y="59"/>
                    <a:pt x="113" y="64"/>
                  </a:cubicBezTo>
                  <a:cubicBezTo>
                    <a:pt x="124" y="69"/>
                    <a:pt x="137" y="71"/>
                    <a:pt x="148" y="76"/>
                  </a:cubicBezTo>
                  <a:cubicBezTo>
                    <a:pt x="140" y="75"/>
                    <a:pt x="129" y="69"/>
                    <a:pt x="124" y="63"/>
                  </a:cubicBezTo>
                  <a:cubicBezTo>
                    <a:pt x="127" y="65"/>
                    <a:pt x="132" y="67"/>
                    <a:pt x="136" y="67"/>
                  </a:cubicBezTo>
                  <a:cubicBezTo>
                    <a:pt x="134" y="66"/>
                    <a:pt x="132" y="64"/>
                    <a:pt x="129" y="63"/>
                  </a:cubicBezTo>
                  <a:cubicBezTo>
                    <a:pt x="136" y="64"/>
                    <a:pt x="143" y="64"/>
                    <a:pt x="149" y="65"/>
                  </a:cubicBezTo>
                  <a:cubicBezTo>
                    <a:pt x="138" y="64"/>
                    <a:pt x="125" y="54"/>
                    <a:pt x="116" y="48"/>
                  </a:cubicBezTo>
                  <a:cubicBezTo>
                    <a:pt x="108" y="44"/>
                    <a:pt x="101" y="41"/>
                    <a:pt x="93" y="37"/>
                  </a:cubicBezTo>
                  <a:cubicBezTo>
                    <a:pt x="100" y="39"/>
                    <a:pt x="107" y="41"/>
                    <a:pt x="114" y="43"/>
                  </a:cubicBezTo>
                  <a:cubicBezTo>
                    <a:pt x="124" y="45"/>
                    <a:pt x="136" y="44"/>
                    <a:pt x="145" y="47"/>
                  </a:cubicBezTo>
                  <a:cubicBezTo>
                    <a:pt x="124" y="43"/>
                    <a:pt x="104" y="29"/>
                    <a:pt x="84" y="22"/>
                  </a:cubicBezTo>
                  <a:cubicBezTo>
                    <a:pt x="67" y="16"/>
                    <a:pt x="51" y="7"/>
                    <a:pt x="35" y="0"/>
                  </a:cubicBezTo>
                  <a:cubicBezTo>
                    <a:pt x="51" y="14"/>
                    <a:pt x="74" y="20"/>
                    <a:pt x="90" y="33"/>
                  </a:cubicBezTo>
                  <a:cubicBezTo>
                    <a:pt x="78" y="33"/>
                    <a:pt x="61" y="27"/>
                    <a:pt x="51" y="21"/>
                  </a:cubicBezTo>
                  <a:cubicBezTo>
                    <a:pt x="56" y="24"/>
                    <a:pt x="61" y="28"/>
                    <a:pt x="66" y="30"/>
                  </a:cubicBezTo>
                  <a:cubicBezTo>
                    <a:pt x="62" y="29"/>
                    <a:pt x="58" y="27"/>
                    <a:pt x="53" y="26"/>
                  </a:cubicBezTo>
                  <a:cubicBezTo>
                    <a:pt x="57" y="27"/>
                    <a:pt x="60" y="29"/>
                    <a:pt x="63" y="31"/>
                  </a:cubicBezTo>
                  <a:cubicBezTo>
                    <a:pt x="44" y="29"/>
                    <a:pt x="23" y="14"/>
                    <a:pt x="6" y="5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165">
              <a:extLst>
                <a:ext uri="{FF2B5EF4-FFF2-40B4-BE49-F238E27FC236}">
                  <a16:creationId xmlns:a16="http://schemas.microsoft.com/office/drawing/2014/main" id="{CACEEC15-8E3C-4DBC-8817-674B50C6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05"/>
              <a:ext cx="303" cy="376"/>
            </a:xfrm>
            <a:custGeom>
              <a:avLst/>
              <a:gdLst>
                <a:gd name="T0" fmla="*/ 300 w 94"/>
                <a:gd name="T1" fmla="*/ 0 h 117"/>
                <a:gd name="T2" fmla="*/ 2785 w 94"/>
                <a:gd name="T3" fmla="*/ 495 h 117"/>
                <a:gd name="T4" fmla="*/ 1673 w 94"/>
                <a:gd name="T5" fmla="*/ 495 h 117"/>
                <a:gd name="T6" fmla="*/ 2182 w 94"/>
                <a:gd name="T7" fmla="*/ 765 h 117"/>
                <a:gd name="T8" fmla="*/ 1673 w 94"/>
                <a:gd name="T9" fmla="*/ 765 h 117"/>
                <a:gd name="T10" fmla="*/ 2182 w 94"/>
                <a:gd name="T11" fmla="*/ 993 h 117"/>
                <a:gd name="T12" fmla="*/ 1070 w 94"/>
                <a:gd name="T13" fmla="*/ 1064 h 117"/>
                <a:gd name="T14" fmla="*/ 3149 w 94"/>
                <a:gd name="T15" fmla="*/ 1964 h 117"/>
                <a:gd name="T16" fmla="*/ 1841 w 94"/>
                <a:gd name="T17" fmla="*/ 1992 h 117"/>
                <a:gd name="T18" fmla="*/ 2911 w 94"/>
                <a:gd name="T19" fmla="*/ 2426 h 117"/>
                <a:gd name="T20" fmla="*/ 1776 w 94"/>
                <a:gd name="T21" fmla="*/ 2458 h 117"/>
                <a:gd name="T22" fmla="*/ 3043 w 94"/>
                <a:gd name="T23" fmla="*/ 2687 h 117"/>
                <a:gd name="T24" fmla="*/ 2347 w 94"/>
                <a:gd name="T25" fmla="*/ 2789 h 117"/>
                <a:gd name="T26" fmla="*/ 1309 w 94"/>
                <a:gd name="T27" fmla="*/ 2851 h 117"/>
                <a:gd name="T28" fmla="*/ 2743 w 94"/>
                <a:gd name="T29" fmla="*/ 3252 h 117"/>
                <a:gd name="T30" fmla="*/ 2079 w 94"/>
                <a:gd name="T31" fmla="*/ 3419 h 117"/>
                <a:gd name="T32" fmla="*/ 3043 w 94"/>
                <a:gd name="T33" fmla="*/ 3882 h 117"/>
                <a:gd name="T34" fmla="*/ 1776 w 94"/>
                <a:gd name="T35" fmla="*/ 3657 h 117"/>
                <a:gd name="T36" fmla="*/ 603 w 94"/>
                <a:gd name="T37" fmla="*/ 3554 h 117"/>
                <a:gd name="T38" fmla="*/ 0 w 94"/>
                <a:gd name="T39" fmla="*/ 3448 h 117"/>
                <a:gd name="T40" fmla="*/ 1747 w 94"/>
                <a:gd name="T41" fmla="*/ 3583 h 117"/>
                <a:gd name="T42" fmla="*/ 664 w 94"/>
                <a:gd name="T43" fmla="*/ 3149 h 117"/>
                <a:gd name="T44" fmla="*/ 1808 w 94"/>
                <a:gd name="T45" fmla="*/ 3149 h 117"/>
                <a:gd name="T46" fmla="*/ 1144 w 94"/>
                <a:gd name="T47" fmla="*/ 3056 h 117"/>
                <a:gd name="T48" fmla="*/ 1641 w 94"/>
                <a:gd name="T49" fmla="*/ 3014 h 117"/>
                <a:gd name="T50" fmla="*/ 435 w 94"/>
                <a:gd name="T51" fmla="*/ 2426 h 117"/>
                <a:gd name="T52" fmla="*/ 1444 w 94"/>
                <a:gd name="T53" fmla="*/ 2487 h 117"/>
                <a:gd name="T54" fmla="*/ 1206 w 94"/>
                <a:gd name="T55" fmla="*/ 2356 h 117"/>
                <a:gd name="T56" fmla="*/ 1808 w 94"/>
                <a:gd name="T57" fmla="*/ 2356 h 117"/>
                <a:gd name="T58" fmla="*/ 1144 w 94"/>
                <a:gd name="T59" fmla="*/ 1858 h 117"/>
                <a:gd name="T60" fmla="*/ 239 w 94"/>
                <a:gd name="T61" fmla="*/ 1694 h 117"/>
                <a:gd name="T62" fmla="*/ 1747 w 94"/>
                <a:gd name="T63" fmla="*/ 1858 h 117"/>
                <a:gd name="T64" fmla="*/ 406 w 94"/>
                <a:gd name="T65" fmla="*/ 1363 h 117"/>
                <a:gd name="T66" fmla="*/ 1505 w 94"/>
                <a:gd name="T67" fmla="*/ 1456 h 117"/>
                <a:gd name="T68" fmla="*/ 500 w 94"/>
                <a:gd name="T69" fmla="*/ 1096 h 117"/>
                <a:gd name="T70" fmla="*/ 1102 w 94"/>
                <a:gd name="T71" fmla="*/ 868 h 117"/>
                <a:gd name="T72" fmla="*/ 542 w 94"/>
                <a:gd name="T73" fmla="*/ 598 h 117"/>
                <a:gd name="T74" fmla="*/ 1579 w 94"/>
                <a:gd name="T75" fmla="*/ 630 h 117"/>
                <a:gd name="T76" fmla="*/ 435 w 94"/>
                <a:gd name="T77" fmla="*/ 196 h 1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117">
                  <a:moveTo>
                    <a:pt x="9" y="0"/>
                  </a:moveTo>
                  <a:cubicBezTo>
                    <a:pt x="34" y="0"/>
                    <a:pt x="59" y="11"/>
                    <a:pt x="83" y="15"/>
                  </a:cubicBezTo>
                  <a:cubicBezTo>
                    <a:pt x="74" y="18"/>
                    <a:pt x="60" y="16"/>
                    <a:pt x="50" y="15"/>
                  </a:cubicBezTo>
                  <a:cubicBezTo>
                    <a:pt x="55" y="18"/>
                    <a:pt x="62" y="19"/>
                    <a:pt x="65" y="23"/>
                  </a:cubicBezTo>
                  <a:cubicBezTo>
                    <a:pt x="60" y="23"/>
                    <a:pt x="55" y="23"/>
                    <a:pt x="50" y="23"/>
                  </a:cubicBezTo>
                  <a:cubicBezTo>
                    <a:pt x="51" y="28"/>
                    <a:pt x="60" y="29"/>
                    <a:pt x="65" y="30"/>
                  </a:cubicBezTo>
                  <a:cubicBezTo>
                    <a:pt x="55" y="30"/>
                    <a:pt x="42" y="29"/>
                    <a:pt x="32" y="32"/>
                  </a:cubicBezTo>
                  <a:cubicBezTo>
                    <a:pt x="52" y="43"/>
                    <a:pt x="73" y="52"/>
                    <a:pt x="94" y="59"/>
                  </a:cubicBezTo>
                  <a:cubicBezTo>
                    <a:pt x="88" y="63"/>
                    <a:pt x="63" y="62"/>
                    <a:pt x="55" y="60"/>
                  </a:cubicBezTo>
                  <a:cubicBezTo>
                    <a:pt x="64" y="64"/>
                    <a:pt x="80" y="66"/>
                    <a:pt x="87" y="73"/>
                  </a:cubicBezTo>
                  <a:cubicBezTo>
                    <a:pt x="76" y="73"/>
                    <a:pt x="63" y="71"/>
                    <a:pt x="53" y="74"/>
                  </a:cubicBezTo>
                  <a:cubicBezTo>
                    <a:pt x="65" y="76"/>
                    <a:pt x="81" y="72"/>
                    <a:pt x="91" y="81"/>
                  </a:cubicBezTo>
                  <a:cubicBezTo>
                    <a:pt x="83" y="81"/>
                    <a:pt x="77" y="83"/>
                    <a:pt x="70" y="84"/>
                  </a:cubicBezTo>
                  <a:cubicBezTo>
                    <a:pt x="60" y="85"/>
                    <a:pt x="48" y="83"/>
                    <a:pt x="39" y="86"/>
                  </a:cubicBezTo>
                  <a:cubicBezTo>
                    <a:pt x="49" y="96"/>
                    <a:pt x="72" y="86"/>
                    <a:pt x="82" y="98"/>
                  </a:cubicBezTo>
                  <a:cubicBezTo>
                    <a:pt x="76" y="98"/>
                    <a:pt x="65" y="98"/>
                    <a:pt x="62" y="103"/>
                  </a:cubicBezTo>
                  <a:cubicBezTo>
                    <a:pt x="70" y="110"/>
                    <a:pt x="84" y="107"/>
                    <a:pt x="91" y="117"/>
                  </a:cubicBezTo>
                  <a:cubicBezTo>
                    <a:pt x="79" y="116"/>
                    <a:pt x="65" y="112"/>
                    <a:pt x="53" y="110"/>
                  </a:cubicBezTo>
                  <a:cubicBezTo>
                    <a:pt x="41" y="109"/>
                    <a:pt x="29" y="109"/>
                    <a:pt x="18" y="107"/>
                  </a:cubicBezTo>
                  <a:cubicBezTo>
                    <a:pt x="12" y="106"/>
                    <a:pt x="6" y="103"/>
                    <a:pt x="0" y="104"/>
                  </a:cubicBezTo>
                  <a:cubicBezTo>
                    <a:pt x="17" y="104"/>
                    <a:pt x="35" y="104"/>
                    <a:pt x="52" y="108"/>
                  </a:cubicBezTo>
                  <a:cubicBezTo>
                    <a:pt x="40" y="108"/>
                    <a:pt x="32" y="95"/>
                    <a:pt x="20" y="95"/>
                  </a:cubicBezTo>
                  <a:cubicBezTo>
                    <a:pt x="31" y="95"/>
                    <a:pt x="43" y="95"/>
                    <a:pt x="54" y="95"/>
                  </a:cubicBezTo>
                  <a:cubicBezTo>
                    <a:pt x="49" y="91"/>
                    <a:pt x="40" y="92"/>
                    <a:pt x="34" y="92"/>
                  </a:cubicBezTo>
                  <a:cubicBezTo>
                    <a:pt x="39" y="92"/>
                    <a:pt x="44" y="93"/>
                    <a:pt x="49" y="91"/>
                  </a:cubicBezTo>
                  <a:cubicBezTo>
                    <a:pt x="39" y="85"/>
                    <a:pt x="25" y="77"/>
                    <a:pt x="13" y="73"/>
                  </a:cubicBezTo>
                  <a:cubicBezTo>
                    <a:pt x="23" y="72"/>
                    <a:pt x="33" y="78"/>
                    <a:pt x="43" y="75"/>
                  </a:cubicBezTo>
                  <a:cubicBezTo>
                    <a:pt x="40" y="73"/>
                    <a:pt x="39" y="71"/>
                    <a:pt x="36" y="71"/>
                  </a:cubicBezTo>
                  <a:cubicBezTo>
                    <a:pt x="42" y="71"/>
                    <a:pt x="48" y="71"/>
                    <a:pt x="54" y="71"/>
                  </a:cubicBezTo>
                  <a:cubicBezTo>
                    <a:pt x="49" y="65"/>
                    <a:pt x="42" y="59"/>
                    <a:pt x="34" y="56"/>
                  </a:cubicBezTo>
                  <a:cubicBezTo>
                    <a:pt x="28" y="55"/>
                    <a:pt x="9" y="57"/>
                    <a:pt x="7" y="51"/>
                  </a:cubicBezTo>
                  <a:cubicBezTo>
                    <a:pt x="22" y="50"/>
                    <a:pt x="37" y="56"/>
                    <a:pt x="52" y="56"/>
                  </a:cubicBezTo>
                  <a:cubicBezTo>
                    <a:pt x="39" y="52"/>
                    <a:pt x="26" y="44"/>
                    <a:pt x="12" y="41"/>
                  </a:cubicBezTo>
                  <a:cubicBezTo>
                    <a:pt x="23" y="40"/>
                    <a:pt x="34" y="42"/>
                    <a:pt x="45" y="44"/>
                  </a:cubicBezTo>
                  <a:cubicBezTo>
                    <a:pt x="36" y="40"/>
                    <a:pt x="23" y="38"/>
                    <a:pt x="15" y="33"/>
                  </a:cubicBezTo>
                  <a:cubicBezTo>
                    <a:pt x="21" y="32"/>
                    <a:pt x="29" y="31"/>
                    <a:pt x="33" y="26"/>
                  </a:cubicBezTo>
                  <a:cubicBezTo>
                    <a:pt x="28" y="22"/>
                    <a:pt x="22" y="19"/>
                    <a:pt x="16" y="18"/>
                  </a:cubicBezTo>
                  <a:cubicBezTo>
                    <a:pt x="26" y="20"/>
                    <a:pt x="37" y="20"/>
                    <a:pt x="47" y="19"/>
                  </a:cubicBezTo>
                  <a:cubicBezTo>
                    <a:pt x="46" y="7"/>
                    <a:pt x="20" y="11"/>
                    <a:pt x="13" y="6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166">
              <a:extLst>
                <a:ext uri="{FF2B5EF4-FFF2-40B4-BE49-F238E27FC236}">
                  <a16:creationId xmlns:a16="http://schemas.microsoft.com/office/drawing/2014/main" id="{DBF98A40-D972-464E-ABD0-155E805B1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605"/>
              <a:ext cx="284" cy="229"/>
            </a:xfrm>
            <a:custGeom>
              <a:avLst/>
              <a:gdLst>
                <a:gd name="T0" fmla="*/ 136 w 88"/>
                <a:gd name="T1" fmla="*/ 271 h 71"/>
                <a:gd name="T2" fmla="*/ 1042 w 88"/>
                <a:gd name="T3" fmla="*/ 135 h 71"/>
                <a:gd name="T4" fmla="*/ 1585 w 88"/>
                <a:gd name="T5" fmla="*/ 135 h 71"/>
                <a:gd name="T6" fmla="*/ 707 w 88"/>
                <a:gd name="T7" fmla="*/ 468 h 71"/>
                <a:gd name="T8" fmla="*/ 1478 w 88"/>
                <a:gd name="T9" fmla="*/ 271 h 71"/>
                <a:gd name="T10" fmla="*/ 978 w 88"/>
                <a:gd name="T11" fmla="*/ 571 h 71"/>
                <a:gd name="T12" fmla="*/ 1543 w 88"/>
                <a:gd name="T13" fmla="*/ 571 h 71"/>
                <a:gd name="T14" fmla="*/ 1146 w 88"/>
                <a:gd name="T15" fmla="*/ 842 h 71"/>
                <a:gd name="T16" fmla="*/ 2114 w 88"/>
                <a:gd name="T17" fmla="*/ 706 h 71"/>
                <a:gd name="T18" fmla="*/ 1146 w 88"/>
                <a:gd name="T19" fmla="*/ 1374 h 71"/>
                <a:gd name="T20" fmla="*/ 1978 w 88"/>
                <a:gd name="T21" fmla="*/ 1010 h 71"/>
                <a:gd name="T22" fmla="*/ 2959 w 88"/>
                <a:gd name="T23" fmla="*/ 1103 h 71"/>
                <a:gd name="T24" fmla="*/ 2114 w 88"/>
                <a:gd name="T25" fmla="*/ 1403 h 71"/>
                <a:gd name="T26" fmla="*/ 2824 w 88"/>
                <a:gd name="T27" fmla="*/ 1280 h 71"/>
                <a:gd name="T28" fmla="*/ 2082 w 88"/>
                <a:gd name="T29" fmla="*/ 1538 h 71"/>
                <a:gd name="T30" fmla="*/ 771 w 88"/>
                <a:gd name="T31" fmla="*/ 2384 h 71"/>
                <a:gd name="T32" fmla="*/ 2156 w 88"/>
                <a:gd name="T33" fmla="*/ 1374 h 71"/>
                <a:gd name="T34" fmla="*/ 1239 w 88"/>
                <a:gd name="T35" fmla="*/ 1706 h 71"/>
                <a:gd name="T36" fmla="*/ 1852 w 88"/>
                <a:gd name="T37" fmla="*/ 1239 h 71"/>
                <a:gd name="T38" fmla="*/ 1071 w 88"/>
                <a:gd name="T39" fmla="*/ 1445 h 71"/>
                <a:gd name="T40" fmla="*/ 1417 w 88"/>
                <a:gd name="T41" fmla="*/ 977 h 71"/>
                <a:gd name="T42" fmla="*/ 771 w 88"/>
                <a:gd name="T43" fmla="*/ 1103 h 71"/>
                <a:gd name="T44" fmla="*/ 907 w 88"/>
                <a:gd name="T45" fmla="*/ 800 h 71"/>
                <a:gd name="T46" fmla="*/ 574 w 88"/>
                <a:gd name="T47" fmla="*/ 842 h 71"/>
                <a:gd name="T48" fmla="*/ 800 w 88"/>
                <a:gd name="T49" fmla="*/ 542 h 71"/>
                <a:gd name="T50" fmla="*/ 739 w 88"/>
                <a:gd name="T51" fmla="*/ 468 h 71"/>
                <a:gd name="T52" fmla="*/ 1010 w 88"/>
                <a:gd name="T53" fmla="*/ 197 h 71"/>
                <a:gd name="T54" fmla="*/ 0 w 88"/>
                <a:gd name="T55" fmla="*/ 332 h 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8" h="71">
                  <a:moveTo>
                    <a:pt x="4" y="8"/>
                  </a:moveTo>
                  <a:cubicBezTo>
                    <a:pt x="12" y="10"/>
                    <a:pt x="22" y="5"/>
                    <a:pt x="31" y="4"/>
                  </a:cubicBezTo>
                  <a:cubicBezTo>
                    <a:pt x="36" y="4"/>
                    <a:pt x="42" y="4"/>
                    <a:pt x="47" y="4"/>
                  </a:cubicBezTo>
                  <a:cubicBezTo>
                    <a:pt x="40" y="7"/>
                    <a:pt x="27" y="8"/>
                    <a:pt x="21" y="14"/>
                  </a:cubicBezTo>
                  <a:cubicBezTo>
                    <a:pt x="29" y="12"/>
                    <a:pt x="37" y="9"/>
                    <a:pt x="44" y="8"/>
                  </a:cubicBezTo>
                  <a:cubicBezTo>
                    <a:pt x="43" y="13"/>
                    <a:pt x="33" y="13"/>
                    <a:pt x="29" y="17"/>
                  </a:cubicBezTo>
                  <a:cubicBezTo>
                    <a:pt x="35" y="20"/>
                    <a:pt x="41" y="16"/>
                    <a:pt x="46" y="17"/>
                  </a:cubicBezTo>
                  <a:cubicBezTo>
                    <a:pt x="42" y="19"/>
                    <a:pt x="36" y="21"/>
                    <a:pt x="34" y="25"/>
                  </a:cubicBezTo>
                  <a:cubicBezTo>
                    <a:pt x="44" y="24"/>
                    <a:pt x="53" y="20"/>
                    <a:pt x="63" y="21"/>
                  </a:cubicBezTo>
                  <a:cubicBezTo>
                    <a:pt x="55" y="26"/>
                    <a:pt x="37" y="32"/>
                    <a:pt x="34" y="41"/>
                  </a:cubicBezTo>
                  <a:cubicBezTo>
                    <a:pt x="43" y="39"/>
                    <a:pt x="50" y="32"/>
                    <a:pt x="59" y="30"/>
                  </a:cubicBezTo>
                  <a:cubicBezTo>
                    <a:pt x="68" y="28"/>
                    <a:pt x="79" y="30"/>
                    <a:pt x="88" y="33"/>
                  </a:cubicBezTo>
                  <a:cubicBezTo>
                    <a:pt x="80" y="36"/>
                    <a:pt x="70" y="38"/>
                    <a:pt x="63" y="42"/>
                  </a:cubicBezTo>
                  <a:cubicBezTo>
                    <a:pt x="69" y="42"/>
                    <a:pt x="79" y="36"/>
                    <a:pt x="84" y="38"/>
                  </a:cubicBezTo>
                  <a:cubicBezTo>
                    <a:pt x="77" y="42"/>
                    <a:pt x="69" y="43"/>
                    <a:pt x="62" y="46"/>
                  </a:cubicBezTo>
                  <a:cubicBezTo>
                    <a:pt x="48" y="53"/>
                    <a:pt x="36" y="62"/>
                    <a:pt x="23" y="71"/>
                  </a:cubicBezTo>
                  <a:cubicBezTo>
                    <a:pt x="35" y="59"/>
                    <a:pt x="54" y="53"/>
                    <a:pt x="64" y="41"/>
                  </a:cubicBezTo>
                  <a:cubicBezTo>
                    <a:pt x="55" y="44"/>
                    <a:pt x="47" y="48"/>
                    <a:pt x="37" y="51"/>
                  </a:cubicBezTo>
                  <a:cubicBezTo>
                    <a:pt x="42" y="46"/>
                    <a:pt x="52" y="42"/>
                    <a:pt x="55" y="37"/>
                  </a:cubicBezTo>
                  <a:cubicBezTo>
                    <a:pt x="47" y="36"/>
                    <a:pt x="39" y="41"/>
                    <a:pt x="32" y="43"/>
                  </a:cubicBezTo>
                  <a:cubicBezTo>
                    <a:pt x="34" y="40"/>
                    <a:pt x="45" y="34"/>
                    <a:pt x="42" y="29"/>
                  </a:cubicBezTo>
                  <a:cubicBezTo>
                    <a:pt x="39" y="24"/>
                    <a:pt x="27" y="32"/>
                    <a:pt x="23" y="33"/>
                  </a:cubicBezTo>
                  <a:cubicBezTo>
                    <a:pt x="23" y="29"/>
                    <a:pt x="26" y="26"/>
                    <a:pt x="27" y="24"/>
                  </a:cubicBezTo>
                  <a:cubicBezTo>
                    <a:pt x="24" y="24"/>
                    <a:pt x="21" y="25"/>
                    <a:pt x="17" y="25"/>
                  </a:cubicBezTo>
                  <a:cubicBezTo>
                    <a:pt x="19" y="22"/>
                    <a:pt x="22" y="19"/>
                    <a:pt x="24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3" y="11"/>
                    <a:pt x="27" y="9"/>
                    <a:pt x="30" y="6"/>
                  </a:cubicBezTo>
                  <a:cubicBezTo>
                    <a:pt x="22" y="0"/>
                    <a:pt x="9" y="8"/>
                    <a:pt x="0" y="10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167">
              <a:extLst>
                <a:ext uri="{FF2B5EF4-FFF2-40B4-BE49-F238E27FC236}">
                  <a16:creationId xmlns:a16="http://schemas.microsoft.com/office/drawing/2014/main" id="{EE2EA634-F7BF-4D08-AD45-F273C9602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92"/>
              <a:ext cx="174" cy="151"/>
            </a:xfrm>
            <a:custGeom>
              <a:avLst/>
              <a:gdLst>
                <a:gd name="T0" fmla="*/ 467 w 54"/>
                <a:gd name="T1" fmla="*/ 0 h 47"/>
                <a:gd name="T2" fmla="*/ 1476 w 54"/>
                <a:gd name="T3" fmla="*/ 794 h 47"/>
                <a:gd name="T4" fmla="*/ 767 w 54"/>
                <a:gd name="T5" fmla="*/ 466 h 47"/>
                <a:gd name="T6" fmla="*/ 1340 w 54"/>
                <a:gd name="T7" fmla="*/ 794 h 47"/>
                <a:gd name="T8" fmla="*/ 1102 w 54"/>
                <a:gd name="T9" fmla="*/ 691 h 47"/>
                <a:gd name="T10" fmla="*/ 1808 w 54"/>
                <a:gd name="T11" fmla="*/ 1558 h 47"/>
                <a:gd name="T12" fmla="*/ 664 w 54"/>
                <a:gd name="T13" fmla="*/ 1157 h 47"/>
                <a:gd name="T14" fmla="*/ 1009 w 54"/>
                <a:gd name="T15" fmla="*/ 1362 h 47"/>
                <a:gd name="T16" fmla="*/ 0 w 54"/>
                <a:gd name="T17" fmla="*/ 826 h 47"/>
                <a:gd name="T18" fmla="*/ 902 w 54"/>
                <a:gd name="T19" fmla="*/ 1096 h 47"/>
                <a:gd name="T20" fmla="*/ 467 w 54"/>
                <a:gd name="T21" fmla="*/ 826 h 47"/>
                <a:gd name="T22" fmla="*/ 902 w 54"/>
                <a:gd name="T23" fmla="*/ 961 h 47"/>
                <a:gd name="T24" fmla="*/ 664 w 54"/>
                <a:gd name="T25" fmla="*/ 527 h 47"/>
                <a:gd name="T26" fmla="*/ 1038 w 54"/>
                <a:gd name="T27" fmla="*/ 662 h 47"/>
                <a:gd name="T28" fmla="*/ 799 w 54"/>
                <a:gd name="T29" fmla="*/ 270 h 47"/>
                <a:gd name="T30" fmla="*/ 1038 w 54"/>
                <a:gd name="T31" fmla="*/ 360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7">
                  <a:moveTo>
                    <a:pt x="14" y="0"/>
                  </a:moveTo>
                  <a:cubicBezTo>
                    <a:pt x="25" y="9"/>
                    <a:pt x="35" y="13"/>
                    <a:pt x="44" y="24"/>
                  </a:cubicBezTo>
                  <a:cubicBezTo>
                    <a:pt x="37" y="21"/>
                    <a:pt x="27" y="19"/>
                    <a:pt x="23" y="14"/>
                  </a:cubicBezTo>
                  <a:cubicBezTo>
                    <a:pt x="29" y="15"/>
                    <a:pt x="36" y="19"/>
                    <a:pt x="40" y="24"/>
                  </a:cubicBezTo>
                  <a:cubicBezTo>
                    <a:pt x="38" y="24"/>
                    <a:pt x="35" y="23"/>
                    <a:pt x="33" y="21"/>
                  </a:cubicBezTo>
                  <a:cubicBezTo>
                    <a:pt x="38" y="32"/>
                    <a:pt x="49" y="37"/>
                    <a:pt x="54" y="47"/>
                  </a:cubicBezTo>
                  <a:cubicBezTo>
                    <a:pt x="42" y="46"/>
                    <a:pt x="31" y="38"/>
                    <a:pt x="20" y="35"/>
                  </a:cubicBezTo>
                  <a:cubicBezTo>
                    <a:pt x="23" y="38"/>
                    <a:pt x="26" y="40"/>
                    <a:pt x="30" y="41"/>
                  </a:cubicBezTo>
                  <a:cubicBezTo>
                    <a:pt x="21" y="37"/>
                    <a:pt x="6" y="34"/>
                    <a:pt x="0" y="25"/>
                  </a:cubicBezTo>
                  <a:cubicBezTo>
                    <a:pt x="9" y="30"/>
                    <a:pt x="17" y="33"/>
                    <a:pt x="27" y="33"/>
                  </a:cubicBezTo>
                  <a:cubicBezTo>
                    <a:pt x="22" y="31"/>
                    <a:pt x="17" y="28"/>
                    <a:pt x="14" y="25"/>
                  </a:cubicBezTo>
                  <a:cubicBezTo>
                    <a:pt x="18" y="27"/>
                    <a:pt x="22" y="30"/>
                    <a:pt x="27" y="29"/>
                  </a:cubicBezTo>
                  <a:cubicBezTo>
                    <a:pt x="27" y="24"/>
                    <a:pt x="23" y="20"/>
                    <a:pt x="20" y="16"/>
                  </a:cubicBezTo>
                  <a:cubicBezTo>
                    <a:pt x="23" y="18"/>
                    <a:pt x="27" y="20"/>
                    <a:pt x="31" y="20"/>
                  </a:cubicBezTo>
                  <a:cubicBezTo>
                    <a:pt x="30" y="16"/>
                    <a:pt x="26" y="12"/>
                    <a:pt x="24" y="8"/>
                  </a:cubicBezTo>
                  <a:cubicBezTo>
                    <a:pt x="26" y="9"/>
                    <a:pt x="29" y="10"/>
                    <a:pt x="31" y="11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168">
              <a:extLst>
                <a:ext uri="{FF2B5EF4-FFF2-40B4-BE49-F238E27FC236}">
                  <a16:creationId xmlns:a16="http://schemas.microsoft.com/office/drawing/2014/main" id="{04ED36FC-7204-483E-BDFF-14737F46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934"/>
              <a:ext cx="64" cy="61"/>
            </a:xfrm>
            <a:custGeom>
              <a:avLst/>
              <a:gdLst>
                <a:gd name="T0" fmla="*/ 134 w 20"/>
                <a:gd name="T1" fmla="*/ 0 h 19"/>
                <a:gd name="T2" fmla="*/ 656 w 20"/>
                <a:gd name="T3" fmla="*/ 360 h 19"/>
                <a:gd name="T4" fmla="*/ 61 w 20"/>
                <a:gd name="T5" fmla="*/ 299 h 19"/>
                <a:gd name="T6" fmla="*/ 461 w 20"/>
                <a:gd name="T7" fmla="*/ 527 h 19"/>
                <a:gd name="T8" fmla="*/ 163 w 20"/>
                <a:gd name="T9" fmla="*/ 433 h 19"/>
                <a:gd name="T10" fmla="*/ 461 w 20"/>
                <a:gd name="T11" fmla="*/ 597 h 19"/>
                <a:gd name="T12" fmla="*/ 0 w 20"/>
                <a:gd name="T13" fmla="*/ 228 h 19"/>
                <a:gd name="T14" fmla="*/ 163 w 20"/>
                <a:gd name="T15" fmla="*/ 228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9">
                  <a:moveTo>
                    <a:pt x="4" y="0"/>
                  </a:moveTo>
                  <a:cubicBezTo>
                    <a:pt x="6" y="7"/>
                    <a:pt x="16" y="6"/>
                    <a:pt x="20" y="11"/>
                  </a:cubicBezTo>
                  <a:cubicBezTo>
                    <a:pt x="14" y="12"/>
                    <a:pt x="8" y="9"/>
                    <a:pt x="2" y="9"/>
                  </a:cubicBezTo>
                  <a:cubicBezTo>
                    <a:pt x="6" y="11"/>
                    <a:pt x="10" y="14"/>
                    <a:pt x="14" y="16"/>
                  </a:cubicBezTo>
                  <a:cubicBezTo>
                    <a:pt x="11" y="16"/>
                    <a:pt x="8" y="15"/>
                    <a:pt x="5" y="13"/>
                  </a:cubicBezTo>
                  <a:cubicBezTo>
                    <a:pt x="6" y="17"/>
                    <a:pt x="10" y="19"/>
                    <a:pt x="14" y="18"/>
                  </a:cubicBezTo>
                  <a:cubicBezTo>
                    <a:pt x="12" y="12"/>
                    <a:pt x="5" y="10"/>
                    <a:pt x="0" y="7"/>
                  </a:cubicBezTo>
                  <a:cubicBezTo>
                    <a:pt x="2" y="7"/>
                    <a:pt x="3" y="7"/>
                    <a:pt x="5" y="7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169">
              <a:extLst>
                <a:ext uri="{FF2B5EF4-FFF2-40B4-BE49-F238E27FC236}">
                  <a16:creationId xmlns:a16="http://schemas.microsoft.com/office/drawing/2014/main" id="{06A9A7A8-042E-402A-AB57-34AFC906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752"/>
              <a:ext cx="231" cy="206"/>
            </a:xfrm>
            <a:custGeom>
              <a:avLst/>
              <a:gdLst>
                <a:gd name="T0" fmla="*/ 690 w 72"/>
                <a:gd name="T1" fmla="*/ 103 h 64"/>
                <a:gd name="T2" fmla="*/ 0 w 72"/>
                <a:gd name="T3" fmla="*/ 1307 h 64"/>
                <a:gd name="T4" fmla="*/ 732 w 72"/>
                <a:gd name="T5" fmla="*/ 602 h 64"/>
                <a:gd name="T6" fmla="*/ 298 w 72"/>
                <a:gd name="T7" fmla="*/ 1098 h 64"/>
                <a:gd name="T8" fmla="*/ 853 w 72"/>
                <a:gd name="T9" fmla="*/ 737 h 64"/>
                <a:gd name="T10" fmla="*/ 690 w 72"/>
                <a:gd name="T11" fmla="*/ 1004 h 64"/>
                <a:gd name="T12" fmla="*/ 1020 w 72"/>
                <a:gd name="T13" fmla="*/ 766 h 64"/>
                <a:gd name="T14" fmla="*/ 433 w 72"/>
                <a:gd name="T15" fmla="*/ 2134 h 64"/>
                <a:gd name="T16" fmla="*/ 1482 w 72"/>
                <a:gd name="T17" fmla="*/ 1172 h 64"/>
                <a:gd name="T18" fmla="*/ 1020 w 72"/>
                <a:gd name="T19" fmla="*/ 1700 h 64"/>
                <a:gd name="T20" fmla="*/ 2377 w 72"/>
                <a:gd name="T21" fmla="*/ 61 h 64"/>
                <a:gd name="T22" fmla="*/ 1194 w 72"/>
                <a:gd name="T23" fmla="*/ 1265 h 64"/>
                <a:gd name="T24" fmla="*/ 1617 w 72"/>
                <a:gd name="T25" fmla="*/ 663 h 64"/>
                <a:gd name="T26" fmla="*/ 1194 w 72"/>
                <a:gd name="T27" fmla="*/ 1004 h 64"/>
                <a:gd name="T28" fmla="*/ 1421 w 72"/>
                <a:gd name="T29" fmla="*/ 602 h 64"/>
                <a:gd name="T30" fmla="*/ 1020 w 72"/>
                <a:gd name="T31" fmla="*/ 798 h 64"/>
                <a:gd name="T32" fmla="*/ 1152 w 72"/>
                <a:gd name="T33" fmla="*/ 238 h 64"/>
                <a:gd name="T34" fmla="*/ 732 w 72"/>
                <a:gd name="T35" fmla="*/ 631 h 64"/>
                <a:gd name="T36" fmla="*/ 927 w 72"/>
                <a:gd name="T37" fmla="*/ 238 h 64"/>
                <a:gd name="T38" fmla="*/ 565 w 72"/>
                <a:gd name="T39" fmla="*/ 570 h 64"/>
                <a:gd name="T40" fmla="*/ 690 w 72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2" h="64">
                  <a:moveTo>
                    <a:pt x="21" y="3"/>
                  </a:moveTo>
                  <a:cubicBezTo>
                    <a:pt x="18" y="16"/>
                    <a:pt x="4" y="26"/>
                    <a:pt x="0" y="39"/>
                  </a:cubicBezTo>
                  <a:cubicBezTo>
                    <a:pt x="8" y="33"/>
                    <a:pt x="13" y="23"/>
                    <a:pt x="22" y="18"/>
                  </a:cubicBezTo>
                  <a:cubicBezTo>
                    <a:pt x="17" y="21"/>
                    <a:pt x="12" y="28"/>
                    <a:pt x="9" y="33"/>
                  </a:cubicBezTo>
                  <a:cubicBezTo>
                    <a:pt x="16" y="31"/>
                    <a:pt x="20" y="25"/>
                    <a:pt x="26" y="22"/>
                  </a:cubicBezTo>
                  <a:cubicBezTo>
                    <a:pt x="24" y="24"/>
                    <a:pt x="22" y="27"/>
                    <a:pt x="21" y="30"/>
                  </a:cubicBezTo>
                  <a:cubicBezTo>
                    <a:pt x="25" y="29"/>
                    <a:pt x="28" y="25"/>
                    <a:pt x="31" y="23"/>
                  </a:cubicBezTo>
                  <a:cubicBezTo>
                    <a:pt x="30" y="38"/>
                    <a:pt x="13" y="51"/>
                    <a:pt x="13" y="64"/>
                  </a:cubicBezTo>
                  <a:cubicBezTo>
                    <a:pt x="23" y="54"/>
                    <a:pt x="35" y="45"/>
                    <a:pt x="45" y="35"/>
                  </a:cubicBezTo>
                  <a:cubicBezTo>
                    <a:pt x="40" y="40"/>
                    <a:pt x="35" y="45"/>
                    <a:pt x="31" y="51"/>
                  </a:cubicBezTo>
                  <a:cubicBezTo>
                    <a:pt x="47" y="37"/>
                    <a:pt x="60" y="19"/>
                    <a:pt x="72" y="2"/>
                  </a:cubicBezTo>
                  <a:cubicBezTo>
                    <a:pt x="58" y="11"/>
                    <a:pt x="49" y="28"/>
                    <a:pt x="36" y="38"/>
                  </a:cubicBezTo>
                  <a:cubicBezTo>
                    <a:pt x="40" y="31"/>
                    <a:pt x="45" y="26"/>
                    <a:pt x="49" y="20"/>
                  </a:cubicBezTo>
                  <a:cubicBezTo>
                    <a:pt x="45" y="22"/>
                    <a:pt x="41" y="28"/>
                    <a:pt x="36" y="30"/>
                  </a:cubicBezTo>
                  <a:cubicBezTo>
                    <a:pt x="39" y="26"/>
                    <a:pt x="42" y="22"/>
                    <a:pt x="43" y="18"/>
                  </a:cubicBezTo>
                  <a:cubicBezTo>
                    <a:pt x="39" y="18"/>
                    <a:pt x="35" y="22"/>
                    <a:pt x="31" y="24"/>
                  </a:cubicBezTo>
                  <a:cubicBezTo>
                    <a:pt x="30" y="19"/>
                    <a:pt x="35" y="13"/>
                    <a:pt x="35" y="7"/>
                  </a:cubicBezTo>
                  <a:cubicBezTo>
                    <a:pt x="31" y="11"/>
                    <a:pt x="27" y="15"/>
                    <a:pt x="22" y="19"/>
                  </a:cubicBezTo>
                  <a:cubicBezTo>
                    <a:pt x="24" y="15"/>
                    <a:pt x="26" y="11"/>
                    <a:pt x="28" y="7"/>
                  </a:cubicBezTo>
                  <a:cubicBezTo>
                    <a:pt x="24" y="9"/>
                    <a:pt x="21" y="14"/>
                    <a:pt x="17" y="17"/>
                  </a:cubicBezTo>
                  <a:cubicBezTo>
                    <a:pt x="19" y="12"/>
                    <a:pt x="21" y="6"/>
                    <a:pt x="21" y="0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170">
              <a:extLst>
                <a:ext uri="{FF2B5EF4-FFF2-40B4-BE49-F238E27FC236}">
                  <a16:creationId xmlns:a16="http://schemas.microsoft.com/office/drawing/2014/main" id="{CC424E6A-FBA0-4FAE-955F-6DB83B843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739"/>
              <a:ext cx="168" cy="74"/>
            </a:xfrm>
            <a:custGeom>
              <a:avLst/>
              <a:gdLst>
                <a:gd name="T0" fmla="*/ 168 w 52"/>
                <a:gd name="T1" fmla="*/ 299 h 23"/>
                <a:gd name="T2" fmla="*/ 1754 w 52"/>
                <a:gd name="T3" fmla="*/ 0 h 23"/>
                <a:gd name="T4" fmla="*/ 814 w 52"/>
                <a:gd name="T5" fmla="*/ 299 h 23"/>
                <a:gd name="T6" fmla="*/ 1754 w 52"/>
                <a:gd name="T7" fmla="*/ 135 h 23"/>
                <a:gd name="T8" fmla="*/ 1254 w 52"/>
                <a:gd name="T9" fmla="*/ 402 h 23"/>
                <a:gd name="T10" fmla="*/ 1586 w 52"/>
                <a:gd name="T11" fmla="*/ 402 h 23"/>
                <a:gd name="T12" fmla="*/ 982 w 52"/>
                <a:gd name="T13" fmla="*/ 705 h 23"/>
                <a:gd name="T14" fmla="*/ 1315 w 52"/>
                <a:gd name="T15" fmla="*/ 705 h 23"/>
                <a:gd name="T16" fmla="*/ 103 w 52"/>
                <a:gd name="T17" fmla="*/ 766 h 23"/>
                <a:gd name="T18" fmla="*/ 982 w 52"/>
                <a:gd name="T19" fmla="*/ 495 h 23"/>
                <a:gd name="T20" fmla="*/ 304 w 52"/>
                <a:gd name="T21" fmla="*/ 602 h 23"/>
                <a:gd name="T22" fmla="*/ 876 w 52"/>
                <a:gd name="T23" fmla="*/ 331 h 23"/>
                <a:gd name="T24" fmla="*/ 0 w 52"/>
                <a:gd name="T25" fmla="*/ 299 h 23"/>
                <a:gd name="T26" fmla="*/ 136 w 52"/>
                <a:gd name="T27" fmla="*/ 29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23">
                  <a:moveTo>
                    <a:pt x="5" y="9"/>
                  </a:moveTo>
                  <a:cubicBezTo>
                    <a:pt x="19" y="8"/>
                    <a:pt x="38" y="4"/>
                    <a:pt x="52" y="0"/>
                  </a:cubicBezTo>
                  <a:cubicBezTo>
                    <a:pt x="42" y="2"/>
                    <a:pt x="33" y="6"/>
                    <a:pt x="24" y="9"/>
                  </a:cubicBezTo>
                  <a:cubicBezTo>
                    <a:pt x="33" y="8"/>
                    <a:pt x="43" y="4"/>
                    <a:pt x="52" y="4"/>
                  </a:cubicBezTo>
                  <a:cubicBezTo>
                    <a:pt x="49" y="7"/>
                    <a:pt x="41" y="8"/>
                    <a:pt x="37" y="12"/>
                  </a:cubicBezTo>
                  <a:cubicBezTo>
                    <a:pt x="40" y="12"/>
                    <a:pt x="44" y="12"/>
                    <a:pt x="47" y="12"/>
                  </a:cubicBezTo>
                  <a:cubicBezTo>
                    <a:pt x="43" y="15"/>
                    <a:pt x="30" y="15"/>
                    <a:pt x="29" y="21"/>
                  </a:cubicBezTo>
                  <a:cubicBezTo>
                    <a:pt x="32" y="21"/>
                    <a:pt x="36" y="21"/>
                    <a:pt x="39" y="21"/>
                  </a:cubicBezTo>
                  <a:cubicBezTo>
                    <a:pt x="28" y="22"/>
                    <a:pt x="15" y="20"/>
                    <a:pt x="3" y="23"/>
                  </a:cubicBezTo>
                  <a:cubicBezTo>
                    <a:pt x="12" y="19"/>
                    <a:pt x="21" y="18"/>
                    <a:pt x="29" y="15"/>
                  </a:cubicBezTo>
                  <a:cubicBezTo>
                    <a:pt x="22" y="14"/>
                    <a:pt x="14" y="15"/>
                    <a:pt x="9" y="18"/>
                  </a:cubicBezTo>
                  <a:cubicBezTo>
                    <a:pt x="15" y="17"/>
                    <a:pt x="22" y="14"/>
                    <a:pt x="26" y="10"/>
                  </a:cubicBezTo>
                  <a:cubicBezTo>
                    <a:pt x="20" y="6"/>
                    <a:pt x="8" y="9"/>
                    <a:pt x="0" y="9"/>
                  </a:cubicBezTo>
                  <a:cubicBezTo>
                    <a:pt x="2" y="9"/>
                    <a:pt x="3" y="9"/>
                    <a:pt x="4" y="9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171">
              <a:extLst>
                <a:ext uri="{FF2B5EF4-FFF2-40B4-BE49-F238E27FC236}">
                  <a16:creationId xmlns:a16="http://schemas.microsoft.com/office/drawing/2014/main" id="{1C9E4210-D7F7-4B42-977A-89A4615B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631"/>
              <a:ext cx="1356" cy="406"/>
            </a:xfrm>
            <a:custGeom>
              <a:avLst/>
              <a:gdLst>
                <a:gd name="T0" fmla="*/ 32 w 421"/>
                <a:gd name="T1" fmla="*/ 873 h 126"/>
                <a:gd name="T2" fmla="*/ 135 w 421"/>
                <a:gd name="T3" fmla="*/ 841 h 126"/>
                <a:gd name="T4" fmla="*/ 4045 w 421"/>
                <a:gd name="T5" fmla="*/ 61 h 126"/>
                <a:gd name="T6" fmla="*/ 7086 w 421"/>
                <a:gd name="T7" fmla="*/ 767 h 126"/>
                <a:gd name="T8" fmla="*/ 14004 w 421"/>
                <a:gd name="T9" fmla="*/ 4186 h 126"/>
                <a:gd name="T10" fmla="*/ 14037 w 421"/>
                <a:gd name="T11" fmla="*/ 4186 h 126"/>
                <a:gd name="T12" fmla="*/ 14037 w 421"/>
                <a:gd name="T13" fmla="*/ 4153 h 126"/>
                <a:gd name="T14" fmla="*/ 7118 w 421"/>
                <a:gd name="T15" fmla="*/ 706 h 126"/>
                <a:gd name="T16" fmla="*/ 4045 w 421"/>
                <a:gd name="T17" fmla="*/ 0 h 126"/>
                <a:gd name="T18" fmla="*/ 0 w 421"/>
                <a:gd name="T19" fmla="*/ 799 h 126"/>
                <a:gd name="T20" fmla="*/ 0 w 421"/>
                <a:gd name="T21" fmla="*/ 873 h 126"/>
                <a:gd name="T22" fmla="*/ 32 w 421"/>
                <a:gd name="T23" fmla="*/ 87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1" h="126">
                  <a:moveTo>
                    <a:pt x="1" y="26"/>
                  </a:moveTo>
                  <a:cubicBezTo>
                    <a:pt x="1" y="26"/>
                    <a:pt x="2" y="26"/>
                    <a:pt x="4" y="25"/>
                  </a:cubicBezTo>
                  <a:cubicBezTo>
                    <a:pt x="15" y="20"/>
                    <a:pt x="65" y="2"/>
                    <a:pt x="121" y="2"/>
                  </a:cubicBezTo>
                  <a:cubicBezTo>
                    <a:pt x="151" y="2"/>
                    <a:pt x="183" y="7"/>
                    <a:pt x="212" y="23"/>
                  </a:cubicBezTo>
                  <a:cubicBezTo>
                    <a:pt x="304" y="71"/>
                    <a:pt x="395" y="113"/>
                    <a:pt x="419" y="125"/>
                  </a:cubicBezTo>
                  <a:cubicBezTo>
                    <a:pt x="420" y="126"/>
                    <a:pt x="420" y="125"/>
                    <a:pt x="420" y="125"/>
                  </a:cubicBezTo>
                  <a:cubicBezTo>
                    <a:pt x="421" y="124"/>
                    <a:pt x="420" y="124"/>
                    <a:pt x="420" y="124"/>
                  </a:cubicBezTo>
                  <a:cubicBezTo>
                    <a:pt x="396" y="111"/>
                    <a:pt x="305" y="69"/>
                    <a:pt x="213" y="21"/>
                  </a:cubicBezTo>
                  <a:cubicBezTo>
                    <a:pt x="184" y="5"/>
                    <a:pt x="152" y="0"/>
                    <a:pt x="121" y="0"/>
                  </a:cubicBezTo>
                  <a:cubicBezTo>
                    <a:pt x="56" y="0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172">
              <a:extLst>
                <a:ext uri="{FF2B5EF4-FFF2-40B4-BE49-F238E27FC236}">
                  <a16:creationId xmlns:a16="http://schemas.microsoft.com/office/drawing/2014/main" id="{FB72526F-12E6-473F-8CFB-FEB77269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660"/>
              <a:ext cx="712" cy="122"/>
            </a:xfrm>
            <a:custGeom>
              <a:avLst/>
              <a:gdLst>
                <a:gd name="T0" fmla="*/ 0 w 221"/>
                <a:gd name="T1" fmla="*/ 1226 h 38"/>
                <a:gd name="T2" fmla="*/ 0 w 221"/>
                <a:gd name="T3" fmla="*/ 1259 h 38"/>
                <a:gd name="T4" fmla="*/ 32 w 221"/>
                <a:gd name="T5" fmla="*/ 1259 h 38"/>
                <a:gd name="T6" fmla="*/ 61 w 221"/>
                <a:gd name="T7" fmla="*/ 1259 h 38"/>
                <a:gd name="T8" fmla="*/ 168 w 221"/>
                <a:gd name="T9" fmla="*/ 1194 h 38"/>
                <a:gd name="T10" fmla="*/ 4111 w 221"/>
                <a:gd name="T11" fmla="*/ 61 h 38"/>
                <a:gd name="T12" fmla="*/ 7329 w 221"/>
                <a:gd name="T13" fmla="*/ 793 h 38"/>
                <a:gd name="T14" fmla="*/ 7391 w 221"/>
                <a:gd name="T15" fmla="*/ 764 h 38"/>
                <a:gd name="T16" fmla="*/ 7358 w 221"/>
                <a:gd name="T17" fmla="*/ 732 h 38"/>
                <a:gd name="T18" fmla="*/ 4111 w 221"/>
                <a:gd name="T19" fmla="*/ 0 h 38"/>
                <a:gd name="T20" fmla="*/ 1173 w 221"/>
                <a:gd name="T21" fmla="*/ 629 h 38"/>
                <a:gd name="T22" fmla="*/ 332 w 221"/>
                <a:gd name="T23" fmla="*/ 1031 h 38"/>
                <a:gd name="T24" fmla="*/ 103 w 221"/>
                <a:gd name="T25" fmla="*/ 1156 h 38"/>
                <a:gd name="T26" fmla="*/ 32 w 221"/>
                <a:gd name="T27" fmla="*/ 1194 h 38"/>
                <a:gd name="T28" fmla="*/ 32 w 221"/>
                <a:gd name="T29" fmla="*/ 1194 h 38"/>
                <a:gd name="T30" fmla="*/ 32 w 221"/>
                <a:gd name="T31" fmla="*/ 1194 h 38"/>
                <a:gd name="T32" fmla="*/ 32 w 221"/>
                <a:gd name="T33" fmla="*/ 1226 h 38"/>
                <a:gd name="T34" fmla="*/ 32 w 221"/>
                <a:gd name="T35" fmla="*/ 1194 h 38"/>
                <a:gd name="T36" fmla="*/ 32 w 221"/>
                <a:gd name="T37" fmla="*/ 1194 h 38"/>
                <a:gd name="T38" fmla="*/ 32 w 221"/>
                <a:gd name="T39" fmla="*/ 1226 h 38"/>
                <a:gd name="T40" fmla="*/ 32 w 221"/>
                <a:gd name="T41" fmla="*/ 1194 h 38"/>
                <a:gd name="T42" fmla="*/ 32 w 221"/>
                <a:gd name="T43" fmla="*/ 1226 h 38"/>
                <a:gd name="T44" fmla="*/ 32 w 221"/>
                <a:gd name="T45" fmla="*/ 1226 h 38"/>
                <a:gd name="T46" fmla="*/ 32 w 221"/>
                <a:gd name="T47" fmla="*/ 1194 h 38"/>
                <a:gd name="T48" fmla="*/ 32 w 221"/>
                <a:gd name="T49" fmla="*/ 1226 h 38"/>
                <a:gd name="T50" fmla="*/ 32 w 221"/>
                <a:gd name="T51" fmla="*/ 1226 h 38"/>
                <a:gd name="T52" fmla="*/ 32 w 221"/>
                <a:gd name="T53" fmla="*/ 1226 h 38"/>
                <a:gd name="T54" fmla="*/ 61 w 221"/>
                <a:gd name="T55" fmla="*/ 1226 h 38"/>
                <a:gd name="T56" fmla="*/ 32 w 221"/>
                <a:gd name="T57" fmla="*/ 1226 h 38"/>
                <a:gd name="T58" fmla="*/ 32 w 221"/>
                <a:gd name="T59" fmla="*/ 1226 h 38"/>
                <a:gd name="T60" fmla="*/ 61 w 221"/>
                <a:gd name="T61" fmla="*/ 1226 h 38"/>
                <a:gd name="T62" fmla="*/ 32 w 221"/>
                <a:gd name="T63" fmla="*/ 1194 h 38"/>
                <a:gd name="T64" fmla="*/ 0 w 221"/>
                <a:gd name="T65" fmla="*/ 1226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1" h="38"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2" y="38"/>
                    <a:pt x="4" y="37"/>
                    <a:pt x="5" y="36"/>
                  </a:cubicBezTo>
                  <a:cubicBezTo>
                    <a:pt x="18" y="28"/>
                    <a:pt x="61" y="2"/>
                    <a:pt x="123" y="2"/>
                  </a:cubicBezTo>
                  <a:cubicBezTo>
                    <a:pt x="151" y="2"/>
                    <a:pt x="184" y="8"/>
                    <a:pt x="219" y="24"/>
                  </a:cubicBezTo>
                  <a:cubicBezTo>
                    <a:pt x="220" y="24"/>
                    <a:pt x="220" y="24"/>
                    <a:pt x="221" y="23"/>
                  </a:cubicBezTo>
                  <a:cubicBezTo>
                    <a:pt x="221" y="23"/>
                    <a:pt x="221" y="22"/>
                    <a:pt x="220" y="22"/>
                  </a:cubicBezTo>
                  <a:cubicBezTo>
                    <a:pt x="184" y="6"/>
                    <a:pt x="151" y="0"/>
                    <a:pt x="123" y="0"/>
                  </a:cubicBezTo>
                  <a:cubicBezTo>
                    <a:pt x="86" y="0"/>
                    <a:pt x="56" y="9"/>
                    <a:pt x="35" y="19"/>
                  </a:cubicBezTo>
                  <a:cubicBezTo>
                    <a:pt x="24" y="23"/>
                    <a:pt x="16" y="28"/>
                    <a:pt x="10" y="31"/>
                  </a:cubicBezTo>
                  <a:cubicBezTo>
                    <a:pt x="7" y="33"/>
                    <a:pt x="5" y="34"/>
                    <a:pt x="3" y="35"/>
                  </a:cubicBezTo>
                  <a:cubicBezTo>
                    <a:pt x="2" y="36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173">
              <a:extLst>
                <a:ext uri="{FF2B5EF4-FFF2-40B4-BE49-F238E27FC236}">
                  <a16:creationId xmlns:a16="http://schemas.microsoft.com/office/drawing/2014/main" id="{63A64F54-050B-478E-BF25-8667F977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702"/>
              <a:ext cx="741" cy="184"/>
            </a:xfrm>
            <a:custGeom>
              <a:avLst/>
              <a:gdLst>
                <a:gd name="T0" fmla="*/ 61 w 230"/>
                <a:gd name="T1" fmla="*/ 1885 h 57"/>
                <a:gd name="T2" fmla="*/ 135 w 230"/>
                <a:gd name="T3" fmla="*/ 1814 h 57"/>
                <a:gd name="T4" fmla="*/ 5013 w 230"/>
                <a:gd name="T5" fmla="*/ 61 h 57"/>
                <a:gd name="T6" fmla="*/ 7661 w 230"/>
                <a:gd name="T7" fmla="*/ 604 h 57"/>
                <a:gd name="T8" fmla="*/ 7690 w 230"/>
                <a:gd name="T9" fmla="*/ 604 h 57"/>
                <a:gd name="T10" fmla="*/ 7690 w 230"/>
                <a:gd name="T11" fmla="*/ 575 h 57"/>
                <a:gd name="T12" fmla="*/ 5013 w 230"/>
                <a:gd name="T13" fmla="*/ 0 h 57"/>
                <a:gd name="T14" fmla="*/ 0 w 230"/>
                <a:gd name="T15" fmla="*/ 1856 h 57"/>
                <a:gd name="T16" fmla="*/ 0 w 230"/>
                <a:gd name="T17" fmla="*/ 1885 h 57"/>
                <a:gd name="T18" fmla="*/ 61 w 230"/>
                <a:gd name="T19" fmla="*/ 1885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0" h="57">
                  <a:moveTo>
                    <a:pt x="2" y="56"/>
                  </a:moveTo>
                  <a:cubicBezTo>
                    <a:pt x="2" y="56"/>
                    <a:pt x="3" y="55"/>
                    <a:pt x="4" y="54"/>
                  </a:cubicBezTo>
                  <a:cubicBezTo>
                    <a:pt x="18" y="44"/>
                    <a:pt x="75" y="2"/>
                    <a:pt x="150" y="2"/>
                  </a:cubicBezTo>
                  <a:cubicBezTo>
                    <a:pt x="175" y="2"/>
                    <a:pt x="201" y="7"/>
                    <a:pt x="229" y="18"/>
                  </a:cubicBezTo>
                  <a:cubicBezTo>
                    <a:pt x="229" y="19"/>
                    <a:pt x="230" y="18"/>
                    <a:pt x="230" y="18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02" y="5"/>
                    <a:pt x="175" y="0"/>
                    <a:pt x="150" y="0"/>
                  </a:cubicBezTo>
                  <a:cubicBezTo>
                    <a:pt x="63" y="0"/>
                    <a:pt x="0" y="55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1" y="57"/>
                    <a:pt x="1" y="57"/>
                    <a:pt x="2" y="5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174">
              <a:extLst>
                <a:ext uri="{FF2B5EF4-FFF2-40B4-BE49-F238E27FC236}">
                  <a16:creationId xmlns:a16="http://schemas.microsoft.com/office/drawing/2014/main" id="{063956D7-E32D-4461-A1C4-87ECF261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02"/>
              <a:ext cx="838" cy="357"/>
            </a:xfrm>
            <a:custGeom>
              <a:avLst/>
              <a:gdLst>
                <a:gd name="T0" fmla="*/ 32 w 260"/>
                <a:gd name="T1" fmla="*/ 61 h 111"/>
                <a:gd name="T2" fmla="*/ 332 w 260"/>
                <a:gd name="T3" fmla="*/ 135 h 111"/>
                <a:gd name="T4" fmla="*/ 3043 w 260"/>
                <a:gd name="T5" fmla="*/ 1065 h 111"/>
                <a:gd name="T6" fmla="*/ 8644 w 260"/>
                <a:gd name="T7" fmla="*/ 3692 h 111"/>
                <a:gd name="T8" fmla="*/ 8706 w 260"/>
                <a:gd name="T9" fmla="*/ 3663 h 111"/>
                <a:gd name="T10" fmla="*/ 8673 w 260"/>
                <a:gd name="T11" fmla="*/ 3631 h 111"/>
                <a:gd name="T12" fmla="*/ 3084 w 260"/>
                <a:gd name="T13" fmla="*/ 1036 h 111"/>
                <a:gd name="T14" fmla="*/ 32 w 260"/>
                <a:gd name="T15" fmla="*/ 0 h 111"/>
                <a:gd name="T16" fmla="*/ 0 w 260"/>
                <a:gd name="T17" fmla="*/ 32 h 111"/>
                <a:gd name="T18" fmla="*/ 32 w 260"/>
                <a:gd name="T19" fmla="*/ 61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0" h="111">
                  <a:moveTo>
                    <a:pt x="1" y="2"/>
                  </a:moveTo>
                  <a:cubicBezTo>
                    <a:pt x="1" y="2"/>
                    <a:pt x="4" y="3"/>
                    <a:pt x="10" y="4"/>
                  </a:cubicBezTo>
                  <a:cubicBezTo>
                    <a:pt x="29" y="8"/>
                    <a:pt x="68" y="18"/>
                    <a:pt x="91" y="32"/>
                  </a:cubicBezTo>
                  <a:cubicBezTo>
                    <a:pt x="122" y="51"/>
                    <a:pt x="205" y="95"/>
                    <a:pt x="258" y="111"/>
                  </a:cubicBezTo>
                  <a:cubicBezTo>
                    <a:pt x="259" y="111"/>
                    <a:pt x="259" y="111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06" y="93"/>
                    <a:pt x="123" y="50"/>
                    <a:pt x="92" y="31"/>
                  </a:cubicBezTo>
                  <a:cubicBezTo>
                    <a:pt x="61" y="1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175">
              <a:extLst>
                <a:ext uri="{FF2B5EF4-FFF2-40B4-BE49-F238E27FC236}">
                  <a16:creationId xmlns:a16="http://schemas.microsoft.com/office/drawing/2014/main" id="{AF4E8A4D-4618-42BE-9235-07DDCEFE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773"/>
              <a:ext cx="528" cy="232"/>
            </a:xfrm>
            <a:custGeom>
              <a:avLst/>
              <a:gdLst>
                <a:gd name="T0" fmla="*/ 32 w 164"/>
                <a:gd name="T1" fmla="*/ 103 h 72"/>
                <a:gd name="T2" fmla="*/ 270 w 164"/>
                <a:gd name="T3" fmla="*/ 135 h 72"/>
                <a:gd name="T4" fmla="*/ 2135 w 164"/>
                <a:gd name="T5" fmla="*/ 541 h 72"/>
                <a:gd name="T6" fmla="*/ 5441 w 164"/>
                <a:gd name="T7" fmla="*/ 2410 h 72"/>
                <a:gd name="T8" fmla="*/ 5473 w 164"/>
                <a:gd name="T9" fmla="*/ 2378 h 72"/>
                <a:gd name="T10" fmla="*/ 5473 w 164"/>
                <a:gd name="T11" fmla="*/ 2346 h 72"/>
                <a:gd name="T12" fmla="*/ 2167 w 164"/>
                <a:gd name="T13" fmla="*/ 467 h 72"/>
                <a:gd name="T14" fmla="*/ 61 w 164"/>
                <a:gd name="T15" fmla="*/ 32 h 72"/>
                <a:gd name="T16" fmla="*/ 0 w 164"/>
                <a:gd name="T17" fmla="*/ 32 h 72"/>
                <a:gd name="T18" fmla="*/ 32 w 164"/>
                <a:gd name="T19" fmla="*/ 103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72">
                  <a:moveTo>
                    <a:pt x="1" y="3"/>
                  </a:moveTo>
                  <a:cubicBezTo>
                    <a:pt x="1" y="3"/>
                    <a:pt x="4" y="3"/>
                    <a:pt x="8" y="4"/>
                  </a:cubicBezTo>
                  <a:cubicBezTo>
                    <a:pt x="20" y="6"/>
                    <a:pt x="48" y="11"/>
                    <a:pt x="64" y="16"/>
                  </a:cubicBezTo>
                  <a:cubicBezTo>
                    <a:pt x="87" y="24"/>
                    <a:pt x="132" y="53"/>
                    <a:pt x="163" y="72"/>
                  </a:cubicBezTo>
                  <a:cubicBezTo>
                    <a:pt x="163" y="72"/>
                    <a:pt x="164" y="72"/>
                    <a:pt x="164" y="71"/>
                  </a:cubicBezTo>
                  <a:cubicBezTo>
                    <a:pt x="164" y="71"/>
                    <a:pt x="164" y="70"/>
                    <a:pt x="164" y="70"/>
                  </a:cubicBezTo>
                  <a:cubicBezTo>
                    <a:pt x="133" y="52"/>
                    <a:pt x="88" y="22"/>
                    <a:pt x="65" y="14"/>
                  </a:cubicBezTo>
                  <a:cubicBezTo>
                    <a:pt x="42" y="7"/>
                    <a:pt x="2" y="1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176">
              <a:extLst>
                <a:ext uri="{FF2B5EF4-FFF2-40B4-BE49-F238E27FC236}">
                  <a16:creationId xmlns:a16="http://schemas.microsoft.com/office/drawing/2014/main" id="{82447640-9111-4676-B5A1-E647412A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747"/>
              <a:ext cx="612" cy="325"/>
            </a:xfrm>
            <a:custGeom>
              <a:avLst/>
              <a:gdLst>
                <a:gd name="T0" fmla="*/ 0 w 190"/>
                <a:gd name="T1" fmla="*/ 61 h 101"/>
                <a:gd name="T2" fmla="*/ 406 w 190"/>
                <a:gd name="T3" fmla="*/ 196 h 101"/>
                <a:gd name="T4" fmla="*/ 1868 w 190"/>
                <a:gd name="T5" fmla="*/ 766 h 101"/>
                <a:gd name="T6" fmla="*/ 3144 w 190"/>
                <a:gd name="T7" fmla="*/ 1429 h 101"/>
                <a:gd name="T8" fmla="*/ 6287 w 190"/>
                <a:gd name="T9" fmla="*/ 3334 h 101"/>
                <a:gd name="T10" fmla="*/ 6320 w 190"/>
                <a:gd name="T11" fmla="*/ 3334 h 101"/>
                <a:gd name="T12" fmla="*/ 6320 w 190"/>
                <a:gd name="T13" fmla="*/ 3301 h 101"/>
                <a:gd name="T14" fmla="*/ 3176 w 190"/>
                <a:gd name="T15" fmla="*/ 1397 h 101"/>
                <a:gd name="T16" fmla="*/ 1340 w 190"/>
                <a:gd name="T17" fmla="*/ 496 h 101"/>
                <a:gd name="T18" fmla="*/ 32 w 190"/>
                <a:gd name="T19" fmla="*/ 0 h 101"/>
                <a:gd name="T20" fmla="*/ 0 w 190"/>
                <a:gd name="T21" fmla="*/ 32 h 101"/>
                <a:gd name="T22" fmla="*/ 0 w 190"/>
                <a:gd name="T23" fmla="*/ 61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" h="101">
                  <a:moveTo>
                    <a:pt x="0" y="2"/>
                  </a:moveTo>
                  <a:cubicBezTo>
                    <a:pt x="0" y="2"/>
                    <a:pt x="5" y="3"/>
                    <a:pt x="12" y="6"/>
                  </a:cubicBezTo>
                  <a:cubicBezTo>
                    <a:pt x="23" y="10"/>
                    <a:pt x="40" y="16"/>
                    <a:pt x="56" y="23"/>
                  </a:cubicBezTo>
                  <a:cubicBezTo>
                    <a:pt x="71" y="30"/>
                    <a:pt x="86" y="37"/>
                    <a:pt x="94" y="43"/>
                  </a:cubicBezTo>
                  <a:cubicBezTo>
                    <a:pt x="114" y="59"/>
                    <a:pt x="153" y="90"/>
                    <a:pt x="188" y="100"/>
                  </a:cubicBezTo>
                  <a:cubicBezTo>
                    <a:pt x="189" y="101"/>
                    <a:pt x="189" y="100"/>
                    <a:pt x="189" y="100"/>
                  </a:cubicBezTo>
                  <a:cubicBezTo>
                    <a:pt x="190" y="99"/>
                    <a:pt x="189" y="99"/>
                    <a:pt x="189" y="99"/>
                  </a:cubicBezTo>
                  <a:cubicBezTo>
                    <a:pt x="154" y="88"/>
                    <a:pt x="115" y="57"/>
                    <a:pt x="95" y="42"/>
                  </a:cubicBezTo>
                  <a:cubicBezTo>
                    <a:pt x="85" y="34"/>
                    <a:pt x="61" y="23"/>
                    <a:pt x="40" y="15"/>
                  </a:cubicBezTo>
                  <a:cubicBezTo>
                    <a:pt x="20" y="6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177">
              <a:extLst>
                <a:ext uri="{FF2B5EF4-FFF2-40B4-BE49-F238E27FC236}">
                  <a16:creationId xmlns:a16="http://schemas.microsoft.com/office/drawing/2014/main" id="{B35598CC-522D-4445-8D59-83274D2A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788"/>
              <a:ext cx="811" cy="135"/>
            </a:xfrm>
            <a:custGeom>
              <a:avLst/>
              <a:gdLst>
                <a:gd name="T0" fmla="*/ 61 w 252"/>
                <a:gd name="T1" fmla="*/ 1363 h 42"/>
                <a:gd name="T2" fmla="*/ 1336 w 252"/>
                <a:gd name="T3" fmla="*/ 1395 h 42"/>
                <a:gd name="T4" fmla="*/ 3231 w 252"/>
                <a:gd name="T5" fmla="*/ 1231 h 42"/>
                <a:gd name="T6" fmla="*/ 5864 w 252"/>
                <a:gd name="T7" fmla="*/ 797 h 42"/>
                <a:gd name="T8" fmla="*/ 8367 w 252"/>
                <a:gd name="T9" fmla="*/ 103 h 42"/>
                <a:gd name="T10" fmla="*/ 8367 w 252"/>
                <a:gd name="T11" fmla="*/ 32 h 42"/>
                <a:gd name="T12" fmla="*/ 8297 w 252"/>
                <a:gd name="T13" fmla="*/ 0 h 42"/>
                <a:gd name="T14" fmla="*/ 5831 w 252"/>
                <a:gd name="T15" fmla="*/ 704 h 42"/>
                <a:gd name="T16" fmla="*/ 3231 w 252"/>
                <a:gd name="T17" fmla="*/ 1125 h 42"/>
                <a:gd name="T18" fmla="*/ 1336 w 252"/>
                <a:gd name="T19" fmla="*/ 1292 h 42"/>
                <a:gd name="T20" fmla="*/ 434 w 252"/>
                <a:gd name="T21" fmla="*/ 1292 h 42"/>
                <a:gd name="T22" fmla="*/ 164 w 252"/>
                <a:gd name="T23" fmla="*/ 1260 h 42"/>
                <a:gd name="T24" fmla="*/ 61 w 252"/>
                <a:gd name="T25" fmla="*/ 1260 h 42"/>
                <a:gd name="T26" fmla="*/ 0 w 252"/>
                <a:gd name="T27" fmla="*/ 1292 h 42"/>
                <a:gd name="T28" fmla="*/ 61 w 252"/>
                <a:gd name="T29" fmla="*/ 1363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2" h="42">
                  <a:moveTo>
                    <a:pt x="2" y="41"/>
                  </a:moveTo>
                  <a:cubicBezTo>
                    <a:pt x="2" y="41"/>
                    <a:pt x="18" y="42"/>
                    <a:pt x="40" y="42"/>
                  </a:cubicBezTo>
                  <a:cubicBezTo>
                    <a:pt x="58" y="42"/>
                    <a:pt x="80" y="41"/>
                    <a:pt x="97" y="37"/>
                  </a:cubicBezTo>
                  <a:cubicBezTo>
                    <a:pt x="116" y="33"/>
                    <a:pt x="146" y="29"/>
                    <a:pt x="176" y="24"/>
                  </a:cubicBezTo>
                  <a:cubicBezTo>
                    <a:pt x="206" y="18"/>
                    <a:pt x="235" y="12"/>
                    <a:pt x="251" y="3"/>
                  </a:cubicBezTo>
                  <a:cubicBezTo>
                    <a:pt x="252" y="3"/>
                    <a:pt x="252" y="2"/>
                    <a:pt x="251" y="1"/>
                  </a:cubicBezTo>
                  <a:cubicBezTo>
                    <a:pt x="251" y="0"/>
                    <a:pt x="250" y="0"/>
                    <a:pt x="249" y="0"/>
                  </a:cubicBezTo>
                  <a:cubicBezTo>
                    <a:pt x="234" y="9"/>
                    <a:pt x="205" y="16"/>
                    <a:pt x="175" y="21"/>
                  </a:cubicBezTo>
                  <a:cubicBezTo>
                    <a:pt x="145" y="26"/>
                    <a:pt x="115" y="30"/>
                    <a:pt x="97" y="34"/>
                  </a:cubicBezTo>
                  <a:cubicBezTo>
                    <a:pt x="80" y="38"/>
                    <a:pt x="58" y="39"/>
                    <a:pt x="40" y="39"/>
                  </a:cubicBezTo>
                  <a:cubicBezTo>
                    <a:pt x="29" y="39"/>
                    <a:pt x="20" y="39"/>
                    <a:pt x="13" y="39"/>
                  </a:cubicBezTo>
                  <a:cubicBezTo>
                    <a:pt x="9" y="39"/>
                    <a:pt x="7" y="38"/>
                    <a:pt x="5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1" y="38"/>
                    <a:pt x="0" y="39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178">
              <a:extLst>
                <a:ext uri="{FF2B5EF4-FFF2-40B4-BE49-F238E27FC236}">
                  <a16:creationId xmlns:a16="http://schemas.microsoft.com/office/drawing/2014/main" id="{2DEC19CE-33D9-4A75-8C05-DB66353D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36"/>
              <a:ext cx="374" cy="145"/>
            </a:xfrm>
            <a:custGeom>
              <a:avLst/>
              <a:gdLst>
                <a:gd name="T0" fmla="*/ 3824 w 116"/>
                <a:gd name="T1" fmla="*/ 0 h 45"/>
                <a:gd name="T2" fmla="*/ 3389 w 116"/>
                <a:gd name="T3" fmla="*/ 197 h 45"/>
                <a:gd name="T4" fmla="*/ 32 w 116"/>
                <a:gd name="T5" fmla="*/ 1444 h 45"/>
                <a:gd name="T6" fmla="*/ 0 w 116"/>
                <a:gd name="T7" fmla="*/ 1476 h 45"/>
                <a:gd name="T8" fmla="*/ 32 w 116"/>
                <a:gd name="T9" fmla="*/ 1505 h 45"/>
                <a:gd name="T10" fmla="*/ 3856 w 116"/>
                <a:gd name="T11" fmla="*/ 61 h 45"/>
                <a:gd name="T12" fmla="*/ 3888 w 116"/>
                <a:gd name="T13" fmla="*/ 32 h 45"/>
                <a:gd name="T14" fmla="*/ 3824 w 116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5">
                  <a:moveTo>
                    <a:pt x="114" y="0"/>
                  </a:moveTo>
                  <a:cubicBezTo>
                    <a:pt x="114" y="0"/>
                    <a:pt x="109" y="3"/>
                    <a:pt x="101" y="6"/>
                  </a:cubicBezTo>
                  <a:cubicBezTo>
                    <a:pt x="77" y="17"/>
                    <a:pt x="25" y="38"/>
                    <a:pt x="1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1" y="45"/>
                    <a:pt x="1" y="45"/>
                  </a:cubicBezTo>
                  <a:cubicBezTo>
                    <a:pt x="35" y="38"/>
                    <a:pt x="115" y="2"/>
                    <a:pt x="115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6" y="0"/>
                    <a:pt x="115" y="0"/>
                    <a:pt x="114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179">
              <a:extLst>
                <a:ext uri="{FF2B5EF4-FFF2-40B4-BE49-F238E27FC236}">
                  <a16:creationId xmlns:a16="http://schemas.microsoft.com/office/drawing/2014/main" id="{3CAA85EB-0B85-47DE-85AB-58D375E9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646"/>
              <a:ext cx="142" cy="68"/>
            </a:xfrm>
            <a:custGeom>
              <a:avLst/>
              <a:gdLst>
                <a:gd name="T0" fmla="*/ 1417 w 44"/>
                <a:gd name="T1" fmla="*/ 0 h 21"/>
                <a:gd name="T2" fmla="*/ 1281 w 44"/>
                <a:gd name="T3" fmla="*/ 62 h 21"/>
                <a:gd name="T4" fmla="*/ 0 w 44"/>
                <a:gd name="T5" fmla="*/ 651 h 21"/>
                <a:gd name="T6" fmla="*/ 0 w 44"/>
                <a:gd name="T7" fmla="*/ 680 h 21"/>
                <a:gd name="T8" fmla="*/ 32 w 44"/>
                <a:gd name="T9" fmla="*/ 712 h 21"/>
                <a:gd name="T10" fmla="*/ 1449 w 44"/>
                <a:gd name="T11" fmla="*/ 62 h 21"/>
                <a:gd name="T12" fmla="*/ 1449 w 44"/>
                <a:gd name="T13" fmla="*/ 0 h 21"/>
                <a:gd name="T14" fmla="*/ 1417 w 4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1">
                  <a:moveTo>
                    <a:pt x="42" y="0"/>
                  </a:moveTo>
                  <a:cubicBezTo>
                    <a:pt x="42" y="0"/>
                    <a:pt x="41" y="1"/>
                    <a:pt x="38" y="2"/>
                  </a:cubicBezTo>
                  <a:cubicBezTo>
                    <a:pt x="31" y="6"/>
                    <a:pt x="15" y="15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0" y="15"/>
                    <a:pt x="43" y="2"/>
                    <a:pt x="43" y="2"/>
                  </a:cubicBezTo>
                  <a:cubicBezTo>
                    <a:pt x="43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180">
              <a:extLst>
                <a:ext uri="{FF2B5EF4-FFF2-40B4-BE49-F238E27FC236}">
                  <a16:creationId xmlns:a16="http://schemas.microsoft.com/office/drawing/2014/main" id="{DC1A2EC3-D2A6-410A-8162-B242D6C2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643"/>
              <a:ext cx="125" cy="64"/>
            </a:xfrm>
            <a:custGeom>
              <a:avLst/>
              <a:gdLst>
                <a:gd name="T0" fmla="*/ 1221 w 39"/>
                <a:gd name="T1" fmla="*/ 0 h 20"/>
                <a:gd name="T2" fmla="*/ 1090 w 39"/>
                <a:gd name="T3" fmla="*/ 61 h 20"/>
                <a:gd name="T4" fmla="*/ 0 w 39"/>
                <a:gd name="T5" fmla="*/ 595 h 20"/>
                <a:gd name="T6" fmla="*/ 0 w 39"/>
                <a:gd name="T7" fmla="*/ 624 h 20"/>
                <a:gd name="T8" fmla="*/ 32 w 39"/>
                <a:gd name="T9" fmla="*/ 656 h 20"/>
                <a:gd name="T10" fmla="*/ 1253 w 39"/>
                <a:gd name="T11" fmla="*/ 61 h 20"/>
                <a:gd name="T12" fmla="*/ 1285 w 39"/>
                <a:gd name="T13" fmla="*/ 0 h 20"/>
                <a:gd name="T14" fmla="*/ 1221 w 3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0">
                  <a:moveTo>
                    <a:pt x="37" y="0"/>
                  </a:moveTo>
                  <a:cubicBezTo>
                    <a:pt x="37" y="0"/>
                    <a:pt x="36" y="1"/>
                    <a:pt x="33" y="2"/>
                  </a:cubicBezTo>
                  <a:cubicBezTo>
                    <a:pt x="26" y="6"/>
                    <a:pt x="10" y="15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5" y="16"/>
                    <a:pt x="38" y="2"/>
                    <a:pt x="38" y="2"/>
                  </a:cubicBezTo>
                  <a:cubicBezTo>
                    <a:pt x="39" y="1"/>
                    <a:pt x="39" y="1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181">
              <a:extLst>
                <a:ext uri="{FF2B5EF4-FFF2-40B4-BE49-F238E27FC236}">
                  <a16:creationId xmlns:a16="http://schemas.microsoft.com/office/drawing/2014/main" id="{F21F6F63-DAA3-4F2C-995F-F3257CCC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124"/>
              <a:ext cx="1556" cy="232"/>
            </a:xfrm>
            <a:custGeom>
              <a:avLst/>
              <a:gdLst>
                <a:gd name="T0" fmla="*/ 32 w 483"/>
                <a:gd name="T1" fmla="*/ 61 h 72"/>
                <a:gd name="T2" fmla="*/ 7326 w 483"/>
                <a:gd name="T3" fmla="*/ 1369 h 72"/>
                <a:gd name="T4" fmla="*/ 16117 w 483"/>
                <a:gd name="T5" fmla="*/ 2410 h 72"/>
                <a:gd name="T6" fmla="*/ 16150 w 483"/>
                <a:gd name="T7" fmla="*/ 2378 h 72"/>
                <a:gd name="T8" fmla="*/ 16117 w 483"/>
                <a:gd name="T9" fmla="*/ 2346 h 72"/>
                <a:gd name="T10" fmla="*/ 7326 w 483"/>
                <a:gd name="T11" fmla="*/ 1308 h 72"/>
                <a:gd name="T12" fmla="*/ 2906 w 483"/>
                <a:gd name="T13" fmla="*/ 499 h 72"/>
                <a:gd name="T14" fmla="*/ 902 w 483"/>
                <a:gd name="T15" fmla="*/ 135 h 72"/>
                <a:gd name="T16" fmla="*/ 271 w 483"/>
                <a:gd name="T17" fmla="*/ 32 h 72"/>
                <a:gd name="T18" fmla="*/ 32 w 483"/>
                <a:gd name="T19" fmla="*/ 0 h 72"/>
                <a:gd name="T20" fmla="*/ 0 w 483"/>
                <a:gd name="T21" fmla="*/ 0 h 72"/>
                <a:gd name="T22" fmla="*/ 32 w 483"/>
                <a:gd name="T23" fmla="*/ 61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3" h="72">
                  <a:moveTo>
                    <a:pt x="1" y="2"/>
                  </a:moveTo>
                  <a:cubicBezTo>
                    <a:pt x="1" y="2"/>
                    <a:pt x="156" y="29"/>
                    <a:pt x="219" y="41"/>
                  </a:cubicBezTo>
                  <a:cubicBezTo>
                    <a:pt x="282" y="52"/>
                    <a:pt x="430" y="71"/>
                    <a:pt x="482" y="72"/>
                  </a:cubicBezTo>
                  <a:cubicBezTo>
                    <a:pt x="483" y="72"/>
                    <a:pt x="483" y="71"/>
                    <a:pt x="483" y="71"/>
                  </a:cubicBezTo>
                  <a:cubicBezTo>
                    <a:pt x="483" y="70"/>
                    <a:pt x="483" y="70"/>
                    <a:pt x="482" y="70"/>
                  </a:cubicBezTo>
                  <a:cubicBezTo>
                    <a:pt x="431" y="69"/>
                    <a:pt x="283" y="50"/>
                    <a:pt x="219" y="39"/>
                  </a:cubicBezTo>
                  <a:cubicBezTo>
                    <a:pt x="188" y="33"/>
                    <a:pt x="133" y="23"/>
                    <a:pt x="87" y="15"/>
                  </a:cubicBezTo>
                  <a:cubicBezTo>
                    <a:pt x="63" y="11"/>
                    <a:pt x="42" y="7"/>
                    <a:pt x="27" y="4"/>
                  </a:cubicBezTo>
                  <a:cubicBezTo>
                    <a:pt x="19" y="3"/>
                    <a:pt x="13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182">
              <a:extLst>
                <a:ext uri="{FF2B5EF4-FFF2-40B4-BE49-F238E27FC236}">
                  <a16:creationId xmlns:a16="http://schemas.microsoft.com/office/drawing/2014/main" id="{85370FAB-0686-40D8-B6F7-20565FC1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198"/>
              <a:ext cx="1591" cy="219"/>
            </a:xfrm>
            <a:custGeom>
              <a:avLst/>
              <a:gdLst>
                <a:gd name="T0" fmla="*/ 32 w 494"/>
                <a:gd name="T1" fmla="*/ 61 h 68"/>
                <a:gd name="T2" fmla="*/ 5279 w 494"/>
                <a:gd name="T3" fmla="*/ 1504 h 68"/>
                <a:gd name="T4" fmla="*/ 12593 w 494"/>
                <a:gd name="T5" fmla="*/ 2271 h 68"/>
                <a:gd name="T6" fmla="*/ 14065 w 494"/>
                <a:gd name="T7" fmla="*/ 2271 h 68"/>
                <a:gd name="T8" fmla="*/ 16470 w 494"/>
                <a:gd name="T9" fmla="*/ 2242 h 68"/>
                <a:gd name="T10" fmla="*/ 16470 w 494"/>
                <a:gd name="T11" fmla="*/ 2209 h 68"/>
                <a:gd name="T12" fmla="*/ 16441 w 494"/>
                <a:gd name="T13" fmla="*/ 2167 h 68"/>
                <a:gd name="T14" fmla="*/ 16264 w 494"/>
                <a:gd name="T15" fmla="*/ 2167 h 68"/>
                <a:gd name="T16" fmla="*/ 14065 w 494"/>
                <a:gd name="T17" fmla="*/ 2209 h 68"/>
                <a:gd name="T18" fmla="*/ 12593 w 494"/>
                <a:gd name="T19" fmla="*/ 2209 h 68"/>
                <a:gd name="T20" fmla="*/ 5279 w 494"/>
                <a:gd name="T21" fmla="*/ 1430 h 68"/>
                <a:gd name="T22" fmla="*/ 1733 w 494"/>
                <a:gd name="T23" fmla="*/ 538 h 68"/>
                <a:gd name="T24" fmla="*/ 499 w 494"/>
                <a:gd name="T25" fmla="*/ 167 h 68"/>
                <a:gd name="T26" fmla="*/ 32 w 494"/>
                <a:gd name="T27" fmla="*/ 0 h 68"/>
                <a:gd name="T28" fmla="*/ 0 w 494"/>
                <a:gd name="T29" fmla="*/ 32 h 68"/>
                <a:gd name="T30" fmla="*/ 32 w 494"/>
                <a:gd name="T31" fmla="*/ 61 h 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4" h="68">
                  <a:moveTo>
                    <a:pt x="1" y="2"/>
                  </a:moveTo>
                  <a:cubicBezTo>
                    <a:pt x="1" y="2"/>
                    <a:pt x="83" y="31"/>
                    <a:pt x="158" y="45"/>
                  </a:cubicBezTo>
                  <a:cubicBezTo>
                    <a:pt x="232" y="59"/>
                    <a:pt x="317" y="66"/>
                    <a:pt x="377" y="68"/>
                  </a:cubicBezTo>
                  <a:cubicBezTo>
                    <a:pt x="393" y="68"/>
                    <a:pt x="407" y="68"/>
                    <a:pt x="421" y="68"/>
                  </a:cubicBezTo>
                  <a:cubicBezTo>
                    <a:pt x="462" y="68"/>
                    <a:pt x="493" y="67"/>
                    <a:pt x="493" y="67"/>
                  </a:cubicBezTo>
                  <a:cubicBezTo>
                    <a:pt x="493" y="67"/>
                    <a:pt x="494" y="66"/>
                    <a:pt x="493" y="66"/>
                  </a:cubicBezTo>
                  <a:cubicBezTo>
                    <a:pt x="493" y="65"/>
                    <a:pt x="493" y="65"/>
                    <a:pt x="492" y="65"/>
                  </a:cubicBezTo>
                  <a:cubicBezTo>
                    <a:pt x="492" y="65"/>
                    <a:pt x="491" y="65"/>
                    <a:pt x="487" y="65"/>
                  </a:cubicBezTo>
                  <a:cubicBezTo>
                    <a:pt x="476" y="66"/>
                    <a:pt x="452" y="66"/>
                    <a:pt x="421" y="66"/>
                  </a:cubicBezTo>
                  <a:cubicBezTo>
                    <a:pt x="407" y="66"/>
                    <a:pt x="393" y="66"/>
                    <a:pt x="377" y="66"/>
                  </a:cubicBezTo>
                  <a:cubicBezTo>
                    <a:pt x="317" y="64"/>
                    <a:pt x="232" y="57"/>
                    <a:pt x="158" y="43"/>
                  </a:cubicBezTo>
                  <a:cubicBezTo>
                    <a:pt x="121" y="36"/>
                    <a:pt x="82" y="26"/>
                    <a:pt x="52" y="16"/>
                  </a:cubicBezTo>
                  <a:cubicBezTo>
                    <a:pt x="37" y="12"/>
                    <a:pt x="24" y="8"/>
                    <a:pt x="15" y="5"/>
                  </a:cubicBezTo>
                  <a:cubicBezTo>
                    <a:pt x="7" y="2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183">
              <a:extLst>
                <a:ext uri="{FF2B5EF4-FFF2-40B4-BE49-F238E27FC236}">
                  <a16:creationId xmlns:a16="http://schemas.microsoft.com/office/drawing/2014/main" id="{CAC67B4B-B1CE-40AA-BCAE-3C8BF04D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327"/>
              <a:ext cx="1495" cy="200"/>
            </a:xfrm>
            <a:custGeom>
              <a:avLst/>
              <a:gdLst>
                <a:gd name="T0" fmla="*/ 32 w 464"/>
                <a:gd name="T1" fmla="*/ 61 h 62"/>
                <a:gd name="T2" fmla="*/ 238 w 464"/>
                <a:gd name="T3" fmla="*/ 61 h 62"/>
                <a:gd name="T4" fmla="*/ 1972 w 464"/>
                <a:gd name="T5" fmla="*/ 500 h 62"/>
                <a:gd name="T6" fmla="*/ 4411 w 464"/>
                <a:gd name="T7" fmla="*/ 1071 h 62"/>
                <a:gd name="T8" fmla="*/ 7195 w 464"/>
                <a:gd name="T9" fmla="*/ 1510 h 62"/>
                <a:gd name="T10" fmla="*/ 14721 w 464"/>
                <a:gd name="T11" fmla="*/ 2081 h 62"/>
                <a:gd name="T12" fmla="*/ 15488 w 464"/>
                <a:gd name="T13" fmla="*/ 2048 h 62"/>
                <a:gd name="T14" fmla="*/ 15520 w 464"/>
                <a:gd name="T15" fmla="*/ 2019 h 62"/>
                <a:gd name="T16" fmla="*/ 15488 w 464"/>
                <a:gd name="T17" fmla="*/ 1977 h 62"/>
                <a:gd name="T18" fmla="*/ 14721 w 464"/>
                <a:gd name="T19" fmla="*/ 2019 h 62"/>
                <a:gd name="T20" fmla="*/ 7195 w 464"/>
                <a:gd name="T21" fmla="*/ 1445 h 62"/>
                <a:gd name="T22" fmla="*/ 4411 w 464"/>
                <a:gd name="T23" fmla="*/ 1010 h 62"/>
                <a:gd name="T24" fmla="*/ 2004 w 464"/>
                <a:gd name="T25" fmla="*/ 435 h 62"/>
                <a:gd name="T26" fmla="*/ 32 w 464"/>
                <a:gd name="T27" fmla="*/ 0 h 62"/>
                <a:gd name="T28" fmla="*/ 0 w 464"/>
                <a:gd name="T29" fmla="*/ 32 h 62"/>
                <a:gd name="T30" fmla="*/ 32 w 464"/>
                <a:gd name="T31" fmla="*/ 61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4" h="62">
                  <a:moveTo>
                    <a:pt x="1" y="2"/>
                  </a:moveTo>
                  <a:cubicBezTo>
                    <a:pt x="1" y="2"/>
                    <a:pt x="3" y="2"/>
                    <a:pt x="7" y="2"/>
                  </a:cubicBezTo>
                  <a:cubicBezTo>
                    <a:pt x="17" y="4"/>
                    <a:pt x="40" y="7"/>
                    <a:pt x="59" y="15"/>
                  </a:cubicBezTo>
                  <a:cubicBezTo>
                    <a:pt x="72" y="20"/>
                    <a:pt x="101" y="26"/>
                    <a:pt x="132" y="32"/>
                  </a:cubicBezTo>
                  <a:cubicBezTo>
                    <a:pt x="163" y="38"/>
                    <a:pt x="196" y="43"/>
                    <a:pt x="215" y="45"/>
                  </a:cubicBezTo>
                  <a:cubicBezTo>
                    <a:pt x="248" y="49"/>
                    <a:pt x="379" y="62"/>
                    <a:pt x="440" y="62"/>
                  </a:cubicBezTo>
                  <a:cubicBezTo>
                    <a:pt x="450" y="62"/>
                    <a:pt x="458" y="61"/>
                    <a:pt x="463" y="61"/>
                  </a:cubicBezTo>
                  <a:cubicBezTo>
                    <a:pt x="464" y="61"/>
                    <a:pt x="464" y="60"/>
                    <a:pt x="464" y="60"/>
                  </a:cubicBezTo>
                  <a:cubicBezTo>
                    <a:pt x="464" y="59"/>
                    <a:pt x="464" y="59"/>
                    <a:pt x="463" y="59"/>
                  </a:cubicBezTo>
                  <a:cubicBezTo>
                    <a:pt x="458" y="59"/>
                    <a:pt x="450" y="60"/>
                    <a:pt x="440" y="60"/>
                  </a:cubicBezTo>
                  <a:cubicBezTo>
                    <a:pt x="380" y="60"/>
                    <a:pt x="248" y="47"/>
                    <a:pt x="215" y="43"/>
                  </a:cubicBezTo>
                  <a:cubicBezTo>
                    <a:pt x="196" y="41"/>
                    <a:pt x="163" y="36"/>
                    <a:pt x="132" y="30"/>
                  </a:cubicBezTo>
                  <a:cubicBezTo>
                    <a:pt x="101" y="24"/>
                    <a:pt x="72" y="18"/>
                    <a:pt x="60" y="13"/>
                  </a:cubicBezTo>
                  <a:cubicBezTo>
                    <a:pt x="34" y="2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184">
              <a:extLst>
                <a:ext uri="{FF2B5EF4-FFF2-40B4-BE49-F238E27FC236}">
                  <a16:creationId xmlns:a16="http://schemas.microsoft.com/office/drawing/2014/main" id="{7F5C36EC-09B9-483B-96E4-486BB632B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9" y="1583"/>
              <a:ext cx="273" cy="183"/>
            </a:xfrm>
            <a:custGeom>
              <a:avLst/>
              <a:gdLst>
                <a:gd name="T0" fmla="*/ 164 w 85"/>
                <a:gd name="T1" fmla="*/ 32 h 57"/>
                <a:gd name="T2" fmla="*/ 32 w 85"/>
                <a:gd name="T3" fmla="*/ 0 h 57"/>
                <a:gd name="T4" fmla="*/ 0 w 85"/>
                <a:gd name="T5" fmla="*/ 0 h 57"/>
                <a:gd name="T6" fmla="*/ 0 w 85"/>
                <a:gd name="T7" fmla="*/ 61 h 57"/>
                <a:gd name="T8" fmla="*/ 164 w 85"/>
                <a:gd name="T9" fmla="*/ 103 h 57"/>
                <a:gd name="T10" fmla="*/ 196 w 85"/>
                <a:gd name="T11" fmla="*/ 103 h 57"/>
                <a:gd name="T12" fmla="*/ 164 w 85"/>
                <a:gd name="T13" fmla="*/ 32 h 57"/>
                <a:gd name="T14" fmla="*/ 662 w 85"/>
                <a:gd name="T15" fmla="*/ 266 h 57"/>
                <a:gd name="T16" fmla="*/ 434 w 85"/>
                <a:gd name="T17" fmla="*/ 135 h 57"/>
                <a:gd name="T18" fmla="*/ 360 w 85"/>
                <a:gd name="T19" fmla="*/ 164 h 57"/>
                <a:gd name="T20" fmla="*/ 401 w 85"/>
                <a:gd name="T21" fmla="*/ 196 h 57"/>
                <a:gd name="T22" fmla="*/ 630 w 85"/>
                <a:gd name="T23" fmla="*/ 299 h 57"/>
                <a:gd name="T24" fmla="*/ 691 w 85"/>
                <a:gd name="T25" fmla="*/ 299 h 57"/>
                <a:gd name="T26" fmla="*/ 662 w 85"/>
                <a:gd name="T27" fmla="*/ 266 h 57"/>
                <a:gd name="T28" fmla="*/ 1124 w 85"/>
                <a:gd name="T29" fmla="*/ 494 h 57"/>
                <a:gd name="T30" fmla="*/ 896 w 85"/>
                <a:gd name="T31" fmla="*/ 360 h 57"/>
                <a:gd name="T32" fmla="*/ 867 w 85"/>
                <a:gd name="T33" fmla="*/ 401 h 57"/>
                <a:gd name="T34" fmla="*/ 867 w 85"/>
                <a:gd name="T35" fmla="*/ 433 h 57"/>
                <a:gd name="T36" fmla="*/ 1092 w 85"/>
                <a:gd name="T37" fmla="*/ 568 h 57"/>
                <a:gd name="T38" fmla="*/ 1156 w 85"/>
                <a:gd name="T39" fmla="*/ 527 h 57"/>
                <a:gd name="T40" fmla="*/ 1124 w 85"/>
                <a:gd name="T41" fmla="*/ 494 h 57"/>
                <a:gd name="T42" fmla="*/ 1590 w 85"/>
                <a:gd name="T43" fmla="*/ 793 h 57"/>
                <a:gd name="T44" fmla="*/ 1362 w 85"/>
                <a:gd name="T45" fmla="*/ 629 h 57"/>
                <a:gd name="T46" fmla="*/ 1320 w 85"/>
                <a:gd name="T47" fmla="*/ 629 h 57"/>
                <a:gd name="T48" fmla="*/ 1320 w 85"/>
                <a:gd name="T49" fmla="*/ 690 h 57"/>
                <a:gd name="T50" fmla="*/ 1558 w 85"/>
                <a:gd name="T51" fmla="*/ 825 h 57"/>
                <a:gd name="T52" fmla="*/ 1590 w 85"/>
                <a:gd name="T53" fmla="*/ 825 h 57"/>
                <a:gd name="T54" fmla="*/ 1590 w 85"/>
                <a:gd name="T55" fmla="*/ 793 h 57"/>
                <a:gd name="T56" fmla="*/ 2023 w 85"/>
                <a:gd name="T57" fmla="*/ 1092 h 57"/>
                <a:gd name="T58" fmla="*/ 1824 w 85"/>
                <a:gd name="T59" fmla="*/ 928 h 57"/>
                <a:gd name="T60" fmla="*/ 1754 w 85"/>
                <a:gd name="T61" fmla="*/ 928 h 57"/>
                <a:gd name="T62" fmla="*/ 1754 w 85"/>
                <a:gd name="T63" fmla="*/ 989 h 57"/>
                <a:gd name="T64" fmla="*/ 1991 w 85"/>
                <a:gd name="T65" fmla="*/ 1156 h 57"/>
                <a:gd name="T66" fmla="*/ 2023 w 85"/>
                <a:gd name="T67" fmla="*/ 1156 h 57"/>
                <a:gd name="T68" fmla="*/ 2023 w 85"/>
                <a:gd name="T69" fmla="*/ 1092 h 57"/>
                <a:gd name="T70" fmla="*/ 2415 w 85"/>
                <a:gd name="T71" fmla="*/ 1454 h 57"/>
                <a:gd name="T72" fmla="*/ 2219 w 85"/>
                <a:gd name="T73" fmla="*/ 1259 h 57"/>
                <a:gd name="T74" fmla="*/ 2187 w 85"/>
                <a:gd name="T75" fmla="*/ 1259 h 57"/>
                <a:gd name="T76" fmla="*/ 2187 w 85"/>
                <a:gd name="T77" fmla="*/ 1320 h 57"/>
                <a:gd name="T78" fmla="*/ 2383 w 85"/>
                <a:gd name="T79" fmla="*/ 1483 h 57"/>
                <a:gd name="T80" fmla="*/ 2415 w 85"/>
                <a:gd name="T81" fmla="*/ 1483 h 57"/>
                <a:gd name="T82" fmla="*/ 2415 w 85"/>
                <a:gd name="T83" fmla="*/ 1454 h 57"/>
                <a:gd name="T84" fmla="*/ 2785 w 85"/>
                <a:gd name="T85" fmla="*/ 1824 h 57"/>
                <a:gd name="T86" fmla="*/ 2621 w 85"/>
                <a:gd name="T87" fmla="*/ 1618 h 57"/>
                <a:gd name="T88" fmla="*/ 2547 w 85"/>
                <a:gd name="T89" fmla="*/ 1618 h 57"/>
                <a:gd name="T90" fmla="*/ 2547 w 85"/>
                <a:gd name="T91" fmla="*/ 1692 h 57"/>
                <a:gd name="T92" fmla="*/ 2756 w 85"/>
                <a:gd name="T93" fmla="*/ 1888 h 57"/>
                <a:gd name="T94" fmla="*/ 2785 w 85"/>
                <a:gd name="T95" fmla="*/ 1888 h 57"/>
                <a:gd name="T96" fmla="*/ 2785 w 85"/>
                <a:gd name="T97" fmla="*/ 1824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5" h="57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lose/>
                  <a:moveTo>
                    <a:pt x="20" y="8"/>
                  </a:moveTo>
                  <a:cubicBezTo>
                    <a:pt x="18" y="6"/>
                    <a:pt x="15" y="5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4" y="7"/>
                    <a:pt x="17" y="8"/>
                    <a:pt x="19" y="9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8"/>
                    <a:pt x="21" y="8"/>
                    <a:pt x="20" y="8"/>
                  </a:cubicBezTo>
                  <a:close/>
                  <a:moveTo>
                    <a:pt x="34" y="15"/>
                  </a:moveTo>
                  <a:cubicBezTo>
                    <a:pt x="32" y="14"/>
                    <a:pt x="30" y="12"/>
                    <a:pt x="27" y="11"/>
                  </a:cubicBezTo>
                  <a:cubicBezTo>
                    <a:pt x="27" y="11"/>
                    <a:pt x="26" y="11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9" y="14"/>
                    <a:pt x="31" y="15"/>
                    <a:pt x="33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5"/>
                    <a:pt x="34" y="15"/>
                  </a:cubicBezTo>
                  <a:close/>
                  <a:moveTo>
                    <a:pt x="48" y="24"/>
                  </a:moveTo>
                  <a:cubicBezTo>
                    <a:pt x="46" y="22"/>
                    <a:pt x="44" y="21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20"/>
                    <a:pt x="40" y="21"/>
                    <a:pt x="40" y="21"/>
                  </a:cubicBezTo>
                  <a:cubicBezTo>
                    <a:pt x="43" y="22"/>
                    <a:pt x="45" y="24"/>
                    <a:pt x="47" y="25"/>
                  </a:cubicBezTo>
                  <a:cubicBezTo>
                    <a:pt x="47" y="26"/>
                    <a:pt x="48" y="25"/>
                    <a:pt x="48" y="25"/>
                  </a:cubicBezTo>
                  <a:cubicBezTo>
                    <a:pt x="49" y="24"/>
                    <a:pt x="48" y="24"/>
                    <a:pt x="48" y="24"/>
                  </a:cubicBezTo>
                  <a:close/>
                  <a:moveTo>
                    <a:pt x="61" y="33"/>
                  </a:move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6" y="31"/>
                    <a:pt x="58" y="33"/>
                    <a:pt x="60" y="35"/>
                  </a:cubicBezTo>
                  <a:cubicBezTo>
                    <a:pt x="60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3"/>
                  </a:cubicBezTo>
                  <a:close/>
                  <a:moveTo>
                    <a:pt x="73" y="44"/>
                  </a:moveTo>
                  <a:cubicBezTo>
                    <a:pt x="71" y="42"/>
                    <a:pt x="69" y="40"/>
                    <a:pt x="67" y="38"/>
                  </a:cubicBezTo>
                  <a:cubicBezTo>
                    <a:pt x="67" y="38"/>
                    <a:pt x="66" y="38"/>
                    <a:pt x="66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68" y="42"/>
                    <a:pt x="70" y="43"/>
                    <a:pt x="72" y="45"/>
                  </a:cubicBezTo>
                  <a:cubicBezTo>
                    <a:pt x="72" y="46"/>
                    <a:pt x="73" y="46"/>
                    <a:pt x="73" y="45"/>
                  </a:cubicBezTo>
                  <a:cubicBezTo>
                    <a:pt x="73" y="45"/>
                    <a:pt x="73" y="44"/>
                    <a:pt x="73" y="44"/>
                  </a:cubicBezTo>
                  <a:close/>
                  <a:moveTo>
                    <a:pt x="84" y="55"/>
                  </a:moveTo>
                  <a:cubicBezTo>
                    <a:pt x="82" y="53"/>
                    <a:pt x="81" y="51"/>
                    <a:pt x="79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50"/>
                    <a:pt x="77" y="50"/>
                    <a:pt x="77" y="51"/>
                  </a:cubicBezTo>
                  <a:cubicBezTo>
                    <a:pt x="79" y="53"/>
                    <a:pt x="81" y="55"/>
                    <a:pt x="83" y="57"/>
                  </a:cubicBezTo>
                  <a:cubicBezTo>
                    <a:pt x="83" y="57"/>
                    <a:pt x="84" y="57"/>
                    <a:pt x="84" y="57"/>
                  </a:cubicBezTo>
                  <a:cubicBezTo>
                    <a:pt x="85" y="56"/>
                    <a:pt x="85" y="56"/>
                    <a:pt x="84" y="5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185">
              <a:extLst>
                <a:ext uri="{FF2B5EF4-FFF2-40B4-BE49-F238E27FC236}">
                  <a16:creationId xmlns:a16="http://schemas.microsoft.com/office/drawing/2014/main" id="{199B0679-8224-43DF-8CB9-E50C74D2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3" y="1760"/>
              <a:ext cx="125" cy="180"/>
            </a:xfrm>
            <a:custGeom>
              <a:avLst/>
              <a:gdLst>
                <a:gd name="T0" fmla="*/ 103 w 39"/>
                <a:gd name="T1" fmla="*/ 32 h 56"/>
                <a:gd name="T2" fmla="*/ 61 w 39"/>
                <a:gd name="T3" fmla="*/ 32 h 56"/>
                <a:gd name="T4" fmla="*/ 32 w 39"/>
                <a:gd name="T5" fmla="*/ 32 h 56"/>
                <a:gd name="T6" fmla="*/ 32 w 39"/>
                <a:gd name="T7" fmla="*/ 61 h 56"/>
                <a:gd name="T8" fmla="*/ 32 w 39"/>
                <a:gd name="T9" fmla="*/ 103 h 56"/>
                <a:gd name="T10" fmla="*/ 103 w 39"/>
                <a:gd name="T11" fmla="*/ 103 h 56"/>
                <a:gd name="T12" fmla="*/ 103 w 39"/>
                <a:gd name="T13" fmla="*/ 32 h 56"/>
                <a:gd name="T14" fmla="*/ 433 w 39"/>
                <a:gd name="T15" fmla="*/ 466 h 56"/>
                <a:gd name="T16" fmla="*/ 266 w 39"/>
                <a:gd name="T17" fmla="*/ 238 h 56"/>
                <a:gd name="T18" fmla="*/ 228 w 39"/>
                <a:gd name="T19" fmla="*/ 238 h 56"/>
                <a:gd name="T20" fmla="*/ 196 w 39"/>
                <a:gd name="T21" fmla="*/ 299 h 56"/>
                <a:gd name="T22" fmla="*/ 359 w 39"/>
                <a:gd name="T23" fmla="*/ 495 h 56"/>
                <a:gd name="T24" fmla="*/ 433 w 39"/>
                <a:gd name="T25" fmla="*/ 495 h 56"/>
                <a:gd name="T26" fmla="*/ 433 w 39"/>
                <a:gd name="T27" fmla="*/ 466 h 56"/>
                <a:gd name="T28" fmla="*/ 731 w 39"/>
                <a:gd name="T29" fmla="*/ 900 h 56"/>
                <a:gd name="T30" fmla="*/ 596 w 39"/>
                <a:gd name="T31" fmla="*/ 662 h 56"/>
                <a:gd name="T32" fmla="*/ 522 w 39"/>
                <a:gd name="T33" fmla="*/ 662 h 56"/>
                <a:gd name="T34" fmla="*/ 522 w 39"/>
                <a:gd name="T35" fmla="*/ 704 h 56"/>
                <a:gd name="T36" fmla="*/ 689 w 39"/>
                <a:gd name="T37" fmla="*/ 929 h 56"/>
                <a:gd name="T38" fmla="*/ 731 w 39"/>
                <a:gd name="T39" fmla="*/ 929 h 56"/>
                <a:gd name="T40" fmla="*/ 731 w 39"/>
                <a:gd name="T41" fmla="*/ 900 h 56"/>
                <a:gd name="T42" fmla="*/ 1016 w 39"/>
                <a:gd name="T43" fmla="*/ 1334 h 56"/>
                <a:gd name="T44" fmla="*/ 894 w 39"/>
                <a:gd name="T45" fmla="*/ 1096 h 56"/>
                <a:gd name="T46" fmla="*/ 821 w 39"/>
                <a:gd name="T47" fmla="*/ 1096 h 56"/>
                <a:gd name="T48" fmla="*/ 821 w 39"/>
                <a:gd name="T49" fmla="*/ 1125 h 56"/>
                <a:gd name="T50" fmla="*/ 955 w 39"/>
                <a:gd name="T51" fmla="*/ 1363 h 56"/>
                <a:gd name="T52" fmla="*/ 987 w 39"/>
                <a:gd name="T53" fmla="*/ 1395 h 56"/>
                <a:gd name="T54" fmla="*/ 1016 w 39"/>
                <a:gd name="T55" fmla="*/ 1334 h 56"/>
                <a:gd name="T56" fmla="*/ 1253 w 39"/>
                <a:gd name="T57" fmla="*/ 1797 h 56"/>
                <a:gd name="T58" fmla="*/ 1151 w 39"/>
                <a:gd name="T59" fmla="*/ 1559 h 56"/>
                <a:gd name="T60" fmla="*/ 1090 w 39"/>
                <a:gd name="T61" fmla="*/ 1559 h 56"/>
                <a:gd name="T62" fmla="*/ 1090 w 39"/>
                <a:gd name="T63" fmla="*/ 1591 h 56"/>
                <a:gd name="T64" fmla="*/ 1183 w 39"/>
                <a:gd name="T65" fmla="*/ 1829 h 56"/>
                <a:gd name="T66" fmla="*/ 1253 w 39"/>
                <a:gd name="T67" fmla="*/ 1861 h 56"/>
                <a:gd name="T68" fmla="*/ 1253 w 39"/>
                <a:gd name="T69" fmla="*/ 1797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" h="56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13" y="14"/>
                  </a:moveTo>
                  <a:cubicBezTo>
                    <a:pt x="11" y="12"/>
                    <a:pt x="10" y="9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8" y="11"/>
                    <a:pt x="10" y="13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lose/>
                  <a:moveTo>
                    <a:pt x="22" y="27"/>
                  </a:moveTo>
                  <a:cubicBezTo>
                    <a:pt x="21" y="24"/>
                    <a:pt x="19" y="22"/>
                    <a:pt x="18" y="20"/>
                  </a:cubicBezTo>
                  <a:cubicBezTo>
                    <a:pt x="17" y="20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8" y="23"/>
                    <a:pt x="19" y="26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3" y="28"/>
                    <a:pt x="23" y="27"/>
                    <a:pt x="22" y="27"/>
                  </a:cubicBezTo>
                  <a:close/>
                  <a:moveTo>
                    <a:pt x="31" y="40"/>
                  </a:moveTo>
                  <a:cubicBezTo>
                    <a:pt x="30" y="38"/>
                    <a:pt x="28" y="36"/>
                    <a:pt x="27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6" y="37"/>
                    <a:pt x="28" y="39"/>
                    <a:pt x="29" y="41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lose/>
                  <a:moveTo>
                    <a:pt x="38" y="54"/>
                  </a:moveTo>
                  <a:cubicBezTo>
                    <a:pt x="37" y="52"/>
                    <a:pt x="36" y="50"/>
                    <a:pt x="35" y="47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3" y="48"/>
                    <a:pt x="33" y="48"/>
                  </a:cubicBezTo>
                  <a:cubicBezTo>
                    <a:pt x="34" y="51"/>
                    <a:pt x="35" y="53"/>
                    <a:pt x="36" y="55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8" y="56"/>
                    <a:pt x="39" y="55"/>
                    <a:pt x="38" y="54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186">
              <a:extLst>
                <a:ext uri="{FF2B5EF4-FFF2-40B4-BE49-F238E27FC236}">
                  <a16:creationId xmlns:a16="http://schemas.microsoft.com/office/drawing/2014/main" id="{0BFB4981-9ED9-4030-A3C5-52F193E167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1" y="1625"/>
              <a:ext cx="271" cy="212"/>
            </a:xfrm>
            <a:custGeom>
              <a:avLst/>
              <a:gdLst>
                <a:gd name="T0" fmla="*/ 2581 w 84"/>
                <a:gd name="T1" fmla="*/ 1992 h 66"/>
                <a:gd name="T2" fmla="*/ 2791 w 84"/>
                <a:gd name="T3" fmla="*/ 2187 h 66"/>
                <a:gd name="T4" fmla="*/ 2820 w 84"/>
                <a:gd name="T5" fmla="*/ 2187 h 66"/>
                <a:gd name="T6" fmla="*/ 2820 w 84"/>
                <a:gd name="T7" fmla="*/ 2126 h 66"/>
                <a:gd name="T8" fmla="*/ 2623 w 84"/>
                <a:gd name="T9" fmla="*/ 1959 h 66"/>
                <a:gd name="T10" fmla="*/ 2581 w 84"/>
                <a:gd name="T11" fmla="*/ 1959 h 66"/>
                <a:gd name="T12" fmla="*/ 2581 w 84"/>
                <a:gd name="T13" fmla="*/ 1992 h 66"/>
                <a:gd name="T14" fmla="*/ 2187 w 84"/>
                <a:gd name="T15" fmla="*/ 1619 h 66"/>
                <a:gd name="T16" fmla="*/ 2384 w 84"/>
                <a:gd name="T17" fmla="*/ 1828 h 66"/>
                <a:gd name="T18" fmla="*/ 2413 w 84"/>
                <a:gd name="T19" fmla="*/ 1828 h 66"/>
                <a:gd name="T20" fmla="*/ 2413 w 84"/>
                <a:gd name="T21" fmla="*/ 1754 h 66"/>
                <a:gd name="T22" fmla="*/ 2216 w 84"/>
                <a:gd name="T23" fmla="*/ 1590 h 66"/>
                <a:gd name="T24" fmla="*/ 2187 w 84"/>
                <a:gd name="T25" fmla="*/ 1590 h 66"/>
                <a:gd name="T26" fmla="*/ 2187 w 84"/>
                <a:gd name="T27" fmla="*/ 1619 h 66"/>
                <a:gd name="T28" fmla="*/ 1781 w 84"/>
                <a:gd name="T29" fmla="*/ 1291 h 66"/>
                <a:gd name="T30" fmla="*/ 1978 w 84"/>
                <a:gd name="T31" fmla="*/ 1455 h 66"/>
                <a:gd name="T32" fmla="*/ 2020 w 84"/>
                <a:gd name="T33" fmla="*/ 1455 h 66"/>
                <a:gd name="T34" fmla="*/ 2020 w 84"/>
                <a:gd name="T35" fmla="*/ 1423 h 66"/>
                <a:gd name="T36" fmla="*/ 1810 w 84"/>
                <a:gd name="T37" fmla="*/ 1259 h 66"/>
                <a:gd name="T38" fmla="*/ 1781 w 84"/>
                <a:gd name="T39" fmla="*/ 1259 h 66"/>
                <a:gd name="T40" fmla="*/ 1781 w 84"/>
                <a:gd name="T41" fmla="*/ 1291 h 66"/>
                <a:gd name="T42" fmla="*/ 1342 w 84"/>
                <a:gd name="T43" fmla="*/ 960 h 66"/>
                <a:gd name="T44" fmla="*/ 1581 w 84"/>
                <a:gd name="T45" fmla="*/ 1124 h 66"/>
                <a:gd name="T46" fmla="*/ 1613 w 84"/>
                <a:gd name="T47" fmla="*/ 1124 h 66"/>
                <a:gd name="T48" fmla="*/ 1613 w 84"/>
                <a:gd name="T49" fmla="*/ 1063 h 66"/>
                <a:gd name="T50" fmla="*/ 1416 w 84"/>
                <a:gd name="T51" fmla="*/ 928 h 66"/>
                <a:gd name="T52" fmla="*/ 1342 w 84"/>
                <a:gd name="T53" fmla="*/ 928 h 66"/>
                <a:gd name="T54" fmla="*/ 1342 w 84"/>
                <a:gd name="T55" fmla="*/ 960 h 66"/>
                <a:gd name="T56" fmla="*/ 936 w 84"/>
                <a:gd name="T57" fmla="*/ 662 h 66"/>
                <a:gd name="T58" fmla="*/ 1145 w 84"/>
                <a:gd name="T59" fmla="*/ 793 h 66"/>
                <a:gd name="T60" fmla="*/ 1178 w 84"/>
                <a:gd name="T61" fmla="*/ 793 h 66"/>
                <a:gd name="T62" fmla="*/ 1178 w 84"/>
                <a:gd name="T63" fmla="*/ 764 h 66"/>
                <a:gd name="T64" fmla="*/ 978 w 84"/>
                <a:gd name="T65" fmla="*/ 597 h 66"/>
                <a:gd name="T66" fmla="*/ 907 w 84"/>
                <a:gd name="T67" fmla="*/ 597 h 66"/>
                <a:gd name="T68" fmla="*/ 936 w 84"/>
                <a:gd name="T69" fmla="*/ 662 h 66"/>
                <a:gd name="T70" fmla="*/ 468 w 84"/>
                <a:gd name="T71" fmla="*/ 331 h 66"/>
                <a:gd name="T72" fmla="*/ 707 w 84"/>
                <a:gd name="T73" fmla="*/ 495 h 66"/>
                <a:gd name="T74" fmla="*/ 739 w 84"/>
                <a:gd name="T75" fmla="*/ 495 h 66"/>
                <a:gd name="T76" fmla="*/ 739 w 84"/>
                <a:gd name="T77" fmla="*/ 434 h 66"/>
                <a:gd name="T78" fmla="*/ 542 w 84"/>
                <a:gd name="T79" fmla="*/ 299 h 66"/>
                <a:gd name="T80" fmla="*/ 468 w 84"/>
                <a:gd name="T81" fmla="*/ 299 h 66"/>
                <a:gd name="T82" fmla="*/ 468 w 84"/>
                <a:gd name="T83" fmla="*/ 331 h 66"/>
                <a:gd name="T84" fmla="*/ 32 w 84"/>
                <a:gd name="T85" fmla="*/ 61 h 66"/>
                <a:gd name="T86" fmla="*/ 271 w 84"/>
                <a:gd name="T87" fmla="*/ 196 h 66"/>
                <a:gd name="T88" fmla="*/ 303 w 84"/>
                <a:gd name="T89" fmla="*/ 196 h 66"/>
                <a:gd name="T90" fmla="*/ 303 w 84"/>
                <a:gd name="T91" fmla="*/ 135 h 66"/>
                <a:gd name="T92" fmla="*/ 61 w 84"/>
                <a:gd name="T93" fmla="*/ 0 h 66"/>
                <a:gd name="T94" fmla="*/ 32 w 84"/>
                <a:gd name="T95" fmla="*/ 32 h 66"/>
                <a:gd name="T96" fmla="*/ 32 w 84"/>
                <a:gd name="T97" fmla="*/ 61 h 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4" h="66">
                  <a:moveTo>
                    <a:pt x="77" y="60"/>
                  </a:moveTo>
                  <a:cubicBezTo>
                    <a:pt x="79" y="62"/>
                    <a:pt x="81" y="64"/>
                    <a:pt x="83" y="66"/>
                  </a:cubicBezTo>
                  <a:cubicBezTo>
                    <a:pt x="83" y="66"/>
                    <a:pt x="84" y="66"/>
                    <a:pt x="84" y="66"/>
                  </a:cubicBezTo>
                  <a:cubicBezTo>
                    <a:pt x="84" y="65"/>
                    <a:pt x="84" y="65"/>
                    <a:pt x="84" y="64"/>
                  </a:cubicBezTo>
                  <a:cubicBezTo>
                    <a:pt x="82" y="62"/>
                    <a:pt x="80" y="61"/>
                    <a:pt x="78" y="59"/>
                  </a:cubicBezTo>
                  <a:cubicBezTo>
                    <a:pt x="78" y="58"/>
                    <a:pt x="77" y="58"/>
                    <a:pt x="77" y="59"/>
                  </a:cubicBezTo>
                  <a:cubicBezTo>
                    <a:pt x="76" y="59"/>
                    <a:pt x="76" y="60"/>
                    <a:pt x="77" y="60"/>
                  </a:cubicBezTo>
                  <a:close/>
                  <a:moveTo>
                    <a:pt x="65" y="49"/>
                  </a:moveTo>
                  <a:cubicBezTo>
                    <a:pt x="67" y="51"/>
                    <a:pt x="69" y="53"/>
                    <a:pt x="71" y="55"/>
                  </a:cubicBezTo>
                  <a:cubicBezTo>
                    <a:pt x="71" y="55"/>
                    <a:pt x="72" y="55"/>
                    <a:pt x="72" y="55"/>
                  </a:cubicBezTo>
                  <a:cubicBezTo>
                    <a:pt x="73" y="54"/>
                    <a:pt x="73" y="54"/>
                    <a:pt x="72" y="53"/>
                  </a:cubicBezTo>
                  <a:cubicBezTo>
                    <a:pt x="70" y="52"/>
                    <a:pt x="68" y="50"/>
                    <a:pt x="66" y="48"/>
                  </a:cubicBezTo>
                  <a:cubicBezTo>
                    <a:pt x="66" y="48"/>
                    <a:pt x="65" y="48"/>
                    <a:pt x="65" y="48"/>
                  </a:cubicBezTo>
                  <a:cubicBezTo>
                    <a:pt x="64" y="48"/>
                    <a:pt x="65" y="49"/>
                    <a:pt x="65" y="49"/>
                  </a:cubicBezTo>
                  <a:close/>
                  <a:moveTo>
                    <a:pt x="53" y="39"/>
                  </a:moveTo>
                  <a:cubicBezTo>
                    <a:pt x="55" y="41"/>
                    <a:pt x="57" y="43"/>
                    <a:pt x="59" y="44"/>
                  </a:cubicBezTo>
                  <a:cubicBezTo>
                    <a:pt x="59" y="45"/>
                    <a:pt x="60" y="45"/>
                    <a:pt x="60" y="44"/>
                  </a:cubicBezTo>
                  <a:cubicBezTo>
                    <a:pt x="61" y="44"/>
                    <a:pt x="61" y="43"/>
                    <a:pt x="60" y="43"/>
                  </a:cubicBezTo>
                  <a:cubicBezTo>
                    <a:pt x="58" y="41"/>
                    <a:pt x="56" y="39"/>
                    <a:pt x="54" y="38"/>
                  </a:cubicBezTo>
                  <a:cubicBezTo>
                    <a:pt x="54" y="37"/>
                    <a:pt x="53" y="37"/>
                    <a:pt x="53" y="38"/>
                  </a:cubicBezTo>
                  <a:cubicBezTo>
                    <a:pt x="52" y="38"/>
                    <a:pt x="52" y="39"/>
                    <a:pt x="53" y="39"/>
                  </a:cubicBezTo>
                  <a:close/>
                  <a:moveTo>
                    <a:pt x="40" y="29"/>
                  </a:moveTo>
                  <a:cubicBezTo>
                    <a:pt x="42" y="31"/>
                    <a:pt x="45" y="32"/>
                    <a:pt x="47" y="34"/>
                  </a:cubicBezTo>
                  <a:cubicBezTo>
                    <a:pt x="47" y="34"/>
                    <a:pt x="48" y="34"/>
                    <a:pt x="48" y="34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6" y="31"/>
                    <a:pt x="44" y="29"/>
                    <a:pt x="42" y="28"/>
                  </a:cubicBezTo>
                  <a:cubicBezTo>
                    <a:pt x="41" y="27"/>
                    <a:pt x="41" y="27"/>
                    <a:pt x="40" y="28"/>
                  </a:cubicBezTo>
                  <a:cubicBezTo>
                    <a:pt x="40" y="28"/>
                    <a:pt x="40" y="29"/>
                    <a:pt x="40" y="29"/>
                  </a:cubicBezTo>
                  <a:close/>
                  <a:moveTo>
                    <a:pt x="28" y="20"/>
                  </a:moveTo>
                  <a:cubicBezTo>
                    <a:pt x="30" y="21"/>
                    <a:pt x="32" y="23"/>
                    <a:pt x="34" y="24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3"/>
                    <a:pt x="35" y="23"/>
                  </a:cubicBezTo>
                  <a:cubicBezTo>
                    <a:pt x="33" y="21"/>
                    <a:pt x="31" y="19"/>
                    <a:pt x="29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lose/>
                  <a:moveTo>
                    <a:pt x="14" y="10"/>
                  </a:moveTo>
                  <a:cubicBezTo>
                    <a:pt x="17" y="12"/>
                    <a:pt x="19" y="13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5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" y="2"/>
                  </a:moveTo>
                  <a:cubicBezTo>
                    <a:pt x="3" y="3"/>
                    <a:pt x="5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6" y="3"/>
                    <a:pt x="4" y="2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187">
              <a:extLst>
                <a:ext uri="{FF2B5EF4-FFF2-40B4-BE49-F238E27FC236}">
                  <a16:creationId xmlns:a16="http://schemas.microsoft.com/office/drawing/2014/main" id="{67904BD9-2EFD-470B-9B7F-EDF55579A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9" y="2272"/>
              <a:ext cx="316" cy="306"/>
            </a:xfrm>
            <a:custGeom>
              <a:avLst/>
              <a:gdLst>
                <a:gd name="T0" fmla="*/ 2683 w 98"/>
                <a:gd name="T1" fmla="*/ 3144 h 95"/>
                <a:gd name="T2" fmla="*/ 2744 w 98"/>
                <a:gd name="T3" fmla="*/ 3144 h 95"/>
                <a:gd name="T4" fmla="*/ 2786 w 98"/>
                <a:gd name="T5" fmla="*/ 2976 h 95"/>
                <a:gd name="T6" fmla="*/ 2954 w 98"/>
                <a:gd name="T7" fmla="*/ 2509 h 95"/>
                <a:gd name="T8" fmla="*/ 2850 w 98"/>
                <a:gd name="T9" fmla="*/ 2812 h 95"/>
                <a:gd name="T10" fmla="*/ 3015 w 98"/>
                <a:gd name="T11" fmla="*/ 2541 h 95"/>
                <a:gd name="T12" fmla="*/ 2954 w 98"/>
                <a:gd name="T13" fmla="*/ 2509 h 95"/>
                <a:gd name="T14" fmla="*/ 3047 w 98"/>
                <a:gd name="T15" fmla="*/ 2271 h 95"/>
                <a:gd name="T16" fmla="*/ 3089 w 98"/>
                <a:gd name="T17" fmla="*/ 2271 h 95"/>
                <a:gd name="T18" fmla="*/ 3150 w 98"/>
                <a:gd name="T19" fmla="*/ 2003 h 95"/>
                <a:gd name="T20" fmla="*/ 3089 w 98"/>
                <a:gd name="T21" fmla="*/ 1565 h 95"/>
                <a:gd name="T22" fmla="*/ 3254 w 98"/>
                <a:gd name="T23" fmla="*/ 1701 h 95"/>
                <a:gd name="T24" fmla="*/ 3224 w 98"/>
                <a:gd name="T25" fmla="*/ 1775 h 95"/>
                <a:gd name="T26" fmla="*/ 3286 w 98"/>
                <a:gd name="T27" fmla="*/ 1775 h 95"/>
                <a:gd name="T28" fmla="*/ 3286 w 98"/>
                <a:gd name="T29" fmla="*/ 1701 h 95"/>
                <a:gd name="T30" fmla="*/ 3150 w 98"/>
                <a:gd name="T31" fmla="*/ 1536 h 95"/>
                <a:gd name="T32" fmla="*/ 3089 w 98"/>
                <a:gd name="T33" fmla="*/ 1565 h 95"/>
                <a:gd name="T34" fmla="*/ 2879 w 98"/>
                <a:gd name="T35" fmla="*/ 1401 h 95"/>
                <a:gd name="T36" fmla="*/ 2954 w 98"/>
                <a:gd name="T37" fmla="*/ 1369 h 95"/>
                <a:gd name="T38" fmla="*/ 2683 w 98"/>
                <a:gd name="T39" fmla="*/ 1205 h 95"/>
                <a:gd name="T40" fmla="*/ 2244 w 98"/>
                <a:gd name="T41" fmla="*/ 934 h 95"/>
                <a:gd name="T42" fmla="*/ 2515 w 98"/>
                <a:gd name="T43" fmla="*/ 1098 h 95"/>
                <a:gd name="T44" fmla="*/ 2276 w 98"/>
                <a:gd name="T45" fmla="*/ 902 h 95"/>
                <a:gd name="T46" fmla="*/ 2244 w 98"/>
                <a:gd name="T47" fmla="*/ 934 h 95"/>
                <a:gd name="T48" fmla="*/ 2006 w 98"/>
                <a:gd name="T49" fmla="*/ 799 h 95"/>
                <a:gd name="T50" fmla="*/ 2048 w 98"/>
                <a:gd name="T51" fmla="*/ 767 h 95"/>
                <a:gd name="T52" fmla="*/ 1777 w 98"/>
                <a:gd name="T53" fmla="*/ 631 h 95"/>
                <a:gd name="T54" fmla="*/ 1309 w 98"/>
                <a:gd name="T55" fmla="*/ 406 h 95"/>
                <a:gd name="T56" fmla="*/ 1580 w 98"/>
                <a:gd name="T57" fmla="*/ 538 h 95"/>
                <a:gd name="T58" fmla="*/ 1341 w 98"/>
                <a:gd name="T59" fmla="*/ 364 h 95"/>
                <a:gd name="T60" fmla="*/ 1309 w 98"/>
                <a:gd name="T61" fmla="*/ 406 h 95"/>
                <a:gd name="T62" fmla="*/ 1071 w 98"/>
                <a:gd name="T63" fmla="*/ 300 h 95"/>
                <a:gd name="T64" fmla="*/ 1103 w 98"/>
                <a:gd name="T65" fmla="*/ 238 h 95"/>
                <a:gd name="T66" fmla="*/ 800 w 98"/>
                <a:gd name="T67" fmla="*/ 135 h 95"/>
                <a:gd name="T68" fmla="*/ 603 w 98"/>
                <a:gd name="T69" fmla="*/ 300 h 95"/>
                <a:gd name="T70" fmla="*/ 603 w 98"/>
                <a:gd name="T71" fmla="*/ 0 h 95"/>
                <a:gd name="T72" fmla="*/ 542 w 98"/>
                <a:gd name="T73" fmla="*/ 300 h 95"/>
                <a:gd name="T74" fmla="*/ 603 w 98"/>
                <a:gd name="T75" fmla="*/ 300 h 95"/>
                <a:gd name="T76" fmla="*/ 571 w 98"/>
                <a:gd name="T77" fmla="*/ 570 h 95"/>
                <a:gd name="T78" fmla="*/ 500 w 98"/>
                <a:gd name="T79" fmla="*/ 538 h 95"/>
                <a:gd name="T80" fmla="*/ 468 w 98"/>
                <a:gd name="T81" fmla="*/ 841 h 95"/>
                <a:gd name="T82" fmla="*/ 406 w 98"/>
                <a:gd name="T83" fmla="*/ 1340 h 95"/>
                <a:gd name="T84" fmla="*/ 435 w 98"/>
                <a:gd name="T85" fmla="*/ 1037 h 95"/>
                <a:gd name="T86" fmla="*/ 332 w 98"/>
                <a:gd name="T87" fmla="*/ 1340 h 95"/>
                <a:gd name="T88" fmla="*/ 406 w 98"/>
                <a:gd name="T89" fmla="*/ 1340 h 95"/>
                <a:gd name="T90" fmla="*/ 303 w 98"/>
                <a:gd name="T91" fmla="*/ 1607 h 95"/>
                <a:gd name="T92" fmla="*/ 271 w 98"/>
                <a:gd name="T93" fmla="*/ 1607 h 95"/>
                <a:gd name="T94" fmla="*/ 197 w 98"/>
                <a:gd name="T95" fmla="*/ 1868 h 95"/>
                <a:gd name="T96" fmla="*/ 61 w 98"/>
                <a:gd name="T97" fmla="*/ 2377 h 95"/>
                <a:gd name="T98" fmla="*/ 135 w 98"/>
                <a:gd name="T99" fmla="*/ 2074 h 95"/>
                <a:gd name="T100" fmla="*/ 0 w 98"/>
                <a:gd name="T101" fmla="*/ 2335 h 95"/>
                <a:gd name="T102" fmla="*/ 61 w 98"/>
                <a:gd name="T103" fmla="*/ 2377 h 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5">
                  <a:moveTo>
                    <a:pt x="82" y="90"/>
                  </a:moveTo>
                  <a:cubicBezTo>
                    <a:pt x="81" y="91"/>
                    <a:pt x="81" y="92"/>
                    <a:pt x="80" y="94"/>
                  </a:cubicBezTo>
                  <a:cubicBezTo>
                    <a:pt x="80" y="94"/>
                    <a:pt x="80" y="95"/>
                    <a:pt x="81" y="95"/>
                  </a:cubicBezTo>
                  <a:cubicBezTo>
                    <a:pt x="81" y="95"/>
                    <a:pt x="82" y="95"/>
                    <a:pt x="82" y="94"/>
                  </a:cubicBezTo>
                  <a:cubicBezTo>
                    <a:pt x="83" y="93"/>
                    <a:pt x="83" y="92"/>
                    <a:pt x="84" y="91"/>
                  </a:cubicBezTo>
                  <a:cubicBezTo>
                    <a:pt x="84" y="90"/>
                    <a:pt x="84" y="90"/>
                    <a:pt x="83" y="89"/>
                  </a:cubicBezTo>
                  <a:cubicBezTo>
                    <a:pt x="83" y="89"/>
                    <a:pt x="82" y="89"/>
                    <a:pt x="82" y="90"/>
                  </a:cubicBezTo>
                  <a:close/>
                  <a:moveTo>
                    <a:pt x="88" y="75"/>
                  </a:moveTo>
                  <a:cubicBezTo>
                    <a:pt x="87" y="78"/>
                    <a:pt x="86" y="80"/>
                    <a:pt x="85" y="83"/>
                  </a:cubicBezTo>
                  <a:cubicBezTo>
                    <a:pt x="85" y="83"/>
                    <a:pt x="85" y="84"/>
                    <a:pt x="85" y="84"/>
                  </a:cubicBezTo>
                  <a:cubicBezTo>
                    <a:pt x="86" y="84"/>
                    <a:pt x="86" y="84"/>
                    <a:pt x="87" y="83"/>
                  </a:cubicBezTo>
                  <a:cubicBezTo>
                    <a:pt x="88" y="81"/>
                    <a:pt x="89" y="78"/>
                    <a:pt x="90" y="76"/>
                  </a:cubicBezTo>
                  <a:cubicBezTo>
                    <a:pt x="90" y="75"/>
                    <a:pt x="90" y="75"/>
                    <a:pt x="89" y="75"/>
                  </a:cubicBezTo>
                  <a:cubicBezTo>
                    <a:pt x="89" y="74"/>
                    <a:pt x="88" y="75"/>
                    <a:pt x="88" y="75"/>
                  </a:cubicBezTo>
                  <a:close/>
                  <a:moveTo>
                    <a:pt x="93" y="60"/>
                  </a:moveTo>
                  <a:cubicBezTo>
                    <a:pt x="92" y="62"/>
                    <a:pt x="92" y="65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2" y="69"/>
                    <a:pt x="92" y="69"/>
                    <a:pt x="92" y="68"/>
                  </a:cubicBezTo>
                  <a:cubicBezTo>
                    <a:pt x="93" y="66"/>
                    <a:pt x="94" y="63"/>
                    <a:pt x="95" y="61"/>
                  </a:cubicBezTo>
                  <a:cubicBezTo>
                    <a:pt x="95" y="60"/>
                    <a:pt x="95" y="60"/>
                    <a:pt x="94" y="60"/>
                  </a:cubicBezTo>
                  <a:cubicBezTo>
                    <a:pt x="94" y="59"/>
                    <a:pt x="93" y="60"/>
                    <a:pt x="93" y="60"/>
                  </a:cubicBezTo>
                  <a:close/>
                  <a:moveTo>
                    <a:pt x="92" y="47"/>
                  </a:moveTo>
                  <a:cubicBezTo>
                    <a:pt x="94" y="49"/>
                    <a:pt x="95" y="50"/>
                    <a:pt x="96" y="52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6" y="53"/>
                  </a:cubicBezTo>
                  <a:cubicBezTo>
                    <a:pt x="95" y="53"/>
                    <a:pt x="96" y="54"/>
                    <a:pt x="96" y="54"/>
                  </a:cubicBezTo>
                  <a:cubicBezTo>
                    <a:pt x="97" y="54"/>
                    <a:pt x="97" y="54"/>
                    <a:pt x="98" y="53"/>
                  </a:cubicBezTo>
                  <a:cubicBezTo>
                    <a:pt x="98" y="52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7" y="49"/>
                    <a:pt x="95" y="47"/>
                    <a:pt x="94" y="46"/>
                  </a:cubicBezTo>
                  <a:cubicBezTo>
                    <a:pt x="93" y="46"/>
                    <a:pt x="93" y="46"/>
                    <a:pt x="92" y="46"/>
                  </a:cubicBezTo>
                  <a:cubicBezTo>
                    <a:pt x="92" y="46"/>
                    <a:pt x="92" y="47"/>
                    <a:pt x="92" y="47"/>
                  </a:cubicBezTo>
                  <a:close/>
                  <a:moveTo>
                    <a:pt x="80" y="37"/>
                  </a:moveTo>
                  <a:cubicBezTo>
                    <a:pt x="82" y="39"/>
                    <a:pt x="84" y="41"/>
                    <a:pt x="86" y="42"/>
                  </a:cubicBezTo>
                  <a:cubicBezTo>
                    <a:pt x="87" y="43"/>
                    <a:pt x="87" y="42"/>
                    <a:pt x="88" y="42"/>
                  </a:cubicBezTo>
                  <a:cubicBezTo>
                    <a:pt x="88" y="42"/>
                    <a:pt x="88" y="41"/>
                    <a:pt x="88" y="41"/>
                  </a:cubicBezTo>
                  <a:cubicBezTo>
                    <a:pt x="86" y="39"/>
                    <a:pt x="83" y="37"/>
                    <a:pt x="81" y="36"/>
                  </a:cubicBezTo>
                  <a:cubicBezTo>
                    <a:pt x="81" y="35"/>
                    <a:pt x="80" y="35"/>
                    <a:pt x="80" y="36"/>
                  </a:cubicBezTo>
                  <a:cubicBezTo>
                    <a:pt x="79" y="36"/>
                    <a:pt x="80" y="37"/>
                    <a:pt x="80" y="37"/>
                  </a:cubicBezTo>
                  <a:close/>
                  <a:moveTo>
                    <a:pt x="67" y="28"/>
                  </a:moveTo>
                  <a:cubicBezTo>
                    <a:pt x="69" y="30"/>
                    <a:pt x="71" y="31"/>
                    <a:pt x="73" y="33"/>
                  </a:cubicBezTo>
                  <a:cubicBezTo>
                    <a:pt x="74" y="33"/>
                    <a:pt x="75" y="33"/>
                    <a:pt x="75" y="33"/>
                  </a:cubicBezTo>
                  <a:cubicBezTo>
                    <a:pt x="75" y="32"/>
                    <a:pt x="75" y="31"/>
                    <a:pt x="75" y="31"/>
                  </a:cubicBezTo>
                  <a:cubicBezTo>
                    <a:pt x="72" y="30"/>
                    <a:pt x="70" y="28"/>
                    <a:pt x="68" y="27"/>
                  </a:cubicBezTo>
                  <a:cubicBezTo>
                    <a:pt x="67" y="26"/>
                    <a:pt x="67" y="27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lose/>
                  <a:moveTo>
                    <a:pt x="53" y="20"/>
                  </a:moveTo>
                  <a:cubicBezTo>
                    <a:pt x="55" y="22"/>
                    <a:pt x="58" y="23"/>
                    <a:pt x="60" y="24"/>
                  </a:cubicBezTo>
                  <a:cubicBezTo>
                    <a:pt x="60" y="25"/>
                    <a:pt x="61" y="24"/>
                    <a:pt x="61" y="24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59" y="21"/>
                    <a:pt x="56" y="20"/>
                    <a:pt x="54" y="18"/>
                  </a:cubicBezTo>
                  <a:cubicBezTo>
                    <a:pt x="54" y="18"/>
                    <a:pt x="53" y="18"/>
                    <a:pt x="53" y="19"/>
                  </a:cubicBezTo>
                  <a:cubicBezTo>
                    <a:pt x="52" y="19"/>
                    <a:pt x="53" y="20"/>
                    <a:pt x="53" y="20"/>
                  </a:cubicBezTo>
                  <a:close/>
                  <a:moveTo>
                    <a:pt x="39" y="12"/>
                  </a:moveTo>
                  <a:cubicBezTo>
                    <a:pt x="41" y="14"/>
                    <a:pt x="44" y="15"/>
                    <a:pt x="46" y="16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5" y="13"/>
                    <a:pt x="42" y="12"/>
                    <a:pt x="40" y="11"/>
                  </a:cubicBezTo>
                  <a:cubicBezTo>
                    <a:pt x="40" y="10"/>
                    <a:pt x="39" y="11"/>
                    <a:pt x="39" y="11"/>
                  </a:cubicBezTo>
                  <a:cubicBezTo>
                    <a:pt x="38" y="12"/>
                    <a:pt x="39" y="12"/>
                    <a:pt x="39" y="12"/>
                  </a:cubicBezTo>
                  <a:close/>
                  <a:moveTo>
                    <a:pt x="25" y="5"/>
                  </a:moveTo>
                  <a:cubicBezTo>
                    <a:pt x="27" y="6"/>
                    <a:pt x="29" y="7"/>
                    <a:pt x="32" y="9"/>
                  </a:cubicBezTo>
                  <a:cubicBezTo>
                    <a:pt x="32" y="9"/>
                    <a:pt x="33" y="9"/>
                    <a:pt x="33" y="8"/>
                  </a:cubicBezTo>
                  <a:cubicBezTo>
                    <a:pt x="34" y="8"/>
                    <a:pt x="33" y="7"/>
                    <a:pt x="33" y="7"/>
                  </a:cubicBezTo>
                  <a:cubicBezTo>
                    <a:pt x="30" y="6"/>
                    <a:pt x="28" y="4"/>
                    <a:pt x="26" y="3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4"/>
                    <a:pt x="24" y="5"/>
                    <a:pt x="25" y="5"/>
                  </a:cubicBezTo>
                  <a:close/>
                  <a:moveTo>
                    <a:pt x="18" y="9"/>
                  </a:moveTo>
                  <a:cubicBezTo>
                    <a:pt x="18" y="6"/>
                    <a:pt x="19" y="4"/>
                    <a:pt x="19" y="1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7" y="0"/>
                    <a:pt x="17" y="1"/>
                  </a:cubicBezTo>
                  <a:cubicBezTo>
                    <a:pt x="17" y="3"/>
                    <a:pt x="16" y="6"/>
                    <a:pt x="16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7" y="10"/>
                    <a:pt x="18" y="9"/>
                    <a:pt x="18" y="9"/>
                  </a:cubicBezTo>
                  <a:close/>
                  <a:moveTo>
                    <a:pt x="15" y="25"/>
                  </a:moveTo>
                  <a:cubicBezTo>
                    <a:pt x="16" y="22"/>
                    <a:pt x="16" y="19"/>
                    <a:pt x="17" y="17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9"/>
                    <a:pt x="14" y="22"/>
                    <a:pt x="13" y="24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6"/>
                    <a:pt x="15" y="25"/>
                    <a:pt x="15" y="25"/>
                  </a:cubicBezTo>
                  <a:close/>
                  <a:moveTo>
                    <a:pt x="12" y="40"/>
                  </a:moveTo>
                  <a:cubicBezTo>
                    <a:pt x="12" y="38"/>
                    <a:pt x="13" y="35"/>
                    <a:pt x="13" y="33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2" y="31"/>
                    <a:pt x="12" y="32"/>
                    <a:pt x="11" y="32"/>
                  </a:cubicBezTo>
                  <a:cubicBezTo>
                    <a:pt x="11" y="35"/>
                    <a:pt x="10" y="37"/>
                    <a:pt x="10" y="40"/>
                  </a:cubicBezTo>
                  <a:cubicBezTo>
                    <a:pt x="9" y="40"/>
                    <a:pt x="10" y="41"/>
                    <a:pt x="10" y="41"/>
                  </a:cubicBezTo>
                  <a:cubicBezTo>
                    <a:pt x="11" y="41"/>
                    <a:pt x="11" y="41"/>
                    <a:pt x="12" y="40"/>
                  </a:cubicBezTo>
                  <a:close/>
                  <a:moveTo>
                    <a:pt x="7" y="56"/>
                  </a:moveTo>
                  <a:cubicBezTo>
                    <a:pt x="8" y="53"/>
                    <a:pt x="9" y="51"/>
                    <a:pt x="9" y="48"/>
                  </a:cubicBezTo>
                  <a:cubicBezTo>
                    <a:pt x="10" y="48"/>
                    <a:pt x="9" y="47"/>
                    <a:pt x="9" y="47"/>
                  </a:cubicBezTo>
                  <a:cubicBezTo>
                    <a:pt x="8" y="47"/>
                    <a:pt x="8" y="47"/>
                    <a:pt x="8" y="48"/>
                  </a:cubicBezTo>
                  <a:cubicBezTo>
                    <a:pt x="7" y="50"/>
                    <a:pt x="6" y="53"/>
                    <a:pt x="5" y="55"/>
                  </a:cubicBezTo>
                  <a:cubicBezTo>
                    <a:pt x="5" y="56"/>
                    <a:pt x="6" y="56"/>
                    <a:pt x="6" y="56"/>
                  </a:cubicBezTo>
                  <a:cubicBezTo>
                    <a:pt x="7" y="57"/>
                    <a:pt x="7" y="56"/>
                    <a:pt x="7" y="56"/>
                  </a:cubicBezTo>
                  <a:close/>
                  <a:moveTo>
                    <a:pt x="2" y="71"/>
                  </a:moveTo>
                  <a:cubicBezTo>
                    <a:pt x="3" y="69"/>
                    <a:pt x="4" y="66"/>
                    <a:pt x="5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4" y="62"/>
                    <a:pt x="3" y="62"/>
                    <a:pt x="3" y="63"/>
                  </a:cubicBezTo>
                  <a:cubicBezTo>
                    <a:pt x="2" y="65"/>
                    <a:pt x="1" y="68"/>
                    <a:pt x="0" y="70"/>
                  </a:cubicBezTo>
                  <a:cubicBezTo>
                    <a:pt x="0" y="71"/>
                    <a:pt x="1" y="71"/>
                    <a:pt x="1" y="72"/>
                  </a:cubicBezTo>
                  <a:cubicBezTo>
                    <a:pt x="2" y="72"/>
                    <a:pt x="2" y="72"/>
                    <a:pt x="2" y="7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188">
              <a:extLst>
                <a:ext uri="{FF2B5EF4-FFF2-40B4-BE49-F238E27FC236}">
                  <a16:creationId xmlns:a16="http://schemas.microsoft.com/office/drawing/2014/main" id="{756080D1-14A3-446D-A39E-19A8AAA1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826"/>
              <a:ext cx="531" cy="65"/>
            </a:xfrm>
            <a:custGeom>
              <a:avLst/>
              <a:gdLst>
                <a:gd name="T0" fmla="*/ 32 w 165"/>
                <a:gd name="T1" fmla="*/ 686 h 20"/>
                <a:gd name="T2" fmla="*/ 164 w 165"/>
                <a:gd name="T3" fmla="*/ 686 h 20"/>
                <a:gd name="T4" fmla="*/ 5468 w 165"/>
                <a:gd name="T5" fmla="*/ 75 h 20"/>
                <a:gd name="T6" fmla="*/ 5500 w 165"/>
                <a:gd name="T7" fmla="*/ 0 h 20"/>
                <a:gd name="T8" fmla="*/ 5439 w 165"/>
                <a:gd name="T9" fmla="*/ 0 h 20"/>
                <a:gd name="T10" fmla="*/ 164 w 165"/>
                <a:gd name="T11" fmla="*/ 624 h 20"/>
                <a:gd name="T12" fmla="*/ 32 w 165"/>
                <a:gd name="T13" fmla="*/ 624 h 20"/>
                <a:gd name="T14" fmla="*/ 0 w 165"/>
                <a:gd name="T15" fmla="*/ 657 h 20"/>
                <a:gd name="T16" fmla="*/ 32 w 165"/>
                <a:gd name="T17" fmla="*/ 68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20">
                  <a:moveTo>
                    <a:pt x="1" y="20"/>
                  </a:moveTo>
                  <a:cubicBezTo>
                    <a:pt x="1" y="20"/>
                    <a:pt x="2" y="20"/>
                    <a:pt x="5" y="20"/>
                  </a:cubicBezTo>
                  <a:cubicBezTo>
                    <a:pt x="26" y="20"/>
                    <a:pt x="116" y="19"/>
                    <a:pt x="164" y="2"/>
                  </a:cubicBezTo>
                  <a:cubicBezTo>
                    <a:pt x="164" y="1"/>
                    <a:pt x="165" y="1"/>
                    <a:pt x="165" y="0"/>
                  </a:cubicBezTo>
                  <a:cubicBezTo>
                    <a:pt x="164" y="0"/>
                    <a:pt x="164" y="0"/>
                    <a:pt x="163" y="0"/>
                  </a:cubicBezTo>
                  <a:cubicBezTo>
                    <a:pt x="116" y="17"/>
                    <a:pt x="26" y="18"/>
                    <a:pt x="5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189">
              <a:extLst>
                <a:ext uri="{FF2B5EF4-FFF2-40B4-BE49-F238E27FC236}">
                  <a16:creationId xmlns:a16="http://schemas.microsoft.com/office/drawing/2014/main" id="{A3A62B32-F25B-48D8-9345-B15015AB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807"/>
              <a:ext cx="303" cy="42"/>
            </a:xfrm>
            <a:custGeom>
              <a:avLst/>
              <a:gdLst>
                <a:gd name="T0" fmla="*/ 32 w 94"/>
                <a:gd name="T1" fmla="*/ 439 h 13"/>
                <a:gd name="T2" fmla="*/ 3117 w 94"/>
                <a:gd name="T3" fmla="*/ 61 h 13"/>
                <a:gd name="T4" fmla="*/ 3149 w 94"/>
                <a:gd name="T5" fmla="*/ 32 h 13"/>
                <a:gd name="T6" fmla="*/ 3117 w 94"/>
                <a:gd name="T7" fmla="*/ 0 h 13"/>
                <a:gd name="T8" fmla="*/ 1144 w 94"/>
                <a:gd name="T9" fmla="*/ 333 h 13"/>
                <a:gd name="T10" fmla="*/ 332 w 94"/>
                <a:gd name="T11" fmla="*/ 375 h 13"/>
                <a:gd name="T12" fmla="*/ 32 w 94"/>
                <a:gd name="T13" fmla="*/ 375 h 13"/>
                <a:gd name="T14" fmla="*/ 0 w 94"/>
                <a:gd name="T15" fmla="*/ 407 h 13"/>
                <a:gd name="T16" fmla="*/ 32 w 94"/>
                <a:gd name="T17" fmla="*/ 43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3">
                  <a:moveTo>
                    <a:pt x="1" y="13"/>
                  </a:moveTo>
                  <a:cubicBezTo>
                    <a:pt x="1" y="13"/>
                    <a:pt x="58" y="13"/>
                    <a:pt x="93" y="2"/>
                  </a:cubicBezTo>
                  <a:cubicBezTo>
                    <a:pt x="94" y="2"/>
                    <a:pt x="94" y="1"/>
                    <a:pt x="94" y="1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75" y="5"/>
                    <a:pt x="52" y="8"/>
                    <a:pt x="34" y="10"/>
                  </a:cubicBezTo>
                  <a:cubicBezTo>
                    <a:pt x="24" y="10"/>
                    <a:pt x="16" y="11"/>
                    <a:pt x="10" y="11"/>
                  </a:cubicBezTo>
                  <a:cubicBezTo>
                    <a:pt x="4" y="11"/>
                    <a:pt x="1" y="11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190">
              <a:extLst>
                <a:ext uri="{FF2B5EF4-FFF2-40B4-BE49-F238E27FC236}">
                  <a16:creationId xmlns:a16="http://schemas.microsoft.com/office/drawing/2014/main" id="{C950C13A-E85E-4132-932E-57E744E0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784"/>
              <a:ext cx="148" cy="13"/>
            </a:xfrm>
            <a:custGeom>
              <a:avLst/>
              <a:gdLst>
                <a:gd name="T0" fmla="*/ 32 w 46"/>
                <a:gd name="T1" fmla="*/ 75 h 4"/>
                <a:gd name="T2" fmla="*/ 798 w 46"/>
                <a:gd name="T3" fmla="*/ 137 h 4"/>
                <a:gd name="T4" fmla="*/ 1503 w 46"/>
                <a:gd name="T5" fmla="*/ 75 h 4"/>
                <a:gd name="T6" fmla="*/ 1531 w 46"/>
                <a:gd name="T7" fmla="*/ 33 h 4"/>
                <a:gd name="T8" fmla="*/ 1503 w 46"/>
                <a:gd name="T9" fmla="*/ 0 h 4"/>
                <a:gd name="T10" fmla="*/ 798 w 46"/>
                <a:gd name="T11" fmla="*/ 75 h 4"/>
                <a:gd name="T12" fmla="*/ 270 w 46"/>
                <a:gd name="T13" fmla="*/ 33 h 4"/>
                <a:gd name="T14" fmla="*/ 103 w 46"/>
                <a:gd name="T15" fmla="*/ 0 h 4"/>
                <a:gd name="T16" fmla="*/ 61 w 46"/>
                <a:gd name="T17" fmla="*/ 0 h 4"/>
                <a:gd name="T18" fmla="*/ 32 w 46"/>
                <a:gd name="T19" fmla="*/ 33 h 4"/>
                <a:gd name="T20" fmla="*/ 32 w 46"/>
                <a:gd name="T21" fmla="*/ 75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">
                  <a:moveTo>
                    <a:pt x="1" y="2"/>
                  </a:moveTo>
                  <a:cubicBezTo>
                    <a:pt x="1" y="2"/>
                    <a:pt x="11" y="4"/>
                    <a:pt x="24" y="4"/>
                  </a:cubicBezTo>
                  <a:cubicBezTo>
                    <a:pt x="31" y="4"/>
                    <a:pt x="38" y="4"/>
                    <a:pt x="45" y="2"/>
                  </a:cubicBezTo>
                  <a:cubicBezTo>
                    <a:pt x="46" y="2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38" y="2"/>
                    <a:pt x="31" y="2"/>
                    <a:pt x="24" y="2"/>
                  </a:cubicBezTo>
                  <a:cubicBezTo>
                    <a:pt x="18" y="2"/>
                    <a:pt x="12" y="2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191">
              <a:extLst>
                <a:ext uri="{FF2B5EF4-FFF2-40B4-BE49-F238E27FC236}">
                  <a16:creationId xmlns:a16="http://schemas.microsoft.com/office/drawing/2014/main" id="{8F54ACC7-FF70-4C6E-8469-DA20CAF8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933"/>
              <a:ext cx="419" cy="25"/>
            </a:xfrm>
            <a:custGeom>
              <a:avLst/>
              <a:gdLst>
                <a:gd name="T0" fmla="*/ 32 w 130"/>
                <a:gd name="T1" fmla="*/ 156 h 8"/>
                <a:gd name="T2" fmla="*/ 1911 w 130"/>
                <a:gd name="T3" fmla="*/ 244 h 8"/>
                <a:gd name="T4" fmla="*/ 4322 w 130"/>
                <a:gd name="T5" fmla="*/ 88 h 8"/>
                <a:gd name="T6" fmla="*/ 4351 w 130"/>
                <a:gd name="T7" fmla="*/ 28 h 8"/>
                <a:gd name="T8" fmla="*/ 4322 w 130"/>
                <a:gd name="T9" fmla="*/ 28 h 8"/>
                <a:gd name="T10" fmla="*/ 1911 w 130"/>
                <a:gd name="T11" fmla="*/ 184 h 8"/>
                <a:gd name="T12" fmla="*/ 570 w 130"/>
                <a:gd name="T13" fmla="*/ 156 h 8"/>
                <a:gd name="T14" fmla="*/ 197 w 130"/>
                <a:gd name="T15" fmla="*/ 128 h 8"/>
                <a:gd name="T16" fmla="*/ 61 w 130"/>
                <a:gd name="T17" fmla="*/ 88 h 8"/>
                <a:gd name="T18" fmla="*/ 0 w 130"/>
                <a:gd name="T19" fmla="*/ 128 h 8"/>
                <a:gd name="T20" fmla="*/ 32 w 130"/>
                <a:gd name="T21" fmla="*/ 156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0" h="8">
                  <a:moveTo>
                    <a:pt x="1" y="5"/>
                  </a:moveTo>
                  <a:cubicBezTo>
                    <a:pt x="1" y="5"/>
                    <a:pt x="24" y="8"/>
                    <a:pt x="57" y="8"/>
                  </a:cubicBezTo>
                  <a:cubicBezTo>
                    <a:pt x="78" y="8"/>
                    <a:pt x="103" y="7"/>
                    <a:pt x="129" y="3"/>
                  </a:cubicBezTo>
                  <a:cubicBezTo>
                    <a:pt x="130" y="2"/>
                    <a:pt x="130" y="2"/>
                    <a:pt x="130" y="1"/>
                  </a:cubicBezTo>
                  <a:cubicBezTo>
                    <a:pt x="130" y="1"/>
                    <a:pt x="129" y="0"/>
                    <a:pt x="129" y="1"/>
                  </a:cubicBezTo>
                  <a:cubicBezTo>
                    <a:pt x="103" y="5"/>
                    <a:pt x="78" y="6"/>
                    <a:pt x="57" y="6"/>
                  </a:cubicBezTo>
                  <a:cubicBezTo>
                    <a:pt x="41" y="6"/>
                    <a:pt x="27" y="6"/>
                    <a:pt x="17" y="5"/>
                  </a:cubicBezTo>
                  <a:cubicBezTo>
                    <a:pt x="12" y="4"/>
                    <a:pt x="8" y="4"/>
                    <a:pt x="6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192">
              <a:extLst>
                <a:ext uri="{FF2B5EF4-FFF2-40B4-BE49-F238E27FC236}">
                  <a16:creationId xmlns:a16="http://schemas.microsoft.com/office/drawing/2014/main" id="{590E5940-0045-461D-A546-B503B7EA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514"/>
              <a:ext cx="283" cy="444"/>
            </a:xfrm>
            <a:custGeom>
              <a:avLst/>
              <a:gdLst>
                <a:gd name="T0" fmla="*/ 2865 w 88"/>
                <a:gd name="T1" fmla="*/ 0 h 138"/>
                <a:gd name="T2" fmla="*/ 2824 w 88"/>
                <a:gd name="T3" fmla="*/ 135 h 138"/>
                <a:gd name="T4" fmla="*/ 32 w 88"/>
                <a:gd name="T5" fmla="*/ 4533 h 138"/>
                <a:gd name="T6" fmla="*/ 0 w 88"/>
                <a:gd name="T7" fmla="*/ 4565 h 138"/>
                <a:gd name="T8" fmla="*/ 61 w 88"/>
                <a:gd name="T9" fmla="*/ 4565 h 138"/>
                <a:gd name="T10" fmla="*/ 2926 w 88"/>
                <a:gd name="T11" fmla="*/ 32 h 138"/>
                <a:gd name="T12" fmla="*/ 2894 w 88"/>
                <a:gd name="T13" fmla="*/ 0 h 138"/>
                <a:gd name="T14" fmla="*/ 2865 w 8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38">
                  <a:moveTo>
                    <a:pt x="86" y="0"/>
                  </a:moveTo>
                  <a:cubicBezTo>
                    <a:pt x="86" y="0"/>
                    <a:pt x="85" y="2"/>
                    <a:pt x="85" y="4"/>
                  </a:cubicBezTo>
                  <a:cubicBezTo>
                    <a:pt x="78" y="22"/>
                    <a:pt x="49" y="95"/>
                    <a:pt x="1" y="136"/>
                  </a:cubicBezTo>
                  <a:cubicBezTo>
                    <a:pt x="0" y="136"/>
                    <a:pt x="0" y="137"/>
                    <a:pt x="0" y="137"/>
                  </a:cubicBezTo>
                  <a:cubicBezTo>
                    <a:pt x="1" y="138"/>
                    <a:pt x="1" y="138"/>
                    <a:pt x="2" y="137"/>
                  </a:cubicBezTo>
                  <a:cubicBezTo>
                    <a:pt x="58" y="90"/>
                    <a:pt x="88" y="1"/>
                    <a:pt x="88" y="1"/>
                  </a:cubicBezTo>
                  <a:cubicBezTo>
                    <a:pt x="88" y="1"/>
                    <a:pt x="88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193">
              <a:extLst>
                <a:ext uri="{FF2B5EF4-FFF2-40B4-BE49-F238E27FC236}">
                  <a16:creationId xmlns:a16="http://schemas.microsoft.com/office/drawing/2014/main" id="{ED9A9EBF-3D65-40D1-AD35-4D24B5F7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23"/>
              <a:ext cx="90" cy="191"/>
            </a:xfrm>
            <a:custGeom>
              <a:avLst/>
              <a:gdLst>
                <a:gd name="T0" fmla="*/ 826 w 28"/>
                <a:gd name="T1" fmla="*/ 32 h 59"/>
                <a:gd name="T2" fmla="*/ 765 w 28"/>
                <a:gd name="T3" fmla="*/ 272 h 59"/>
                <a:gd name="T4" fmla="*/ 402 w 28"/>
                <a:gd name="T5" fmla="*/ 1185 h 59"/>
                <a:gd name="T6" fmla="*/ 32 w 28"/>
                <a:gd name="T7" fmla="*/ 1972 h 59"/>
                <a:gd name="T8" fmla="*/ 32 w 28"/>
                <a:gd name="T9" fmla="*/ 2001 h 59"/>
                <a:gd name="T10" fmla="*/ 61 w 28"/>
                <a:gd name="T11" fmla="*/ 2001 h 59"/>
                <a:gd name="T12" fmla="*/ 598 w 28"/>
                <a:gd name="T13" fmla="*/ 881 h 59"/>
                <a:gd name="T14" fmla="*/ 900 w 28"/>
                <a:gd name="T15" fmla="*/ 62 h 59"/>
                <a:gd name="T16" fmla="*/ 900 w 28"/>
                <a:gd name="T17" fmla="*/ 0 h 59"/>
                <a:gd name="T18" fmla="*/ 826 w 28"/>
                <a:gd name="T19" fmla="*/ 32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9">
                  <a:moveTo>
                    <a:pt x="25" y="1"/>
                  </a:moveTo>
                  <a:cubicBezTo>
                    <a:pt x="25" y="1"/>
                    <a:pt x="24" y="4"/>
                    <a:pt x="23" y="8"/>
                  </a:cubicBezTo>
                  <a:cubicBezTo>
                    <a:pt x="20" y="15"/>
                    <a:pt x="16" y="25"/>
                    <a:pt x="12" y="35"/>
                  </a:cubicBezTo>
                  <a:cubicBezTo>
                    <a:pt x="8" y="44"/>
                    <a:pt x="4" y="53"/>
                    <a:pt x="1" y="58"/>
                  </a:cubicBezTo>
                  <a:cubicBezTo>
                    <a:pt x="0" y="58"/>
                    <a:pt x="0" y="59"/>
                    <a:pt x="1" y="59"/>
                  </a:cubicBezTo>
                  <a:cubicBezTo>
                    <a:pt x="1" y="59"/>
                    <a:pt x="2" y="59"/>
                    <a:pt x="2" y="59"/>
                  </a:cubicBezTo>
                  <a:cubicBezTo>
                    <a:pt x="7" y="53"/>
                    <a:pt x="13" y="38"/>
                    <a:pt x="18" y="26"/>
                  </a:cubicBezTo>
                  <a:cubicBezTo>
                    <a:pt x="23" y="13"/>
                    <a:pt x="27" y="2"/>
                    <a:pt x="27" y="2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26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194">
              <a:extLst>
                <a:ext uri="{FF2B5EF4-FFF2-40B4-BE49-F238E27FC236}">
                  <a16:creationId xmlns:a16="http://schemas.microsoft.com/office/drawing/2014/main" id="{E46A40E3-8365-4862-9AA0-3992DC67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552"/>
              <a:ext cx="196" cy="329"/>
            </a:xfrm>
            <a:custGeom>
              <a:avLst/>
              <a:gdLst>
                <a:gd name="T0" fmla="*/ 1960 w 61"/>
                <a:gd name="T1" fmla="*/ 0 h 102"/>
                <a:gd name="T2" fmla="*/ 1921 w 61"/>
                <a:gd name="T3" fmla="*/ 135 h 102"/>
                <a:gd name="T4" fmla="*/ 0 w 61"/>
                <a:gd name="T5" fmla="*/ 3393 h 102"/>
                <a:gd name="T6" fmla="*/ 0 w 61"/>
                <a:gd name="T7" fmla="*/ 3422 h 102"/>
                <a:gd name="T8" fmla="*/ 61 w 61"/>
                <a:gd name="T9" fmla="*/ 3422 h 102"/>
                <a:gd name="T10" fmla="*/ 1423 w 61"/>
                <a:gd name="T11" fmla="*/ 1342 h 102"/>
                <a:gd name="T12" fmla="*/ 2024 w 61"/>
                <a:gd name="T13" fmla="*/ 32 h 102"/>
                <a:gd name="T14" fmla="*/ 1992 w 61"/>
                <a:gd name="T15" fmla="*/ 0 h 102"/>
                <a:gd name="T16" fmla="*/ 1960 w 61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02">
                  <a:moveTo>
                    <a:pt x="59" y="0"/>
                  </a:moveTo>
                  <a:cubicBezTo>
                    <a:pt x="59" y="1"/>
                    <a:pt x="59" y="2"/>
                    <a:pt x="58" y="4"/>
                  </a:cubicBezTo>
                  <a:cubicBezTo>
                    <a:pt x="52" y="18"/>
                    <a:pt x="27" y="75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17" y="87"/>
                    <a:pt x="32" y="62"/>
                    <a:pt x="43" y="40"/>
                  </a:cubicBezTo>
                  <a:cubicBezTo>
                    <a:pt x="54" y="19"/>
                    <a:pt x="61" y="1"/>
                    <a:pt x="61" y="1"/>
                  </a:cubicBezTo>
                  <a:cubicBezTo>
                    <a:pt x="61" y="1"/>
                    <a:pt x="61" y="0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195">
              <a:extLst>
                <a:ext uri="{FF2B5EF4-FFF2-40B4-BE49-F238E27FC236}">
                  <a16:creationId xmlns:a16="http://schemas.microsoft.com/office/drawing/2014/main" id="{1D997E47-ED8A-4F9B-9968-A98BE0C8E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382"/>
              <a:ext cx="1388" cy="219"/>
            </a:xfrm>
            <a:custGeom>
              <a:avLst/>
              <a:gdLst>
                <a:gd name="T0" fmla="*/ 32 w 431"/>
                <a:gd name="T1" fmla="*/ 61 h 68"/>
                <a:gd name="T2" fmla="*/ 238 w 431"/>
                <a:gd name="T3" fmla="*/ 103 h 68"/>
                <a:gd name="T4" fmla="*/ 2467 w 431"/>
                <a:gd name="T5" fmla="*/ 705 h 68"/>
                <a:gd name="T6" fmla="*/ 4077 w 431"/>
                <a:gd name="T7" fmla="*/ 1140 h 68"/>
                <a:gd name="T8" fmla="*/ 13223 w 431"/>
                <a:gd name="T9" fmla="*/ 2271 h 68"/>
                <a:gd name="T10" fmla="*/ 14363 w 431"/>
                <a:gd name="T11" fmla="*/ 2209 h 68"/>
                <a:gd name="T12" fmla="*/ 14395 w 431"/>
                <a:gd name="T13" fmla="*/ 2167 h 68"/>
                <a:gd name="T14" fmla="*/ 14363 w 431"/>
                <a:gd name="T15" fmla="*/ 2135 h 68"/>
                <a:gd name="T16" fmla="*/ 13223 w 431"/>
                <a:gd name="T17" fmla="*/ 2209 h 68"/>
                <a:gd name="T18" fmla="*/ 6950 w 431"/>
                <a:gd name="T19" fmla="*/ 1607 h 68"/>
                <a:gd name="T20" fmla="*/ 4106 w 431"/>
                <a:gd name="T21" fmla="*/ 1069 h 68"/>
                <a:gd name="T22" fmla="*/ 2509 w 431"/>
                <a:gd name="T23" fmla="*/ 631 h 68"/>
                <a:gd name="T24" fmla="*/ 32 w 431"/>
                <a:gd name="T25" fmla="*/ 0 h 68"/>
                <a:gd name="T26" fmla="*/ 0 w 431"/>
                <a:gd name="T27" fmla="*/ 32 h 68"/>
                <a:gd name="T28" fmla="*/ 32 w 431"/>
                <a:gd name="T29" fmla="*/ 61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1" h="68">
                  <a:moveTo>
                    <a:pt x="1" y="2"/>
                  </a:moveTo>
                  <a:cubicBezTo>
                    <a:pt x="1" y="2"/>
                    <a:pt x="3" y="2"/>
                    <a:pt x="7" y="3"/>
                  </a:cubicBezTo>
                  <a:cubicBezTo>
                    <a:pt x="21" y="5"/>
                    <a:pt x="50" y="9"/>
                    <a:pt x="74" y="21"/>
                  </a:cubicBezTo>
                  <a:cubicBezTo>
                    <a:pt x="81" y="25"/>
                    <a:pt x="98" y="29"/>
                    <a:pt x="122" y="34"/>
                  </a:cubicBezTo>
                  <a:cubicBezTo>
                    <a:pt x="193" y="49"/>
                    <a:pt x="321" y="68"/>
                    <a:pt x="396" y="68"/>
                  </a:cubicBezTo>
                  <a:cubicBezTo>
                    <a:pt x="409" y="68"/>
                    <a:pt x="420" y="67"/>
                    <a:pt x="430" y="66"/>
                  </a:cubicBezTo>
                  <a:cubicBezTo>
                    <a:pt x="430" y="66"/>
                    <a:pt x="431" y="66"/>
                    <a:pt x="431" y="65"/>
                  </a:cubicBezTo>
                  <a:cubicBezTo>
                    <a:pt x="431" y="64"/>
                    <a:pt x="430" y="64"/>
                    <a:pt x="430" y="64"/>
                  </a:cubicBezTo>
                  <a:cubicBezTo>
                    <a:pt x="420" y="65"/>
                    <a:pt x="409" y="66"/>
                    <a:pt x="396" y="66"/>
                  </a:cubicBezTo>
                  <a:cubicBezTo>
                    <a:pt x="346" y="66"/>
                    <a:pt x="273" y="58"/>
                    <a:pt x="208" y="48"/>
                  </a:cubicBezTo>
                  <a:cubicBezTo>
                    <a:pt x="176" y="43"/>
                    <a:pt x="146" y="37"/>
                    <a:pt x="123" y="32"/>
                  </a:cubicBezTo>
                  <a:cubicBezTo>
                    <a:pt x="99" y="27"/>
                    <a:pt x="81" y="23"/>
                    <a:pt x="75" y="19"/>
                  </a:cubicBezTo>
                  <a:cubicBezTo>
                    <a:pt x="42" y="4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196">
              <a:extLst>
                <a:ext uri="{FF2B5EF4-FFF2-40B4-BE49-F238E27FC236}">
                  <a16:creationId xmlns:a16="http://schemas.microsoft.com/office/drawing/2014/main" id="{24A71D16-52E4-4A51-A74C-9E6341D0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417"/>
              <a:ext cx="74" cy="81"/>
            </a:xfrm>
            <a:custGeom>
              <a:avLst/>
              <a:gdLst>
                <a:gd name="T0" fmla="*/ 766 w 23"/>
                <a:gd name="T1" fmla="*/ 104 h 25"/>
                <a:gd name="T2" fmla="*/ 164 w 23"/>
                <a:gd name="T3" fmla="*/ 243 h 25"/>
                <a:gd name="T4" fmla="*/ 331 w 23"/>
                <a:gd name="T5" fmla="*/ 849 h 25"/>
                <a:gd name="T6" fmla="*/ 32 w 23"/>
                <a:gd name="T7" fmla="*/ 441 h 25"/>
                <a:gd name="T8" fmla="*/ 631 w 23"/>
                <a:gd name="T9" fmla="*/ 6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23" y="3"/>
                  </a:moveTo>
                  <a:cubicBezTo>
                    <a:pt x="19" y="0"/>
                    <a:pt x="8" y="4"/>
                    <a:pt x="5" y="7"/>
                  </a:cubicBezTo>
                  <a:cubicBezTo>
                    <a:pt x="1" y="14"/>
                    <a:pt x="5" y="21"/>
                    <a:pt x="10" y="25"/>
                  </a:cubicBezTo>
                  <a:cubicBezTo>
                    <a:pt x="7" y="21"/>
                    <a:pt x="1" y="18"/>
                    <a:pt x="1" y="13"/>
                  </a:cubicBezTo>
                  <a:cubicBezTo>
                    <a:pt x="0" y="3"/>
                    <a:pt x="12" y="2"/>
                    <a:pt x="19" y="2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197">
              <a:extLst>
                <a:ext uri="{FF2B5EF4-FFF2-40B4-BE49-F238E27FC236}">
                  <a16:creationId xmlns:a16="http://schemas.microsoft.com/office/drawing/2014/main" id="{5408FE53-3507-4E78-9C70-CEDD1474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78"/>
              <a:ext cx="67" cy="100"/>
            </a:xfrm>
            <a:custGeom>
              <a:avLst/>
              <a:gdLst>
                <a:gd name="T0" fmla="*/ 683 w 21"/>
                <a:gd name="T1" fmla="*/ 32 h 31"/>
                <a:gd name="T2" fmla="*/ 418 w 21"/>
                <a:gd name="T3" fmla="*/ 1042 h 31"/>
                <a:gd name="T4" fmla="*/ 102 w 21"/>
                <a:gd name="T5" fmla="*/ 635 h 31"/>
                <a:gd name="T6" fmla="*/ 488 w 21"/>
                <a:gd name="T7" fmla="*/ 3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1">
                  <a:moveTo>
                    <a:pt x="21" y="1"/>
                  </a:moveTo>
                  <a:cubicBezTo>
                    <a:pt x="8" y="0"/>
                    <a:pt x="8" y="24"/>
                    <a:pt x="13" y="31"/>
                  </a:cubicBezTo>
                  <a:cubicBezTo>
                    <a:pt x="10" y="27"/>
                    <a:pt x="6" y="24"/>
                    <a:pt x="3" y="19"/>
                  </a:cubicBezTo>
                  <a:cubicBezTo>
                    <a:pt x="0" y="12"/>
                    <a:pt x="7" y="0"/>
                    <a:pt x="15" y="1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198">
              <a:extLst>
                <a:ext uri="{FF2B5EF4-FFF2-40B4-BE49-F238E27FC236}">
                  <a16:creationId xmlns:a16="http://schemas.microsoft.com/office/drawing/2014/main" id="{34A0A787-25C4-4212-8532-EA1B4AE0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320"/>
              <a:ext cx="97" cy="17"/>
            </a:xfrm>
            <a:custGeom>
              <a:avLst/>
              <a:gdLst>
                <a:gd name="T0" fmla="*/ 0 w 30"/>
                <a:gd name="T1" fmla="*/ 116 h 5"/>
                <a:gd name="T2" fmla="*/ 440 w 30"/>
                <a:gd name="T3" fmla="*/ 116 h 5"/>
                <a:gd name="T4" fmla="*/ 815 w 30"/>
                <a:gd name="T5" fmla="*/ 163 h 5"/>
                <a:gd name="T6" fmla="*/ 1015 w 30"/>
                <a:gd name="T7" fmla="*/ 197 h 5"/>
                <a:gd name="T8" fmla="*/ 1015 w 30"/>
                <a:gd name="T9" fmla="*/ 163 h 5"/>
                <a:gd name="T10" fmla="*/ 744 w 30"/>
                <a:gd name="T11" fmla="*/ 82 h 5"/>
                <a:gd name="T12" fmla="*/ 375 w 30"/>
                <a:gd name="T13" fmla="*/ 0 h 5"/>
                <a:gd name="T14" fmla="*/ 61 w 30"/>
                <a:gd name="T15" fmla="*/ 163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cubicBezTo>
                    <a:pt x="4" y="2"/>
                    <a:pt x="8" y="2"/>
                    <a:pt x="13" y="3"/>
                  </a:cubicBezTo>
                  <a:cubicBezTo>
                    <a:pt x="17" y="4"/>
                    <a:pt x="20" y="4"/>
                    <a:pt x="24" y="4"/>
                  </a:cubicBezTo>
                  <a:cubicBezTo>
                    <a:pt x="26" y="4"/>
                    <a:pt x="28" y="5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4"/>
                    <a:pt x="25" y="3"/>
                    <a:pt x="22" y="2"/>
                  </a:cubicBezTo>
                  <a:cubicBezTo>
                    <a:pt x="19" y="1"/>
                    <a:pt x="15" y="0"/>
                    <a:pt x="11" y="0"/>
                  </a:cubicBezTo>
                  <a:cubicBezTo>
                    <a:pt x="8" y="1"/>
                    <a:pt x="5" y="3"/>
                    <a:pt x="2" y="4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199">
              <a:extLst>
                <a:ext uri="{FF2B5EF4-FFF2-40B4-BE49-F238E27FC236}">
                  <a16:creationId xmlns:a16="http://schemas.microsoft.com/office/drawing/2014/main" id="{4033EAAE-B65D-4796-9F26-3FD2AF94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346"/>
              <a:ext cx="106" cy="158"/>
            </a:xfrm>
            <a:custGeom>
              <a:avLst/>
              <a:gdLst>
                <a:gd name="T0" fmla="*/ 299 w 33"/>
                <a:gd name="T1" fmla="*/ 406 h 49"/>
                <a:gd name="T2" fmla="*/ 867 w 33"/>
                <a:gd name="T3" fmla="*/ 771 h 49"/>
                <a:gd name="T4" fmla="*/ 732 w 33"/>
                <a:gd name="T5" fmla="*/ 1174 h 49"/>
                <a:gd name="T6" fmla="*/ 495 w 33"/>
                <a:gd name="T7" fmla="*/ 1641 h 49"/>
                <a:gd name="T8" fmla="*/ 928 w 33"/>
                <a:gd name="T9" fmla="*/ 977 h 49"/>
                <a:gd name="T10" fmla="*/ 1063 w 33"/>
                <a:gd name="T11" fmla="*/ 406 h 49"/>
                <a:gd name="T12" fmla="*/ 662 w 33"/>
                <a:gd name="T13" fmla="*/ 32 h 49"/>
                <a:gd name="T14" fmla="*/ 360 w 33"/>
                <a:gd name="T15" fmla="*/ 239 h 49"/>
                <a:gd name="T16" fmla="*/ 0 w 33"/>
                <a:gd name="T17" fmla="*/ 406 h 49"/>
                <a:gd name="T18" fmla="*/ 0 w 33"/>
                <a:gd name="T19" fmla="*/ 435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49">
                  <a:moveTo>
                    <a:pt x="9" y="12"/>
                  </a:moveTo>
                  <a:cubicBezTo>
                    <a:pt x="17" y="9"/>
                    <a:pt x="25" y="14"/>
                    <a:pt x="26" y="23"/>
                  </a:cubicBezTo>
                  <a:cubicBezTo>
                    <a:pt x="26" y="27"/>
                    <a:pt x="24" y="31"/>
                    <a:pt x="22" y="35"/>
                  </a:cubicBezTo>
                  <a:cubicBezTo>
                    <a:pt x="20" y="39"/>
                    <a:pt x="16" y="45"/>
                    <a:pt x="15" y="49"/>
                  </a:cubicBezTo>
                  <a:cubicBezTo>
                    <a:pt x="21" y="46"/>
                    <a:pt x="25" y="35"/>
                    <a:pt x="28" y="29"/>
                  </a:cubicBezTo>
                  <a:cubicBezTo>
                    <a:pt x="30" y="24"/>
                    <a:pt x="31" y="18"/>
                    <a:pt x="32" y="12"/>
                  </a:cubicBezTo>
                  <a:cubicBezTo>
                    <a:pt x="33" y="5"/>
                    <a:pt x="27" y="0"/>
                    <a:pt x="20" y="1"/>
                  </a:cubicBezTo>
                  <a:cubicBezTo>
                    <a:pt x="16" y="2"/>
                    <a:pt x="14" y="5"/>
                    <a:pt x="11" y="7"/>
                  </a:cubicBezTo>
                  <a:cubicBezTo>
                    <a:pt x="8" y="9"/>
                    <a:pt x="4" y="11"/>
                    <a:pt x="0" y="12"/>
                  </a:cubicBezTo>
                  <a:cubicBezTo>
                    <a:pt x="0" y="13"/>
                    <a:pt x="0" y="12"/>
                    <a:pt x="0" y="1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200">
              <a:extLst>
                <a:ext uri="{FF2B5EF4-FFF2-40B4-BE49-F238E27FC236}">
                  <a16:creationId xmlns:a16="http://schemas.microsoft.com/office/drawing/2014/main" id="{D5D54FCD-5A10-4740-992C-D1677DA9C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391"/>
              <a:ext cx="29" cy="62"/>
            </a:xfrm>
            <a:custGeom>
              <a:avLst/>
              <a:gdLst>
                <a:gd name="T0" fmla="*/ 300 w 9"/>
                <a:gd name="T1" fmla="*/ 0 h 19"/>
                <a:gd name="T2" fmla="*/ 168 w 9"/>
                <a:gd name="T3" fmla="*/ 659 h 19"/>
                <a:gd name="T4" fmla="*/ 135 w 9"/>
                <a:gd name="T5" fmla="*/ 1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4" y="5"/>
                    <a:pt x="2" y="12"/>
                    <a:pt x="5" y="19"/>
                  </a:cubicBezTo>
                  <a:cubicBezTo>
                    <a:pt x="0" y="15"/>
                    <a:pt x="0" y="10"/>
                    <a:pt x="4" y="4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01">
              <a:extLst>
                <a:ext uri="{FF2B5EF4-FFF2-40B4-BE49-F238E27FC236}">
                  <a16:creationId xmlns:a16="http://schemas.microsoft.com/office/drawing/2014/main" id="{78B6CC4C-C088-4891-976A-540C08CE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349"/>
              <a:ext cx="61" cy="87"/>
            </a:xfrm>
            <a:custGeom>
              <a:avLst/>
              <a:gdLst>
                <a:gd name="T0" fmla="*/ 0 w 19"/>
                <a:gd name="T1" fmla="*/ 271 h 27"/>
                <a:gd name="T2" fmla="*/ 331 w 19"/>
                <a:gd name="T3" fmla="*/ 467 h 27"/>
                <a:gd name="T4" fmla="*/ 401 w 19"/>
                <a:gd name="T5" fmla="*/ 902 h 27"/>
                <a:gd name="T6" fmla="*/ 61 w 19"/>
                <a:gd name="T7" fmla="*/ 1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0" y="8"/>
                  </a:moveTo>
                  <a:cubicBezTo>
                    <a:pt x="5" y="8"/>
                    <a:pt x="8" y="9"/>
                    <a:pt x="10" y="14"/>
                  </a:cubicBezTo>
                  <a:cubicBezTo>
                    <a:pt x="11" y="18"/>
                    <a:pt x="12" y="23"/>
                    <a:pt x="12" y="27"/>
                  </a:cubicBezTo>
                  <a:cubicBezTo>
                    <a:pt x="10" y="18"/>
                    <a:pt x="19" y="0"/>
                    <a:pt x="2" y="4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02">
              <a:extLst>
                <a:ext uri="{FF2B5EF4-FFF2-40B4-BE49-F238E27FC236}">
                  <a16:creationId xmlns:a16="http://schemas.microsoft.com/office/drawing/2014/main" id="{BD23C463-AD0F-446F-932C-187BEAF0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62"/>
              <a:ext cx="142" cy="54"/>
            </a:xfrm>
            <a:custGeom>
              <a:avLst/>
              <a:gdLst>
                <a:gd name="T0" fmla="*/ 103 w 44"/>
                <a:gd name="T1" fmla="*/ 546 h 17"/>
                <a:gd name="T2" fmla="*/ 0 w 44"/>
                <a:gd name="T3" fmla="*/ 162 h 17"/>
                <a:gd name="T4" fmla="*/ 136 w 44"/>
                <a:gd name="T5" fmla="*/ 445 h 17"/>
                <a:gd name="T6" fmla="*/ 136 w 44"/>
                <a:gd name="T7" fmla="*/ 324 h 17"/>
                <a:gd name="T8" fmla="*/ 197 w 44"/>
                <a:gd name="T9" fmla="*/ 413 h 17"/>
                <a:gd name="T10" fmla="*/ 197 w 44"/>
                <a:gd name="T11" fmla="*/ 353 h 17"/>
                <a:gd name="T12" fmla="*/ 271 w 44"/>
                <a:gd name="T13" fmla="*/ 413 h 17"/>
                <a:gd name="T14" fmla="*/ 239 w 44"/>
                <a:gd name="T15" fmla="*/ 191 h 17"/>
                <a:gd name="T16" fmla="*/ 374 w 44"/>
                <a:gd name="T17" fmla="*/ 353 h 17"/>
                <a:gd name="T18" fmla="*/ 332 w 44"/>
                <a:gd name="T19" fmla="*/ 222 h 17"/>
                <a:gd name="T20" fmla="*/ 468 w 44"/>
                <a:gd name="T21" fmla="*/ 353 h 17"/>
                <a:gd name="T22" fmla="*/ 468 w 44"/>
                <a:gd name="T23" fmla="*/ 292 h 17"/>
                <a:gd name="T24" fmla="*/ 574 w 44"/>
                <a:gd name="T25" fmla="*/ 353 h 17"/>
                <a:gd name="T26" fmla="*/ 500 w 44"/>
                <a:gd name="T27" fmla="*/ 222 h 17"/>
                <a:gd name="T28" fmla="*/ 500 w 44"/>
                <a:gd name="T29" fmla="*/ 60 h 17"/>
                <a:gd name="T30" fmla="*/ 739 w 44"/>
                <a:gd name="T31" fmla="*/ 324 h 17"/>
                <a:gd name="T32" fmla="*/ 678 w 44"/>
                <a:gd name="T33" fmla="*/ 102 h 17"/>
                <a:gd name="T34" fmla="*/ 842 w 44"/>
                <a:gd name="T35" fmla="*/ 292 h 17"/>
                <a:gd name="T36" fmla="*/ 800 w 44"/>
                <a:gd name="T37" fmla="*/ 130 h 17"/>
                <a:gd name="T38" fmla="*/ 978 w 44"/>
                <a:gd name="T39" fmla="*/ 222 h 17"/>
                <a:gd name="T40" fmla="*/ 907 w 44"/>
                <a:gd name="T41" fmla="*/ 130 h 17"/>
                <a:gd name="T42" fmla="*/ 1071 w 44"/>
                <a:gd name="T43" fmla="*/ 222 h 17"/>
                <a:gd name="T44" fmla="*/ 1042 w 44"/>
                <a:gd name="T45" fmla="*/ 130 h 17"/>
                <a:gd name="T46" fmla="*/ 1146 w 44"/>
                <a:gd name="T47" fmla="*/ 222 h 17"/>
                <a:gd name="T48" fmla="*/ 1113 w 44"/>
                <a:gd name="T49" fmla="*/ 32 h 17"/>
                <a:gd name="T50" fmla="*/ 1239 w 44"/>
                <a:gd name="T51" fmla="*/ 162 h 17"/>
                <a:gd name="T52" fmla="*/ 1207 w 44"/>
                <a:gd name="T53" fmla="*/ 32 h 17"/>
                <a:gd name="T54" fmla="*/ 1375 w 44"/>
                <a:gd name="T55" fmla="*/ 162 h 17"/>
                <a:gd name="T56" fmla="*/ 1314 w 44"/>
                <a:gd name="T57" fmla="*/ 32 h 17"/>
                <a:gd name="T58" fmla="*/ 1417 w 44"/>
                <a:gd name="T59" fmla="*/ 130 h 17"/>
                <a:gd name="T60" fmla="*/ 1375 w 44"/>
                <a:gd name="T61" fmla="*/ 0 h 17"/>
                <a:gd name="T62" fmla="*/ 1478 w 44"/>
                <a:gd name="T63" fmla="*/ 384 h 17"/>
                <a:gd name="T64" fmla="*/ 1375 w 44"/>
                <a:gd name="T65" fmla="*/ 384 h 17"/>
                <a:gd name="T66" fmla="*/ 842 w 44"/>
                <a:gd name="T67" fmla="*/ 445 h 17"/>
                <a:gd name="T68" fmla="*/ 303 w 44"/>
                <a:gd name="T69" fmla="*/ 546 h 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" h="17">
                  <a:moveTo>
                    <a:pt x="3" y="17"/>
                  </a:moveTo>
                  <a:cubicBezTo>
                    <a:pt x="2" y="14"/>
                    <a:pt x="0" y="9"/>
                    <a:pt x="0" y="5"/>
                  </a:cubicBezTo>
                  <a:cubicBezTo>
                    <a:pt x="0" y="8"/>
                    <a:pt x="3" y="12"/>
                    <a:pt x="4" y="14"/>
                  </a:cubicBezTo>
                  <a:cubicBezTo>
                    <a:pt x="4" y="12"/>
                    <a:pt x="3" y="11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1"/>
                    <a:pt x="7" y="8"/>
                    <a:pt x="7" y="6"/>
                  </a:cubicBezTo>
                  <a:cubicBezTo>
                    <a:pt x="8" y="7"/>
                    <a:pt x="9" y="9"/>
                    <a:pt x="11" y="11"/>
                  </a:cubicBezTo>
                  <a:cubicBezTo>
                    <a:pt x="10" y="10"/>
                    <a:pt x="10" y="9"/>
                    <a:pt x="10" y="7"/>
                  </a:cubicBezTo>
                  <a:cubicBezTo>
                    <a:pt x="11" y="9"/>
                    <a:pt x="12" y="11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10"/>
                    <a:pt x="16" y="11"/>
                    <a:pt x="17" y="11"/>
                  </a:cubicBezTo>
                  <a:cubicBezTo>
                    <a:pt x="17" y="10"/>
                    <a:pt x="16" y="9"/>
                    <a:pt x="15" y="7"/>
                  </a:cubicBezTo>
                  <a:cubicBezTo>
                    <a:pt x="15" y="6"/>
                    <a:pt x="15" y="4"/>
                    <a:pt x="15" y="2"/>
                  </a:cubicBezTo>
                  <a:cubicBezTo>
                    <a:pt x="16" y="5"/>
                    <a:pt x="19" y="10"/>
                    <a:pt x="22" y="10"/>
                  </a:cubicBezTo>
                  <a:cubicBezTo>
                    <a:pt x="20" y="8"/>
                    <a:pt x="19" y="5"/>
                    <a:pt x="20" y="3"/>
                  </a:cubicBezTo>
                  <a:cubicBezTo>
                    <a:pt x="21" y="4"/>
                    <a:pt x="22" y="8"/>
                    <a:pt x="25" y="9"/>
                  </a:cubicBezTo>
                  <a:cubicBezTo>
                    <a:pt x="25" y="7"/>
                    <a:pt x="24" y="6"/>
                    <a:pt x="24" y="4"/>
                  </a:cubicBezTo>
                  <a:cubicBezTo>
                    <a:pt x="25" y="5"/>
                    <a:pt x="27" y="7"/>
                    <a:pt x="29" y="7"/>
                  </a:cubicBezTo>
                  <a:cubicBezTo>
                    <a:pt x="28" y="6"/>
                    <a:pt x="28" y="5"/>
                    <a:pt x="27" y="4"/>
                  </a:cubicBezTo>
                  <a:cubicBezTo>
                    <a:pt x="29" y="6"/>
                    <a:pt x="30" y="7"/>
                    <a:pt x="32" y="7"/>
                  </a:cubicBezTo>
                  <a:cubicBezTo>
                    <a:pt x="32" y="6"/>
                    <a:pt x="31" y="5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5" y="5"/>
                    <a:pt x="33" y="3"/>
                    <a:pt x="33" y="1"/>
                  </a:cubicBezTo>
                  <a:cubicBezTo>
                    <a:pt x="34" y="2"/>
                    <a:pt x="35" y="4"/>
                    <a:pt x="37" y="5"/>
                  </a:cubicBezTo>
                  <a:cubicBezTo>
                    <a:pt x="37" y="4"/>
                    <a:pt x="36" y="2"/>
                    <a:pt x="36" y="1"/>
                  </a:cubicBezTo>
                  <a:cubicBezTo>
                    <a:pt x="37" y="2"/>
                    <a:pt x="39" y="4"/>
                    <a:pt x="41" y="5"/>
                  </a:cubicBezTo>
                  <a:cubicBezTo>
                    <a:pt x="41" y="3"/>
                    <a:pt x="40" y="3"/>
                    <a:pt x="39" y="1"/>
                  </a:cubicBezTo>
                  <a:cubicBezTo>
                    <a:pt x="40" y="2"/>
                    <a:pt x="41" y="3"/>
                    <a:pt x="42" y="4"/>
                  </a:cubicBezTo>
                  <a:cubicBezTo>
                    <a:pt x="42" y="3"/>
                    <a:pt x="41" y="2"/>
                    <a:pt x="41" y="0"/>
                  </a:cubicBezTo>
                  <a:cubicBezTo>
                    <a:pt x="40" y="4"/>
                    <a:pt x="43" y="9"/>
                    <a:pt x="44" y="12"/>
                  </a:cubicBezTo>
                  <a:cubicBezTo>
                    <a:pt x="43" y="12"/>
                    <a:pt x="42" y="12"/>
                    <a:pt x="41" y="12"/>
                  </a:cubicBezTo>
                  <a:cubicBezTo>
                    <a:pt x="35" y="12"/>
                    <a:pt x="30" y="13"/>
                    <a:pt x="25" y="14"/>
                  </a:cubicBezTo>
                  <a:cubicBezTo>
                    <a:pt x="20" y="15"/>
                    <a:pt x="14" y="15"/>
                    <a:pt x="9" y="17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03">
              <a:extLst>
                <a:ext uri="{FF2B5EF4-FFF2-40B4-BE49-F238E27FC236}">
                  <a16:creationId xmlns:a16="http://schemas.microsoft.com/office/drawing/2014/main" id="{C38C56D9-197A-4784-A876-33580BFB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21"/>
              <a:ext cx="213" cy="97"/>
            </a:xfrm>
            <a:custGeom>
              <a:avLst/>
              <a:gdLst>
                <a:gd name="T0" fmla="*/ 0 w 66"/>
                <a:gd name="T1" fmla="*/ 0 h 30"/>
                <a:gd name="T2" fmla="*/ 168 w 66"/>
                <a:gd name="T3" fmla="*/ 333 h 30"/>
                <a:gd name="T4" fmla="*/ 168 w 66"/>
                <a:gd name="T5" fmla="*/ 197 h 30"/>
                <a:gd name="T6" fmla="*/ 239 w 66"/>
                <a:gd name="T7" fmla="*/ 333 h 30"/>
                <a:gd name="T8" fmla="*/ 239 w 66"/>
                <a:gd name="T9" fmla="*/ 272 h 30"/>
                <a:gd name="T10" fmla="*/ 332 w 66"/>
                <a:gd name="T11" fmla="*/ 333 h 30"/>
                <a:gd name="T12" fmla="*/ 332 w 66"/>
                <a:gd name="T13" fmla="*/ 272 h 30"/>
                <a:gd name="T14" fmla="*/ 439 w 66"/>
                <a:gd name="T15" fmla="*/ 440 h 30"/>
                <a:gd name="T16" fmla="*/ 439 w 66"/>
                <a:gd name="T17" fmla="*/ 304 h 30"/>
                <a:gd name="T18" fmla="*/ 604 w 66"/>
                <a:gd name="T19" fmla="*/ 511 h 30"/>
                <a:gd name="T20" fmla="*/ 604 w 66"/>
                <a:gd name="T21" fmla="*/ 304 h 30"/>
                <a:gd name="T22" fmla="*/ 771 w 66"/>
                <a:gd name="T23" fmla="*/ 543 h 30"/>
                <a:gd name="T24" fmla="*/ 771 w 66"/>
                <a:gd name="T25" fmla="*/ 304 h 30"/>
                <a:gd name="T26" fmla="*/ 907 w 66"/>
                <a:gd name="T27" fmla="*/ 543 h 30"/>
                <a:gd name="T28" fmla="*/ 907 w 66"/>
                <a:gd name="T29" fmla="*/ 375 h 30"/>
                <a:gd name="T30" fmla="*/ 978 w 66"/>
                <a:gd name="T31" fmla="*/ 511 h 30"/>
                <a:gd name="T32" fmla="*/ 978 w 66"/>
                <a:gd name="T33" fmla="*/ 440 h 30"/>
                <a:gd name="T34" fmla="*/ 1042 w 66"/>
                <a:gd name="T35" fmla="*/ 511 h 30"/>
                <a:gd name="T36" fmla="*/ 1042 w 66"/>
                <a:gd name="T37" fmla="*/ 440 h 30"/>
                <a:gd name="T38" fmla="*/ 1146 w 66"/>
                <a:gd name="T39" fmla="*/ 576 h 30"/>
                <a:gd name="T40" fmla="*/ 1146 w 66"/>
                <a:gd name="T41" fmla="*/ 472 h 30"/>
                <a:gd name="T42" fmla="*/ 1207 w 66"/>
                <a:gd name="T43" fmla="*/ 543 h 30"/>
                <a:gd name="T44" fmla="*/ 1178 w 66"/>
                <a:gd name="T45" fmla="*/ 472 h 30"/>
                <a:gd name="T46" fmla="*/ 1314 w 66"/>
                <a:gd name="T47" fmla="*/ 637 h 30"/>
                <a:gd name="T48" fmla="*/ 1314 w 66"/>
                <a:gd name="T49" fmla="*/ 511 h 30"/>
                <a:gd name="T50" fmla="*/ 1510 w 66"/>
                <a:gd name="T51" fmla="*/ 773 h 30"/>
                <a:gd name="T52" fmla="*/ 1510 w 66"/>
                <a:gd name="T53" fmla="*/ 576 h 30"/>
                <a:gd name="T54" fmla="*/ 1614 w 66"/>
                <a:gd name="T55" fmla="*/ 744 h 30"/>
                <a:gd name="T56" fmla="*/ 1614 w 66"/>
                <a:gd name="T57" fmla="*/ 637 h 30"/>
                <a:gd name="T58" fmla="*/ 1720 w 66"/>
                <a:gd name="T59" fmla="*/ 744 h 30"/>
                <a:gd name="T60" fmla="*/ 1720 w 66"/>
                <a:gd name="T61" fmla="*/ 679 h 30"/>
                <a:gd name="T62" fmla="*/ 1885 w 66"/>
                <a:gd name="T63" fmla="*/ 879 h 30"/>
                <a:gd name="T64" fmla="*/ 1852 w 66"/>
                <a:gd name="T65" fmla="*/ 744 h 30"/>
                <a:gd name="T66" fmla="*/ 1978 w 66"/>
                <a:gd name="T67" fmla="*/ 879 h 30"/>
                <a:gd name="T68" fmla="*/ 1978 w 66"/>
                <a:gd name="T69" fmla="*/ 773 h 30"/>
                <a:gd name="T70" fmla="*/ 2053 w 66"/>
                <a:gd name="T71" fmla="*/ 879 h 30"/>
                <a:gd name="T72" fmla="*/ 2053 w 66"/>
                <a:gd name="T73" fmla="*/ 847 h 30"/>
                <a:gd name="T74" fmla="*/ 2188 w 66"/>
                <a:gd name="T75" fmla="*/ 1015 h 30"/>
                <a:gd name="T76" fmla="*/ 2020 w 66"/>
                <a:gd name="T77" fmla="*/ 543 h 30"/>
                <a:gd name="T78" fmla="*/ 1239 w 66"/>
                <a:gd name="T79" fmla="*/ 272 h 30"/>
                <a:gd name="T80" fmla="*/ 707 w 66"/>
                <a:gd name="T81" fmla="*/ 197 h 30"/>
                <a:gd name="T82" fmla="*/ 239 w 66"/>
                <a:gd name="T83" fmla="*/ 61 h 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6" h="30"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6" y="7"/>
                    <a:pt x="6" y="9"/>
                    <a:pt x="7" y="10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0" y="10"/>
                    <a:pt x="10" y="9"/>
                    <a:pt x="10" y="8"/>
                  </a:cubicBezTo>
                  <a:cubicBezTo>
                    <a:pt x="11" y="9"/>
                    <a:pt x="12" y="11"/>
                    <a:pt x="13" y="13"/>
                  </a:cubicBezTo>
                  <a:cubicBezTo>
                    <a:pt x="13" y="11"/>
                    <a:pt x="13" y="10"/>
                    <a:pt x="13" y="9"/>
                  </a:cubicBezTo>
                  <a:cubicBezTo>
                    <a:pt x="15" y="11"/>
                    <a:pt x="16" y="13"/>
                    <a:pt x="18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9" y="11"/>
                    <a:pt x="22" y="13"/>
                    <a:pt x="23" y="16"/>
                  </a:cubicBezTo>
                  <a:cubicBezTo>
                    <a:pt x="23" y="14"/>
                    <a:pt x="22" y="11"/>
                    <a:pt x="23" y="9"/>
                  </a:cubicBezTo>
                  <a:cubicBezTo>
                    <a:pt x="24" y="11"/>
                    <a:pt x="26" y="14"/>
                    <a:pt x="27" y="16"/>
                  </a:cubicBezTo>
                  <a:cubicBezTo>
                    <a:pt x="27" y="14"/>
                    <a:pt x="26" y="13"/>
                    <a:pt x="27" y="11"/>
                  </a:cubicBezTo>
                  <a:cubicBezTo>
                    <a:pt x="28" y="12"/>
                    <a:pt x="29" y="14"/>
                    <a:pt x="29" y="15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30" y="13"/>
                    <a:pt x="30" y="14"/>
                    <a:pt x="31" y="15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2" y="14"/>
                    <a:pt x="33" y="16"/>
                    <a:pt x="34" y="17"/>
                  </a:cubicBezTo>
                  <a:cubicBezTo>
                    <a:pt x="34" y="16"/>
                    <a:pt x="34" y="15"/>
                    <a:pt x="34" y="14"/>
                  </a:cubicBezTo>
                  <a:cubicBezTo>
                    <a:pt x="34" y="15"/>
                    <a:pt x="35" y="15"/>
                    <a:pt x="36" y="16"/>
                  </a:cubicBezTo>
                  <a:cubicBezTo>
                    <a:pt x="36" y="15"/>
                    <a:pt x="36" y="15"/>
                    <a:pt x="35" y="14"/>
                  </a:cubicBezTo>
                  <a:cubicBezTo>
                    <a:pt x="37" y="16"/>
                    <a:pt x="38" y="18"/>
                    <a:pt x="39" y="19"/>
                  </a:cubicBezTo>
                  <a:cubicBezTo>
                    <a:pt x="40" y="17"/>
                    <a:pt x="39" y="16"/>
                    <a:pt x="39" y="15"/>
                  </a:cubicBezTo>
                  <a:cubicBezTo>
                    <a:pt x="40" y="18"/>
                    <a:pt x="44" y="20"/>
                    <a:pt x="45" y="23"/>
                  </a:cubicBezTo>
                  <a:cubicBezTo>
                    <a:pt x="45" y="21"/>
                    <a:pt x="45" y="19"/>
                    <a:pt x="45" y="17"/>
                  </a:cubicBezTo>
                  <a:cubicBezTo>
                    <a:pt x="45" y="19"/>
                    <a:pt x="48" y="20"/>
                    <a:pt x="48" y="22"/>
                  </a:cubicBezTo>
                  <a:cubicBezTo>
                    <a:pt x="48" y="21"/>
                    <a:pt x="48" y="20"/>
                    <a:pt x="48" y="19"/>
                  </a:cubicBezTo>
                  <a:cubicBezTo>
                    <a:pt x="49" y="20"/>
                    <a:pt x="50" y="21"/>
                    <a:pt x="51" y="22"/>
                  </a:cubicBezTo>
                  <a:cubicBezTo>
                    <a:pt x="51" y="22"/>
                    <a:pt x="51" y="21"/>
                    <a:pt x="51" y="20"/>
                  </a:cubicBezTo>
                  <a:cubicBezTo>
                    <a:pt x="53" y="21"/>
                    <a:pt x="54" y="24"/>
                    <a:pt x="56" y="26"/>
                  </a:cubicBezTo>
                  <a:cubicBezTo>
                    <a:pt x="56" y="25"/>
                    <a:pt x="55" y="23"/>
                    <a:pt x="55" y="22"/>
                  </a:cubicBezTo>
                  <a:cubicBezTo>
                    <a:pt x="56" y="24"/>
                    <a:pt x="58" y="24"/>
                    <a:pt x="59" y="26"/>
                  </a:cubicBezTo>
                  <a:cubicBezTo>
                    <a:pt x="59" y="25"/>
                    <a:pt x="59" y="24"/>
                    <a:pt x="59" y="23"/>
                  </a:cubicBezTo>
                  <a:cubicBezTo>
                    <a:pt x="60" y="24"/>
                    <a:pt x="60" y="25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3" y="26"/>
                    <a:pt x="64" y="28"/>
                    <a:pt x="65" y="30"/>
                  </a:cubicBezTo>
                  <a:cubicBezTo>
                    <a:pt x="66" y="26"/>
                    <a:pt x="63" y="18"/>
                    <a:pt x="60" y="16"/>
                  </a:cubicBezTo>
                  <a:cubicBezTo>
                    <a:pt x="54" y="12"/>
                    <a:pt x="44" y="10"/>
                    <a:pt x="37" y="8"/>
                  </a:cubicBezTo>
                  <a:cubicBezTo>
                    <a:pt x="32" y="8"/>
                    <a:pt x="27" y="7"/>
                    <a:pt x="21" y="6"/>
                  </a:cubicBezTo>
                  <a:cubicBezTo>
                    <a:pt x="17" y="5"/>
                    <a:pt x="11" y="3"/>
                    <a:pt x="7" y="2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04">
              <a:extLst>
                <a:ext uri="{FF2B5EF4-FFF2-40B4-BE49-F238E27FC236}">
                  <a16:creationId xmlns:a16="http://schemas.microsoft.com/office/drawing/2014/main" id="{6875F23B-5DA1-44D3-9CD3-B528569E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559"/>
              <a:ext cx="400" cy="138"/>
            </a:xfrm>
            <a:custGeom>
              <a:avLst/>
              <a:gdLst>
                <a:gd name="T0" fmla="*/ 4161 w 124"/>
                <a:gd name="T1" fmla="*/ 1287 h 43"/>
                <a:gd name="T2" fmla="*/ 3923 w 124"/>
                <a:gd name="T3" fmla="*/ 1287 h 43"/>
                <a:gd name="T4" fmla="*/ 3319 w 124"/>
                <a:gd name="T5" fmla="*/ 1258 h 43"/>
                <a:gd name="T6" fmla="*/ 3152 w 124"/>
                <a:gd name="T7" fmla="*/ 1226 h 43"/>
                <a:gd name="T8" fmla="*/ 3090 w 124"/>
                <a:gd name="T9" fmla="*/ 1226 h 43"/>
                <a:gd name="T10" fmla="*/ 3090 w 124"/>
                <a:gd name="T11" fmla="*/ 1287 h 43"/>
                <a:gd name="T12" fmla="*/ 3090 w 124"/>
                <a:gd name="T13" fmla="*/ 1226 h 43"/>
                <a:gd name="T14" fmla="*/ 2352 w 124"/>
                <a:gd name="T15" fmla="*/ 854 h 43"/>
                <a:gd name="T16" fmla="*/ 1945 w 124"/>
                <a:gd name="T17" fmla="*/ 401 h 43"/>
                <a:gd name="T18" fmla="*/ 1716 w 124"/>
                <a:gd name="T19" fmla="*/ 61 h 43"/>
                <a:gd name="T20" fmla="*/ 1539 w 124"/>
                <a:gd name="T21" fmla="*/ 0 h 43"/>
                <a:gd name="T22" fmla="*/ 1342 w 124"/>
                <a:gd name="T23" fmla="*/ 0 h 43"/>
                <a:gd name="T24" fmla="*/ 1010 w 124"/>
                <a:gd name="T25" fmla="*/ 0 h 43"/>
                <a:gd name="T26" fmla="*/ 571 w 124"/>
                <a:gd name="T27" fmla="*/ 135 h 43"/>
                <a:gd name="T28" fmla="*/ 0 w 124"/>
                <a:gd name="T29" fmla="*/ 793 h 43"/>
                <a:gd name="T30" fmla="*/ 103 w 124"/>
                <a:gd name="T31" fmla="*/ 854 h 43"/>
                <a:gd name="T32" fmla="*/ 135 w 124"/>
                <a:gd name="T33" fmla="*/ 825 h 43"/>
                <a:gd name="T34" fmla="*/ 365 w 124"/>
                <a:gd name="T35" fmla="*/ 433 h 43"/>
                <a:gd name="T36" fmla="*/ 635 w 124"/>
                <a:gd name="T37" fmla="*/ 228 h 43"/>
                <a:gd name="T38" fmla="*/ 1010 w 124"/>
                <a:gd name="T39" fmla="*/ 135 h 43"/>
                <a:gd name="T40" fmla="*/ 1342 w 124"/>
                <a:gd name="T41" fmla="*/ 135 h 43"/>
                <a:gd name="T42" fmla="*/ 1510 w 124"/>
                <a:gd name="T43" fmla="*/ 135 h 43"/>
                <a:gd name="T44" fmla="*/ 1674 w 124"/>
                <a:gd name="T45" fmla="*/ 196 h 43"/>
                <a:gd name="T46" fmla="*/ 1842 w 124"/>
                <a:gd name="T47" fmla="*/ 462 h 43"/>
                <a:gd name="T48" fmla="*/ 2277 w 124"/>
                <a:gd name="T49" fmla="*/ 956 h 43"/>
                <a:gd name="T50" fmla="*/ 3058 w 124"/>
                <a:gd name="T51" fmla="*/ 1361 h 43"/>
                <a:gd name="T52" fmla="*/ 3058 w 124"/>
                <a:gd name="T53" fmla="*/ 1361 h 43"/>
                <a:gd name="T54" fmla="*/ 3058 w 124"/>
                <a:gd name="T55" fmla="*/ 1361 h 43"/>
                <a:gd name="T56" fmla="*/ 3923 w 124"/>
                <a:gd name="T57" fmla="*/ 1422 h 43"/>
                <a:gd name="T58" fmla="*/ 4161 w 124"/>
                <a:gd name="T59" fmla="*/ 1422 h 43"/>
                <a:gd name="T60" fmla="*/ 4161 w 124"/>
                <a:gd name="T61" fmla="*/ 128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4" h="43">
                  <a:moveTo>
                    <a:pt x="124" y="39"/>
                  </a:moveTo>
                  <a:cubicBezTo>
                    <a:pt x="122" y="39"/>
                    <a:pt x="119" y="39"/>
                    <a:pt x="117" y="39"/>
                  </a:cubicBezTo>
                  <a:cubicBezTo>
                    <a:pt x="110" y="39"/>
                    <a:pt x="104" y="39"/>
                    <a:pt x="99" y="38"/>
                  </a:cubicBezTo>
                  <a:cubicBezTo>
                    <a:pt x="97" y="38"/>
                    <a:pt x="95" y="37"/>
                    <a:pt x="94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82" y="33"/>
                    <a:pt x="76" y="30"/>
                    <a:pt x="70" y="26"/>
                  </a:cubicBezTo>
                  <a:cubicBezTo>
                    <a:pt x="65" y="22"/>
                    <a:pt x="62" y="18"/>
                    <a:pt x="58" y="12"/>
                  </a:cubicBezTo>
                  <a:cubicBezTo>
                    <a:pt x="56" y="7"/>
                    <a:pt x="54" y="4"/>
                    <a:pt x="51" y="2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37" y="0"/>
                    <a:pt x="34" y="0"/>
                    <a:pt x="30" y="0"/>
                  </a:cubicBezTo>
                  <a:cubicBezTo>
                    <a:pt x="25" y="0"/>
                    <a:pt x="20" y="1"/>
                    <a:pt x="17" y="4"/>
                  </a:cubicBezTo>
                  <a:cubicBezTo>
                    <a:pt x="5" y="11"/>
                    <a:pt x="0" y="24"/>
                    <a:pt x="0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7" y="19"/>
                    <a:pt x="11" y="13"/>
                  </a:cubicBezTo>
                  <a:cubicBezTo>
                    <a:pt x="14" y="11"/>
                    <a:pt x="16" y="8"/>
                    <a:pt x="19" y="7"/>
                  </a:cubicBezTo>
                  <a:cubicBezTo>
                    <a:pt x="22" y="5"/>
                    <a:pt x="26" y="4"/>
                    <a:pt x="30" y="4"/>
                  </a:cubicBezTo>
                  <a:cubicBezTo>
                    <a:pt x="34" y="4"/>
                    <a:pt x="37" y="4"/>
                    <a:pt x="40" y="4"/>
                  </a:cubicBezTo>
                  <a:cubicBezTo>
                    <a:pt x="42" y="4"/>
                    <a:pt x="44" y="4"/>
                    <a:pt x="45" y="4"/>
                  </a:cubicBezTo>
                  <a:cubicBezTo>
                    <a:pt x="47" y="4"/>
                    <a:pt x="48" y="5"/>
                    <a:pt x="50" y="6"/>
                  </a:cubicBezTo>
                  <a:cubicBezTo>
                    <a:pt x="51" y="8"/>
                    <a:pt x="53" y="10"/>
                    <a:pt x="55" y="14"/>
                  </a:cubicBezTo>
                  <a:cubicBezTo>
                    <a:pt x="58" y="20"/>
                    <a:pt x="62" y="25"/>
                    <a:pt x="68" y="29"/>
                  </a:cubicBezTo>
                  <a:cubicBezTo>
                    <a:pt x="74" y="33"/>
                    <a:pt x="81" y="37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41"/>
                    <a:pt x="103" y="43"/>
                    <a:pt x="117" y="43"/>
                  </a:cubicBezTo>
                  <a:cubicBezTo>
                    <a:pt x="119" y="43"/>
                    <a:pt x="122" y="43"/>
                    <a:pt x="124" y="43"/>
                  </a:cubicBezTo>
                  <a:lnTo>
                    <a:pt x="124" y="3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05">
              <a:extLst>
                <a:ext uri="{FF2B5EF4-FFF2-40B4-BE49-F238E27FC236}">
                  <a16:creationId xmlns:a16="http://schemas.microsoft.com/office/drawing/2014/main" id="{5B4002E9-C0F5-4A20-8759-A944676B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636"/>
              <a:ext cx="2255" cy="1044"/>
            </a:xfrm>
            <a:custGeom>
              <a:avLst/>
              <a:gdLst>
                <a:gd name="T0" fmla="*/ 23297 w 700"/>
                <a:gd name="T1" fmla="*/ 0 h 324"/>
                <a:gd name="T2" fmla="*/ 23265 w 700"/>
                <a:gd name="T3" fmla="*/ 32 h 324"/>
                <a:gd name="T4" fmla="*/ 22998 w 700"/>
                <a:gd name="T5" fmla="*/ 467 h 324"/>
                <a:gd name="T6" fmla="*/ 22998 w 700"/>
                <a:gd name="T7" fmla="*/ 467 h 324"/>
                <a:gd name="T8" fmla="*/ 22560 w 700"/>
                <a:gd name="T9" fmla="*/ 664 h 324"/>
                <a:gd name="T10" fmla="*/ 20392 w 700"/>
                <a:gd name="T11" fmla="*/ 1444 h 324"/>
                <a:gd name="T12" fmla="*/ 19055 w 700"/>
                <a:gd name="T13" fmla="*/ 1808 h 324"/>
                <a:gd name="T14" fmla="*/ 17985 w 700"/>
                <a:gd name="T15" fmla="*/ 2243 h 324"/>
                <a:gd name="T16" fmla="*/ 16884 w 700"/>
                <a:gd name="T17" fmla="*/ 2906 h 324"/>
                <a:gd name="T18" fmla="*/ 15682 w 700"/>
                <a:gd name="T19" fmla="*/ 3551 h 324"/>
                <a:gd name="T20" fmla="*/ 14809 w 700"/>
                <a:gd name="T21" fmla="*/ 3851 h 324"/>
                <a:gd name="T22" fmla="*/ 10805 w 700"/>
                <a:gd name="T23" fmla="*/ 5056 h 324"/>
                <a:gd name="T24" fmla="*/ 8923 w 700"/>
                <a:gd name="T25" fmla="*/ 5616 h 324"/>
                <a:gd name="T26" fmla="*/ 6185 w 700"/>
                <a:gd name="T27" fmla="*/ 6022 h 324"/>
                <a:gd name="T28" fmla="*/ 4246 w 700"/>
                <a:gd name="T29" fmla="*/ 6055 h 324"/>
                <a:gd name="T30" fmla="*/ 1607 w 700"/>
                <a:gd name="T31" fmla="*/ 6055 h 324"/>
                <a:gd name="T32" fmla="*/ 1140 w 700"/>
                <a:gd name="T33" fmla="*/ 6055 h 324"/>
                <a:gd name="T34" fmla="*/ 902 w 700"/>
                <a:gd name="T35" fmla="*/ 6055 h 324"/>
                <a:gd name="T36" fmla="*/ 406 w 700"/>
                <a:gd name="T37" fmla="*/ 6187 h 324"/>
                <a:gd name="T38" fmla="*/ 61 w 700"/>
                <a:gd name="T39" fmla="*/ 6625 h 324"/>
                <a:gd name="T40" fmla="*/ 0 w 700"/>
                <a:gd name="T41" fmla="*/ 7028 h 324"/>
                <a:gd name="T42" fmla="*/ 61 w 700"/>
                <a:gd name="T43" fmla="*/ 7256 h 324"/>
                <a:gd name="T44" fmla="*/ 197 w 700"/>
                <a:gd name="T45" fmla="*/ 7495 h 324"/>
                <a:gd name="T46" fmla="*/ 364 w 700"/>
                <a:gd name="T47" fmla="*/ 7891 h 324"/>
                <a:gd name="T48" fmla="*/ 364 w 700"/>
                <a:gd name="T49" fmla="*/ 7891 h 324"/>
                <a:gd name="T50" fmla="*/ 364 w 700"/>
                <a:gd name="T51" fmla="*/ 7891 h 324"/>
                <a:gd name="T52" fmla="*/ 966 w 700"/>
                <a:gd name="T53" fmla="*/ 9270 h 324"/>
                <a:gd name="T54" fmla="*/ 1401 w 700"/>
                <a:gd name="T55" fmla="*/ 10237 h 324"/>
                <a:gd name="T56" fmla="*/ 1566 w 700"/>
                <a:gd name="T57" fmla="*/ 10672 h 324"/>
                <a:gd name="T58" fmla="*/ 1640 w 700"/>
                <a:gd name="T59" fmla="*/ 10840 h 324"/>
                <a:gd name="T60" fmla="*/ 1743 w 700"/>
                <a:gd name="T61" fmla="*/ 10807 h 324"/>
                <a:gd name="T62" fmla="*/ 1537 w 700"/>
                <a:gd name="T63" fmla="*/ 10176 h 324"/>
                <a:gd name="T64" fmla="*/ 1070 w 700"/>
                <a:gd name="T65" fmla="*/ 9199 h 324"/>
                <a:gd name="T66" fmla="*/ 467 w 700"/>
                <a:gd name="T67" fmla="*/ 7859 h 324"/>
                <a:gd name="T68" fmla="*/ 435 w 700"/>
                <a:gd name="T69" fmla="*/ 7859 h 324"/>
                <a:gd name="T70" fmla="*/ 499 w 700"/>
                <a:gd name="T71" fmla="*/ 7859 h 324"/>
                <a:gd name="T72" fmla="*/ 271 w 700"/>
                <a:gd name="T73" fmla="*/ 7331 h 324"/>
                <a:gd name="T74" fmla="*/ 168 w 700"/>
                <a:gd name="T75" fmla="*/ 7195 h 324"/>
                <a:gd name="T76" fmla="*/ 135 w 700"/>
                <a:gd name="T77" fmla="*/ 7028 h 324"/>
                <a:gd name="T78" fmla="*/ 197 w 700"/>
                <a:gd name="T79" fmla="*/ 6654 h 324"/>
                <a:gd name="T80" fmla="*/ 467 w 700"/>
                <a:gd name="T81" fmla="*/ 6322 h 324"/>
                <a:gd name="T82" fmla="*/ 902 w 700"/>
                <a:gd name="T83" fmla="*/ 6187 h 324"/>
                <a:gd name="T84" fmla="*/ 1140 w 700"/>
                <a:gd name="T85" fmla="*/ 6187 h 324"/>
                <a:gd name="T86" fmla="*/ 1607 w 700"/>
                <a:gd name="T87" fmla="*/ 6187 h 324"/>
                <a:gd name="T88" fmla="*/ 4246 w 700"/>
                <a:gd name="T89" fmla="*/ 6187 h 324"/>
                <a:gd name="T90" fmla="*/ 6217 w 700"/>
                <a:gd name="T91" fmla="*/ 6158 h 324"/>
                <a:gd name="T92" fmla="*/ 8956 w 700"/>
                <a:gd name="T93" fmla="*/ 5752 h 324"/>
                <a:gd name="T94" fmla="*/ 10834 w 700"/>
                <a:gd name="T95" fmla="*/ 5181 h 324"/>
                <a:gd name="T96" fmla="*/ 13375 w 700"/>
                <a:gd name="T97" fmla="*/ 4453 h 324"/>
                <a:gd name="T98" fmla="*/ 14841 w 700"/>
                <a:gd name="T99" fmla="*/ 3976 h 324"/>
                <a:gd name="T100" fmla="*/ 15743 w 700"/>
                <a:gd name="T101" fmla="*/ 3644 h 324"/>
                <a:gd name="T102" fmla="*/ 16948 w 700"/>
                <a:gd name="T103" fmla="*/ 3042 h 324"/>
                <a:gd name="T104" fmla="*/ 18056 w 700"/>
                <a:gd name="T105" fmla="*/ 2346 h 324"/>
                <a:gd name="T106" fmla="*/ 19084 w 700"/>
                <a:gd name="T107" fmla="*/ 1943 h 324"/>
                <a:gd name="T108" fmla="*/ 20424 w 700"/>
                <a:gd name="T109" fmla="*/ 1569 h 324"/>
                <a:gd name="T110" fmla="*/ 22031 w 700"/>
                <a:gd name="T111" fmla="*/ 1038 h 324"/>
                <a:gd name="T112" fmla="*/ 22737 w 700"/>
                <a:gd name="T113" fmla="*/ 767 h 324"/>
                <a:gd name="T114" fmla="*/ 22966 w 700"/>
                <a:gd name="T115" fmla="*/ 635 h 324"/>
                <a:gd name="T116" fmla="*/ 23069 w 700"/>
                <a:gd name="T117" fmla="*/ 603 h 324"/>
                <a:gd name="T118" fmla="*/ 23101 w 700"/>
                <a:gd name="T119" fmla="*/ 541 h 324"/>
                <a:gd name="T120" fmla="*/ 23297 w 700"/>
                <a:gd name="T121" fmla="*/ 238 h 324"/>
                <a:gd name="T122" fmla="*/ 23400 w 700"/>
                <a:gd name="T123" fmla="*/ 61 h 324"/>
                <a:gd name="T124" fmla="*/ 23297 w 700"/>
                <a:gd name="T125" fmla="*/ 0 h 3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00" h="324">
                  <a:moveTo>
                    <a:pt x="697" y="0"/>
                  </a:moveTo>
                  <a:cubicBezTo>
                    <a:pt x="697" y="0"/>
                    <a:pt x="697" y="0"/>
                    <a:pt x="696" y="1"/>
                  </a:cubicBezTo>
                  <a:cubicBezTo>
                    <a:pt x="694" y="4"/>
                    <a:pt x="691" y="10"/>
                    <a:pt x="688" y="14"/>
                  </a:cubicBezTo>
                  <a:cubicBezTo>
                    <a:pt x="688" y="14"/>
                    <a:pt x="688" y="14"/>
                    <a:pt x="688" y="14"/>
                  </a:cubicBezTo>
                  <a:cubicBezTo>
                    <a:pt x="686" y="16"/>
                    <a:pt x="681" y="18"/>
                    <a:pt x="675" y="20"/>
                  </a:cubicBezTo>
                  <a:cubicBezTo>
                    <a:pt x="658" y="28"/>
                    <a:pt x="627" y="39"/>
                    <a:pt x="610" y="43"/>
                  </a:cubicBezTo>
                  <a:cubicBezTo>
                    <a:pt x="598" y="47"/>
                    <a:pt x="583" y="50"/>
                    <a:pt x="570" y="54"/>
                  </a:cubicBezTo>
                  <a:cubicBezTo>
                    <a:pt x="556" y="58"/>
                    <a:pt x="544" y="62"/>
                    <a:pt x="538" y="67"/>
                  </a:cubicBezTo>
                  <a:cubicBezTo>
                    <a:pt x="532" y="72"/>
                    <a:pt x="519" y="80"/>
                    <a:pt x="505" y="87"/>
                  </a:cubicBezTo>
                  <a:cubicBezTo>
                    <a:pt x="492" y="95"/>
                    <a:pt x="477" y="102"/>
                    <a:pt x="469" y="106"/>
                  </a:cubicBezTo>
                  <a:cubicBezTo>
                    <a:pt x="465" y="108"/>
                    <a:pt x="455" y="111"/>
                    <a:pt x="443" y="115"/>
                  </a:cubicBezTo>
                  <a:cubicBezTo>
                    <a:pt x="405" y="128"/>
                    <a:pt x="341" y="147"/>
                    <a:pt x="323" y="151"/>
                  </a:cubicBezTo>
                  <a:cubicBezTo>
                    <a:pt x="299" y="157"/>
                    <a:pt x="285" y="163"/>
                    <a:pt x="267" y="168"/>
                  </a:cubicBezTo>
                  <a:cubicBezTo>
                    <a:pt x="250" y="173"/>
                    <a:pt x="213" y="178"/>
                    <a:pt x="185" y="180"/>
                  </a:cubicBezTo>
                  <a:cubicBezTo>
                    <a:pt x="175" y="181"/>
                    <a:pt x="152" y="181"/>
                    <a:pt x="127" y="181"/>
                  </a:cubicBezTo>
                  <a:cubicBezTo>
                    <a:pt x="99" y="181"/>
                    <a:pt x="68" y="181"/>
                    <a:pt x="48" y="181"/>
                  </a:cubicBezTo>
                  <a:cubicBezTo>
                    <a:pt x="43" y="181"/>
                    <a:pt x="38" y="181"/>
                    <a:pt x="34" y="181"/>
                  </a:cubicBezTo>
                  <a:cubicBezTo>
                    <a:pt x="30" y="181"/>
                    <a:pt x="28" y="181"/>
                    <a:pt x="27" y="181"/>
                  </a:cubicBezTo>
                  <a:cubicBezTo>
                    <a:pt x="22" y="182"/>
                    <a:pt x="17" y="183"/>
                    <a:pt x="12" y="185"/>
                  </a:cubicBezTo>
                  <a:cubicBezTo>
                    <a:pt x="8" y="188"/>
                    <a:pt x="4" y="192"/>
                    <a:pt x="2" y="198"/>
                  </a:cubicBezTo>
                  <a:cubicBezTo>
                    <a:pt x="1" y="203"/>
                    <a:pt x="0" y="207"/>
                    <a:pt x="0" y="210"/>
                  </a:cubicBezTo>
                  <a:cubicBezTo>
                    <a:pt x="0" y="213"/>
                    <a:pt x="1" y="215"/>
                    <a:pt x="2" y="217"/>
                  </a:cubicBezTo>
                  <a:cubicBezTo>
                    <a:pt x="3" y="219"/>
                    <a:pt x="4" y="221"/>
                    <a:pt x="6" y="224"/>
                  </a:cubicBezTo>
                  <a:cubicBezTo>
                    <a:pt x="8" y="227"/>
                    <a:pt x="9" y="230"/>
                    <a:pt x="11" y="236"/>
                  </a:cubicBezTo>
                  <a:cubicBezTo>
                    <a:pt x="11" y="236"/>
                    <a:pt x="11" y="236"/>
                    <a:pt x="11" y="236"/>
                  </a:cubicBezTo>
                  <a:cubicBezTo>
                    <a:pt x="11" y="236"/>
                    <a:pt x="11" y="236"/>
                    <a:pt x="11" y="236"/>
                  </a:cubicBezTo>
                  <a:cubicBezTo>
                    <a:pt x="16" y="250"/>
                    <a:pt x="21" y="263"/>
                    <a:pt x="29" y="277"/>
                  </a:cubicBezTo>
                  <a:cubicBezTo>
                    <a:pt x="33" y="283"/>
                    <a:pt x="38" y="295"/>
                    <a:pt x="42" y="306"/>
                  </a:cubicBezTo>
                  <a:cubicBezTo>
                    <a:pt x="44" y="311"/>
                    <a:pt x="45" y="315"/>
                    <a:pt x="47" y="319"/>
                  </a:cubicBezTo>
                  <a:cubicBezTo>
                    <a:pt x="48" y="322"/>
                    <a:pt x="49" y="324"/>
                    <a:pt x="49" y="324"/>
                  </a:cubicBezTo>
                  <a:cubicBezTo>
                    <a:pt x="52" y="323"/>
                    <a:pt x="52" y="323"/>
                    <a:pt x="52" y="323"/>
                  </a:cubicBezTo>
                  <a:cubicBezTo>
                    <a:pt x="52" y="323"/>
                    <a:pt x="50" y="314"/>
                    <a:pt x="46" y="304"/>
                  </a:cubicBezTo>
                  <a:cubicBezTo>
                    <a:pt x="42" y="294"/>
                    <a:pt x="37" y="282"/>
                    <a:pt x="32" y="275"/>
                  </a:cubicBezTo>
                  <a:cubicBezTo>
                    <a:pt x="24" y="261"/>
                    <a:pt x="20" y="248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3" y="227"/>
                    <a:pt x="10" y="223"/>
                    <a:pt x="8" y="219"/>
                  </a:cubicBezTo>
                  <a:cubicBezTo>
                    <a:pt x="7" y="218"/>
                    <a:pt x="6" y="217"/>
                    <a:pt x="5" y="215"/>
                  </a:cubicBezTo>
                  <a:cubicBezTo>
                    <a:pt x="5" y="214"/>
                    <a:pt x="4" y="212"/>
                    <a:pt x="4" y="210"/>
                  </a:cubicBezTo>
                  <a:cubicBezTo>
                    <a:pt x="4" y="207"/>
                    <a:pt x="5" y="204"/>
                    <a:pt x="6" y="199"/>
                  </a:cubicBezTo>
                  <a:cubicBezTo>
                    <a:pt x="7" y="194"/>
                    <a:pt x="10" y="191"/>
                    <a:pt x="14" y="189"/>
                  </a:cubicBezTo>
                  <a:cubicBezTo>
                    <a:pt x="18" y="187"/>
                    <a:pt x="23" y="186"/>
                    <a:pt x="27" y="185"/>
                  </a:cubicBezTo>
                  <a:cubicBezTo>
                    <a:pt x="28" y="185"/>
                    <a:pt x="31" y="185"/>
                    <a:pt x="34" y="185"/>
                  </a:cubicBezTo>
                  <a:cubicBezTo>
                    <a:pt x="38" y="185"/>
                    <a:pt x="43" y="185"/>
                    <a:pt x="48" y="185"/>
                  </a:cubicBezTo>
                  <a:cubicBezTo>
                    <a:pt x="68" y="185"/>
                    <a:pt x="99" y="185"/>
                    <a:pt x="127" y="185"/>
                  </a:cubicBezTo>
                  <a:cubicBezTo>
                    <a:pt x="152" y="185"/>
                    <a:pt x="175" y="185"/>
                    <a:pt x="186" y="184"/>
                  </a:cubicBezTo>
                  <a:cubicBezTo>
                    <a:pt x="213" y="182"/>
                    <a:pt x="250" y="177"/>
                    <a:pt x="268" y="172"/>
                  </a:cubicBezTo>
                  <a:cubicBezTo>
                    <a:pt x="286" y="167"/>
                    <a:pt x="301" y="160"/>
                    <a:pt x="324" y="155"/>
                  </a:cubicBezTo>
                  <a:cubicBezTo>
                    <a:pt x="336" y="152"/>
                    <a:pt x="368" y="143"/>
                    <a:pt x="400" y="133"/>
                  </a:cubicBezTo>
                  <a:cubicBezTo>
                    <a:pt x="416" y="128"/>
                    <a:pt x="431" y="123"/>
                    <a:pt x="444" y="119"/>
                  </a:cubicBezTo>
                  <a:cubicBezTo>
                    <a:pt x="456" y="115"/>
                    <a:pt x="466" y="111"/>
                    <a:pt x="471" y="109"/>
                  </a:cubicBezTo>
                  <a:cubicBezTo>
                    <a:pt x="479" y="106"/>
                    <a:pt x="493" y="98"/>
                    <a:pt x="507" y="91"/>
                  </a:cubicBezTo>
                  <a:cubicBezTo>
                    <a:pt x="521" y="83"/>
                    <a:pt x="534" y="75"/>
                    <a:pt x="540" y="70"/>
                  </a:cubicBezTo>
                  <a:cubicBezTo>
                    <a:pt x="546" y="66"/>
                    <a:pt x="557" y="62"/>
                    <a:pt x="571" y="58"/>
                  </a:cubicBezTo>
                  <a:cubicBezTo>
                    <a:pt x="584" y="54"/>
                    <a:pt x="599" y="50"/>
                    <a:pt x="611" y="47"/>
                  </a:cubicBezTo>
                  <a:cubicBezTo>
                    <a:pt x="624" y="44"/>
                    <a:pt x="642" y="37"/>
                    <a:pt x="659" y="31"/>
                  </a:cubicBezTo>
                  <a:cubicBezTo>
                    <a:pt x="667" y="28"/>
                    <a:pt x="674" y="25"/>
                    <a:pt x="680" y="23"/>
                  </a:cubicBezTo>
                  <a:cubicBezTo>
                    <a:pt x="683" y="21"/>
                    <a:pt x="686" y="20"/>
                    <a:pt x="687" y="19"/>
                  </a:cubicBezTo>
                  <a:cubicBezTo>
                    <a:pt x="688" y="19"/>
                    <a:pt x="689" y="18"/>
                    <a:pt x="690" y="18"/>
                  </a:cubicBezTo>
                  <a:cubicBezTo>
                    <a:pt x="690" y="17"/>
                    <a:pt x="691" y="17"/>
                    <a:pt x="691" y="16"/>
                  </a:cubicBezTo>
                  <a:cubicBezTo>
                    <a:pt x="694" y="14"/>
                    <a:pt x="696" y="10"/>
                    <a:pt x="697" y="7"/>
                  </a:cubicBezTo>
                  <a:cubicBezTo>
                    <a:pt x="699" y="4"/>
                    <a:pt x="700" y="2"/>
                    <a:pt x="700" y="2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06">
              <a:extLst>
                <a:ext uri="{FF2B5EF4-FFF2-40B4-BE49-F238E27FC236}">
                  <a16:creationId xmlns:a16="http://schemas.microsoft.com/office/drawing/2014/main" id="{9850C03A-5F01-4980-B184-02C852F50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851"/>
              <a:ext cx="2789" cy="1534"/>
            </a:xfrm>
            <a:custGeom>
              <a:avLst/>
              <a:gdLst>
                <a:gd name="T0" fmla="*/ 28792 w 866"/>
                <a:gd name="T1" fmla="*/ 15092 h 476"/>
                <a:gd name="T2" fmla="*/ 26956 w 866"/>
                <a:gd name="T3" fmla="*/ 15765 h 476"/>
                <a:gd name="T4" fmla="*/ 26595 w 866"/>
                <a:gd name="T5" fmla="*/ 15733 h 476"/>
                <a:gd name="T6" fmla="*/ 25256 w 866"/>
                <a:gd name="T7" fmla="*/ 15630 h 476"/>
                <a:gd name="T8" fmla="*/ 22547 w 866"/>
                <a:gd name="T9" fmla="*/ 13719 h 476"/>
                <a:gd name="T10" fmla="*/ 17974 w 866"/>
                <a:gd name="T11" fmla="*/ 12121 h 476"/>
                <a:gd name="T12" fmla="*/ 8483 w 866"/>
                <a:gd name="T13" fmla="*/ 7364 h 476"/>
                <a:gd name="T14" fmla="*/ 2032 w 866"/>
                <a:gd name="T15" fmla="*/ 6355 h 476"/>
                <a:gd name="T16" fmla="*/ 1233 w 866"/>
                <a:gd name="T17" fmla="*/ 6461 h 476"/>
                <a:gd name="T18" fmla="*/ 966 w 866"/>
                <a:gd name="T19" fmla="*/ 6565 h 476"/>
                <a:gd name="T20" fmla="*/ 570 w 866"/>
                <a:gd name="T21" fmla="*/ 6729 h 476"/>
                <a:gd name="T22" fmla="*/ 238 w 866"/>
                <a:gd name="T23" fmla="*/ 6326 h 476"/>
                <a:gd name="T24" fmla="*/ 196 w 866"/>
                <a:gd name="T25" fmla="*/ 3281 h 476"/>
                <a:gd name="T26" fmla="*/ 364 w 866"/>
                <a:gd name="T27" fmla="*/ 2575 h 476"/>
                <a:gd name="T28" fmla="*/ 966 w 866"/>
                <a:gd name="T29" fmla="*/ 1402 h 476"/>
                <a:gd name="T30" fmla="*/ 1504 w 866"/>
                <a:gd name="T31" fmla="*/ 103 h 476"/>
                <a:gd name="T32" fmla="*/ 966 w 866"/>
                <a:gd name="T33" fmla="*/ 664 h 476"/>
                <a:gd name="T34" fmla="*/ 663 w 866"/>
                <a:gd name="T35" fmla="*/ 1911 h 476"/>
                <a:gd name="T36" fmla="*/ 135 w 866"/>
                <a:gd name="T37" fmla="*/ 2813 h 476"/>
                <a:gd name="T38" fmla="*/ 103 w 866"/>
                <a:gd name="T39" fmla="*/ 6326 h 476"/>
                <a:gd name="T40" fmla="*/ 570 w 866"/>
                <a:gd name="T41" fmla="*/ 6864 h 476"/>
                <a:gd name="T42" fmla="*/ 1069 w 866"/>
                <a:gd name="T43" fmla="*/ 6658 h 476"/>
                <a:gd name="T44" fmla="*/ 1700 w 866"/>
                <a:gd name="T45" fmla="*/ 6523 h 476"/>
                <a:gd name="T46" fmla="*/ 2074 w 866"/>
                <a:gd name="T47" fmla="*/ 6490 h 476"/>
                <a:gd name="T48" fmla="*/ 8422 w 866"/>
                <a:gd name="T49" fmla="*/ 7499 h 476"/>
                <a:gd name="T50" fmla="*/ 15536 w 866"/>
                <a:gd name="T51" fmla="*/ 11083 h 476"/>
                <a:gd name="T52" fmla="*/ 19272 w 866"/>
                <a:gd name="T53" fmla="*/ 12859 h 476"/>
                <a:gd name="T54" fmla="*/ 23919 w 866"/>
                <a:gd name="T55" fmla="*/ 14728 h 476"/>
                <a:gd name="T56" fmla="*/ 25755 w 866"/>
                <a:gd name="T57" fmla="*/ 15933 h 476"/>
                <a:gd name="T58" fmla="*/ 26821 w 866"/>
                <a:gd name="T59" fmla="*/ 15901 h 476"/>
                <a:gd name="T60" fmla="*/ 28222 w 866"/>
                <a:gd name="T61" fmla="*/ 15527 h 476"/>
                <a:gd name="T62" fmla="*/ 28866 w 866"/>
                <a:gd name="T63" fmla="*/ 15060 h 4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6" h="476">
                  <a:moveTo>
                    <a:pt x="864" y="450"/>
                  </a:moveTo>
                  <a:cubicBezTo>
                    <a:pt x="864" y="450"/>
                    <a:pt x="863" y="450"/>
                    <a:pt x="862" y="451"/>
                  </a:cubicBezTo>
                  <a:cubicBezTo>
                    <a:pt x="859" y="453"/>
                    <a:pt x="850" y="458"/>
                    <a:pt x="839" y="462"/>
                  </a:cubicBezTo>
                  <a:cubicBezTo>
                    <a:pt x="829" y="467"/>
                    <a:pt x="816" y="471"/>
                    <a:pt x="807" y="471"/>
                  </a:cubicBezTo>
                  <a:cubicBezTo>
                    <a:pt x="806" y="471"/>
                    <a:pt x="805" y="471"/>
                    <a:pt x="804" y="471"/>
                  </a:cubicBezTo>
                  <a:cubicBezTo>
                    <a:pt x="801" y="470"/>
                    <a:pt x="798" y="470"/>
                    <a:pt x="796" y="470"/>
                  </a:cubicBezTo>
                  <a:cubicBezTo>
                    <a:pt x="786" y="470"/>
                    <a:pt x="778" y="472"/>
                    <a:pt x="771" y="472"/>
                  </a:cubicBezTo>
                  <a:cubicBezTo>
                    <a:pt x="765" y="472"/>
                    <a:pt x="761" y="471"/>
                    <a:pt x="756" y="467"/>
                  </a:cubicBezTo>
                  <a:cubicBezTo>
                    <a:pt x="749" y="461"/>
                    <a:pt x="734" y="449"/>
                    <a:pt x="719" y="437"/>
                  </a:cubicBezTo>
                  <a:cubicBezTo>
                    <a:pt x="703" y="425"/>
                    <a:pt x="687" y="414"/>
                    <a:pt x="675" y="410"/>
                  </a:cubicBezTo>
                  <a:cubicBezTo>
                    <a:pt x="653" y="403"/>
                    <a:pt x="600" y="388"/>
                    <a:pt x="578" y="380"/>
                  </a:cubicBezTo>
                  <a:cubicBezTo>
                    <a:pt x="573" y="378"/>
                    <a:pt x="558" y="371"/>
                    <a:pt x="538" y="362"/>
                  </a:cubicBezTo>
                  <a:cubicBezTo>
                    <a:pt x="478" y="333"/>
                    <a:pt x="372" y="282"/>
                    <a:pt x="344" y="266"/>
                  </a:cubicBezTo>
                  <a:cubicBezTo>
                    <a:pt x="326" y="256"/>
                    <a:pt x="296" y="237"/>
                    <a:pt x="254" y="220"/>
                  </a:cubicBezTo>
                  <a:cubicBezTo>
                    <a:pt x="212" y="203"/>
                    <a:pt x="159" y="188"/>
                    <a:pt x="95" y="188"/>
                  </a:cubicBezTo>
                  <a:cubicBezTo>
                    <a:pt x="84" y="188"/>
                    <a:pt x="73" y="189"/>
                    <a:pt x="61" y="190"/>
                  </a:cubicBezTo>
                  <a:cubicBezTo>
                    <a:pt x="61" y="190"/>
                    <a:pt x="55" y="190"/>
                    <a:pt x="48" y="191"/>
                  </a:cubicBezTo>
                  <a:cubicBezTo>
                    <a:pt x="44" y="192"/>
                    <a:pt x="40" y="192"/>
                    <a:pt x="37" y="193"/>
                  </a:cubicBezTo>
                  <a:cubicBezTo>
                    <a:pt x="35" y="194"/>
                    <a:pt x="34" y="194"/>
                    <a:pt x="33" y="194"/>
                  </a:cubicBezTo>
                  <a:cubicBezTo>
                    <a:pt x="31" y="195"/>
                    <a:pt x="30" y="195"/>
                    <a:pt x="29" y="196"/>
                  </a:cubicBezTo>
                  <a:cubicBezTo>
                    <a:pt x="28" y="197"/>
                    <a:pt x="26" y="198"/>
                    <a:pt x="24" y="199"/>
                  </a:cubicBezTo>
                  <a:cubicBezTo>
                    <a:pt x="22" y="200"/>
                    <a:pt x="19" y="201"/>
                    <a:pt x="17" y="201"/>
                  </a:cubicBezTo>
                  <a:cubicBezTo>
                    <a:pt x="14" y="201"/>
                    <a:pt x="12" y="200"/>
                    <a:pt x="10" y="198"/>
                  </a:cubicBezTo>
                  <a:cubicBezTo>
                    <a:pt x="9" y="197"/>
                    <a:pt x="7" y="194"/>
                    <a:pt x="7" y="189"/>
                  </a:cubicBezTo>
                  <a:cubicBezTo>
                    <a:pt x="6" y="179"/>
                    <a:pt x="4" y="156"/>
                    <a:pt x="4" y="133"/>
                  </a:cubicBezTo>
                  <a:cubicBezTo>
                    <a:pt x="4" y="120"/>
                    <a:pt x="5" y="108"/>
                    <a:pt x="6" y="98"/>
                  </a:cubicBezTo>
                  <a:cubicBezTo>
                    <a:pt x="6" y="93"/>
                    <a:pt x="7" y="89"/>
                    <a:pt x="8" y="85"/>
                  </a:cubicBezTo>
                  <a:cubicBezTo>
                    <a:pt x="9" y="81"/>
                    <a:pt x="10" y="78"/>
                    <a:pt x="11" y="77"/>
                  </a:cubicBezTo>
                  <a:cubicBezTo>
                    <a:pt x="17" y="69"/>
                    <a:pt x="21" y="64"/>
                    <a:pt x="24" y="59"/>
                  </a:cubicBezTo>
                  <a:cubicBezTo>
                    <a:pt x="26" y="54"/>
                    <a:pt x="28" y="49"/>
                    <a:pt x="29" y="42"/>
                  </a:cubicBezTo>
                  <a:cubicBezTo>
                    <a:pt x="29" y="35"/>
                    <a:pt x="30" y="28"/>
                    <a:pt x="32" y="21"/>
                  </a:cubicBezTo>
                  <a:cubicBezTo>
                    <a:pt x="35" y="14"/>
                    <a:pt x="39" y="8"/>
                    <a:pt x="45" y="3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2"/>
                    <a:pt x="29" y="20"/>
                  </a:cubicBezTo>
                  <a:cubicBezTo>
                    <a:pt x="26" y="27"/>
                    <a:pt x="25" y="34"/>
                    <a:pt x="25" y="42"/>
                  </a:cubicBezTo>
                  <a:cubicBezTo>
                    <a:pt x="24" y="48"/>
                    <a:pt x="23" y="53"/>
                    <a:pt x="20" y="57"/>
                  </a:cubicBezTo>
                  <a:cubicBezTo>
                    <a:pt x="17" y="62"/>
                    <a:pt x="13" y="67"/>
                    <a:pt x="8" y="75"/>
                  </a:cubicBezTo>
                  <a:cubicBezTo>
                    <a:pt x="6" y="77"/>
                    <a:pt x="5" y="80"/>
                    <a:pt x="4" y="84"/>
                  </a:cubicBezTo>
                  <a:cubicBezTo>
                    <a:pt x="1" y="96"/>
                    <a:pt x="0" y="114"/>
                    <a:pt x="0" y="133"/>
                  </a:cubicBezTo>
                  <a:cubicBezTo>
                    <a:pt x="0" y="156"/>
                    <a:pt x="2" y="179"/>
                    <a:pt x="3" y="189"/>
                  </a:cubicBezTo>
                  <a:cubicBezTo>
                    <a:pt x="3" y="195"/>
                    <a:pt x="5" y="199"/>
                    <a:pt x="8" y="201"/>
                  </a:cubicBezTo>
                  <a:cubicBezTo>
                    <a:pt x="10" y="204"/>
                    <a:pt x="14" y="205"/>
                    <a:pt x="17" y="205"/>
                  </a:cubicBezTo>
                  <a:cubicBezTo>
                    <a:pt x="20" y="205"/>
                    <a:pt x="23" y="204"/>
                    <a:pt x="26" y="203"/>
                  </a:cubicBezTo>
                  <a:cubicBezTo>
                    <a:pt x="28" y="202"/>
                    <a:pt x="30" y="200"/>
                    <a:pt x="32" y="199"/>
                  </a:cubicBezTo>
                  <a:cubicBezTo>
                    <a:pt x="32" y="199"/>
                    <a:pt x="33" y="199"/>
                    <a:pt x="34" y="198"/>
                  </a:cubicBezTo>
                  <a:cubicBezTo>
                    <a:pt x="38" y="197"/>
                    <a:pt x="45" y="196"/>
                    <a:pt x="51" y="195"/>
                  </a:cubicBezTo>
                  <a:cubicBezTo>
                    <a:pt x="54" y="194"/>
                    <a:pt x="57" y="194"/>
                    <a:pt x="59" y="194"/>
                  </a:cubicBezTo>
                  <a:cubicBezTo>
                    <a:pt x="61" y="194"/>
                    <a:pt x="62" y="194"/>
                    <a:pt x="62" y="194"/>
                  </a:cubicBezTo>
                  <a:cubicBezTo>
                    <a:pt x="73" y="193"/>
                    <a:pt x="84" y="192"/>
                    <a:pt x="95" y="192"/>
                  </a:cubicBezTo>
                  <a:cubicBezTo>
                    <a:pt x="158" y="192"/>
                    <a:pt x="211" y="207"/>
                    <a:pt x="252" y="224"/>
                  </a:cubicBezTo>
                  <a:cubicBezTo>
                    <a:pt x="294" y="240"/>
                    <a:pt x="324" y="260"/>
                    <a:pt x="342" y="269"/>
                  </a:cubicBezTo>
                  <a:cubicBezTo>
                    <a:pt x="361" y="280"/>
                    <a:pt x="414" y="306"/>
                    <a:pt x="465" y="331"/>
                  </a:cubicBezTo>
                  <a:cubicBezTo>
                    <a:pt x="491" y="344"/>
                    <a:pt x="516" y="356"/>
                    <a:pt x="536" y="365"/>
                  </a:cubicBezTo>
                  <a:cubicBezTo>
                    <a:pt x="556" y="375"/>
                    <a:pt x="571" y="382"/>
                    <a:pt x="577" y="384"/>
                  </a:cubicBezTo>
                  <a:cubicBezTo>
                    <a:pt x="599" y="392"/>
                    <a:pt x="652" y="407"/>
                    <a:pt x="674" y="414"/>
                  </a:cubicBezTo>
                  <a:cubicBezTo>
                    <a:pt x="684" y="417"/>
                    <a:pt x="701" y="428"/>
                    <a:pt x="716" y="440"/>
                  </a:cubicBezTo>
                  <a:cubicBezTo>
                    <a:pt x="732" y="452"/>
                    <a:pt x="746" y="464"/>
                    <a:pt x="753" y="470"/>
                  </a:cubicBezTo>
                  <a:cubicBezTo>
                    <a:pt x="759" y="475"/>
                    <a:pt x="765" y="476"/>
                    <a:pt x="771" y="476"/>
                  </a:cubicBezTo>
                  <a:cubicBezTo>
                    <a:pt x="778" y="476"/>
                    <a:pt x="786" y="474"/>
                    <a:pt x="796" y="474"/>
                  </a:cubicBezTo>
                  <a:cubicBezTo>
                    <a:pt x="798" y="474"/>
                    <a:pt x="801" y="474"/>
                    <a:pt x="803" y="475"/>
                  </a:cubicBezTo>
                  <a:cubicBezTo>
                    <a:pt x="805" y="475"/>
                    <a:pt x="806" y="475"/>
                    <a:pt x="807" y="475"/>
                  </a:cubicBezTo>
                  <a:cubicBezTo>
                    <a:pt x="819" y="475"/>
                    <a:pt x="833" y="469"/>
                    <a:pt x="845" y="464"/>
                  </a:cubicBezTo>
                  <a:cubicBezTo>
                    <a:pt x="857" y="459"/>
                    <a:pt x="866" y="453"/>
                    <a:pt x="866" y="453"/>
                  </a:cubicBezTo>
                  <a:lnTo>
                    <a:pt x="864" y="45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07" name="Graphique 206">
            <a:extLst>
              <a:ext uri="{FF2B5EF4-FFF2-40B4-BE49-F238E27FC236}">
                <a16:creationId xmlns:a16="http://schemas.microsoft.com/office/drawing/2014/main" id="{5A1F5FFD-3A34-4FF1-8D66-2167627C88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662" r="9346"/>
          <a:stretch/>
        </p:blipFill>
        <p:spPr>
          <a:xfrm>
            <a:off x="2366079" y="1804316"/>
            <a:ext cx="4183925" cy="384013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36A1167-0D8A-4D89-9A3A-50506F8B2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Eye structure</a:t>
            </a:r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82EEAD0B-6E12-4999-A448-8BD828DAE4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4843" r="11820"/>
          <a:stretch/>
        </p:blipFill>
        <p:spPr>
          <a:xfrm>
            <a:off x="2246810" y="2142309"/>
            <a:ext cx="3915639" cy="3772978"/>
          </a:xfrm>
          <a:prstGeom prst="rect">
            <a:avLst/>
          </a:prstGeom>
        </p:spPr>
      </p:pic>
      <p:grpSp>
        <p:nvGrpSpPr>
          <p:cNvPr id="7" name="Group 217">
            <a:extLst>
              <a:ext uri="{FF2B5EF4-FFF2-40B4-BE49-F238E27FC236}">
                <a16:creationId xmlns:a16="http://schemas.microsoft.com/office/drawing/2014/main" id="{D4142E39-CF84-4A04-8978-832470123FCF}"/>
              </a:ext>
            </a:extLst>
          </p:cNvPr>
          <p:cNvGrpSpPr>
            <a:grpSpLocks/>
          </p:cNvGrpSpPr>
          <p:nvPr/>
        </p:nvGrpSpPr>
        <p:grpSpPr bwMode="auto">
          <a:xfrm>
            <a:off x="6564086" y="2466698"/>
            <a:ext cx="3571875" cy="3124200"/>
            <a:chOff x="2928" y="1200"/>
            <a:chExt cx="2250" cy="1968"/>
          </a:xfrm>
        </p:grpSpPr>
        <p:sp>
          <p:nvSpPr>
            <p:cNvPr id="8" name="Freeform 218">
              <a:extLst>
                <a:ext uri="{FF2B5EF4-FFF2-40B4-BE49-F238E27FC236}">
                  <a16:creationId xmlns:a16="http://schemas.microsoft.com/office/drawing/2014/main" id="{86665D11-97E9-47D0-B34C-2AA250C1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71"/>
              <a:ext cx="343" cy="1197"/>
            </a:xfrm>
            <a:custGeom>
              <a:avLst/>
              <a:gdLst>
                <a:gd name="T0" fmla="*/ 2151 w 137"/>
                <a:gd name="T1" fmla="*/ 0 h 449"/>
                <a:gd name="T2" fmla="*/ 0 w 137"/>
                <a:gd name="T3" fmla="*/ 4300 h 449"/>
                <a:gd name="T4" fmla="*/ 1993 w 137"/>
                <a:gd name="T5" fmla="*/ 8486 h 449"/>
                <a:gd name="T6" fmla="*/ 2005 w 137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49">
                  <a:moveTo>
                    <a:pt x="137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7" y="449"/>
                    <a:pt x="127" y="449"/>
                    <a:pt x="128" y="449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219">
              <a:extLst>
                <a:ext uri="{FF2B5EF4-FFF2-40B4-BE49-F238E27FC236}">
                  <a16:creationId xmlns:a16="http://schemas.microsoft.com/office/drawing/2014/main" id="{FAD0F637-9970-4F1B-9C32-E5F9A36F7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96"/>
              <a:ext cx="225" cy="955"/>
            </a:xfrm>
            <a:custGeom>
              <a:avLst/>
              <a:gdLst>
                <a:gd name="T0" fmla="*/ 1408 w 90"/>
                <a:gd name="T1" fmla="*/ 6797 h 358"/>
                <a:gd name="T2" fmla="*/ 0 w 90"/>
                <a:gd name="T3" fmla="*/ 3415 h 358"/>
                <a:gd name="T4" fmla="*/ 0 w 90"/>
                <a:gd name="T5" fmla="*/ 3415 h 358"/>
                <a:gd name="T6" fmla="*/ 1408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1" y="321"/>
                    <a:pt x="0" y="268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92"/>
                    <a:pt x="50" y="38"/>
                    <a:pt x="90" y="0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220">
              <a:extLst>
                <a:ext uri="{FF2B5EF4-FFF2-40B4-BE49-F238E27FC236}">
                  <a16:creationId xmlns:a16="http://schemas.microsoft.com/office/drawing/2014/main" id="{05E19643-292F-470C-8CD6-85BA3FC5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341"/>
              <a:ext cx="1498" cy="1675"/>
            </a:xfrm>
            <a:custGeom>
              <a:avLst/>
              <a:gdLst>
                <a:gd name="T0" fmla="*/ 8400 w 599"/>
                <a:gd name="T1" fmla="*/ 9717 h 628"/>
                <a:gd name="T2" fmla="*/ 9306 w 599"/>
                <a:gd name="T3" fmla="*/ 6316 h 628"/>
                <a:gd name="T4" fmla="*/ 9276 w 599"/>
                <a:gd name="T5" fmla="*/ 5484 h 628"/>
                <a:gd name="T6" fmla="*/ 9338 w 599"/>
                <a:gd name="T7" fmla="*/ 4745 h 628"/>
                <a:gd name="T8" fmla="*/ 9056 w 599"/>
                <a:gd name="T9" fmla="*/ 4062 h 628"/>
                <a:gd name="T10" fmla="*/ 8743 w 599"/>
                <a:gd name="T11" fmla="*/ 3094 h 628"/>
                <a:gd name="T12" fmla="*/ 4784 w 599"/>
                <a:gd name="T13" fmla="*/ 0 h 628"/>
                <a:gd name="T14" fmla="*/ 1095 w 599"/>
                <a:gd name="T15" fmla="*/ 1707 h 628"/>
                <a:gd name="T16" fmla="*/ 1083 w 599"/>
                <a:gd name="T17" fmla="*/ 1728 h 628"/>
                <a:gd name="T18" fmla="*/ 908 w 599"/>
                <a:gd name="T19" fmla="*/ 2163 h 628"/>
                <a:gd name="T20" fmla="*/ 833 w 599"/>
                <a:gd name="T21" fmla="*/ 2539 h 628"/>
                <a:gd name="T22" fmla="*/ 675 w 599"/>
                <a:gd name="T23" fmla="*/ 2654 h 628"/>
                <a:gd name="T24" fmla="*/ 708 w 599"/>
                <a:gd name="T25" fmla="*/ 2881 h 628"/>
                <a:gd name="T26" fmla="*/ 563 w 599"/>
                <a:gd name="T27" fmla="*/ 3094 h 628"/>
                <a:gd name="T28" fmla="*/ 563 w 599"/>
                <a:gd name="T29" fmla="*/ 3393 h 628"/>
                <a:gd name="T30" fmla="*/ 313 w 599"/>
                <a:gd name="T31" fmla="*/ 3243 h 628"/>
                <a:gd name="T32" fmla="*/ 113 w 599"/>
                <a:gd name="T33" fmla="*/ 3678 h 628"/>
                <a:gd name="T34" fmla="*/ 95 w 599"/>
                <a:gd name="T35" fmla="*/ 4177 h 628"/>
                <a:gd name="T36" fmla="*/ 83 w 599"/>
                <a:gd name="T37" fmla="*/ 4553 h 628"/>
                <a:gd name="T38" fmla="*/ 0 w 599"/>
                <a:gd name="T39" fmla="*/ 5030 h 628"/>
                <a:gd name="T40" fmla="*/ 33 w 599"/>
                <a:gd name="T41" fmla="*/ 5044 h 628"/>
                <a:gd name="T42" fmla="*/ 750 w 599"/>
                <a:gd name="T43" fmla="*/ 3835 h 628"/>
                <a:gd name="T44" fmla="*/ 1563 w 599"/>
                <a:gd name="T45" fmla="*/ 5940 h 628"/>
                <a:gd name="T46" fmla="*/ 1563 w 599"/>
                <a:gd name="T47" fmla="*/ 5919 h 628"/>
                <a:gd name="T48" fmla="*/ 1563 w 599"/>
                <a:gd name="T49" fmla="*/ 5940 h 628"/>
                <a:gd name="T50" fmla="*/ 1563 w 599"/>
                <a:gd name="T51" fmla="*/ 5940 h 628"/>
                <a:gd name="T52" fmla="*/ 750 w 599"/>
                <a:gd name="T53" fmla="*/ 8047 h 628"/>
                <a:gd name="T54" fmla="*/ 20 w 599"/>
                <a:gd name="T55" fmla="*/ 6793 h 628"/>
                <a:gd name="T56" fmla="*/ 0 w 599"/>
                <a:gd name="T57" fmla="*/ 6831 h 628"/>
                <a:gd name="T58" fmla="*/ 83 w 599"/>
                <a:gd name="T59" fmla="*/ 7305 h 628"/>
                <a:gd name="T60" fmla="*/ 95 w 599"/>
                <a:gd name="T61" fmla="*/ 7684 h 628"/>
                <a:gd name="T62" fmla="*/ 113 w 599"/>
                <a:gd name="T63" fmla="*/ 8180 h 628"/>
                <a:gd name="T64" fmla="*/ 313 w 599"/>
                <a:gd name="T65" fmla="*/ 8615 h 628"/>
                <a:gd name="T66" fmla="*/ 595 w 599"/>
                <a:gd name="T67" fmla="*/ 8410 h 628"/>
                <a:gd name="T68" fmla="*/ 645 w 599"/>
                <a:gd name="T69" fmla="*/ 8764 h 628"/>
                <a:gd name="T70" fmla="*/ 770 w 599"/>
                <a:gd name="T71" fmla="*/ 8956 h 628"/>
                <a:gd name="T72" fmla="*/ 738 w 599"/>
                <a:gd name="T73" fmla="*/ 9183 h 628"/>
                <a:gd name="T74" fmla="*/ 833 w 599"/>
                <a:gd name="T75" fmla="*/ 9319 h 628"/>
                <a:gd name="T76" fmla="*/ 908 w 599"/>
                <a:gd name="T77" fmla="*/ 9695 h 628"/>
                <a:gd name="T78" fmla="*/ 1063 w 599"/>
                <a:gd name="T79" fmla="*/ 10117 h 628"/>
                <a:gd name="T80" fmla="*/ 4784 w 599"/>
                <a:gd name="T81" fmla="*/ 11917 h 628"/>
                <a:gd name="T82" fmla="*/ 8400 w 599"/>
                <a:gd name="T83" fmla="*/ 9717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7" y="512"/>
                  </a:moveTo>
                  <a:cubicBezTo>
                    <a:pt x="575" y="456"/>
                    <a:pt x="595" y="388"/>
                    <a:pt x="595" y="333"/>
                  </a:cubicBezTo>
                  <a:cubicBezTo>
                    <a:pt x="595" y="318"/>
                    <a:pt x="595" y="304"/>
                    <a:pt x="593" y="289"/>
                  </a:cubicBezTo>
                  <a:cubicBezTo>
                    <a:pt x="592" y="277"/>
                    <a:pt x="599" y="262"/>
                    <a:pt x="597" y="250"/>
                  </a:cubicBezTo>
                  <a:cubicBezTo>
                    <a:pt x="594" y="237"/>
                    <a:pt x="583" y="227"/>
                    <a:pt x="579" y="214"/>
                  </a:cubicBezTo>
                  <a:cubicBezTo>
                    <a:pt x="574" y="197"/>
                    <a:pt x="567" y="180"/>
                    <a:pt x="559" y="163"/>
                  </a:cubicBezTo>
                  <a:cubicBezTo>
                    <a:pt x="509" y="72"/>
                    <a:pt x="406" y="0"/>
                    <a:pt x="306" y="0"/>
                  </a:cubicBezTo>
                  <a:cubicBezTo>
                    <a:pt x="226" y="0"/>
                    <a:pt x="126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2" y="98"/>
                    <a:pt x="61" y="103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7" y="138"/>
                    <a:pt x="42" y="136"/>
                    <a:pt x="43" y="140"/>
                  </a:cubicBezTo>
                  <a:cubicBezTo>
                    <a:pt x="45" y="145"/>
                    <a:pt x="49" y="143"/>
                    <a:pt x="45" y="152"/>
                  </a:cubicBezTo>
                  <a:cubicBezTo>
                    <a:pt x="42" y="161"/>
                    <a:pt x="38" y="161"/>
                    <a:pt x="36" y="163"/>
                  </a:cubicBezTo>
                  <a:cubicBezTo>
                    <a:pt x="32" y="169"/>
                    <a:pt x="44" y="174"/>
                    <a:pt x="36" y="179"/>
                  </a:cubicBezTo>
                  <a:cubicBezTo>
                    <a:pt x="29" y="184"/>
                    <a:pt x="30" y="172"/>
                    <a:pt x="20" y="171"/>
                  </a:cubicBezTo>
                  <a:cubicBezTo>
                    <a:pt x="14" y="170"/>
                    <a:pt x="8" y="180"/>
                    <a:pt x="7" y="194"/>
                  </a:cubicBezTo>
                  <a:cubicBezTo>
                    <a:pt x="6" y="202"/>
                    <a:pt x="6" y="215"/>
                    <a:pt x="6" y="220"/>
                  </a:cubicBezTo>
                  <a:cubicBezTo>
                    <a:pt x="6" y="225"/>
                    <a:pt x="5" y="232"/>
                    <a:pt x="5" y="240"/>
                  </a:cubicBezTo>
                  <a:cubicBezTo>
                    <a:pt x="4" y="249"/>
                    <a:pt x="2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0" y="228"/>
                    <a:pt x="28" y="202"/>
                    <a:pt x="48" y="202"/>
                  </a:cubicBezTo>
                  <a:cubicBezTo>
                    <a:pt x="77" y="202"/>
                    <a:pt x="100" y="252"/>
                    <a:pt x="100" y="313"/>
                  </a:cubicBezTo>
                  <a:cubicBezTo>
                    <a:pt x="100" y="313"/>
                    <a:pt x="100" y="312"/>
                    <a:pt x="100" y="312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74"/>
                    <a:pt x="77" y="424"/>
                    <a:pt x="48" y="424"/>
                  </a:cubicBezTo>
                  <a:cubicBezTo>
                    <a:pt x="27" y="424"/>
                    <a:pt x="9" y="397"/>
                    <a:pt x="1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4" y="375"/>
                    <a:pt x="5" y="385"/>
                  </a:cubicBezTo>
                  <a:cubicBezTo>
                    <a:pt x="5" y="393"/>
                    <a:pt x="6" y="400"/>
                    <a:pt x="6" y="405"/>
                  </a:cubicBezTo>
                  <a:cubicBezTo>
                    <a:pt x="6" y="410"/>
                    <a:pt x="6" y="423"/>
                    <a:pt x="7" y="431"/>
                  </a:cubicBezTo>
                  <a:cubicBezTo>
                    <a:pt x="8" y="445"/>
                    <a:pt x="14" y="455"/>
                    <a:pt x="20" y="454"/>
                  </a:cubicBezTo>
                  <a:cubicBezTo>
                    <a:pt x="30" y="453"/>
                    <a:pt x="31" y="438"/>
                    <a:pt x="38" y="443"/>
                  </a:cubicBezTo>
                  <a:cubicBezTo>
                    <a:pt x="46" y="448"/>
                    <a:pt x="36" y="456"/>
                    <a:pt x="41" y="462"/>
                  </a:cubicBezTo>
                  <a:cubicBezTo>
                    <a:pt x="43" y="464"/>
                    <a:pt x="46" y="463"/>
                    <a:pt x="49" y="472"/>
                  </a:cubicBezTo>
                  <a:cubicBezTo>
                    <a:pt x="52" y="481"/>
                    <a:pt x="48" y="479"/>
                    <a:pt x="47" y="484"/>
                  </a:cubicBezTo>
                  <a:cubicBezTo>
                    <a:pt x="45" y="488"/>
                    <a:pt x="47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1" y="522"/>
                    <a:pt x="62" y="526"/>
                    <a:pt x="68" y="533"/>
                  </a:cubicBezTo>
                  <a:cubicBezTo>
                    <a:pt x="126" y="588"/>
                    <a:pt x="230" y="628"/>
                    <a:pt x="306" y="628"/>
                  </a:cubicBezTo>
                  <a:cubicBezTo>
                    <a:pt x="388" y="628"/>
                    <a:pt x="484" y="583"/>
                    <a:pt x="53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221">
              <a:extLst>
                <a:ext uri="{FF2B5EF4-FFF2-40B4-BE49-F238E27FC236}">
                  <a16:creationId xmlns:a16="http://schemas.microsoft.com/office/drawing/2014/main" id="{7C90A14D-41A0-4C07-AE98-10D66418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56"/>
              <a:ext cx="227" cy="1051"/>
            </a:xfrm>
            <a:custGeom>
              <a:avLst/>
              <a:gdLst>
                <a:gd name="T0" fmla="*/ 1008 w 91"/>
                <a:gd name="T1" fmla="*/ 115 h 394"/>
                <a:gd name="T2" fmla="*/ 229 w 91"/>
                <a:gd name="T3" fmla="*/ 1344 h 394"/>
                <a:gd name="T4" fmla="*/ 105 w 91"/>
                <a:gd name="T5" fmla="*/ 3017 h 394"/>
                <a:gd name="T6" fmla="*/ 229 w 91"/>
                <a:gd name="T7" fmla="*/ 5962 h 394"/>
                <a:gd name="T8" fmla="*/ 591 w 91"/>
                <a:gd name="T9" fmla="*/ 6794 h 394"/>
                <a:gd name="T10" fmla="*/ 758 w 91"/>
                <a:gd name="T11" fmla="*/ 7194 h 394"/>
                <a:gd name="T12" fmla="*/ 978 w 91"/>
                <a:gd name="T13" fmla="*/ 7386 h 394"/>
                <a:gd name="T14" fmla="*/ 1090 w 91"/>
                <a:gd name="T15" fmla="*/ 7272 h 394"/>
                <a:gd name="T16" fmla="*/ 1120 w 91"/>
                <a:gd name="T17" fmla="*/ 6397 h 394"/>
                <a:gd name="T18" fmla="*/ 1382 w 91"/>
                <a:gd name="T19" fmla="*/ 4839 h 394"/>
                <a:gd name="T20" fmla="*/ 1307 w 91"/>
                <a:gd name="T21" fmla="*/ 2769 h 394"/>
                <a:gd name="T22" fmla="*/ 1287 w 91"/>
                <a:gd name="T23" fmla="*/ 1993 h 394"/>
                <a:gd name="T24" fmla="*/ 1058 w 91"/>
                <a:gd name="T25" fmla="*/ 1344 h 394"/>
                <a:gd name="T26" fmla="*/ 1070 w 91"/>
                <a:gd name="T27" fmla="*/ 192 h 394"/>
                <a:gd name="T28" fmla="*/ 978 w 91"/>
                <a:gd name="T29" fmla="*/ 35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394">
                  <a:moveTo>
                    <a:pt x="65" y="6"/>
                  </a:moveTo>
                  <a:cubicBezTo>
                    <a:pt x="43" y="27"/>
                    <a:pt x="25" y="42"/>
                    <a:pt x="15" y="71"/>
                  </a:cubicBezTo>
                  <a:cubicBezTo>
                    <a:pt x="6" y="100"/>
                    <a:pt x="8" y="129"/>
                    <a:pt x="7" y="159"/>
                  </a:cubicBezTo>
                  <a:cubicBezTo>
                    <a:pt x="4" y="211"/>
                    <a:pt x="0" y="263"/>
                    <a:pt x="15" y="314"/>
                  </a:cubicBezTo>
                  <a:cubicBezTo>
                    <a:pt x="20" y="330"/>
                    <a:pt x="32" y="342"/>
                    <a:pt x="38" y="358"/>
                  </a:cubicBezTo>
                  <a:cubicBezTo>
                    <a:pt x="41" y="368"/>
                    <a:pt x="43" y="372"/>
                    <a:pt x="49" y="379"/>
                  </a:cubicBezTo>
                  <a:cubicBezTo>
                    <a:pt x="54" y="385"/>
                    <a:pt x="56" y="394"/>
                    <a:pt x="63" y="389"/>
                  </a:cubicBezTo>
                  <a:cubicBezTo>
                    <a:pt x="68" y="386"/>
                    <a:pt x="70" y="388"/>
                    <a:pt x="70" y="383"/>
                  </a:cubicBezTo>
                  <a:cubicBezTo>
                    <a:pt x="70" y="370"/>
                    <a:pt x="69" y="350"/>
                    <a:pt x="72" y="337"/>
                  </a:cubicBezTo>
                  <a:cubicBezTo>
                    <a:pt x="79" y="312"/>
                    <a:pt x="87" y="282"/>
                    <a:pt x="89" y="255"/>
                  </a:cubicBezTo>
                  <a:cubicBezTo>
                    <a:pt x="91" y="218"/>
                    <a:pt x="84" y="183"/>
                    <a:pt x="84" y="146"/>
                  </a:cubicBezTo>
                  <a:cubicBezTo>
                    <a:pt x="84" y="133"/>
                    <a:pt x="87" y="118"/>
                    <a:pt x="83" y="105"/>
                  </a:cubicBezTo>
                  <a:cubicBezTo>
                    <a:pt x="79" y="90"/>
                    <a:pt x="69" y="87"/>
                    <a:pt x="68" y="71"/>
                  </a:cubicBezTo>
                  <a:cubicBezTo>
                    <a:pt x="67" y="60"/>
                    <a:pt x="69" y="20"/>
                    <a:pt x="69" y="10"/>
                  </a:cubicBezTo>
                  <a:cubicBezTo>
                    <a:pt x="68" y="0"/>
                    <a:pt x="61" y="12"/>
                    <a:pt x="63" y="2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222">
              <a:extLst>
                <a:ext uri="{FF2B5EF4-FFF2-40B4-BE49-F238E27FC236}">
                  <a16:creationId xmlns:a16="http://schemas.microsoft.com/office/drawing/2014/main" id="{1AD737BE-BE42-413E-A53F-BD46117A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333"/>
              <a:ext cx="160" cy="171"/>
            </a:xfrm>
            <a:custGeom>
              <a:avLst/>
              <a:gdLst>
                <a:gd name="T0" fmla="*/ 0 w 64"/>
                <a:gd name="T1" fmla="*/ 842 h 64"/>
                <a:gd name="T2" fmla="*/ 220 w 64"/>
                <a:gd name="T3" fmla="*/ 935 h 64"/>
                <a:gd name="T4" fmla="*/ 583 w 64"/>
                <a:gd name="T5" fmla="*/ 1186 h 64"/>
                <a:gd name="T6" fmla="*/ 1000 w 64"/>
                <a:gd name="T7" fmla="*/ 786 h 64"/>
                <a:gd name="T8" fmla="*/ 688 w 64"/>
                <a:gd name="T9" fmla="*/ 842 h 64"/>
                <a:gd name="T10" fmla="*/ 270 w 64"/>
                <a:gd name="T11" fmla="*/ 492 h 64"/>
                <a:gd name="T12" fmla="*/ 83 w 64"/>
                <a:gd name="T13" fmla="*/ 115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0" y="44"/>
                  </a:moveTo>
                  <a:cubicBezTo>
                    <a:pt x="2" y="31"/>
                    <a:pt x="9" y="44"/>
                    <a:pt x="14" y="49"/>
                  </a:cubicBezTo>
                  <a:cubicBezTo>
                    <a:pt x="21" y="55"/>
                    <a:pt x="27" y="61"/>
                    <a:pt x="37" y="62"/>
                  </a:cubicBezTo>
                  <a:cubicBezTo>
                    <a:pt x="49" y="64"/>
                    <a:pt x="61" y="54"/>
                    <a:pt x="64" y="41"/>
                  </a:cubicBezTo>
                  <a:cubicBezTo>
                    <a:pt x="58" y="39"/>
                    <a:pt x="50" y="45"/>
                    <a:pt x="44" y="44"/>
                  </a:cubicBezTo>
                  <a:cubicBezTo>
                    <a:pt x="33" y="43"/>
                    <a:pt x="23" y="35"/>
                    <a:pt x="17" y="26"/>
                  </a:cubicBezTo>
                  <a:cubicBezTo>
                    <a:pt x="12" y="20"/>
                    <a:pt x="9" y="14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223">
              <a:extLst>
                <a:ext uri="{FF2B5EF4-FFF2-40B4-BE49-F238E27FC236}">
                  <a16:creationId xmlns:a16="http://schemas.microsoft.com/office/drawing/2014/main" id="{CD0C97A6-10F7-48A0-AF54-7756A593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13"/>
              <a:ext cx="183" cy="379"/>
            </a:xfrm>
            <a:custGeom>
              <a:avLst/>
              <a:gdLst>
                <a:gd name="T0" fmla="*/ 491 w 73"/>
                <a:gd name="T1" fmla="*/ 0 h 142"/>
                <a:gd name="T2" fmla="*/ 521 w 73"/>
                <a:gd name="T3" fmla="*/ 2266 h 142"/>
                <a:gd name="T4" fmla="*/ 709 w 73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42">
                  <a:moveTo>
                    <a:pt x="31" y="0"/>
                  </a:moveTo>
                  <a:cubicBezTo>
                    <a:pt x="11" y="25"/>
                    <a:pt x="0" y="100"/>
                    <a:pt x="33" y="119"/>
                  </a:cubicBezTo>
                  <a:cubicBezTo>
                    <a:pt x="73" y="142"/>
                    <a:pt x="59" y="18"/>
                    <a:pt x="45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224">
              <a:extLst>
                <a:ext uri="{FF2B5EF4-FFF2-40B4-BE49-F238E27FC236}">
                  <a16:creationId xmlns:a16="http://schemas.microsoft.com/office/drawing/2014/main" id="{C57975ED-1F44-402D-B236-33333079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051"/>
              <a:ext cx="50" cy="112"/>
            </a:xfrm>
            <a:custGeom>
              <a:avLst/>
              <a:gdLst>
                <a:gd name="T0" fmla="*/ 283 w 20"/>
                <a:gd name="T1" fmla="*/ 341 h 42"/>
                <a:gd name="T2" fmla="*/ 50 w 20"/>
                <a:gd name="T3" fmla="*/ 797 h 42"/>
                <a:gd name="T4" fmla="*/ 83 w 20"/>
                <a:gd name="T5" fmla="*/ 376 h 42"/>
                <a:gd name="T6" fmla="*/ 158 w 20"/>
                <a:gd name="T7" fmla="*/ 149 h 42"/>
                <a:gd name="T8" fmla="*/ 313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18" y="18"/>
                  </a:moveTo>
                  <a:cubicBezTo>
                    <a:pt x="7" y="24"/>
                    <a:pt x="8" y="31"/>
                    <a:pt x="3" y="42"/>
                  </a:cubicBezTo>
                  <a:cubicBezTo>
                    <a:pt x="0" y="38"/>
                    <a:pt x="4" y="25"/>
                    <a:pt x="5" y="20"/>
                  </a:cubicBezTo>
                  <a:cubicBezTo>
                    <a:pt x="6" y="17"/>
                    <a:pt x="7" y="11"/>
                    <a:pt x="10" y="8"/>
                  </a:cubicBezTo>
                  <a:cubicBezTo>
                    <a:pt x="13" y="5"/>
                    <a:pt x="19" y="5"/>
                    <a:pt x="2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225">
              <a:extLst>
                <a:ext uri="{FF2B5EF4-FFF2-40B4-BE49-F238E27FC236}">
                  <a16:creationId xmlns:a16="http://schemas.microsoft.com/office/drawing/2014/main" id="{EB3743FC-817A-49C2-9AC6-BA8007F8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373"/>
              <a:ext cx="102" cy="195"/>
            </a:xfrm>
            <a:custGeom>
              <a:avLst/>
              <a:gdLst>
                <a:gd name="T0" fmla="*/ 0 w 41"/>
                <a:gd name="T1" fmla="*/ 0 h 73"/>
                <a:gd name="T2" fmla="*/ 137 w 41"/>
                <a:gd name="T3" fmla="*/ 727 h 73"/>
                <a:gd name="T4" fmla="*/ 321 w 41"/>
                <a:gd name="T5" fmla="*/ 1221 h 73"/>
                <a:gd name="T6" fmla="*/ 478 w 41"/>
                <a:gd name="T7" fmla="*/ 1370 h 73"/>
                <a:gd name="T8" fmla="*/ 308 w 41"/>
                <a:gd name="T9" fmla="*/ 66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3">
                  <a:moveTo>
                    <a:pt x="0" y="0"/>
                  </a:moveTo>
                  <a:cubicBezTo>
                    <a:pt x="1" y="5"/>
                    <a:pt x="5" y="22"/>
                    <a:pt x="9" y="38"/>
                  </a:cubicBezTo>
                  <a:cubicBezTo>
                    <a:pt x="11" y="48"/>
                    <a:pt x="14" y="57"/>
                    <a:pt x="21" y="64"/>
                  </a:cubicBezTo>
                  <a:cubicBezTo>
                    <a:pt x="23" y="67"/>
                    <a:pt x="28" y="73"/>
                    <a:pt x="31" y="72"/>
                  </a:cubicBezTo>
                  <a:cubicBezTo>
                    <a:pt x="41" y="70"/>
                    <a:pt x="21" y="38"/>
                    <a:pt x="20" y="3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226">
              <a:extLst>
                <a:ext uri="{FF2B5EF4-FFF2-40B4-BE49-F238E27FC236}">
                  <a16:creationId xmlns:a16="http://schemas.microsoft.com/office/drawing/2014/main" id="{173F174D-D45E-49E3-8A72-BBF925619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21"/>
              <a:ext cx="68" cy="203"/>
            </a:xfrm>
            <a:custGeom>
              <a:avLst/>
              <a:gdLst>
                <a:gd name="T0" fmla="*/ 96 w 27"/>
                <a:gd name="T1" fmla="*/ 321 h 76"/>
                <a:gd name="T2" fmla="*/ 33 w 27"/>
                <a:gd name="T3" fmla="*/ 799 h 76"/>
                <a:gd name="T4" fmla="*/ 33 w 27"/>
                <a:gd name="T5" fmla="*/ 1448 h 76"/>
                <a:gd name="T6" fmla="*/ 222 w 27"/>
                <a:gd name="T7" fmla="*/ 534 h 76"/>
                <a:gd name="T8" fmla="*/ 431 w 27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6" y="17"/>
                  </a:moveTo>
                  <a:cubicBezTo>
                    <a:pt x="2" y="25"/>
                    <a:pt x="2" y="34"/>
                    <a:pt x="2" y="42"/>
                  </a:cubicBezTo>
                  <a:cubicBezTo>
                    <a:pt x="2" y="54"/>
                    <a:pt x="0" y="65"/>
                    <a:pt x="2" y="76"/>
                  </a:cubicBezTo>
                  <a:cubicBezTo>
                    <a:pt x="4" y="61"/>
                    <a:pt x="9" y="43"/>
                    <a:pt x="14" y="28"/>
                  </a:cubicBezTo>
                  <a:cubicBezTo>
                    <a:pt x="17" y="18"/>
                    <a:pt x="25" y="10"/>
                    <a:pt x="27" y="0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227">
              <a:extLst>
                <a:ext uri="{FF2B5EF4-FFF2-40B4-BE49-F238E27FC236}">
                  <a16:creationId xmlns:a16="http://schemas.microsoft.com/office/drawing/2014/main" id="{58164F0C-0E91-40F0-AF88-E662EFF50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453"/>
              <a:ext cx="1960" cy="715"/>
            </a:xfrm>
            <a:custGeom>
              <a:avLst/>
              <a:gdLst>
                <a:gd name="T0" fmla="*/ 12250 w 784"/>
                <a:gd name="T1" fmla="*/ 606 h 268"/>
                <a:gd name="T2" fmla="*/ 11958 w 784"/>
                <a:gd name="T3" fmla="*/ 478 h 268"/>
                <a:gd name="T4" fmla="*/ 10125 w 784"/>
                <a:gd name="T5" fmla="*/ 56 h 268"/>
                <a:gd name="T6" fmla="*/ 9283 w 784"/>
                <a:gd name="T7" fmla="*/ 832 h 268"/>
                <a:gd name="T8" fmla="*/ 4645 w 784"/>
                <a:gd name="T9" fmla="*/ 4554 h 268"/>
                <a:gd name="T10" fmla="*/ 220 w 784"/>
                <a:gd name="T11" fmla="*/ 1502 h 268"/>
                <a:gd name="T12" fmla="*/ 208 w 784"/>
                <a:gd name="T13" fmla="*/ 1515 h 268"/>
                <a:gd name="T14" fmla="*/ 250 w 784"/>
                <a:gd name="T15" fmla="*/ 1993 h 268"/>
                <a:gd name="T16" fmla="*/ 175 w 784"/>
                <a:gd name="T17" fmla="*/ 2220 h 268"/>
                <a:gd name="T18" fmla="*/ 175 w 784"/>
                <a:gd name="T19" fmla="*/ 2220 h 268"/>
                <a:gd name="T20" fmla="*/ 4613 w 784"/>
                <a:gd name="T21" fmla="*/ 5090 h 268"/>
                <a:gd name="T22" fmla="*/ 9708 w 784"/>
                <a:gd name="T23" fmla="*/ 1083 h 268"/>
                <a:gd name="T24" fmla="*/ 10813 w 784"/>
                <a:gd name="T25" fmla="*/ 627 h 268"/>
                <a:gd name="T26" fmla="*/ 12250 w 784"/>
                <a:gd name="T27" fmla="*/ 1174 h 268"/>
                <a:gd name="T28" fmla="*/ 12250 w 784"/>
                <a:gd name="T29" fmla="*/ 606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4" h="268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21" y="3"/>
                    <a:pt x="599" y="23"/>
                    <a:pt x="594" y="44"/>
                  </a:cubicBezTo>
                  <a:cubicBezTo>
                    <a:pt x="550" y="170"/>
                    <a:pt x="432" y="240"/>
                    <a:pt x="297" y="240"/>
                  </a:cubicBezTo>
                  <a:cubicBezTo>
                    <a:pt x="186" y="240"/>
                    <a:pt x="78" y="174"/>
                    <a:pt x="14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85"/>
                    <a:pt x="0" y="79"/>
                    <a:pt x="16" y="105"/>
                  </a:cubicBezTo>
                  <a:cubicBezTo>
                    <a:pt x="21" y="113"/>
                    <a:pt x="17" y="125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75" y="209"/>
                    <a:pt x="178" y="268"/>
                    <a:pt x="295" y="268"/>
                  </a:cubicBezTo>
                  <a:cubicBezTo>
                    <a:pt x="447" y="268"/>
                    <a:pt x="572" y="198"/>
                    <a:pt x="621" y="57"/>
                  </a:cubicBezTo>
                  <a:cubicBezTo>
                    <a:pt x="631" y="24"/>
                    <a:pt x="660" y="30"/>
                    <a:pt x="692" y="33"/>
                  </a:cubicBezTo>
                  <a:cubicBezTo>
                    <a:pt x="717" y="36"/>
                    <a:pt x="750" y="47"/>
                    <a:pt x="784" y="62"/>
                  </a:cubicBezTo>
                  <a:lnTo>
                    <a:pt x="784" y="32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28">
              <a:extLst>
                <a:ext uri="{FF2B5EF4-FFF2-40B4-BE49-F238E27FC236}">
                  <a16:creationId xmlns:a16="http://schemas.microsoft.com/office/drawing/2014/main" id="{4A6E99B3-0D26-4592-8CF4-114A3A04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200"/>
              <a:ext cx="1932" cy="1088"/>
            </a:xfrm>
            <a:custGeom>
              <a:avLst/>
              <a:gdLst>
                <a:gd name="T0" fmla="*/ 12069 w 773"/>
                <a:gd name="T1" fmla="*/ 7224 h 408"/>
                <a:gd name="T2" fmla="*/ 10820 w 773"/>
                <a:gd name="T3" fmla="*/ 6883 h 408"/>
                <a:gd name="T4" fmla="*/ 10057 w 773"/>
                <a:gd name="T5" fmla="*/ 5939 h 408"/>
                <a:gd name="T6" fmla="*/ 4436 w 773"/>
                <a:gd name="T7" fmla="*/ 35 h 408"/>
                <a:gd name="T8" fmla="*/ 137 w 773"/>
                <a:gd name="T9" fmla="*/ 2653 h 408"/>
                <a:gd name="T10" fmla="*/ 155 w 773"/>
                <a:gd name="T11" fmla="*/ 2637 h 408"/>
                <a:gd name="T12" fmla="*/ 217 w 773"/>
                <a:gd name="T13" fmla="*/ 2787 h 408"/>
                <a:gd name="T14" fmla="*/ 30 w 773"/>
                <a:gd name="T15" fmla="*/ 3149 h 408"/>
                <a:gd name="T16" fmla="*/ 12 w 773"/>
                <a:gd name="T17" fmla="*/ 3491 h 408"/>
                <a:gd name="T18" fmla="*/ 12 w 773"/>
                <a:gd name="T19" fmla="*/ 3507 h 408"/>
                <a:gd name="T20" fmla="*/ 4466 w 773"/>
                <a:gd name="T21" fmla="*/ 477 h 408"/>
                <a:gd name="T22" fmla="*/ 9558 w 773"/>
                <a:gd name="T23" fmla="*/ 6008 h 408"/>
                <a:gd name="T24" fmla="*/ 10150 w 773"/>
                <a:gd name="T25" fmla="*/ 7075 h 408"/>
                <a:gd name="T26" fmla="*/ 11070 w 773"/>
                <a:gd name="T27" fmla="*/ 7395 h 408"/>
                <a:gd name="T28" fmla="*/ 12069 w 773"/>
                <a:gd name="T29" fmla="*/ 7736 h 408"/>
                <a:gd name="T30" fmla="*/ 12069 w 773"/>
                <a:gd name="T31" fmla="*/ 7224 h 4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08">
                  <a:moveTo>
                    <a:pt x="773" y="381"/>
                  </a:moveTo>
                  <a:cubicBezTo>
                    <a:pt x="737" y="371"/>
                    <a:pt x="708" y="365"/>
                    <a:pt x="693" y="363"/>
                  </a:cubicBezTo>
                  <a:cubicBezTo>
                    <a:pt x="660" y="357"/>
                    <a:pt x="648" y="335"/>
                    <a:pt x="644" y="313"/>
                  </a:cubicBezTo>
                  <a:cubicBezTo>
                    <a:pt x="608" y="150"/>
                    <a:pt x="484" y="4"/>
                    <a:pt x="284" y="2"/>
                  </a:cubicBezTo>
                  <a:cubicBezTo>
                    <a:pt x="173" y="0"/>
                    <a:pt x="74" y="55"/>
                    <a:pt x="9" y="140"/>
                  </a:cubicBezTo>
                  <a:cubicBezTo>
                    <a:pt x="9" y="139"/>
                    <a:pt x="10" y="139"/>
                    <a:pt x="10" y="139"/>
                  </a:cubicBezTo>
                  <a:cubicBezTo>
                    <a:pt x="12" y="137"/>
                    <a:pt x="16" y="139"/>
                    <a:pt x="14" y="147"/>
                  </a:cubicBezTo>
                  <a:cubicBezTo>
                    <a:pt x="13" y="155"/>
                    <a:pt x="4" y="155"/>
                    <a:pt x="2" y="166"/>
                  </a:cubicBezTo>
                  <a:cubicBezTo>
                    <a:pt x="0" y="175"/>
                    <a:pt x="3" y="180"/>
                    <a:pt x="1" y="184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65" y="90"/>
                    <a:pt x="174" y="25"/>
                    <a:pt x="286" y="25"/>
                  </a:cubicBezTo>
                  <a:cubicBezTo>
                    <a:pt x="452" y="25"/>
                    <a:pt x="578" y="165"/>
                    <a:pt x="612" y="317"/>
                  </a:cubicBezTo>
                  <a:cubicBezTo>
                    <a:pt x="614" y="334"/>
                    <a:pt x="629" y="361"/>
                    <a:pt x="650" y="373"/>
                  </a:cubicBezTo>
                  <a:cubicBezTo>
                    <a:pt x="655" y="375"/>
                    <a:pt x="689" y="386"/>
                    <a:pt x="709" y="390"/>
                  </a:cubicBezTo>
                  <a:cubicBezTo>
                    <a:pt x="721" y="392"/>
                    <a:pt x="744" y="398"/>
                    <a:pt x="773" y="408"/>
                  </a:cubicBezTo>
                  <a:lnTo>
                    <a:pt x="773" y="381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29">
              <a:extLst>
                <a:ext uri="{FF2B5EF4-FFF2-40B4-BE49-F238E27FC236}">
                  <a16:creationId xmlns:a16="http://schemas.microsoft.com/office/drawing/2014/main" id="{40A494FD-D8CF-448E-B2E0-C3064D4F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1597" cy="810"/>
            </a:xfrm>
            <a:custGeom>
              <a:avLst/>
              <a:gdLst>
                <a:gd name="T0" fmla="*/ 292 w 639"/>
                <a:gd name="T1" fmla="*/ 2102 h 304"/>
                <a:gd name="T2" fmla="*/ 250 w 639"/>
                <a:gd name="T3" fmla="*/ 2102 h 304"/>
                <a:gd name="T4" fmla="*/ 542 w 639"/>
                <a:gd name="T5" fmla="*/ 2726 h 304"/>
                <a:gd name="T6" fmla="*/ 542 w 639"/>
                <a:gd name="T7" fmla="*/ 2704 h 304"/>
                <a:gd name="T8" fmla="*/ 575 w 639"/>
                <a:gd name="T9" fmla="*/ 2760 h 304"/>
                <a:gd name="T10" fmla="*/ 717 w 639"/>
                <a:gd name="T11" fmla="*/ 3011 h 304"/>
                <a:gd name="T12" fmla="*/ 780 w 639"/>
                <a:gd name="T13" fmla="*/ 3101 h 304"/>
                <a:gd name="T14" fmla="*/ 825 w 639"/>
                <a:gd name="T15" fmla="*/ 3181 h 304"/>
                <a:gd name="T16" fmla="*/ 905 w 639"/>
                <a:gd name="T17" fmla="*/ 3293 h 304"/>
                <a:gd name="T18" fmla="*/ 967 w 639"/>
                <a:gd name="T19" fmla="*/ 3387 h 304"/>
                <a:gd name="T20" fmla="*/ 1012 w 639"/>
                <a:gd name="T21" fmla="*/ 3442 h 304"/>
                <a:gd name="T22" fmla="*/ 1155 w 639"/>
                <a:gd name="T23" fmla="*/ 3634 h 304"/>
                <a:gd name="T24" fmla="*/ 1217 w 639"/>
                <a:gd name="T25" fmla="*/ 3693 h 304"/>
                <a:gd name="T26" fmla="*/ 1217 w 639"/>
                <a:gd name="T27" fmla="*/ 3706 h 304"/>
                <a:gd name="T28" fmla="*/ 1280 w 639"/>
                <a:gd name="T29" fmla="*/ 3784 h 304"/>
                <a:gd name="T30" fmla="*/ 1280 w 639"/>
                <a:gd name="T31" fmla="*/ 3784 h 304"/>
                <a:gd name="T32" fmla="*/ 2062 w 639"/>
                <a:gd name="T33" fmla="*/ 4580 h 304"/>
                <a:gd name="T34" fmla="*/ 2092 w 639"/>
                <a:gd name="T35" fmla="*/ 4615 h 304"/>
                <a:gd name="T36" fmla="*/ 2279 w 639"/>
                <a:gd name="T37" fmla="*/ 4764 h 304"/>
                <a:gd name="T38" fmla="*/ 2324 w 639"/>
                <a:gd name="T39" fmla="*/ 4785 h 304"/>
                <a:gd name="T40" fmla="*/ 2904 w 639"/>
                <a:gd name="T41" fmla="*/ 5182 h 304"/>
                <a:gd name="T42" fmla="*/ 3012 w 639"/>
                <a:gd name="T43" fmla="*/ 5238 h 304"/>
                <a:gd name="T44" fmla="*/ 3154 w 639"/>
                <a:gd name="T45" fmla="*/ 5318 h 304"/>
                <a:gd name="T46" fmla="*/ 3291 w 639"/>
                <a:gd name="T47" fmla="*/ 5374 h 304"/>
                <a:gd name="T48" fmla="*/ 3416 w 639"/>
                <a:gd name="T49" fmla="*/ 5430 h 304"/>
                <a:gd name="T50" fmla="*/ 3591 w 639"/>
                <a:gd name="T51" fmla="*/ 5502 h 304"/>
                <a:gd name="T52" fmla="*/ 3699 w 639"/>
                <a:gd name="T53" fmla="*/ 5545 h 304"/>
                <a:gd name="T54" fmla="*/ 3966 w 639"/>
                <a:gd name="T55" fmla="*/ 5617 h 304"/>
                <a:gd name="T56" fmla="*/ 4071 w 639"/>
                <a:gd name="T57" fmla="*/ 5638 h 304"/>
                <a:gd name="T58" fmla="*/ 4259 w 639"/>
                <a:gd name="T59" fmla="*/ 5694 h 304"/>
                <a:gd name="T60" fmla="*/ 4371 w 639"/>
                <a:gd name="T61" fmla="*/ 5715 h 304"/>
                <a:gd name="T62" fmla="*/ 4571 w 639"/>
                <a:gd name="T63" fmla="*/ 5729 h 304"/>
                <a:gd name="T64" fmla="*/ 4666 w 639"/>
                <a:gd name="T65" fmla="*/ 5750 h 304"/>
                <a:gd name="T66" fmla="*/ 4966 w 639"/>
                <a:gd name="T67" fmla="*/ 5750 h 304"/>
                <a:gd name="T68" fmla="*/ 9599 w 639"/>
                <a:gd name="T69" fmla="*/ 2044 h 304"/>
                <a:gd name="T70" fmla="*/ 9974 w 639"/>
                <a:gd name="T71" fmla="*/ 1433 h 304"/>
                <a:gd name="T72" fmla="*/ 8807 w 639"/>
                <a:gd name="T73" fmla="*/ 3272 h 304"/>
                <a:gd name="T74" fmla="*/ 4966 w 639"/>
                <a:gd name="T75" fmla="*/ 5489 h 304"/>
                <a:gd name="T76" fmla="*/ 1437 w 639"/>
                <a:gd name="T77" fmla="*/ 3578 h 304"/>
                <a:gd name="T78" fmla="*/ 1437 w 639"/>
                <a:gd name="T79" fmla="*/ 3578 h 304"/>
                <a:gd name="T80" fmla="*/ 1342 w 639"/>
                <a:gd name="T81" fmla="*/ 3480 h 304"/>
                <a:gd name="T82" fmla="*/ 1137 w 639"/>
                <a:gd name="T83" fmla="*/ 2990 h 304"/>
                <a:gd name="T84" fmla="*/ 1062 w 639"/>
                <a:gd name="T85" fmla="*/ 2614 h 304"/>
                <a:gd name="T86" fmla="*/ 967 w 639"/>
                <a:gd name="T87" fmla="*/ 2478 h 304"/>
                <a:gd name="T88" fmla="*/ 1000 w 639"/>
                <a:gd name="T89" fmla="*/ 2251 h 304"/>
                <a:gd name="T90" fmla="*/ 875 w 639"/>
                <a:gd name="T91" fmla="*/ 2060 h 304"/>
                <a:gd name="T92" fmla="*/ 825 w 639"/>
                <a:gd name="T93" fmla="*/ 1703 h 304"/>
                <a:gd name="T94" fmla="*/ 542 w 639"/>
                <a:gd name="T95" fmla="*/ 1910 h 304"/>
                <a:gd name="T96" fmla="*/ 342 w 639"/>
                <a:gd name="T97" fmla="*/ 1476 h 304"/>
                <a:gd name="T98" fmla="*/ 325 w 639"/>
                <a:gd name="T99" fmla="*/ 986 h 304"/>
                <a:gd name="T100" fmla="*/ 312 w 639"/>
                <a:gd name="T101" fmla="*/ 602 h 304"/>
                <a:gd name="T102" fmla="*/ 187 w 639"/>
                <a:gd name="T103" fmla="*/ 77 h 304"/>
                <a:gd name="T104" fmla="*/ 30 w 639"/>
                <a:gd name="T105" fmla="*/ 397 h 304"/>
                <a:gd name="T106" fmla="*/ 92 w 639"/>
                <a:gd name="T107" fmla="*/ 794 h 304"/>
                <a:gd name="T108" fmla="*/ 75 w 639"/>
                <a:gd name="T109" fmla="*/ 943 h 304"/>
                <a:gd name="T110" fmla="*/ 167 w 639"/>
                <a:gd name="T111" fmla="*/ 1156 h 304"/>
                <a:gd name="T112" fmla="*/ 125 w 639"/>
                <a:gd name="T113" fmla="*/ 1327 h 304"/>
                <a:gd name="T114" fmla="*/ 217 w 639"/>
                <a:gd name="T115" fmla="*/ 1513 h 304"/>
                <a:gd name="T116" fmla="*/ 217 w 639"/>
                <a:gd name="T117" fmla="*/ 1761 h 304"/>
                <a:gd name="T118" fmla="*/ 342 w 639"/>
                <a:gd name="T119" fmla="*/ 1966 h 304"/>
                <a:gd name="T120" fmla="*/ 292 w 639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39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6" y="144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8" y="195"/>
                  </a:cubicBezTo>
                  <a:cubicBezTo>
                    <a:pt x="78" y="195"/>
                    <a:pt x="78" y="196"/>
                    <a:pt x="78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4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453" y="304"/>
                    <a:pt x="571" y="234"/>
                    <a:pt x="615" y="108"/>
                  </a:cubicBezTo>
                  <a:cubicBezTo>
                    <a:pt x="618" y="95"/>
                    <a:pt x="627" y="83"/>
                    <a:pt x="639" y="76"/>
                  </a:cubicBezTo>
                  <a:cubicBezTo>
                    <a:pt x="613" y="63"/>
                    <a:pt x="583" y="147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1" y="103"/>
                    <a:pt x="61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9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30">
              <a:extLst>
                <a:ext uri="{FF2B5EF4-FFF2-40B4-BE49-F238E27FC236}">
                  <a16:creationId xmlns:a16="http://schemas.microsoft.com/office/drawing/2014/main" id="{6DC79A0C-A1AE-48B5-B064-3210042E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67"/>
              <a:ext cx="1692" cy="920"/>
            </a:xfrm>
            <a:custGeom>
              <a:avLst/>
              <a:gdLst>
                <a:gd name="T0" fmla="*/ 10494 w 677"/>
                <a:gd name="T1" fmla="*/ 6464 h 345"/>
                <a:gd name="T2" fmla="*/ 10349 w 677"/>
                <a:gd name="T3" fmla="*/ 6293 h 345"/>
                <a:gd name="T4" fmla="*/ 10337 w 677"/>
                <a:gd name="T5" fmla="*/ 6259 h 345"/>
                <a:gd name="T6" fmla="*/ 10212 w 677"/>
                <a:gd name="T7" fmla="*/ 6051 h 345"/>
                <a:gd name="T8" fmla="*/ 10182 w 677"/>
                <a:gd name="T9" fmla="*/ 5995 h 345"/>
                <a:gd name="T10" fmla="*/ 10162 w 677"/>
                <a:gd name="T11" fmla="*/ 5917 h 345"/>
                <a:gd name="T12" fmla="*/ 10132 w 677"/>
                <a:gd name="T13" fmla="*/ 5837 h 345"/>
                <a:gd name="T14" fmla="*/ 10100 w 677"/>
                <a:gd name="T15" fmla="*/ 5781 h 345"/>
                <a:gd name="T16" fmla="*/ 10057 w 677"/>
                <a:gd name="T17" fmla="*/ 5539 h 345"/>
                <a:gd name="T18" fmla="*/ 9995 w 677"/>
                <a:gd name="T19" fmla="*/ 5256 h 345"/>
                <a:gd name="T20" fmla="*/ 4634 w 677"/>
                <a:gd name="T21" fmla="*/ 0 h 345"/>
                <a:gd name="T22" fmla="*/ 4529 w 677"/>
                <a:gd name="T23" fmla="*/ 21 h 345"/>
                <a:gd name="T24" fmla="*/ 4186 w 677"/>
                <a:gd name="T25" fmla="*/ 77 h 345"/>
                <a:gd name="T26" fmla="*/ 3999 w 677"/>
                <a:gd name="T27" fmla="*/ 115 h 345"/>
                <a:gd name="T28" fmla="*/ 3811 w 677"/>
                <a:gd name="T29" fmla="*/ 171 h 345"/>
                <a:gd name="T30" fmla="*/ 3686 w 677"/>
                <a:gd name="T31" fmla="*/ 205 h 345"/>
                <a:gd name="T32" fmla="*/ 3466 w 677"/>
                <a:gd name="T33" fmla="*/ 285 h 345"/>
                <a:gd name="T34" fmla="*/ 3374 w 677"/>
                <a:gd name="T35" fmla="*/ 320 h 345"/>
                <a:gd name="T36" fmla="*/ 3217 w 677"/>
                <a:gd name="T37" fmla="*/ 397 h 345"/>
                <a:gd name="T38" fmla="*/ 2937 w 677"/>
                <a:gd name="T39" fmla="*/ 547 h 345"/>
                <a:gd name="T40" fmla="*/ 2874 w 677"/>
                <a:gd name="T41" fmla="*/ 589 h 345"/>
                <a:gd name="T42" fmla="*/ 2762 w 677"/>
                <a:gd name="T43" fmla="*/ 648 h 345"/>
                <a:gd name="T44" fmla="*/ 2512 w 677"/>
                <a:gd name="T45" fmla="*/ 819 h 345"/>
                <a:gd name="T46" fmla="*/ 2342 w 677"/>
                <a:gd name="T47" fmla="*/ 931 h 345"/>
                <a:gd name="T48" fmla="*/ 2262 w 677"/>
                <a:gd name="T49" fmla="*/ 989 h 345"/>
                <a:gd name="T50" fmla="*/ 2199 w 677"/>
                <a:gd name="T51" fmla="*/ 1045 h 345"/>
                <a:gd name="T52" fmla="*/ 1949 w 677"/>
                <a:gd name="T53" fmla="*/ 1251 h 345"/>
                <a:gd name="T54" fmla="*/ 1917 w 677"/>
                <a:gd name="T55" fmla="*/ 1272 h 345"/>
                <a:gd name="T56" fmla="*/ 1655 w 677"/>
                <a:gd name="T57" fmla="*/ 1515 h 345"/>
                <a:gd name="T58" fmla="*/ 1530 w 677"/>
                <a:gd name="T59" fmla="*/ 1651 h 345"/>
                <a:gd name="T60" fmla="*/ 1405 w 677"/>
                <a:gd name="T61" fmla="*/ 1763 h 345"/>
                <a:gd name="T62" fmla="*/ 1187 w 677"/>
                <a:gd name="T63" fmla="*/ 2048 h 345"/>
                <a:gd name="T64" fmla="*/ 1062 w 677"/>
                <a:gd name="T65" fmla="*/ 2197 h 345"/>
                <a:gd name="T66" fmla="*/ 1000 w 677"/>
                <a:gd name="T67" fmla="*/ 2275 h 345"/>
                <a:gd name="T68" fmla="*/ 842 w 677"/>
                <a:gd name="T69" fmla="*/ 2504 h 345"/>
                <a:gd name="T70" fmla="*/ 792 w 677"/>
                <a:gd name="T71" fmla="*/ 2581 h 345"/>
                <a:gd name="T72" fmla="*/ 637 w 677"/>
                <a:gd name="T73" fmla="*/ 2824 h 345"/>
                <a:gd name="T74" fmla="*/ 512 w 677"/>
                <a:gd name="T75" fmla="*/ 3037 h 345"/>
                <a:gd name="T76" fmla="*/ 292 w 677"/>
                <a:gd name="T77" fmla="*/ 3584 h 345"/>
                <a:gd name="T78" fmla="*/ 217 w 677"/>
                <a:gd name="T79" fmla="*/ 3925 h 345"/>
                <a:gd name="T80" fmla="*/ 125 w 677"/>
                <a:gd name="T81" fmla="*/ 4301 h 345"/>
                <a:gd name="T82" fmla="*/ 75 w 677"/>
                <a:gd name="T83" fmla="*/ 4744 h 345"/>
                <a:gd name="T84" fmla="*/ 30 w 677"/>
                <a:gd name="T85" fmla="*/ 5291 h 345"/>
                <a:gd name="T86" fmla="*/ 312 w 677"/>
                <a:gd name="T87" fmla="*/ 5085 h 345"/>
                <a:gd name="T88" fmla="*/ 342 w 677"/>
                <a:gd name="T89" fmla="*/ 4211 h 345"/>
                <a:gd name="T90" fmla="*/ 792 w 677"/>
                <a:gd name="T91" fmla="*/ 3925 h 345"/>
                <a:gd name="T92" fmla="*/ 937 w 677"/>
                <a:gd name="T93" fmla="*/ 3413 h 345"/>
                <a:gd name="T94" fmla="*/ 1062 w 677"/>
                <a:gd name="T95" fmla="*/ 3072 h 345"/>
                <a:gd name="T96" fmla="*/ 1325 w 677"/>
                <a:gd name="T97" fmla="*/ 2240 h 345"/>
                <a:gd name="T98" fmla="*/ 4966 w 677"/>
                <a:gd name="T99" fmla="*/ 264 h 345"/>
                <a:gd name="T100" fmla="*/ 10569 w 677"/>
                <a:gd name="T101" fmla="*/ 6541 h 345"/>
                <a:gd name="T102" fmla="*/ 10494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6" y="335"/>
                    <a:pt x="663" y="332"/>
                  </a:cubicBezTo>
                  <a:cubicBezTo>
                    <a:pt x="663" y="332"/>
                    <a:pt x="663" y="332"/>
                    <a:pt x="663" y="332"/>
                  </a:cubicBezTo>
                  <a:cubicBezTo>
                    <a:pt x="663" y="331"/>
                    <a:pt x="662" y="331"/>
                    <a:pt x="662" y="330"/>
                  </a:cubicBezTo>
                  <a:cubicBezTo>
                    <a:pt x="662" y="330"/>
                    <a:pt x="662" y="330"/>
                    <a:pt x="662" y="330"/>
                  </a:cubicBezTo>
                  <a:cubicBezTo>
                    <a:pt x="659" y="327"/>
                    <a:pt x="657" y="323"/>
                    <a:pt x="654" y="319"/>
                  </a:cubicBezTo>
                  <a:cubicBezTo>
                    <a:pt x="654" y="319"/>
                    <a:pt x="654" y="319"/>
                    <a:pt x="654" y="319"/>
                  </a:cubicBezTo>
                  <a:cubicBezTo>
                    <a:pt x="654" y="318"/>
                    <a:pt x="653" y="317"/>
                    <a:pt x="652" y="316"/>
                  </a:cubicBezTo>
                  <a:cubicBezTo>
                    <a:pt x="652" y="316"/>
                    <a:pt x="652" y="316"/>
                    <a:pt x="652" y="316"/>
                  </a:cubicBezTo>
                  <a:cubicBezTo>
                    <a:pt x="652" y="315"/>
                    <a:pt x="651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49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8" y="307"/>
                    <a:pt x="648" y="306"/>
                    <a:pt x="647" y="305"/>
                  </a:cubicBezTo>
                  <a:cubicBezTo>
                    <a:pt x="647" y="305"/>
                    <a:pt x="647" y="305"/>
                    <a:pt x="647" y="305"/>
                  </a:cubicBezTo>
                  <a:cubicBezTo>
                    <a:pt x="647" y="305"/>
                    <a:pt x="647" y="304"/>
                    <a:pt x="647" y="304"/>
                  </a:cubicBezTo>
                  <a:cubicBezTo>
                    <a:pt x="645" y="300"/>
                    <a:pt x="644" y="296"/>
                    <a:pt x="644" y="292"/>
                  </a:cubicBez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01" y="131"/>
                    <a:pt x="478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3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5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7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8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9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2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6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1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4" y="301"/>
                    <a:pt x="11" y="297"/>
                  </a:cubicBezTo>
                  <a:cubicBezTo>
                    <a:pt x="16" y="294"/>
                    <a:pt x="19" y="280"/>
                    <a:pt x="20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9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4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7" y="126"/>
                    <a:pt x="85" y="118"/>
                  </a:cubicBezTo>
                  <a:cubicBezTo>
                    <a:pt x="87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7" y="237"/>
                    <a:pt x="629" y="344"/>
                    <a:pt x="677" y="345"/>
                  </a:cubicBezTo>
                  <a:cubicBezTo>
                    <a:pt x="676" y="344"/>
                    <a:pt x="675" y="343"/>
                    <a:pt x="673" y="342"/>
                  </a:cubicBezTo>
                  <a:cubicBezTo>
                    <a:pt x="673" y="342"/>
                    <a:pt x="672" y="341"/>
                    <a:pt x="672" y="34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31">
              <a:extLst>
                <a:ext uri="{FF2B5EF4-FFF2-40B4-BE49-F238E27FC236}">
                  <a16:creationId xmlns:a16="http://schemas.microsoft.com/office/drawing/2014/main" id="{94DB12F4-6EC7-4463-A044-2D424029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71"/>
              <a:ext cx="143" cy="808"/>
            </a:xfrm>
            <a:custGeom>
              <a:avLst/>
              <a:gdLst>
                <a:gd name="T0" fmla="*/ 818 w 57"/>
                <a:gd name="T1" fmla="*/ 5747 h 303"/>
                <a:gd name="T2" fmla="*/ 868 w 57"/>
                <a:gd name="T3" fmla="*/ 5611 h 303"/>
                <a:gd name="T4" fmla="*/ 743 w 57"/>
                <a:gd name="T5" fmla="*/ 5405 h 303"/>
                <a:gd name="T6" fmla="*/ 743 w 57"/>
                <a:gd name="T7" fmla="*/ 5155 h 303"/>
                <a:gd name="T8" fmla="*/ 647 w 57"/>
                <a:gd name="T9" fmla="*/ 4971 h 303"/>
                <a:gd name="T10" fmla="*/ 692 w 57"/>
                <a:gd name="T11" fmla="*/ 4800 h 303"/>
                <a:gd name="T12" fmla="*/ 597 w 57"/>
                <a:gd name="T13" fmla="*/ 4587 h 303"/>
                <a:gd name="T14" fmla="*/ 617 w 57"/>
                <a:gd name="T15" fmla="*/ 4437 h 303"/>
                <a:gd name="T16" fmla="*/ 554 w 57"/>
                <a:gd name="T17" fmla="*/ 4040 h 303"/>
                <a:gd name="T18" fmla="*/ 660 w 57"/>
                <a:gd name="T19" fmla="*/ 3699 h 303"/>
                <a:gd name="T20" fmla="*/ 630 w 57"/>
                <a:gd name="T21" fmla="*/ 2069 h 303"/>
                <a:gd name="T22" fmla="*/ 554 w 57"/>
                <a:gd name="T23" fmla="*/ 1707 h 303"/>
                <a:gd name="T24" fmla="*/ 617 w 57"/>
                <a:gd name="T25" fmla="*/ 1309 h 303"/>
                <a:gd name="T26" fmla="*/ 597 w 57"/>
                <a:gd name="T27" fmla="*/ 1160 h 303"/>
                <a:gd name="T28" fmla="*/ 692 w 57"/>
                <a:gd name="T29" fmla="*/ 947 h 303"/>
                <a:gd name="T30" fmla="*/ 647 w 57"/>
                <a:gd name="T31" fmla="*/ 717 h 303"/>
                <a:gd name="T32" fmla="*/ 743 w 57"/>
                <a:gd name="T33" fmla="*/ 512 h 303"/>
                <a:gd name="T34" fmla="*/ 743 w 57"/>
                <a:gd name="T35" fmla="*/ 341 h 303"/>
                <a:gd name="T36" fmla="*/ 868 w 57"/>
                <a:gd name="T37" fmla="*/ 136 h 303"/>
                <a:gd name="T38" fmla="*/ 818 w 57"/>
                <a:gd name="T39" fmla="*/ 0 h 303"/>
                <a:gd name="T40" fmla="*/ 775 w 57"/>
                <a:gd name="T41" fmla="*/ 0 h 303"/>
                <a:gd name="T42" fmla="*/ 0 w 57"/>
                <a:gd name="T43" fmla="*/ 2923 h 303"/>
                <a:gd name="T44" fmla="*/ 818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2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1"/>
                    <a:pt x="48" y="291"/>
                    <a:pt x="47" y="285"/>
                  </a:cubicBezTo>
                  <a:cubicBezTo>
                    <a:pt x="46" y="279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4" y="253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3"/>
                  </a:cubicBezTo>
                  <a:cubicBezTo>
                    <a:pt x="38" y="201"/>
                    <a:pt x="37" y="194"/>
                    <a:pt x="42" y="195"/>
                  </a:cubicBezTo>
                  <a:cubicBezTo>
                    <a:pt x="23" y="185"/>
                    <a:pt x="27" y="122"/>
                    <a:pt x="40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1"/>
                  </a:cubicBezTo>
                  <a:cubicBezTo>
                    <a:pt x="39" y="56"/>
                    <a:pt x="42" y="55"/>
                    <a:pt x="44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3"/>
                    <a:pt x="46" y="24"/>
                    <a:pt x="47" y="18"/>
                  </a:cubicBezTo>
                  <a:cubicBezTo>
                    <a:pt x="48" y="13"/>
                    <a:pt x="53" y="12"/>
                    <a:pt x="55" y="7"/>
                  </a:cubicBezTo>
                  <a:cubicBezTo>
                    <a:pt x="57" y="2"/>
                    <a:pt x="57" y="0"/>
                    <a:pt x="5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2" y="303"/>
                    <a:pt x="52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32">
              <a:extLst>
                <a:ext uri="{FF2B5EF4-FFF2-40B4-BE49-F238E27FC236}">
                  <a16:creationId xmlns:a16="http://schemas.microsoft.com/office/drawing/2014/main" id="{6C2D063D-5C0B-4334-9E75-D664A92C6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304"/>
              <a:ext cx="1797" cy="1752"/>
            </a:xfrm>
            <a:custGeom>
              <a:avLst/>
              <a:gdLst>
                <a:gd name="T0" fmla="*/ 11224 w 719"/>
                <a:gd name="T1" fmla="*/ 6997 h 657"/>
                <a:gd name="T2" fmla="*/ 10225 w 719"/>
                <a:gd name="T3" fmla="*/ 6656 h 657"/>
                <a:gd name="T4" fmla="*/ 9307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62 w 719"/>
                <a:gd name="T11" fmla="*/ 6221 h 657"/>
                <a:gd name="T12" fmla="*/ 9225 w 719"/>
                <a:gd name="T13" fmla="*/ 6280 h 657"/>
                <a:gd name="T14" fmla="*/ 7820 w 719"/>
                <a:gd name="T15" fmla="*/ 3165 h 657"/>
                <a:gd name="T16" fmla="*/ 3624 w 719"/>
                <a:gd name="T17" fmla="*/ 0 h 657"/>
                <a:gd name="T18" fmla="*/ 42 w 719"/>
                <a:gd name="T19" fmla="*/ 1877 h 657"/>
                <a:gd name="T20" fmla="*/ 0 w 719"/>
                <a:gd name="T21" fmla="*/ 1933 h 657"/>
                <a:gd name="T22" fmla="*/ 12 w 719"/>
                <a:gd name="T23" fmla="*/ 1933 h 657"/>
                <a:gd name="T24" fmla="*/ 3666 w 719"/>
                <a:gd name="T25" fmla="*/ 264 h 657"/>
                <a:gd name="T26" fmla="*/ 7620 w 719"/>
                <a:gd name="T27" fmla="*/ 3357 h 657"/>
                <a:gd name="T28" fmla="*/ 7933 w 719"/>
                <a:gd name="T29" fmla="*/ 4323 h 657"/>
                <a:gd name="T30" fmla="*/ 8215 w 719"/>
                <a:gd name="T31" fmla="*/ 5005 h 657"/>
                <a:gd name="T32" fmla="*/ 8153 w 719"/>
                <a:gd name="T33" fmla="*/ 5747 h 657"/>
                <a:gd name="T34" fmla="*/ 8183 w 719"/>
                <a:gd name="T35" fmla="*/ 6579 h 657"/>
                <a:gd name="T36" fmla="*/ 7278 w 719"/>
                <a:gd name="T37" fmla="*/ 9976 h 657"/>
                <a:gd name="T38" fmla="*/ 3666 w 719"/>
                <a:gd name="T39" fmla="*/ 12173 h 657"/>
                <a:gd name="T40" fmla="*/ 62 w 719"/>
                <a:gd name="T41" fmla="*/ 10504 h 657"/>
                <a:gd name="T42" fmla="*/ 62 w 719"/>
                <a:gd name="T43" fmla="*/ 10504 h 657"/>
                <a:gd name="T44" fmla="*/ 92 w 719"/>
                <a:gd name="T45" fmla="*/ 10547 h 657"/>
                <a:gd name="T46" fmla="*/ 92 w 719"/>
                <a:gd name="T47" fmla="*/ 10547 h 657"/>
                <a:gd name="T48" fmla="*/ 3624 w 719"/>
                <a:gd name="T49" fmla="*/ 12459 h 657"/>
                <a:gd name="T50" fmla="*/ 7465 w 719"/>
                <a:gd name="T51" fmla="*/ 10240 h 657"/>
                <a:gd name="T52" fmla="*/ 8633 w 719"/>
                <a:gd name="T53" fmla="*/ 8397 h 657"/>
                <a:gd name="T54" fmla="*/ 8633 w 719"/>
                <a:gd name="T55" fmla="*/ 8397 h 657"/>
                <a:gd name="T56" fmla="*/ 9100 w 719"/>
                <a:gd name="T57" fmla="*/ 8227 h 657"/>
                <a:gd name="T58" fmla="*/ 10932 w 719"/>
                <a:gd name="T59" fmla="*/ 8648 h 657"/>
                <a:gd name="T60" fmla="*/ 11224 w 719"/>
                <a:gd name="T61" fmla="*/ 8781 h 657"/>
                <a:gd name="T62" fmla="*/ 11224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7" y="353"/>
                    <a:pt x="655" y="351"/>
                  </a:cubicBezTo>
                  <a:cubicBezTo>
                    <a:pt x="635" y="347"/>
                    <a:pt x="601" y="336"/>
                    <a:pt x="596" y="334"/>
                  </a:cubicBezTo>
                  <a:cubicBezTo>
                    <a:pt x="592" y="332"/>
                    <a:pt x="589" y="329"/>
                    <a:pt x="586" y="327"/>
                  </a:cubicBezTo>
                  <a:cubicBezTo>
                    <a:pt x="586" y="327"/>
                    <a:pt x="586" y="327"/>
                    <a:pt x="586" y="327"/>
                  </a:cubicBezTo>
                  <a:cubicBezTo>
                    <a:pt x="586" y="327"/>
                    <a:pt x="587" y="328"/>
                    <a:pt x="587" y="328"/>
                  </a:cubicBezTo>
                  <a:cubicBezTo>
                    <a:pt x="589" y="329"/>
                    <a:pt x="590" y="330"/>
                    <a:pt x="591" y="331"/>
                  </a:cubicBezTo>
                  <a:cubicBezTo>
                    <a:pt x="543" y="330"/>
                    <a:pt x="531" y="223"/>
                    <a:pt x="501" y="167"/>
                  </a:cubicBezTo>
                  <a:cubicBezTo>
                    <a:pt x="447" y="68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6" y="264"/>
                  </a:cubicBezTo>
                  <a:cubicBezTo>
                    <a:pt x="528" y="276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3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2" y="437"/>
                    <a:pt x="572" y="434"/>
                    <a:pt x="583" y="434"/>
                  </a:cubicBezTo>
                  <a:cubicBezTo>
                    <a:pt x="614" y="431"/>
                    <a:pt x="662" y="440"/>
                    <a:pt x="700" y="456"/>
                  </a:cubicBezTo>
                  <a:cubicBezTo>
                    <a:pt x="706" y="458"/>
                    <a:pt x="713" y="461"/>
                    <a:pt x="719" y="463"/>
                  </a:cubicBezTo>
                  <a:lnTo>
                    <a:pt x="719" y="369"/>
                  </a:ln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33">
              <a:extLst>
                <a:ext uri="{FF2B5EF4-FFF2-40B4-BE49-F238E27FC236}">
                  <a16:creationId xmlns:a16="http://schemas.microsoft.com/office/drawing/2014/main" id="{E6B192AD-9323-4F3F-8A7A-786ED0F8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304"/>
              <a:ext cx="693" cy="691"/>
            </a:xfrm>
            <a:custGeom>
              <a:avLst/>
              <a:gdLst>
                <a:gd name="T0" fmla="*/ 4338 w 277"/>
                <a:gd name="T1" fmla="*/ 0 h 259"/>
                <a:gd name="T2" fmla="*/ 3493 w 277"/>
                <a:gd name="T3" fmla="*/ 2791 h 259"/>
                <a:gd name="T4" fmla="*/ 0 w 277"/>
                <a:gd name="T5" fmla="*/ 4920 h 259"/>
                <a:gd name="T6" fmla="*/ 4338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34">
              <a:extLst>
                <a:ext uri="{FF2B5EF4-FFF2-40B4-BE49-F238E27FC236}">
                  <a16:creationId xmlns:a16="http://schemas.microsoft.com/office/drawing/2014/main" id="{96335407-FDB3-4940-BE9B-74C4A9FE5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35">
              <a:extLst>
                <a:ext uri="{FF2B5EF4-FFF2-40B4-BE49-F238E27FC236}">
                  <a16:creationId xmlns:a16="http://schemas.microsoft.com/office/drawing/2014/main" id="{BD75D167-2D40-4CCD-8180-9B9C010E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36">
              <a:extLst>
                <a:ext uri="{FF2B5EF4-FFF2-40B4-BE49-F238E27FC236}">
                  <a16:creationId xmlns:a16="http://schemas.microsoft.com/office/drawing/2014/main" id="{F7C35133-1510-4945-B98E-D8BA3A721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87"/>
              <a:ext cx="167" cy="378"/>
            </a:xfrm>
            <a:custGeom>
              <a:avLst/>
              <a:gdLst>
                <a:gd name="T0" fmla="*/ 508 w 67"/>
                <a:gd name="T1" fmla="*/ 0 h 142"/>
                <a:gd name="T2" fmla="*/ 1037 w 67"/>
                <a:gd name="T3" fmla="*/ 1339 h 142"/>
                <a:gd name="T4" fmla="*/ 1037 w 67"/>
                <a:gd name="T5" fmla="*/ 1339 h 142"/>
                <a:gd name="T6" fmla="*/ 508 w 67"/>
                <a:gd name="T7" fmla="*/ 2678 h 142"/>
                <a:gd name="T8" fmla="*/ 0 w 67"/>
                <a:gd name="T9" fmla="*/ 1339 h 142"/>
                <a:gd name="T10" fmla="*/ 0 w 67"/>
                <a:gd name="T11" fmla="*/ 1339 h 142"/>
                <a:gd name="T12" fmla="*/ 508 w 67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2">
                  <a:moveTo>
                    <a:pt x="33" y="0"/>
                  </a:moveTo>
                  <a:cubicBezTo>
                    <a:pt x="52" y="0"/>
                    <a:pt x="67" y="32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37">
              <a:extLst>
                <a:ext uri="{FF2B5EF4-FFF2-40B4-BE49-F238E27FC236}">
                  <a16:creationId xmlns:a16="http://schemas.microsoft.com/office/drawing/2014/main" id="{EB25CDA8-A4BB-4C42-A96D-D218C7A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8">
              <a:extLst>
                <a:ext uri="{FF2B5EF4-FFF2-40B4-BE49-F238E27FC236}">
                  <a16:creationId xmlns:a16="http://schemas.microsoft.com/office/drawing/2014/main" id="{DD602091-7E9E-4FD8-9FAB-B4233BBF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021"/>
              <a:ext cx="123" cy="307"/>
            </a:xfrm>
            <a:custGeom>
              <a:avLst/>
              <a:gdLst>
                <a:gd name="T0" fmla="*/ 459 w 49"/>
                <a:gd name="T1" fmla="*/ 0 h 115"/>
                <a:gd name="T2" fmla="*/ 0 w 49"/>
                <a:gd name="T3" fmla="*/ 1105 h 115"/>
                <a:gd name="T4" fmla="*/ 0 w 49"/>
                <a:gd name="T5" fmla="*/ 1084 h 115"/>
                <a:gd name="T6" fmla="*/ 459 w 49"/>
                <a:gd name="T7" fmla="*/ 2189 h 115"/>
                <a:gd name="T8" fmla="*/ 50 w 49"/>
                <a:gd name="T9" fmla="*/ 1127 h 115"/>
                <a:gd name="T10" fmla="*/ 492 w 49"/>
                <a:gd name="T11" fmla="*/ 77 h 115"/>
                <a:gd name="T12" fmla="*/ 776 w 49"/>
                <a:gd name="T13" fmla="*/ 342 h 115"/>
                <a:gd name="T14" fmla="*/ 459 w 49"/>
                <a:gd name="T15" fmla="*/ 0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5">
                  <a:moveTo>
                    <a:pt x="29" y="0"/>
                  </a:moveTo>
                  <a:cubicBezTo>
                    <a:pt x="13" y="0"/>
                    <a:pt x="0" y="26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3" y="115"/>
                    <a:pt x="29" y="115"/>
                  </a:cubicBezTo>
                  <a:cubicBezTo>
                    <a:pt x="16" y="114"/>
                    <a:pt x="3" y="94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4" y="6"/>
                    <a:pt x="49" y="18"/>
                    <a:pt x="49" y="18"/>
                  </a:cubicBezTo>
                  <a:cubicBezTo>
                    <a:pt x="45" y="10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9">
              <a:extLst>
                <a:ext uri="{FF2B5EF4-FFF2-40B4-BE49-F238E27FC236}">
                  <a16:creationId xmlns:a16="http://schemas.microsoft.com/office/drawing/2014/main" id="{DE808259-A7AA-4CC4-939C-A9D60B69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53"/>
              <a:ext cx="88" cy="243"/>
            </a:xfrm>
            <a:custGeom>
              <a:avLst/>
              <a:gdLst>
                <a:gd name="T0" fmla="*/ 317 w 35"/>
                <a:gd name="T1" fmla="*/ 0 h 91"/>
                <a:gd name="T2" fmla="*/ 0 w 35"/>
                <a:gd name="T3" fmla="*/ 876 h 91"/>
                <a:gd name="T4" fmla="*/ 0 w 35"/>
                <a:gd name="T5" fmla="*/ 876 h 91"/>
                <a:gd name="T6" fmla="*/ 317 w 35"/>
                <a:gd name="T7" fmla="*/ 1733 h 91"/>
                <a:gd name="T8" fmla="*/ 33 w 35"/>
                <a:gd name="T9" fmla="*/ 897 h 91"/>
                <a:gd name="T10" fmla="*/ 347 w 35"/>
                <a:gd name="T11" fmla="*/ 56 h 91"/>
                <a:gd name="T12" fmla="*/ 556 w 35"/>
                <a:gd name="T13" fmla="*/ 286 h 91"/>
                <a:gd name="T14" fmla="*/ 317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71"/>
                    <a:pt x="9" y="91"/>
                    <a:pt x="20" y="91"/>
                  </a:cubicBezTo>
                  <a:cubicBezTo>
                    <a:pt x="12" y="91"/>
                    <a:pt x="2" y="75"/>
                    <a:pt x="2" y="47"/>
                  </a:cubicBezTo>
                  <a:cubicBezTo>
                    <a:pt x="3" y="20"/>
                    <a:pt x="14" y="2"/>
                    <a:pt x="22" y="3"/>
                  </a:cubicBezTo>
                  <a:cubicBezTo>
                    <a:pt x="31" y="4"/>
                    <a:pt x="35" y="15"/>
                    <a:pt x="35" y="15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0">
              <a:extLst>
                <a:ext uri="{FF2B5EF4-FFF2-40B4-BE49-F238E27FC236}">
                  <a16:creationId xmlns:a16="http://schemas.microsoft.com/office/drawing/2014/main" id="{56F1B492-A822-4D70-AB32-72362B2AE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93"/>
              <a:ext cx="60" cy="163"/>
            </a:xfrm>
            <a:custGeom>
              <a:avLst/>
              <a:gdLst>
                <a:gd name="T0" fmla="*/ 220 w 24"/>
                <a:gd name="T1" fmla="*/ 0 h 61"/>
                <a:gd name="T2" fmla="*/ 0 w 24"/>
                <a:gd name="T3" fmla="*/ 593 h 61"/>
                <a:gd name="T4" fmla="*/ 0 w 24"/>
                <a:gd name="T5" fmla="*/ 572 h 61"/>
                <a:gd name="T6" fmla="*/ 220 w 24"/>
                <a:gd name="T7" fmla="*/ 1165 h 61"/>
                <a:gd name="T8" fmla="*/ 50 w 24"/>
                <a:gd name="T9" fmla="*/ 593 h 61"/>
                <a:gd name="T10" fmla="*/ 250 w 24"/>
                <a:gd name="T11" fmla="*/ 56 h 61"/>
                <a:gd name="T12" fmla="*/ 375 w 24"/>
                <a:gd name="T13" fmla="*/ 171 h 61"/>
                <a:gd name="T14" fmla="*/ 220 w 24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14" y="0"/>
                  </a:moveTo>
                  <a:cubicBezTo>
                    <a:pt x="7" y="0"/>
                    <a:pt x="0" y="14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7"/>
                    <a:pt x="7" y="61"/>
                    <a:pt x="14" y="61"/>
                  </a:cubicBezTo>
                  <a:cubicBezTo>
                    <a:pt x="8" y="61"/>
                    <a:pt x="3" y="50"/>
                    <a:pt x="3" y="31"/>
                  </a:cubicBezTo>
                  <a:cubicBezTo>
                    <a:pt x="4" y="13"/>
                    <a:pt x="10" y="2"/>
                    <a:pt x="16" y="3"/>
                  </a:cubicBezTo>
                  <a:cubicBezTo>
                    <a:pt x="22" y="3"/>
                    <a:pt x="24" y="9"/>
                    <a:pt x="24" y="9"/>
                  </a:cubicBezTo>
                  <a:cubicBezTo>
                    <a:pt x="22" y="5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41">
              <a:extLst>
                <a:ext uri="{FF2B5EF4-FFF2-40B4-BE49-F238E27FC236}">
                  <a16:creationId xmlns:a16="http://schemas.microsoft.com/office/drawing/2014/main" id="{8E81096C-68B2-493F-84EF-48DD5437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984"/>
              <a:ext cx="135" cy="368"/>
            </a:xfrm>
            <a:custGeom>
              <a:avLst/>
              <a:gdLst>
                <a:gd name="T0" fmla="*/ 0 w 54"/>
                <a:gd name="T1" fmla="*/ 1387 h 138"/>
                <a:gd name="T2" fmla="*/ 300 w 54"/>
                <a:gd name="T3" fmla="*/ 2616 h 138"/>
                <a:gd name="T4" fmla="*/ 50 w 54"/>
                <a:gd name="T5" fmla="*/ 1400 h 138"/>
                <a:gd name="T6" fmla="*/ 520 w 54"/>
                <a:gd name="T7" fmla="*/ 77 h 138"/>
                <a:gd name="T8" fmla="*/ 845 w 54"/>
                <a:gd name="T9" fmla="*/ 456 h 138"/>
                <a:gd name="T10" fmla="*/ 500 w 54"/>
                <a:gd name="T11" fmla="*/ 0 h 138"/>
                <a:gd name="T12" fmla="*/ 0 w 54"/>
                <a:gd name="T13" fmla="*/ 1387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3"/>
                  </a:moveTo>
                  <a:cubicBezTo>
                    <a:pt x="0" y="101"/>
                    <a:pt x="8" y="126"/>
                    <a:pt x="19" y="138"/>
                  </a:cubicBezTo>
                  <a:cubicBezTo>
                    <a:pt x="9" y="127"/>
                    <a:pt x="3" y="105"/>
                    <a:pt x="3" y="74"/>
                  </a:cubicBezTo>
                  <a:cubicBezTo>
                    <a:pt x="3" y="31"/>
                    <a:pt x="19" y="3"/>
                    <a:pt x="33" y="4"/>
                  </a:cubicBezTo>
                  <a:cubicBezTo>
                    <a:pt x="46" y="6"/>
                    <a:pt x="54" y="24"/>
                    <a:pt x="54" y="24"/>
                  </a:cubicBezTo>
                  <a:cubicBezTo>
                    <a:pt x="50" y="13"/>
                    <a:pt x="42" y="0"/>
                    <a:pt x="32" y="0"/>
                  </a:cubicBezTo>
                  <a:cubicBezTo>
                    <a:pt x="15" y="0"/>
                    <a:pt x="0" y="33"/>
                    <a:pt x="0" y="7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42">
              <a:extLst>
                <a:ext uri="{FF2B5EF4-FFF2-40B4-BE49-F238E27FC236}">
                  <a16:creationId xmlns:a16="http://schemas.microsoft.com/office/drawing/2014/main" id="{A553FAF0-6F9A-4A50-8D47-20D1C0C5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397"/>
              <a:ext cx="392" cy="120"/>
            </a:xfrm>
            <a:custGeom>
              <a:avLst/>
              <a:gdLst>
                <a:gd name="T0" fmla="*/ 2444 w 157"/>
                <a:gd name="T1" fmla="*/ 717 h 45"/>
                <a:gd name="T2" fmla="*/ 0 w 157"/>
                <a:gd name="T3" fmla="*/ 363 h 45"/>
                <a:gd name="T4" fmla="*/ 2444 w 157"/>
                <a:gd name="T5" fmla="*/ 853 h 45"/>
                <a:gd name="T6" fmla="*/ 2444 w 157"/>
                <a:gd name="T7" fmla="*/ 7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9"/>
                  </a:cubicBezTo>
                  <a:cubicBezTo>
                    <a:pt x="27" y="13"/>
                    <a:pt x="72" y="9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43">
              <a:extLst>
                <a:ext uri="{FF2B5EF4-FFF2-40B4-BE49-F238E27FC236}">
                  <a16:creationId xmlns:a16="http://schemas.microsoft.com/office/drawing/2014/main" id="{ABD9EC2C-9E27-44B8-A19D-82A6D2B51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28"/>
              <a:ext cx="55" cy="184"/>
            </a:xfrm>
            <a:custGeom>
              <a:avLst/>
              <a:gdLst>
                <a:gd name="T0" fmla="*/ 50 w 22"/>
                <a:gd name="T1" fmla="*/ 35 h 69"/>
                <a:gd name="T2" fmla="*/ 33 w 22"/>
                <a:gd name="T3" fmla="*/ 589 h 69"/>
                <a:gd name="T4" fmla="*/ 145 w 22"/>
                <a:gd name="T5" fmla="*/ 989 h 69"/>
                <a:gd name="T6" fmla="*/ 283 w 22"/>
                <a:gd name="T7" fmla="*/ 1288 h 69"/>
                <a:gd name="T8" fmla="*/ 345 w 22"/>
                <a:gd name="T9" fmla="*/ 1139 h 69"/>
                <a:gd name="T10" fmla="*/ 270 w 22"/>
                <a:gd name="T11" fmla="*/ 1080 h 69"/>
                <a:gd name="T12" fmla="*/ 208 w 22"/>
                <a:gd name="T13" fmla="*/ 931 h 69"/>
                <a:gd name="T14" fmla="*/ 158 w 22"/>
                <a:gd name="T15" fmla="*/ 568 h 69"/>
                <a:gd name="T16" fmla="*/ 175 w 22"/>
                <a:gd name="T17" fmla="*/ 248 h 69"/>
                <a:gd name="T18" fmla="*/ 145 w 22"/>
                <a:gd name="T19" fmla="*/ 56 h 69"/>
                <a:gd name="T20" fmla="*/ 83 w 22"/>
                <a:gd name="T21" fmla="*/ 5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2" y="31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1" y="55"/>
                    <a:pt x="15" y="66"/>
                    <a:pt x="18" y="68"/>
                  </a:cubicBezTo>
                  <a:cubicBezTo>
                    <a:pt x="21" y="69"/>
                    <a:pt x="22" y="63"/>
                    <a:pt x="22" y="60"/>
                  </a:cubicBezTo>
                  <a:cubicBezTo>
                    <a:pt x="21" y="59"/>
                    <a:pt x="18" y="58"/>
                    <a:pt x="17" y="57"/>
                  </a:cubicBezTo>
                  <a:cubicBezTo>
                    <a:pt x="16" y="54"/>
                    <a:pt x="14" y="51"/>
                    <a:pt x="13" y="49"/>
                  </a:cubicBezTo>
                  <a:cubicBezTo>
                    <a:pt x="11" y="43"/>
                    <a:pt x="10" y="36"/>
                    <a:pt x="10" y="30"/>
                  </a:cubicBezTo>
                  <a:cubicBezTo>
                    <a:pt x="9" y="25"/>
                    <a:pt x="10" y="18"/>
                    <a:pt x="11" y="13"/>
                  </a:cubicBezTo>
                  <a:cubicBezTo>
                    <a:pt x="11" y="10"/>
                    <a:pt x="10" y="5"/>
                    <a:pt x="9" y="3"/>
                  </a:cubicBezTo>
                  <a:cubicBezTo>
                    <a:pt x="7" y="4"/>
                    <a:pt x="6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44">
              <a:extLst>
                <a:ext uri="{FF2B5EF4-FFF2-40B4-BE49-F238E27FC236}">
                  <a16:creationId xmlns:a16="http://schemas.microsoft.com/office/drawing/2014/main" id="{170836D2-278B-432A-9A66-F4B9A26DC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32"/>
              <a:ext cx="40" cy="131"/>
            </a:xfrm>
            <a:custGeom>
              <a:avLst/>
              <a:gdLst>
                <a:gd name="T0" fmla="*/ 20 w 16"/>
                <a:gd name="T1" fmla="*/ 594 h 49"/>
                <a:gd name="T2" fmla="*/ 63 w 16"/>
                <a:gd name="T3" fmla="*/ 307 h 49"/>
                <a:gd name="T4" fmla="*/ 145 w 16"/>
                <a:gd name="T5" fmla="*/ 94 h 49"/>
                <a:gd name="T6" fmla="*/ 238 w 16"/>
                <a:gd name="T7" fmla="*/ 209 h 49"/>
                <a:gd name="T8" fmla="*/ 175 w 16"/>
                <a:gd name="T9" fmla="*/ 422 h 49"/>
                <a:gd name="T10" fmla="*/ 125 w 16"/>
                <a:gd name="T11" fmla="*/ 594 h 49"/>
                <a:gd name="T12" fmla="*/ 83 w 16"/>
                <a:gd name="T13" fmla="*/ 936 h 49"/>
                <a:gd name="T14" fmla="*/ 50 w 16"/>
                <a:gd name="T15" fmla="*/ 743 h 49"/>
                <a:gd name="T16" fmla="*/ 0 w 16"/>
                <a:gd name="T17" fmla="*/ 57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" y="31"/>
                  </a:moveTo>
                  <a:cubicBezTo>
                    <a:pt x="3" y="28"/>
                    <a:pt x="3" y="20"/>
                    <a:pt x="4" y="16"/>
                  </a:cubicBezTo>
                  <a:cubicBezTo>
                    <a:pt x="5" y="12"/>
                    <a:pt x="6" y="8"/>
                    <a:pt x="9" y="5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9"/>
                    <a:pt x="11" y="22"/>
                  </a:cubicBezTo>
                  <a:cubicBezTo>
                    <a:pt x="10" y="25"/>
                    <a:pt x="9" y="28"/>
                    <a:pt x="8" y="31"/>
                  </a:cubicBezTo>
                  <a:cubicBezTo>
                    <a:pt x="7" y="37"/>
                    <a:pt x="7" y="44"/>
                    <a:pt x="5" y="49"/>
                  </a:cubicBezTo>
                  <a:cubicBezTo>
                    <a:pt x="4" y="46"/>
                    <a:pt x="4" y="42"/>
                    <a:pt x="3" y="39"/>
                  </a:cubicBezTo>
                  <a:cubicBezTo>
                    <a:pt x="2" y="36"/>
                    <a:pt x="0" y="34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45">
              <a:extLst>
                <a:ext uri="{FF2B5EF4-FFF2-40B4-BE49-F238E27FC236}">
                  <a16:creationId xmlns:a16="http://schemas.microsoft.com/office/drawing/2014/main" id="{1CB8E977-C0AE-46CD-8A92-4AC1C768F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1341"/>
              <a:ext cx="1363" cy="1675"/>
            </a:xfrm>
            <a:custGeom>
              <a:avLst/>
              <a:gdLst>
                <a:gd name="T0" fmla="*/ 8213 w 545"/>
                <a:gd name="T1" fmla="*/ 4062 h 628"/>
                <a:gd name="T2" fmla="*/ 3941 w 545"/>
                <a:gd name="T3" fmla="*/ 0 h 628"/>
                <a:gd name="T4" fmla="*/ 238 w 545"/>
                <a:gd name="T5" fmla="*/ 1728 h 628"/>
                <a:gd name="T6" fmla="*/ 33 w 545"/>
                <a:gd name="T7" fmla="*/ 2411 h 628"/>
                <a:gd name="T8" fmla="*/ 33 w 545"/>
                <a:gd name="T9" fmla="*/ 2641 h 628"/>
                <a:gd name="T10" fmla="*/ 20 w 545"/>
                <a:gd name="T11" fmla="*/ 3585 h 628"/>
                <a:gd name="T12" fmla="*/ 63 w 545"/>
                <a:gd name="T13" fmla="*/ 3793 h 628"/>
                <a:gd name="T14" fmla="*/ 83 w 545"/>
                <a:gd name="T15" fmla="*/ 3814 h 628"/>
                <a:gd name="T16" fmla="*/ 720 w 545"/>
                <a:gd name="T17" fmla="*/ 5940 h 628"/>
                <a:gd name="T18" fmla="*/ 720 w 545"/>
                <a:gd name="T19" fmla="*/ 5940 h 628"/>
                <a:gd name="T20" fmla="*/ 250 w 545"/>
                <a:gd name="T21" fmla="*/ 7855 h 628"/>
                <a:gd name="T22" fmla="*/ 83 w 545"/>
                <a:gd name="T23" fmla="*/ 8636 h 628"/>
                <a:gd name="T24" fmla="*/ 63 w 545"/>
                <a:gd name="T25" fmla="*/ 8820 h 628"/>
                <a:gd name="T26" fmla="*/ 50 w 545"/>
                <a:gd name="T27" fmla="*/ 8978 h 628"/>
                <a:gd name="T28" fmla="*/ 50 w 545"/>
                <a:gd name="T29" fmla="*/ 9148 h 628"/>
                <a:gd name="T30" fmla="*/ 50 w 545"/>
                <a:gd name="T31" fmla="*/ 9221 h 628"/>
                <a:gd name="T32" fmla="*/ 50 w 545"/>
                <a:gd name="T33" fmla="*/ 9503 h 628"/>
                <a:gd name="T34" fmla="*/ 63 w 545"/>
                <a:gd name="T35" fmla="*/ 9695 h 628"/>
                <a:gd name="T36" fmla="*/ 3941 w 545"/>
                <a:gd name="T37" fmla="*/ 11917 h 628"/>
                <a:gd name="T38" fmla="*/ 8463 w 545"/>
                <a:gd name="T39" fmla="*/ 6316 h 628"/>
                <a:gd name="T40" fmla="*/ 8493 w 545"/>
                <a:gd name="T41" fmla="*/ 4745 h 628"/>
                <a:gd name="T42" fmla="*/ 8306 w 545"/>
                <a:gd name="T43" fmla="*/ 6316 h 628"/>
                <a:gd name="T44" fmla="*/ 3941 w 545"/>
                <a:gd name="T45" fmla="*/ 11709 h 628"/>
                <a:gd name="T46" fmla="*/ 238 w 545"/>
                <a:gd name="T47" fmla="*/ 9717 h 628"/>
                <a:gd name="T48" fmla="*/ 188 w 545"/>
                <a:gd name="T49" fmla="*/ 9447 h 628"/>
                <a:gd name="T50" fmla="*/ 408 w 545"/>
                <a:gd name="T51" fmla="*/ 7954 h 628"/>
                <a:gd name="T52" fmla="*/ 250 w 545"/>
                <a:gd name="T53" fmla="*/ 3755 h 628"/>
                <a:gd name="T54" fmla="*/ 188 w 545"/>
                <a:gd name="T55" fmla="*/ 2411 h 628"/>
                <a:gd name="T56" fmla="*/ 238 w 545"/>
                <a:gd name="T57" fmla="*/ 2142 h 628"/>
                <a:gd name="T58" fmla="*/ 345 w 545"/>
                <a:gd name="T59" fmla="*/ 1878 h 628"/>
                <a:gd name="T60" fmla="*/ 470 w 545"/>
                <a:gd name="T61" fmla="*/ 1728 h 628"/>
                <a:gd name="T62" fmla="*/ 7743 w 545"/>
                <a:gd name="T63" fmla="*/ 3209 h 628"/>
                <a:gd name="T64" fmla="*/ 8213 w 545"/>
                <a:gd name="T65" fmla="*/ 4476 h 628"/>
                <a:gd name="T66" fmla="*/ 8318 w 545"/>
                <a:gd name="T67" fmla="*/ 4838 h 628"/>
                <a:gd name="T68" fmla="*/ 8276 w 545"/>
                <a:gd name="T69" fmla="*/ 5428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5" h="628">
                  <a:moveTo>
                    <a:pt x="543" y="250"/>
                  </a:moveTo>
                  <a:cubicBezTo>
                    <a:pt x="540" y="237"/>
                    <a:pt x="529" y="227"/>
                    <a:pt x="525" y="214"/>
                  </a:cubicBezTo>
                  <a:cubicBezTo>
                    <a:pt x="520" y="197"/>
                    <a:pt x="513" y="180"/>
                    <a:pt x="505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0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0"/>
                    <a:pt x="4" y="201"/>
                    <a:pt x="5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4" y="396"/>
                    <a:pt x="16" y="414"/>
                  </a:cubicBezTo>
                  <a:cubicBezTo>
                    <a:pt x="15" y="417"/>
                    <a:pt x="14" y="420"/>
                    <a:pt x="14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5" y="458"/>
                    <a:pt x="4" y="462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6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2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2" y="588"/>
                    <a:pt x="176" y="628"/>
                    <a:pt x="252" y="628"/>
                  </a:cubicBezTo>
                  <a:cubicBezTo>
                    <a:pt x="334" y="628"/>
                    <a:pt x="430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18"/>
                    <a:pt x="541" y="304"/>
                    <a:pt x="539" y="289"/>
                  </a:cubicBezTo>
                  <a:cubicBezTo>
                    <a:pt x="538" y="277"/>
                    <a:pt x="545" y="262"/>
                    <a:pt x="543" y="250"/>
                  </a:cubicBezTo>
                  <a:close/>
                  <a:moveTo>
                    <a:pt x="529" y="290"/>
                  </a:moveTo>
                  <a:cubicBezTo>
                    <a:pt x="530" y="304"/>
                    <a:pt x="531" y="318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2" y="526"/>
                  </a:cubicBezTo>
                  <a:cubicBezTo>
                    <a:pt x="18" y="522"/>
                    <a:pt x="17" y="520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3"/>
                    <a:pt x="12" y="501"/>
                    <a:pt x="12" y="498"/>
                  </a:cubicBezTo>
                  <a:cubicBezTo>
                    <a:pt x="12" y="495"/>
                    <a:pt x="12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60"/>
                    <a:pt x="57" y="313"/>
                  </a:cubicBezTo>
                  <a:cubicBezTo>
                    <a:pt x="57" y="258"/>
                    <a:pt x="40" y="214"/>
                    <a:pt x="16" y="198"/>
                  </a:cubicBezTo>
                  <a:cubicBezTo>
                    <a:pt x="3" y="178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1" y="231"/>
                    <a:pt x="525" y="236"/>
                  </a:cubicBezTo>
                  <a:cubicBezTo>
                    <a:pt x="528" y="242"/>
                    <a:pt x="531" y="247"/>
                    <a:pt x="532" y="252"/>
                  </a:cubicBezTo>
                  <a:cubicBezTo>
                    <a:pt x="532" y="253"/>
                    <a:pt x="532" y="254"/>
                    <a:pt x="532" y="255"/>
                  </a:cubicBezTo>
                  <a:cubicBezTo>
                    <a:pt x="532" y="259"/>
                    <a:pt x="532" y="264"/>
                    <a:pt x="531" y="269"/>
                  </a:cubicBezTo>
                  <a:cubicBezTo>
                    <a:pt x="530" y="275"/>
                    <a:pt x="529" y="280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246">
              <a:extLst>
                <a:ext uri="{FF2B5EF4-FFF2-40B4-BE49-F238E27FC236}">
                  <a16:creationId xmlns:a16="http://schemas.microsoft.com/office/drawing/2014/main" id="{42154B3B-02D3-44A0-8206-FA9FCA20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368"/>
              <a:ext cx="620" cy="1085"/>
            </a:xfrm>
            <a:custGeom>
              <a:avLst/>
              <a:gdLst>
                <a:gd name="T0" fmla="*/ 488 w 248"/>
                <a:gd name="T1" fmla="*/ 1309 h 407"/>
                <a:gd name="T2" fmla="*/ 0 w 248"/>
                <a:gd name="T3" fmla="*/ 2693 h 407"/>
                <a:gd name="T4" fmla="*/ 0 w 248"/>
                <a:gd name="T5" fmla="*/ 2922 h 407"/>
                <a:gd name="T6" fmla="*/ 250 w 248"/>
                <a:gd name="T7" fmla="*/ 3732 h 407"/>
                <a:gd name="T8" fmla="*/ 708 w 248"/>
                <a:gd name="T9" fmla="*/ 5742 h 407"/>
                <a:gd name="T10" fmla="*/ 283 w 248"/>
                <a:gd name="T11" fmla="*/ 7710 h 407"/>
                <a:gd name="T12" fmla="*/ 283 w 248"/>
                <a:gd name="T13" fmla="*/ 7710 h 407"/>
                <a:gd name="T14" fmla="*/ 813 w 248"/>
                <a:gd name="T15" fmla="*/ 5742 h 407"/>
                <a:gd name="T16" fmla="*/ 813 w 248"/>
                <a:gd name="T17" fmla="*/ 5742 h 407"/>
                <a:gd name="T18" fmla="*/ 813 w 248"/>
                <a:gd name="T19" fmla="*/ 5721 h 407"/>
                <a:gd name="T20" fmla="*/ 813 w 248"/>
                <a:gd name="T21" fmla="*/ 5721 h 407"/>
                <a:gd name="T22" fmla="*/ 333 w 248"/>
                <a:gd name="T23" fmla="*/ 3639 h 407"/>
                <a:gd name="T24" fmla="*/ 113 w 248"/>
                <a:gd name="T25" fmla="*/ 2922 h 407"/>
                <a:gd name="T26" fmla="*/ 113 w 248"/>
                <a:gd name="T27" fmla="*/ 2693 h 407"/>
                <a:gd name="T28" fmla="*/ 550 w 248"/>
                <a:gd name="T29" fmla="*/ 1421 h 407"/>
                <a:gd name="T30" fmla="*/ 3875 w 248"/>
                <a:gd name="T31" fmla="*/ 0 h 407"/>
                <a:gd name="T32" fmla="*/ 3875 w 248"/>
                <a:gd name="T33" fmla="*/ 0 h 407"/>
                <a:gd name="T34" fmla="*/ 488 w 248"/>
                <a:gd name="T35" fmla="*/ 130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6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1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247">
              <a:extLst>
                <a:ext uri="{FF2B5EF4-FFF2-40B4-BE49-F238E27FC236}">
                  <a16:creationId xmlns:a16="http://schemas.microsoft.com/office/drawing/2014/main" id="{568F7BAD-1843-4263-80BA-848760D1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12"/>
              <a:ext cx="185" cy="451"/>
            </a:xfrm>
            <a:custGeom>
              <a:avLst/>
              <a:gdLst>
                <a:gd name="T0" fmla="*/ 1158 w 74"/>
                <a:gd name="T1" fmla="*/ 0 h 169"/>
                <a:gd name="T2" fmla="*/ 63 w 74"/>
                <a:gd name="T3" fmla="*/ 3213 h 169"/>
                <a:gd name="T4" fmla="*/ 1158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Oval 248">
              <a:extLst>
                <a:ext uri="{FF2B5EF4-FFF2-40B4-BE49-F238E27FC236}">
                  <a16:creationId xmlns:a16="http://schemas.microsoft.com/office/drawing/2014/main" id="{F123383A-5DDE-4C3C-944D-8F1CEDD7B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600"/>
              <a:ext cx="43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" name="Oval 249">
              <a:extLst>
                <a:ext uri="{FF2B5EF4-FFF2-40B4-BE49-F238E27FC236}">
                  <a16:creationId xmlns:a16="http://schemas.microsoft.com/office/drawing/2014/main" id="{3C2F15A1-3CDB-4DA1-93A6-782559E01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587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" name="Oval 250">
              <a:extLst>
                <a:ext uri="{FF2B5EF4-FFF2-40B4-BE49-F238E27FC236}">
                  <a16:creationId xmlns:a16="http://schemas.microsoft.com/office/drawing/2014/main" id="{7CFE4CCB-8C7A-46E0-B1C8-F71A85815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6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" name="Freeform 251">
              <a:extLst>
                <a:ext uri="{FF2B5EF4-FFF2-40B4-BE49-F238E27FC236}">
                  <a16:creationId xmlns:a16="http://schemas.microsoft.com/office/drawing/2014/main" id="{DBBBB82D-C599-4034-A698-14BEF4A0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443"/>
              <a:ext cx="43" cy="213"/>
            </a:xfrm>
            <a:custGeom>
              <a:avLst/>
              <a:gdLst>
                <a:gd name="T0" fmla="*/ 276 w 17"/>
                <a:gd name="T1" fmla="*/ 0 h 80"/>
                <a:gd name="T2" fmla="*/ 20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52">
              <a:extLst>
                <a:ext uri="{FF2B5EF4-FFF2-40B4-BE49-F238E27FC236}">
                  <a16:creationId xmlns:a16="http://schemas.microsoft.com/office/drawing/2014/main" id="{8E7A4E28-FC8D-4842-A073-28E17C357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469"/>
              <a:ext cx="12" cy="126"/>
            </a:xfrm>
            <a:custGeom>
              <a:avLst/>
              <a:gdLst>
                <a:gd name="T0" fmla="*/ 70 w 5"/>
                <a:gd name="T1" fmla="*/ 0 h 47"/>
                <a:gd name="T2" fmla="*/ 0 w 5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253">
              <a:extLst>
                <a:ext uri="{FF2B5EF4-FFF2-40B4-BE49-F238E27FC236}">
                  <a16:creationId xmlns:a16="http://schemas.microsoft.com/office/drawing/2014/main" id="{7FFE63FC-8D2C-47C0-A9E2-0395CD91C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3" y="2472"/>
              <a:ext cx="5" cy="5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54">
              <a:extLst>
                <a:ext uri="{FF2B5EF4-FFF2-40B4-BE49-F238E27FC236}">
                  <a16:creationId xmlns:a16="http://schemas.microsoft.com/office/drawing/2014/main" id="{22ED3CBB-558E-4256-B9A7-960B1338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448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63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55">
              <a:extLst>
                <a:ext uri="{FF2B5EF4-FFF2-40B4-BE49-F238E27FC236}">
                  <a16:creationId xmlns:a16="http://schemas.microsoft.com/office/drawing/2014/main" id="{3228C2E1-9212-463F-8A7D-90E87384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808"/>
              <a:ext cx="10" cy="91"/>
            </a:xfrm>
            <a:custGeom>
              <a:avLst/>
              <a:gdLst>
                <a:gd name="T0" fmla="*/ 0 w 4"/>
                <a:gd name="T1" fmla="*/ 0 h 34"/>
                <a:gd name="T2" fmla="*/ 50 w 4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1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Line 256">
              <a:extLst>
                <a:ext uri="{FF2B5EF4-FFF2-40B4-BE49-F238E27FC236}">
                  <a16:creationId xmlns:a16="http://schemas.microsoft.com/office/drawing/2014/main" id="{44EE7F36-EC0D-4094-BD19-C69D48932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1" y="1811"/>
              <a:ext cx="1" cy="7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57">
              <a:extLst>
                <a:ext uri="{FF2B5EF4-FFF2-40B4-BE49-F238E27FC236}">
                  <a16:creationId xmlns:a16="http://schemas.microsoft.com/office/drawing/2014/main" id="{21845816-0CE4-42CF-AE6A-A99A421B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731"/>
              <a:ext cx="1" cy="149"/>
            </a:xfrm>
            <a:custGeom>
              <a:avLst/>
              <a:gdLst>
                <a:gd name="T0" fmla="*/ 0 w 1"/>
                <a:gd name="T1" fmla="*/ 0 h 56"/>
                <a:gd name="T2" fmla="*/ 0 w 1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6">
                  <a:moveTo>
                    <a:pt x="0" y="0"/>
                  </a:moveTo>
                  <a:cubicBezTo>
                    <a:pt x="0" y="9"/>
                    <a:pt x="0" y="56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258">
              <a:extLst>
                <a:ext uri="{FF2B5EF4-FFF2-40B4-BE49-F238E27FC236}">
                  <a16:creationId xmlns:a16="http://schemas.microsoft.com/office/drawing/2014/main" id="{6C147574-B37A-4C1A-BC9F-E6E7E534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685"/>
              <a:ext cx="30" cy="206"/>
            </a:xfrm>
            <a:custGeom>
              <a:avLst/>
              <a:gdLst>
                <a:gd name="T0" fmla="*/ 113 w 12"/>
                <a:gd name="T1" fmla="*/ 0 h 77"/>
                <a:gd name="T2" fmla="*/ 188 w 12"/>
                <a:gd name="T3" fmla="*/ 14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7">
                  <a:moveTo>
                    <a:pt x="7" y="0"/>
                  </a:moveTo>
                  <a:cubicBezTo>
                    <a:pt x="5" y="10"/>
                    <a:pt x="0" y="60"/>
                    <a:pt x="12" y="7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259">
              <a:extLst>
                <a:ext uri="{FF2B5EF4-FFF2-40B4-BE49-F238E27FC236}">
                  <a16:creationId xmlns:a16="http://schemas.microsoft.com/office/drawing/2014/main" id="{4B96CA08-9AE6-4D08-86E5-AF10378B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96"/>
              <a:ext cx="225" cy="480"/>
            </a:xfrm>
            <a:custGeom>
              <a:avLst/>
              <a:gdLst>
                <a:gd name="T0" fmla="*/ 0 w 90"/>
                <a:gd name="T1" fmla="*/ 3413 h 180"/>
                <a:gd name="T2" fmla="*/ 1408 w 90"/>
                <a:gd name="T3" fmla="*/ 0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80">
                  <a:moveTo>
                    <a:pt x="0" y="180"/>
                  </a:moveTo>
                  <a:cubicBezTo>
                    <a:pt x="0" y="92"/>
                    <a:pt x="50" y="38"/>
                    <a:pt x="9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260">
              <a:extLst>
                <a:ext uri="{FF2B5EF4-FFF2-40B4-BE49-F238E27FC236}">
                  <a16:creationId xmlns:a16="http://schemas.microsoft.com/office/drawing/2014/main" id="{21BC27E0-1D98-4382-88D9-D49E2FEA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176"/>
              <a:ext cx="225" cy="475"/>
            </a:xfrm>
            <a:custGeom>
              <a:avLst/>
              <a:gdLst>
                <a:gd name="T0" fmla="*/ 1408 w 90"/>
                <a:gd name="T1" fmla="*/ 3384 h 178"/>
                <a:gd name="T2" fmla="*/ 0 w 90"/>
                <a:gd name="T3" fmla="*/ 0 h 178"/>
                <a:gd name="T4" fmla="*/ 0 w 90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8">
                  <a:moveTo>
                    <a:pt x="90" y="178"/>
                  </a:moveTo>
                  <a:cubicBezTo>
                    <a:pt x="51" y="141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261">
              <a:extLst>
                <a:ext uri="{FF2B5EF4-FFF2-40B4-BE49-F238E27FC236}">
                  <a16:creationId xmlns:a16="http://schemas.microsoft.com/office/drawing/2014/main" id="{243A80F5-1D04-4565-BFCD-FD1E00D3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080"/>
              <a:ext cx="33" cy="88"/>
            </a:xfrm>
            <a:custGeom>
              <a:avLst/>
              <a:gdLst>
                <a:gd name="T0" fmla="*/ 20 w 13"/>
                <a:gd name="T1" fmla="*/ 512 h 33"/>
                <a:gd name="T2" fmla="*/ 193 w 13"/>
                <a:gd name="T3" fmla="*/ 0 h 33"/>
                <a:gd name="T4" fmla="*/ 117 w 13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1" y="27"/>
                  </a:moveTo>
                  <a:cubicBezTo>
                    <a:pt x="0" y="20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62">
              <a:extLst>
                <a:ext uri="{FF2B5EF4-FFF2-40B4-BE49-F238E27FC236}">
                  <a16:creationId xmlns:a16="http://schemas.microsoft.com/office/drawing/2014/main" id="{A04A5EC5-C96B-4889-B6DB-1002030C7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859"/>
              <a:ext cx="27" cy="186"/>
            </a:xfrm>
            <a:custGeom>
              <a:avLst/>
              <a:gdLst>
                <a:gd name="T0" fmla="*/ 150 w 11"/>
                <a:gd name="T1" fmla="*/ 0 h 70"/>
                <a:gd name="T2" fmla="*/ 133 w 11"/>
                <a:gd name="T3" fmla="*/ 340 h 70"/>
                <a:gd name="T4" fmla="*/ 103 w 11"/>
                <a:gd name="T5" fmla="*/ 656 h 70"/>
                <a:gd name="T6" fmla="*/ 71 w 11"/>
                <a:gd name="T7" fmla="*/ 975 h 70"/>
                <a:gd name="T8" fmla="*/ 61 w 11"/>
                <a:gd name="T9" fmla="*/ 1313 h 70"/>
                <a:gd name="T10" fmla="*/ 0 w 11"/>
                <a:gd name="T11" fmla="*/ 975 h 70"/>
                <a:gd name="T12" fmla="*/ 61 w 11"/>
                <a:gd name="T13" fmla="*/ 691 h 70"/>
                <a:gd name="T14" fmla="*/ 61 w 11"/>
                <a:gd name="T15" fmla="*/ 409 h 70"/>
                <a:gd name="T16" fmla="*/ 120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1"/>
                    <a:pt x="9" y="18"/>
                  </a:cubicBezTo>
                  <a:cubicBezTo>
                    <a:pt x="7" y="24"/>
                    <a:pt x="9" y="29"/>
                    <a:pt x="7" y="35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4"/>
                    <a:pt x="4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3" y="42"/>
                    <a:pt x="4" y="37"/>
                  </a:cubicBezTo>
                  <a:cubicBezTo>
                    <a:pt x="4" y="31"/>
                    <a:pt x="1" y="29"/>
                    <a:pt x="4" y="22"/>
                  </a:cubicBezTo>
                  <a:cubicBezTo>
                    <a:pt x="5" y="17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263">
              <a:extLst>
                <a:ext uri="{FF2B5EF4-FFF2-40B4-BE49-F238E27FC236}">
                  <a16:creationId xmlns:a16="http://schemas.microsoft.com/office/drawing/2014/main" id="{9633E490-7C40-4AB6-A0C5-7130A3F88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92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175 w 12"/>
                <a:gd name="T3" fmla="*/ 297 h 29"/>
                <a:gd name="T4" fmla="*/ 175 w 12"/>
                <a:gd name="T5" fmla="*/ 542 h 29"/>
                <a:gd name="T6" fmla="*/ 0 w 12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0"/>
                    <a:pt x="11" y="16"/>
                  </a:cubicBezTo>
                  <a:cubicBezTo>
                    <a:pt x="12" y="20"/>
                    <a:pt x="10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64">
              <a:extLst>
                <a:ext uri="{FF2B5EF4-FFF2-40B4-BE49-F238E27FC236}">
                  <a16:creationId xmlns:a16="http://schemas.microsoft.com/office/drawing/2014/main" id="{634F790D-ED6D-42FE-9671-8F8443F2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53"/>
              <a:ext cx="35" cy="51"/>
            </a:xfrm>
            <a:custGeom>
              <a:avLst/>
              <a:gdLst>
                <a:gd name="T0" fmla="*/ 50 w 14"/>
                <a:gd name="T1" fmla="*/ 0 h 19"/>
                <a:gd name="T2" fmla="*/ 208 w 14"/>
                <a:gd name="T3" fmla="*/ 172 h 19"/>
                <a:gd name="T4" fmla="*/ 188 w 14"/>
                <a:gd name="T5" fmla="*/ 368 h 19"/>
                <a:gd name="T6" fmla="*/ 0 w 14"/>
                <a:gd name="T7" fmla="*/ 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3" y="0"/>
                  </a:moveTo>
                  <a:cubicBezTo>
                    <a:pt x="5" y="5"/>
                    <a:pt x="11" y="6"/>
                    <a:pt x="13" y="9"/>
                  </a:cubicBezTo>
                  <a:cubicBezTo>
                    <a:pt x="14" y="13"/>
                    <a:pt x="12" y="15"/>
                    <a:pt x="12" y="19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65">
              <a:extLst>
                <a:ext uri="{FF2B5EF4-FFF2-40B4-BE49-F238E27FC236}">
                  <a16:creationId xmlns:a16="http://schemas.microsoft.com/office/drawing/2014/main" id="{DAC63D3C-FE4E-413C-A018-818D9567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099"/>
              <a:ext cx="35" cy="50"/>
            </a:xfrm>
            <a:custGeom>
              <a:avLst/>
              <a:gdLst>
                <a:gd name="T0" fmla="*/ 63 w 14"/>
                <a:gd name="T1" fmla="*/ 0 h 19"/>
                <a:gd name="T2" fmla="*/ 188 w 14"/>
                <a:gd name="T3" fmla="*/ 145 h 19"/>
                <a:gd name="T4" fmla="*/ 175 w 14"/>
                <a:gd name="T5" fmla="*/ 347 h 19"/>
                <a:gd name="T6" fmla="*/ 125 w 14"/>
                <a:gd name="T7" fmla="*/ 124 h 19"/>
                <a:gd name="T8" fmla="*/ 50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4" y="13"/>
                    <a:pt x="8" y="14"/>
                    <a:pt x="11" y="19"/>
                  </a:cubicBezTo>
                  <a:cubicBezTo>
                    <a:pt x="9" y="15"/>
                    <a:pt x="10" y="11"/>
                    <a:pt x="8" y="7"/>
                  </a:cubicBezTo>
                  <a:cubicBezTo>
                    <a:pt x="7" y="4"/>
                    <a:pt x="0" y="4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66">
              <a:extLst>
                <a:ext uri="{FF2B5EF4-FFF2-40B4-BE49-F238E27FC236}">
                  <a16:creationId xmlns:a16="http://schemas.microsoft.com/office/drawing/2014/main" id="{85EE5B75-E2C2-4963-8BDD-8E64D0E4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213"/>
              <a:ext cx="35" cy="24"/>
            </a:xfrm>
            <a:custGeom>
              <a:avLst/>
              <a:gdLst>
                <a:gd name="T0" fmla="*/ 0 w 14"/>
                <a:gd name="T1" fmla="*/ 149 h 9"/>
                <a:gd name="T2" fmla="*/ 175 w 14"/>
                <a:gd name="T3" fmla="*/ 0 h 9"/>
                <a:gd name="T4" fmla="*/ 113 w 14"/>
                <a:gd name="T5" fmla="*/ 115 h 9"/>
                <a:gd name="T6" fmla="*/ 50 w 14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6" y="7"/>
                    <a:pt x="7" y="1"/>
                    <a:pt x="11" y="0"/>
                  </a:cubicBezTo>
                  <a:cubicBezTo>
                    <a:pt x="14" y="3"/>
                    <a:pt x="11" y="6"/>
                    <a:pt x="7" y="6"/>
                  </a:cubicBezTo>
                  <a:cubicBezTo>
                    <a:pt x="7" y="8"/>
                    <a:pt x="5" y="9"/>
                    <a:pt x="3" y="8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67">
              <a:extLst>
                <a:ext uri="{FF2B5EF4-FFF2-40B4-BE49-F238E27FC236}">
                  <a16:creationId xmlns:a16="http://schemas.microsoft.com/office/drawing/2014/main" id="{0F4D973B-FB03-47ED-B40A-680A6C24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163"/>
              <a:ext cx="30" cy="53"/>
            </a:xfrm>
            <a:custGeom>
              <a:avLst/>
              <a:gdLst>
                <a:gd name="T0" fmla="*/ 0 w 12"/>
                <a:gd name="T1" fmla="*/ 371 h 20"/>
                <a:gd name="T2" fmla="*/ 63 w 12"/>
                <a:gd name="T3" fmla="*/ 260 h 20"/>
                <a:gd name="T4" fmla="*/ 158 w 12"/>
                <a:gd name="T5" fmla="*/ 239 h 20"/>
                <a:gd name="T6" fmla="*/ 158 w 12"/>
                <a:gd name="T7" fmla="*/ 0 h 20"/>
                <a:gd name="T8" fmla="*/ 145 w 12"/>
                <a:gd name="T9" fmla="*/ 148 h 20"/>
                <a:gd name="T10" fmla="*/ 63 w 12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268">
              <a:extLst>
                <a:ext uri="{FF2B5EF4-FFF2-40B4-BE49-F238E27FC236}">
                  <a16:creationId xmlns:a16="http://schemas.microsoft.com/office/drawing/2014/main" id="{A69CD138-B503-43C9-90A9-19BF41896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49"/>
              <a:ext cx="15" cy="14"/>
            </a:xfrm>
            <a:custGeom>
              <a:avLst/>
              <a:gdLst>
                <a:gd name="T0" fmla="*/ 0 w 6"/>
                <a:gd name="T1" fmla="*/ 22 h 5"/>
                <a:gd name="T2" fmla="*/ 95 w 6"/>
                <a:gd name="T3" fmla="*/ 62 h 5"/>
                <a:gd name="T4" fmla="*/ 0 w 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0"/>
                    <a:pt x="6" y="1"/>
                    <a:pt x="6" y="3"/>
                  </a:cubicBezTo>
                  <a:cubicBezTo>
                    <a:pt x="4" y="4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69">
              <a:extLst>
                <a:ext uri="{FF2B5EF4-FFF2-40B4-BE49-F238E27FC236}">
                  <a16:creationId xmlns:a16="http://schemas.microsoft.com/office/drawing/2014/main" id="{46C63ADF-9C96-4587-B03C-B5C08D186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32"/>
              <a:ext cx="35" cy="91"/>
            </a:xfrm>
            <a:custGeom>
              <a:avLst/>
              <a:gdLst>
                <a:gd name="T0" fmla="*/ 0 w 14"/>
                <a:gd name="T1" fmla="*/ 423 h 34"/>
                <a:gd name="T2" fmla="*/ 220 w 14"/>
                <a:gd name="T3" fmla="*/ 171 h 34"/>
                <a:gd name="T4" fmla="*/ 113 w 14"/>
                <a:gd name="T5" fmla="*/ 401 h 34"/>
                <a:gd name="T6" fmla="*/ 63 w 14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0" y="22"/>
                  </a:moveTo>
                  <a:cubicBezTo>
                    <a:pt x="3" y="20"/>
                    <a:pt x="8" y="0"/>
                    <a:pt x="14" y="9"/>
                  </a:cubicBezTo>
                  <a:cubicBezTo>
                    <a:pt x="9" y="11"/>
                    <a:pt x="9" y="17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270">
              <a:extLst>
                <a:ext uri="{FF2B5EF4-FFF2-40B4-BE49-F238E27FC236}">
                  <a16:creationId xmlns:a16="http://schemas.microsoft.com/office/drawing/2014/main" id="{F258315E-A2E7-420F-8BBB-4BFD352DB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09"/>
              <a:ext cx="30" cy="174"/>
            </a:xfrm>
            <a:custGeom>
              <a:avLst/>
              <a:gdLst>
                <a:gd name="T0" fmla="*/ 125 w 12"/>
                <a:gd name="T1" fmla="*/ 0 h 65"/>
                <a:gd name="T2" fmla="*/ 83 w 12"/>
                <a:gd name="T3" fmla="*/ 343 h 65"/>
                <a:gd name="T4" fmla="*/ 113 w 12"/>
                <a:gd name="T5" fmla="*/ 653 h 65"/>
                <a:gd name="T6" fmla="*/ 175 w 12"/>
                <a:gd name="T7" fmla="*/ 940 h 65"/>
                <a:gd name="T8" fmla="*/ 175 w 12"/>
                <a:gd name="T9" fmla="*/ 1247 h 65"/>
                <a:gd name="T10" fmla="*/ 95 w 12"/>
                <a:gd name="T11" fmla="*/ 940 h 65"/>
                <a:gd name="T12" fmla="*/ 0 w 12"/>
                <a:gd name="T13" fmla="*/ 688 h 65"/>
                <a:gd name="T14" fmla="*/ 20 w 12"/>
                <a:gd name="T15" fmla="*/ 402 h 65"/>
                <a:gd name="T16" fmla="*/ 95 w 12"/>
                <a:gd name="T17" fmla="*/ 11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5">
                  <a:moveTo>
                    <a:pt x="8" y="0"/>
                  </a:moveTo>
                  <a:cubicBezTo>
                    <a:pt x="8" y="6"/>
                    <a:pt x="5" y="12"/>
                    <a:pt x="5" y="18"/>
                  </a:cubicBezTo>
                  <a:cubicBezTo>
                    <a:pt x="5" y="23"/>
                    <a:pt x="8" y="29"/>
                    <a:pt x="7" y="34"/>
                  </a:cubicBezTo>
                  <a:cubicBezTo>
                    <a:pt x="7" y="42"/>
                    <a:pt x="10" y="43"/>
                    <a:pt x="11" y="49"/>
                  </a:cubicBezTo>
                  <a:cubicBezTo>
                    <a:pt x="12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4" y="44"/>
                    <a:pt x="0" y="41"/>
                    <a:pt x="0" y="36"/>
                  </a:cubicBezTo>
                  <a:cubicBezTo>
                    <a:pt x="1" y="31"/>
                    <a:pt x="1" y="26"/>
                    <a:pt x="1" y="21"/>
                  </a:cubicBezTo>
                  <a:cubicBezTo>
                    <a:pt x="1" y="14"/>
                    <a:pt x="6" y="11"/>
                    <a:pt x="6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271">
              <a:extLst>
                <a:ext uri="{FF2B5EF4-FFF2-40B4-BE49-F238E27FC236}">
                  <a16:creationId xmlns:a16="http://schemas.microsoft.com/office/drawing/2014/main" id="{9B060AB7-862A-48C4-AF6F-98ECF1CA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272"/>
              <a:ext cx="50" cy="96"/>
            </a:xfrm>
            <a:custGeom>
              <a:avLst/>
              <a:gdLst>
                <a:gd name="T0" fmla="*/ 63 w 20"/>
                <a:gd name="T1" fmla="*/ 683 h 36"/>
                <a:gd name="T2" fmla="*/ 83 w 20"/>
                <a:gd name="T3" fmla="*/ 0 h 36"/>
                <a:gd name="T4" fmla="*/ 125 w 20"/>
                <a:gd name="T5" fmla="*/ 136 h 36"/>
                <a:gd name="T6" fmla="*/ 83 w 20"/>
                <a:gd name="T7" fmla="*/ 227 h 36"/>
                <a:gd name="T8" fmla="*/ 63 w 20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4" y="36"/>
                  </a:moveTo>
                  <a:cubicBezTo>
                    <a:pt x="0" y="23"/>
                    <a:pt x="20" y="8"/>
                    <a:pt x="5" y="0"/>
                  </a:cubicBezTo>
                  <a:cubicBezTo>
                    <a:pt x="6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272">
              <a:extLst>
                <a:ext uri="{FF2B5EF4-FFF2-40B4-BE49-F238E27FC236}">
                  <a16:creationId xmlns:a16="http://schemas.microsoft.com/office/drawing/2014/main" id="{1D1EF789-284C-4F3C-879D-52A7D7E8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229"/>
              <a:ext cx="30" cy="72"/>
            </a:xfrm>
            <a:custGeom>
              <a:avLst/>
              <a:gdLst>
                <a:gd name="T0" fmla="*/ 0 w 12"/>
                <a:gd name="T1" fmla="*/ 285 h 27"/>
                <a:gd name="T2" fmla="*/ 175 w 12"/>
                <a:gd name="T3" fmla="*/ 192 h 27"/>
                <a:gd name="T4" fmla="*/ 63 w 12"/>
                <a:gd name="T5" fmla="*/ 512 h 27"/>
                <a:gd name="T6" fmla="*/ 113 w 12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7">
                  <a:moveTo>
                    <a:pt x="0" y="15"/>
                  </a:moveTo>
                  <a:cubicBezTo>
                    <a:pt x="2" y="13"/>
                    <a:pt x="11" y="0"/>
                    <a:pt x="11" y="10"/>
                  </a:cubicBezTo>
                  <a:cubicBezTo>
                    <a:pt x="12" y="15"/>
                    <a:pt x="3" y="20"/>
                    <a:pt x="4" y="27"/>
                  </a:cubicBezTo>
                  <a:cubicBezTo>
                    <a:pt x="5" y="22"/>
                    <a:pt x="8" y="15"/>
                    <a:pt x="7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273">
              <a:extLst>
                <a:ext uri="{FF2B5EF4-FFF2-40B4-BE49-F238E27FC236}">
                  <a16:creationId xmlns:a16="http://schemas.microsoft.com/office/drawing/2014/main" id="{FF008584-BCFF-41DF-968C-C756E00CE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264"/>
              <a:ext cx="25" cy="53"/>
            </a:xfrm>
            <a:custGeom>
              <a:avLst/>
              <a:gdLst>
                <a:gd name="T0" fmla="*/ 0 w 10"/>
                <a:gd name="T1" fmla="*/ 294 h 20"/>
                <a:gd name="T2" fmla="*/ 113 w 10"/>
                <a:gd name="T3" fmla="*/ 77 h 20"/>
                <a:gd name="T4" fmla="*/ 50 w 10"/>
                <a:gd name="T5" fmla="*/ 371 h 20"/>
                <a:gd name="T6" fmla="*/ 50 w 10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3" y="0"/>
                    <a:pt x="7" y="4"/>
                  </a:cubicBezTo>
                  <a:cubicBezTo>
                    <a:pt x="10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274">
              <a:extLst>
                <a:ext uri="{FF2B5EF4-FFF2-40B4-BE49-F238E27FC236}">
                  <a16:creationId xmlns:a16="http://schemas.microsoft.com/office/drawing/2014/main" id="{97F52198-2FCD-4A53-9785-B41F6B9F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168"/>
              <a:ext cx="23" cy="35"/>
            </a:xfrm>
            <a:custGeom>
              <a:avLst/>
              <a:gdLst>
                <a:gd name="T0" fmla="*/ 33 w 9"/>
                <a:gd name="T1" fmla="*/ 0 h 13"/>
                <a:gd name="T2" fmla="*/ 0 w 9"/>
                <a:gd name="T3" fmla="*/ 232 h 13"/>
                <a:gd name="T4" fmla="*/ 33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275">
              <a:extLst>
                <a:ext uri="{FF2B5EF4-FFF2-40B4-BE49-F238E27FC236}">
                  <a16:creationId xmlns:a16="http://schemas.microsoft.com/office/drawing/2014/main" id="{2804BA08-EE7F-4A13-9331-4C8D20CE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23"/>
              <a:ext cx="13" cy="24"/>
            </a:xfrm>
            <a:custGeom>
              <a:avLst/>
              <a:gdLst>
                <a:gd name="T0" fmla="*/ 21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276">
              <a:extLst>
                <a:ext uri="{FF2B5EF4-FFF2-40B4-BE49-F238E27FC236}">
                  <a16:creationId xmlns:a16="http://schemas.microsoft.com/office/drawing/2014/main" id="{FE7BABBA-9B27-49BF-ABB6-867D7F3F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75"/>
              <a:ext cx="7" cy="32"/>
            </a:xfrm>
            <a:custGeom>
              <a:avLst/>
              <a:gdLst>
                <a:gd name="T0" fmla="*/ 0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9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277">
              <a:extLst>
                <a:ext uri="{FF2B5EF4-FFF2-40B4-BE49-F238E27FC236}">
                  <a16:creationId xmlns:a16="http://schemas.microsoft.com/office/drawing/2014/main" id="{68043C3F-778A-4127-B74C-56EA84101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37"/>
              <a:ext cx="20" cy="40"/>
            </a:xfrm>
            <a:custGeom>
              <a:avLst/>
              <a:gdLst>
                <a:gd name="T0" fmla="*/ 50 w 8"/>
                <a:gd name="T1" fmla="*/ 0 h 15"/>
                <a:gd name="T2" fmla="*/ 83 w 8"/>
                <a:gd name="T3" fmla="*/ 285 h 15"/>
                <a:gd name="T4" fmla="*/ 0 w 8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4" y="6"/>
                    <a:pt x="8" y="9"/>
                    <a:pt x="5" y="15"/>
                  </a:cubicBezTo>
                  <a:cubicBezTo>
                    <a:pt x="2" y="14"/>
                    <a:pt x="0" y="10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278">
              <a:extLst>
                <a:ext uri="{FF2B5EF4-FFF2-40B4-BE49-F238E27FC236}">
                  <a16:creationId xmlns:a16="http://schemas.microsoft.com/office/drawing/2014/main" id="{E7FF881A-19D8-494D-8399-EA6254ADC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92"/>
              <a:ext cx="25" cy="48"/>
            </a:xfrm>
            <a:custGeom>
              <a:avLst/>
              <a:gdLst>
                <a:gd name="T0" fmla="*/ 0 w 10"/>
                <a:gd name="T1" fmla="*/ 93 h 18"/>
                <a:gd name="T2" fmla="*/ 83 w 10"/>
                <a:gd name="T3" fmla="*/ 341 h 18"/>
                <a:gd name="T4" fmla="*/ 113 w 10"/>
                <a:gd name="T5" fmla="*/ 0 h 18"/>
                <a:gd name="T6" fmla="*/ 83 w 10"/>
                <a:gd name="T7" fmla="*/ 19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5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3"/>
                    <a:pt x="7" y="7"/>
                    <a:pt x="5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279">
              <a:extLst>
                <a:ext uri="{FF2B5EF4-FFF2-40B4-BE49-F238E27FC236}">
                  <a16:creationId xmlns:a16="http://schemas.microsoft.com/office/drawing/2014/main" id="{DEDD1B6F-EDEC-4F7C-AB8D-D4EFA481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232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93 w 13"/>
                <a:gd name="T3" fmla="*/ 0 h 9"/>
                <a:gd name="T4" fmla="*/ 33 w 1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3"/>
                    <a:pt x="8" y="2"/>
                    <a:pt x="12" y="0"/>
                  </a:cubicBezTo>
                  <a:cubicBezTo>
                    <a:pt x="13" y="5"/>
                    <a:pt x="6" y="6"/>
                    <a:pt x="2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280">
              <a:extLst>
                <a:ext uri="{FF2B5EF4-FFF2-40B4-BE49-F238E27FC236}">
                  <a16:creationId xmlns:a16="http://schemas.microsoft.com/office/drawing/2014/main" id="{7CE42E79-296A-421E-94FF-9970E4B8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04"/>
              <a:ext cx="18" cy="48"/>
            </a:xfrm>
            <a:custGeom>
              <a:avLst/>
              <a:gdLst>
                <a:gd name="T0" fmla="*/ 0 w 7"/>
                <a:gd name="T1" fmla="*/ 341 h 18"/>
                <a:gd name="T2" fmla="*/ 118 w 7"/>
                <a:gd name="T3" fmla="*/ 0 h 18"/>
                <a:gd name="T4" fmla="*/ 100 w 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4" y="12"/>
                    <a:pt x="1" y="4"/>
                    <a:pt x="7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281">
              <a:extLst>
                <a:ext uri="{FF2B5EF4-FFF2-40B4-BE49-F238E27FC236}">
                  <a16:creationId xmlns:a16="http://schemas.microsoft.com/office/drawing/2014/main" id="{545459F9-F7A1-4161-8910-C6B9741F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80"/>
              <a:ext cx="38" cy="40"/>
            </a:xfrm>
            <a:custGeom>
              <a:avLst/>
              <a:gdLst>
                <a:gd name="T0" fmla="*/ 0 w 15"/>
                <a:gd name="T1" fmla="*/ 115 h 15"/>
                <a:gd name="T2" fmla="*/ 129 w 15"/>
                <a:gd name="T3" fmla="*/ 264 h 15"/>
                <a:gd name="T4" fmla="*/ 193 w 15"/>
                <a:gd name="T5" fmla="*/ 192 h 15"/>
                <a:gd name="T6" fmla="*/ 63 w 15"/>
                <a:gd name="T7" fmla="*/ 149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1" y="8"/>
                    <a:pt x="5" y="14"/>
                    <a:pt x="8" y="14"/>
                  </a:cubicBezTo>
                  <a:cubicBezTo>
                    <a:pt x="11" y="15"/>
                    <a:pt x="15" y="14"/>
                    <a:pt x="12" y="10"/>
                  </a:cubicBezTo>
                  <a:cubicBezTo>
                    <a:pt x="11" y="9"/>
                    <a:pt x="6" y="9"/>
                    <a:pt x="4" y="8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282">
              <a:extLst>
                <a:ext uri="{FF2B5EF4-FFF2-40B4-BE49-F238E27FC236}">
                  <a16:creationId xmlns:a16="http://schemas.microsoft.com/office/drawing/2014/main" id="{62BBEEEF-EF95-4415-910A-565C11910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973"/>
              <a:ext cx="25" cy="78"/>
            </a:xfrm>
            <a:custGeom>
              <a:avLst/>
              <a:gdLst>
                <a:gd name="T0" fmla="*/ 95 w 10"/>
                <a:gd name="T1" fmla="*/ 0 h 29"/>
                <a:gd name="T2" fmla="*/ 83 w 10"/>
                <a:gd name="T3" fmla="*/ 274 h 29"/>
                <a:gd name="T4" fmla="*/ 145 w 10"/>
                <a:gd name="T5" fmla="*/ 543 h 29"/>
                <a:gd name="T6" fmla="*/ 0 w 10"/>
                <a:gd name="T7" fmla="*/ 5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83">
              <a:extLst>
                <a:ext uri="{FF2B5EF4-FFF2-40B4-BE49-F238E27FC236}">
                  <a16:creationId xmlns:a16="http://schemas.microsoft.com/office/drawing/2014/main" id="{6C82CED5-D8F9-4898-852A-8B0EF543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027"/>
              <a:ext cx="15" cy="26"/>
            </a:xfrm>
            <a:custGeom>
              <a:avLst/>
              <a:gdLst>
                <a:gd name="T0" fmla="*/ 0 w 6"/>
                <a:gd name="T1" fmla="*/ 68 h 10"/>
                <a:gd name="T2" fmla="*/ 95 w 6"/>
                <a:gd name="T3" fmla="*/ 143 h 10"/>
                <a:gd name="T4" fmla="*/ 6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4"/>
                  </a:moveTo>
                  <a:cubicBezTo>
                    <a:pt x="1" y="7"/>
                    <a:pt x="3" y="10"/>
                    <a:pt x="6" y="8"/>
                  </a:cubicBezTo>
                  <a:cubicBezTo>
                    <a:pt x="6" y="6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84">
              <a:extLst>
                <a:ext uri="{FF2B5EF4-FFF2-40B4-BE49-F238E27FC236}">
                  <a16:creationId xmlns:a16="http://schemas.microsoft.com/office/drawing/2014/main" id="{3A264F56-C595-41F1-8835-9DE5A024D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099"/>
              <a:ext cx="20" cy="26"/>
            </a:xfrm>
            <a:custGeom>
              <a:avLst/>
              <a:gdLst>
                <a:gd name="T0" fmla="*/ 0 w 8"/>
                <a:gd name="T1" fmla="*/ 88 h 10"/>
                <a:gd name="T2" fmla="*/ 125 w 8"/>
                <a:gd name="T3" fmla="*/ 88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285">
              <a:extLst>
                <a:ext uri="{FF2B5EF4-FFF2-40B4-BE49-F238E27FC236}">
                  <a16:creationId xmlns:a16="http://schemas.microsoft.com/office/drawing/2014/main" id="{04AD021A-5527-40E6-A621-2556EC0C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237"/>
              <a:ext cx="23" cy="16"/>
            </a:xfrm>
            <a:custGeom>
              <a:avLst/>
              <a:gdLst>
                <a:gd name="T0" fmla="*/ 0 w 9"/>
                <a:gd name="T1" fmla="*/ 21 h 6"/>
                <a:gd name="T2" fmla="*/ 151 w 9"/>
                <a:gd name="T3" fmla="*/ 21 h 6"/>
                <a:gd name="T4" fmla="*/ 51 w 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286">
              <a:extLst>
                <a:ext uri="{FF2B5EF4-FFF2-40B4-BE49-F238E27FC236}">
                  <a16:creationId xmlns:a16="http://schemas.microsoft.com/office/drawing/2014/main" id="{21ACC82E-F86C-4C0F-985C-933B3E298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299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88 w 5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3" y="6"/>
                    <a:pt x="2" y="2"/>
                    <a:pt x="5" y="0"/>
                  </a:cubicBezTo>
                  <a:cubicBezTo>
                    <a:pt x="5" y="1"/>
                    <a:pt x="5" y="3"/>
                    <a:pt x="5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287">
              <a:extLst>
                <a:ext uri="{FF2B5EF4-FFF2-40B4-BE49-F238E27FC236}">
                  <a16:creationId xmlns:a16="http://schemas.microsoft.com/office/drawing/2014/main" id="{032617AE-DF5E-45D3-85DE-1800DA26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45"/>
              <a:ext cx="33" cy="99"/>
            </a:xfrm>
            <a:custGeom>
              <a:avLst/>
              <a:gdLst>
                <a:gd name="T0" fmla="*/ 180 w 13"/>
                <a:gd name="T1" fmla="*/ 0 h 37"/>
                <a:gd name="T2" fmla="*/ 129 w 13"/>
                <a:gd name="T3" fmla="*/ 321 h 37"/>
                <a:gd name="T4" fmla="*/ 51 w 13"/>
                <a:gd name="T5" fmla="*/ 709 h 37"/>
                <a:gd name="T6" fmla="*/ 180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4"/>
                    <a:pt x="4" y="31"/>
                    <a:pt x="3" y="37"/>
                  </a:cubicBezTo>
                  <a:cubicBezTo>
                    <a:pt x="3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288">
              <a:extLst>
                <a:ext uri="{FF2B5EF4-FFF2-40B4-BE49-F238E27FC236}">
                  <a16:creationId xmlns:a16="http://schemas.microsoft.com/office/drawing/2014/main" id="{3807BBE7-ECAD-4E6A-8B70-6F3EEF22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227"/>
              <a:ext cx="27" cy="72"/>
            </a:xfrm>
            <a:custGeom>
              <a:avLst/>
              <a:gdLst>
                <a:gd name="T0" fmla="*/ 0 w 11"/>
                <a:gd name="T1" fmla="*/ 192 h 27"/>
                <a:gd name="T2" fmla="*/ 71 w 11"/>
                <a:gd name="T3" fmla="*/ 419 h 27"/>
                <a:gd name="T4" fmla="*/ 150 w 11"/>
                <a:gd name="T5" fmla="*/ 419 h 27"/>
                <a:gd name="T6" fmla="*/ 42 w 11"/>
                <a:gd name="T7" fmla="*/ 205 h 27"/>
                <a:gd name="T8" fmla="*/ 12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7" y="25"/>
                    <a:pt x="11" y="27"/>
                    <a:pt x="10" y="22"/>
                  </a:cubicBezTo>
                  <a:cubicBezTo>
                    <a:pt x="10" y="20"/>
                    <a:pt x="4" y="14"/>
                    <a:pt x="3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289">
              <a:extLst>
                <a:ext uri="{FF2B5EF4-FFF2-40B4-BE49-F238E27FC236}">
                  <a16:creationId xmlns:a16="http://schemas.microsoft.com/office/drawing/2014/main" id="{79EDC44F-28B0-449E-954F-9264AEB5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25"/>
              <a:ext cx="15" cy="107"/>
            </a:xfrm>
            <a:custGeom>
              <a:avLst/>
              <a:gdLst>
                <a:gd name="T0" fmla="*/ 33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290">
              <a:extLst>
                <a:ext uri="{FF2B5EF4-FFF2-40B4-BE49-F238E27FC236}">
                  <a16:creationId xmlns:a16="http://schemas.microsoft.com/office/drawing/2014/main" id="{3481144B-4CC0-4782-91F3-B7AF9CEB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040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93 h 18"/>
                <a:gd name="T4" fmla="*/ 113 w 12"/>
                <a:gd name="T5" fmla="*/ 192 h 18"/>
                <a:gd name="T6" fmla="*/ 175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291">
              <a:extLst>
                <a:ext uri="{FF2B5EF4-FFF2-40B4-BE49-F238E27FC236}">
                  <a16:creationId xmlns:a16="http://schemas.microsoft.com/office/drawing/2014/main" id="{6DB83A80-BAAD-43A9-9A9F-34C7A59E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99"/>
              <a:ext cx="53" cy="24"/>
            </a:xfrm>
            <a:custGeom>
              <a:avLst/>
              <a:gdLst>
                <a:gd name="T0" fmla="*/ 0 w 21"/>
                <a:gd name="T1" fmla="*/ 171 h 9"/>
                <a:gd name="T2" fmla="*/ 179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292">
              <a:extLst>
                <a:ext uri="{FF2B5EF4-FFF2-40B4-BE49-F238E27FC236}">
                  <a16:creationId xmlns:a16="http://schemas.microsoft.com/office/drawing/2014/main" id="{EB5E252D-0760-429E-A018-40B0577B5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55"/>
              <a:ext cx="30" cy="61"/>
            </a:xfrm>
            <a:custGeom>
              <a:avLst/>
              <a:gdLst>
                <a:gd name="T0" fmla="*/ 0 w 12"/>
                <a:gd name="T1" fmla="*/ 111 h 23"/>
                <a:gd name="T2" fmla="*/ 158 w 12"/>
                <a:gd name="T3" fmla="*/ 191 h 23"/>
                <a:gd name="T4" fmla="*/ 63 w 12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0" y="6"/>
                  </a:moveTo>
                  <a:cubicBezTo>
                    <a:pt x="7" y="0"/>
                    <a:pt x="9" y="4"/>
                    <a:pt x="10" y="10"/>
                  </a:cubicBezTo>
                  <a:cubicBezTo>
                    <a:pt x="12" y="19"/>
                    <a:pt x="8" y="17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293">
              <a:extLst>
                <a:ext uri="{FF2B5EF4-FFF2-40B4-BE49-F238E27FC236}">
                  <a16:creationId xmlns:a16="http://schemas.microsoft.com/office/drawing/2014/main" id="{8AFAF542-2EAD-4947-96E6-122FB8C4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45"/>
              <a:ext cx="40" cy="86"/>
            </a:xfrm>
            <a:custGeom>
              <a:avLst/>
              <a:gdLst>
                <a:gd name="T0" fmla="*/ 0 w 16"/>
                <a:gd name="T1" fmla="*/ 137 h 32"/>
                <a:gd name="T2" fmla="*/ 158 w 16"/>
                <a:gd name="T3" fmla="*/ 0 h 32"/>
                <a:gd name="T4" fmla="*/ 188 w 16"/>
                <a:gd name="T5" fmla="*/ 196 h 32"/>
                <a:gd name="T6" fmla="*/ 95 w 16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7" y="0"/>
                    <a:pt x="10" y="0"/>
                  </a:cubicBezTo>
                  <a:cubicBezTo>
                    <a:pt x="16" y="1"/>
                    <a:pt x="14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294">
              <a:extLst>
                <a:ext uri="{FF2B5EF4-FFF2-40B4-BE49-F238E27FC236}">
                  <a16:creationId xmlns:a16="http://schemas.microsoft.com/office/drawing/2014/main" id="{737EDDE9-CA8F-4E0F-A476-7A255DE9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299"/>
              <a:ext cx="27" cy="90"/>
            </a:xfrm>
            <a:custGeom>
              <a:avLst/>
              <a:gdLst>
                <a:gd name="T0" fmla="*/ 12 w 11"/>
                <a:gd name="T1" fmla="*/ 148 h 34"/>
                <a:gd name="T2" fmla="*/ 120 w 11"/>
                <a:gd name="T3" fmla="*/ 0 h 34"/>
                <a:gd name="T4" fmla="*/ 120 w 11"/>
                <a:gd name="T5" fmla="*/ 281 h 34"/>
                <a:gd name="T6" fmla="*/ 133 w 11"/>
                <a:gd name="T7" fmla="*/ 426 h 34"/>
                <a:gd name="T8" fmla="*/ 150 w 11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1" y="7"/>
                    <a:pt x="8" y="9"/>
                    <a:pt x="8" y="15"/>
                  </a:cubicBezTo>
                  <a:cubicBezTo>
                    <a:pt x="8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295">
              <a:extLst>
                <a:ext uri="{FF2B5EF4-FFF2-40B4-BE49-F238E27FC236}">
                  <a16:creationId xmlns:a16="http://schemas.microsoft.com/office/drawing/2014/main" id="{500869ED-8D27-49B2-8B78-609B58D6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136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296">
              <a:extLst>
                <a:ext uri="{FF2B5EF4-FFF2-40B4-BE49-F238E27FC236}">
                  <a16:creationId xmlns:a16="http://schemas.microsoft.com/office/drawing/2014/main" id="{4BA36800-8715-49E3-A145-E01C8E1F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68"/>
              <a:ext cx="3" cy="35"/>
            </a:xfrm>
            <a:custGeom>
              <a:avLst/>
              <a:gdLst>
                <a:gd name="T0" fmla="*/ 27 w 1"/>
                <a:gd name="T1" fmla="*/ 0 h 13"/>
                <a:gd name="T2" fmla="*/ 0 w 1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297">
              <a:extLst>
                <a:ext uri="{FF2B5EF4-FFF2-40B4-BE49-F238E27FC236}">
                  <a16:creationId xmlns:a16="http://schemas.microsoft.com/office/drawing/2014/main" id="{7384F631-B4EE-410F-9D92-492F5CCFA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771"/>
              <a:ext cx="85" cy="298"/>
            </a:xfrm>
            <a:custGeom>
              <a:avLst/>
              <a:gdLst>
                <a:gd name="T0" fmla="*/ 500 w 34"/>
                <a:gd name="T1" fmla="*/ 136 h 112"/>
                <a:gd name="T2" fmla="*/ 488 w 34"/>
                <a:gd name="T3" fmla="*/ 35 h 112"/>
                <a:gd name="T4" fmla="*/ 363 w 34"/>
                <a:gd name="T5" fmla="*/ 35 h 112"/>
                <a:gd name="T6" fmla="*/ 363 w 34"/>
                <a:gd name="T7" fmla="*/ 35 h 112"/>
                <a:gd name="T8" fmla="*/ 345 w 34"/>
                <a:gd name="T9" fmla="*/ 136 h 112"/>
                <a:gd name="T10" fmla="*/ 220 w 34"/>
                <a:gd name="T11" fmla="*/ 341 h 112"/>
                <a:gd name="T12" fmla="*/ 220 w 34"/>
                <a:gd name="T13" fmla="*/ 511 h 112"/>
                <a:gd name="T14" fmla="*/ 125 w 34"/>
                <a:gd name="T15" fmla="*/ 716 h 112"/>
                <a:gd name="T16" fmla="*/ 175 w 34"/>
                <a:gd name="T17" fmla="*/ 942 h 112"/>
                <a:gd name="T18" fmla="*/ 83 w 34"/>
                <a:gd name="T19" fmla="*/ 1147 h 112"/>
                <a:gd name="T20" fmla="*/ 95 w 34"/>
                <a:gd name="T21" fmla="*/ 1304 h 112"/>
                <a:gd name="T22" fmla="*/ 33 w 34"/>
                <a:gd name="T23" fmla="*/ 1692 h 112"/>
                <a:gd name="T24" fmla="*/ 175 w 34"/>
                <a:gd name="T25" fmla="*/ 2033 h 112"/>
                <a:gd name="T26" fmla="*/ 313 w 34"/>
                <a:gd name="T27" fmla="*/ 1487 h 112"/>
                <a:gd name="T28" fmla="*/ 333 w 34"/>
                <a:gd name="T29" fmla="*/ 1112 h 112"/>
                <a:gd name="T30" fmla="*/ 345 w 34"/>
                <a:gd name="T31" fmla="*/ 623 h 112"/>
                <a:gd name="T32" fmla="*/ 520 w 34"/>
                <a:gd name="T33" fmla="*/ 192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1" y="2"/>
                  </a:cubicBezTo>
                  <a:cubicBezTo>
                    <a:pt x="28" y="6"/>
                    <a:pt x="24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5"/>
                    <a:pt x="22" y="7"/>
                  </a:cubicBezTo>
                  <a:cubicBezTo>
                    <a:pt x="20" y="12"/>
                    <a:pt x="15" y="13"/>
                    <a:pt x="14" y="18"/>
                  </a:cubicBezTo>
                  <a:cubicBezTo>
                    <a:pt x="13" y="24"/>
                    <a:pt x="15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7" y="43"/>
                    <a:pt x="12" y="46"/>
                    <a:pt x="11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5"/>
                    <a:pt x="7" y="65"/>
                    <a:pt x="6" y="69"/>
                  </a:cubicBezTo>
                  <a:cubicBezTo>
                    <a:pt x="5" y="73"/>
                    <a:pt x="0" y="75"/>
                    <a:pt x="2" y="90"/>
                  </a:cubicBezTo>
                  <a:cubicBezTo>
                    <a:pt x="5" y="104"/>
                    <a:pt x="4" y="112"/>
                    <a:pt x="11" y="108"/>
                  </a:cubicBezTo>
                  <a:cubicBezTo>
                    <a:pt x="16" y="105"/>
                    <a:pt x="19" y="91"/>
                    <a:pt x="20" y="79"/>
                  </a:cubicBezTo>
                  <a:cubicBezTo>
                    <a:pt x="20" y="71"/>
                    <a:pt x="21" y="64"/>
                    <a:pt x="21" y="59"/>
                  </a:cubicBezTo>
                  <a:cubicBezTo>
                    <a:pt x="21" y="54"/>
                    <a:pt x="21" y="41"/>
                    <a:pt x="22" y="33"/>
                  </a:cubicBezTo>
                  <a:cubicBezTo>
                    <a:pt x="23" y="21"/>
                    <a:pt x="28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7"/>
                    <a:pt x="32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98">
              <a:extLst>
                <a:ext uri="{FF2B5EF4-FFF2-40B4-BE49-F238E27FC236}">
                  <a16:creationId xmlns:a16="http://schemas.microsoft.com/office/drawing/2014/main" id="{B87CFB67-FB8D-444B-90FA-F83E3F0D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77" cy="288"/>
            </a:xfrm>
            <a:custGeom>
              <a:avLst/>
              <a:gdLst>
                <a:gd name="T0" fmla="*/ 75 w 31"/>
                <a:gd name="T1" fmla="*/ 947 h 108"/>
                <a:gd name="T2" fmla="*/ 166 w 31"/>
                <a:gd name="T3" fmla="*/ 1160 h 108"/>
                <a:gd name="T4" fmla="*/ 124 w 31"/>
                <a:gd name="T5" fmla="*/ 1331 h 108"/>
                <a:gd name="T6" fmla="*/ 216 w 31"/>
                <a:gd name="T7" fmla="*/ 1515 h 108"/>
                <a:gd name="T8" fmla="*/ 216 w 31"/>
                <a:gd name="T9" fmla="*/ 1763 h 108"/>
                <a:gd name="T10" fmla="*/ 340 w 31"/>
                <a:gd name="T11" fmla="*/ 1971 h 108"/>
                <a:gd name="T12" fmla="*/ 353 w 31"/>
                <a:gd name="T13" fmla="*/ 2013 h 108"/>
                <a:gd name="T14" fmla="*/ 383 w 31"/>
                <a:gd name="T15" fmla="*/ 1971 h 108"/>
                <a:gd name="T16" fmla="*/ 445 w 31"/>
                <a:gd name="T17" fmla="*/ 2048 h 108"/>
                <a:gd name="T18" fmla="*/ 474 w 31"/>
                <a:gd name="T19" fmla="*/ 1912 h 108"/>
                <a:gd name="T20" fmla="*/ 340 w 31"/>
                <a:gd name="T21" fmla="*/ 1480 h 108"/>
                <a:gd name="T22" fmla="*/ 320 w 31"/>
                <a:gd name="T23" fmla="*/ 989 h 108"/>
                <a:gd name="T24" fmla="*/ 308 w 31"/>
                <a:gd name="T25" fmla="*/ 605 h 108"/>
                <a:gd name="T26" fmla="*/ 186 w 31"/>
                <a:gd name="T27" fmla="*/ 77 h 108"/>
                <a:gd name="T28" fmla="*/ 30 w 31"/>
                <a:gd name="T29" fmla="*/ 397 h 108"/>
                <a:gd name="T30" fmla="*/ 92 w 31"/>
                <a:gd name="T31" fmla="*/ 797 h 108"/>
                <a:gd name="T32" fmla="*/ 75 w 31"/>
                <a:gd name="T33" fmla="*/ 947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8">
                  <a:moveTo>
                    <a:pt x="5" y="50"/>
                  </a:move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2" y="105"/>
                    <a:pt x="23" y="106"/>
                    <a:pt x="23" y="106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5"/>
                    <a:pt x="28" y="107"/>
                    <a:pt x="29" y="108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99">
              <a:extLst>
                <a:ext uri="{FF2B5EF4-FFF2-40B4-BE49-F238E27FC236}">
                  <a16:creationId xmlns:a16="http://schemas.microsoft.com/office/drawing/2014/main" id="{98A0A491-00B2-4741-A5D9-76D0B3D9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915"/>
              <a:ext cx="227" cy="520"/>
            </a:xfrm>
            <a:custGeom>
              <a:avLst/>
              <a:gdLst>
                <a:gd name="T0" fmla="*/ 696 w 91"/>
                <a:gd name="T1" fmla="*/ 0 h 195"/>
                <a:gd name="T2" fmla="*/ 1412 w 91"/>
                <a:gd name="T3" fmla="*/ 1856 h 195"/>
                <a:gd name="T4" fmla="*/ 1412 w 91"/>
                <a:gd name="T5" fmla="*/ 1843 h 195"/>
                <a:gd name="T6" fmla="*/ 696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696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1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1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00">
              <a:extLst>
                <a:ext uri="{FF2B5EF4-FFF2-40B4-BE49-F238E27FC236}">
                  <a16:creationId xmlns:a16="http://schemas.microsoft.com/office/drawing/2014/main" id="{456F8B17-D3B0-45FC-AE64-318EBD3E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949"/>
              <a:ext cx="197" cy="451"/>
            </a:xfrm>
            <a:custGeom>
              <a:avLst/>
              <a:gdLst>
                <a:gd name="T0" fmla="*/ 603 w 79"/>
                <a:gd name="T1" fmla="*/ 0 h 169"/>
                <a:gd name="T2" fmla="*/ 1224 w 79"/>
                <a:gd name="T3" fmla="*/ 1617 h 169"/>
                <a:gd name="T4" fmla="*/ 1224 w 79"/>
                <a:gd name="T5" fmla="*/ 1596 h 169"/>
                <a:gd name="T6" fmla="*/ 603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03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8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8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01">
              <a:extLst>
                <a:ext uri="{FF2B5EF4-FFF2-40B4-BE49-F238E27FC236}">
                  <a16:creationId xmlns:a16="http://schemas.microsoft.com/office/drawing/2014/main" id="{7124FFDE-14AF-41AB-B88B-9602148B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021"/>
              <a:ext cx="137" cy="310"/>
            </a:xfrm>
            <a:custGeom>
              <a:avLst/>
              <a:gdLst>
                <a:gd name="T0" fmla="*/ 416 w 55"/>
                <a:gd name="T1" fmla="*/ 0 h 116"/>
                <a:gd name="T2" fmla="*/ 849 w 55"/>
                <a:gd name="T3" fmla="*/ 1106 h 116"/>
                <a:gd name="T4" fmla="*/ 849 w 55"/>
                <a:gd name="T5" fmla="*/ 1106 h 116"/>
                <a:gd name="T6" fmla="*/ 416 w 55"/>
                <a:gd name="T7" fmla="*/ 2213 h 116"/>
                <a:gd name="T8" fmla="*/ 0 w 55"/>
                <a:gd name="T9" fmla="*/ 1106 h 116"/>
                <a:gd name="T10" fmla="*/ 0 w 55"/>
                <a:gd name="T11" fmla="*/ 1106 h 116"/>
                <a:gd name="T12" fmla="*/ 416 w 55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6">
                  <a:moveTo>
                    <a:pt x="27" y="0"/>
                  </a:moveTo>
                  <a:cubicBezTo>
                    <a:pt x="42" y="0"/>
                    <a:pt x="55" y="26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02">
              <a:extLst>
                <a:ext uri="{FF2B5EF4-FFF2-40B4-BE49-F238E27FC236}">
                  <a16:creationId xmlns:a16="http://schemas.microsoft.com/office/drawing/2014/main" id="{7C77E792-0CBF-4FCA-AF17-B8DB200B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10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03">
              <a:extLst>
                <a:ext uri="{FF2B5EF4-FFF2-40B4-BE49-F238E27FC236}">
                  <a16:creationId xmlns:a16="http://schemas.microsoft.com/office/drawing/2014/main" id="{1B67E7BD-1EB5-473E-9DD2-AC6A79AB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91"/>
              <a:ext cx="73" cy="168"/>
            </a:xfrm>
            <a:custGeom>
              <a:avLst/>
              <a:gdLst>
                <a:gd name="T0" fmla="*/ 222 w 29"/>
                <a:gd name="T1" fmla="*/ 0 h 63"/>
                <a:gd name="T2" fmla="*/ 463 w 29"/>
                <a:gd name="T3" fmla="*/ 605 h 63"/>
                <a:gd name="T4" fmla="*/ 463 w 29"/>
                <a:gd name="T5" fmla="*/ 605 h 63"/>
                <a:gd name="T6" fmla="*/ 222 w 29"/>
                <a:gd name="T7" fmla="*/ 1195 h 63"/>
                <a:gd name="T8" fmla="*/ 0 w 29"/>
                <a:gd name="T9" fmla="*/ 605 h 63"/>
                <a:gd name="T10" fmla="*/ 0 w 29"/>
                <a:gd name="T11" fmla="*/ 605 h 63"/>
                <a:gd name="T12" fmla="*/ 222 w 2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3">
                  <a:moveTo>
                    <a:pt x="14" y="0"/>
                  </a:moveTo>
                  <a:cubicBezTo>
                    <a:pt x="23" y="0"/>
                    <a:pt x="29" y="14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49"/>
                    <a:pt x="23" y="63"/>
                    <a:pt x="14" y="63"/>
                  </a:cubicBezTo>
                  <a:cubicBezTo>
                    <a:pt x="6" y="63"/>
                    <a:pt x="0" y="4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6" y="0"/>
                    <a:pt x="14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04">
              <a:extLst>
                <a:ext uri="{FF2B5EF4-FFF2-40B4-BE49-F238E27FC236}">
                  <a16:creationId xmlns:a16="http://schemas.microsoft.com/office/drawing/2014/main" id="{3DCEF6F5-DADF-41EE-970A-915A6862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125"/>
              <a:ext cx="43" cy="99"/>
            </a:xfrm>
            <a:custGeom>
              <a:avLst/>
              <a:gdLst>
                <a:gd name="T0" fmla="*/ 0 w 17"/>
                <a:gd name="T1" fmla="*/ 364 h 37"/>
                <a:gd name="T2" fmla="*/ 129 w 17"/>
                <a:gd name="T3" fmla="*/ 0 h 37"/>
                <a:gd name="T4" fmla="*/ 276 w 17"/>
                <a:gd name="T5" fmla="*/ 364 h 37"/>
                <a:gd name="T6" fmla="*/ 276 w 17"/>
                <a:gd name="T7" fmla="*/ 364 h 37"/>
                <a:gd name="T8" fmla="*/ 129 w 17"/>
                <a:gd name="T9" fmla="*/ 709 h 37"/>
                <a:gd name="T10" fmla="*/ 0 w 17"/>
                <a:gd name="T11" fmla="*/ 36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9"/>
                    <a:pt x="4" y="0"/>
                    <a:pt x="8" y="0"/>
                  </a:cubicBezTo>
                  <a:cubicBezTo>
                    <a:pt x="13" y="0"/>
                    <a:pt x="17" y="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4" y="37"/>
                    <a:pt x="0" y="29"/>
                    <a:pt x="0" y="19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05">
              <a:extLst>
                <a:ext uri="{FF2B5EF4-FFF2-40B4-BE49-F238E27FC236}">
                  <a16:creationId xmlns:a16="http://schemas.microsoft.com/office/drawing/2014/main" id="{C90DFB7B-50EE-4777-B5ED-A48B96F70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1"/>
              <a:ext cx="53" cy="130"/>
            </a:xfrm>
            <a:custGeom>
              <a:avLst/>
              <a:gdLst>
                <a:gd name="T0" fmla="*/ 192 w 21"/>
                <a:gd name="T1" fmla="*/ 822 h 49"/>
                <a:gd name="T2" fmla="*/ 255 w 21"/>
                <a:gd name="T3" fmla="*/ 578 h 49"/>
                <a:gd name="T4" fmla="*/ 209 w 21"/>
                <a:gd name="T5" fmla="*/ 111 h 49"/>
                <a:gd name="T6" fmla="*/ 159 w 2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9">
                  <a:moveTo>
                    <a:pt x="12" y="44"/>
                  </a:moveTo>
                  <a:cubicBezTo>
                    <a:pt x="17" y="49"/>
                    <a:pt x="21" y="39"/>
                    <a:pt x="16" y="31"/>
                  </a:cubicBezTo>
                  <a:cubicBezTo>
                    <a:pt x="0" y="5"/>
                    <a:pt x="14" y="11"/>
                    <a:pt x="13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06">
              <a:extLst>
                <a:ext uri="{FF2B5EF4-FFF2-40B4-BE49-F238E27FC236}">
                  <a16:creationId xmlns:a16="http://schemas.microsoft.com/office/drawing/2014/main" id="{280BD7E9-3B4B-45D1-8536-E52A9B9A4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71"/>
              <a:ext cx="343" cy="1197"/>
            </a:xfrm>
            <a:custGeom>
              <a:avLst/>
              <a:gdLst>
                <a:gd name="T0" fmla="*/ 2151 w 137"/>
                <a:gd name="T1" fmla="*/ 0 h 449"/>
                <a:gd name="T2" fmla="*/ 0 w 137"/>
                <a:gd name="T3" fmla="*/ 4300 h 449"/>
                <a:gd name="T4" fmla="*/ 1993 w 137"/>
                <a:gd name="T5" fmla="*/ 8486 h 449"/>
                <a:gd name="T6" fmla="*/ 2005 w 137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49">
                  <a:moveTo>
                    <a:pt x="137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7" y="449"/>
                    <a:pt x="127" y="449"/>
                    <a:pt x="128" y="449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07">
              <a:extLst>
                <a:ext uri="{FF2B5EF4-FFF2-40B4-BE49-F238E27FC236}">
                  <a16:creationId xmlns:a16="http://schemas.microsoft.com/office/drawing/2014/main" id="{AA5AED2E-A9E0-4A50-BEB5-C30D4BDE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565"/>
              <a:ext cx="43" cy="131"/>
            </a:xfrm>
            <a:custGeom>
              <a:avLst/>
              <a:gdLst>
                <a:gd name="T0" fmla="*/ 0 w 17"/>
                <a:gd name="T1" fmla="*/ 936 h 49"/>
                <a:gd name="T2" fmla="*/ 51 w 17"/>
                <a:gd name="T3" fmla="*/ 559 h 49"/>
                <a:gd name="T4" fmla="*/ 243 w 17"/>
                <a:gd name="T5" fmla="*/ 192 h 49"/>
                <a:gd name="T6" fmla="*/ 180 w 17"/>
                <a:gd name="T7" fmla="*/ 3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cubicBezTo>
                    <a:pt x="6" y="45"/>
                    <a:pt x="0" y="40"/>
                    <a:pt x="3" y="29"/>
                  </a:cubicBezTo>
                  <a:cubicBezTo>
                    <a:pt x="5" y="18"/>
                    <a:pt x="14" y="18"/>
                    <a:pt x="15" y="10"/>
                  </a:cubicBezTo>
                  <a:cubicBezTo>
                    <a:pt x="17" y="2"/>
                    <a:pt x="13" y="0"/>
                    <a:pt x="11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8">
              <a:extLst>
                <a:ext uri="{FF2B5EF4-FFF2-40B4-BE49-F238E27FC236}">
                  <a16:creationId xmlns:a16="http://schemas.microsoft.com/office/drawing/2014/main" id="{90AFB832-67AD-4D7C-BAF3-753E1BEB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517"/>
              <a:ext cx="1932" cy="651"/>
            </a:xfrm>
            <a:custGeom>
              <a:avLst/>
              <a:gdLst>
                <a:gd name="T0" fmla="*/ 0 w 773"/>
                <a:gd name="T1" fmla="*/ 1766 h 244"/>
                <a:gd name="T2" fmla="*/ 0 w 773"/>
                <a:gd name="T3" fmla="*/ 1766 h 244"/>
                <a:gd name="T4" fmla="*/ 4436 w 773"/>
                <a:gd name="T5" fmla="*/ 4634 h 244"/>
                <a:gd name="T6" fmla="*/ 9528 w 773"/>
                <a:gd name="T7" fmla="*/ 627 h 244"/>
                <a:gd name="T8" fmla="*/ 10632 w 773"/>
                <a:gd name="T9" fmla="*/ 171 h 244"/>
                <a:gd name="T10" fmla="*/ 12069 w 773"/>
                <a:gd name="T11" fmla="*/ 718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244"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64" y="185"/>
                    <a:pt x="167" y="244"/>
                    <a:pt x="284" y="244"/>
                  </a:cubicBezTo>
                  <a:cubicBezTo>
                    <a:pt x="436" y="244"/>
                    <a:pt x="561" y="174"/>
                    <a:pt x="610" y="33"/>
                  </a:cubicBezTo>
                  <a:cubicBezTo>
                    <a:pt x="620" y="0"/>
                    <a:pt x="649" y="6"/>
                    <a:pt x="681" y="9"/>
                  </a:cubicBezTo>
                  <a:cubicBezTo>
                    <a:pt x="706" y="12"/>
                    <a:pt x="740" y="23"/>
                    <a:pt x="773" y="38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09">
              <a:extLst>
                <a:ext uri="{FF2B5EF4-FFF2-40B4-BE49-F238E27FC236}">
                  <a16:creationId xmlns:a16="http://schemas.microsoft.com/office/drawing/2014/main" id="{059E642B-BBD8-4138-81F2-884B38D27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200"/>
              <a:ext cx="1910" cy="1016"/>
            </a:xfrm>
            <a:custGeom>
              <a:avLst/>
              <a:gdLst>
                <a:gd name="T0" fmla="*/ 11938 w 764"/>
                <a:gd name="T1" fmla="*/ 7224 h 381"/>
                <a:gd name="T2" fmla="*/ 10688 w 764"/>
                <a:gd name="T3" fmla="*/ 6883 h 381"/>
                <a:gd name="T4" fmla="*/ 9925 w 764"/>
                <a:gd name="T5" fmla="*/ 5939 h 381"/>
                <a:gd name="T6" fmla="*/ 4300 w 764"/>
                <a:gd name="T7" fmla="*/ 35 h 381"/>
                <a:gd name="T8" fmla="*/ 0 w 764"/>
                <a:gd name="T9" fmla="*/ 2653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4" h="381">
                  <a:moveTo>
                    <a:pt x="764" y="381"/>
                  </a:moveTo>
                  <a:cubicBezTo>
                    <a:pt x="728" y="371"/>
                    <a:pt x="699" y="365"/>
                    <a:pt x="684" y="363"/>
                  </a:cubicBezTo>
                  <a:cubicBezTo>
                    <a:pt x="651" y="357"/>
                    <a:pt x="639" y="335"/>
                    <a:pt x="635" y="313"/>
                  </a:cubicBezTo>
                  <a:cubicBezTo>
                    <a:pt x="599" y="150"/>
                    <a:pt x="475" y="4"/>
                    <a:pt x="275" y="2"/>
                  </a:cubicBezTo>
                  <a:cubicBezTo>
                    <a:pt x="164" y="0"/>
                    <a:pt x="65" y="55"/>
                    <a:pt x="0" y="14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10">
              <a:extLst>
                <a:ext uri="{FF2B5EF4-FFF2-40B4-BE49-F238E27FC236}">
                  <a16:creationId xmlns:a16="http://schemas.microsoft.com/office/drawing/2014/main" id="{EF304761-9898-4AD4-A579-7BF1A561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1597" cy="810"/>
            </a:xfrm>
            <a:custGeom>
              <a:avLst/>
              <a:gdLst>
                <a:gd name="T0" fmla="*/ 292 w 639"/>
                <a:gd name="T1" fmla="*/ 2102 h 304"/>
                <a:gd name="T2" fmla="*/ 250 w 639"/>
                <a:gd name="T3" fmla="*/ 2102 h 304"/>
                <a:gd name="T4" fmla="*/ 542 w 639"/>
                <a:gd name="T5" fmla="*/ 2726 h 304"/>
                <a:gd name="T6" fmla="*/ 542 w 639"/>
                <a:gd name="T7" fmla="*/ 2704 h 304"/>
                <a:gd name="T8" fmla="*/ 575 w 639"/>
                <a:gd name="T9" fmla="*/ 2760 h 304"/>
                <a:gd name="T10" fmla="*/ 717 w 639"/>
                <a:gd name="T11" fmla="*/ 3011 h 304"/>
                <a:gd name="T12" fmla="*/ 780 w 639"/>
                <a:gd name="T13" fmla="*/ 3101 h 304"/>
                <a:gd name="T14" fmla="*/ 825 w 639"/>
                <a:gd name="T15" fmla="*/ 3181 h 304"/>
                <a:gd name="T16" fmla="*/ 905 w 639"/>
                <a:gd name="T17" fmla="*/ 3293 h 304"/>
                <a:gd name="T18" fmla="*/ 967 w 639"/>
                <a:gd name="T19" fmla="*/ 3387 h 304"/>
                <a:gd name="T20" fmla="*/ 1012 w 639"/>
                <a:gd name="T21" fmla="*/ 3442 h 304"/>
                <a:gd name="T22" fmla="*/ 1155 w 639"/>
                <a:gd name="T23" fmla="*/ 3634 h 304"/>
                <a:gd name="T24" fmla="*/ 1217 w 639"/>
                <a:gd name="T25" fmla="*/ 3693 h 304"/>
                <a:gd name="T26" fmla="*/ 1217 w 639"/>
                <a:gd name="T27" fmla="*/ 3706 h 304"/>
                <a:gd name="T28" fmla="*/ 1280 w 639"/>
                <a:gd name="T29" fmla="*/ 3784 h 304"/>
                <a:gd name="T30" fmla="*/ 1280 w 639"/>
                <a:gd name="T31" fmla="*/ 3784 h 304"/>
                <a:gd name="T32" fmla="*/ 2062 w 639"/>
                <a:gd name="T33" fmla="*/ 4580 h 304"/>
                <a:gd name="T34" fmla="*/ 2092 w 639"/>
                <a:gd name="T35" fmla="*/ 4615 h 304"/>
                <a:gd name="T36" fmla="*/ 2279 w 639"/>
                <a:gd name="T37" fmla="*/ 4764 h 304"/>
                <a:gd name="T38" fmla="*/ 2324 w 639"/>
                <a:gd name="T39" fmla="*/ 4785 h 304"/>
                <a:gd name="T40" fmla="*/ 2904 w 639"/>
                <a:gd name="T41" fmla="*/ 5182 h 304"/>
                <a:gd name="T42" fmla="*/ 3012 w 639"/>
                <a:gd name="T43" fmla="*/ 5238 h 304"/>
                <a:gd name="T44" fmla="*/ 3154 w 639"/>
                <a:gd name="T45" fmla="*/ 5318 h 304"/>
                <a:gd name="T46" fmla="*/ 3291 w 639"/>
                <a:gd name="T47" fmla="*/ 5374 h 304"/>
                <a:gd name="T48" fmla="*/ 3416 w 639"/>
                <a:gd name="T49" fmla="*/ 5430 h 304"/>
                <a:gd name="T50" fmla="*/ 3591 w 639"/>
                <a:gd name="T51" fmla="*/ 5502 h 304"/>
                <a:gd name="T52" fmla="*/ 3699 w 639"/>
                <a:gd name="T53" fmla="*/ 5545 h 304"/>
                <a:gd name="T54" fmla="*/ 3966 w 639"/>
                <a:gd name="T55" fmla="*/ 5617 h 304"/>
                <a:gd name="T56" fmla="*/ 4071 w 639"/>
                <a:gd name="T57" fmla="*/ 5638 h 304"/>
                <a:gd name="T58" fmla="*/ 4259 w 639"/>
                <a:gd name="T59" fmla="*/ 5694 h 304"/>
                <a:gd name="T60" fmla="*/ 4371 w 639"/>
                <a:gd name="T61" fmla="*/ 5715 h 304"/>
                <a:gd name="T62" fmla="*/ 4571 w 639"/>
                <a:gd name="T63" fmla="*/ 5729 h 304"/>
                <a:gd name="T64" fmla="*/ 4666 w 639"/>
                <a:gd name="T65" fmla="*/ 5750 h 304"/>
                <a:gd name="T66" fmla="*/ 4966 w 639"/>
                <a:gd name="T67" fmla="*/ 5750 h 304"/>
                <a:gd name="T68" fmla="*/ 9599 w 639"/>
                <a:gd name="T69" fmla="*/ 2044 h 304"/>
                <a:gd name="T70" fmla="*/ 9974 w 639"/>
                <a:gd name="T71" fmla="*/ 1433 h 304"/>
                <a:gd name="T72" fmla="*/ 8807 w 639"/>
                <a:gd name="T73" fmla="*/ 3272 h 304"/>
                <a:gd name="T74" fmla="*/ 4966 w 639"/>
                <a:gd name="T75" fmla="*/ 5489 h 304"/>
                <a:gd name="T76" fmla="*/ 1437 w 639"/>
                <a:gd name="T77" fmla="*/ 3578 h 304"/>
                <a:gd name="T78" fmla="*/ 1437 w 639"/>
                <a:gd name="T79" fmla="*/ 3578 h 304"/>
                <a:gd name="T80" fmla="*/ 1342 w 639"/>
                <a:gd name="T81" fmla="*/ 3480 h 304"/>
                <a:gd name="T82" fmla="*/ 1137 w 639"/>
                <a:gd name="T83" fmla="*/ 2990 h 304"/>
                <a:gd name="T84" fmla="*/ 1062 w 639"/>
                <a:gd name="T85" fmla="*/ 2614 h 304"/>
                <a:gd name="T86" fmla="*/ 967 w 639"/>
                <a:gd name="T87" fmla="*/ 2478 h 304"/>
                <a:gd name="T88" fmla="*/ 1000 w 639"/>
                <a:gd name="T89" fmla="*/ 2251 h 304"/>
                <a:gd name="T90" fmla="*/ 875 w 639"/>
                <a:gd name="T91" fmla="*/ 2060 h 304"/>
                <a:gd name="T92" fmla="*/ 825 w 639"/>
                <a:gd name="T93" fmla="*/ 1703 h 304"/>
                <a:gd name="T94" fmla="*/ 542 w 639"/>
                <a:gd name="T95" fmla="*/ 1910 h 304"/>
                <a:gd name="T96" fmla="*/ 342 w 639"/>
                <a:gd name="T97" fmla="*/ 1476 h 304"/>
                <a:gd name="T98" fmla="*/ 325 w 639"/>
                <a:gd name="T99" fmla="*/ 986 h 304"/>
                <a:gd name="T100" fmla="*/ 312 w 639"/>
                <a:gd name="T101" fmla="*/ 602 h 304"/>
                <a:gd name="T102" fmla="*/ 187 w 639"/>
                <a:gd name="T103" fmla="*/ 77 h 304"/>
                <a:gd name="T104" fmla="*/ 30 w 639"/>
                <a:gd name="T105" fmla="*/ 397 h 304"/>
                <a:gd name="T106" fmla="*/ 92 w 639"/>
                <a:gd name="T107" fmla="*/ 794 h 304"/>
                <a:gd name="T108" fmla="*/ 75 w 639"/>
                <a:gd name="T109" fmla="*/ 943 h 304"/>
                <a:gd name="T110" fmla="*/ 167 w 639"/>
                <a:gd name="T111" fmla="*/ 1156 h 304"/>
                <a:gd name="T112" fmla="*/ 125 w 639"/>
                <a:gd name="T113" fmla="*/ 1327 h 304"/>
                <a:gd name="T114" fmla="*/ 217 w 639"/>
                <a:gd name="T115" fmla="*/ 1513 h 304"/>
                <a:gd name="T116" fmla="*/ 217 w 639"/>
                <a:gd name="T117" fmla="*/ 1761 h 304"/>
                <a:gd name="T118" fmla="*/ 342 w 639"/>
                <a:gd name="T119" fmla="*/ 1966 h 304"/>
                <a:gd name="T120" fmla="*/ 292 w 639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39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6" y="144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8" y="195"/>
                  </a:cubicBezTo>
                  <a:cubicBezTo>
                    <a:pt x="78" y="195"/>
                    <a:pt x="78" y="196"/>
                    <a:pt x="78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4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453" y="304"/>
                    <a:pt x="571" y="234"/>
                    <a:pt x="615" y="108"/>
                  </a:cubicBezTo>
                  <a:cubicBezTo>
                    <a:pt x="618" y="95"/>
                    <a:pt x="627" y="83"/>
                    <a:pt x="639" y="76"/>
                  </a:cubicBezTo>
                  <a:cubicBezTo>
                    <a:pt x="613" y="63"/>
                    <a:pt x="583" y="147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1" y="103"/>
                    <a:pt x="61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9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311">
              <a:extLst>
                <a:ext uri="{FF2B5EF4-FFF2-40B4-BE49-F238E27FC236}">
                  <a16:creationId xmlns:a16="http://schemas.microsoft.com/office/drawing/2014/main" id="{92DF0674-B2BD-4679-AB05-DA9A32F40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771"/>
              <a:ext cx="85" cy="808"/>
            </a:xfrm>
            <a:custGeom>
              <a:avLst/>
              <a:gdLst>
                <a:gd name="T0" fmla="*/ 458 w 34"/>
                <a:gd name="T1" fmla="*/ 5747 h 303"/>
                <a:gd name="T2" fmla="*/ 500 w 34"/>
                <a:gd name="T3" fmla="*/ 5611 h 303"/>
                <a:gd name="T4" fmla="*/ 375 w 34"/>
                <a:gd name="T5" fmla="*/ 5405 h 303"/>
                <a:gd name="T6" fmla="*/ 375 w 34"/>
                <a:gd name="T7" fmla="*/ 5155 h 303"/>
                <a:gd name="T8" fmla="*/ 283 w 34"/>
                <a:gd name="T9" fmla="*/ 4971 h 303"/>
                <a:gd name="T10" fmla="*/ 333 w 34"/>
                <a:gd name="T11" fmla="*/ 4800 h 303"/>
                <a:gd name="T12" fmla="*/ 238 w 34"/>
                <a:gd name="T13" fmla="*/ 4587 h 303"/>
                <a:gd name="T14" fmla="*/ 250 w 34"/>
                <a:gd name="T15" fmla="*/ 4437 h 303"/>
                <a:gd name="T16" fmla="*/ 188 w 34"/>
                <a:gd name="T17" fmla="*/ 4040 h 303"/>
                <a:gd name="T18" fmla="*/ 300 w 34"/>
                <a:gd name="T19" fmla="*/ 3699 h 303"/>
                <a:gd name="T20" fmla="*/ 270 w 34"/>
                <a:gd name="T21" fmla="*/ 2069 h 303"/>
                <a:gd name="T22" fmla="*/ 188 w 34"/>
                <a:gd name="T23" fmla="*/ 1707 h 303"/>
                <a:gd name="T24" fmla="*/ 250 w 34"/>
                <a:gd name="T25" fmla="*/ 1309 h 303"/>
                <a:gd name="T26" fmla="*/ 238 w 34"/>
                <a:gd name="T27" fmla="*/ 1160 h 303"/>
                <a:gd name="T28" fmla="*/ 333 w 34"/>
                <a:gd name="T29" fmla="*/ 947 h 303"/>
                <a:gd name="T30" fmla="*/ 283 w 34"/>
                <a:gd name="T31" fmla="*/ 717 h 303"/>
                <a:gd name="T32" fmla="*/ 375 w 34"/>
                <a:gd name="T33" fmla="*/ 512 h 303"/>
                <a:gd name="T34" fmla="*/ 375 w 34"/>
                <a:gd name="T35" fmla="*/ 341 h 303"/>
                <a:gd name="T36" fmla="*/ 500 w 34"/>
                <a:gd name="T37" fmla="*/ 136 h 303"/>
                <a:gd name="T38" fmla="*/ 458 w 34"/>
                <a:gd name="T39" fmla="*/ 0 h 303"/>
                <a:gd name="T40" fmla="*/ 408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9" y="303"/>
                  </a:moveTo>
                  <a:cubicBezTo>
                    <a:pt x="34" y="303"/>
                    <a:pt x="34" y="301"/>
                    <a:pt x="32" y="296"/>
                  </a:cubicBezTo>
                  <a:cubicBezTo>
                    <a:pt x="30" y="291"/>
                    <a:pt x="25" y="291"/>
                    <a:pt x="24" y="285"/>
                  </a:cubicBezTo>
                  <a:cubicBezTo>
                    <a:pt x="23" y="279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1" y="253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8"/>
                    <a:pt x="17" y="238"/>
                    <a:pt x="16" y="234"/>
                  </a:cubicBezTo>
                  <a:cubicBezTo>
                    <a:pt x="15" y="230"/>
                    <a:pt x="10" y="228"/>
                    <a:pt x="12" y="213"/>
                  </a:cubicBezTo>
                  <a:cubicBezTo>
                    <a:pt x="15" y="201"/>
                    <a:pt x="14" y="194"/>
                    <a:pt x="19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7"/>
                    <a:pt x="14" y="100"/>
                    <a:pt x="12" y="90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1"/>
                  </a:cubicBezTo>
                  <a:cubicBezTo>
                    <a:pt x="16" y="56"/>
                    <a:pt x="19" y="55"/>
                    <a:pt x="21" y="50"/>
                  </a:cubicBezTo>
                  <a:cubicBezTo>
                    <a:pt x="22" y="46"/>
                    <a:pt x="17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3"/>
                    <a:pt x="23" y="24"/>
                    <a:pt x="24" y="18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4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12">
              <a:extLst>
                <a:ext uri="{FF2B5EF4-FFF2-40B4-BE49-F238E27FC236}">
                  <a16:creationId xmlns:a16="http://schemas.microsoft.com/office/drawing/2014/main" id="{35DBF0EA-3783-4A6B-9C08-7814DE1C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67"/>
              <a:ext cx="1692" cy="920"/>
            </a:xfrm>
            <a:custGeom>
              <a:avLst/>
              <a:gdLst>
                <a:gd name="T0" fmla="*/ 10494 w 677"/>
                <a:gd name="T1" fmla="*/ 6464 h 345"/>
                <a:gd name="T2" fmla="*/ 10349 w 677"/>
                <a:gd name="T3" fmla="*/ 6293 h 345"/>
                <a:gd name="T4" fmla="*/ 10337 w 677"/>
                <a:gd name="T5" fmla="*/ 6259 h 345"/>
                <a:gd name="T6" fmla="*/ 10212 w 677"/>
                <a:gd name="T7" fmla="*/ 6051 h 345"/>
                <a:gd name="T8" fmla="*/ 10182 w 677"/>
                <a:gd name="T9" fmla="*/ 5995 h 345"/>
                <a:gd name="T10" fmla="*/ 10162 w 677"/>
                <a:gd name="T11" fmla="*/ 5917 h 345"/>
                <a:gd name="T12" fmla="*/ 10132 w 677"/>
                <a:gd name="T13" fmla="*/ 5837 h 345"/>
                <a:gd name="T14" fmla="*/ 10100 w 677"/>
                <a:gd name="T15" fmla="*/ 5781 h 345"/>
                <a:gd name="T16" fmla="*/ 10057 w 677"/>
                <a:gd name="T17" fmla="*/ 5539 h 345"/>
                <a:gd name="T18" fmla="*/ 9995 w 677"/>
                <a:gd name="T19" fmla="*/ 5256 h 345"/>
                <a:gd name="T20" fmla="*/ 4634 w 677"/>
                <a:gd name="T21" fmla="*/ 0 h 345"/>
                <a:gd name="T22" fmla="*/ 4529 w 677"/>
                <a:gd name="T23" fmla="*/ 21 h 345"/>
                <a:gd name="T24" fmla="*/ 4186 w 677"/>
                <a:gd name="T25" fmla="*/ 77 h 345"/>
                <a:gd name="T26" fmla="*/ 3999 w 677"/>
                <a:gd name="T27" fmla="*/ 115 h 345"/>
                <a:gd name="T28" fmla="*/ 3811 w 677"/>
                <a:gd name="T29" fmla="*/ 171 h 345"/>
                <a:gd name="T30" fmla="*/ 3686 w 677"/>
                <a:gd name="T31" fmla="*/ 205 h 345"/>
                <a:gd name="T32" fmla="*/ 3466 w 677"/>
                <a:gd name="T33" fmla="*/ 285 h 345"/>
                <a:gd name="T34" fmla="*/ 3374 w 677"/>
                <a:gd name="T35" fmla="*/ 320 h 345"/>
                <a:gd name="T36" fmla="*/ 3217 w 677"/>
                <a:gd name="T37" fmla="*/ 397 h 345"/>
                <a:gd name="T38" fmla="*/ 2937 w 677"/>
                <a:gd name="T39" fmla="*/ 547 h 345"/>
                <a:gd name="T40" fmla="*/ 2874 w 677"/>
                <a:gd name="T41" fmla="*/ 589 h 345"/>
                <a:gd name="T42" fmla="*/ 2762 w 677"/>
                <a:gd name="T43" fmla="*/ 648 h 345"/>
                <a:gd name="T44" fmla="*/ 2512 w 677"/>
                <a:gd name="T45" fmla="*/ 819 h 345"/>
                <a:gd name="T46" fmla="*/ 2342 w 677"/>
                <a:gd name="T47" fmla="*/ 931 h 345"/>
                <a:gd name="T48" fmla="*/ 2262 w 677"/>
                <a:gd name="T49" fmla="*/ 989 h 345"/>
                <a:gd name="T50" fmla="*/ 2199 w 677"/>
                <a:gd name="T51" fmla="*/ 1045 h 345"/>
                <a:gd name="T52" fmla="*/ 1949 w 677"/>
                <a:gd name="T53" fmla="*/ 1251 h 345"/>
                <a:gd name="T54" fmla="*/ 1917 w 677"/>
                <a:gd name="T55" fmla="*/ 1272 h 345"/>
                <a:gd name="T56" fmla="*/ 1655 w 677"/>
                <a:gd name="T57" fmla="*/ 1515 h 345"/>
                <a:gd name="T58" fmla="*/ 1530 w 677"/>
                <a:gd name="T59" fmla="*/ 1651 h 345"/>
                <a:gd name="T60" fmla="*/ 1405 w 677"/>
                <a:gd name="T61" fmla="*/ 1763 h 345"/>
                <a:gd name="T62" fmla="*/ 1187 w 677"/>
                <a:gd name="T63" fmla="*/ 2048 h 345"/>
                <a:gd name="T64" fmla="*/ 1062 w 677"/>
                <a:gd name="T65" fmla="*/ 2197 h 345"/>
                <a:gd name="T66" fmla="*/ 1000 w 677"/>
                <a:gd name="T67" fmla="*/ 2275 h 345"/>
                <a:gd name="T68" fmla="*/ 842 w 677"/>
                <a:gd name="T69" fmla="*/ 2504 h 345"/>
                <a:gd name="T70" fmla="*/ 792 w 677"/>
                <a:gd name="T71" fmla="*/ 2581 h 345"/>
                <a:gd name="T72" fmla="*/ 637 w 677"/>
                <a:gd name="T73" fmla="*/ 2824 h 345"/>
                <a:gd name="T74" fmla="*/ 512 w 677"/>
                <a:gd name="T75" fmla="*/ 3037 h 345"/>
                <a:gd name="T76" fmla="*/ 292 w 677"/>
                <a:gd name="T77" fmla="*/ 3584 h 345"/>
                <a:gd name="T78" fmla="*/ 217 w 677"/>
                <a:gd name="T79" fmla="*/ 3925 h 345"/>
                <a:gd name="T80" fmla="*/ 125 w 677"/>
                <a:gd name="T81" fmla="*/ 4301 h 345"/>
                <a:gd name="T82" fmla="*/ 75 w 677"/>
                <a:gd name="T83" fmla="*/ 4744 h 345"/>
                <a:gd name="T84" fmla="*/ 30 w 677"/>
                <a:gd name="T85" fmla="*/ 5291 h 345"/>
                <a:gd name="T86" fmla="*/ 312 w 677"/>
                <a:gd name="T87" fmla="*/ 5085 h 345"/>
                <a:gd name="T88" fmla="*/ 342 w 677"/>
                <a:gd name="T89" fmla="*/ 4211 h 345"/>
                <a:gd name="T90" fmla="*/ 792 w 677"/>
                <a:gd name="T91" fmla="*/ 3925 h 345"/>
                <a:gd name="T92" fmla="*/ 937 w 677"/>
                <a:gd name="T93" fmla="*/ 3413 h 345"/>
                <a:gd name="T94" fmla="*/ 1062 w 677"/>
                <a:gd name="T95" fmla="*/ 3072 h 345"/>
                <a:gd name="T96" fmla="*/ 1325 w 677"/>
                <a:gd name="T97" fmla="*/ 2240 h 345"/>
                <a:gd name="T98" fmla="*/ 4966 w 677"/>
                <a:gd name="T99" fmla="*/ 264 h 345"/>
                <a:gd name="T100" fmla="*/ 10569 w 677"/>
                <a:gd name="T101" fmla="*/ 6541 h 345"/>
                <a:gd name="T102" fmla="*/ 10494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6" y="335"/>
                    <a:pt x="663" y="332"/>
                  </a:cubicBezTo>
                  <a:cubicBezTo>
                    <a:pt x="663" y="332"/>
                    <a:pt x="663" y="332"/>
                    <a:pt x="663" y="332"/>
                  </a:cubicBezTo>
                  <a:cubicBezTo>
                    <a:pt x="663" y="331"/>
                    <a:pt x="662" y="331"/>
                    <a:pt x="662" y="330"/>
                  </a:cubicBezTo>
                  <a:cubicBezTo>
                    <a:pt x="662" y="330"/>
                    <a:pt x="662" y="330"/>
                    <a:pt x="662" y="330"/>
                  </a:cubicBezTo>
                  <a:cubicBezTo>
                    <a:pt x="659" y="327"/>
                    <a:pt x="657" y="323"/>
                    <a:pt x="654" y="319"/>
                  </a:cubicBezTo>
                  <a:cubicBezTo>
                    <a:pt x="654" y="319"/>
                    <a:pt x="654" y="319"/>
                    <a:pt x="654" y="319"/>
                  </a:cubicBezTo>
                  <a:cubicBezTo>
                    <a:pt x="654" y="318"/>
                    <a:pt x="653" y="317"/>
                    <a:pt x="652" y="316"/>
                  </a:cubicBezTo>
                  <a:cubicBezTo>
                    <a:pt x="652" y="316"/>
                    <a:pt x="652" y="316"/>
                    <a:pt x="652" y="316"/>
                  </a:cubicBezTo>
                  <a:cubicBezTo>
                    <a:pt x="652" y="315"/>
                    <a:pt x="651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49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8" y="307"/>
                    <a:pt x="648" y="306"/>
                    <a:pt x="647" y="305"/>
                  </a:cubicBezTo>
                  <a:cubicBezTo>
                    <a:pt x="647" y="305"/>
                    <a:pt x="647" y="305"/>
                    <a:pt x="647" y="305"/>
                  </a:cubicBezTo>
                  <a:cubicBezTo>
                    <a:pt x="647" y="305"/>
                    <a:pt x="647" y="304"/>
                    <a:pt x="647" y="304"/>
                  </a:cubicBezTo>
                  <a:cubicBezTo>
                    <a:pt x="645" y="300"/>
                    <a:pt x="644" y="296"/>
                    <a:pt x="644" y="292"/>
                  </a:cubicBez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01" y="131"/>
                    <a:pt x="478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3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5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7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8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9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2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6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1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4" y="301"/>
                    <a:pt x="11" y="297"/>
                  </a:cubicBezTo>
                  <a:cubicBezTo>
                    <a:pt x="16" y="294"/>
                    <a:pt x="19" y="280"/>
                    <a:pt x="20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9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4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7" y="126"/>
                    <a:pt x="85" y="118"/>
                  </a:cubicBezTo>
                  <a:cubicBezTo>
                    <a:pt x="87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7" y="237"/>
                    <a:pt x="629" y="344"/>
                    <a:pt x="677" y="345"/>
                  </a:cubicBezTo>
                  <a:cubicBezTo>
                    <a:pt x="676" y="344"/>
                    <a:pt x="675" y="343"/>
                    <a:pt x="673" y="342"/>
                  </a:cubicBezTo>
                  <a:cubicBezTo>
                    <a:pt x="673" y="342"/>
                    <a:pt x="672" y="341"/>
                    <a:pt x="672" y="34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13">
              <a:extLst>
                <a:ext uri="{FF2B5EF4-FFF2-40B4-BE49-F238E27FC236}">
                  <a16:creationId xmlns:a16="http://schemas.microsoft.com/office/drawing/2014/main" id="{A77A7230-3193-48F7-8240-2947CAA5B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71"/>
              <a:ext cx="130" cy="808"/>
            </a:xfrm>
            <a:custGeom>
              <a:avLst/>
              <a:gdLst>
                <a:gd name="T0" fmla="*/ 770 w 52"/>
                <a:gd name="T1" fmla="*/ 0 h 303"/>
                <a:gd name="T2" fmla="*/ 0 w 52"/>
                <a:gd name="T3" fmla="*/ 2923 h 303"/>
                <a:gd name="T4" fmla="*/ 813 w 5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03">
                  <a:moveTo>
                    <a:pt x="49" y="0"/>
                  </a:move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2" y="303"/>
                    <a:pt x="52" y="303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14">
              <a:extLst>
                <a:ext uri="{FF2B5EF4-FFF2-40B4-BE49-F238E27FC236}">
                  <a16:creationId xmlns:a16="http://schemas.microsoft.com/office/drawing/2014/main" id="{D29B94C4-214F-4ECD-9351-E8914DA5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304"/>
              <a:ext cx="1797" cy="1752"/>
            </a:xfrm>
            <a:custGeom>
              <a:avLst/>
              <a:gdLst>
                <a:gd name="T0" fmla="*/ 11224 w 719"/>
                <a:gd name="T1" fmla="*/ 6997 h 657"/>
                <a:gd name="T2" fmla="*/ 10225 w 719"/>
                <a:gd name="T3" fmla="*/ 6656 h 657"/>
                <a:gd name="T4" fmla="*/ 9307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62 w 719"/>
                <a:gd name="T11" fmla="*/ 6221 h 657"/>
                <a:gd name="T12" fmla="*/ 9225 w 719"/>
                <a:gd name="T13" fmla="*/ 6280 h 657"/>
                <a:gd name="T14" fmla="*/ 7820 w 719"/>
                <a:gd name="T15" fmla="*/ 3165 h 657"/>
                <a:gd name="T16" fmla="*/ 3624 w 719"/>
                <a:gd name="T17" fmla="*/ 0 h 657"/>
                <a:gd name="T18" fmla="*/ 42 w 719"/>
                <a:gd name="T19" fmla="*/ 1877 h 657"/>
                <a:gd name="T20" fmla="*/ 0 w 719"/>
                <a:gd name="T21" fmla="*/ 1933 h 657"/>
                <a:gd name="T22" fmla="*/ 12 w 719"/>
                <a:gd name="T23" fmla="*/ 1933 h 657"/>
                <a:gd name="T24" fmla="*/ 3666 w 719"/>
                <a:gd name="T25" fmla="*/ 264 h 657"/>
                <a:gd name="T26" fmla="*/ 7620 w 719"/>
                <a:gd name="T27" fmla="*/ 3357 h 657"/>
                <a:gd name="T28" fmla="*/ 7933 w 719"/>
                <a:gd name="T29" fmla="*/ 4323 h 657"/>
                <a:gd name="T30" fmla="*/ 8215 w 719"/>
                <a:gd name="T31" fmla="*/ 5005 h 657"/>
                <a:gd name="T32" fmla="*/ 8153 w 719"/>
                <a:gd name="T33" fmla="*/ 5747 h 657"/>
                <a:gd name="T34" fmla="*/ 8183 w 719"/>
                <a:gd name="T35" fmla="*/ 6579 h 657"/>
                <a:gd name="T36" fmla="*/ 7278 w 719"/>
                <a:gd name="T37" fmla="*/ 9976 h 657"/>
                <a:gd name="T38" fmla="*/ 3666 w 719"/>
                <a:gd name="T39" fmla="*/ 12173 h 657"/>
                <a:gd name="T40" fmla="*/ 62 w 719"/>
                <a:gd name="T41" fmla="*/ 10504 h 657"/>
                <a:gd name="T42" fmla="*/ 62 w 719"/>
                <a:gd name="T43" fmla="*/ 10504 h 657"/>
                <a:gd name="T44" fmla="*/ 92 w 719"/>
                <a:gd name="T45" fmla="*/ 10547 h 657"/>
                <a:gd name="T46" fmla="*/ 92 w 719"/>
                <a:gd name="T47" fmla="*/ 10547 h 657"/>
                <a:gd name="T48" fmla="*/ 3624 w 719"/>
                <a:gd name="T49" fmla="*/ 12459 h 657"/>
                <a:gd name="T50" fmla="*/ 7465 w 719"/>
                <a:gd name="T51" fmla="*/ 10240 h 657"/>
                <a:gd name="T52" fmla="*/ 8633 w 719"/>
                <a:gd name="T53" fmla="*/ 8397 h 657"/>
                <a:gd name="T54" fmla="*/ 8633 w 719"/>
                <a:gd name="T55" fmla="*/ 8397 h 657"/>
                <a:gd name="T56" fmla="*/ 9100 w 719"/>
                <a:gd name="T57" fmla="*/ 8227 h 657"/>
                <a:gd name="T58" fmla="*/ 10932 w 719"/>
                <a:gd name="T59" fmla="*/ 8648 h 657"/>
                <a:gd name="T60" fmla="*/ 11224 w 719"/>
                <a:gd name="T61" fmla="*/ 8781 h 657"/>
                <a:gd name="T62" fmla="*/ 11224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7" y="353"/>
                    <a:pt x="655" y="351"/>
                  </a:cubicBezTo>
                  <a:cubicBezTo>
                    <a:pt x="635" y="347"/>
                    <a:pt x="601" y="336"/>
                    <a:pt x="596" y="334"/>
                  </a:cubicBezTo>
                  <a:cubicBezTo>
                    <a:pt x="592" y="332"/>
                    <a:pt x="589" y="329"/>
                    <a:pt x="586" y="327"/>
                  </a:cubicBezTo>
                  <a:cubicBezTo>
                    <a:pt x="586" y="327"/>
                    <a:pt x="586" y="327"/>
                    <a:pt x="586" y="327"/>
                  </a:cubicBezTo>
                  <a:cubicBezTo>
                    <a:pt x="586" y="327"/>
                    <a:pt x="587" y="328"/>
                    <a:pt x="587" y="328"/>
                  </a:cubicBezTo>
                  <a:cubicBezTo>
                    <a:pt x="589" y="329"/>
                    <a:pt x="590" y="330"/>
                    <a:pt x="591" y="331"/>
                  </a:cubicBezTo>
                  <a:cubicBezTo>
                    <a:pt x="543" y="330"/>
                    <a:pt x="531" y="223"/>
                    <a:pt x="501" y="167"/>
                  </a:cubicBezTo>
                  <a:cubicBezTo>
                    <a:pt x="447" y="68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6" y="264"/>
                  </a:cubicBezTo>
                  <a:cubicBezTo>
                    <a:pt x="528" y="276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3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2" y="437"/>
                    <a:pt x="572" y="434"/>
                    <a:pt x="583" y="434"/>
                  </a:cubicBezTo>
                  <a:cubicBezTo>
                    <a:pt x="614" y="431"/>
                    <a:pt x="662" y="440"/>
                    <a:pt x="700" y="456"/>
                  </a:cubicBezTo>
                  <a:cubicBezTo>
                    <a:pt x="706" y="458"/>
                    <a:pt x="713" y="461"/>
                    <a:pt x="719" y="463"/>
                  </a:cubicBezTo>
                  <a:cubicBezTo>
                    <a:pt x="719" y="369"/>
                    <a:pt x="719" y="369"/>
                    <a:pt x="719" y="36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315">
              <a:extLst>
                <a:ext uri="{FF2B5EF4-FFF2-40B4-BE49-F238E27FC236}">
                  <a16:creationId xmlns:a16="http://schemas.microsoft.com/office/drawing/2014/main" id="{04E1012D-03F3-4449-B3D8-8BD095F20F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6" y="1267"/>
              <a:ext cx="1972" cy="1826"/>
            </a:xfrm>
            <a:custGeom>
              <a:avLst/>
              <a:gdLst>
                <a:gd name="T0" fmla="*/ 11320 w 789"/>
                <a:gd name="T1" fmla="*/ 6915 h 685"/>
                <a:gd name="T2" fmla="*/ 10245 w 789"/>
                <a:gd name="T3" fmla="*/ 6459 h 685"/>
                <a:gd name="T4" fmla="*/ 10087 w 789"/>
                <a:gd name="T5" fmla="*/ 6254 h 685"/>
                <a:gd name="T6" fmla="*/ 9962 w 789"/>
                <a:gd name="T7" fmla="*/ 6040 h 685"/>
                <a:gd name="T8" fmla="*/ 9932 w 789"/>
                <a:gd name="T9" fmla="*/ 5984 h 685"/>
                <a:gd name="T10" fmla="*/ 9912 w 789"/>
                <a:gd name="T11" fmla="*/ 5913 h 685"/>
                <a:gd name="T12" fmla="*/ 9882 w 789"/>
                <a:gd name="T13" fmla="*/ 5835 h 685"/>
                <a:gd name="T14" fmla="*/ 9853 w 789"/>
                <a:gd name="T15" fmla="*/ 5755 h 685"/>
                <a:gd name="T16" fmla="*/ 9745 w 789"/>
                <a:gd name="T17" fmla="*/ 5286 h 685"/>
                <a:gd name="T18" fmla="*/ 4716 w 789"/>
                <a:gd name="T19" fmla="*/ 0 h 685"/>
                <a:gd name="T20" fmla="*/ 4386 w 789"/>
                <a:gd name="T21" fmla="*/ 0 h 685"/>
                <a:gd name="T22" fmla="*/ 4061 w 789"/>
                <a:gd name="T23" fmla="*/ 56 h 685"/>
                <a:gd name="T24" fmla="*/ 3842 w 789"/>
                <a:gd name="T25" fmla="*/ 93 h 685"/>
                <a:gd name="T26" fmla="*/ 3604 w 789"/>
                <a:gd name="T27" fmla="*/ 149 h 685"/>
                <a:gd name="T28" fmla="*/ 3512 w 789"/>
                <a:gd name="T29" fmla="*/ 192 h 685"/>
                <a:gd name="T30" fmla="*/ 3292 w 789"/>
                <a:gd name="T31" fmla="*/ 264 h 685"/>
                <a:gd name="T32" fmla="*/ 3154 w 789"/>
                <a:gd name="T33" fmla="*/ 320 h 685"/>
                <a:gd name="T34" fmla="*/ 2979 w 789"/>
                <a:gd name="T35" fmla="*/ 397 h 685"/>
                <a:gd name="T36" fmla="*/ 2812 w 789"/>
                <a:gd name="T37" fmla="*/ 477 h 685"/>
                <a:gd name="T38" fmla="*/ 2667 w 789"/>
                <a:gd name="T39" fmla="*/ 546 h 685"/>
                <a:gd name="T40" fmla="*/ 2562 w 789"/>
                <a:gd name="T41" fmla="*/ 626 h 685"/>
                <a:gd name="T42" fmla="*/ 2387 w 789"/>
                <a:gd name="T43" fmla="*/ 717 h 685"/>
                <a:gd name="T44" fmla="*/ 2229 w 789"/>
                <a:gd name="T45" fmla="*/ 832 h 685"/>
                <a:gd name="T46" fmla="*/ 2062 w 789"/>
                <a:gd name="T47" fmla="*/ 946 h 685"/>
                <a:gd name="T48" fmla="*/ 1979 w 789"/>
                <a:gd name="T49" fmla="*/ 1002 h 685"/>
                <a:gd name="T50" fmla="*/ 1812 w 789"/>
                <a:gd name="T51" fmla="*/ 1138 h 685"/>
                <a:gd name="T52" fmla="*/ 1687 w 789"/>
                <a:gd name="T53" fmla="*/ 1250 h 685"/>
                <a:gd name="T54" fmla="*/ 1542 w 789"/>
                <a:gd name="T55" fmla="*/ 1386 h 685"/>
                <a:gd name="T56" fmla="*/ 1292 w 789"/>
                <a:gd name="T57" fmla="*/ 1626 h 685"/>
                <a:gd name="T58" fmla="*/ 1167 w 789"/>
                <a:gd name="T59" fmla="*/ 1762 h 685"/>
                <a:gd name="T60" fmla="*/ 1042 w 789"/>
                <a:gd name="T61" fmla="*/ 1911 h 685"/>
                <a:gd name="T62" fmla="*/ 917 w 789"/>
                <a:gd name="T63" fmla="*/ 2047 h 685"/>
                <a:gd name="T64" fmla="*/ 812 w 789"/>
                <a:gd name="T65" fmla="*/ 2197 h 685"/>
                <a:gd name="T66" fmla="*/ 700 w 789"/>
                <a:gd name="T67" fmla="*/ 2351 h 685"/>
                <a:gd name="T68" fmla="*/ 592 w 789"/>
                <a:gd name="T69" fmla="*/ 2500 h 685"/>
                <a:gd name="T70" fmla="*/ 480 w 789"/>
                <a:gd name="T71" fmla="*/ 2650 h 685"/>
                <a:gd name="T72" fmla="*/ 262 w 789"/>
                <a:gd name="T73" fmla="*/ 3034 h 685"/>
                <a:gd name="T74" fmla="*/ 0 w 789"/>
                <a:gd name="T75" fmla="*/ 3583 h 685"/>
                <a:gd name="T76" fmla="*/ 0 w 789"/>
                <a:gd name="T77" fmla="*/ 9322 h 685"/>
                <a:gd name="T78" fmla="*/ 292 w 789"/>
                <a:gd name="T79" fmla="*/ 9927 h 685"/>
                <a:gd name="T80" fmla="*/ 467 w 789"/>
                <a:gd name="T81" fmla="*/ 10226 h 685"/>
                <a:gd name="T82" fmla="*/ 575 w 789"/>
                <a:gd name="T83" fmla="*/ 10396 h 685"/>
                <a:gd name="T84" fmla="*/ 717 w 789"/>
                <a:gd name="T85" fmla="*/ 10609 h 685"/>
                <a:gd name="T86" fmla="*/ 905 w 789"/>
                <a:gd name="T87" fmla="*/ 10852 h 685"/>
                <a:gd name="T88" fmla="*/ 967 w 789"/>
                <a:gd name="T89" fmla="*/ 10929 h 685"/>
                <a:gd name="T90" fmla="*/ 1812 w 789"/>
                <a:gd name="T91" fmla="*/ 11804 h 685"/>
                <a:gd name="T92" fmla="*/ 2029 w 789"/>
                <a:gd name="T93" fmla="*/ 11988 h 685"/>
                <a:gd name="T94" fmla="*/ 2654 w 789"/>
                <a:gd name="T95" fmla="*/ 12406 h 685"/>
                <a:gd name="T96" fmla="*/ 2904 w 789"/>
                <a:gd name="T97" fmla="*/ 12542 h 685"/>
                <a:gd name="T98" fmla="*/ 3167 w 789"/>
                <a:gd name="T99" fmla="*/ 12657 h 685"/>
                <a:gd name="T100" fmla="*/ 3449 w 789"/>
                <a:gd name="T101" fmla="*/ 12769 h 685"/>
                <a:gd name="T102" fmla="*/ 3824 w 789"/>
                <a:gd name="T103" fmla="*/ 12862 h 685"/>
                <a:gd name="T104" fmla="*/ 4124 w 789"/>
                <a:gd name="T105" fmla="*/ 12939 h 685"/>
                <a:gd name="T106" fmla="*/ 4416 w 789"/>
                <a:gd name="T107" fmla="*/ 12977 h 685"/>
                <a:gd name="T108" fmla="*/ 9353 w 789"/>
                <a:gd name="T109" fmla="*/ 9266 h 685"/>
                <a:gd name="T110" fmla="*/ 9728 w 789"/>
                <a:gd name="T111" fmla="*/ 8656 h 685"/>
                <a:gd name="T112" fmla="*/ 12024 w 789"/>
                <a:gd name="T113" fmla="*/ 8903 h 6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89" h="685">
                  <a:moveTo>
                    <a:pt x="789" y="383"/>
                  </a:moveTo>
                  <a:cubicBezTo>
                    <a:pt x="760" y="373"/>
                    <a:pt x="737" y="367"/>
                    <a:pt x="725" y="365"/>
                  </a:cubicBezTo>
                  <a:cubicBezTo>
                    <a:pt x="705" y="361"/>
                    <a:pt x="671" y="350"/>
                    <a:pt x="666" y="348"/>
                  </a:cubicBezTo>
                  <a:cubicBezTo>
                    <a:pt x="662" y="346"/>
                    <a:pt x="659" y="343"/>
                    <a:pt x="656" y="341"/>
                  </a:cubicBezTo>
                  <a:cubicBezTo>
                    <a:pt x="653" y="338"/>
                    <a:pt x="650" y="335"/>
                    <a:pt x="647" y="332"/>
                  </a:cubicBezTo>
                  <a:cubicBezTo>
                    <a:pt x="647" y="331"/>
                    <a:pt x="646" y="331"/>
                    <a:pt x="646" y="330"/>
                  </a:cubicBezTo>
                  <a:cubicBezTo>
                    <a:pt x="643" y="327"/>
                    <a:pt x="641" y="323"/>
                    <a:pt x="638" y="319"/>
                  </a:cubicBezTo>
                  <a:cubicBezTo>
                    <a:pt x="638" y="319"/>
                    <a:pt x="638" y="319"/>
                    <a:pt x="638" y="319"/>
                  </a:cubicBezTo>
                  <a:cubicBezTo>
                    <a:pt x="638" y="318"/>
                    <a:pt x="637" y="317"/>
                    <a:pt x="636" y="316"/>
                  </a:cubicBezTo>
                  <a:cubicBezTo>
                    <a:pt x="636" y="316"/>
                    <a:pt x="636" y="316"/>
                    <a:pt x="636" y="316"/>
                  </a:cubicBezTo>
                  <a:cubicBezTo>
                    <a:pt x="636" y="315"/>
                    <a:pt x="635" y="313"/>
                    <a:pt x="635" y="312"/>
                  </a:cubicBezTo>
                  <a:cubicBezTo>
                    <a:pt x="635" y="312"/>
                    <a:pt x="635" y="312"/>
                    <a:pt x="635" y="312"/>
                  </a:cubicBezTo>
                  <a:cubicBezTo>
                    <a:pt x="634" y="311"/>
                    <a:pt x="633" y="310"/>
                    <a:pt x="633" y="308"/>
                  </a:cubicBezTo>
                  <a:cubicBezTo>
                    <a:pt x="633" y="308"/>
                    <a:pt x="633" y="308"/>
                    <a:pt x="633" y="308"/>
                  </a:cubicBezTo>
                  <a:cubicBezTo>
                    <a:pt x="632" y="307"/>
                    <a:pt x="632" y="306"/>
                    <a:pt x="631" y="305"/>
                  </a:cubicBezTo>
                  <a:cubicBezTo>
                    <a:pt x="631" y="305"/>
                    <a:pt x="631" y="304"/>
                    <a:pt x="631" y="304"/>
                  </a:cubicBezTo>
                  <a:cubicBezTo>
                    <a:pt x="629" y="300"/>
                    <a:pt x="628" y="296"/>
                    <a:pt x="628" y="292"/>
                  </a:cubicBezTo>
                  <a:cubicBezTo>
                    <a:pt x="627" y="288"/>
                    <a:pt x="625" y="283"/>
                    <a:pt x="624" y="279"/>
                  </a:cubicBezTo>
                  <a:cubicBezTo>
                    <a:pt x="624" y="278"/>
                    <a:pt x="624" y="278"/>
                    <a:pt x="624" y="277"/>
                  </a:cubicBezTo>
                  <a:cubicBezTo>
                    <a:pt x="585" y="131"/>
                    <a:pt x="462" y="0"/>
                    <a:pt x="302" y="0"/>
                  </a:cubicBezTo>
                  <a:cubicBezTo>
                    <a:pt x="295" y="0"/>
                    <a:pt x="288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9" y="0"/>
                    <a:pt x="276" y="1"/>
                    <a:pt x="274" y="1"/>
                  </a:cubicBezTo>
                  <a:cubicBezTo>
                    <a:pt x="269" y="1"/>
                    <a:pt x="265" y="2"/>
                    <a:pt x="260" y="3"/>
                  </a:cubicBezTo>
                  <a:cubicBezTo>
                    <a:pt x="258" y="3"/>
                    <a:pt x="255" y="3"/>
                    <a:pt x="252" y="4"/>
                  </a:cubicBezTo>
                  <a:cubicBezTo>
                    <a:pt x="250" y="4"/>
                    <a:pt x="248" y="5"/>
                    <a:pt x="246" y="5"/>
                  </a:cubicBezTo>
                  <a:cubicBezTo>
                    <a:pt x="244" y="5"/>
                    <a:pt x="242" y="6"/>
                    <a:pt x="240" y="6"/>
                  </a:cubicBezTo>
                  <a:cubicBezTo>
                    <a:pt x="237" y="7"/>
                    <a:pt x="234" y="8"/>
                    <a:pt x="231" y="8"/>
                  </a:cubicBezTo>
                  <a:cubicBezTo>
                    <a:pt x="230" y="9"/>
                    <a:pt x="229" y="9"/>
                    <a:pt x="228" y="9"/>
                  </a:cubicBezTo>
                  <a:cubicBezTo>
                    <a:pt x="227" y="9"/>
                    <a:pt x="226" y="9"/>
                    <a:pt x="225" y="10"/>
                  </a:cubicBezTo>
                  <a:cubicBezTo>
                    <a:pt x="224" y="10"/>
                    <a:pt x="222" y="11"/>
                    <a:pt x="220" y="11"/>
                  </a:cubicBezTo>
                  <a:cubicBezTo>
                    <a:pt x="217" y="12"/>
                    <a:pt x="214" y="13"/>
                    <a:pt x="211" y="14"/>
                  </a:cubicBezTo>
                  <a:cubicBezTo>
                    <a:pt x="210" y="14"/>
                    <a:pt x="208" y="15"/>
                    <a:pt x="206" y="15"/>
                  </a:cubicBezTo>
                  <a:cubicBezTo>
                    <a:pt x="205" y="16"/>
                    <a:pt x="203" y="16"/>
                    <a:pt x="202" y="17"/>
                  </a:cubicBezTo>
                  <a:cubicBezTo>
                    <a:pt x="201" y="17"/>
                    <a:pt x="201" y="17"/>
                    <a:pt x="200" y="17"/>
                  </a:cubicBezTo>
                  <a:cubicBezTo>
                    <a:pt x="197" y="18"/>
                    <a:pt x="194" y="20"/>
                    <a:pt x="191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87" y="23"/>
                    <a:pt x="183" y="24"/>
                    <a:pt x="180" y="25"/>
                  </a:cubicBezTo>
                  <a:cubicBezTo>
                    <a:pt x="177" y="26"/>
                    <a:pt x="174" y="28"/>
                    <a:pt x="172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70" y="30"/>
                    <a:pt x="169" y="30"/>
                    <a:pt x="168" y="31"/>
                  </a:cubicBezTo>
                  <a:cubicBezTo>
                    <a:pt x="167" y="31"/>
                    <a:pt x="165" y="32"/>
                    <a:pt x="164" y="33"/>
                  </a:cubicBezTo>
                  <a:cubicBezTo>
                    <a:pt x="163" y="33"/>
                    <a:pt x="162" y="33"/>
                    <a:pt x="161" y="34"/>
                  </a:cubicBezTo>
                  <a:cubicBezTo>
                    <a:pt x="158" y="35"/>
                    <a:pt x="156" y="37"/>
                    <a:pt x="153" y="38"/>
                  </a:cubicBezTo>
                  <a:cubicBezTo>
                    <a:pt x="150" y="40"/>
                    <a:pt x="147" y="41"/>
                    <a:pt x="145" y="43"/>
                  </a:cubicBezTo>
                  <a:cubicBezTo>
                    <a:pt x="144" y="43"/>
                    <a:pt x="143" y="43"/>
                    <a:pt x="143" y="44"/>
                  </a:cubicBezTo>
                  <a:cubicBezTo>
                    <a:pt x="140" y="45"/>
                    <a:pt x="137" y="47"/>
                    <a:pt x="134" y="49"/>
                  </a:cubicBezTo>
                  <a:cubicBezTo>
                    <a:pt x="133" y="49"/>
                    <a:pt x="133" y="50"/>
                    <a:pt x="132" y="50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52"/>
                    <a:pt x="128" y="52"/>
                    <a:pt x="127" y="53"/>
                  </a:cubicBezTo>
                  <a:cubicBezTo>
                    <a:pt x="127" y="53"/>
                    <a:pt x="126" y="54"/>
                    <a:pt x="125" y="55"/>
                  </a:cubicBezTo>
                  <a:cubicBezTo>
                    <a:pt x="122" y="56"/>
                    <a:pt x="119" y="58"/>
                    <a:pt x="116" y="60"/>
                  </a:cubicBezTo>
                  <a:cubicBezTo>
                    <a:pt x="114" y="62"/>
                    <a:pt x="111" y="64"/>
                    <a:pt x="109" y="66"/>
                  </a:cubicBezTo>
                  <a:cubicBezTo>
                    <a:pt x="109" y="66"/>
                    <a:pt x="108" y="66"/>
                    <a:pt x="108" y="66"/>
                  </a:cubicBezTo>
                  <a:cubicBezTo>
                    <a:pt x="108" y="66"/>
                    <a:pt x="108" y="66"/>
                    <a:pt x="107" y="67"/>
                  </a:cubicBezTo>
                  <a:cubicBezTo>
                    <a:pt x="104" y="69"/>
                    <a:pt x="102" y="71"/>
                    <a:pt x="99" y="73"/>
                  </a:cubicBezTo>
                  <a:cubicBezTo>
                    <a:pt x="96" y="75"/>
                    <a:pt x="93" y="77"/>
                    <a:pt x="90" y="80"/>
                  </a:cubicBezTo>
                  <a:cubicBezTo>
                    <a:pt x="88" y="82"/>
                    <a:pt x="85" y="84"/>
                    <a:pt x="83" y="86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79" y="89"/>
                    <a:pt x="77" y="91"/>
                    <a:pt x="75" y="93"/>
                  </a:cubicBezTo>
                  <a:cubicBezTo>
                    <a:pt x="75" y="93"/>
                    <a:pt x="75" y="93"/>
                    <a:pt x="74" y="93"/>
                  </a:cubicBezTo>
                  <a:cubicBezTo>
                    <a:pt x="72" y="96"/>
                    <a:pt x="69" y="98"/>
                    <a:pt x="67" y="101"/>
                  </a:cubicBezTo>
                  <a:cubicBezTo>
                    <a:pt x="65" y="103"/>
                    <a:pt x="62" y="105"/>
                    <a:pt x="60" y="108"/>
                  </a:cubicBezTo>
                  <a:cubicBezTo>
                    <a:pt x="60" y="108"/>
                    <a:pt x="59" y="108"/>
                    <a:pt x="59" y="108"/>
                  </a:cubicBezTo>
                  <a:cubicBezTo>
                    <a:pt x="57" y="111"/>
                    <a:pt x="54" y="113"/>
                    <a:pt x="52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1" y="118"/>
                    <a:pt x="49" y="119"/>
                    <a:pt x="48" y="120"/>
                  </a:cubicBezTo>
                  <a:cubicBezTo>
                    <a:pt x="47" y="122"/>
                    <a:pt x="46" y="123"/>
                    <a:pt x="45" y="124"/>
                  </a:cubicBezTo>
                  <a:cubicBezTo>
                    <a:pt x="42" y="127"/>
                    <a:pt x="40" y="129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7" y="134"/>
                    <a:pt x="36" y="135"/>
                    <a:pt x="35" y="136"/>
                  </a:cubicBezTo>
                  <a:cubicBezTo>
                    <a:pt x="34" y="138"/>
                    <a:pt x="32" y="139"/>
                    <a:pt x="31" y="140"/>
                  </a:cubicBezTo>
                  <a:cubicBezTo>
                    <a:pt x="29" y="143"/>
                    <a:pt x="27" y="146"/>
                    <a:pt x="25" y="149"/>
                  </a:cubicBezTo>
                  <a:cubicBezTo>
                    <a:pt x="22" y="153"/>
                    <a:pt x="20" y="156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1" y="169"/>
                    <a:pt x="5" y="179"/>
                    <a:pt x="0" y="189"/>
                  </a:cubicBezTo>
                  <a:moveTo>
                    <a:pt x="3" y="492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503"/>
                    <a:pt x="12" y="514"/>
                    <a:pt x="19" y="525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20" y="525"/>
                    <a:pt x="20" y="526"/>
                    <a:pt x="21" y="527"/>
                  </a:cubicBezTo>
                  <a:cubicBezTo>
                    <a:pt x="24" y="531"/>
                    <a:pt x="27" y="536"/>
                    <a:pt x="30" y="540"/>
                  </a:cubicBezTo>
                  <a:cubicBezTo>
                    <a:pt x="31" y="542"/>
                    <a:pt x="33" y="544"/>
                    <a:pt x="34" y="545"/>
                  </a:cubicBezTo>
                  <a:cubicBezTo>
                    <a:pt x="35" y="547"/>
                    <a:pt x="36" y="548"/>
                    <a:pt x="37" y="549"/>
                  </a:cubicBezTo>
                  <a:cubicBezTo>
                    <a:pt x="39" y="551"/>
                    <a:pt x="41" y="553"/>
                    <a:pt x="42" y="555"/>
                  </a:cubicBezTo>
                  <a:cubicBezTo>
                    <a:pt x="44" y="557"/>
                    <a:pt x="45" y="558"/>
                    <a:pt x="46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6"/>
                    <a:pt x="55" y="570"/>
                    <a:pt x="58" y="573"/>
                  </a:cubicBezTo>
                  <a:cubicBezTo>
                    <a:pt x="59" y="574"/>
                    <a:pt x="60" y="575"/>
                    <a:pt x="62" y="576"/>
                  </a:cubicBezTo>
                  <a:cubicBezTo>
                    <a:pt x="62" y="576"/>
                    <a:pt x="62" y="577"/>
                    <a:pt x="62" y="577"/>
                  </a:cubicBezTo>
                  <a:cubicBezTo>
                    <a:pt x="63" y="578"/>
                    <a:pt x="64" y="579"/>
                    <a:pt x="66" y="581"/>
                  </a:cubicBezTo>
                  <a:cubicBezTo>
                    <a:pt x="81" y="596"/>
                    <a:pt x="98" y="610"/>
                    <a:pt x="116" y="623"/>
                  </a:cubicBezTo>
                  <a:cubicBezTo>
                    <a:pt x="117" y="624"/>
                    <a:pt x="118" y="624"/>
                    <a:pt x="118" y="625"/>
                  </a:cubicBezTo>
                  <a:cubicBezTo>
                    <a:pt x="122" y="627"/>
                    <a:pt x="126" y="630"/>
                    <a:pt x="130" y="633"/>
                  </a:cubicBezTo>
                  <a:cubicBezTo>
                    <a:pt x="131" y="633"/>
                    <a:pt x="132" y="634"/>
                    <a:pt x="133" y="634"/>
                  </a:cubicBezTo>
                  <a:cubicBezTo>
                    <a:pt x="145" y="642"/>
                    <a:pt x="158" y="649"/>
                    <a:pt x="170" y="655"/>
                  </a:cubicBezTo>
                  <a:cubicBezTo>
                    <a:pt x="172" y="656"/>
                    <a:pt x="175" y="657"/>
                    <a:pt x="177" y="658"/>
                  </a:cubicBezTo>
                  <a:cubicBezTo>
                    <a:pt x="180" y="659"/>
                    <a:pt x="183" y="660"/>
                    <a:pt x="186" y="662"/>
                  </a:cubicBezTo>
                  <a:cubicBezTo>
                    <a:pt x="189" y="663"/>
                    <a:pt x="192" y="664"/>
                    <a:pt x="195" y="665"/>
                  </a:cubicBezTo>
                  <a:cubicBezTo>
                    <a:pt x="198" y="666"/>
                    <a:pt x="200" y="667"/>
                    <a:pt x="203" y="668"/>
                  </a:cubicBezTo>
                  <a:cubicBezTo>
                    <a:pt x="207" y="669"/>
                    <a:pt x="211" y="671"/>
                    <a:pt x="214" y="672"/>
                  </a:cubicBezTo>
                  <a:cubicBezTo>
                    <a:pt x="216" y="672"/>
                    <a:pt x="219" y="673"/>
                    <a:pt x="221" y="674"/>
                  </a:cubicBezTo>
                  <a:cubicBezTo>
                    <a:pt x="227" y="675"/>
                    <a:pt x="233" y="677"/>
                    <a:pt x="238" y="678"/>
                  </a:cubicBezTo>
                  <a:cubicBezTo>
                    <a:pt x="240" y="679"/>
                    <a:pt x="243" y="679"/>
                    <a:pt x="245" y="679"/>
                  </a:cubicBezTo>
                  <a:cubicBezTo>
                    <a:pt x="249" y="680"/>
                    <a:pt x="253" y="681"/>
                    <a:pt x="257" y="682"/>
                  </a:cubicBezTo>
                  <a:cubicBezTo>
                    <a:pt x="259" y="682"/>
                    <a:pt x="262" y="682"/>
                    <a:pt x="264" y="683"/>
                  </a:cubicBezTo>
                  <a:cubicBezTo>
                    <a:pt x="268" y="683"/>
                    <a:pt x="273" y="684"/>
                    <a:pt x="277" y="684"/>
                  </a:cubicBezTo>
                  <a:cubicBezTo>
                    <a:pt x="279" y="684"/>
                    <a:pt x="281" y="684"/>
                    <a:pt x="283" y="685"/>
                  </a:cubicBezTo>
                  <a:cubicBezTo>
                    <a:pt x="289" y="685"/>
                    <a:pt x="295" y="685"/>
                    <a:pt x="302" y="685"/>
                  </a:cubicBezTo>
                  <a:cubicBezTo>
                    <a:pt x="437" y="685"/>
                    <a:pt x="555" y="615"/>
                    <a:pt x="599" y="489"/>
                  </a:cubicBezTo>
                  <a:cubicBezTo>
                    <a:pt x="602" y="476"/>
                    <a:pt x="611" y="464"/>
                    <a:pt x="623" y="457"/>
                  </a:cubicBezTo>
                  <a:cubicBezTo>
                    <a:pt x="623" y="457"/>
                    <a:pt x="623" y="457"/>
                    <a:pt x="623" y="457"/>
                  </a:cubicBezTo>
                  <a:cubicBezTo>
                    <a:pt x="632" y="451"/>
                    <a:pt x="642" y="448"/>
                    <a:pt x="653" y="448"/>
                  </a:cubicBezTo>
                  <a:cubicBezTo>
                    <a:pt x="684" y="445"/>
                    <a:pt x="732" y="454"/>
                    <a:pt x="770" y="470"/>
                  </a:cubicBezTo>
                  <a:cubicBezTo>
                    <a:pt x="776" y="472"/>
                    <a:pt x="783" y="475"/>
                    <a:pt x="789" y="47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316">
              <a:extLst>
                <a:ext uri="{FF2B5EF4-FFF2-40B4-BE49-F238E27FC236}">
                  <a16:creationId xmlns:a16="http://schemas.microsoft.com/office/drawing/2014/main" id="{DEB26173-5DB0-4903-82FB-75E75B2E1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85"/>
              <a:ext cx="150" cy="286"/>
            </a:xfrm>
            <a:custGeom>
              <a:avLst/>
              <a:gdLst>
                <a:gd name="T0" fmla="*/ 395 w 60"/>
                <a:gd name="T1" fmla="*/ 0 h 107"/>
                <a:gd name="T2" fmla="*/ 533 w 60"/>
                <a:gd name="T3" fmla="*/ 380 h 107"/>
                <a:gd name="T4" fmla="*/ 595 w 60"/>
                <a:gd name="T5" fmla="*/ 593 h 107"/>
                <a:gd name="T6" fmla="*/ 720 w 60"/>
                <a:gd name="T7" fmla="*/ 879 h 107"/>
                <a:gd name="T8" fmla="*/ 750 w 60"/>
                <a:gd name="T9" fmla="*/ 957 h 107"/>
                <a:gd name="T10" fmla="*/ 845 w 60"/>
                <a:gd name="T11" fmla="*/ 1299 h 107"/>
                <a:gd name="T12" fmla="*/ 863 w 60"/>
                <a:gd name="T13" fmla="*/ 1550 h 107"/>
                <a:gd name="T14" fmla="*/ 875 w 60"/>
                <a:gd name="T15" fmla="*/ 1836 h 107"/>
                <a:gd name="T16" fmla="*/ 938 w 60"/>
                <a:gd name="T17" fmla="*/ 2042 h 107"/>
                <a:gd name="T18" fmla="*/ 0 w 60"/>
                <a:gd name="T19" fmla="*/ 1815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07">
                  <a:moveTo>
                    <a:pt x="25" y="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8" y="31"/>
                    <a:pt x="38" y="31"/>
                  </a:cubicBezTo>
                  <a:cubicBezTo>
                    <a:pt x="41" y="36"/>
                    <a:pt x="44" y="41"/>
                    <a:pt x="46" y="46"/>
                  </a:cubicBezTo>
                  <a:cubicBezTo>
                    <a:pt x="47" y="47"/>
                    <a:pt x="47" y="48"/>
                    <a:pt x="48" y="50"/>
                  </a:cubicBezTo>
                  <a:cubicBezTo>
                    <a:pt x="51" y="56"/>
                    <a:pt x="53" y="62"/>
                    <a:pt x="54" y="68"/>
                  </a:cubicBezTo>
                  <a:cubicBezTo>
                    <a:pt x="55" y="72"/>
                    <a:pt x="55" y="77"/>
                    <a:pt x="55" y="81"/>
                  </a:cubicBezTo>
                  <a:cubicBezTo>
                    <a:pt x="55" y="86"/>
                    <a:pt x="54" y="91"/>
                    <a:pt x="56" y="96"/>
                  </a:cubicBezTo>
                  <a:cubicBezTo>
                    <a:pt x="57" y="100"/>
                    <a:pt x="58" y="103"/>
                    <a:pt x="60" y="107"/>
                  </a:cubicBezTo>
                  <a:cubicBezTo>
                    <a:pt x="44" y="98"/>
                    <a:pt x="21" y="98"/>
                    <a:pt x="0" y="95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17">
              <a:extLst>
                <a:ext uri="{FF2B5EF4-FFF2-40B4-BE49-F238E27FC236}">
                  <a16:creationId xmlns:a16="http://schemas.microsoft.com/office/drawing/2014/main" id="{B9447AA2-A167-4720-A61D-8EA550A74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701"/>
              <a:ext cx="37" cy="64"/>
            </a:xfrm>
            <a:custGeom>
              <a:avLst/>
              <a:gdLst>
                <a:gd name="T0" fmla="*/ 224 w 15"/>
                <a:gd name="T1" fmla="*/ 456 h 24"/>
                <a:gd name="T2" fmla="*/ 212 w 15"/>
                <a:gd name="T3" fmla="*/ 435 h 24"/>
                <a:gd name="T4" fmla="*/ 121 w 15"/>
                <a:gd name="T5" fmla="*/ 264 h 24"/>
                <a:gd name="T6" fmla="*/ 0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18">
              <a:extLst>
                <a:ext uri="{FF2B5EF4-FFF2-40B4-BE49-F238E27FC236}">
                  <a16:creationId xmlns:a16="http://schemas.microsoft.com/office/drawing/2014/main" id="{4C4C2FFB-60D7-4D88-A2B2-51678E1A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779"/>
              <a:ext cx="190" cy="309"/>
            </a:xfrm>
            <a:custGeom>
              <a:avLst/>
              <a:gdLst>
                <a:gd name="T0" fmla="*/ 1125 w 76"/>
                <a:gd name="T1" fmla="*/ 815 h 116"/>
                <a:gd name="T2" fmla="*/ 1050 w 76"/>
                <a:gd name="T3" fmla="*/ 1228 h 116"/>
                <a:gd name="T4" fmla="*/ 1050 w 76"/>
                <a:gd name="T5" fmla="*/ 1398 h 116"/>
                <a:gd name="T6" fmla="*/ 1188 w 76"/>
                <a:gd name="T7" fmla="*/ 2192 h 116"/>
                <a:gd name="T8" fmla="*/ 925 w 76"/>
                <a:gd name="T9" fmla="*/ 1966 h 116"/>
                <a:gd name="T10" fmla="*/ 488 w 76"/>
                <a:gd name="T11" fmla="*/ 1548 h 116"/>
                <a:gd name="T12" fmla="*/ 488 w 76"/>
                <a:gd name="T13" fmla="*/ 1548 h 116"/>
                <a:gd name="T14" fmla="*/ 438 w 76"/>
                <a:gd name="T15" fmla="*/ 1489 h 116"/>
                <a:gd name="T16" fmla="*/ 250 w 76"/>
                <a:gd name="T17" fmla="*/ 1135 h 116"/>
                <a:gd name="T18" fmla="*/ 250 w 76"/>
                <a:gd name="T19" fmla="*/ 874 h 116"/>
                <a:gd name="T20" fmla="*/ 238 w 76"/>
                <a:gd name="T21" fmla="*/ 602 h 116"/>
                <a:gd name="T22" fmla="*/ 145 w 76"/>
                <a:gd name="T23" fmla="*/ 264 h 116"/>
                <a:gd name="T24" fmla="*/ 145 w 76"/>
                <a:gd name="T25" fmla="*/ 264 h 116"/>
                <a:gd name="T26" fmla="*/ 125 w 76"/>
                <a:gd name="T27" fmla="*/ 248 h 116"/>
                <a:gd name="T28" fmla="*/ 0 w 76"/>
                <a:gd name="T29" fmla="*/ 0 h 1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" h="116">
                  <a:moveTo>
                    <a:pt x="72" y="43"/>
                  </a:moveTo>
                  <a:cubicBezTo>
                    <a:pt x="71" y="48"/>
                    <a:pt x="66" y="59"/>
                    <a:pt x="67" y="65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86"/>
                    <a:pt x="68" y="101"/>
                    <a:pt x="76" y="116"/>
                  </a:cubicBezTo>
                  <a:cubicBezTo>
                    <a:pt x="70" y="112"/>
                    <a:pt x="65" y="108"/>
                    <a:pt x="59" y="104"/>
                  </a:cubicBezTo>
                  <a:cubicBezTo>
                    <a:pt x="49" y="97"/>
                    <a:pt x="39" y="90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1"/>
                    <a:pt x="29" y="80"/>
                    <a:pt x="28" y="79"/>
                  </a:cubicBezTo>
                  <a:cubicBezTo>
                    <a:pt x="23" y="73"/>
                    <a:pt x="19" y="67"/>
                    <a:pt x="16" y="60"/>
                  </a:cubicBezTo>
                  <a:cubicBezTo>
                    <a:pt x="15" y="56"/>
                    <a:pt x="15" y="51"/>
                    <a:pt x="16" y="46"/>
                  </a:cubicBezTo>
                  <a:cubicBezTo>
                    <a:pt x="16" y="42"/>
                    <a:pt x="16" y="37"/>
                    <a:pt x="15" y="32"/>
                  </a:cubicBezTo>
                  <a:cubicBezTo>
                    <a:pt x="14" y="26"/>
                    <a:pt x="11" y="20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19">
              <a:extLst>
                <a:ext uri="{FF2B5EF4-FFF2-40B4-BE49-F238E27FC236}">
                  <a16:creationId xmlns:a16="http://schemas.microsoft.com/office/drawing/2014/main" id="{3460247A-B428-4F6D-B219-3423FC0B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04"/>
              <a:ext cx="820" cy="827"/>
            </a:xfrm>
            <a:custGeom>
              <a:avLst/>
              <a:gdLst>
                <a:gd name="T0" fmla="*/ 0 w 328"/>
                <a:gd name="T1" fmla="*/ 5885 h 310"/>
                <a:gd name="T2" fmla="*/ 238 w 328"/>
                <a:gd name="T3" fmla="*/ 5544 h 310"/>
                <a:gd name="T4" fmla="*/ 375 w 328"/>
                <a:gd name="T5" fmla="*/ 5258 h 310"/>
                <a:gd name="T6" fmla="*/ 375 w 328"/>
                <a:gd name="T7" fmla="*/ 5258 h 310"/>
                <a:gd name="T8" fmla="*/ 613 w 328"/>
                <a:gd name="T9" fmla="*/ 4746 h 310"/>
                <a:gd name="T10" fmla="*/ 970 w 328"/>
                <a:gd name="T11" fmla="*/ 4084 h 310"/>
                <a:gd name="T12" fmla="*/ 1238 w 328"/>
                <a:gd name="T13" fmla="*/ 3802 h 310"/>
                <a:gd name="T14" fmla="*/ 1675 w 328"/>
                <a:gd name="T15" fmla="*/ 3209 h 310"/>
                <a:gd name="T16" fmla="*/ 2425 w 328"/>
                <a:gd name="T17" fmla="*/ 2710 h 310"/>
                <a:gd name="T18" fmla="*/ 3020 w 328"/>
                <a:gd name="T19" fmla="*/ 2846 h 310"/>
                <a:gd name="T20" fmla="*/ 3658 w 328"/>
                <a:gd name="T21" fmla="*/ 3060 h 310"/>
                <a:gd name="T22" fmla="*/ 4113 w 328"/>
                <a:gd name="T23" fmla="*/ 3265 h 310"/>
                <a:gd name="T24" fmla="*/ 5125 w 328"/>
                <a:gd name="T25" fmla="*/ 3609 h 310"/>
                <a:gd name="T26" fmla="*/ 5125 w 328"/>
                <a:gd name="T27" fmla="*/ 3417 h 310"/>
                <a:gd name="T28" fmla="*/ 4125 w 328"/>
                <a:gd name="T29" fmla="*/ 3073 h 310"/>
                <a:gd name="T30" fmla="*/ 3688 w 328"/>
                <a:gd name="T31" fmla="*/ 2903 h 310"/>
                <a:gd name="T32" fmla="*/ 3050 w 328"/>
                <a:gd name="T33" fmla="*/ 2697 h 310"/>
                <a:gd name="T34" fmla="*/ 2675 w 328"/>
                <a:gd name="T35" fmla="*/ 2641 h 310"/>
                <a:gd name="T36" fmla="*/ 2438 w 328"/>
                <a:gd name="T37" fmla="*/ 2582 h 310"/>
                <a:gd name="T38" fmla="*/ 1688 w 328"/>
                <a:gd name="T39" fmla="*/ 1766 h 310"/>
                <a:gd name="T40" fmla="*/ 1533 w 328"/>
                <a:gd name="T41" fmla="*/ 1537 h 310"/>
                <a:gd name="T42" fmla="*/ 1550 w 328"/>
                <a:gd name="T43" fmla="*/ 1537 h 310"/>
                <a:gd name="T44" fmla="*/ 1250 w 328"/>
                <a:gd name="T45" fmla="*/ 512 h 310"/>
                <a:gd name="T46" fmla="*/ 1238 w 328"/>
                <a:gd name="T47" fmla="*/ 341 h 310"/>
                <a:gd name="T48" fmla="*/ 1238 w 328"/>
                <a:gd name="T49" fmla="*/ 0 h 3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8" h="310">
                  <a:moveTo>
                    <a:pt x="0" y="310"/>
                  </a:moveTo>
                  <a:cubicBezTo>
                    <a:pt x="6" y="304"/>
                    <a:pt x="12" y="298"/>
                    <a:pt x="15" y="292"/>
                  </a:cubicBezTo>
                  <a:cubicBezTo>
                    <a:pt x="18" y="287"/>
                    <a:pt x="20" y="282"/>
                    <a:pt x="24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30" y="269"/>
                    <a:pt x="35" y="259"/>
                    <a:pt x="39" y="250"/>
                  </a:cubicBezTo>
                  <a:cubicBezTo>
                    <a:pt x="45" y="238"/>
                    <a:pt x="51" y="225"/>
                    <a:pt x="62" y="215"/>
                  </a:cubicBezTo>
                  <a:cubicBezTo>
                    <a:pt x="67" y="209"/>
                    <a:pt x="73" y="205"/>
                    <a:pt x="79" y="200"/>
                  </a:cubicBezTo>
                  <a:cubicBezTo>
                    <a:pt x="90" y="192"/>
                    <a:pt x="101" y="184"/>
                    <a:pt x="107" y="169"/>
                  </a:cubicBezTo>
                  <a:cubicBezTo>
                    <a:pt x="114" y="151"/>
                    <a:pt x="124" y="138"/>
                    <a:pt x="155" y="143"/>
                  </a:cubicBezTo>
                  <a:cubicBezTo>
                    <a:pt x="166" y="147"/>
                    <a:pt x="176" y="149"/>
                    <a:pt x="193" y="150"/>
                  </a:cubicBezTo>
                  <a:cubicBezTo>
                    <a:pt x="205" y="151"/>
                    <a:pt x="220" y="156"/>
                    <a:pt x="234" y="161"/>
                  </a:cubicBezTo>
                  <a:cubicBezTo>
                    <a:pt x="243" y="165"/>
                    <a:pt x="254" y="169"/>
                    <a:pt x="263" y="172"/>
                  </a:cubicBezTo>
                  <a:cubicBezTo>
                    <a:pt x="287" y="177"/>
                    <a:pt x="305" y="181"/>
                    <a:pt x="328" y="190"/>
                  </a:cubicBezTo>
                  <a:cubicBezTo>
                    <a:pt x="328" y="180"/>
                    <a:pt x="328" y="180"/>
                    <a:pt x="328" y="180"/>
                  </a:cubicBezTo>
                  <a:cubicBezTo>
                    <a:pt x="305" y="172"/>
                    <a:pt x="288" y="168"/>
                    <a:pt x="264" y="162"/>
                  </a:cubicBezTo>
                  <a:cubicBezTo>
                    <a:pt x="255" y="160"/>
                    <a:pt x="246" y="156"/>
                    <a:pt x="236" y="153"/>
                  </a:cubicBezTo>
                  <a:cubicBezTo>
                    <a:pt x="222" y="148"/>
                    <a:pt x="208" y="142"/>
                    <a:pt x="195" y="142"/>
                  </a:cubicBezTo>
                  <a:cubicBezTo>
                    <a:pt x="186" y="141"/>
                    <a:pt x="178" y="140"/>
                    <a:pt x="171" y="139"/>
                  </a:cubicBezTo>
                  <a:cubicBezTo>
                    <a:pt x="167" y="138"/>
                    <a:pt x="157" y="136"/>
                    <a:pt x="156" y="136"/>
                  </a:cubicBezTo>
                  <a:cubicBezTo>
                    <a:pt x="137" y="129"/>
                    <a:pt x="124" y="118"/>
                    <a:pt x="108" y="93"/>
                  </a:cubicBezTo>
                  <a:cubicBezTo>
                    <a:pt x="105" y="89"/>
                    <a:pt x="102" y="85"/>
                    <a:pt x="98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81" y="62"/>
                    <a:pt x="80" y="44"/>
                    <a:pt x="80" y="2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3"/>
                    <a:pt x="78" y="5"/>
                    <a:pt x="7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0">
              <a:extLst>
                <a:ext uri="{FF2B5EF4-FFF2-40B4-BE49-F238E27FC236}">
                  <a16:creationId xmlns:a16="http://schemas.microsoft.com/office/drawing/2014/main" id="{AD995B2C-984A-47DA-BBD9-D123D47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680"/>
              <a:ext cx="270" cy="115"/>
            </a:xfrm>
            <a:custGeom>
              <a:avLst/>
              <a:gdLst>
                <a:gd name="T0" fmla="*/ 0 w 108"/>
                <a:gd name="T1" fmla="*/ 824 h 43"/>
                <a:gd name="T2" fmla="*/ 783 w 108"/>
                <a:gd name="T3" fmla="*/ 364 h 43"/>
                <a:gd name="T4" fmla="*/ 1020 w 108"/>
                <a:gd name="T5" fmla="*/ 308 h 43"/>
                <a:gd name="T6" fmla="*/ 1595 w 108"/>
                <a:gd name="T7" fmla="*/ 94 h 43"/>
                <a:gd name="T8" fmla="*/ 1688 w 108"/>
                <a:gd name="T9" fmla="*/ 0 h 43"/>
                <a:gd name="T10" fmla="*/ 1550 w 108"/>
                <a:gd name="T11" fmla="*/ 34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43">
                  <a:moveTo>
                    <a:pt x="0" y="43"/>
                  </a:moveTo>
                  <a:cubicBezTo>
                    <a:pt x="15" y="32"/>
                    <a:pt x="32" y="24"/>
                    <a:pt x="50" y="19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77" y="14"/>
                    <a:pt x="89" y="12"/>
                    <a:pt x="102" y="5"/>
                  </a:cubicBezTo>
                  <a:cubicBezTo>
                    <a:pt x="104" y="3"/>
                    <a:pt x="106" y="2"/>
                    <a:pt x="108" y="0"/>
                  </a:cubicBezTo>
                  <a:cubicBezTo>
                    <a:pt x="105" y="6"/>
                    <a:pt x="104" y="13"/>
                    <a:pt x="99" y="18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21">
              <a:extLst>
                <a:ext uri="{FF2B5EF4-FFF2-40B4-BE49-F238E27FC236}">
                  <a16:creationId xmlns:a16="http://schemas.microsoft.com/office/drawing/2014/main" id="{234C33CF-8EDD-4FDD-B0E2-F3F482A0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744"/>
              <a:ext cx="132" cy="48"/>
            </a:xfrm>
            <a:custGeom>
              <a:avLst/>
              <a:gdLst>
                <a:gd name="T0" fmla="*/ 0 w 53"/>
                <a:gd name="T1" fmla="*/ 136 h 18"/>
                <a:gd name="T2" fmla="*/ 819 w 53"/>
                <a:gd name="T3" fmla="*/ 56 h 18"/>
                <a:gd name="T4" fmla="*/ 528 w 53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7"/>
                  </a:moveTo>
                  <a:cubicBezTo>
                    <a:pt x="17" y="3"/>
                    <a:pt x="36" y="0"/>
                    <a:pt x="53" y="3"/>
                  </a:cubicBezTo>
                  <a:cubicBezTo>
                    <a:pt x="46" y="7"/>
                    <a:pt x="41" y="14"/>
                    <a:pt x="34" y="18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22">
              <a:extLst>
                <a:ext uri="{FF2B5EF4-FFF2-40B4-BE49-F238E27FC236}">
                  <a16:creationId xmlns:a16="http://schemas.microsoft.com/office/drawing/2014/main" id="{454CDD73-B18E-4E9D-8A2D-90B1AA2A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939"/>
              <a:ext cx="685" cy="826"/>
            </a:xfrm>
            <a:custGeom>
              <a:avLst/>
              <a:gdLst>
                <a:gd name="T0" fmla="*/ 1550 w 274"/>
                <a:gd name="T1" fmla="*/ 0 h 310"/>
                <a:gd name="T2" fmla="*/ 2625 w 274"/>
                <a:gd name="T3" fmla="*/ 434 h 310"/>
                <a:gd name="T4" fmla="*/ 3113 w 274"/>
                <a:gd name="T5" fmla="*/ 909 h 310"/>
                <a:gd name="T6" fmla="*/ 3738 w 274"/>
                <a:gd name="T7" fmla="*/ 1569 h 310"/>
                <a:gd name="T8" fmla="*/ 4283 w 274"/>
                <a:gd name="T9" fmla="*/ 2329 h 310"/>
                <a:gd name="T10" fmla="*/ 3708 w 274"/>
                <a:gd name="T11" fmla="*/ 2910 h 310"/>
                <a:gd name="T12" fmla="*/ 3300 w 274"/>
                <a:gd name="T13" fmla="*/ 3464 h 310"/>
                <a:gd name="T14" fmla="*/ 3020 w 274"/>
                <a:gd name="T15" fmla="*/ 3749 h 310"/>
                <a:gd name="T16" fmla="*/ 2658 w 274"/>
                <a:gd name="T17" fmla="*/ 4444 h 310"/>
                <a:gd name="T18" fmla="*/ 2125 w 274"/>
                <a:gd name="T19" fmla="*/ 5260 h 310"/>
                <a:gd name="T20" fmla="*/ 1583 w 274"/>
                <a:gd name="T21" fmla="*/ 5489 h 310"/>
                <a:gd name="T22" fmla="*/ 1345 w 274"/>
                <a:gd name="T23" fmla="*/ 5545 h 310"/>
                <a:gd name="T24" fmla="*/ 1063 w 274"/>
                <a:gd name="T25" fmla="*/ 5659 h 310"/>
                <a:gd name="T26" fmla="*/ 833 w 274"/>
                <a:gd name="T27" fmla="*/ 5673 h 310"/>
                <a:gd name="T28" fmla="*/ 0 w 274"/>
                <a:gd name="T29" fmla="*/ 5865 h 3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4" h="310">
                  <a:moveTo>
                    <a:pt x="99" y="0"/>
                  </a:moveTo>
                  <a:cubicBezTo>
                    <a:pt x="125" y="3"/>
                    <a:pt x="151" y="9"/>
                    <a:pt x="168" y="23"/>
                  </a:cubicBezTo>
                  <a:cubicBezTo>
                    <a:pt x="176" y="32"/>
                    <a:pt x="188" y="40"/>
                    <a:pt x="199" y="48"/>
                  </a:cubicBezTo>
                  <a:cubicBezTo>
                    <a:pt x="214" y="58"/>
                    <a:pt x="230" y="68"/>
                    <a:pt x="239" y="83"/>
                  </a:cubicBezTo>
                  <a:cubicBezTo>
                    <a:pt x="251" y="102"/>
                    <a:pt x="261" y="116"/>
                    <a:pt x="274" y="123"/>
                  </a:cubicBezTo>
                  <a:cubicBezTo>
                    <a:pt x="248" y="124"/>
                    <a:pt x="242" y="143"/>
                    <a:pt x="237" y="154"/>
                  </a:cubicBezTo>
                  <a:cubicBezTo>
                    <a:pt x="232" y="168"/>
                    <a:pt x="222" y="175"/>
                    <a:pt x="211" y="183"/>
                  </a:cubicBezTo>
                  <a:cubicBezTo>
                    <a:pt x="205" y="188"/>
                    <a:pt x="199" y="192"/>
                    <a:pt x="193" y="198"/>
                  </a:cubicBezTo>
                  <a:cubicBezTo>
                    <a:pt x="182" y="209"/>
                    <a:pt x="176" y="222"/>
                    <a:pt x="170" y="235"/>
                  </a:cubicBezTo>
                  <a:cubicBezTo>
                    <a:pt x="162" y="252"/>
                    <a:pt x="154" y="268"/>
                    <a:pt x="136" y="278"/>
                  </a:cubicBezTo>
                  <a:cubicBezTo>
                    <a:pt x="125" y="285"/>
                    <a:pt x="113" y="287"/>
                    <a:pt x="101" y="290"/>
                  </a:cubicBezTo>
                  <a:cubicBezTo>
                    <a:pt x="86" y="293"/>
                    <a:pt x="86" y="293"/>
                    <a:pt x="86" y="293"/>
                  </a:cubicBezTo>
                  <a:cubicBezTo>
                    <a:pt x="80" y="294"/>
                    <a:pt x="74" y="296"/>
                    <a:pt x="68" y="299"/>
                  </a:cubicBezTo>
                  <a:cubicBezTo>
                    <a:pt x="66" y="300"/>
                    <a:pt x="56" y="300"/>
                    <a:pt x="53" y="300"/>
                  </a:cubicBezTo>
                  <a:cubicBezTo>
                    <a:pt x="36" y="298"/>
                    <a:pt x="17" y="306"/>
                    <a:pt x="0" y="31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23">
              <a:extLst>
                <a:ext uri="{FF2B5EF4-FFF2-40B4-BE49-F238E27FC236}">
                  <a16:creationId xmlns:a16="http://schemas.microsoft.com/office/drawing/2014/main" id="{22822A39-3D77-4AA4-86E5-C8E463C0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768"/>
              <a:ext cx="212" cy="123"/>
            </a:xfrm>
            <a:custGeom>
              <a:avLst/>
              <a:gdLst>
                <a:gd name="T0" fmla="*/ 1257 w 85"/>
                <a:gd name="T1" fmla="*/ 479 h 46"/>
                <a:gd name="T2" fmla="*/ 1319 w 85"/>
                <a:gd name="T3" fmla="*/ 880 h 46"/>
                <a:gd name="T4" fmla="*/ 995 w 85"/>
                <a:gd name="T5" fmla="*/ 671 h 46"/>
                <a:gd name="T6" fmla="*/ 883 w 85"/>
                <a:gd name="T7" fmla="*/ 594 h 46"/>
                <a:gd name="T8" fmla="*/ 634 w 85"/>
                <a:gd name="T9" fmla="*/ 444 h 46"/>
                <a:gd name="T10" fmla="*/ 634 w 85"/>
                <a:gd name="T11" fmla="*/ 444 h 46"/>
                <a:gd name="T12" fmla="*/ 621 w 85"/>
                <a:gd name="T13" fmla="*/ 422 h 46"/>
                <a:gd name="T14" fmla="*/ 0 w 8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6">
                  <a:moveTo>
                    <a:pt x="81" y="25"/>
                  </a:moveTo>
                  <a:cubicBezTo>
                    <a:pt x="83" y="32"/>
                    <a:pt x="83" y="40"/>
                    <a:pt x="85" y="46"/>
                  </a:cubicBezTo>
                  <a:cubicBezTo>
                    <a:pt x="78" y="42"/>
                    <a:pt x="72" y="38"/>
                    <a:pt x="64" y="35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2" y="29"/>
                    <a:pt x="46" y="2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27" y="15"/>
                    <a:pt x="12" y="1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4">
              <a:extLst>
                <a:ext uri="{FF2B5EF4-FFF2-40B4-BE49-F238E27FC236}">
                  <a16:creationId xmlns:a16="http://schemas.microsoft.com/office/drawing/2014/main" id="{7710510E-9387-4AF5-A39D-96F35AB7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835"/>
              <a:ext cx="1075" cy="1058"/>
            </a:xfrm>
            <a:custGeom>
              <a:avLst/>
              <a:gdLst>
                <a:gd name="T0" fmla="*/ 0 w 430"/>
                <a:gd name="T1" fmla="*/ 7515 h 397"/>
                <a:gd name="T2" fmla="*/ 645 w 430"/>
                <a:gd name="T3" fmla="*/ 7004 h 397"/>
                <a:gd name="T4" fmla="*/ 720 w 430"/>
                <a:gd name="T5" fmla="*/ 6868 h 397"/>
                <a:gd name="T6" fmla="*/ 1520 w 430"/>
                <a:gd name="T7" fmla="*/ 6015 h 397"/>
                <a:gd name="T8" fmla="*/ 1520 w 430"/>
                <a:gd name="T9" fmla="*/ 6015 h 397"/>
                <a:gd name="T10" fmla="*/ 1833 w 430"/>
                <a:gd name="T11" fmla="*/ 5959 h 397"/>
                <a:gd name="T12" fmla="*/ 2395 w 430"/>
                <a:gd name="T13" fmla="*/ 5298 h 397"/>
                <a:gd name="T14" fmla="*/ 2500 w 430"/>
                <a:gd name="T15" fmla="*/ 5071 h 397"/>
                <a:gd name="T16" fmla="*/ 2863 w 430"/>
                <a:gd name="T17" fmla="*/ 4616 h 397"/>
                <a:gd name="T18" fmla="*/ 3250 w 430"/>
                <a:gd name="T19" fmla="*/ 4069 h 397"/>
                <a:gd name="T20" fmla="*/ 3283 w 430"/>
                <a:gd name="T21" fmla="*/ 4035 h 397"/>
                <a:gd name="T22" fmla="*/ 3875 w 430"/>
                <a:gd name="T23" fmla="*/ 3425 h 397"/>
                <a:gd name="T24" fmla="*/ 4813 w 430"/>
                <a:gd name="T25" fmla="*/ 3614 h 397"/>
                <a:gd name="T26" fmla="*/ 6720 w 430"/>
                <a:gd name="T27" fmla="*/ 4296 h 397"/>
                <a:gd name="T28" fmla="*/ 6720 w 430"/>
                <a:gd name="T29" fmla="*/ 4091 h 397"/>
                <a:gd name="T30" fmla="*/ 4833 w 430"/>
                <a:gd name="T31" fmla="*/ 3446 h 397"/>
                <a:gd name="T32" fmla="*/ 4438 w 430"/>
                <a:gd name="T33" fmla="*/ 3331 h 397"/>
                <a:gd name="T34" fmla="*/ 4113 w 430"/>
                <a:gd name="T35" fmla="*/ 3238 h 397"/>
                <a:gd name="T36" fmla="*/ 3845 w 430"/>
                <a:gd name="T37" fmla="*/ 2649 h 397"/>
                <a:gd name="T38" fmla="*/ 3750 w 430"/>
                <a:gd name="T39" fmla="*/ 2308 h 397"/>
                <a:gd name="T40" fmla="*/ 3083 w 430"/>
                <a:gd name="T41" fmla="*/ 1498 h 397"/>
                <a:gd name="T42" fmla="*/ 2750 w 430"/>
                <a:gd name="T43" fmla="*/ 1194 h 397"/>
                <a:gd name="T44" fmla="*/ 2533 w 430"/>
                <a:gd name="T45" fmla="*/ 831 h 397"/>
                <a:gd name="T46" fmla="*/ 2425 w 430"/>
                <a:gd name="T47" fmla="*/ 648 h 397"/>
                <a:gd name="T48" fmla="*/ 2313 w 430"/>
                <a:gd name="T49" fmla="*/ 490 h 397"/>
                <a:gd name="T50" fmla="*/ 2313 w 430"/>
                <a:gd name="T51" fmla="*/ 490 h 397"/>
                <a:gd name="T52" fmla="*/ 2175 w 430"/>
                <a:gd name="T53" fmla="*/ 0 h 3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30" h="397">
                  <a:moveTo>
                    <a:pt x="0" y="397"/>
                  </a:moveTo>
                  <a:cubicBezTo>
                    <a:pt x="15" y="392"/>
                    <a:pt x="31" y="382"/>
                    <a:pt x="41" y="370"/>
                  </a:cubicBezTo>
                  <a:cubicBezTo>
                    <a:pt x="46" y="363"/>
                    <a:pt x="46" y="363"/>
                    <a:pt x="46" y="363"/>
                  </a:cubicBezTo>
                  <a:cubicBezTo>
                    <a:pt x="61" y="346"/>
                    <a:pt x="78" y="327"/>
                    <a:pt x="97" y="318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103" y="317"/>
                    <a:pt x="110" y="317"/>
                    <a:pt x="117" y="315"/>
                  </a:cubicBezTo>
                  <a:cubicBezTo>
                    <a:pt x="135" y="309"/>
                    <a:pt x="144" y="294"/>
                    <a:pt x="153" y="280"/>
                  </a:cubicBezTo>
                  <a:cubicBezTo>
                    <a:pt x="160" y="268"/>
                    <a:pt x="160" y="268"/>
                    <a:pt x="160" y="268"/>
                  </a:cubicBezTo>
                  <a:cubicBezTo>
                    <a:pt x="167" y="259"/>
                    <a:pt x="175" y="251"/>
                    <a:pt x="183" y="244"/>
                  </a:cubicBezTo>
                  <a:cubicBezTo>
                    <a:pt x="192" y="235"/>
                    <a:pt x="202" y="226"/>
                    <a:pt x="208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20" y="194"/>
                    <a:pt x="226" y="185"/>
                    <a:pt x="248" y="181"/>
                  </a:cubicBezTo>
                  <a:cubicBezTo>
                    <a:pt x="269" y="177"/>
                    <a:pt x="294" y="187"/>
                    <a:pt x="308" y="191"/>
                  </a:cubicBezTo>
                  <a:cubicBezTo>
                    <a:pt x="351" y="205"/>
                    <a:pt x="393" y="220"/>
                    <a:pt x="430" y="227"/>
                  </a:cubicBezTo>
                  <a:cubicBezTo>
                    <a:pt x="430" y="216"/>
                    <a:pt x="430" y="216"/>
                    <a:pt x="430" y="216"/>
                  </a:cubicBezTo>
                  <a:cubicBezTo>
                    <a:pt x="393" y="209"/>
                    <a:pt x="351" y="195"/>
                    <a:pt x="309" y="182"/>
                  </a:cubicBezTo>
                  <a:cubicBezTo>
                    <a:pt x="302" y="180"/>
                    <a:pt x="293" y="177"/>
                    <a:pt x="284" y="176"/>
                  </a:cubicBezTo>
                  <a:cubicBezTo>
                    <a:pt x="276" y="174"/>
                    <a:pt x="263" y="171"/>
                    <a:pt x="263" y="171"/>
                  </a:cubicBezTo>
                  <a:cubicBezTo>
                    <a:pt x="255" y="168"/>
                    <a:pt x="250" y="153"/>
                    <a:pt x="246" y="140"/>
                  </a:cubicBezTo>
                  <a:cubicBezTo>
                    <a:pt x="245" y="133"/>
                    <a:pt x="243" y="126"/>
                    <a:pt x="240" y="122"/>
                  </a:cubicBezTo>
                  <a:cubicBezTo>
                    <a:pt x="230" y="102"/>
                    <a:pt x="213" y="90"/>
                    <a:pt x="197" y="79"/>
                  </a:cubicBezTo>
                  <a:cubicBezTo>
                    <a:pt x="190" y="74"/>
                    <a:pt x="183" y="69"/>
                    <a:pt x="176" y="63"/>
                  </a:cubicBezTo>
                  <a:cubicBezTo>
                    <a:pt x="169" y="58"/>
                    <a:pt x="165" y="51"/>
                    <a:pt x="162" y="4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3" y="31"/>
                    <a:pt x="151" y="28"/>
                    <a:pt x="148" y="26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47" y="17"/>
                    <a:pt x="142" y="9"/>
                    <a:pt x="13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25">
              <a:extLst>
                <a:ext uri="{FF2B5EF4-FFF2-40B4-BE49-F238E27FC236}">
                  <a16:creationId xmlns:a16="http://schemas.microsoft.com/office/drawing/2014/main" id="{F7DDBEFF-0D8F-4916-A73E-42E81DD6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75"/>
              <a:ext cx="295" cy="218"/>
            </a:xfrm>
            <a:custGeom>
              <a:avLst/>
              <a:gdLst>
                <a:gd name="T0" fmla="*/ 0 w 118"/>
                <a:gd name="T1" fmla="*/ 0 h 82"/>
                <a:gd name="T2" fmla="*/ 970 w 118"/>
                <a:gd name="T3" fmla="*/ 282 h 82"/>
                <a:gd name="T4" fmla="*/ 1425 w 118"/>
                <a:gd name="T5" fmla="*/ 149 h 82"/>
                <a:gd name="T6" fmla="*/ 1533 w 118"/>
                <a:gd name="T7" fmla="*/ 114 h 82"/>
                <a:gd name="T8" fmla="*/ 1845 w 118"/>
                <a:gd name="T9" fmla="*/ 56 h 82"/>
                <a:gd name="T10" fmla="*/ 1175 w 118"/>
                <a:gd name="T11" fmla="*/ 848 h 82"/>
                <a:gd name="T12" fmla="*/ 1083 w 118"/>
                <a:gd name="T13" fmla="*/ 976 h 82"/>
                <a:gd name="T14" fmla="*/ 520 w 118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82">
                  <a:moveTo>
                    <a:pt x="0" y="0"/>
                  </a:moveTo>
                  <a:cubicBezTo>
                    <a:pt x="18" y="18"/>
                    <a:pt x="40" y="19"/>
                    <a:pt x="62" y="15"/>
                  </a:cubicBezTo>
                  <a:cubicBezTo>
                    <a:pt x="73" y="14"/>
                    <a:pt x="81" y="11"/>
                    <a:pt x="91" y="8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04" y="4"/>
                    <a:pt x="111" y="3"/>
                    <a:pt x="118" y="3"/>
                  </a:cubicBezTo>
                  <a:cubicBezTo>
                    <a:pt x="102" y="14"/>
                    <a:pt x="87" y="30"/>
                    <a:pt x="75" y="4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59" y="63"/>
                    <a:pt x="47" y="77"/>
                    <a:pt x="33" y="82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26">
              <a:extLst>
                <a:ext uri="{FF2B5EF4-FFF2-40B4-BE49-F238E27FC236}">
                  <a16:creationId xmlns:a16="http://schemas.microsoft.com/office/drawing/2014/main" id="{7E54DE64-4BC3-414B-A3FA-31DBD1FE3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72"/>
              <a:ext cx="238" cy="43"/>
            </a:xfrm>
            <a:custGeom>
              <a:avLst/>
              <a:gdLst>
                <a:gd name="T0" fmla="*/ 1493 w 95"/>
                <a:gd name="T1" fmla="*/ 59 h 16"/>
                <a:gd name="T2" fmla="*/ 1413 w 95"/>
                <a:gd name="T3" fmla="*/ 81 h 16"/>
                <a:gd name="T4" fmla="*/ 972 w 95"/>
                <a:gd name="T5" fmla="*/ 218 h 16"/>
                <a:gd name="T6" fmla="*/ 0 w 9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6">
                  <a:moveTo>
                    <a:pt x="95" y="3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81" y="7"/>
                    <a:pt x="72" y="10"/>
                    <a:pt x="62" y="11"/>
                  </a:cubicBezTo>
                  <a:cubicBezTo>
                    <a:pt x="42" y="15"/>
                    <a:pt x="17" y="1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7">
              <a:extLst>
                <a:ext uri="{FF2B5EF4-FFF2-40B4-BE49-F238E27FC236}">
                  <a16:creationId xmlns:a16="http://schemas.microsoft.com/office/drawing/2014/main" id="{69BBDF0B-35C5-466B-A588-E2E9486B7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819"/>
              <a:ext cx="487" cy="861"/>
            </a:xfrm>
            <a:custGeom>
              <a:avLst/>
              <a:gdLst>
                <a:gd name="T0" fmla="*/ 0 w 195"/>
                <a:gd name="T1" fmla="*/ 0 h 323"/>
                <a:gd name="T2" fmla="*/ 529 w 195"/>
                <a:gd name="T3" fmla="*/ 149 h 323"/>
                <a:gd name="T4" fmla="*/ 792 w 195"/>
                <a:gd name="T5" fmla="*/ 320 h 323"/>
                <a:gd name="T6" fmla="*/ 904 w 195"/>
                <a:gd name="T7" fmla="*/ 376 h 323"/>
                <a:gd name="T8" fmla="*/ 1384 w 195"/>
                <a:gd name="T9" fmla="*/ 818 h 323"/>
                <a:gd name="T10" fmla="*/ 1478 w 195"/>
                <a:gd name="T11" fmla="*/ 1002 h 323"/>
                <a:gd name="T12" fmla="*/ 1728 w 195"/>
                <a:gd name="T13" fmla="*/ 1386 h 323"/>
                <a:gd name="T14" fmla="*/ 2058 w 195"/>
                <a:gd name="T15" fmla="*/ 1685 h 323"/>
                <a:gd name="T16" fmla="*/ 2712 w 195"/>
                <a:gd name="T17" fmla="*/ 2466 h 323"/>
                <a:gd name="T18" fmla="*/ 2807 w 195"/>
                <a:gd name="T19" fmla="*/ 2786 h 323"/>
                <a:gd name="T20" fmla="*/ 3037 w 195"/>
                <a:gd name="T21" fmla="*/ 3391 h 323"/>
                <a:gd name="T22" fmla="*/ 2882 w 195"/>
                <a:gd name="T23" fmla="*/ 3412 h 323"/>
                <a:gd name="T24" fmla="*/ 2228 w 195"/>
                <a:gd name="T25" fmla="*/ 4092 h 323"/>
                <a:gd name="T26" fmla="*/ 2215 w 195"/>
                <a:gd name="T27" fmla="*/ 4129 h 323"/>
                <a:gd name="T28" fmla="*/ 1821 w 195"/>
                <a:gd name="T29" fmla="*/ 4676 h 323"/>
                <a:gd name="T30" fmla="*/ 1466 w 195"/>
                <a:gd name="T31" fmla="*/ 5131 h 323"/>
                <a:gd name="T32" fmla="*/ 1354 w 195"/>
                <a:gd name="T33" fmla="*/ 5358 h 323"/>
                <a:gd name="T34" fmla="*/ 842 w 195"/>
                <a:gd name="T35" fmla="*/ 5982 h 323"/>
                <a:gd name="T36" fmla="*/ 437 w 195"/>
                <a:gd name="T37" fmla="*/ 6083 h 323"/>
                <a:gd name="T38" fmla="*/ 105 w 195"/>
                <a:gd name="T39" fmla="*/ 6118 h 323"/>
                <a:gd name="T40" fmla="*/ 105 w 195"/>
                <a:gd name="T41" fmla="*/ 6096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5" h="323">
                  <a:moveTo>
                    <a:pt x="0" y="0"/>
                  </a:moveTo>
                  <a:cubicBezTo>
                    <a:pt x="11" y="1"/>
                    <a:pt x="23" y="5"/>
                    <a:pt x="34" y="8"/>
                  </a:cubicBezTo>
                  <a:cubicBezTo>
                    <a:pt x="40" y="11"/>
                    <a:pt x="46" y="14"/>
                    <a:pt x="51" y="1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70" y="26"/>
                    <a:pt x="82" y="32"/>
                    <a:pt x="89" y="4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9" y="60"/>
                    <a:pt x="103" y="67"/>
                    <a:pt x="111" y="73"/>
                  </a:cubicBezTo>
                  <a:cubicBezTo>
                    <a:pt x="118" y="79"/>
                    <a:pt x="125" y="84"/>
                    <a:pt x="132" y="89"/>
                  </a:cubicBezTo>
                  <a:cubicBezTo>
                    <a:pt x="149" y="100"/>
                    <a:pt x="165" y="111"/>
                    <a:pt x="174" y="130"/>
                  </a:cubicBezTo>
                  <a:cubicBezTo>
                    <a:pt x="176" y="134"/>
                    <a:pt x="178" y="141"/>
                    <a:pt x="180" y="147"/>
                  </a:cubicBezTo>
                  <a:cubicBezTo>
                    <a:pt x="183" y="160"/>
                    <a:pt x="187" y="174"/>
                    <a:pt x="195" y="179"/>
                  </a:cubicBezTo>
                  <a:cubicBezTo>
                    <a:pt x="192" y="180"/>
                    <a:pt x="188" y="180"/>
                    <a:pt x="185" y="180"/>
                  </a:cubicBezTo>
                  <a:cubicBezTo>
                    <a:pt x="161" y="185"/>
                    <a:pt x="154" y="198"/>
                    <a:pt x="143" y="216"/>
                  </a:cubicBezTo>
                  <a:cubicBezTo>
                    <a:pt x="142" y="218"/>
                    <a:pt x="142" y="218"/>
                    <a:pt x="142" y="218"/>
                  </a:cubicBezTo>
                  <a:cubicBezTo>
                    <a:pt x="136" y="229"/>
                    <a:pt x="127" y="238"/>
                    <a:pt x="117" y="247"/>
                  </a:cubicBezTo>
                  <a:cubicBezTo>
                    <a:pt x="109" y="254"/>
                    <a:pt x="101" y="262"/>
                    <a:pt x="94" y="271"/>
                  </a:cubicBezTo>
                  <a:cubicBezTo>
                    <a:pt x="87" y="283"/>
                    <a:pt x="87" y="283"/>
                    <a:pt x="87" y="283"/>
                  </a:cubicBezTo>
                  <a:cubicBezTo>
                    <a:pt x="78" y="297"/>
                    <a:pt x="70" y="311"/>
                    <a:pt x="54" y="316"/>
                  </a:cubicBezTo>
                  <a:cubicBezTo>
                    <a:pt x="45" y="319"/>
                    <a:pt x="37" y="321"/>
                    <a:pt x="28" y="321"/>
                  </a:cubicBezTo>
                  <a:cubicBezTo>
                    <a:pt x="23" y="321"/>
                    <a:pt x="12" y="322"/>
                    <a:pt x="7" y="323"/>
                  </a:cubicBezTo>
                  <a:cubicBezTo>
                    <a:pt x="7" y="322"/>
                    <a:pt x="7" y="322"/>
                    <a:pt x="7" y="322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8">
              <a:extLst>
                <a:ext uri="{FF2B5EF4-FFF2-40B4-BE49-F238E27FC236}">
                  <a16:creationId xmlns:a16="http://schemas.microsoft.com/office/drawing/2014/main" id="{F8705BDB-7372-4644-9805-943C99A5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68"/>
              <a:ext cx="62" cy="51"/>
            </a:xfrm>
            <a:custGeom>
              <a:avLst/>
              <a:gdLst>
                <a:gd name="T0" fmla="*/ 0 w 25"/>
                <a:gd name="T1" fmla="*/ 0 h 19"/>
                <a:gd name="T2" fmla="*/ 382 w 25"/>
                <a:gd name="T3" fmla="*/ 368 h 19"/>
                <a:gd name="T4" fmla="*/ 92 w 25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6"/>
                    <a:pt x="16" y="13"/>
                    <a:pt x="25" y="19"/>
                  </a:cubicBezTo>
                  <a:cubicBezTo>
                    <a:pt x="19" y="18"/>
                    <a:pt x="12" y="19"/>
                    <a:pt x="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9">
              <a:extLst>
                <a:ext uri="{FF2B5EF4-FFF2-40B4-BE49-F238E27FC236}">
                  <a16:creationId xmlns:a16="http://schemas.microsoft.com/office/drawing/2014/main" id="{9A8C6193-035A-4388-A2D0-9209F81FD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01"/>
              <a:ext cx="1403" cy="1432"/>
            </a:xfrm>
            <a:custGeom>
              <a:avLst/>
              <a:gdLst>
                <a:gd name="T0" fmla="*/ 7338 w 561"/>
                <a:gd name="T1" fmla="*/ 5768 h 537"/>
                <a:gd name="T2" fmla="*/ 6317 w 561"/>
                <a:gd name="T3" fmla="*/ 5496 h 537"/>
                <a:gd name="T4" fmla="*/ 5334 w 561"/>
                <a:gd name="T5" fmla="*/ 4629 h 537"/>
                <a:gd name="T6" fmla="*/ 5192 w 561"/>
                <a:gd name="T7" fmla="*/ 4403 h 537"/>
                <a:gd name="T8" fmla="*/ 4879 w 561"/>
                <a:gd name="T9" fmla="*/ 3208 h 537"/>
                <a:gd name="T10" fmla="*/ 4909 w 561"/>
                <a:gd name="T11" fmla="*/ 2467 h 537"/>
                <a:gd name="T12" fmla="*/ 4472 w 561"/>
                <a:gd name="T13" fmla="*/ 1629 h 537"/>
                <a:gd name="T14" fmla="*/ 4629 w 561"/>
                <a:gd name="T15" fmla="*/ 1971 h 537"/>
                <a:gd name="T16" fmla="*/ 4834 w 561"/>
                <a:gd name="T17" fmla="*/ 2880 h 537"/>
                <a:gd name="T18" fmla="*/ 4817 w 561"/>
                <a:gd name="T19" fmla="*/ 3379 h 537"/>
                <a:gd name="T20" fmla="*/ 4692 w 561"/>
                <a:gd name="T21" fmla="*/ 3947 h 537"/>
                <a:gd name="T22" fmla="*/ 4254 w 561"/>
                <a:gd name="T23" fmla="*/ 3528 h 537"/>
                <a:gd name="T24" fmla="*/ 4021 w 561"/>
                <a:gd name="T25" fmla="*/ 3107 h 537"/>
                <a:gd name="T26" fmla="*/ 4004 w 561"/>
                <a:gd name="T27" fmla="*/ 2581 h 537"/>
                <a:gd name="T28" fmla="*/ 3909 w 561"/>
                <a:gd name="T29" fmla="*/ 2240 h 537"/>
                <a:gd name="T30" fmla="*/ 3879 w 561"/>
                <a:gd name="T31" fmla="*/ 2141 h 537"/>
                <a:gd name="T32" fmla="*/ 3929 w 561"/>
                <a:gd name="T33" fmla="*/ 661 h 537"/>
                <a:gd name="T34" fmla="*/ 3816 w 561"/>
                <a:gd name="T35" fmla="*/ 1216 h 537"/>
                <a:gd name="T36" fmla="*/ 3741 w 561"/>
                <a:gd name="T37" fmla="*/ 1856 h 537"/>
                <a:gd name="T38" fmla="*/ 3584 w 561"/>
                <a:gd name="T39" fmla="*/ 1480 h 537"/>
                <a:gd name="T40" fmla="*/ 2313 w 561"/>
                <a:gd name="T41" fmla="*/ 0 h 537"/>
                <a:gd name="T42" fmla="*/ 3584 w 561"/>
                <a:gd name="T43" fmla="*/ 1685 h 537"/>
                <a:gd name="T44" fmla="*/ 3804 w 561"/>
                <a:gd name="T45" fmla="*/ 2184 h 537"/>
                <a:gd name="T46" fmla="*/ 3929 w 561"/>
                <a:gd name="T47" fmla="*/ 2595 h 537"/>
                <a:gd name="T48" fmla="*/ 3959 w 561"/>
                <a:gd name="T49" fmla="*/ 3128 h 537"/>
                <a:gd name="T50" fmla="*/ 3126 w 561"/>
                <a:gd name="T51" fmla="*/ 3072 h 537"/>
                <a:gd name="T52" fmla="*/ 1721 w 561"/>
                <a:gd name="T53" fmla="*/ 2411 h 537"/>
                <a:gd name="T54" fmla="*/ 4159 w 561"/>
                <a:gd name="T55" fmla="*/ 3549 h 537"/>
                <a:gd name="T56" fmla="*/ 5272 w 561"/>
                <a:gd name="T57" fmla="*/ 4685 h 537"/>
                <a:gd name="T58" fmla="*/ 5242 w 561"/>
                <a:gd name="T59" fmla="*/ 6029 h 537"/>
                <a:gd name="T60" fmla="*/ 4554 w 561"/>
                <a:gd name="T61" fmla="*/ 6861 h 537"/>
                <a:gd name="T62" fmla="*/ 3659 w 561"/>
                <a:gd name="T63" fmla="*/ 8384 h 537"/>
                <a:gd name="T64" fmla="*/ 2876 w 561"/>
                <a:gd name="T65" fmla="*/ 8669 h 537"/>
                <a:gd name="T66" fmla="*/ 2363 w 561"/>
                <a:gd name="T67" fmla="*/ 8797 h 537"/>
                <a:gd name="T68" fmla="*/ 1375 w 561"/>
                <a:gd name="T69" fmla="*/ 8989 h 537"/>
                <a:gd name="T70" fmla="*/ 470 w 561"/>
                <a:gd name="T71" fmla="*/ 8589 h 537"/>
                <a:gd name="T72" fmla="*/ 1583 w 561"/>
                <a:gd name="T73" fmla="*/ 9011 h 537"/>
                <a:gd name="T74" fmla="*/ 2113 w 561"/>
                <a:gd name="T75" fmla="*/ 9139 h 537"/>
                <a:gd name="T76" fmla="*/ 0 w 561"/>
                <a:gd name="T77" fmla="*/ 9635 h 537"/>
                <a:gd name="T78" fmla="*/ 1988 w 561"/>
                <a:gd name="T79" fmla="*/ 9352 h 537"/>
                <a:gd name="T80" fmla="*/ 2896 w 561"/>
                <a:gd name="T81" fmla="*/ 8739 h 537"/>
                <a:gd name="T82" fmla="*/ 3709 w 561"/>
                <a:gd name="T83" fmla="*/ 8477 h 537"/>
                <a:gd name="T84" fmla="*/ 3646 w 561"/>
                <a:gd name="T85" fmla="*/ 8683 h 537"/>
                <a:gd name="T86" fmla="*/ 3221 w 561"/>
                <a:gd name="T87" fmla="*/ 9464 h 537"/>
                <a:gd name="T88" fmla="*/ 3646 w 561"/>
                <a:gd name="T89" fmla="*/ 8819 h 537"/>
                <a:gd name="T90" fmla="*/ 3879 w 561"/>
                <a:gd name="T91" fmla="*/ 8397 h 537"/>
                <a:gd name="T92" fmla="*/ 4021 w 561"/>
                <a:gd name="T93" fmla="*/ 8115 h 537"/>
                <a:gd name="T94" fmla="*/ 4617 w 561"/>
                <a:gd name="T95" fmla="*/ 6941 h 537"/>
                <a:gd name="T96" fmla="*/ 5317 w 561"/>
                <a:gd name="T97" fmla="*/ 6067 h 537"/>
                <a:gd name="T98" fmla="*/ 6660 w 561"/>
                <a:gd name="T99" fmla="*/ 5709 h 537"/>
                <a:gd name="T100" fmla="*/ 7755 w 561"/>
                <a:gd name="T101" fmla="*/ 6123 h 537"/>
                <a:gd name="T102" fmla="*/ 8776 w 561"/>
                <a:gd name="T103" fmla="*/ 6280 h 5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61" h="537">
                  <a:moveTo>
                    <a:pt x="497" y="313"/>
                  </a:moveTo>
                  <a:cubicBezTo>
                    <a:pt x="488" y="311"/>
                    <a:pt x="479" y="307"/>
                    <a:pt x="469" y="304"/>
                  </a:cubicBezTo>
                  <a:cubicBezTo>
                    <a:pt x="455" y="299"/>
                    <a:pt x="441" y="293"/>
                    <a:pt x="428" y="293"/>
                  </a:cubicBezTo>
                  <a:cubicBezTo>
                    <a:pt x="419" y="292"/>
                    <a:pt x="411" y="291"/>
                    <a:pt x="404" y="290"/>
                  </a:cubicBezTo>
                  <a:cubicBezTo>
                    <a:pt x="400" y="289"/>
                    <a:pt x="390" y="287"/>
                    <a:pt x="389" y="287"/>
                  </a:cubicBezTo>
                  <a:cubicBezTo>
                    <a:pt x="370" y="280"/>
                    <a:pt x="357" y="269"/>
                    <a:pt x="341" y="244"/>
                  </a:cubicBezTo>
                  <a:cubicBezTo>
                    <a:pt x="338" y="240"/>
                    <a:pt x="335" y="236"/>
                    <a:pt x="331" y="232"/>
                  </a:cubicBezTo>
                  <a:cubicBezTo>
                    <a:pt x="332" y="232"/>
                    <a:pt x="332" y="232"/>
                    <a:pt x="332" y="232"/>
                  </a:cubicBezTo>
                  <a:cubicBezTo>
                    <a:pt x="314" y="213"/>
                    <a:pt x="313" y="195"/>
                    <a:pt x="313" y="178"/>
                  </a:cubicBezTo>
                  <a:cubicBezTo>
                    <a:pt x="312" y="169"/>
                    <a:pt x="312" y="169"/>
                    <a:pt x="312" y="169"/>
                  </a:cubicBezTo>
                  <a:cubicBezTo>
                    <a:pt x="312" y="164"/>
                    <a:pt x="313" y="159"/>
                    <a:pt x="314" y="153"/>
                  </a:cubicBezTo>
                  <a:cubicBezTo>
                    <a:pt x="315" y="146"/>
                    <a:pt x="316" y="139"/>
                    <a:pt x="314" y="130"/>
                  </a:cubicBezTo>
                  <a:cubicBezTo>
                    <a:pt x="312" y="119"/>
                    <a:pt x="304" y="108"/>
                    <a:pt x="297" y="98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96" y="104"/>
                    <a:pt x="296" y="104"/>
                    <a:pt x="296" y="104"/>
                  </a:cubicBezTo>
                  <a:cubicBezTo>
                    <a:pt x="304" y="114"/>
                    <a:pt x="307" y="121"/>
                    <a:pt x="310" y="132"/>
                  </a:cubicBezTo>
                  <a:cubicBezTo>
                    <a:pt x="311" y="139"/>
                    <a:pt x="310" y="145"/>
                    <a:pt x="309" y="152"/>
                  </a:cubicBezTo>
                  <a:cubicBezTo>
                    <a:pt x="308" y="158"/>
                    <a:pt x="307" y="163"/>
                    <a:pt x="308" y="169"/>
                  </a:cubicBezTo>
                  <a:cubicBezTo>
                    <a:pt x="308" y="178"/>
                    <a:pt x="308" y="178"/>
                    <a:pt x="308" y="178"/>
                  </a:cubicBezTo>
                  <a:cubicBezTo>
                    <a:pt x="308" y="190"/>
                    <a:pt x="309" y="205"/>
                    <a:pt x="317" y="220"/>
                  </a:cubicBezTo>
                  <a:cubicBezTo>
                    <a:pt x="311" y="216"/>
                    <a:pt x="306" y="212"/>
                    <a:pt x="300" y="208"/>
                  </a:cubicBezTo>
                  <a:cubicBezTo>
                    <a:pt x="290" y="201"/>
                    <a:pt x="280" y="194"/>
                    <a:pt x="272" y="186"/>
                  </a:cubicBezTo>
                  <a:cubicBezTo>
                    <a:pt x="272" y="186"/>
                    <a:pt x="272" y="186"/>
                    <a:pt x="272" y="186"/>
                  </a:cubicBezTo>
                  <a:cubicBezTo>
                    <a:pt x="271" y="185"/>
                    <a:pt x="270" y="184"/>
                    <a:pt x="269" y="183"/>
                  </a:cubicBezTo>
                  <a:cubicBezTo>
                    <a:pt x="264" y="177"/>
                    <a:pt x="260" y="171"/>
                    <a:pt x="257" y="164"/>
                  </a:cubicBezTo>
                  <a:cubicBezTo>
                    <a:pt x="256" y="160"/>
                    <a:pt x="256" y="155"/>
                    <a:pt x="257" y="150"/>
                  </a:cubicBezTo>
                  <a:cubicBezTo>
                    <a:pt x="257" y="146"/>
                    <a:pt x="257" y="141"/>
                    <a:pt x="256" y="136"/>
                  </a:cubicBezTo>
                  <a:cubicBezTo>
                    <a:pt x="255" y="130"/>
                    <a:pt x="252" y="124"/>
                    <a:pt x="250" y="118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0" y="117"/>
                    <a:pt x="249" y="117"/>
                    <a:pt x="249" y="117"/>
                  </a:cubicBezTo>
                  <a:cubicBezTo>
                    <a:pt x="249" y="115"/>
                    <a:pt x="248" y="114"/>
                    <a:pt x="248" y="113"/>
                  </a:cubicBezTo>
                  <a:cubicBezTo>
                    <a:pt x="242" y="100"/>
                    <a:pt x="246" y="82"/>
                    <a:pt x="249" y="65"/>
                  </a:cubicBezTo>
                  <a:cubicBezTo>
                    <a:pt x="251" y="54"/>
                    <a:pt x="251" y="44"/>
                    <a:pt x="251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44"/>
                    <a:pt x="246" y="54"/>
                    <a:pt x="244" y="64"/>
                  </a:cubicBezTo>
                  <a:cubicBezTo>
                    <a:pt x="242" y="76"/>
                    <a:pt x="240" y="88"/>
                    <a:pt x="240" y="99"/>
                  </a:cubicBezTo>
                  <a:cubicBezTo>
                    <a:pt x="240" y="98"/>
                    <a:pt x="240" y="98"/>
                    <a:pt x="239" y="98"/>
                  </a:cubicBezTo>
                  <a:cubicBezTo>
                    <a:pt x="234" y="87"/>
                    <a:pt x="234" y="87"/>
                    <a:pt x="234" y="87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11" y="43"/>
                    <a:pt x="191" y="6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89" y="5"/>
                    <a:pt x="208" y="46"/>
                    <a:pt x="225" y="80"/>
                  </a:cubicBezTo>
                  <a:cubicBezTo>
                    <a:pt x="229" y="89"/>
                    <a:pt x="229" y="89"/>
                    <a:pt x="229" y="89"/>
                  </a:cubicBezTo>
                  <a:cubicBezTo>
                    <a:pt x="229" y="89"/>
                    <a:pt x="235" y="100"/>
                    <a:pt x="235" y="100"/>
                  </a:cubicBezTo>
                  <a:cubicBezTo>
                    <a:pt x="238" y="105"/>
                    <a:pt x="241" y="110"/>
                    <a:pt x="243" y="115"/>
                  </a:cubicBezTo>
                  <a:cubicBezTo>
                    <a:pt x="244" y="116"/>
                    <a:pt x="244" y="117"/>
                    <a:pt x="245" y="119"/>
                  </a:cubicBezTo>
                  <a:cubicBezTo>
                    <a:pt x="248" y="125"/>
                    <a:pt x="250" y="131"/>
                    <a:pt x="251" y="137"/>
                  </a:cubicBezTo>
                  <a:cubicBezTo>
                    <a:pt x="252" y="141"/>
                    <a:pt x="252" y="146"/>
                    <a:pt x="252" y="150"/>
                  </a:cubicBezTo>
                  <a:cubicBezTo>
                    <a:pt x="252" y="155"/>
                    <a:pt x="251" y="160"/>
                    <a:pt x="253" y="165"/>
                  </a:cubicBezTo>
                  <a:cubicBezTo>
                    <a:pt x="254" y="169"/>
                    <a:pt x="255" y="172"/>
                    <a:pt x="257" y="176"/>
                  </a:cubicBezTo>
                  <a:cubicBezTo>
                    <a:pt x="241" y="167"/>
                    <a:pt x="221" y="165"/>
                    <a:pt x="200" y="162"/>
                  </a:cubicBezTo>
                  <a:cubicBezTo>
                    <a:pt x="166" y="158"/>
                    <a:pt x="130" y="155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31" y="157"/>
                    <a:pt x="165" y="162"/>
                    <a:pt x="199" y="167"/>
                  </a:cubicBezTo>
                  <a:cubicBezTo>
                    <a:pt x="225" y="170"/>
                    <a:pt x="249" y="173"/>
                    <a:pt x="266" y="187"/>
                  </a:cubicBezTo>
                  <a:cubicBezTo>
                    <a:pt x="274" y="196"/>
                    <a:pt x="286" y="204"/>
                    <a:pt x="297" y="212"/>
                  </a:cubicBezTo>
                  <a:cubicBezTo>
                    <a:pt x="312" y="222"/>
                    <a:pt x="328" y="232"/>
                    <a:pt x="337" y="247"/>
                  </a:cubicBezTo>
                  <a:cubicBezTo>
                    <a:pt x="349" y="266"/>
                    <a:pt x="359" y="280"/>
                    <a:pt x="372" y="287"/>
                  </a:cubicBezTo>
                  <a:cubicBezTo>
                    <a:pt x="346" y="288"/>
                    <a:pt x="340" y="307"/>
                    <a:pt x="335" y="318"/>
                  </a:cubicBezTo>
                  <a:cubicBezTo>
                    <a:pt x="330" y="332"/>
                    <a:pt x="320" y="339"/>
                    <a:pt x="309" y="347"/>
                  </a:cubicBezTo>
                  <a:cubicBezTo>
                    <a:pt x="303" y="352"/>
                    <a:pt x="297" y="356"/>
                    <a:pt x="291" y="362"/>
                  </a:cubicBezTo>
                  <a:cubicBezTo>
                    <a:pt x="280" y="373"/>
                    <a:pt x="274" y="386"/>
                    <a:pt x="268" y="399"/>
                  </a:cubicBezTo>
                  <a:cubicBezTo>
                    <a:pt x="260" y="416"/>
                    <a:pt x="252" y="432"/>
                    <a:pt x="234" y="442"/>
                  </a:cubicBezTo>
                  <a:cubicBezTo>
                    <a:pt x="223" y="449"/>
                    <a:pt x="211" y="451"/>
                    <a:pt x="199" y="454"/>
                  </a:cubicBezTo>
                  <a:cubicBezTo>
                    <a:pt x="184" y="457"/>
                    <a:pt x="184" y="457"/>
                    <a:pt x="184" y="457"/>
                  </a:cubicBezTo>
                  <a:cubicBezTo>
                    <a:pt x="178" y="458"/>
                    <a:pt x="172" y="460"/>
                    <a:pt x="166" y="463"/>
                  </a:cubicBezTo>
                  <a:cubicBezTo>
                    <a:pt x="164" y="464"/>
                    <a:pt x="154" y="464"/>
                    <a:pt x="151" y="464"/>
                  </a:cubicBezTo>
                  <a:cubicBezTo>
                    <a:pt x="134" y="462"/>
                    <a:pt x="116" y="466"/>
                    <a:pt x="100" y="471"/>
                  </a:cubicBezTo>
                  <a:cubicBezTo>
                    <a:pt x="88" y="474"/>
                    <a:pt x="88" y="474"/>
                    <a:pt x="88" y="474"/>
                  </a:cubicBezTo>
                  <a:cubicBezTo>
                    <a:pt x="54" y="482"/>
                    <a:pt x="43" y="473"/>
                    <a:pt x="30" y="453"/>
                  </a:cubicBezTo>
                  <a:cubicBezTo>
                    <a:pt x="30" y="453"/>
                    <a:pt x="30" y="453"/>
                    <a:pt x="30" y="453"/>
                  </a:cubicBezTo>
                  <a:cubicBezTo>
                    <a:pt x="44" y="474"/>
                    <a:pt x="52" y="487"/>
                    <a:pt x="90" y="479"/>
                  </a:cubicBezTo>
                  <a:cubicBezTo>
                    <a:pt x="101" y="475"/>
                    <a:pt x="101" y="475"/>
                    <a:pt x="101" y="475"/>
                  </a:cubicBezTo>
                  <a:cubicBezTo>
                    <a:pt x="118" y="471"/>
                    <a:pt x="137" y="466"/>
                    <a:pt x="154" y="469"/>
                  </a:cubicBezTo>
                  <a:cubicBezTo>
                    <a:pt x="147" y="473"/>
                    <a:pt x="141" y="478"/>
                    <a:pt x="135" y="482"/>
                  </a:cubicBezTo>
                  <a:cubicBezTo>
                    <a:pt x="124" y="489"/>
                    <a:pt x="124" y="489"/>
                    <a:pt x="124" y="489"/>
                  </a:cubicBezTo>
                  <a:cubicBezTo>
                    <a:pt x="90" y="512"/>
                    <a:pt x="39" y="535"/>
                    <a:pt x="0" y="508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41" y="537"/>
                    <a:pt x="91" y="517"/>
                    <a:pt x="127" y="493"/>
                  </a:cubicBezTo>
                  <a:cubicBezTo>
                    <a:pt x="137" y="486"/>
                    <a:pt x="137" y="486"/>
                    <a:pt x="137" y="486"/>
                  </a:cubicBezTo>
                  <a:cubicBezTo>
                    <a:pt x="153" y="476"/>
                    <a:pt x="167" y="466"/>
                    <a:pt x="185" y="461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12" y="456"/>
                    <a:pt x="224" y="454"/>
                    <a:pt x="237" y="447"/>
                  </a:cubicBezTo>
                  <a:cubicBezTo>
                    <a:pt x="239" y="445"/>
                    <a:pt x="241" y="444"/>
                    <a:pt x="243" y="442"/>
                  </a:cubicBezTo>
                  <a:cubicBezTo>
                    <a:pt x="240" y="448"/>
                    <a:pt x="238" y="453"/>
                    <a:pt x="233" y="458"/>
                  </a:cubicBezTo>
                  <a:cubicBezTo>
                    <a:pt x="229" y="462"/>
                    <a:pt x="229" y="462"/>
                    <a:pt x="229" y="462"/>
                  </a:cubicBezTo>
                  <a:cubicBezTo>
                    <a:pt x="219" y="474"/>
                    <a:pt x="213" y="484"/>
                    <a:pt x="206" y="499"/>
                  </a:cubicBezTo>
                  <a:cubicBezTo>
                    <a:pt x="206" y="499"/>
                    <a:pt x="206" y="499"/>
                    <a:pt x="206" y="499"/>
                  </a:cubicBezTo>
                  <a:cubicBezTo>
                    <a:pt x="213" y="484"/>
                    <a:pt x="223" y="477"/>
                    <a:pt x="233" y="465"/>
                  </a:cubicBezTo>
                  <a:cubicBezTo>
                    <a:pt x="237" y="461"/>
                    <a:pt x="237" y="461"/>
                    <a:pt x="237" y="461"/>
                  </a:cubicBezTo>
                  <a:cubicBezTo>
                    <a:pt x="242" y="455"/>
                    <a:pt x="245" y="449"/>
                    <a:pt x="248" y="443"/>
                  </a:cubicBezTo>
                  <a:cubicBezTo>
                    <a:pt x="251" y="438"/>
                    <a:pt x="253" y="433"/>
                    <a:pt x="257" y="428"/>
                  </a:cubicBezTo>
                  <a:cubicBezTo>
                    <a:pt x="257" y="428"/>
                    <a:pt x="257" y="428"/>
                    <a:pt x="257" y="428"/>
                  </a:cubicBezTo>
                  <a:cubicBezTo>
                    <a:pt x="263" y="420"/>
                    <a:pt x="268" y="410"/>
                    <a:pt x="272" y="401"/>
                  </a:cubicBezTo>
                  <a:cubicBezTo>
                    <a:pt x="278" y="389"/>
                    <a:pt x="284" y="376"/>
                    <a:pt x="295" y="366"/>
                  </a:cubicBezTo>
                  <a:cubicBezTo>
                    <a:pt x="300" y="360"/>
                    <a:pt x="306" y="356"/>
                    <a:pt x="312" y="351"/>
                  </a:cubicBezTo>
                  <a:cubicBezTo>
                    <a:pt x="323" y="343"/>
                    <a:pt x="334" y="335"/>
                    <a:pt x="340" y="320"/>
                  </a:cubicBezTo>
                  <a:cubicBezTo>
                    <a:pt x="347" y="302"/>
                    <a:pt x="357" y="289"/>
                    <a:pt x="388" y="294"/>
                  </a:cubicBezTo>
                  <a:cubicBezTo>
                    <a:pt x="399" y="298"/>
                    <a:pt x="409" y="300"/>
                    <a:pt x="426" y="301"/>
                  </a:cubicBezTo>
                  <a:cubicBezTo>
                    <a:pt x="438" y="302"/>
                    <a:pt x="453" y="307"/>
                    <a:pt x="467" y="312"/>
                  </a:cubicBezTo>
                  <a:cubicBezTo>
                    <a:pt x="476" y="316"/>
                    <a:pt x="487" y="320"/>
                    <a:pt x="496" y="323"/>
                  </a:cubicBezTo>
                  <a:cubicBezTo>
                    <a:pt x="520" y="328"/>
                    <a:pt x="538" y="332"/>
                    <a:pt x="561" y="34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38" y="323"/>
                    <a:pt x="521" y="319"/>
                    <a:pt x="497" y="313"/>
                  </a:cubicBezTo>
                  <a:close/>
                </a:path>
              </a:pathLst>
            </a:custGeom>
            <a:solidFill>
              <a:srgbClr val="D2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330">
              <a:extLst>
                <a:ext uri="{FF2B5EF4-FFF2-40B4-BE49-F238E27FC236}">
                  <a16:creationId xmlns:a16="http://schemas.microsoft.com/office/drawing/2014/main" id="{3CA341A9-BF27-41A5-AE50-14DECCA1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675"/>
              <a:ext cx="1338" cy="1253"/>
            </a:xfrm>
            <a:custGeom>
              <a:avLst/>
              <a:gdLst>
                <a:gd name="T0" fmla="*/ 6085 w 535"/>
                <a:gd name="T1" fmla="*/ 4471 h 470"/>
                <a:gd name="T2" fmla="*/ 5492 w 535"/>
                <a:gd name="T3" fmla="*/ 3788 h 470"/>
                <a:gd name="T4" fmla="*/ 4722 w 535"/>
                <a:gd name="T5" fmla="*/ 2637 h 470"/>
                <a:gd name="T6" fmla="*/ 4179 w 535"/>
                <a:gd name="T7" fmla="*/ 1967 h 470"/>
                <a:gd name="T8" fmla="*/ 3959 w 535"/>
                <a:gd name="T9" fmla="*/ 1629 h 470"/>
                <a:gd name="T10" fmla="*/ 3866 w 535"/>
                <a:gd name="T11" fmla="*/ 1138 h 470"/>
                <a:gd name="T12" fmla="*/ 3804 w 535"/>
                <a:gd name="T13" fmla="*/ 77 h 470"/>
                <a:gd name="T14" fmla="*/ 3879 w 535"/>
                <a:gd name="T15" fmla="*/ 1536 h 470"/>
                <a:gd name="T16" fmla="*/ 3441 w 535"/>
                <a:gd name="T17" fmla="*/ 1250 h 470"/>
                <a:gd name="T18" fmla="*/ 3189 w 535"/>
                <a:gd name="T19" fmla="*/ 1101 h 470"/>
                <a:gd name="T20" fmla="*/ 2563 w 535"/>
                <a:gd name="T21" fmla="*/ 627 h 470"/>
                <a:gd name="T22" fmla="*/ 2033 w 535"/>
                <a:gd name="T23" fmla="*/ 0 h 470"/>
                <a:gd name="T24" fmla="*/ 2188 w 535"/>
                <a:gd name="T25" fmla="*/ 264 h 470"/>
                <a:gd name="T26" fmla="*/ 2909 w 535"/>
                <a:gd name="T27" fmla="*/ 1024 h 470"/>
                <a:gd name="T28" fmla="*/ 1971 w 535"/>
                <a:gd name="T29" fmla="*/ 832 h 470"/>
                <a:gd name="T30" fmla="*/ 2646 w 535"/>
                <a:gd name="T31" fmla="*/ 1058 h 470"/>
                <a:gd name="T32" fmla="*/ 3409 w 535"/>
                <a:gd name="T33" fmla="*/ 1344 h 470"/>
                <a:gd name="T34" fmla="*/ 4004 w 535"/>
                <a:gd name="T35" fmla="*/ 1840 h 470"/>
                <a:gd name="T36" fmla="*/ 4347 w 535"/>
                <a:gd name="T37" fmla="*/ 2410 h 470"/>
                <a:gd name="T38" fmla="*/ 5334 w 535"/>
                <a:gd name="T39" fmla="*/ 3490 h 470"/>
                <a:gd name="T40" fmla="*/ 5660 w 535"/>
                <a:gd name="T41" fmla="*/ 4415 h 470"/>
                <a:gd name="T42" fmla="*/ 4847 w 535"/>
                <a:gd name="T43" fmla="*/ 5116 h 470"/>
                <a:gd name="T44" fmla="*/ 4442 w 535"/>
                <a:gd name="T45" fmla="*/ 5700 h 470"/>
                <a:gd name="T46" fmla="*/ 3971 w 535"/>
                <a:gd name="T47" fmla="*/ 6382 h 470"/>
                <a:gd name="T48" fmla="*/ 3051 w 535"/>
                <a:gd name="T49" fmla="*/ 7065 h 470"/>
                <a:gd name="T50" fmla="*/ 1721 w 535"/>
                <a:gd name="T51" fmla="*/ 6460 h 470"/>
                <a:gd name="T52" fmla="*/ 2613 w 535"/>
                <a:gd name="T53" fmla="*/ 7142 h 470"/>
                <a:gd name="T54" fmla="*/ 2096 w 535"/>
                <a:gd name="T55" fmla="*/ 7291 h 470"/>
                <a:gd name="T56" fmla="*/ 1083 w 535"/>
                <a:gd name="T57" fmla="*/ 6950 h 470"/>
                <a:gd name="T58" fmla="*/ 0 w 535"/>
                <a:gd name="T59" fmla="*/ 6177 h 470"/>
                <a:gd name="T60" fmla="*/ 1113 w 535"/>
                <a:gd name="T61" fmla="*/ 7121 h 470"/>
                <a:gd name="T62" fmla="*/ 2563 w 535"/>
                <a:gd name="T63" fmla="*/ 7257 h 470"/>
                <a:gd name="T64" fmla="*/ 2989 w 535"/>
                <a:gd name="T65" fmla="*/ 7163 h 470"/>
                <a:gd name="T66" fmla="*/ 2221 w 535"/>
                <a:gd name="T67" fmla="*/ 8089 h 470"/>
                <a:gd name="T68" fmla="*/ 1376 w 535"/>
                <a:gd name="T69" fmla="*/ 8699 h 470"/>
                <a:gd name="T70" fmla="*/ 938 w 535"/>
                <a:gd name="T71" fmla="*/ 8904 h 470"/>
                <a:gd name="T72" fmla="*/ 1688 w 535"/>
                <a:gd name="T73" fmla="*/ 8699 h 470"/>
                <a:gd name="T74" fmla="*/ 2363 w 535"/>
                <a:gd name="T75" fmla="*/ 8017 h 470"/>
                <a:gd name="T76" fmla="*/ 3159 w 535"/>
                <a:gd name="T77" fmla="*/ 7163 h 470"/>
                <a:gd name="T78" fmla="*/ 4034 w 535"/>
                <a:gd name="T79" fmla="*/ 6438 h 470"/>
                <a:gd name="T80" fmla="*/ 4504 w 535"/>
                <a:gd name="T81" fmla="*/ 5756 h 470"/>
                <a:gd name="T82" fmla="*/ 4929 w 535"/>
                <a:gd name="T83" fmla="*/ 5175 h 470"/>
                <a:gd name="T84" fmla="*/ 6460 w 535"/>
                <a:gd name="T85" fmla="*/ 4756 h 470"/>
                <a:gd name="T86" fmla="*/ 8368 w 535"/>
                <a:gd name="T87" fmla="*/ 5231 h 4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5" h="470">
                  <a:moveTo>
                    <a:pt x="414" y="242"/>
                  </a:moveTo>
                  <a:cubicBezTo>
                    <a:pt x="407" y="240"/>
                    <a:pt x="398" y="237"/>
                    <a:pt x="389" y="236"/>
                  </a:cubicBezTo>
                  <a:cubicBezTo>
                    <a:pt x="381" y="234"/>
                    <a:pt x="368" y="231"/>
                    <a:pt x="368" y="231"/>
                  </a:cubicBezTo>
                  <a:cubicBezTo>
                    <a:pt x="360" y="228"/>
                    <a:pt x="355" y="213"/>
                    <a:pt x="351" y="200"/>
                  </a:cubicBezTo>
                  <a:cubicBezTo>
                    <a:pt x="350" y="193"/>
                    <a:pt x="348" y="186"/>
                    <a:pt x="345" y="182"/>
                  </a:cubicBezTo>
                  <a:cubicBezTo>
                    <a:pt x="335" y="162"/>
                    <a:pt x="318" y="150"/>
                    <a:pt x="302" y="139"/>
                  </a:cubicBezTo>
                  <a:cubicBezTo>
                    <a:pt x="295" y="134"/>
                    <a:pt x="288" y="129"/>
                    <a:pt x="281" y="123"/>
                  </a:cubicBezTo>
                  <a:cubicBezTo>
                    <a:pt x="274" y="118"/>
                    <a:pt x="270" y="111"/>
                    <a:pt x="267" y="104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258" y="91"/>
                    <a:pt x="256" y="88"/>
                    <a:pt x="253" y="86"/>
                  </a:cubicBezTo>
                  <a:cubicBezTo>
                    <a:pt x="253" y="86"/>
                    <a:pt x="253" y="86"/>
                    <a:pt x="253" y="86"/>
                  </a:cubicBezTo>
                  <a:cubicBezTo>
                    <a:pt x="252" y="77"/>
                    <a:pt x="249" y="69"/>
                    <a:pt x="247" y="60"/>
                  </a:cubicBezTo>
                  <a:cubicBezTo>
                    <a:pt x="240" y="41"/>
                    <a:pt x="232" y="20"/>
                    <a:pt x="243" y="4"/>
                  </a:cubicBezTo>
                  <a:cubicBezTo>
                    <a:pt x="243" y="4"/>
                    <a:pt x="243" y="4"/>
                    <a:pt x="243" y="4"/>
                  </a:cubicBezTo>
                  <a:cubicBezTo>
                    <a:pt x="231" y="22"/>
                    <a:pt x="236" y="42"/>
                    <a:pt x="242" y="61"/>
                  </a:cubicBezTo>
                  <a:cubicBezTo>
                    <a:pt x="244" y="68"/>
                    <a:pt x="246" y="75"/>
                    <a:pt x="248" y="81"/>
                  </a:cubicBezTo>
                  <a:cubicBezTo>
                    <a:pt x="241" y="77"/>
                    <a:pt x="235" y="73"/>
                    <a:pt x="227" y="70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15" y="64"/>
                    <a:pt x="209" y="61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3" y="58"/>
                    <a:pt x="203" y="58"/>
                    <a:pt x="203" y="57"/>
                  </a:cubicBezTo>
                  <a:cubicBezTo>
                    <a:pt x="190" y="50"/>
                    <a:pt x="176" y="42"/>
                    <a:pt x="164" y="33"/>
                  </a:cubicBezTo>
                  <a:cubicBezTo>
                    <a:pt x="156" y="26"/>
                    <a:pt x="150" y="22"/>
                    <a:pt x="143" y="14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6" y="22"/>
                    <a:pt x="152" y="30"/>
                    <a:pt x="161" y="37"/>
                  </a:cubicBezTo>
                  <a:cubicBezTo>
                    <a:pt x="169" y="43"/>
                    <a:pt x="177" y="48"/>
                    <a:pt x="186" y="54"/>
                  </a:cubicBezTo>
                  <a:cubicBezTo>
                    <a:pt x="180" y="53"/>
                    <a:pt x="175" y="52"/>
                    <a:pt x="169" y="51"/>
                  </a:cubicBezTo>
                  <a:cubicBezTo>
                    <a:pt x="155" y="50"/>
                    <a:pt x="139" y="50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40" y="51"/>
                    <a:pt x="154" y="55"/>
                    <a:pt x="169" y="56"/>
                  </a:cubicBezTo>
                  <a:cubicBezTo>
                    <a:pt x="180" y="57"/>
                    <a:pt x="190" y="59"/>
                    <a:pt x="201" y="62"/>
                  </a:cubicBezTo>
                  <a:cubicBezTo>
                    <a:pt x="207" y="65"/>
                    <a:pt x="213" y="68"/>
                    <a:pt x="218" y="71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37" y="80"/>
                    <a:pt x="249" y="86"/>
                    <a:pt x="256" y="9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6" y="114"/>
                    <a:pt x="270" y="121"/>
                    <a:pt x="278" y="127"/>
                  </a:cubicBezTo>
                  <a:cubicBezTo>
                    <a:pt x="285" y="133"/>
                    <a:pt x="292" y="138"/>
                    <a:pt x="299" y="143"/>
                  </a:cubicBezTo>
                  <a:cubicBezTo>
                    <a:pt x="316" y="154"/>
                    <a:pt x="332" y="165"/>
                    <a:pt x="341" y="184"/>
                  </a:cubicBezTo>
                  <a:cubicBezTo>
                    <a:pt x="343" y="188"/>
                    <a:pt x="345" y="195"/>
                    <a:pt x="347" y="201"/>
                  </a:cubicBezTo>
                  <a:cubicBezTo>
                    <a:pt x="350" y="214"/>
                    <a:pt x="354" y="228"/>
                    <a:pt x="362" y="233"/>
                  </a:cubicBezTo>
                  <a:cubicBezTo>
                    <a:pt x="359" y="234"/>
                    <a:pt x="355" y="234"/>
                    <a:pt x="352" y="234"/>
                  </a:cubicBezTo>
                  <a:cubicBezTo>
                    <a:pt x="328" y="239"/>
                    <a:pt x="321" y="252"/>
                    <a:pt x="310" y="270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3" y="283"/>
                    <a:pt x="294" y="292"/>
                    <a:pt x="284" y="301"/>
                  </a:cubicBezTo>
                  <a:cubicBezTo>
                    <a:pt x="276" y="308"/>
                    <a:pt x="268" y="316"/>
                    <a:pt x="261" y="325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45" y="351"/>
                    <a:pt x="237" y="365"/>
                    <a:pt x="221" y="370"/>
                  </a:cubicBezTo>
                  <a:cubicBezTo>
                    <a:pt x="212" y="373"/>
                    <a:pt x="203" y="373"/>
                    <a:pt x="195" y="373"/>
                  </a:cubicBezTo>
                  <a:cubicBezTo>
                    <a:pt x="190" y="373"/>
                    <a:pt x="180" y="373"/>
                    <a:pt x="180" y="373"/>
                  </a:cubicBezTo>
                  <a:cubicBezTo>
                    <a:pt x="155" y="371"/>
                    <a:pt x="118" y="367"/>
                    <a:pt x="110" y="341"/>
                  </a:cubicBezTo>
                  <a:cubicBezTo>
                    <a:pt x="110" y="341"/>
                    <a:pt x="110" y="341"/>
                    <a:pt x="110" y="341"/>
                  </a:cubicBezTo>
                  <a:cubicBezTo>
                    <a:pt x="118" y="365"/>
                    <a:pt x="142" y="374"/>
                    <a:pt x="167" y="377"/>
                  </a:cubicBezTo>
                  <a:cubicBezTo>
                    <a:pt x="162" y="378"/>
                    <a:pt x="162" y="378"/>
                    <a:pt x="162" y="378"/>
                  </a:cubicBezTo>
                  <a:cubicBezTo>
                    <a:pt x="153" y="381"/>
                    <a:pt x="144" y="384"/>
                    <a:pt x="134" y="385"/>
                  </a:cubicBezTo>
                  <a:cubicBezTo>
                    <a:pt x="114" y="389"/>
                    <a:pt x="91" y="389"/>
                    <a:pt x="75" y="373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50" y="348"/>
                    <a:pt x="31" y="332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30" y="332"/>
                    <a:pt x="46" y="351"/>
                    <a:pt x="66" y="371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89" y="394"/>
                    <a:pt x="113" y="394"/>
                    <a:pt x="135" y="390"/>
                  </a:cubicBezTo>
                  <a:cubicBezTo>
                    <a:pt x="146" y="389"/>
                    <a:pt x="154" y="386"/>
                    <a:pt x="164" y="383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77" y="379"/>
                    <a:pt x="184" y="378"/>
                    <a:pt x="191" y="378"/>
                  </a:cubicBezTo>
                  <a:cubicBezTo>
                    <a:pt x="175" y="389"/>
                    <a:pt x="160" y="405"/>
                    <a:pt x="148" y="420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32" y="438"/>
                    <a:pt x="120" y="450"/>
                    <a:pt x="106" y="454"/>
                  </a:cubicBezTo>
                  <a:cubicBezTo>
                    <a:pt x="88" y="459"/>
                    <a:pt x="88" y="459"/>
                    <a:pt x="88" y="459"/>
                  </a:cubicBezTo>
                  <a:cubicBezTo>
                    <a:pt x="78" y="461"/>
                    <a:pt x="70" y="466"/>
                    <a:pt x="60" y="470"/>
                  </a:cubicBezTo>
                  <a:cubicBezTo>
                    <a:pt x="60" y="470"/>
                    <a:pt x="60" y="470"/>
                    <a:pt x="60" y="470"/>
                  </a:cubicBezTo>
                  <a:cubicBezTo>
                    <a:pt x="69" y="466"/>
                    <a:pt x="79" y="466"/>
                    <a:pt x="89" y="464"/>
                  </a:cubicBezTo>
                  <a:cubicBezTo>
                    <a:pt x="108" y="459"/>
                    <a:pt x="108" y="459"/>
                    <a:pt x="108" y="459"/>
                  </a:cubicBezTo>
                  <a:cubicBezTo>
                    <a:pt x="123" y="454"/>
                    <a:pt x="136" y="442"/>
                    <a:pt x="146" y="430"/>
                  </a:cubicBezTo>
                  <a:cubicBezTo>
                    <a:pt x="151" y="423"/>
                    <a:pt x="151" y="423"/>
                    <a:pt x="151" y="423"/>
                  </a:cubicBezTo>
                  <a:cubicBezTo>
                    <a:pt x="166" y="406"/>
                    <a:pt x="183" y="387"/>
                    <a:pt x="202" y="378"/>
                  </a:cubicBezTo>
                  <a:cubicBezTo>
                    <a:pt x="202" y="378"/>
                    <a:pt x="202" y="378"/>
                    <a:pt x="202" y="378"/>
                  </a:cubicBezTo>
                  <a:cubicBezTo>
                    <a:pt x="208" y="377"/>
                    <a:pt x="215" y="377"/>
                    <a:pt x="222" y="375"/>
                  </a:cubicBezTo>
                  <a:cubicBezTo>
                    <a:pt x="240" y="369"/>
                    <a:pt x="249" y="354"/>
                    <a:pt x="258" y="340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2" y="319"/>
                    <a:pt x="280" y="311"/>
                    <a:pt x="288" y="304"/>
                  </a:cubicBezTo>
                  <a:cubicBezTo>
                    <a:pt x="297" y="295"/>
                    <a:pt x="307" y="286"/>
                    <a:pt x="313" y="275"/>
                  </a:cubicBezTo>
                  <a:cubicBezTo>
                    <a:pt x="315" y="273"/>
                    <a:pt x="315" y="273"/>
                    <a:pt x="315" y="273"/>
                  </a:cubicBezTo>
                  <a:cubicBezTo>
                    <a:pt x="325" y="254"/>
                    <a:pt x="331" y="245"/>
                    <a:pt x="353" y="241"/>
                  </a:cubicBezTo>
                  <a:cubicBezTo>
                    <a:pt x="374" y="237"/>
                    <a:pt x="399" y="247"/>
                    <a:pt x="413" y="251"/>
                  </a:cubicBezTo>
                  <a:cubicBezTo>
                    <a:pt x="456" y="265"/>
                    <a:pt x="498" y="280"/>
                    <a:pt x="535" y="287"/>
                  </a:cubicBezTo>
                  <a:cubicBezTo>
                    <a:pt x="535" y="276"/>
                    <a:pt x="535" y="276"/>
                    <a:pt x="535" y="276"/>
                  </a:cubicBezTo>
                  <a:cubicBezTo>
                    <a:pt x="498" y="269"/>
                    <a:pt x="456" y="255"/>
                    <a:pt x="414" y="242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31">
              <a:extLst>
                <a:ext uri="{FF2B5EF4-FFF2-40B4-BE49-F238E27FC236}">
                  <a16:creationId xmlns:a16="http://schemas.microsoft.com/office/drawing/2014/main" id="{0FA3F9C2-F839-4BBF-B586-87D41DAF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332">
              <a:extLst>
                <a:ext uri="{FF2B5EF4-FFF2-40B4-BE49-F238E27FC236}">
                  <a16:creationId xmlns:a16="http://schemas.microsoft.com/office/drawing/2014/main" id="{F6BF3569-3CC1-472B-A3B0-BD48FBF8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87"/>
              <a:ext cx="167" cy="378"/>
            </a:xfrm>
            <a:custGeom>
              <a:avLst/>
              <a:gdLst>
                <a:gd name="T0" fmla="*/ 508 w 67"/>
                <a:gd name="T1" fmla="*/ 0 h 142"/>
                <a:gd name="T2" fmla="*/ 1037 w 67"/>
                <a:gd name="T3" fmla="*/ 1339 h 142"/>
                <a:gd name="T4" fmla="*/ 1037 w 67"/>
                <a:gd name="T5" fmla="*/ 1339 h 142"/>
                <a:gd name="T6" fmla="*/ 508 w 67"/>
                <a:gd name="T7" fmla="*/ 2678 h 142"/>
                <a:gd name="T8" fmla="*/ 0 w 67"/>
                <a:gd name="T9" fmla="*/ 1339 h 142"/>
                <a:gd name="T10" fmla="*/ 0 w 67"/>
                <a:gd name="T11" fmla="*/ 1339 h 142"/>
                <a:gd name="T12" fmla="*/ 508 w 67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2">
                  <a:moveTo>
                    <a:pt x="33" y="0"/>
                  </a:moveTo>
                  <a:cubicBezTo>
                    <a:pt x="52" y="0"/>
                    <a:pt x="67" y="32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333">
              <a:extLst>
                <a:ext uri="{FF2B5EF4-FFF2-40B4-BE49-F238E27FC236}">
                  <a16:creationId xmlns:a16="http://schemas.microsoft.com/office/drawing/2014/main" id="{F599A40E-5BA2-41F0-8171-DE99A97F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845"/>
              <a:ext cx="200" cy="286"/>
            </a:xfrm>
            <a:custGeom>
              <a:avLst/>
              <a:gdLst>
                <a:gd name="T0" fmla="*/ 0 w 80"/>
                <a:gd name="T1" fmla="*/ 2042 h 107"/>
                <a:gd name="T2" fmla="*/ 738 w 80"/>
                <a:gd name="T3" fmla="*/ 422 h 107"/>
                <a:gd name="T4" fmla="*/ 1220 w 80"/>
                <a:gd name="T5" fmla="*/ 1029 h 107"/>
                <a:gd name="T6" fmla="*/ 1208 w 80"/>
                <a:gd name="T7" fmla="*/ 1016 h 107"/>
                <a:gd name="T8" fmla="*/ 0 w 80"/>
                <a:gd name="T9" fmla="*/ 20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5"/>
                    <a:pt x="78" y="54"/>
                    <a:pt x="78" y="54"/>
                  </a:cubicBezTo>
                  <a:cubicBezTo>
                    <a:pt x="80" y="61"/>
                    <a:pt x="80" y="58"/>
                    <a:pt x="77" y="53"/>
                  </a:cubicBezTo>
                  <a:cubicBezTo>
                    <a:pt x="68" y="37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334">
              <a:extLst>
                <a:ext uri="{FF2B5EF4-FFF2-40B4-BE49-F238E27FC236}">
                  <a16:creationId xmlns:a16="http://schemas.microsoft.com/office/drawing/2014/main" id="{59865A45-2F83-4B3E-BE03-02F1C60E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877"/>
              <a:ext cx="150" cy="147"/>
            </a:xfrm>
            <a:custGeom>
              <a:avLst/>
              <a:gdLst>
                <a:gd name="T0" fmla="*/ 0 w 60"/>
                <a:gd name="T1" fmla="*/ 1050 h 55"/>
                <a:gd name="T2" fmla="*/ 613 w 60"/>
                <a:gd name="T3" fmla="*/ 230 h 55"/>
                <a:gd name="T4" fmla="*/ 938 w 60"/>
                <a:gd name="T5" fmla="*/ 478 h 55"/>
                <a:gd name="T6" fmla="*/ 0 w 60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5">
                  <a:moveTo>
                    <a:pt x="0" y="55"/>
                  </a:moveTo>
                  <a:cubicBezTo>
                    <a:pt x="6" y="32"/>
                    <a:pt x="22" y="11"/>
                    <a:pt x="39" y="12"/>
                  </a:cubicBezTo>
                  <a:cubicBezTo>
                    <a:pt x="54" y="13"/>
                    <a:pt x="60" y="25"/>
                    <a:pt x="60" y="25"/>
                  </a:cubicBezTo>
                  <a:cubicBezTo>
                    <a:pt x="52" y="14"/>
                    <a:pt x="22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35">
              <a:extLst>
                <a:ext uri="{FF2B5EF4-FFF2-40B4-BE49-F238E27FC236}">
                  <a16:creationId xmlns:a16="http://schemas.microsoft.com/office/drawing/2014/main" id="{9278EF5A-C214-4CE0-B0CA-45978D61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331"/>
              <a:ext cx="168" cy="186"/>
            </a:xfrm>
            <a:custGeom>
              <a:avLst/>
              <a:gdLst>
                <a:gd name="T0" fmla="*/ 0 w 67"/>
                <a:gd name="T1" fmla="*/ 260 h 70"/>
                <a:gd name="T2" fmla="*/ 1056 w 67"/>
                <a:gd name="T3" fmla="*/ 0 h 70"/>
                <a:gd name="T4" fmla="*/ 0 w 67"/>
                <a:gd name="T5" fmla="*/ 26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0">
                  <a:moveTo>
                    <a:pt x="0" y="14"/>
                  </a:moveTo>
                  <a:cubicBezTo>
                    <a:pt x="7" y="30"/>
                    <a:pt x="40" y="70"/>
                    <a:pt x="67" y="0"/>
                  </a:cubicBezTo>
                  <a:cubicBezTo>
                    <a:pt x="57" y="19"/>
                    <a:pt x="31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36">
              <a:extLst>
                <a:ext uri="{FF2B5EF4-FFF2-40B4-BE49-F238E27FC236}">
                  <a16:creationId xmlns:a16="http://schemas.microsoft.com/office/drawing/2014/main" id="{1ECD9777-8ED7-4EC6-B2A3-37CC77A2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416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0 w 7"/>
                <a:gd name="T3" fmla="*/ 93 h 6"/>
                <a:gd name="T4" fmla="*/ 118 w 7"/>
                <a:gd name="T5" fmla="*/ 93 h 6"/>
                <a:gd name="T6" fmla="*/ 118 w 7"/>
                <a:gd name="T7" fmla="*/ 35 h 6"/>
                <a:gd name="T8" fmla="*/ 100 w 7"/>
                <a:gd name="T9" fmla="*/ 21 h 6"/>
                <a:gd name="T10" fmla="*/ 33 w 7"/>
                <a:gd name="T11" fmla="*/ 2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37">
              <a:extLst>
                <a:ext uri="{FF2B5EF4-FFF2-40B4-BE49-F238E27FC236}">
                  <a16:creationId xmlns:a16="http://schemas.microsoft.com/office/drawing/2014/main" id="{8FF7B89A-DA15-4E2B-97E6-76A1A7BC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411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50 w 6"/>
                <a:gd name="T3" fmla="*/ 63 h 4"/>
                <a:gd name="T4" fmla="*/ 83 w 6"/>
                <a:gd name="T5" fmla="*/ 50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1"/>
                    <a:pt x="0" y="3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38">
              <a:extLst>
                <a:ext uri="{FF2B5EF4-FFF2-40B4-BE49-F238E27FC236}">
                  <a16:creationId xmlns:a16="http://schemas.microsoft.com/office/drawing/2014/main" id="{02AB46CF-F5BB-4E74-BBEC-29EB709D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21"/>
              <a:ext cx="12" cy="14"/>
            </a:xfrm>
            <a:custGeom>
              <a:avLst/>
              <a:gdLst>
                <a:gd name="T0" fmla="*/ 58 w 5"/>
                <a:gd name="T1" fmla="*/ 22 h 5"/>
                <a:gd name="T2" fmla="*/ 12 w 5"/>
                <a:gd name="T3" fmla="*/ 22 h 5"/>
                <a:gd name="T4" fmla="*/ 41 w 5"/>
                <a:gd name="T5" fmla="*/ 87 h 5"/>
                <a:gd name="T6" fmla="*/ 70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0" y="3"/>
                    <a:pt x="1" y="3"/>
                    <a:pt x="3" y="4"/>
                  </a:cubicBezTo>
                  <a:cubicBezTo>
                    <a:pt x="5" y="5"/>
                    <a:pt x="5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9970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8433FA41-3A6C-46F6-B2B6-D1864C70CB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Retina (1)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361D82D7-6CCB-4450-8538-06749680D5B1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057400"/>
            <a:ext cx="2952750" cy="3149600"/>
            <a:chOff x="1952" y="1536"/>
            <a:chExt cx="1860" cy="1984"/>
          </a:xfrm>
        </p:grpSpPr>
        <p:grpSp>
          <p:nvGrpSpPr>
            <p:cNvPr id="29699" name="Group 4">
              <a:extLst>
                <a:ext uri="{FF2B5EF4-FFF2-40B4-BE49-F238E27FC236}">
                  <a16:creationId xmlns:a16="http://schemas.microsoft.com/office/drawing/2014/main" id="{2EBFBC96-CE07-4AA1-9753-7B5FF1B55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2" y="1536"/>
              <a:ext cx="1860" cy="1984"/>
              <a:chOff x="1952" y="1536"/>
              <a:chExt cx="1860" cy="1984"/>
            </a:xfrm>
          </p:grpSpPr>
          <p:sp>
            <p:nvSpPr>
              <p:cNvPr id="29724" name="Rectangle 5">
                <a:extLst>
                  <a:ext uri="{FF2B5EF4-FFF2-40B4-BE49-F238E27FC236}">
                    <a16:creationId xmlns:a16="http://schemas.microsoft.com/office/drawing/2014/main" id="{A04FFCD1-04A8-42F7-A9BE-F20B0192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536"/>
                <a:ext cx="1860" cy="19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25" name="Oval 6">
                <a:extLst>
                  <a:ext uri="{FF2B5EF4-FFF2-40B4-BE49-F238E27FC236}">
                    <a16:creationId xmlns:a16="http://schemas.microsoft.com/office/drawing/2014/main" id="{D29C3BFF-B456-4CCF-BC8C-65AEA83F0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661"/>
                <a:ext cx="1590" cy="1734"/>
              </a:xfrm>
              <a:prstGeom prst="ellipse">
                <a:avLst/>
              </a:prstGeom>
              <a:solidFill>
                <a:srgbClr val="EE87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26" name="Freeform 7">
                <a:extLst>
                  <a:ext uri="{FF2B5EF4-FFF2-40B4-BE49-F238E27FC236}">
                    <a16:creationId xmlns:a16="http://schemas.microsoft.com/office/drawing/2014/main" id="{7BD099BA-66D0-4D8A-960E-BB4436276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83"/>
                <a:ext cx="1550" cy="1690"/>
              </a:xfrm>
              <a:custGeom>
                <a:avLst/>
                <a:gdLst>
                  <a:gd name="T0" fmla="*/ 9675 w 620"/>
                  <a:gd name="T1" fmla="*/ 5947 h 634"/>
                  <a:gd name="T2" fmla="*/ 4895 w 620"/>
                  <a:gd name="T3" fmla="*/ 11974 h 634"/>
                  <a:gd name="T4" fmla="*/ 33 w 620"/>
                  <a:gd name="T5" fmla="*/ 6062 h 634"/>
                  <a:gd name="T6" fmla="*/ 4800 w 620"/>
                  <a:gd name="T7" fmla="*/ 35 h 634"/>
                  <a:gd name="T8" fmla="*/ 9675 w 620"/>
                  <a:gd name="T9" fmla="*/ 5947 h 6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634">
                    <a:moveTo>
                      <a:pt x="619" y="314"/>
                    </a:moveTo>
                    <a:cubicBezTo>
                      <a:pt x="620" y="488"/>
                      <a:pt x="484" y="630"/>
                      <a:pt x="313" y="632"/>
                    </a:cubicBezTo>
                    <a:cubicBezTo>
                      <a:pt x="143" y="634"/>
                      <a:pt x="4" y="494"/>
                      <a:pt x="2" y="320"/>
                    </a:cubicBezTo>
                    <a:cubicBezTo>
                      <a:pt x="0" y="146"/>
                      <a:pt x="137" y="4"/>
                      <a:pt x="307" y="2"/>
                    </a:cubicBezTo>
                    <a:cubicBezTo>
                      <a:pt x="477" y="0"/>
                      <a:pt x="617" y="140"/>
                      <a:pt x="619" y="314"/>
                    </a:cubicBezTo>
                    <a:close/>
                  </a:path>
                </a:pathLst>
              </a:custGeom>
              <a:solidFill>
                <a:srgbClr val="EE88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8">
                <a:extLst>
                  <a:ext uri="{FF2B5EF4-FFF2-40B4-BE49-F238E27FC236}">
                    <a16:creationId xmlns:a16="http://schemas.microsoft.com/office/drawing/2014/main" id="{F0C4CC32-5540-44C6-851E-046B1AB9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707"/>
                <a:ext cx="1510" cy="1642"/>
              </a:xfrm>
              <a:custGeom>
                <a:avLst/>
                <a:gdLst>
                  <a:gd name="T0" fmla="*/ 9375 w 604"/>
                  <a:gd name="T1" fmla="*/ 5720 h 616"/>
                  <a:gd name="T2" fmla="*/ 4813 w 604"/>
                  <a:gd name="T3" fmla="*/ 11611 h 616"/>
                  <a:gd name="T4" fmla="*/ 50 w 604"/>
                  <a:gd name="T5" fmla="*/ 5947 h 616"/>
                  <a:gd name="T6" fmla="*/ 4613 w 604"/>
                  <a:gd name="T7" fmla="*/ 56 h 616"/>
                  <a:gd name="T8" fmla="*/ 9375 w 604"/>
                  <a:gd name="T9" fmla="*/ 5720 h 6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4" h="616">
                    <a:moveTo>
                      <a:pt x="600" y="302"/>
                    </a:moveTo>
                    <a:cubicBezTo>
                      <a:pt x="604" y="470"/>
                      <a:pt x="473" y="609"/>
                      <a:pt x="308" y="613"/>
                    </a:cubicBezTo>
                    <a:cubicBezTo>
                      <a:pt x="143" y="616"/>
                      <a:pt x="7" y="483"/>
                      <a:pt x="3" y="314"/>
                    </a:cubicBezTo>
                    <a:cubicBezTo>
                      <a:pt x="0" y="146"/>
                      <a:pt x="131" y="7"/>
                      <a:pt x="295" y="3"/>
                    </a:cubicBezTo>
                    <a:cubicBezTo>
                      <a:pt x="460" y="0"/>
                      <a:pt x="597" y="133"/>
                      <a:pt x="600" y="302"/>
                    </a:cubicBezTo>
                    <a:close/>
                  </a:path>
                </a:pathLst>
              </a:custGeom>
              <a:solidFill>
                <a:srgbClr val="EE8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9">
                <a:extLst>
                  <a:ext uri="{FF2B5EF4-FFF2-40B4-BE49-F238E27FC236}">
                    <a16:creationId xmlns:a16="http://schemas.microsoft.com/office/drawing/2014/main" id="{CC27F812-102D-47B1-983A-1B3E7AAD9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1728"/>
                <a:ext cx="1470" cy="1600"/>
              </a:xfrm>
              <a:custGeom>
                <a:avLst/>
                <a:gdLst>
                  <a:gd name="T0" fmla="*/ 9113 w 588"/>
                  <a:gd name="T1" fmla="*/ 5496 h 600"/>
                  <a:gd name="T2" fmla="*/ 4750 w 588"/>
                  <a:gd name="T3" fmla="*/ 11285 h 600"/>
                  <a:gd name="T4" fmla="*/ 95 w 588"/>
                  <a:gd name="T5" fmla="*/ 5880 h 600"/>
                  <a:gd name="T6" fmla="*/ 4458 w 588"/>
                  <a:gd name="T7" fmla="*/ 93 h 600"/>
                  <a:gd name="T8" fmla="*/ 9113 w 588"/>
                  <a:gd name="T9" fmla="*/ 5496 h 6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8" h="600">
                    <a:moveTo>
                      <a:pt x="583" y="290"/>
                    </a:moveTo>
                    <a:cubicBezTo>
                      <a:pt x="588" y="453"/>
                      <a:pt x="463" y="589"/>
                      <a:pt x="304" y="595"/>
                    </a:cubicBezTo>
                    <a:cubicBezTo>
                      <a:pt x="144" y="600"/>
                      <a:pt x="11" y="472"/>
                      <a:pt x="6" y="310"/>
                    </a:cubicBezTo>
                    <a:cubicBezTo>
                      <a:pt x="0" y="147"/>
                      <a:pt x="125" y="11"/>
                      <a:pt x="285" y="5"/>
                    </a:cubicBezTo>
                    <a:cubicBezTo>
                      <a:pt x="444" y="0"/>
                      <a:pt x="577" y="128"/>
                      <a:pt x="583" y="290"/>
                    </a:cubicBezTo>
                    <a:close/>
                  </a:path>
                </a:pathLst>
              </a:custGeom>
              <a:solidFill>
                <a:srgbClr val="EE8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10">
                <a:extLst>
                  <a:ext uri="{FF2B5EF4-FFF2-40B4-BE49-F238E27FC236}">
                    <a16:creationId xmlns:a16="http://schemas.microsoft.com/office/drawing/2014/main" id="{77728BFD-877F-4A22-84AB-5C643A10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749"/>
                <a:ext cx="1428" cy="1555"/>
              </a:xfrm>
              <a:custGeom>
                <a:avLst/>
                <a:gdLst>
                  <a:gd name="T0" fmla="*/ 8818 w 571"/>
                  <a:gd name="T1" fmla="*/ 5292 h 583"/>
                  <a:gd name="T2" fmla="*/ 4659 w 571"/>
                  <a:gd name="T3" fmla="*/ 10928 h 583"/>
                  <a:gd name="T4" fmla="*/ 113 w 571"/>
                  <a:gd name="T5" fmla="*/ 5791 h 583"/>
                  <a:gd name="T6" fmla="*/ 4271 w 571"/>
                  <a:gd name="T7" fmla="*/ 136 h 583"/>
                  <a:gd name="T8" fmla="*/ 8818 w 571"/>
                  <a:gd name="T9" fmla="*/ 5292 h 5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1" h="583">
                    <a:moveTo>
                      <a:pt x="564" y="279"/>
                    </a:moveTo>
                    <a:cubicBezTo>
                      <a:pt x="571" y="436"/>
                      <a:pt x="452" y="569"/>
                      <a:pt x="298" y="576"/>
                    </a:cubicBezTo>
                    <a:cubicBezTo>
                      <a:pt x="144" y="583"/>
                      <a:pt x="14" y="462"/>
                      <a:pt x="7" y="305"/>
                    </a:cubicBezTo>
                    <a:cubicBezTo>
                      <a:pt x="0" y="148"/>
                      <a:pt x="119" y="14"/>
                      <a:pt x="273" y="7"/>
                    </a:cubicBezTo>
                    <a:cubicBezTo>
                      <a:pt x="427" y="0"/>
                      <a:pt x="557" y="122"/>
                      <a:pt x="564" y="279"/>
                    </a:cubicBezTo>
                    <a:close/>
                  </a:path>
                </a:pathLst>
              </a:custGeom>
              <a:solidFill>
                <a:srgbClr val="EE8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11">
                <a:extLst>
                  <a:ext uri="{FF2B5EF4-FFF2-40B4-BE49-F238E27FC236}">
                    <a16:creationId xmlns:a16="http://schemas.microsoft.com/office/drawing/2014/main" id="{7A6BE125-B80E-4C37-82A9-BA291F0DA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773"/>
                <a:ext cx="1385" cy="1510"/>
              </a:xfrm>
              <a:custGeom>
                <a:avLst/>
                <a:gdLst>
                  <a:gd name="T0" fmla="*/ 8533 w 554"/>
                  <a:gd name="T1" fmla="*/ 5069 h 566"/>
                  <a:gd name="T2" fmla="*/ 4583 w 554"/>
                  <a:gd name="T3" fmla="*/ 10575 h 566"/>
                  <a:gd name="T4" fmla="*/ 125 w 554"/>
                  <a:gd name="T5" fmla="*/ 5680 h 566"/>
                  <a:gd name="T6" fmla="*/ 4083 w 554"/>
                  <a:gd name="T7" fmla="*/ 149 h 566"/>
                  <a:gd name="T8" fmla="*/ 8533 w 554"/>
                  <a:gd name="T9" fmla="*/ 5069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4" h="566">
                    <a:moveTo>
                      <a:pt x="546" y="267"/>
                    </a:moveTo>
                    <a:cubicBezTo>
                      <a:pt x="554" y="418"/>
                      <a:pt x="441" y="548"/>
                      <a:pt x="293" y="557"/>
                    </a:cubicBezTo>
                    <a:cubicBezTo>
                      <a:pt x="144" y="566"/>
                      <a:pt x="17" y="450"/>
                      <a:pt x="8" y="299"/>
                    </a:cubicBezTo>
                    <a:cubicBezTo>
                      <a:pt x="0" y="147"/>
                      <a:pt x="113" y="17"/>
                      <a:pt x="261" y="8"/>
                    </a:cubicBezTo>
                    <a:cubicBezTo>
                      <a:pt x="410" y="0"/>
                      <a:pt x="537" y="115"/>
                      <a:pt x="546" y="267"/>
                    </a:cubicBezTo>
                    <a:close/>
                  </a:path>
                </a:pathLst>
              </a:custGeom>
              <a:solidFill>
                <a:srgbClr val="EE8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12">
                <a:extLst>
                  <a:ext uri="{FF2B5EF4-FFF2-40B4-BE49-F238E27FC236}">
                    <a16:creationId xmlns:a16="http://schemas.microsoft.com/office/drawing/2014/main" id="{14A9FC3F-6A69-432B-9959-95E408D18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795"/>
                <a:ext cx="1345" cy="1464"/>
              </a:xfrm>
              <a:custGeom>
                <a:avLst/>
                <a:gdLst>
                  <a:gd name="T0" fmla="*/ 8250 w 538"/>
                  <a:gd name="T1" fmla="*/ 4835 h 549"/>
                  <a:gd name="T2" fmla="*/ 4500 w 538"/>
                  <a:gd name="T3" fmla="*/ 10219 h 549"/>
                  <a:gd name="T4" fmla="*/ 175 w 538"/>
                  <a:gd name="T5" fmla="*/ 5576 h 549"/>
                  <a:gd name="T6" fmla="*/ 3925 w 538"/>
                  <a:gd name="T7" fmla="*/ 192 h 549"/>
                  <a:gd name="T8" fmla="*/ 8250 w 538"/>
                  <a:gd name="T9" fmla="*/ 4835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8" h="549">
                    <a:moveTo>
                      <a:pt x="528" y="255"/>
                    </a:moveTo>
                    <a:cubicBezTo>
                      <a:pt x="538" y="401"/>
                      <a:pt x="431" y="528"/>
                      <a:pt x="288" y="539"/>
                    </a:cubicBezTo>
                    <a:cubicBezTo>
                      <a:pt x="145" y="549"/>
                      <a:pt x="21" y="440"/>
                      <a:pt x="11" y="294"/>
                    </a:cubicBezTo>
                    <a:cubicBezTo>
                      <a:pt x="0" y="148"/>
                      <a:pt x="108" y="21"/>
                      <a:pt x="251" y="10"/>
                    </a:cubicBezTo>
                    <a:cubicBezTo>
                      <a:pt x="393" y="0"/>
                      <a:pt x="518" y="110"/>
                      <a:pt x="528" y="255"/>
                    </a:cubicBezTo>
                    <a:close/>
                  </a:path>
                </a:pathLst>
              </a:custGeom>
              <a:solidFill>
                <a:srgbClr val="EE8D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13">
                <a:extLst>
                  <a:ext uri="{FF2B5EF4-FFF2-40B4-BE49-F238E27FC236}">
                    <a16:creationId xmlns:a16="http://schemas.microsoft.com/office/drawing/2014/main" id="{A3EBECED-0252-4F54-A471-98CA78F3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816"/>
                <a:ext cx="1305" cy="1421"/>
              </a:xfrm>
              <a:custGeom>
                <a:avLst/>
                <a:gdLst>
                  <a:gd name="T0" fmla="*/ 7958 w 522"/>
                  <a:gd name="T1" fmla="*/ 4628 h 533"/>
                  <a:gd name="T2" fmla="*/ 4425 w 522"/>
                  <a:gd name="T3" fmla="*/ 9872 h 533"/>
                  <a:gd name="T4" fmla="*/ 188 w 522"/>
                  <a:gd name="T5" fmla="*/ 5473 h 533"/>
                  <a:gd name="T6" fmla="*/ 3738 w 522"/>
                  <a:gd name="T7" fmla="*/ 248 h 533"/>
                  <a:gd name="T8" fmla="*/ 7958 w 522"/>
                  <a:gd name="T9" fmla="*/ 4628 h 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2" h="533">
                    <a:moveTo>
                      <a:pt x="509" y="244"/>
                    </a:moveTo>
                    <a:cubicBezTo>
                      <a:pt x="522" y="384"/>
                      <a:pt x="420" y="508"/>
                      <a:pt x="283" y="521"/>
                    </a:cubicBezTo>
                    <a:cubicBezTo>
                      <a:pt x="145" y="533"/>
                      <a:pt x="24" y="429"/>
                      <a:pt x="12" y="289"/>
                    </a:cubicBezTo>
                    <a:cubicBezTo>
                      <a:pt x="0" y="149"/>
                      <a:pt x="101" y="25"/>
                      <a:pt x="239" y="13"/>
                    </a:cubicBezTo>
                    <a:cubicBezTo>
                      <a:pt x="376" y="0"/>
                      <a:pt x="497" y="104"/>
                      <a:pt x="509" y="244"/>
                    </a:cubicBezTo>
                    <a:close/>
                  </a:path>
                </a:pathLst>
              </a:custGeom>
              <a:solidFill>
                <a:srgbClr val="EE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14">
                <a:extLst>
                  <a:ext uri="{FF2B5EF4-FFF2-40B4-BE49-F238E27FC236}">
                    <a16:creationId xmlns:a16="http://schemas.microsoft.com/office/drawing/2014/main" id="{1069552C-3817-4DF0-94AC-9BAB8D3F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837"/>
                <a:ext cx="1262" cy="1379"/>
              </a:xfrm>
              <a:custGeom>
                <a:avLst/>
                <a:gdLst>
                  <a:gd name="T0" fmla="*/ 7662 w 505"/>
                  <a:gd name="T1" fmla="*/ 4417 h 517"/>
                  <a:gd name="T2" fmla="*/ 4321 w 505"/>
                  <a:gd name="T3" fmla="*/ 9528 h 517"/>
                  <a:gd name="T4" fmla="*/ 200 w 505"/>
                  <a:gd name="T5" fmla="*/ 5393 h 517"/>
                  <a:gd name="T6" fmla="*/ 3541 w 505"/>
                  <a:gd name="T7" fmla="*/ 285 h 517"/>
                  <a:gd name="T8" fmla="*/ 7662 w 505"/>
                  <a:gd name="T9" fmla="*/ 4417 h 5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517">
                    <a:moveTo>
                      <a:pt x="491" y="233"/>
                    </a:moveTo>
                    <a:cubicBezTo>
                      <a:pt x="505" y="368"/>
                      <a:pt x="409" y="488"/>
                      <a:pt x="277" y="502"/>
                    </a:cubicBezTo>
                    <a:cubicBezTo>
                      <a:pt x="145" y="517"/>
                      <a:pt x="27" y="419"/>
                      <a:pt x="13" y="284"/>
                    </a:cubicBezTo>
                    <a:cubicBezTo>
                      <a:pt x="0" y="150"/>
                      <a:pt x="95" y="29"/>
                      <a:pt x="227" y="15"/>
                    </a:cubicBezTo>
                    <a:cubicBezTo>
                      <a:pt x="359" y="0"/>
                      <a:pt x="477" y="98"/>
                      <a:pt x="491" y="233"/>
                    </a:cubicBezTo>
                    <a:close/>
                  </a:path>
                </a:pathLst>
              </a:custGeom>
              <a:solidFill>
                <a:srgbClr val="EE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15">
                <a:extLst>
                  <a:ext uri="{FF2B5EF4-FFF2-40B4-BE49-F238E27FC236}">
                    <a16:creationId xmlns:a16="http://schemas.microsoft.com/office/drawing/2014/main" id="{E74502D7-5F14-4E39-BB9C-893A15A18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861"/>
                <a:ext cx="1223" cy="1331"/>
              </a:xfrm>
              <a:custGeom>
                <a:avLst/>
                <a:gdLst>
                  <a:gd name="T0" fmla="*/ 7401 w 489"/>
                  <a:gd name="T1" fmla="*/ 4190 h 499"/>
                  <a:gd name="T2" fmla="*/ 4272 w 489"/>
                  <a:gd name="T3" fmla="*/ 9165 h 499"/>
                  <a:gd name="T4" fmla="*/ 250 w 489"/>
                  <a:gd name="T5" fmla="*/ 5279 h 499"/>
                  <a:gd name="T6" fmla="*/ 3379 w 489"/>
                  <a:gd name="T7" fmla="*/ 307 h 499"/>
                  <a:gd name="T8" fmla="*/ 7401 w 489"/>
                  <a:gd name="T9" fmla="*/ 4190 h 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9" h="499">
                    <a:moveTo>
                      <a:pt x="473" y="221"/>
                    </a:moveTo>
                    <a:cubicBezTo>
                      <a:pt x="489" y="350"/>
                      <a:pt x="399" y="467"/>
                      <a:pt x="273" y="483"/>
                    </a:cubicBezTo>
                    <a:cubicBezTo>
                      <a:pt x="147" y="499"/>
                      <a:pt x="31" y="407"/>
                      <a:pt x="16" y="278"/>
                    </a:cubicBezTo>
                    <a:cubicBezTo>
                      <a:pt x="0" y="149"/>
                      <a:pt x="90" y="32"/>
                      <a:pt x="216" y="16"/>
                    </a:cubicBezTo>
                    <a:cubicBezTo>
                      <a:pt x="343" y="0"/>
                      <a:pt x="458" y="91"/>
                      <a:pt x="473" y="221"/>
                    </a:cubicBezTo>
                    <a:close/>
                  </a:path>
                </a:pathLst>
              </a:custGeom>
              <a:solidFill>
                <a:srgbClr val="EE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16">
                <a:extLst>
                  <a:ext uri="{FF2B5EF4-FFF2-40B4-BE49-F238E27FC236}">
                    <a16:creationId xmlns:a16="http://schemas.microsoft.com/office/drawing/2014/main" id="{DF375BB5-1A48-4467-8A30-B04A95EB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883"/>
                <a:ext cx="1180" cy="1288"/>
              </a:xfrm>
              <a:custGeom>
                <a:avLst/>
                <a:gdLst>
                  <a:gd name="T0" fmla="*/ 7113 w 472"/>
                  <a:gd name="T1" fmla="*/ 3960 h 483"/>
                  <a:gd name="T2" fmla="*/ 4175 w 472"/>
                  <a:gd name="T3" fmla="*/ 8819 h 483"/>
                  <a:gd name="T4" fmla="*/ 270 w 472"/>
                  <a:gd name="T5" fmla="*/ 5176 h 483"/>
                  <a:gd name="T6" fmla="*/ 3208 w 472"/>
                  <a:gd name="T7" fmla="*/ 341 h 483"/>
                  <a:gd name="T8" fmla="*/ 7113 w 472"/>
                  <a:gd name="T9" fmla="*/ 3960 h 4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2" h="483">
                    <a:moveTo>
                      <a:pt x="455" y="209"/>
                    </a:moveTo>
                    <a:cubicBezTo>
                      <a:pt x="472" y="333"/>
                      <a:pt x="388" y="447"/>
                      <a:pt x="267" y="465"/>
                    </a:cubicBezTo>
                    <a:cubicBezTo>
                      <a:pt x="147" y="483"/>
                      <a:pt x="35" y="397"/>
                      <a:pt x="17" y="273"/>
                    </a:cubicBezTo>
                    <a:cubicBezTo>
                      <a:pt x="0" y="150"/>
                      <a:pt x="84" y="36"/>
                      <a:pt x="205" y="18"/>
                    </a:cubicBezTo>
                    <a:cubicBezTo>
                      <a:pt x="325" y="0"/>
                      <a:pt x="438" y="86"/>
                      <a:pt x="455" y="209"/>
                    </a:cubicBezTo>
                    <a:close/>
                  </a:path>
                </a:pathLst>
              </a:custGeom>
              <a:solidFill>
                <a:srgbClr val="EE90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17">
                <a:extLst>
                  <a:ext uri="{FF2B5EF4-FFF2-40B4-BE49-F238E27FC236}">
                    <a16:creationId xmlns:a16="http://schemas.microsoft.com/office/drawing/2014/main" id="{ECF37285-EDF3-41B3-ACD3-8F414E067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904"/>
                <a:ext cx="1140" cy="1243"/>
              </a:xfrm>
              <a:custGeom>
                <a:avLst/>
                <a:gdLst>
                  <a:gd name="T0" fmla="*/ 6833 w 456"/>
                  <a:gd name="T1" fmla="*/ 3756 h 466"/>
                  <a:gd name="T2" fmla="*/ 4113 w 456"/>
                  <a:gd name="T3" fmla="*/ 8482 h 466"/>
                  <a:gd name="T4" fmla="*/ 313 w 456"/>
                  <a:gd name="T5" fmla="*/ 5108 h 466"/>
                  <a:gd name="T6" fmla="*/ 3033 w 456"/>
                  <a:gd name="T7" fmla="*/ 376 h 466"/>
                  <a:gd name="T8" fmla="*/ 6833 w 456"/>
                  <a:gd name="T9" fmla="*/ 3756 h 4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6" h="466">
                    <a:moveTo>
                      <a:pt x="437" y="198"/>
                    </a:moveTo>
                    <a:cubicBezTo>
                      <a:pt x="456" y="316"/>
                      <a:pt x="378" y="427"/>
                      <a:pt x="263" y="447"/>
                    </a:cubicBezTo>
                    <a:cubicBezTo>
                      <a:pt x="148" y="466"/>
                      <a:pt x="39" y="386"/>
                      <a:pt x="20" y="269"/>
                    </a:cubicBezTo>
                    <a:cubicBezTo>
                      <a:pt x="0" y="151"/>
                      <a:pt x="78" y="39"/>
                      <a:pt x="194" y="20"/>
                    </a:cubicBezTo>
                    <a:cubicBezTo>
                      <a:pt x="309" y="0"/>
                      <a:pt x="418" y="80"/>
                      <a:pt x="437" y="198"/>
                    </a:cubicBezTo>
                    <a:close/>
                  </a:path>
                </a:pathLst>
              </a:custGeom>
              <a:solidFill>
                <a:srgbClr val="EE91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18">
                <a:extLst>
                  <a:ext uri="{FF2B5EF4-FFF2-40B4-BE49-F238E27FC236}">
                    <a16:creationId xmlns:a16="http://schemas.microsoft.com/office/drawing/2014/main" id="{805A0925-657A-4122-B6AD-1C00C7F8D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928"/>
                <a:ext cx="1100" cy="1197"/>
              </a:xfrm>
              <a:custGeom>
                <a:avLst/>
                <a:gdLst>
                  <a:gd name="T0" fmla="*/ 6550 w 440"/>
                  <a:gd name="T1" fmla="*/ 3524 h 449"/>
                  <a:gd name="T2" fmla="*/ 4033 w 440"/>
                  <a:gd name="T3" fmla="*/ 8088 h 449"/>
                  <a:gd name="T4" fmla="*/ 333 w 440"/>
                  <a:gd name="T5" fmla="*/ 4983 h 449"/>
                  <a:gd name="T6" fmla="*/ 2845 w 440"/>
                  <a:gd name="T7" fmla="*/ 397 h 449"/>
                  <a:gd name="T8" fmla="*/ 6550 w 440"/>
                  <a:gd name="T9" fmla="*/ 3524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0" h="449">
                    <a:moveTo>
                      <a:pt x="419" y="186"/>
                    </a:moveTo>
                    <a:cubicBezTo>
                      <a:pt x="440" y="298"/>
                      <a:pt x="367" y="406"/>
                      <a:pt x="258" y="427"/>
                    </a:cubicBezTo>
                    <a:cubicBezTo>
                      <a:pt x="148" y="449"/>
                      <a:pt x="42" y="375"/>
                      <a:pt x="21" y="263"/>
                    </a:cubicBezTo>
                    <a:cubicBezTo>
                      <a:pt x="0" y="150"/>
                      <a:pt x="72" y="42"/>
                      <a:pt x="182" y="21"/>
                    </a:cubicBezTo>
                    <a:cubicBezTo>
                      <a:pt x="292" y="0"/>
                      <a:pt x="398" y="73"/>
                      <a:pt x="419" y="186"/>
                    </a:cubicBezTo>
                    <a:close/>
                  </a:path>
                </a:pathLst>
              </a:custGeom>
              <a:solidFill>
                <a:srgbClr val="EE9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19">
                <a:extLst>
                  <a:ext uri="{FF2B5EF4-FFF2-40B4-BE49-F238E27FC236}">
                    <a16:creationId xmlns:a16="http://schemas.microsoft.com/office/drawing/2014/main" id="{40FE9AD2-C5B7-4FC1-9F8E-DBB90DE7A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949"/>
                <a:ext cx="1057" cy="1152"/>
              </a:xfrm>
              <a:custGeom>
                <a:avLst/>
                <a:gdLst>
                  <a:gd name="T0" fmla="*/ 6245 w 423"/>
                  <a:gd name="T1" fmla="*/ 3299 h 432"/>
                  <a:gd name="T2" fmla="*/ 3933 w 423"/>
                  <a:gd name="T3" fmla="*/ 7757 h 432"/>
                  <a:gd name="T4" fmla="*/ 342 w 423"/>
                  <a:gd name="T5" fmla="*/ 4893 h 432"/>
                  <a:gd name="T6" fmla="*/ 2654 w 423"/>
                  <a:gd name="T7" fmla="*/ 435 h 432"/>
                  <a:gd name="T8" fmla="*/ 6245 w 423"/>
                  <a:gd name="T9" fmla="*/ 3299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3" h="432">
                    <a:moveTo>
                      <a:pt x="400" y="174"/>
                    </a:moveTo>
                    <a:cubicBezTo>
                      <a:pt x="423" y="281"/>
                      <a:pt x="356" y="386"/>
                      <a:pt x="252" y="409"/>
                    </a:cubicBezTo>
                    <a:cubicBezTo>
                      <a:pt x="148" y="432"/>
                      <a:pt x="45" y="364"/>
                      <a:pt x="22" y="258"/>
                    </a:cubicBezTo>
                    <a:cubicBezTo>
                      <a:pt x="0" y="151"/>
                      <a:pt x="66" y="46"/>
                      <a:pt x="170" y="23"/>
                    </a:cubicBezTo>
                    <a:cubicBezTo>
                      <a:pt x="275" y="0"/>
                      <a:pt x="378" y="68"/>
                      <a:pt x="400" y="174"/>
                    </a:cubicBezTo>
                    <a:close/>
                  </a:path>
                </a:pathLst>
              </a:custGeom>
              <a:solidFill>
                <a:srgbClr val="EE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20">
                <a:extLst>
                  <a:ext uri="{FF2B5EF4-FFF2-40B4-BE49-F238E27FC236}">
                    <a16:creationId xmlns:a16="http://schemas.microsoft.com/office/drawing/2014/main" id="{8486ABA6-0214-4345-9651-E27FB4C71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971"/>
                <a:ext cx="1018" cy="1109"/>
              </a:xfrm>
              <a:custGeom>
                <a:avLst/>
                <a:gdLst>
                  <a:gd name="T0" fmla="*/ 5993 w 407"/>
                  <a:gd name="T1" fmla="*/ 3092 h 416"/>
                  <a:gd name="T2" fmla="*/ 3879 w 407"/>
                  <a:gd name="T3" fmla="*/ 7406 h 416"/>
                  <a:gd name="T4" fmla="*/ 395 w 407"/>
                  <a:gd name="T5" fmla="*/ 4791 h 416"/>
                  <a:gd name="T6" fmla="*/ 2501 w 407"/>
                  <a:gd name="T7" fmla="*/ 477 h 416"/>
                  <a:gd name="T8" fmla="*/ 5993 w 407"/>
                  <a:gd name="T9" fmla="*/ 3092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7" h="416">
                    <a:moveTo>
                      <a:pt x="383" y="163"/>
                    </a:moveTo>
                    <a:cubicBezTo>
                      <a:pt x="407" y="264"/>
                      <a:pt x="347" y="366"/>
                      <a:pt x="248" y="391"/>
                    </a:cubicBezTo>
                    <a:cubicBezTo>
                      <a:pt x="149" y="416"/>
                      <a:pt x="49" y="354"/>
                      <a:pt x="25" y="253"/>
                    </a:cubicBezTo>
                    <a:cubicBezTo>
                      <a:pt x="0" y="152"/>
                      <a:pt x="61" y="50"/>
                      <a:pt x="160" y="25"/>
                    </a:cubicBezTo>
                    <a:cubicBezTo>
                      <a:pt x="259" y="0"/>
                      <a:pt x="358" y="62"/>
                      <a:pt x="383" y="163"/>
                    </a:cubicBezTo>
                    <a:close/>
                  </a:path>
                </a:pathLst>
              </a:custGeom>
              <a:solidFill>
                <a:srgbClr val="EE94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21">
                <a:extLst>
                  <a:ext uri="{FF2B5EF4-FFF2-40B4-BE49-F238E27FC236}">
                    <a16:creationId xmlns:a16="http://schemas.microsoft.com/office/drawing/2014/main" id="{541EBFC7-6058-44FA-B3A7-0193B75D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995"/>
                <a:ext cx="975" cy="1061"/>
              </a:xfrm>
              <a:custGeom>
                <a:avLst/>
                <a:gdLst>
                  <a:gd name="T0" fmla="*/ 5688 w 390"/>
                  <a:gd name="T1" fmla="*/ 2863 h 398"/>
                  <a:gd name="T2" fmla="*/ 3783 w 390"/>
                  <a:gd name="T3" fmla="*/ 7051 h 398"/>
                  <a:gd name="T4" fmla="*/ 408 w 390"/>
                  <a:gd name="T5" fmla="*/ 4676 h 398"/>
                  <a:gd name="T6" fmla="*/ 2313 w 390"/>
                  <a:gd name="T7" fmla="*/ 491 h 398"/>
                  <a:gd name="T8" fmla="*/ 5688 w 390"/>
                  <a:gd name="T9" fmla="*/ 2863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8">
                    <a:moveTo>
                      <a:pt x="364" y="151"/>
                    </a:moveTo>
                    <a:cubicBezTo>
                      <a:pt x="390" y="246"/>
                      <a:pt x="336" y="345"/>
                      <a:pt x="242" y="372"/>
                    </a:cubicBezTo>
                    <a:cubicBezTo>
                      <a:pt x="149" y="398"/>
                      <a:pt x="52" y="342"/>
                      <a:pt x="26" y="247"/>
                    </a:cubicBezTo>
                    <a:cubicBezTo>
                      <a:pt x="0" y="152"/>
                      <a:pt x="55" y="53"/>
                      <a:pt x="148" y="26"/>
                    </a:cubicBezTo>
                    <a:cubicBezTo>
                      <a:pt x="241" y="0"/>
                      <a:pt x="338" y="55"/>
                      <a:pt x="364" y="151"/>
                    </a:cubicBezTo>
                    <a:close/>
                  </a:path>
                </a:pathLst>
              </a:custGeom>
              <a:solidFill>
                <a:srgbClr val="EE9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22">
                <a:extLst>
                  <a:ext uri="{FF2B5EF4-FFF2-40B4-BE49-F238E27FC236}">
                    <a16:creationId xmlns:a16="http://schemas.microsoft.com/office/drawing/2014/main" id="{F455AD75-848F-4F94-B600-02C4569A9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016"/>
                <a:ext cx="933" cy="1019"/>
              </a:xfrm>
              <a:custGeom>
                <a:avLst/>
                <a:gdLst>
                  <a:gd name="T0" fmla="*/ 5413 w 373"/>
                  <a:gd name="T1" fmla="*/ 2641 h 382"/>
                  <a:gd name="T2" fmla="*/ 3709 w 373"/>
                  <a:gd name="T3" fmla="*/ 6704 h 382"/>
                  <a:gd name="T4" fmla="*/ 425 w 373"/>
                  <a:gd name="T5" fmla="*/ 4596 h 382"/>
                  <a:gd name="T6" fmla="*/ 2126 w 373"/>
                  <a:gd name="T7" fmla="*/ 534 h 382"/>
                  <a:gd name="T8" fmla="*/ 5413 w 373"/>
                  <a:gd name="T9" fmla="*/ 2641 h 3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3" h="382">
                    <a:moveTo>
                      <a:pt x="346" y="139"/>
                    </a:moveTo>
                    <a:cubicBezTo>
                      <a:pt x="373" y="229"/>
                      <a:pt x="325" y="325"/>
                      <a:pt x="237" y="353"/>
                    </a:cubicBezTo>
                    <a:cubicBezTo>
                      <a:pt x="149" y="382"/>
                      <a:pt x="55" y="332"/>
                      <a:pt x="27" y="242"/>
                    </a:cubicBezTo>
                    <a:cubicBezTo>
                      <a:pt x="0" y="152"/>
                      <a:pt x="48" y="57"/>
                      <a:pt x="136" y="28"/>
                    </a:cubicBezTo>
                    <a:cubicBezTo>
                      <a:pt x="224" y="0"/>
                      <a:pt x="318" y="50"/>
                      <a:pt x="346" y="139"/>
                    </a:cubicBezTo>
                    <a:close/>
                  </a:path>
                </a:pathLst>
              </a:custGeom>
              <a:solidFill>
                <a:srgbClr val="EF9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23">
                <a:extLst>
                  <a:ext uri="{FF2B5EF4-FFF2-40B4-BE49-F238E27FC236}">
                    <a16:creationId xmlns:a16="http://schemas.microsoft.com/office/drawing/2014/main" id="{96A86FD9-EC0F-4443-9EEC-CB5ED1DC2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037"/>
                <a:ext cx="895" cy="974"/>
              </a:xfrm>
              <a:custGeom>
                <a:avLst/>
                <a:gdLst>
                  <a:gd name="T0" fmla="*/ 5125 w 358"/>
                  <a:gd name="T1" fmla="*/ 2436 h 365"/>
                  <a:gd name="T2" fmla="*/ 3625 w 358"/>
                  <a:gd name="T3" fmla="*/ 6367 h 365"/>
                  <a:gd name="T4" fmla="*/ 470 w 358"/>
                  <a:gd name="T5" fmla="*/ 4499 h 365"/>
                  <a:gd name="T6" fmla="*/ 1958 w 358"/>
                  <a:gd name="T7" fmla="*/ 568 h 365"/>
                  <a:gd name="T8" fmla="*/ 5125 w 358"/>
                  <a:gd name="T9" fmla="*/ 2436 h 3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8" h="365">
                    <a:moveTo>
                      <a:pt x="328" y="128"/>
                    </a:moveTo>
                    <a:cubicBezTo>
                      <a:pt x="358" y="212"/>
                      <a:pt x="315" y="305"/>
                      <a:pt x="232" y="335"/>
                    </a:cubicBezTo>
                    <a:cubicBezTo>
                      <a:pt x="150" y="365"/>
                      <a:pt x="59" y="321"/>
                      <a:pt x="30" y="237"/>
                    </a:cubicBezTo>
                    <a:cubicBezTo>
                      <a:pt x="0" y="153"/>
                      <a:pt x="43" y="60"/>
                      <a:pt x="125" y="30"/>
                    </a:cubicBezTo>
                    <a:cubicBezTo>
                      <a:pt x="208" y="0"/>
                      <a:pt x="299" y="44"/>
                      <a:pt x="328" y="128"/>
                    </a:cubicBezTo>
                    <a:close/>
                  </a:path>
                </a:pathLst>
              </a:custGeom>
              <a:solidFill>
                <a:srgbClr val="EF9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24">
                <a:extLst>
                  <a:ext uri="{FF2B5EF4-FFF2-40B4-BE49-F238E27FC236}">
                    <a16:creationId xmlns:a16="http://schemas.microsoft.com/office/drawing/2014/main" id="{F7FCB647-325A-4A42-B20A-588C015F5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061"/>
                <a:ext cx="852" cy="928"/>
              </a:xfrm>
              <a:custGeom>
                <a:avLst/>
                <a:gdLst>
                  <a:gd name="T0" fmla="*/ 4837 w 341"/>
                  <a:gd name="T1" fmla="*/ 2197 h 348"/>
                  <a:gd name="T2" fmla="*/ 3540 w 341"/>
                  <a:gd name="T3" fmla="*/ 5995 h 348"/>
                  <a:gd name="T4" fmla="*/ 480 w 341"/>
                  <a:gd name="T5" fmla="*/ 4381 h 348"/>
                  <a:gd name="T6" fmla="*/ 1779 w 341"/>
                  <a:gd name="T7" fmla="*/ 589 h 348"/>
                  <a:gd name="T8" fmla="*/ 4837 w 341"/>
                  <a:gd name="T9" fmla="*/ 2197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1" h="348">
                    <a:moveTo>
                      <a:pt x="310" y="116"/>
                    </a:moveTo>
                    <a:cubicBezTo>
                      <a:pt x="341" y="194"/>
                      <a:pt x="304" y="284"/>
                      <a:pt x="227" y="316"/>
                    </a:cubicBezTo>
                    <a:cubicBezTo>
                      <a:pt x="150" y="348"/>
                      <a:pt x="62" y="310"/>
                      <a:pt x="31" y="231"/>
                    </a:cubicBezTo>
                    <a:cubicBezTo>
                      <a:pt x="0" y="153"/>
                      <a:pt x="37" y="63"/>
                      <a:pt x="114" y="31"/>
                    </a:cubicBezTo>
                    <a:cubicBezTo>
                      <a:pt x="191" y="0"/>
                      <a:pt x="278" y="37"/>
                      <a:pt x="310" y="116"/>
                    </a:cubicBezTo>
                    <a:close/>
                  </a:path>
                </a:pathLst>
              </a:custGeom>
              <a:solidFill>
                <a:srgbClr val="EF9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25">
                <a:extLst>
                  <a:ext uri="{FF2B5EF4-FFF2-40B4-BE49-F238E27FC236}">
                    <a16:creationId xmlns:a16="http://schemas.microsoft.com/office/drawing/2014/main" id="{81154FF2-F238-44B2-A314-29AA0FDD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083"/>
                <a:ext cx="813" cy="882"/>
              </a:xfrm>
              <a:custGeom>
                <a:avLst/>
                <a:gdLst>
                  <a:gd name="T0" fmla="*/ 4568 w 325"/>
                  <a:gd name="T1" fmla="*/ 1988 h 331"/>
                  <a:gd name="T2" fmla="*/ 3472 w 325"/>
                  <a:gd name="T3" fmla="*/ 5638 h 331"/>
                  <a:gd name="T4" fmla="*/ 520 w 325"/>
                  <a:gd name="T5" fmla="*/ 4295 h 331"/>
                  <a:gd name="T6" fmla="*/ 1613 w 325"/>
                  <a:gd name="T7" fmla="*/ 645 h 331"/>
                  <a:gd name="T8" fmla="*/ 4568 w 325"/>
                  <a:gd name="T9" fmla="*/ 1988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31">
                    <a:moveTo>
                      <a:pt x="292" y="105"/>
                    </a:moveTo>
                    <a:cubicBezTo>
                      <a:pt x="325" y="178"/>
                      <a:pt x="294" y="264"/>
                      <a:pt x="222" y="298"/>
                    </a:cubicBezTo>
                    <a:cubicBezTo>
                      <a:pt x="151" y="331"/>
                      <a:pt x="66" y="300"/>
                      <a:pt x="33" y="227"/>
                    </a:cubicBezTo>
                    <a:cubicBezTo>
                      <a:pt x="0" y="154"/>
                      <a:pt x="32" y="67"/>
                      <a:pt x="103" y="34"/>
                    </a:cubicBezTo>
                    <a:cubicBezTo>
                      <a:pt x="174" y="0"/>
                      <a:pt x="259" y="32"/>
                      <a:pt x="292" y="105"/>
                    </a:cubicBezTo>
                    <a:close/>
                  </a:path>
                </a:pathLst>
              </a:custGeom>
              <a:solidFill>
                <a:srgbClr val="EF99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26">
                <a:extLst>
                  <a:ext uri="{FF2B5EF4-FFF2-40B4-BE49-F238E27FC236}">
                    <a16:creationId xmlns:a16="http://schemas.microsoft.com/office/drawing/2014/main" id="{14C2BE0E-8846-4427-96EB-DB9F55EF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104"/>
                <a:ext cx="770" cy="840"/>
              </a:xfrm>
              <a:custGeom>
                <a:avLst/>
                <a:gdLst>
                  <a:gd name="T0" fmla="*/ 4283 w 308"/>
                  <a:gd name="T1" fmla="*/ 1763 h 315"/>
                  <a:gd name="T2" fmla="*/ 3395 w 308"/>
                  <a:gd name="T3" fmla="*/ 5291 h 315"/>
                  <a:gd name="T4" fmla="*/ 550 w 308"/>
                  <a:gd name="T5" fmla="*/ 4211 h 315"/>
                  <a:gd name="T6" fmla="*/ 1425 w 308"/>
                  <a:gd name="T7" fmla="*/ 683 h 315"/>
                  <a:gd name="T8" fmla="*/ 4283 w 308"/>
                  <a:gd name="T9" fmla="*/ 1763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315">
                    <a:moveTo>
                      <a:pt x="274" y="93"/>
                    </a:moveTo>
                    <a:cubicBezTo>
                      <a:pt x="308" y="161"/>
                      <a:pt x="283" y="244"/>
                      <a:pt x="217" y="279"/>
                    </a:cubicBezTo>
                    <a:cubicBezTo>
                      <a:pt x="151" y="315"/>
                      <a:pt x="69" y="289"/>
                      <a:pt x="35" y="222"/>
                    </a:cubicBezTo>
                    <a:cubicBezTo>
                      <a:pt x="0" y="154"/>
                      <a:pt x="25" y="71"/>
                      <a:pt x="91" y="36"/>
                    </a:cubicBezTo>
                    <a:cubicBezTo>
                      <a:pt x="157" y="0"/>
                      <a:pt x="239" y="26"/>
                      <a:pt x="274" y="93"/>
                    </a:cubicBezTo>
                    <a:close/>
                  </a:path>
                </a:pathLst>
              </a:custGeom>
              <a:solidFill>
                <a:srgbClr val="EF9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27">
                <a:extLst>
                  <a:ext uri="{FF2B5EF4-FFF2-40B4-BE49-F238E27FC236}">
                    <a16:creationId xmlns:a16="http://schemas.microsoft.com/office/drawing/2014/main" id="{28961218-B97C-4A10-A352-6196D148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25"/>
                <a:ext cx="728" cy="795"/>
              </a:xfrm>
              <a:custGeom>
                <a:avLst/>
                <a:gdLst>
                  <a:gd name="T0" fmla="*/ 3993 w 291"/>
                  <a:gd name="T1" fmla="*/ 1558 h 298"/>
                  <a:gd name="T2" fmla="*/ 3317 w 291"/>
                  <a:gd name="T3" fmla="*/ 4954 h 298"/>
                  <a:gd name="T4" fmla="*/ 563 w 291"/>
                  <a:gd name="T5" fmla="*/ 4122 h 298"/>
                  <a:gd name="T6" fmla="*/ 1251 w 291"/>
                  <a:gd name="T7" fmla="*/ 718 h 298"/>
                  <a:gd name="T8" fmla="*/ 3993 w 291"/>
                  <a:gd name="T9" fmla="*/ 1558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1" h="298">
                    <a:moveTo>
                      <a:pt x="255" y="82"/>
                    </a:moveTo>
                    <a:cubicBezTo>
                      <a:pt x="291" y="144"/>
                      <a:pt x="272" y="224"/>
                      <a:pt x="212" y="261"/>
                    </a:cubicBezTo>
                    <a:cubicBezTo>
                      <a:pt x="151" y="298"/>
                      <a:pt x="73" y="279"/>
                      <a:pt x="36" y="217"/>
                    </a:cubicBezTo>
                    <a:cubicBezTo>
                      <a:pt x="0" y="155"/>
                      <a:pt x="19" y="75"/>
                      <a:pt x="80" y="38"/>
                    </a:cubicBezTo>
                    <a:cubicBezTo>
                      <a:pt x="140" y="0"/>
                      <a:pt x="219" y="20"/>
                      <a:pt x="255" y="82"/>
                    </a:cubicBezTo>
                    <a:close/>
                  </a:path>
                </a:pathLst>
              </a:custGeom>
              <a:solidFill>
                <a:srgbClr val="EF9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28">
                <a:extLst>
                  <a:ext uri="{FF2B5EF4-FFF2-40B4-BE49-F238E27FC236}">
                    <a16:creationId xmlns:a16="http://schemas.microsoft.com/office/drawing/2014/main" id="{B4668329-446D-44D1-A616-315B4564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149"/>
                <a:ext cx="690" cy="750"/>
              </a:xfrm>
              <a:custGeom>
                <a:avLst/>
                <a:gdLst>
                  <a:gd name="T0" fmla="*/ 3708 w 276"/>
                  <a:gd name="T1" fmla="*/ 1332 h 281"/>
                  <a:gd name="T2" fmla="*/ 3238 w 276"/>
                  <a:gd name="T3" fmla="*/ 4601 h 281"/>
                  <a:gd name="T4" fmla="*/ 595 w 276"/>
                  <a:gd name="T5" fmla="*/ 4012 h 281"/>
                  <a:gd name="T6" fmla="*/ 1083 w 276"/>
                  <a:gd name="T7" fmla="*/ 742 h 281"/>
                  <a:gd name="T8" fmla="*/ 3708 w 276"/>
                  <a:gd name="T9" fmla="*/ 1332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6" h="281">
                    <a:moveTo>
                      <a:pt x="237" y="70"/>
                    </a:moveTo>
                    <a:cubicBezTo>
                      <a:pt x="276" y="126"/>
                      <a:pt x="262" y="203"/>
                      <a:pt x="207" y="242"/>
                    </a:cubicBezTo>
                    <a:cubicBezTo>
                      <a:pt x="152" y="281"/>
                      <a:pt x="77" y="267"/>
                      <a:pt x="38" y="211"/>
                    </a:cubicBezTo>
                    <a:cubicBezTo>
                      <a:pt x="0" y="155"/>
                      <a:pt x="14" y="78"/>
                      <a:pt x="69" y="39"/>
                    </a:cubicBezTo>
                    <a:cubicBezTo>
                      <a:pt x="124" y="0"/>
                      <a:pt x="199" y="14"/>
                      <a:pt x="237" y="70"/>
                    </a:cubicBezTo>
                    <a:close/>
                  </a:path>
                </a:pathLst>
              </a:custGeom>
              <a:solidFill>
                <a:srgbClr val="EF9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29">
                <a:extLst>
                  <a:ext uri="{FF2B5EF4-FFF2-40B4-BE49-F238E27FC236}">
                    <a16:creationId xmlns:a16="http://schemas.microsoft.com/office/drawing/2014/main" id="{9BCEF946-9C4A-42CB-841A-845E459E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171"/>
                <a:ext cx="647" cy="704"/>
              </a:xfrm>
              <a:custGeom>
                <a:avLst/>
                <a:gdLst>
                  <a:gd name="T0" fmla="*/ 3412 w 259"/>
                  <a:gd name="T1" fmla="*/ 1101 h 264"/>
                  <a:gd name="T2" fmla="*/ 3153 w 259"/>
                  <a:gd name="T3" fmla="*/ 4245 h 264"/>
                  <a:gd name="T4" fmla="*/ 625 w 259"/>
                  <a:gd name="T5" fmla="*/ 3904 h 264"/>
                  <a:gd name="T6" fmla="*/ 887 w 259"/>
                  <a:gd name="T7" fmla="*/ 776 h 264"/>
                  <a:gd name="T8" fmla="*/ 3412 w 259"/>
                  <a:gd name="T9" fmla="*/ 1101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64">
                    <a:moveTo>
                      <a:pt x="219" y="58"/>
                    </a:moveTo>
                    <a:cubicBezTo>
                      <a:pt x="259" y="109"/>
                      <a:pt x="251" y="183"/>
                      <a:pt x="202" y="224"/>
                    </a:cubicBezTo>
                    <a:cubicBezTo>
                      <a:pt x="152" y="264"/>
                      <a:pt x="80" y="257"/>
                      <a:pt x="40" y="206"/>
                    </a:cubicBezTo>
                    <a:cubicBezTo>
                      <a:pt x="0" y="156"/>
                      <a:pt x="8" y="82"/>
                      <a:pt x="57" y="41"/>
                    </a:cubicBezTo>
                    <a:cubicBezTo>
                      <a:pt x="107" y="0"/>
                      <a:pt x="179" y="8"/>
                      <a:pt x="219" y="58"/>
                    </a:cubicBezTo>
                    <a:close/>
                  </a:path>
                </a:pathLst>
              </a:custGeom>
              <a:solidFill>
                <a:srgbClr val="EF9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30">
                <a:extLst>
                  <a:ext uri="{FF2B5EF4-FFF2-40B4-BE49-F238E27FC236}">
                    <a16:creationId xmlns:a16="http://schemas.microsoft.com/office/drawing/2014/main" id="{2F1BED9E-DF41-46FF-92AF-6DDAD680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192"/>
                <a:ext cx="605" cy="661"/>
              </a:xfrm>
              <a:custGeom>
                <a:avLst/>
                <a:gdLst>
                  <a:gd name="T0" fmla="*/ 3125 w 242"/>
                  <a:gd name="T1" fmla="*/ 888 h 248"/>
                  <a:gd name="T2" fmla="*/ 3063 w 242"/>
                  <a:gd name="T3" fmla="*/ 3878 h 248"/>
                  <a:gd name="T4" fmla="*/ 645 w 242"/>
                  <a:gd name="T5" fmla="*/ 3809 h 248"/>
                  <a:gd name="T6" fmla="*/ 708 w 242"/>
                  <a:gd name="T7" fmla="*/ 818 h 248"/>
                  <a:gd name="T8" fmla="*/ 3125 w 242"/>
                  <a:gd name="T9" fmla="*/ 888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2" h="248">
                    <a:moveTo>
                      <a:pt x="200" y="47"/>
                    </a:moveTo>
                    <a:cubicBezTo>
                      <a:pt x="242" y="92"/>
                      <a:pt x="240" y="163"/>
                      <a:pt x="196" y="205"/>
                    </a:cubicBezTo>
                    <a:cubicBezTo>
                      <a:pt x="152" y="248"/>
                      <a:pt x="83" y="246"/>
                      <a:pt x="41" y="201"/>
                    </a:cubicBezTo>
                    <a:cubicBezTo>
                      <a:pt x="0" y="156"/>
                      <a:pt x="1" y="85"/>
                      <a:pt x="45" y="43"/>
                    </a:cubicBezTo>
                    <a:cubicBezTo>
                      <a:pt x="89" y="0"/>
                      <a:pt x="159" y="2"/>
                      <a:pt x="200" y="47"/>
                    </a:cubicBezTo>
                    <a:close/>
                  </a:path>
                </a:pathLst>
              </a:custGeom>
              <a:solidFill>
                <a:srgbClr val="EF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31">
                <a:extLst>
                  <a:ext uri="{FF2B5EF4-FFF2-40B4-BE49-F238E27FC236}">
                    <a16:creationId xmlns:a16="http://schemas.microsoft.com/office/drawing/2014/main" id="{AC76B8B3-D041-4D98-9156-618D1138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205"/>
                <a:ext cx="585" cy="638"/>
              </a:xfrm>
              <a:custGeom>
                <a:avLst/>
                <a:gdLst>
                  <a:gd name="T0" fmla="*/ 2925 w 234"/>
                  <a:gd name="T1" fmla="*/ 742 h 239"/>
                  <a:gd name="T2" fmla="*/ 3063 w 234"/>
                  <a:gd name="T3" fmla="*/ 3612 h 239"/>
                  <a:gd name="T4" fmla="*/ 750 w 234"/>
                  <a:gd name="T5" fmla="*/ 3783 h 239"/>
                  <a:gd name="T6" fmla="*/ 613 w 234"/>
                  <a:gd name="T7" fmla="*/ 913 h 239"/>
                  <a:gd name="T8" fmla="*/ 2925 w 234"/>
                  <a:gd name="T9" fmla="*/ 742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9">
                    <a:moveTo>
                      <a:pt x="187" y="39"/>
                    </a:moveTo>
                    <a:cubicBezTo>
                      <a:pt x="230" y="78"/>
                      <a:pt x="234" y="146"/>
                      <a:pt x="196" y="190"/>
                    </a:cubicBezTo>
                    <a:cubicBezTo>
                      <a:pt x="157" y="235"/>
                      <a:pt x="91" y="239"/>
                      <a:pt x="48" y="199"/>
                    </a:cubicBezTo>
                    <a:cubicBezTo>
                      <a:pt x="4" y="160"/>
                      <a:pt x="0" y="92"/>
                      <a:pt x="39" y="48"/>
                    </a:cubicBezTo>
                    <a:cubicBezTo>
                      <a:pt x="77" y="4"/>
                      <a:pt x="143" y="0"/>
                      <a:pt x="187" y="39"/>
                    </a:cubicBezTo>
                    <a:close/>
                  </a:path>
                </a:pathLst>
              </a:custGeom>
              <a:solidFill>
                <a:srgbClr val="EF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32">
                <a:extLst>
                  <a:ext uri="{FF2B5EF4-FFF2-40B4-BE49-F238E27FC236}">
                    <a16:creationId xmlns:a16="http://schemas.microsoft.com/office/drawing/2014/main" id="{BB1028F3-E90F-4E85-B905-72CEB3DD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211"/>
                <a:ext cx="573" cy="624"/>
              </a:xfrm>
              <a:custGeom>
                <a:avLst/>
                <a:gdLst>
                  <a:gd name="T0" fmla="*/ 2722 w 229"/>
                  <a:gd name="T1" fmla="*/ 648 h 234"/>
                  <a:gd name="T2" fmla="*/ 3068 w 229"/>
                  <a:gd name="T3" fmla="*/ 3379 h 234"/>
                  <a:gd name="T4" fmla="*/ 863 w 229"/>
                  <a:gd name="T5" fmla="*/ 3789 h 234"/>
                  <a:gd name="T6" fmla="*/ 520 w 229"/>
                  <a:gd name="T7" fmla="*/ 1059 h 234"/>
                  <a:gd name="T8" fmla="*/ 2722 w 229"/>
                  <a:gd name="T9" fmla="*/ 648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234">
                    <a:moveTo>
                      <a:pt x="174" y="34"/>
                    </a:moveTo>
                    <a:cubicBezTo>
                      <a:pt x="219" y="67"/>
                      <a:pt x="229" y="132"/>
                      <a:pt x="196" y="178"/>
                    </a:cubicBezTo>
                    <a:cubicBezTo>
                      <a:pt x="163" y="224"/>
                      <a:pt x="100" y="234"/>
                      <a:pt x="55" y="200"/>
                    </a:cubicBezTo>
                    <a:cubicBezTo>
                      <a:pt x="10" y="167"/>
                      <a:pt x="0" y="102"/>
                      <a:pt x="33" y="56"/>
                    </a:cubicBezTo>
                    <a:cubicBezTo>
                      <a:pt x="66" y="10"/>
                      <a:pt x="129" y="0"/>
                      <a:pt x="174" y="34"/>
                    </a:cubicBezTo>
                    <a:close/>
                  </a:path>
                </a:pathLst>
              </a:custGeom>
              <a:solidFill>
                <a:srgbClr val="EF9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33">
                <a:extLst>
                  <a:ext uri="{FF2B5EF4-FFF2-40B4-BE49-F238E27FC236}">
                    <a16:creationId xmlns:a16="http://schemas.microsoft.com/office/drawing/2014/main" id="{F3FD6513-3950-4C96-AFF1-13C24885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216"/>
                <a:ext cx="560" cy="613"/>
              </a:xfrm>
              <a:custGeom>
                <a:avLst/>
                <a:gdLst>
                  <a:gd name="T0" fmla="*/ 2533 w 224"/>
                  <a:gd name="T1" fmla="*/ 533 h 230"/>
                  <a:gd name="T2" fmla="*/ 3083 w 224"/>
                  <a:gd name="T3" fmla="*/ 3140 h 230"/>
                  <a:gd name="T4" fmla="*/ 970 w 224"/>
                  <a:gd name="T5" fmla="*/ 3822 h 230"/>
                  <a:gd name="T6" fmla="*/ 425 w 224"/>
                  <a:gd name="T7" fmla="*/ 1215 h 230"/>
                  <a:gd name="T8" fmla="*/ 2533 w 224"/>
                  <a:gd name="T9" fmla="*/ 533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30">
                    <a:moveTo>
                      <a:pt x="162" y="28"/>
                    </a:moveTo>
                    <a:cubicBezTo>
                      <a:pt x="209" y="56"/>
                      <a:pt x="224" y="118"/>
                      <a:pt x="197" y="166"/>
                    </a:cubicBezTo>
                    <a:cubicBezTo>
                      <a:pt x="169" y="214"/>
                      <a:pt x="109" y="230"/>
                      <a:pt x="62" y="202"/>
                    </a:cubicBezTo>
                    <a:cubicBezTo>
                      <a:pt x="15" y="174"/>
                      <a:pt x="0" y="112"/>
                      <a:pt x="27" y="64"/>
                    </a:cubicBezTo>
                    <a:cubicBezTo>
                      <a:pt x="55" y="16"/>
                      <a:pt x="115" y="0"/>
                      <a:pt x="162" y="28"/>
                    </a:cubicBezTo>
                    <a:close/>
                  </a:path>
                </a:pathLst>
              </a:custGeom>
              <a:solidFill>
                <a:srgbClr val="EFA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34">
                <a:extLst>
                  <a:ext uri="{FF2B5EF4-FFF2-40B4-BE49-F238E27FC236}">
                    <a16:creationId xmlns:a16="http://schemas.microsoft.com/office/drawing/2014/main" id="{F220F7C1-4106-4E5C-B5DD-2CEB9A262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224"/>
                <a:ext cx="548" cy="597"/>
              </a:xfrm>
              <a:custGeom>
                <a:avLst/>
                <a:gdLst>
                  <a:gd name="T0" fmla="*/ 2335 w 219"/>
                  <a:gd name="T1" fmla="*/ 418 h 224"/>
                  <a:gd name="T2" fmla="*/ 3088 w 219"/>
                  <a:gd name="T3" fmla="*/ 2897 h 224"/>
                  <a:gd name="T4" fmla="*/ 1096 w 219"/>
                  <a:gd name="T5" fmla="*/ 3822 h 224"/>
                  <a:gd name="T6" fmla="*/ 333 w 219"/>
                  <a:gd name="T7" fmla="*/ 1343 h 224"/>
                  <a:gd name="T8" fmla="*/ 2335 w 219"/>
                  <a:gd name="T9" fmla="*/ 418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224">
                    <a:moveTo>
                      <a:pt x="149" y="22"/>
                    </a:moveTo>
                    <a:cubicBezTo>
                      <a:pt x="198" y="44"/>
                      <a:pt x="219" y="103"/>
                      <a:pt x="197" y="153"/>
                    </a:cubicBezTo>
                    <a:cubicBezTo>
                      <a:pt x="175" y="202"/>
                      <a:pt x="118" y="224"/>
                      <a:pt x="70" y="202"/>
                    </a:cubicBezTo>
                    <a:cubicBezTo>
                      <a:pt x="21" y="179"/>
                      <a:pt x="0" y="121"/>
                      <a:pt x="21" y="71"/>
                    </a:cubicBezTo>
                    <a:cubicBezTo>
                      <a:pt x="43" y="22"/>
                      <a:pt x="101" y="0"/>
                      <a:pt x="149" y="22"/>
                    </a:cubicBezTo>
                    <a:close/>
                  </a:path>
                </a:pathLst>
              </a:custGeom>
              <a:solidFill>
                <a:srgbClr val="EFA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35">
                <a:extLst>
                  <a:ext uri="{FF2B5EF4-FFF2-40B4-BE49-F238E27FC236}">
                    <a16:creationId xmlns:a16="http://schemas.microsoft.com/office/drawing/2014/main" id="{513CEB2F-1AF9-4A23-B403-0F9F1505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229"/>
                <a:ext cx="537" cy="587"/>
              </a:xfrm>
              <a:custGeom>
                <a:avLst/>
                <a:gdLst>
                  <a:gd name="T0" fmla="*/ 2153 w 215"/>
                  <a:gd name="T1" fmla="*/ 320 h 220"/>
                  <a:gd name="T2" fmla="*/ 3100 w 215"/>
                  <a:gd name="T3" fmla="*/ 2663 h 220"/>
                  <a:gd name="T4" fmla="*/ 1216 w 215"/>
                  <a:gd name="T5" fmla="*/ 3858 h 220"/>
                  <a:gd name="T6" fmla="*/ 262 w 215"/>
                  <a:gd name="T7" fmla="*/ 1502 h 220"/>
                  <a:gd name="T8" fmla="*/ 2153 w 215"/>
                  <a:gd name="T9" fmla="*/ 320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20">
                    <a:moveTo>
                      <a:pt x="138" y="17"/>
                    </a:moveTo>
                    <a:cubicBezTo>
                      <a:pt x="188" y="34"/>
                      <a:pt x="215" y="89"/>
                      <a:pt x="199" y="140"/>
                    </a:cubicBezTo>
                    <a:cubicBezTo>
                      <a:pt x="182" y="192"/>
                      <a:pt x="128" y="220"/>
                      <a:pt x="78" y="203"/>
                    </a:cubicBezTo>
                    <a:cubicBezTo>
                      <a:pt x="28" y="186"/>
                      <a:pt x="0" y="131"/>
                      <a:pt x="17" y="79"/>
                    </a:cubicBezTo>
                    <a:cubicBezTo>
                      <a:pt x="33" y="28"/>
                      <a:pt x="87" y="0"/>
                      <a:pt x="138" y="17"/>
                    </a:cubicBezTo>
                    <a:close/>
                  </a:path>
                </a:pathLst>
              </a:custGeom>
              <a:solidFill>
                <a:srgbClr val="EFA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36">
                <a:extLst>
                  <a:ext uri="{FF2B5EF4-FFF2-40B4-BE49-F238E27FC236}">
                    <a16:creationId xmlns:a16="http://schemas.microsoft.com/office/drawing/2014/main" id="{58F1D967-AC66-483F-A240-D0A7F2428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235"/>
                <a:ext cx="527" cy="573"/>
              </a:xfrm>
              <a:custGeom>
                <a:avLst/>
                <a:gdLst>
                  <a:gd name="T0" fmla="*/ 1946 w 211"/>
                  <a:gd name="T1" fmla="*/ 205 h 215"/>
                  <a:gd name="T2" fmla="*/ 3120 w 211"/>
                  <a:gd name="T3" fmla="*/ 2423 h 215"/>
                  <a:gd name="T4" fmla="*/ 1321 w 211"/>
                  <a:gd name="T5" fmla="*/ 3864 h 215"/>
                  <a:gd name="T6" fmla="*/ 167 w 211"/>
                  <a:gd name="T7" fmla="*/ 1647 h 215"/>
                  <a:gd name="T8" fmla="*/ 1946 w 211"/>
                  <a:gd name="T9" fmla="*/ 205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215">
                    <a:moveTo>
                      <a:pt x="125" y="11"/>
                    </a:moveTo>
                    <a:cubicBezTo>
                      <a:pt x="177" y="23"/>
                      <a:pt x="211" y="75"/>
                      <a:pt x="200" y="128"/>
                    </a:cubicBezTo>
                    <a:cubicBezTo>
                      <a:pt x="189" y="181"/>
                      <a:pt x="137" y="215"/>
                      <a:pt x="85" y="204"/>
                    </a:cubicBezTo>
                    <a:cubicBezTo>
                      <a:pt x="33" y="193"/>
                      <a:pt x="0" y="141"/>
                      <a:pt x="11" y="87"/>
                    </a:cubicBezTo>
                    <a:cubicBezTo>
                      <a:pt x="22" y="34"/>
                      <a:pt x="73" y="0"/>
                      <a:pt x="125" y="11"/>
                    </a:cubicBezTo>
                    <a:close/>
                  </a:path>
                </a:pathLst>
              </a:custGeom>
              <a:solidFill>
                <a:srgbClr val="EFA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37">
                <a:extLst>
                  <a:ext uri="{FF2B5EF4-FFF2-40B4-BE49-F238E27FC236}">
                    <a16:creationId xmlns:a16="http://schemas.microsoft.com/office/drawing/2014/main" id="{814C88D5-2B83-460A-91A0-20C4D242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243"/>
                <a:ext cx="515" cy="560"/>
              </a:xfrm>
              <a:custGeom>
                <a:avLst/>
                <a:gdLst>
                  <a:gd name="T0" fmla="*/ 1770 w 206"/>
                  <a:gd name="T1" fmla="*/ 93 h 210"/>
                  <a:gd name="T2" fmla="*/ 3125 w 206"/>
                  <a:gd name="T3" fmla="*/ 2184 h 210"/>
                  <a:gd name="T4" fmla="*/ 1458 w 206"/>
                  <a:gd name="T5" fmla="*/ 3869 h 210"/>
                  <a:gd name="T6" fmla="*/ 83 w 206"/>
                  <a:gd name="T7" fmla="*/ 1784 h 210"/>
                  <a:gd name="T8" fmla="*/ 1770 w 206"/>
                  <a:gd name="T9" fmla="*/ 93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113" y="5"/>
                    </a:moveTo>
                    <a:cubicBezTo>
                      <a:pt x="166" y="11"/>
                      <a:pt x="206" y="60"/>
                      <a:pt x="200" y="115"/>
                    </a:cubicBezTo>
                    <a:cubicBezTo>
                      <a:pt x="195" y="170"/>
                      <a:pt x="147" y="210"/>
                      <a:pt x="93" y="204"/>
                    </a:cubicBezTo>
                    <a:cubicBezTo>
                      <a:pt x="39" y="198"/>
                      <a:pt x="0" y="149"/>
                      <a:pt x="5" y="94"/>
                    </a:cubicBezTo>
                    <a:cubicBezTo>
                      <a:pt x="11" y="40"/>
                      <a:pt x="59" y="0"/>
                      <a:pt x="113" y="5"/>
                    </a:cubicBezTo>
                    <a:close/>
                  </a:path>
                </a:pathLst>
              </a:custGeom>
              <a:solidFill>
                <a:srgbClr val="EFA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Oval 38">
                <a:extLst>
                  <a:ext uri="{FF2B5EF4-FFF2-40B4-BE49-F238E27FC236}">
                    <a16:creationId xmlns:a16="http://schemas.microsoft.com/office/drawing/2014/main" id="{3E29C3D7-18D6-4F2D-B719-6180170C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2248"/>
                <a:ext cx="502" cy="547"/>
              </a:xfrm>
              <a:prstGeom prst="ellipse">
                <a:avLst/>
              </a:prstGeom>
              <a:solidFill>
                <a:srgbClr val="EFA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58" name="Oval 39">
                <a:extLst>
                  <a:ext uri="{FF2B5EF4-FFF2-40B4-BE49-F238E27FC236}">
                    <a16:creationId xmlns:a16="http://schemas.microsoft.com/office/drawing/2014/main" id="{BBD01D66-BFF0-4094-8171-89AB4931C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429"/>
                <a:ext cx="185" cy="200"/>
              </a:xfrm>
              <a:prstGeom prst="ellipse">
                <a:avLst/>
              </a:prstGeom>
              <a:solidFill>
                <a:srgbClr val="FED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59" name="Freeform 40">
                <a:extLst>
                  <a:ext uri="{FF2B5EF4-FFF2-40B4-BE49-F238E27FC236}">
                    <a16:creationId xmlns:a16="http://schemas.microsoft.com/office/drawing/2014/main" id="{E7D5F0FD-1B43-452E-B0F6-C96C60C2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32"/>
                <a:ext cx="185" cy="197"/>
              </a:xfrm>
              <a:custGeom>
                <a:avLst/>
                <a:gdLst>
                  <a:gd name="T0" fmla="*/ 1158 w 74"/>
                  <a:gd name="T1" fmla="*/ 703 h 74"/>
                  <a:gd name="T2" fmla="*/ 583 w 74"/>
                  <a:gd name="T3" fmla="*/ 1374 h 74"/>
                  <a:gd name="T4" fmla="*/ 0 w 74"/>
                  <a:gd name="T5" fmla="*/ 703 h 74"/>
                  <a:gd name="T6" fmla="*/ 583 w 74"/>
                  <a:gd name="T7" fmla="*/ 0 h 74"/>
                  <a:gd name="T8" fmla="*/ 1158 w 74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cubicBezTo>
                      <a:pt x="74" y="57"/>
                      <a:pt x="57" y="74"/>
                      <a:pt x="37" y="73"/>
                    </a:cubicBezTo>
                    <a:cubicBezTo>
                      <a:pt x="17" y="73"/>
                      <a:pt x="0" y="57"/>
                      <a:pt x="0" y="37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rgbClr val="FED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41">
                <a:extLst>
                  <a:ext uri="{FF2B5EF4-FFF2-40B4-BE49-F238E27FC236}">
                    <a16:creationId xmlns:a16="http://schemas.microsoft.com/office/drawing/2014/main" id="{BFD4CDEC-1DFF-4AAF-8A6A-235B8B66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2"/>
                <a:ext cx="180" cy="195"/>
              </a:xfrm>
              <a:custGeom>
                <a:avLst/>
                <a:gdLst>
                  <a:gd name="T0" fmla="*/ 1125 w 72"/>
                  <a:gd name="T1" fmla="*/ 705 h 73"/>
                  <a:gd name="T2" fmla="*/ 563 w 72"/>
                  <a:gd name="T3" fmla="*/ 1392 h 73"/>
                  <a:gd name="T4" fmla="*/ 0 w 72"/>
                  <a:gd name="T5" fmla="*/ 684 h 73"/>
                  <a:gd name="T6" fmla="*/ 563 w 72"/>
                  <a:gd name="T7" fmla="*/ 0 h 73"/>
                  <a:gd name="T8" fmla="*/ 1125 w 72"/>
                  <a:gd name="T9" fmla="*/ 70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3">
                    <a:moveTo>
                      <a:pt x="72" y="37"/>
                    </a:moveTo>
                    <a:cubicBezTo>
                      <a:pt x="72" y="57"/>
                      <a:pt x="56" y="73"/>
                      <a:pt x="36" y="73"/>
                    </a:cubicBezTo>
                    <a:cubicBezTo>
                      <a:pt x="16" y="73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1"/>
                      <a:pt x="72" y="17"/>
                      <a:pt x="72" y="37"/>
                    </a:cubicBezTo>
                    <a:close/>
                  </a:path>
                </a:pathLst>
              </a:custGeom>
              <a:solidFill>
                <a:srgbClr val="FED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42">
                <a:extLst>
                  <a:ext uri="{FF2B5EF4-FFF2-40B4-BE49-F238E27FC236}">
                    <a16:creationId xmlns:a16="http://schemas.microsoft.com/office/drawing/2014/main" id="{E56096FA-1159-468D-B5BE-C6519D761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5"/>
                <a:ext cx="180" cy="192"/>
              </a:xfrm>
              <a:custGeom>
                <a:avLst/>
                <a:gdLst>
                  <a:gd name="T0" fmla="*/ 1125 w 72"/>
                  <a:gd name="T1" fmla="*/ 683 h 72"/>
                  <a:gd name="T2" fmla="*/ 563 w 72"/>
                  <a:gd name="T3" fmla="*/ 1344 h 72"/>
                  <a:gd name="T4" fmla="*/ 0 w 72"/>
                  <a:gd name="T5" fmla="*/ 661 h 72"/>
                  <a:gd name="T6" fmla="*/ 563 w 72"/>
                  <a:gd name="T7" fmla="*/ 0 h 72"/>
                  <a:gd name="T8" fmla="*/ 1125 w 72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cubicBezTo>
                      <a:pt x="71" y="56"/>
                      <a:pt x="55" y="72"/>
                      <a:pt x="36" y="71"/>
                    </a:cubicBezTo>
                    <a:cubicBezTo>
                      <a:pt x="16" y="71"/>
                      <a:pt x="0" y="55"/>
                      <a:pt x="0" y="35"/>
                    </a:cubicBezTo>
                    <a:cubicBezTo>
                      <a:pt x="0" y="16"/>
                      <a:pt x="17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lose/>
                  </a:path>
                </a:pathLst>
              </a:custGeom>
              <a:solidFill>
                <a:srgbClr val="FED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43">
                <a:extLst>
                  <a:ext uri="{FF2B5EF4-FFF2-40B4-BE49-F238E27FC236}">
                    <a16:creationId xmlns:a16="http://schemas.microsoft.com/office/drawing/2014/main" id="{D1B05DB9-9C25-4CBC-A7A9-E6C82B48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5"/>
                <a:ext cx="178" cy="189"/>
              </a:xfrm>
              <a:custGeom>
                <a:avLst/>
                <a:gdLst>
                  <a:gd name="T0" fmla="*/ 1118 w 71"/>
                  <a:gd name="T1" fmla="*/ 681 h 71"/>
                  <a:gd name="T2" fmla="*/ 554 w 71"/>
                  <a:gd name="T3" fmla="*/ 1339 h 71"/>
                  <a:gd name="T4" fmla="*/ 20 w 71"/>
                  <a:gd name="T5" fmla="*/ 660 h 71"/>
                  <a:gd name="T6" fmla="*/ 567 w 71"/>
                  <a:gd name="T7" fmla="*/ 0 h 71"/>
                  <a:gd name="T8" fmla="*/ 1118 w 71"/>
                  <a:gd name="T9" fmla="*/ 68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1" y="36"/>
                    </a:moveTo>
                    <a:cubicBezTo>
                      <a:pt x="71" y="56"/>
                      <a:pt x="55" y="71"/>
                      <a:pt x="35" y="71"/>
                    </a:cubicBezTo>
                    <a:cubicBezTo>
                      <a:pt x="16" y="71"/>
                      <a:pt x="0" y="55"/>
                      <a:pt x="1" y="35"/>
                    </a:cubicBezTo>
                    <a:cubicBezTo>
                      <a:pt x="1" y="16"/>
                      <a:pt x="17" y="0"/>
                      <a:pt x="36" y="0"/>
                    </a:cubicBezTo>
                    <a:cubicBezTo>
                      <a:pt x="56" y="1"/>
                      <a:pt x="71" y="17"/>
                      <a:pt x="71" y="36"/>
                    </a:cubicBezTo>
                    <a:close/>
                  </a:path>
                </a:pathLst>
              </a:custGeom>
              <a:solidFill>
                <a:srgbClr val="FE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44">
                <a:extLst>
                  <a:ext uri="{FF2B5EF4-FFF2-40B4-BE49-F238E27FC236}">
                    <a16:creationId xmlns:a16="http://schemas.microsoft.com/office/drawing/2014/main" id="{282E5F26-B83D-4759-8F5C-AA9DE2EFF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437"/>
                <a:ext cx="175" cy="187"/>
              </a:xfrm>
              <a:custGeom>
                <a:avLst/>
                <a:gdLst>
                  <a:gd name="T0" fmla="*/ 1095 w 70"/>
                  <a:gd name="T1" fmla="*/ 671 h 70"/>
                  <a:gd name="T2" fmla="*/ 533 w 70"/>
                  <a:gd name="T3" fmla="*/ 1314 h 70"/>
                  <a:gd name="T4" fmla="*/ 0 w 70"/>
                  <a:gd name="T5" fmla="*/ 649 h 70"/>
                  <a:gd name="T6" fmla="*/ 563 w 70"/>
                  <a:gd name="T7" fmla="*/ 0 h 70"/>
                  <a:gd name="T8" fmla="*/ 1095 w 70"/>
                  <a:gd name="T9" fmla="*/ 67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70" y="35"/>
                    </a:moveTo>
                    <a:cubicBezTo>
                      <a:pt x="69" y="55"/>
                      <a:pt x="53" y="70"/>
                      <a:pt x="34" y="69"/>
                    </a:cubicBezTo>
                    <a:cubicBezTo>
                      <a:pt x="15" y="69"/>
                      <a:pt x="0" y="53"/>
                      <a:pt x="0" y="34"/>
                    </a:cubicBezTo>
                    <a:cubicBezTo>
                      <a:pt x="1" y="15"/>
                      <a:pt x="16" y="0"/>
                      <a:pt x="36" y="0"/>
                    </a:cubicBezTo>
                    <a:cubicBezTo>
                      <a:pt x="55" y="0"/>
                      <a:pt x="70" y="16"/>
                      <a:pt x="70" y="35"/>
                    </a:cubicBezTo>
                    <a:close/>
                  </a:path>
                </a:pathLst>
              </a:custGeom>
              <a:solidFill>
                <a:srgbClr val="FED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45">
                <a:extLst>
                  <a:ext uri="{FF2B5EF4-FFF2-40B4-BE49-F238E27FC236}">
                    <a16:creationId xmlns:a16="http://schemas.microsoft.com/office/drawing/2014/main" id="{D143476B-38CB-454F-B2BD-10245A96F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437"/>
                <a:ext cx="175" cy="184"/>
              </a:xfrm>
              <a:custGeom>
                <a:avLst/>
                <a:gdLst>
                  <a:gd name="T0" fmla="*/ 1083 w 70"/>
                  <a:gd name="T1" fmla="*/ 661 h 69"/>
                  <a:gd name="T2" fmla="*/ 533 w 70"/>
                  <a:gd name="T3" fmla="*/ 1309 h 69"/>
                  <a:gd name="T4" fmla="*/ 20 w 70"/>
                  <a:gd name="T5" fmla="*/ 648 h 69"/>
                  <a:gd name="T6" fmla="*/ 563 w 70"/>
                  <a:gd name="T7" fmla="*/ 21 h 69"/>
                  <a:gd name="T8" fmla="*/ 1083 w 70"/>
                  <a:gd name="T9" fmla="*/ 66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9">
                    <a:moveTo>
                      <a:pt x="69" y="35"/>
                    </a:moveTo>
                    <a:cubicBezTo>
                      <a:pt x="69" y="54"/>
                      <a:pt x="53" y="69"/>
                      <a:pt x="34" y="69"/>
                    </a:cubicBezTo>
                    <a:cubicBezTo>
                      <a:pt x="15" y="68"/>
                      <a:pt x="0" y="53"/>
                      <a:pt x="1" y="34"/>
                    </a:cubicBezTo>
                    <a:cubicBezTo>
                      <a:pt x="1" y="15"/>
                      <a:pt x="17" y="0"/>
                      <a:pt x="36" y="1"/>
                    </a:cubicBezTo>
                    <a:cubicBezTo>
                      <a:pt x="55" y="1"/>
                      <a:pt x="70" y="17"/>
                      <a:pt x="69" y="35"/>
                    </a:cubicBezTo>
                    <a:close/>
                  </a:path>
                </a:pathLst>
              </a:custGeom>
              <a:solidFill>
                <a:srgbClr val="FED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46">
                <a:extLst>
                  <a:ext uri="{FF2B5EF4-FFF2-40B4-BE49-F238E27FC236}">
                    <a16:creationId xmlns:a16="http://schemas.microsoft.com/office/drawing/2014/main" id="{7CCF9206-8272-460C-BCF4-A973C0376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440"/>
                <a:ext cx="170" cy="181"/>
              </a:xfrm>
              <a:custGeom>
                <a:avLst/>
                <a:gdLst>
                  <a:gd name="T0" fmla="*/ 1063 w 68"/>
                  <a:gd name="T1" fmla="*/ 660 h 68"/>
                  <a:gd name="T2" fmla="*/ 520 w 68"/>
                  <a:gd name="T3" fmla="*/ 1262 h 68"/>
                  <a:gd name="T4" fmla="*/ 0 w 68"/>
                  <a:gd name="T5" fmla="*/ 623 h 68"/>
                  <a:gd name="T6" fmla="*/ 550 w 68"/>
                  <a:gd name="T7" fmla="*/ 0 h 68"/>
                  <a:gd name="T8" fmla="*/ 1063 w 68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cubicBezTo>
                      <a:pt x="67" y="53"/>
                      <a:pt x="52" y="68"/>
                      <a:pt x="33" y="67"/>
                    </a:cubicBezTo>
                    <a:cubicBezTo>
                      <a:pt x="14" y="67"/>
                      <a:pt x="0" y="51"/>
                      <a:pt x="0" y="33"/>
                    </a:cubicBezTo>
                    <a:cubicBezTo>
                      <a:pt x="1" y="14"/>
                      <a:pt x="16" y="0"/>
                      <a:pt x="35" y="0"/>
                    </a:cubicBezTo>
                    <a:cubicBezTo>
                      <a:pt x="53" y="1"/>
                      <a:pt x="68" y="16"/>
                      <a:pt x="68" y="35"/>
                    </a:cubicBezTo>
                    <a:close/>
                  </a:path>
                </a:pathLst>
              </a:custGeom>
              <a:solidFill>
                <a:srgbClr val="FED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47">
                <a:extLst>
                  <a:ext uri="{FF2B5EF4-FFF2-40B4-BE49-F238E27FC236}">
                    <a16:creationId xmlns:a16="http://schemas.microsoft.com/office/drawing/2014/main" id="{037BB1BC-37B2-4E00-B387-9A91D96D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440"/>
                <a:ext cx="170" cy="179"/>
              </a:xfrm>
              <a:custGeom>
                <a:avLst/>
                <a:gdLst>
                  <a:gd name="T0" fmla="*/ 1050 w 68"/>
                  <a:gd name="T1" fmla="*/ 671 h 67"/>
                  <a:gd name="T2" fmla="*/ 520 w 68"/>
                  <a:gd name="T3" fmla="*/ 1277 h 67"/>
                  <a:gd name="T4" fmla="*/ 20 w 68"/>
                  <a:gd name="T5" fmla="*/ 628 h 67"/>
                  <a:gd name="T6" fmla="*/ 550 w 68"/>
                  <a:gd name="T7" fmla="*/ 21 h 67"/>
                  <a:gd name="T8" fmla="*/ 1050 w 68"/>
                  <a:gd name="T9" fmla="*/ 67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7">
                    <a:moveTo>
                      <a:pt x="67" y="35"/>
                    </a:moveTo>
                    <a:cubicBezTo>
                      <a:pt x="66" y="53"/>
                      <a:pt x="51" y="67"/>
                      <a:pt x="33" y="67"/>
                    </a:cubicBezTo>
                    <a:cubicBezTo>
                      <a:pt x="15" y="66"/>
                      <a:pt x="0" y="51"/>
                      <a:pt x="1" y="33"/>
                    </a:cubicBezTo>
                    <a:cubicBezTo>
                      <a:pt x="1" y="14"/>
                      <a:pt x="17" y="0"/>
                      <a:pt x="35" y="1"/>
                    </a:cubicBezTo>
                    <a:cubicBezTo>
                      <a:pt x="53" y="1"/>
                      <a:pt x="68" y="16"/>
                      <a:pt x="67" y="35"/>
                    </a:cubicBezTo>
                    <a:close/>
                  </a:path>
                </a:pathLst>
              </a:custGeom>
              <a:solidFill>
                <a:srgbClr val="FED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48">
                <a:extLst>
                  <a:ext uri="{FF2B5EF4-FFF2-40B4-BE49-F238E27FC236}">
                    <a16:creationId xmlns:a16="http://schemas.microsoft.com/office/drawing/2014/main" id="{DB605080-40BE-460F-929A-772A0351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40"/>
                <a:ext cx="165" cy="179"/>
              </a:xfrm>
              <a:custGeom>
                <a:avLst/>
                <a:gdLst>
                  <a:gd name="T0" fmla="*/ 1033 w 66"/>
                  <a:gd name="T1" fmla="*/ 671 h 67"/>
                  <a:gd name="T2" fmla="*/ 500 w 66"/>
                  <a:gd name="T3" fmla="*/ 1256 h 67"/>
                  <a:gd name="T4" fmla="*/ 0 w 66"/>
                  <a:gd name="T5" fmla="*/ 628 h 67"/>
                  <a:gd name="T6" fmla="*/ 533 w 66"/>
                  <a:gd name="T7" fmla="*/ 21 h 67"/>
                  <a:gd name="T8" fmla="*/ 1033 w 66"/>
                  <a:gd name="T9" fmla="*/ 67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7">
                    <a:moveTo>
                      <a:pt x="66" y="35"/>
                    </a:moveTo>
                    <a:cubicBezTo>
                      <a:pt x="65" y="53"/>
                      <a:pt x="50" y="67"/>
                      <a:pt x="32" y="66"/>
                    </a:cubicBezTo>
                    <a:cubicBezTo>
                      <a:pt x="14" y="66"/>
                      <a:pt x="0" y="51"/>
                      <a:pt x="0" y="33"/>
                    </a:cubicBezTo>
                    <a:cubicBezTo>
                      <a:pt x="1" y="15"/>
                      <a:pt x="16" y="0"/>
                      <a:pt x="34" y="1"/>
                    </a:cubicBezTo>
                    <a:cubicBezTo>
                      <a:pt x="52" y="2"/>
                      <a:pt x="66" y="17"/>
                      <a:pt x="66" y="35"/>
                    </a:cubicBezTo>
                    <a:close/>
                  </a:path>
                </a:pathLst>
              </a:custGeom>
              <a:solidFill>
                <a:srgbClr val="FED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49">
                <a:extLst>
                  <a:ext uri="{FF2B5EF4-FFF2-40B4-BE49-F238E27FC236}">
                    <a16:creationId xmlns:a16="http://schemas.microsoft.com/office/drawing/2014/main" id="{17BD5CAD-DB85-40B8-A290-A44BD9590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43"/>
                <a:ext cx="165" cy="173"/>
              </a:xfrm>
              <a:custGeom>
                <a:avLst/>
                <a:gdLst>
                  <a:gd name="T0" fmla="*/ 1020 w 66"/>
                  <a:gd name="T1" fmla="*/ 639 h 65"/>
                  <a:gd name="T2" fmla="*/ 500 w 66"/>
                  <a:gd name="T3" fmla="*/ 1224 h 65"/>
                  <a:gd name="T4" fmla="*/ 20 w 66"/>
                  <a:gd name="T5" fmla="*/ 588 h 65"/>
                  <a:gd name="T6" fmla="*/ 533 w 66"/>
                  <a:gd name="T7" fmla="*/ 21 h 65"/>
                  <a:gd name="T8" fmla="*/ 1020 w 66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5">
                    <a:moveTo>
                      <a:pt x="65" y="34"/>
                    </a:moveTo>
                    <a:cubicBezTo>
                      <a:pt x="64" y="52"/>
                      <a:pt x="49" y="65"/>
                      <a:pt x="32" y="65"/>
                    </a:cubicBezTo>
                    <a:cubicBezTo>
                      <a:pt x="14" y="64"/>
                      <a:pt x="0" y="49"/>
                      <a:pt x="1" y="31"/>
                    </a:cubicBezTo>
                    <a:cubicBezTo>
                      <a:pt x="2" y="14"/>
                      <a:pt x="17" y="0"/>
                      <a:pt x="34" y="1"/>
                    </a:cubicBezTo>
                    <a:cubicBezTo>
                      <a:pt x="52" y="1"/>
                      <a:pt x="66" y="16"/>
                      <a:pt x="65" y="34"/>
                    </a:cubicBezTo>
                    <a:close/>
                  </a:path>
                </a:pathLst>
              </a:custGeom>
              <a:solidFill>
                <a:srgbClr val="FE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50">
                <a:extLst>
                  <a:ext uri="{FF2B5EF4-FFF2-40B4-BE49-F238E27FC236}">
                    <a16:creationId xmlns:a16="http://schemas.microsoft.com/office/drawing/2014/main" id="{C33C057B-EF88-466F-A36F-02F44CC9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443"/>
                <a:ext cx="160" cy="173"/>
              </a:xfrm>
              <a:custGeom>
                <a:avLst/>
                <a:gdLst>
                  <a:gd name="T0" fmla="*/ 988 w 64"/>
                  <a:gd name="T1" fmla="*/ 639 h 65"/>
                  <a:gd name="T2" fmla="*/ 488 w 64"/>
                  <a:gd name="T3" fmla="*/ 1203 h 65"/>
                  <a:gd name="T4" fmla="*/ 0 w 64"/>
                  <a:gd name="T5" fmla="*/ 588 h 65"/>
                  <a:gd name="T6" fmla="*/ 520 w 64"/>
                  <a:gd name="T7" fmla="*/ 21 h 65"/>
                  <a:gd name="T8" fmla="*/ 988 w 64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63" y="34"/>
                    </a:moveTo>
                    <a:cubicBezTo>
                      <a:pt x="63" y="52"/>
                      <a:pt x="48" y="65"/>
                      <a:pt x="31" y="64"/>
                    </a:cubicBezTo>
                    <a:cubicBezTo>
                      <a:pt x="13" y="63"/>
                      <a:pt x="0" y="49"/>
                      <a:pt x="0" y="31"/>
                    </a:cubicBezTo>
                    <a:cubicBezTo>
                      <a:pt x="1" y="14"/>
                      <a:pt x="16" y="0"/>
                      <a:pt x="33" y="1"/>
                    </a:cubicBezTo>
                    <a:cubicBezTo>
                      <a:pt x="51" y="2"/>
                      <a:pt x="64" y="17"/>
                      <a:pt x="63" y="34"/>
                    </a:cubicBezTo>
                    <a:close/>
                  </a:path>
                </a:pathLst>
              </a:custGeom>
              <a:solidFill>
                <a:srgbClr val="FED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51">
                <a:extLst>
                  <a:ext uri="{FF2B5EF4-FFF2-40B4-BE49-F238E27FC236}">
                    <a16:creationId xmlns:a16="http://schemas.microsoft.com/office/drawing/2014/main" id="{C02EF9C5-A0BA-403D-8E0B-48A860EC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445"/>
                <a:ext cx="160" cy="171"/>
              </a:xfrm>
              <a:custGeom>
                <a:avLst/>
                <a:gdLst>
                  <a:gd name="T0" fmla="*/ 988 w 64"/>
                  <a:gd name="T1" fmla="*/ 628 h 64"/>
                  <a:gd name="T2" fmla="*/ 470 w 64"/>
                  <a:gd name="T3" fmla="*/ 1200 h 64"/>
                  <a:gd name="T4" fmla="*/ 20 w 64"/>
                  <a:gd name="T5" fmla="*/ 572 h 64"/>
                  <a:gd name="T6" fmla="*/ 533 w 64"/>
                  <a:gd name="T7" fmla="*/ 21 h 64"/>
                  <a:gd name="T8" fmla="*/ 988 w 64"/>
                  <a:gd name="T9" fmla="*/ 62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3" y="33"/>
                    </a:moveTo>
                    <a:cubicBezTo>
                      <a:pt x="62" y="50"/>
                      <a:pt x="47" y="64"/>
                      <a:pt x="30" y="63"/>
                    </a:cubicBezTo>
                    <a:cubicBezTo>
                      <a:pt x="13" y="62"/>
                      <a:pt x="0" y="47"/>
                      <a:pt x="1" y="30"/>
                    </a:cubicBezTo>
                    <a:cubicBezTo>
                      <a:pt x="2" y="13"/>
                      <a:pt x="16" y="0"/>
                      <a:pt x="34" y="1"/>
                    </a:cubicBezTo>
                    <a:cubicBezTo>
                      <a:pt x="51" y="2"/>
                      <a:pt x="64" y="16"/>
                      <a:pt x="63" y="33"/>
                    </a:cubicBezTo>
                    <a:close/>
                  </a:path>
                </a:pathLst>
              </a:custGeom>
              <a:solidFill>
                <a:srgbClr val="FED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52">
                <a:extLst>
                  <a:ext uri="{FF2B5EF4-FFF2-40B4-BE49-F238E27FC236}">
                    <a16:creationId xmlns:a16="http://schemas.microsoft.com/office/drawing/2014/main" id="{32CBF21D-3302-4AC5-AF82-F722FF237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5"/>
                <a:ext cx="155" cy="168"/>
              </a:xfrm>
              <a:custGeom>
                <a:avLst/>
                <a:gdLst>
                  <a:gd name="T0" fmla="*/ 958 w 62"/>
                  <a:gd name="T1" fmla="*/ 627 h 63"/>
                  <a:gd name="T2" fmla="*/ 458 w 62"/>
                  <a:gd name="T3" fmla="*/ 1173 h 63"/>
                  <a:gd name="T4" fmla="*/ 0 w 62"/>
                  <a:gd name="T5" fmla="*/ 568 h 63"/>
                  <a:gd name="T6" fmla="*/ 520 w 62"/>
                  <a:gd name="T7" fmla="*/ 21 h 63"/>
                  <a:gd name="T8" fmla="*/ 958 w 62"/>
                  <a:gd name="T9" fmla="*/ 62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61" y="33"/>
                    </a:moveTo>
                    <a:cubicBezTo>
                      <a:pt x="60" y="50"/>
                      <a:pt x="46" y="63"/>
                      <a:pt x="29" y="62"/>
                    </a:cubicBezTo>
                    <a:cubicBezTo>
                      <a:pt x="12" y="61"/>
                      <a:pt x="0" y="47"/>
                      <a:pt x="0" y="30"/>
                    </a:cubicBezTo>
                    <a:cubicBezTo>
                      <a:pt x="1" y="13"/>
                      <a:pt x="16" y="0"/>
                      <a:pt x="33" y="1"/>
                    </a:cubicBezTo>
                    <a:cubicBezTo>
                      <a:pt x="50" y="2"/>
                      <a:pt x="62" y="17"/>
                      <a:pt x="61" y="33"/>
                    </a:cubicBezTo>
                    <a:close/>
                  </a:path>
                </a:pathLst>
              </a:custGeom>
              <a:solidFill>
                <a:srgbClr val="FE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53">
                <a:extLst>
                  <a:ext uri="{FF2B5EF4-FFF2-40B4-BE49-F238E27FC236}">
                    <a16:creationId xmlns:a16="http://schemas.microsoft.com/office/drawing/2014/main" id="{E8D51A35-2D9E-4D8B-BEA8-EC8070E07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8"/>
                <a:ext cx="155" cy="165"/>
              </a:xfrm>
              <a:custGeom>
                <a:avLst/>
                <a:gdLst>
                  <a:gd name="T0" fmla="*/ 958 w 62"/>
                  <a:gd name="T1" fmla="*/ 623 h 62"/>
                  <a:gd name="T2" fmla="*/ 458 w 62"/>
                  <a:gd name="T3" fmla="*/ 1147 h 62"/>
                  <a:gd name="T4" fmla="*/ 20 w 62"/>
                  <a:gd name="T5" fmla="*/ 546 h 62"/>
                  <a:gd name="T6" fmla="*/ 520 w 62"/>
                  <a:gd name="T7" fmla="*/ 21 h 62"/>
                  <a:gd name="T8" fmla="*/ 958 w 62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61" y="33"/>
                    </a:moveTo>
                    <a:cubicBezTo>
                      <a:pt x="60" y="49"/>
                      <a:pt x="46" y="62"/>
                      <a:pt x="29" y="61"/>
                    </a:cubicBezTo>
                    <a:cubicBezTo>
                      <a:pt x="13" y="60"/>
                      <a:pt x="0" y="45"/>
                      <a:pt x="1" y="29"/>
                    </a:cubicBezTo>
                    <a:cubicBezTo>
                      <a:pt x="2" y="12"/>
                      <a:pt x="16" y="0"/>
                      <a:pt x="33" y="1"/>
                    </a:cubicBezTo>
                    <a:cubicBezTo>
                      <a:pt x="49" y="2"/>
                      <a:pt x="62" y="16"/>
                      <a:pt x="61" y="33"/>
                    </a:cubicBezTo>
                    <a:close/>
                  </a:path>
                </a:pathLst>
              </a:custGeom>
              <a:solidFill>
                <a:srgbClr val="FED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54">
                <a:extLst>
                  <a:ext uri="{FF2B5EF4-FFF2-40B4-BE49-F238E27FC236}">
                    <a16:creationId xmlns:a16="http://schemas.microsoft.com/office/drawing/2014/main" id="{C94063CB-D128-41C3-A653-764CB0D8A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8"/>
                <a:ext cx="152" cy="163"/>
              </a:xfrm>
              <a:custGeom>
                <a:avLst/>
                <a:gdLst>
                  <a:gd name="T0" fmla="*/ 932 w 61"/>
                  <a:gd name="T1" fmla="*/ 628 h 61"/>
                  <a:gd name="T2" fmla="*/ 446 w 61"/>
                  <a:gd name="T3" fmla="*/ 1144 h 61"/>
                  <a:gd name="T4" fmla="*/ 30 w 61"/>
                  <a:gd name="T5" fmla="*/ 550 h 61"/>
                  <a:gd name="T6" fmla="*/ 508 w 61"/>
                  <a:gd name="T7" fmla="*/ 21 h 61"/>
                  <a:gd name="T8" fmla="*/ 932 w 61"/>
                  <a:gd name="T9" fmla="*/ 628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60" y="33"/>
                    </a:moveTo>
                    <a:cubicBezTo>
                      <a:pt x="59" y="49"/>
                      <a:pt x="45" y="61"/>
                      <a:pt x="29" y="60"/>
                    </a:cubicBezTo>
                    <a:cubicBezTo>
                      <a:pt x="13" y="59"/>
                      <a:pt x="0" y="45"/>
                      <a:pt x="2" y="29"/>
                    </a:cubicBezTo>
                    <a:cubicBezTo>
                      <a:pt x="3" y="12"/>
                      <a:pt x="17" y="0"/>
                      <a:pt x="33" y="1"/>
                    </a:cubicBezTo>
                    <a:cubicBezTo>
                      <a:pt x="49" y="2"/>
                      <a:pt x="61" y="16"/>
                      <a:pt x="60" y="33"/>
                    </a:cubicBezTo>
                    <a:close/>
                  </a:path>
                </a:pathLst>
              </a:custGeom>
              <a:solidFill>
                <a:srgbClr val="FE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55">
                <a:extLst>
                  <a:ext uri="{FF2B5EF4-FFF2-40B4-BE49-F238E27FC236}">
                    <a16:creationId xmlns:a16="http://schemas.microsoft.com/office/drawing/2014/main" id="{813999FC-7F2A-4D67-B253-FE4B2756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451"/>
                <a:ext cx="150" cy="160"/>
              </a:xfrm>
              <a:custGeom>
                <a:avLst/>
                <a:gdLst>
                  <a:gd name="T0" fmla="*/ 925 w 60"/>
                  <a:gd name="T1" fmla="*/ 605 h 60"/>
                  <a:gd name="T2" fmla="*/ 438 w 60"/>
                  <a:gd name="T3" fmla="*/ 1117 h 60"/>
                  <a:gd name="T4" fmla="*/ 20 w 60"/>
                  <a:gd name="T5" fmla="*/ 533 h 60"/>
                  <a:gd name="T6" fmla="*/ 500 w 60"/>
                  <a:gd name="T7" fmla="*/ 21 h 60"/>
                  <a:gd name="T8" fmla="*/ 925 w 60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7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1"/>
                    </a:cubicBezTo>
                    <a:cubicBezTo>
                      <a:pt x="48" y="2"/>
                      <a:pt x="60" y="16"/>
                      <a:pt x="59" y="32"/>
                    </a:cubicBezTo>
                    <a:close/>
                  </a:path>
                </a:pathLst>
              </a:custGeom>
              <a:solidFill>
                <a:srgbClr val="FED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56">
                <a:extLst>
                  <a:ext uri="{FF2B5EF4-FFF2-40B4-BE49-F238E27FC236}">
                    <a16:creationId xmlns:a16="http://schemas.microsoft.com/office/drawing/2014/main" id="{CE84A37C-332D-4CA9-A397-DD75FF5A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451"/>
                <a:ext cx="150" cy="157"/>
              </a:xfrm>
              <a:custGeom>
                <a:avLst/>
                <a:gdLst>
                  <a:gd name="T0" fmla="*/ 908 w 60"/>
                  <a:gd name="T1" fmla="*/ 601 h 59"/>
                  <a:gd name="T2" fmla="*/ 438 w 60"/>
                  <a:gd name="T3" fmla="*/ 1091 h 59"/>
                  <a:gd name="T4" fmla="*/ 33 w 60"/>
                  <a:gd name="T5" fmla="*/ 511 h 59"/>
                  <a:gd name="T6" fmla="*/ 500 w 60"/>
                  <a:gd name="T7" fmla="*/ 21 h 59"/>
                  <a:gd name="T8" fmla="*/ 908 w 60"/>
                  <a:gd name="T9" fmla="*/ 60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58" y="32"/>
                    </a:moveTo>
                    <a:cubicBezTo>
                      <a:pt x="57" y="48"/>
                      <a:pt x="43" y="59"/>
                      <a:pt x="28" y="58"/>
                    </a:cubicBezTo>
                    <a:cubicBezTo>
                      <a:pt x="12" y="57"/>
                      <a:pt x="0" y="43"/>
                      <a:pt x="2" y="27"/>
                    </a:cubicBezTo>
                    <a:cubicBezTo>
                      <a:pt x="3" y="12"/>
                      <a:pt x="17" y="0"/>
                      <a:pt x="32" y="1"/>
                    </a:cubicBezTo>
                    <a:cubicBezTo>
                      <a:pt x="48" y="3"/>
                      <a:pt x="60" y="16"/>
                      <a:pt x="58" y="32"/>
                    </a:cubicBezTo>
                    <a:close/>
                  </a:path>
                </a:pathLst>
              </a:custGeom>
              <a:solidFill>
                <a:srgbClr val="FED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57">
                <a:extLst>
                  <a:ext uri="{FF2B5EF4-FFF2-40B4-BE49-F238E27FC236}">
                    <a16:creationId xmlns:a16="http://schemas.microsoft.com/office/drawing/2014/main" id="{ACB1264E-FA85-47D7-8685-2CB441DC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453"/>
                <a:ext cx="145" cy="155"/>
              </a:xfrm>
              <a:custGeom>
                <a:avLst/>
                <a:gdLst>
                  <a:gd name="T0" fmla="*/ 895 w 58"/>
                  <a:gd name="T1" fmla="*/ 593 h 58"/>
                  <a:gd name="T2" fmla="*/ 425 w 58"/>
                  <a:gd name="T3" fmla="*/ 1085 h 58"/>
                  <a:gd name="T4" fmla="*/ 20 w 58"/>
                  <a:gd name="T5" fmla="*/ 492 h 58"/>
                  <a:gd name="T6" fmla="*/ 488 w 58"/>
                  <a:gd name="T7" fmla="*/ 21 h 58"/>
                  <a:gd name="T8" fmla="*/ 895 w 58"/>
                  <a:gd name="T9" fmla="*/ 59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31"/>
                    </a:moveTo>
                    <a:cubicBezTo>
                      <a:pt x="56" y="46"/>
                      <a:pt x="42" y="58"/>
                      <a:pt x="27" y="57"/>
                    </a:cubicBezTo>
                    <a:cubicBezTo>
                      <a:pt x="11" y="55"/>
                      <a:pt x="0" y="42"/>
                      <a:pt x="1" y="26"/>
                    </a:cubicBezTo>
                    <a:cubicBezTo>
                      <a:pt x="2" y="11"/>
                      <a:pt x="16" y="0"/>
                      <a:pt x="31" y="1"/>
                    </a:cubicBezTo>
                    <a:cubicBezTo>
                      <a:pt x="47" y="2"/>
                      <a:pt x="58" y="16"/>
                      <a:pt x="57" y="31"/>
                    </a:cubicBezTo>
                    <a:close/>
                  </a:path>
                </a:pathLst>
              </a:custGeom>
              <a:solidFill>
                <a:srgbClr val="FED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58">
                <a:extLst>
                  <a:ext uri="{FF2B5EF4-FFF2-40B4-BE49-F238E27FC236}">
                    <a16:creationId xmlns:a16="http://schemas.microsoft.com/office/drawing/2014/main" id="{C37C25A9-9801-445F-BB4C-4F5AC60F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453"/>
                <a:ext cx="145" cy="152"/>
              </a:xfrm>
              <a:custGeom>
                <a:avLst/>
                <a:gdLst>
                  <a:gd name="T0" fmla="*/ 875 w 58"/>
                  <a:gd name="T1" fmla="*/ 589 h 57"/>
                  <a:gd name="T2" fmla="*/ 408 w 58"/>
                  <a:gd name="T3" fmla="*/ 1059 h 57"/>
                  <a:gd name="T4" fmla="*/ 33 w 58"/>
                  <a:gd name="T5" fmla="*/ 491 h 57"/>
                  <a:gd name="T6" fmla="*/ 488 w 58"/>
                  <a:gd name="T7" fmla="*/ 21 h 57"/>
                  <a:gd name="T8" fmla="*/ 875 w 58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56" y="31"/>
                    </a:moveTo>
                    <a:cubicBezTo>
                      <a:pt x="55" y="46"/>
                      <a:pt x="42" y="57"/>
                      <a:pt x="26" y="56"/>
                    </a:cubicBezTo>
                    <a:cubicBezTo>
                      <a:pt x="11" y="55"/>
                      <a:pt x="0" y="41"/>
                      <a:pt x="2" y="26"/>
                    </a:cubicBezTo>
                    <a:cubicBezTo>
                      <a:pt x="3" y="11"/>
                      <a:pt x="16" y="0"/>
                      <a:pt x="31" y="1"/>
                    </a:cubicBezTo>
                    <a:cubicBezTo>
                      <a:pt x="47" y="3"/>
                      <a:pt x="58" y="16"/>
                      <a:pt x="56" y="31"/>
                    </a:cubicBezTo>
                    <a:close/>
                  </a:path>
                </a:pathLst>
              </a:custGeom>
              <a:solidFill>
                <a:srgbClr val="FED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59">
                <a:extLst>
                  <a:ext uri="{FF2B5EF4-FFF2-40B4-BE49-F238E27FC236}">
                    <a16:creationId xmlns:a16="http://schemas.microsoft.com/office/drawing/2014/main" id="{657AFD22-0D17-4871-A1C2-E699DBC6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53"/>
                <a:ext cx="140" cy="152"/>
              </a:xfrm>
              <a:custGeom>
                <a:avLst/>
                <a:gdLst>
                  <a:gd name="T0" fmla="*/ 863 w 56"/>
                  <a:gd name="T1" fmla="*/ 589 h 57"/>
                  <a:gd name="T2" fmla="*/ 395 w 56"/>
                  <a:gd name="T3" fmla="*/ 1045 h 57"/>
                  <a:gd name="T4" fmla="*/ 20 w 56"/>
                  <a:gd name="T5" fmla="*/ 491 h 57"/>
                  <a:gd name="T6" fmla="*/ 488 w 56"/>
                  <a:gd name="T7" fmla="*/ 35 h 57"/>
                  <a:gd name="T8" fmla="*/ 863 w 56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5" y="31"/>
                    </a:moveTo>
                    <a:cubicBezTo>
                      <a:pt x="53" y="46"/>
                      <a:pt x="40" y="57"/>
                      <a:pt x="25" y="55"/>
                    </a:cubicBezTo>
                    <a:cubicBezTo>
                      <a:pt x="11" y="54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2"/>
                    </a:cubicBezTo>
                    <a:cubicBezTo>
                      <a:pt x="45" y="3"/>
                      <a:pt x="56" y="17"/>
                      <a:pt x="55" y="31"/>
                    </a:cubicBezTo>
                    <a:close/>
                  </a:path>
                </a:pathLst>
              </a:custGeom>
              <a:solidFill>
                <a:srgbClr val="FED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60">
                <a:extLst>
                  <a:ext uri="{FF2B5EF4-FFF2-40B4-BE49-F238E27FC236}">
                    <a16:creationId xmlns:a16="http://schemas.microsoft.com/office/drawing/2014/main" id="{10D7D76C-CFA2-4259-99D5-BF5AF8A78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56"/>
                <a:ext cx="140" cy="149"/>
              </a:xfrm>
              <a:custGeom>
                <a:avLst/>
                <a:gdLst>
                  <a:gd name="T0" fmla="*/ 845 w 56"/>
                  <a:gd name="T1" fmla="*/ 567 h 56"/>
                  <a:gd name="T2" fmla="*/ 395 w 56"/>
                  <a:gd name="T3" fmla="*/ 1019 h 56"/>
                  <a:gd name="T4" fmla="*/ 33 w 56"/>
                  <a:gd name="T5" fmla="*/ 474 h 56"/>
                  <a:gd name="T6" fmla="*/ 488 w 56"/>
                  <a:gd name="T7" fmla="*/ 21 h 56"/>
                  <a:gd name="T8" fmla="*/ 845 w 56"/>
                  <a:gd name="T9" fmla="*/ 56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0"/>
                    </a:moveTo>
                    <a:cubicBezTo>
                      <a:pt x="53" y="45"/>
                      <a:pt x="40" y="56"/>
                      <a:pt x="25" y="54"/>
                    </a:cubicBezTo>
                    <a:cubicBezTo>
                      <a:pt x="11" y="52"/>
                      <a:pt x="0" y="39"/>
                      <a:pt x="2" y="25"/>
                    </a:cubicBezTo>
                    <a:cubicBezTo>
                      <a:pt x="3" y="10"/>
                      <a:pt x="16" y="0"/>
                      <a:pt x="31" y="1"/>
                    </a:cubicBezTo>
                    <a:cubicBezTo>
                      <a:pt x="45" y="3"/>
                      <a:pt x="56" y="16"/>
                      <a:pt x="54" y="30"/>
                    </a:cubicBezTo>
                    <a:close/>
                  </a:path>
                </a:pathLst>
              </a:custGeom>
              <a:solidFill>
                <a:srgbClr val="FED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61">
                <a:extLst>
                  <a:ext uri="{FF2B5EF4-FFF2-40B4-BE49-F238E27FC236}">
                    <a16:creationId xmlns:a16="http://schemas.microsoft.com/office/drawing/2014/main" id="{E9BBA81C-5EA5-4C74-816F-22D72EC0B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6"/>
                <a:ext cx="135" cy="147"/>
              </a:xfrm>
              <a:custGeom>
                <a:avLst/>
                <a:gdLst>
                  <a:gd name="T0" fmla="*/ 833 w 54"/>
                  <a:gd name="T1" fmla="*/ 593 h 55"/>
                  <a:gd name="T2" fmla="*/ 375 w 54"/>
                  <a:gd name="T3" fmla="*/ 1016 h 55"/>
                  <a:gd name="T4" fmla="*/ 20 w 54"/>
                  <a:gd name="T5" fmla="*/ 478 h 55"/>
                  <a:gd name="T6" fmla="*/ 470 w 54"/>
                  <a:gd name="T7" fmla="*/ 35 h 55"/>
                  <a:gd name="T8" fmla="*/ 833 w 54"/>
                  <a:gd name="T9" fmla="*/ 59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5">
                    <a:moveTo>
                      <a:pt x="53" y="31"/>
                    </a:moveTo>
                    <a:cubicBezTo>
                      <a:pt x="51" y="45"/>
                      <a:pt x="38" y="55"/>
                      <a:pt x="24" y="53"/>
                    </a:cubicBezTo>
                    <a:cubicBezTo>
                      <a:pt x="10" y="52"/>
                      <a:pt x="0" y="39"/>
                      <a:pt x="1" y="25"/>
                    </a:cubicBezTo>
                    <a:cubicBezTo>
                      <a:pt x="3" y="11"/>
                      <a:pt x="16" y="0"/>
                      <a:pt x="30" y="2"/>
                    </a:cubicBezTo>
                    <a:cubicBezTo>
                      <a:pt x="44" y="4"/>
                      <a:pt x="54" y="16"/>
                      <a:pt x="53" y="31"/>
                    </a:cubicBezTo>
                    <a:close/>
                  </a:path>
                </a:pathLst>
              </a:custGeom>
              <a:solidFill>
                <a:srgbClr val="FED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62">
                <a:extLst>
                  <a:ext uri="{FF2B5EF4-FFF2-40B4-BE49-F238E27FC236}">
                    <a16:creationId xmlns:a16="http://schemas.microsoft.com/office/drawing/2014/main" id="{3FB52A8A-38A2-4A6B-A1B7-488313E2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9"/>
                <a:ext cx="135" cy="144"/>
              </a:xfrm>
              <a:custGeom>
                <a:avLst/>
                <a:gdLst>
                  <a:gd name="T0" fmla="*/ 813 w 54"/>
                  <a:gd name="T1" fmla="*/ 568 h 54"/>
                  <a:gd name="T2" fmla="*/ 375 w 54"/>
                  <a:gd name="T3" fmla="*/ 989 h 54"/>
                  <a:gd name="T4" fmla="*/ 33 w 54"/>
                  <a:gd name="T5" fmla="*/ 456 h 54"/>
                  <a:gd name="T6" fmla="*/ 470 w 54"/>
                  <a:gd name="T7" fmla="*/ 21 h 54"/>
                  <a:gd name="T8" fmla="*/ 813 w 54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52" y="30"/>
                    </a:moveTo>
                    <a:cubicBezTo>
                      <a:pt x="51" y="44"/>
                      <a:pt x="38" y="54"/>
                      <a:pt x="24" y="52"/>
                    </a:cubicBezTo>
                    <a:cubicBezTo>
                      <a:pt x="10" y="50"/>
                      <a:pt x="0" y="38"/>
                      <a:pt x="2" y="24"/>
                    </a:cubicBezTo>
                    <a:cubicBezTo>
                      <a:pt x="3" y="10"/>
                      <a:pt x="16" y="0"/>
                      <a:pt x="30" y="1"/>
                    </a:cubicBezTo>
                    <a:cubicBezTo>
                      <a:pt x="44" y="3"/>
                      <a:pt x="54" y="16"/>
                      <a:pt x="52" y="30"/>
                    </a:cubicBezTo>
                    <a:close/>
                  </a:path>
                </a:pathLst>
              </a:custGeom>
              <a:solidFill>
                <a:srgbClr val="FED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63">
                <a:extLst>
                  <a:ext uri="{FF2B5EF4-FFF2-40B4-BE49-F238E27FC236}">
                    <a16:creationId xmlns:a16="http://schemas.microsoft.com/office/drawing/2014/main" id="{6E5219E6-EFDB-4A9C-9912-C2B0BE0B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9"/>
                <a:ext cx="132" cy="141"/>
              </a:xfrm>
              <a:custGeom>
                <a:avLst/>
                <a:gdLst>
                  <a:gd name="T0" fmla="*/ 807 w 53"/>
                  <a:gd name="T1" fmla="*/ 567 h 53"/>
                  <a:gd name="T2" fmla="*/ 371 w 53"/>
                  <a:gd name="T3" fmla="*/ 963 h 53"/>
                  <a:gd name="T4" fmla="*/ 30 w 53"/>
                  <a:gd name="T5" fmla="*/ 452 h 53"/>
                  <a:gd name="T6" fmla="*/ 466 w 53"/>
                  <a:gd name="T7" fmla="*/ 35 h 53"/>
                  <a:gd name="T8" fmla="*/ 807 w 53"/>
                  <a:gd name="T9" fmla="*/ 56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2" y="30"/>
                    </a:moveTo>
                    <a:cubicBezTo>
                      <a:pt x="50" y="44"/>
                      <a:pt x="37" y="53"/>
                      <a:pt x="24" y="51"/>
                    </a:cubicBezTo>
                    <a:cubicBezTo>
                      <a:pt x="10" y="50"/>
                      <a:pt x="0" y="37"/>
                      <a:pt x="2" y="24"/>
                    </a:cubicBezTo>
                    <a:cubicBezTo>
                      <a:pt x="4" y="10"/>
                      <a:pt x="16" y="0"/>
                      <a:pt x="30" y="2"/>
                    </a:cubicBezTo>
                    <a:cubicBezTo>
                      <a:pt x="44" y="4"/>
                      <a:pt x="53" y="16"/>
                      <a:pt x="52" y="30"/>
                    </a:cubicBezTo>
                    <a:close/>
                  </a:path>
                </a:pathLst>
              </a:custGeom>
              <a:solidFill>
                <a:srgbClr val="FEDA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64">
                <a:extLst>
                  <a:ext uri="{FF2B5EF4-FFF2-40B4-BE49-F238E27FC236}">
                    <a16:creationId xmlns:a16="http://schemas.microsoft.com/office/drawing/2014/main" id="{394CA375-1B97-496F-836D-CCFA31E4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461"/>
                <a:ext cx="130" cy="139"/>
              </a:xfrm>
              <a:custGeom>
                <a:avLst/>
                <a:gdLst>
                  <a:gd name="T0" fmla="*/ 783 w 52"/>
                  <a:gd name="T1" fmla="*/ 559 h 52"/>
                  <a:gd name="T2" fmla="*/ 363 w 52"/>
                  <a:gd name="T3" fmla="*/ 957 h 52"/>
                  <a:gd name="T4" fmla="*/ 33 w 52"/>
                  <a:gd name="T5" fmla="*/ 422 h 52"/>
                  <a:gd name="T6" fmla="*/ 458 w 52"/>
                  <a:gd name="T7" fmla="*/ 35 h 52"/>
                  <a:gd name="T8" fmla="*/ 783 w 52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0" y="29"/>
                    </a:moveTo>
                    <a:cubicBezTo>
                      <a:pt x="48" y="42"/>
                      <a:pt x="36" y="52"/>
                      <a:pt x="23" y="50"/>
                    </a:cubicBezTo>
                    <a:cubicBezTo>
                      <a:pt x="9" y="48"/>
                      <a:pt x="0" y="36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3" y="3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FED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65">
                <a:extLst>
                  <a:ext uri="{FF2B5EF4-FFF2-40B4-BE49-F238E27FC236}">
                    <a16:creationId xmlns:a16="http://schemas.microsoft.com/office/drawing/2014/main" id="{7F7C2C30-BC47-41E7-9F32-0CA78D99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461"/>
                <a:ext cx="130" cy="136"/>
              </a:xfrm>
              <a:custGeom>
                <a:avLst/>
                <a:gdLst>
                  <a:gd name="T0" fmla="*/ 783 w 52"/>
                  <a:gd name="T1" fmla="*/ 547 h 51"/>
                  <a:gd name="T2" fmla="*/ 363 w 52"/>
                  <a:gd name="T3" fmla="*/ 931 h 51"/>
                  <a:gd name="T4" fmla="*/ 33 w 52"/>
                  <a:gd name="T5" fmla="*/ 419 h 51"/>
                  <a:gd name="T6" fmla="*/ 458 w 52"/>
                  <a:gd name="T7" fmla="*/ 35 h 51"/>
                  <a:gd name="T8" fmla="*/ 783 w 52"/>
                  <a:gd name="T9" fmla="*/ 5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50" y="29"/>
                    </a:moveTo>
                    <a:cubicBezTo>
                      <a:pt x="48" y="42"/>
                      <a:pt x="36" y="51"/>
                      <a:pt x="23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FED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66">
                <a:extLst>
                  <a:ext uri="{FF2B5EF4-FFF2-40B4-BE49-F238E27FC236}">
                    <a16:creationId xmlns:a16="http://schemas.microsoft.com/office/drawing/2014/main" id="{5088BFCB-533A-436A-A92A-189C49B55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464"/>
                <a:ext cx="125" cy="133"/>
              </a:xfrm>
              <a:custGeom>
                <a:avLst/>
                <a:gdLst>
                  <a:gd name="T0" fmla="*/ 750 w 50"/>
                  <a:gd name="T1" fmla="*/ 524 h 50"/>
                  <a:gd name="T2" fmla="*/ 333 w 50"/>
                  <a:gd name="T3" fmla="*/ 904 h 50"/>
                  <a:gd name="T4" fmla="*/ 33 w 50"/>
                  <a:gd name="T5" fmla="*/ 396 h 50"/>
                  <a:gd name="T6" fmla="*/ 458 w 50"/>
                  <a:gd name="T7" fmla="*/ 35 h 50"/>
                  <a:gd name="T8" fmla="*/ 750 w 50"/>
                  <a:gd name="T9" fmla="*/ 52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8" y="28"/>
                    </a:moveTo>
                    <a:cubicBezTo>
                      <a:pt x="46" y="41"/>
                      <a:pt x="34" y="50"/>
                      <a:pt x="21" y="48"/>
                    </a:cubicBezTo>
                    <a:cubicBezTo>
                      <a:pt x="9" y="46"/>
                      <a:pt x="0" y="34"/>
                      <a:pt x="2" y="21"/>
                    </a:cubicBezTo>
                    <a:cubicBezTo>
                      <a:pt x="4" y="8"/>
                      <a:pt x="16" y="0"/>
                      <a:pt x="29" y="2"/>
                    </a:cubicBezTo>
                    <a:cubicBezTo>
                      <a:pt x="41" y="4"/>
                      <a:pt x="50" y="15"/>
                      <a:pt x="48" y="28"/>
                    </a:cubicBezTo>
                    <a:close/>
                  </a:path>
                </a:pathLst>
              </a:custGeom>
              <a:solidFill>
                <a:srgbClr val="FED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67">
                <a:extLst>
                  <a:ext uri="{FF2B5EF4-FFF2-40B4-BE49-F238E27FC236}">
                    <a16:creationId xmlns:a16="http://schemas.microsoft.com/office/drawing/2014/main" id="{106417D2-84AD-4BDD-9B1D-66964E0D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464"/>
                <a:ext cx="125" cy="131"/>
              </a:xfrm>
              <a:custGeom>
                <a:avLst/>
                <a:gdLst>
                  <a:gd name="T0" fmla="*/ 750 w 50"/>
                  <a:gd name="T1" fmla="*/ 537 h 49"/>
                  <a:gd name="T2" fmla="*/ 333 w 50"/>
                  <a:gd name="T3" fmla="*/ 901 h 49"/>
                  <a:gd name="T4" fmla="*/ 33 w 50"/>
                  <a:gd name="T5" fmla="*/ 401 h 49"/>
                  <a:gd name="T6" fmla="*/ 458 w 50"/>
                  <a:gd name="T7" fmla="*/ 35 h 49"/>
                  <a:gd name="T8" fmla="*/ 750 w 50"/>
                  <a:gd name="T9" fmla="*/ 5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8" y="28"/>
                    </a:moveTo>
                    <a:cubicBezTo>
                      <a:pt x="46" y="41"/>
                      <a:pt x="34" y="49"/>
                      <a:pt x="21" y="47"/>
                    </a:cubicBezTo>
                    <a:cubicBezTo>
                      <a:pt x="9" y="45"/>
                      <a:pt x="0" y="33"/>
                      <a:pt x="2" y="21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1" y="4"/>
                      <a:pt x="50" y="16"/>
                      <a:pt x="48" y="28"/>
                    </a:cubicBezTo>
                    <a:close/>
                  </a:path>
                </a:pathLst>
              </a:custGeom>
              <a:solidFill>
                <a:srgbClr val="FED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68">
                <a:extLst>
                  <a:ext uri="{FF2B5EF4-FFF2-40B4-BE49-F238E27FC236}">
                    <a16:creationId xmlns:a16="http://schemas.microsoft.com/office/drawing/2014/main" id="{85FA8397-F87F-49AB-9C86-EF00DF3C9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467"/>
                <a:ext cx="120" cy="128"/>
              </a:xfrm>
              <a:custGeom>
                <a:avLst/>
                <a:gdLst>
                  <a:gd name="T0" fmla="*/ 720 w 48"/>
                  <a:gd name="T1" fmla="*/ 533 h 48"/>
                  <a:gd name="T2" fmla="*/ 313 w 48"/>
                  <a:gd name="T3" fmla="*/ 875 h 48"/>
                  <a:gd name="T4" fmla="*/ 33 w 48"/>
                  <a:gd name="T5" fmla="*/ 376 h 48"/>
                  <a:gd name="T6" fmla="*/ 438 w 48"/>
                  <a:gd name="T7" fmla="*/ 35 h 48"/>
                  <a:gd name="T8" fmla="*/ 720 w 48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8"/>
                    </a:moveTo>
                    <a:cubicBezTo>
                      <a:pt x="44" y="40"/>
                      <a:pt x="32" y="48"/>
                      <a:pt x="20" y="46"/>
                    </a:cubicBezTo>
                    <a:cubicBezTo>
                      <a:pt x="8" y="44"/>
                      <a:pt x="0" y="32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0" y="4"/>
                      <a:pt x="48" y="15"/>
                      <a:pt x="46" y="28"/>
                    </a:cubicBezTo>
                    <a:close/>
                  </a:path>
                </a:pathLst>
              </a:custGeom>
              <a:solidFill>
                <a:srgbClr val="FED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69">
                <a:extLst>
                  <a:ext uri="{FF2B5EF4-FFF2-40B4-BE49-F238E27FC236}">
                    <a16:creationId xmlns:a16="http://schemas.microsoft.com/office/drawing/2014/main" id="{CF40DF60-5DED-4425-B2F2-0501288EB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467"/>
                <a:ext cx="120" cy="125"/>
              </a:xfrm>
              <a:custGeom>
                <a:avLst/>
                <a:gdLst>
                  <a:gd name="T0" fmla="*/ 720 w 48"/>
                  <a:gd name="T1" fmla="*/ 524 h 47"/>
                  <a:gd name="T2" fmla="*/ 313 w 48"/>
                  <a:gd name="T3" fmla="*/ 848 h 47"/>
                  <a:gd name="T4" fmla="*/ 33 w 48"/>
                  <a:gd name="T5" fmla="*/ 375 h 47"/>
                  <a:gd name="T6" fmla="*/ 438 w 48"/>
                  <a:gd name="T7" fmla="*/ 35 h 47"/>
                  <a:gd name="T8" fmla="*/ 720 w 48"/>
                  <a:gd name="T9" fmla="*/ 524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7">
                    <a:moveTo>
                      <a:pt x="46" y="28"/>
                    </a:moveTo>
                    <a:cubicBezTo>
                      <a:pt x="43" y="40"/>
                      <a:pt x="32" y="47"/>
                      <a:pt x="20" y="45"/>
                    </a:cubicBezTo>
                    <a:cubicBezTo>
                      <a:pt x="8" y="43"/>
                      <a:pt x="0" y="32"/>
                      <a:pt x="2" y="20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40" y="4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FED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70">
                <a:extLst>
                  <a:ext uri="{FF2B5EF4-FFF2-40B4-BE49-F238E27FC236}">
                    <a16:creationId xmlns:a16="http://schemas.microsoft.com/office/drawing/2014/main" id="{CB730324-B8E2-4B00-A232-0AAAB26C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467"/>
                <a:ext cx="115" cy="125"/>
              </a:xfrm>
              <a:custGeom>
                <a:avLst/>
                <a:gdLst>
                  <a:gd name="T0" fmla="*/ 688 w 46"/>
                  <a:gd name="T1" fmla="*/ 524 h 47"/>
                  <a:gd name="T2" fmla="*/ 300 w 46"/>
                  <a:gd name="T3" fmla="*/ 848 h 47"/>
                  <a:gd name="T4" fmla="*/ 33 w 46"/>
                  <a:gd name="T5" fmla="*/ 375 h 47"/>
                  <a:gd name="T6" fmla="*/ 425 w 46"/>
                  <a:gd name="T7" fmla="*/ 56 h 47"/>
                  <a:gd name="T8" fmla="*/ 688 w 46"/>
                  <a:gd name="T9" fmla="*/ 524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4" y="28"/>
                    </a:moveTo>
                    <a:cubicBezTo>
                      <a:pt x="42" y="39"/>
                      <a:pt x="30" y="47"/>
                      <a:pt x="19" y="45"/>
                    </a:cubicBezTo>
                    <a:cubicBezTo>
                      <a:pt x="7" y="42"/>
                      <a:pt x="0" y="31"/>
                      <a:pt x="2" y="20"/>
                    </a:cubicBezTo>
                    <a:cubicBezTo>
                      <a:pt x="4" y="8"/>
                      <a:pt x="15" y="0"/>
                      <a:pt x="27" y="3"/>
                    </a:cubicBezTo>
                    <a:cubicBezTo>
                      <a:pt x="39" y="5"/>
                      <a:pt x="46" y="16"/>
                      <a:pt x="44" y="28"/>
                    </a:cubicBezTo>
                    <a:close/>
                  </a:path>
                </a:pathLst>
              </a:custGeom>
              <a:solidFill>
                <a:srgbClr val="FED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71">
                <a:extLst>
                  <a:ext uri="{FF2B5EF4-FFF2-40B4-BE49-F238E27FC236}">
                    <a16:creationId xmlns:a16="http://schemas.microsoft.com/office/drawing/2014/main" id="{F4B170D4-106B-40D9-BE06-6BDBEAE6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469"/>
                <a:ext cx="115" cy="123"/>
              </a:xfrm>
              <a:custGeom>
                <a:avLst/>
                <a:gdLst>
                  <a:gd name="T0" fmla="*/ 675 w 46"/>
                  <a:gd name="T1" fmla="*/ 516 h 46"/>
                  <a:gd name="T2" fmla="*/ 300 w 46"/>
                  <a:gd name="T3" fmla="*/ 824 h 46"/>
                  <a:gd name="T4" fmla="*/ 33 w 46"/>
                  <a:gd name="T5" fmla="*/ 342 h 46"/>
                  <a:gd name="T6" fmla="*/ 425 w 46"/>
                  <a:gd name="T7" fmla="*/ 35 h 46"/>
                  <a:gd name="T8" fmla="*/ 675 w 46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3" y="27"/>
                    </a:moveTo>
                    <a:cubicBezTo>
                      <a:pt x="41" y="38"/>
                      <a:pt x="30" y="46"/>
                      <a:pt x="19" y="43"/>
                    </a:cubicBezTo>
                    <a:cubicBezTo>
                      <a:pt x="7" y="41"/>
                      <a:pt x="0" y="30"/>
                      <a:pt x="2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8" y="5"/>
                      <a:pt x="46" y="16"/>
                      <a:pt x="43" y="27"/>
                    </a:cubicBezTo>
                    <a:close/>
                  </a:path>
                </a:pathLst>
              </a:custGeom>
              <a:solidFill>
                <a:srgbClr val="FED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72">
                <a:extLst>
                  <a:ext uri="{FF2B5EF4-FFF2-40B4-BE49-F238E27FC236}">
                    <a16:creationId xmlns:a16="http://schemas.microsoft.com/office/drawing/2014/main" id="{D5DB1C41-612F-4AF2-ADB6-6EC48B8E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69"/>
                <a:ext cx="110" cy="120"/>
              </a:xfrm>
              <a:custGeom>
                <a:avLst/>
                <a:gdLst>
                  <a:gd name="T0" fmla="*/ 658 w 44"/>
                  <a:gd name="T1" fmla="*/ 512 h 45"/>
                  <a:gd name="T2" fmla="*/ 283 w 44"/>
                  <a:gd name="T3" fmla="*/ 819 h 45"/>
                  <a:gd name="T4" fmla="*/ 33 w 44"/>
                  <a:gd name="T5" fmla="*/ 341 h 45"/>
                  <a:gd name="T6" fmla="*/ 408 w 44"/>
                  <a:gd name="T7" fmla="*/ 56 h 45"/>
                  <a:gd name="T8" fmla="*/ 658 w 44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2" y="27"/>
                    </a:moveTo>
                    <a:cubicBezTo>
                      <a:pt x="40" y="38"/>
                      <a:pt x="29" y="45"/>
                      <a:pt x="18" y="43"/>
                    </a:cubicBezTo>
                    <a:cubicBezTo>
                      <a:pt x="7" y="40"/>
                      <a:pt x="0" y="29"/>
                      <a:pt x="2" y="18"/>
                    </a:cubicBezTo>
                    <a:cubicBezTo>
                      <a:pt x="4" y="7"/>
                      <a:pt x="15" y="0"/>
                      <a:pt x="26" y="3"/>
                    </a:cubicBezTo>
                    <a:cubicBezTo>
                      <a:pt x="37" y="5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FEDE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73">
                <a:extLst>
                  <a:ext uri="{FF2B5EF4-FFF2-40B4-BE49-F238E27FC236}">
                    <a16:creationId xmlns:a16="http://schemas.microsoft.com/office/drawing/2014/main" id="{590D0B35-CA13-4685-BB36-776212714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72"/>
                <a:ext cx="110" cy="117"/>
              </a:xfrm>
              <a:custGeom>
                <a:avLst/>
                <a:gdLst>
                  <a:gd name="T0" fmla="*/ 645 w 44"/>
                  <a:gd name="T1" fmla="*/ 487 h 44"/>
                  <a:gd name="T2" fmla="*/ 270 w 44"/>
                  <a:gd name="T3" fmla="*/ 771 h 44"/>
                  <a:gd name="T4" fmla="*/ 50 w 44"/>
                  <a:gd name="T5" fmla="*/ 319 h 44"/>
                  <a:gd name="T6" fmla="*/ 408 w 44"/>
                  <a:gd name="T7" fmla="*/ 35 h 44"/>
                  <a:gd name="T8" fmla="*/ 645 w 44"/>
                  <a:gd name="T9" fmla="*/ 4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1" y="26"/>
                    </a:moveTo>
                    <a:cubicBezTo>
                      <a:pt x="39" y="37"/>
                      <a:pt x="28" y="44"/>
                      <a:pt x="17" y="41"/>
                    </a:cubicBezTo>
                    <a:cubicBezTo>
                      <a:pt x="7" y="39"/>
                      <a:pt x="0" y="28"/>
                      <a:pt x="3" y="17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7" y="5"/>
                      <a:pt x="44" y="15"/>
                      <a:pt x="41" y="26"/>
                    </a:cubicBezTo>
                    <a:close/>
                  </a:path>
                </a:pathLst>
              </a:custGeom>
              <a:solidFill>
                <a:srgbClr val="FED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74">
                <a:extLst>
                  <a:ext uri="{FF2B5EF4-FFF2-40B4-BE49-F238E27FC236}">
                    <a16:creationId xmlns:a16="http://schemas.microsoft.com/office/drawing/2014/main" id="{28F2C5BD-E1AC-4D78-B07D-565C9D3D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72"/>
                <a:ext cx="108" cy="115"/>
              </a:xfrm>
              <a:custGeom>
                <a:avLst/>
                <a:gdLst>
                  <a:gd name="T0" fmla="*/ 651 w 43"/>
                  <a:gd name="T1" fmla="*/ 500 h 43"/>
                  <a:gd name="T2" fmla="*/ 271 w 43"/>
                  <a:gd name="T3" fmla="*/ 786 h 43"/>
                  <a:gd name="T4" fmla="*/ 50 w 43"/>
                  <a:gd name="T5" fmla="*/ 321 h 43"/>
                  <a:gd name="T6" fmla="*/ 429 w 43"/>
                  <a:gd name="T7" fmla="*/ 56 h 43"/>
                  <a:gd name="T8" fmla="*/ 651 w 43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26"/>
                    </a:moveTo>
                    <a:cubicBezTo>
                      <a:pt x="38" y="37"/>
                      <a:pt x="28" y="43"/>
                      <a:pt x="17" y="41"/>
                    </a:cubicBezTo>
                    <a:cubicBezTo>
                      <a:pt x="7" y="38"/>
                      <a:pt x="0" y="28"/>
                      <a:pt x="3" y="17"/>
                    </a:cubicBezTo>
                    <a:cubicBezTo>
                      <a:pt x="6" y="7"/>
                      <a:pt x="16" y="0"/>
                      <a:pt x="27" y="3"/>
                    </a:cubicBezTo>
                    <a:cubicBezTo>
                      <a:pt x="37" y="5"/>
                      <a:pt x="43" y="16"/>
                      <a:pt x="41" y="26"/>
                    </a:cubicBezTo>
                    <a:close/>
                  </a:path>
                </a:pathLst>
              </a:custGeom>
              <a:solidFill>
                <a:srgbClr val="FED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75">
                <a:extLst>
                  <a:ext uri="{FF2B5EF4-FFF2-40B4-BE49-F238E27FC236}">
                    <a16:creationId xmlns:a16="http://schemas.microsoft.com/office/drawing/2014/main" id="{5657DE6B-6DB4-4BA3-A035-81F1A819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475"/>
                <a:ext cx="105" cy="112"/>
              </a:xfrm>
              <a:custGeom>
                <a:avLst/>
                <a:gdLst>
                  <a:gd name="T0" fmla="*/ 613 w 42"/>
                  <a:gd name="T1" fmla="*/ 477 h 42"/>
                  <a:gd name="T2" fmla="*/ 250 w 42"/>
                  <a:gd name="T3" fmla="*/ 739 h 42"/>
                  <a:gd name="T4" fmla="*/ 50 w 42"/>
                  <a:gd name="T5" fmla="*/ 307 h 42"/>
                  <a:gd name="T6" fmla="*/ 408 w 42"/>
                  <a:gd name="T7" fmla="*/ 35 h 42"/>
                  <a:gd name="T8" fmla="*/ 613 w 42"/>
                  <a:gd name="T9" fmla="*/ 47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39" y="25"/>
                    </a:moveTo>
                    <a:cubicBezTo>
                      <a:pt x="37" y="36"/>
                      <a:pt x="26" y="42"/>
                      <a:pt x="16" y="39"/>
                    </a:cubicBezTo>
                    <a:cubicBezTo>
                      <a:pt x="6" y="36"/>
                      <a:pt x="0" y="26"/>
                      <a:pt x="3" y="16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6" y="5"/>
                      <a:pt x="42" y="15"/>
                      <a:pt x="39" y="25"/>
                    </a:cubicBezTo>
                    <a:close/>
                  </a:path>
                </a:pathLst>
              </a:custGeom>
              <a:solidFill>
                <a:srgbClr val="FED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76">
                <a:extLst>
                  <a:ext uri="{FF2B5EF4-FFF2-40B4-BE49-F238E27FC236}">
                    <a16:creationId xmlns:a16="http://schemas.microsoft.com/office/drawing/2014/main" id="{6E07D1E7-0AFC-4D77-B943-DCFA7ABCF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475"/>
                <a:ext cx="105" cy="109"/>
              </a:xfrm>
              <a:custGeom>
                <a:avLst/>
                <a:gdLst>
                  <a:gd name="T0" fmla="*/ 613 w 42"/>
                  <a:gd name="T1" fmla="*/ 487 h 41"/>
                  <a:gd name="T2" fmla="*/ 250 w 42"/>
                  <a:gd name="T3" fmla="*/ 734 h 41"/>
                  <a:gd name="T4" fmla="*/ 50 w 42"/>
                  <a:gd name="T5" fmla="*/ 303 h 41"/>
                  <a:gd name="T6" fmla="*/ 408 w 42"/>
                  <a:gd name="T7" fmla="*/ 56 h 41"/>
                  <a:gd name="T8" fmla="*/ 613 w 42"/>
                  <a:gd name="T9" fmla="*/ 48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26"/>
                    </a:moveTo>
                    <a:cubicBezTo>
                      <a:pt x="36" y="35"/>
                      <a:pt x="26" y="41"/>
                      <a:pt x="16" y="39"/>
                    </a:cubicBezTo>
                    <a:cubicBezTo>
                      <a:pt x="6" y="36"/>
                      <a:pt x="0" y="26"/>
                      <a:pt x="3" y="16"/>
                    </a:cubicBezTo>
                    <a:cubicBezTo>
                      <a:pt x="6" y="6"/>
                      <a:pt x="16" y="0"/>
                      <a:pt x="26" y="3"/>
                    </a:cubicBezTo>
                    <a:cubicBezTo>
                      <a:pt x="36" y="6"/>
                      <a:pt x="42" y="16"/>
                      <a:pt x="39" y="26"/>
                    </a:cubicBezTo>
                    <a:close/>
                  </a:path>
                </a:pathLst>
              </a:custGeom>
              <a:solidFill>
                <a:srgbClr val="FEE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77">
                <a:extLst>
                  <a:ext uri="{FF2B5EF4-FFF2-40B4-BE49-F238E27FC236}">
                    <a16:creationId xmlns:a16="http://schemas.microsoft.com/office/drawing/2014/main" id="{D16B16B6-DA81-4A2D-89D3-D2A17E869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477"/>
                <a:ext cx="100" cy="107"/>
              </a:xfrm>
              <a:custGeom>
                <a:avLst/>
                <a:gdLst>
                  <a:gd name="T0" fmla="*/ 583 w 40"/>
                  <a:gd name="T1" fmla="*/ 479 h 40"/>
                  <a:gd name="T2" fmla="*/ 238 w 40"/>
                  <a:gd name="T3" fmla="*/ 709 h 40"/>
                  <a:gd name="T4" fmla="*/ 50 w 40"/>
                  <a:gd name="T5" fmla="*/ 286 h 40"/>
                  <a:gd name="T6" fmla="*/ 395 w 40"/>
                  <a:gd name="T7" fmla="*/ 35 h 40"/>
                  <a:gd name="T8" fmla="*/ 583 w 40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0">
                    <a:moveTo>
                      <a:pt x="37" y="25"/>
                    </a:moveTo>
                    <a:cubicBezTo>
                      <a:pt x="35" y="34"/>
                      <a:pt x="25" y="40"/>
                      <a:pt x="15" y="37"/>
                    </a:cubicBezTo>
                    <a:cubicBezTo>
                      <a:pt x="5" y="34"/>
                      <a:pt x="0" y="24"/>
                      <a:pt x="3" y="15"/>
                    </a:cubicBezTo>
                    <a:cubicBezTo>
                      <a:pt x="5" y="5"/>
                      <a:pt x="15" y="0"/>
                      <a:pt x="25" y="2"/>
                    </a:cubicBezTo>
                    <a:cubicBezTo>
                      <a:pt x="35" y="5"/>
                      <a:pt x="40" y="15"/>
                      <a:pt x="37" y="25"/>
                    </a:cubicBezTo>
                    <a:close/>
                  </a:path>
                </a:pathLst>
              </a:custGeom>
              <a:solidFill>
                <a:srgbClr val="FEE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78">
                <a:extLst>
                  <a:ext uri="{FF2B5EF4-FFF2-40B4-BE49-F238E27FC236}">
                    <a16:creationId xmlns:a16="http://schemas.microsoft.com/office/drawing/2014/main" id="{53791E6B-CBB7-4613-B02D-AD69BD75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477"/>
                <a:ext cx="100" cy="104"/>
              </a:xfrm>
              <a:custGeom>
                <a:avLst/>
                <a:gdLst>
                  <a:gd name="T0" fmla="*/ 583 w 40"/>
                  <a:gd name="T1" fmla="*/ 477 h 39"/>
                  <a:gd name="T2" fmla="*/ 238 w 40"/>
                  <a:gd name="T3" fmla="*/ 704 h 39"/>
                  <a:gd name="T4" fmla="*/ 50 w 40"/>
                  <a:gd name="T5" fmla="*/ 285 h 39"/>
                  <a:gd name="T6" fmla="*/ 395 w 40"/>
                  <a:gd name="T7" fmla="*/ 56 h 39"/>
                  <a:gd name="T8" fmla="*/ 583 w 40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7" y="25"/>
                    </a:moveTo>
                    <a:cubicBezTo>
                      <a:pt x="34" y="34"/>
                      <a:pt x="24" y="39"/>
                      <a:pt x="15" y="37"/>
                    </a:cubicBezTo>
                    <a:cubicBezTo>
                      <a:pt x="6" y="34"/>
                      <a:pt x="0" y="24"/>
                      <a:pt x="3" y="15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6"/>
                      <a:pt x="40" y="16"/>
                      <a:pt x="37" y="25"/>
                    </a:cubicBezTo>
                    <a:close/>
                  </a:path>
                </a:pathLst>
              </a:custGeom>
              <a:solidFill>
                <a:srgbClr val="FEE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79">
                <a:extLst>
                  <a:ext uri="{FF2B5EF4-FFF2-40B4-BE49-F238E27FC236}">
                    <a16:creationId xmlns:a16="http://schemas.microsoft.com/office/drawing/2014/main" id="{91FE1C3A-4786-4E66-A0C5-DA8A39C6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477"/>
                <a:ext cx="95" cy="104"/>
              </a:xfrm>
              <a:custGeom>
                <a:avLst/>
                <a:gdLst>
                  <a:gd name="T0" fmla="*/ 550 w 38"/>
                  <a:gd name="T1" fmla="*/ 477 h 39"/>
                  <a:gd name="T2" fmla="*/ 220 w 38"/>
                  <a:gd name="T3" fmla="*/ 683 h 39"/>
                  <a:gd name="T4" fmla="*/ 50 w 38"/>
                  <a:gd name="T5" fmla="*/ 264 h 39"/>
                  <a:gd name="T6" fmla="*/ 375 w 38"/>
                  <a:gd name="T7" fmla="*/ 56 h 39"/>
                  <a:gd name="T8" fmla="*/ 550 w 38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5" y="25"/>
                    </a:moveTo>
                    <a:cubicBezTo>
                      <a:pt x="32" y="34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4" y="3"/>
                    </a:cubicBezTo>
                    <a:cubicBezTo>
                      <a:pt x="33" y="6"/>
                      <a:pt x="38" y="16"/>
                      <a:pt x="35" y="25"/>
                    </a:cubicBezTo>
                    <a:close/>
                  </a:path>
                </a:pathLst>
              </a:custGeom>
              <a:solidFill>
                <a:srgbClr val="FEE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80">
                <a:extLst>
                  <a:ext uri="{FF2B5EF4-FFF2-40B4-BE49-F238E27FC236}">
                    <a16:creationId xmlns:a16="http://schemas.microsoft.com/office/drawing/2014/main" id="{F088DEFB-475D-4967-B01B-51D2B4DBB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480"/>
                <a:ext cx="95" cy="99"/>
              </a:xfrm>
              <a:custGeom>
                <a:avLst/>
                <a:gdLst>
                  <a:gd name="T0" fmla="*/ 550 w 38"/>
                  <a:gd name="T1" fmla="*/ 458 h 37"/>
                  <a:gd name="T2" fmla="*/ 220 w 38"/>
                  <a:gd name="T3" fmla="*/ 650 h 37"/>
                  <a:gd name="T4" fmla="*/ 50 w 38"/>
                  <a:gd name="T5" fmla="*/ 252 h 37"/>
                  <a:gd name="T6" fmla="*/ 375 w 38"/>
                  <a:gd name="T7" fmla="*/ 56 h 37"/>
                  <a:gd name="T8" fmla="*/ 550 w 38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5" y="24"/>
                    </a:moveTo>
                    <a:cubicBezTo>
                      <a:pt x="32" y="33"/>
                      <a:pt x="22" y="37"/>
                      <a:pt x="14" y="34"/>
                    </a:cubicBezTo>
                    <a:cubicBezTo>
                      <a:pt x="5" y="31"/>
                      <a:pt x="0" y="22"/>
                      <a:pt x="3" y="13"/>
                    </a:cubicBezTo>
                    <a:cubicBezTo>
                      <a:pt x="6" y="5"/>
                      <a:pt x="16" y="0"/>
                      <a:pt x="24" y="3"/>
                    </a:cubicBezTo>
                    <a:cubicBezTo>
                      <a:pt x="33" y="6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rgbClr val="FEE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81">
                <a:extLst>
                  <a:ext uri="{FF2B5EF4-FFF2-40B4-BE49-F238E27FC236}">
                    <a16:creationId xmlns:a16="http://schemas.microsoft.com/office/drawing/2014/main" id="{8734EF22-707A-47A1-B359-EB7F52BF9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80"/>
                <a:ext cx="90" cy="99"/>
              </a:xfrm>
              <a:custGeom>
                <a:avLst/>
                <a:gdLst>
                  <a:gd name="T0" fmla="*/ 520 w 36"/>
                  <a:gd name="T1" fmla="*/ 458 h 37"/>
                  <a:gd name="T2" fmla="*/ 188 w 36"/>
                  <a:gd name="T3" fmla="*/ 650 h 37"/>
                  <a:gd name="T4" fmla="*/ 50 w 36"/>
                  <a:gd name="T5" fmla="*/ 252 h 37"/>
                  <a:gd name="T6" fmla="*/ 363 w 36"/>
                  <a:gd name="T7" fmla="*/ 56 h 37"/>
                  <a:gd name="T8" fmla="*/ 520 w 36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3" y="24"/>
                    </a:moveTo>
                    <a:cubicBezTo>
                      <a:pt x="30" y="33"/>
                      <a:pt x="21" y="37"/>
                      <a:pt x="12" y="34"/>
                    </a:cubicBezTo>
                    <a:cubicBezTo>
                      <a:pt x="4" y="31"/>
                      <a:pt x="0" y="22"/>
                      <a:pt x="3" y="13"/>
                    </a:cubicBezTo>
                    <a:cubicBezTo>
                      <a:pt x="6" y="5"/>
                      <a:pt x="15" y="0"/>
                      <a:pt x="23" y="3"/>
                    </a:cubicBezTo>
                    <a:cubicBezTo>
                      <a:pt x="32" y="7"/>
                      <a:pt x="36" y="16"/>
                      <a:pt x="33" y="24"/>
                    </a:cubicBezTo>
                    <a:close/>
                  </a:path>
                </a:pathLst>
              </a:custGeom>
              <a:solidFill>
                <a:srgbClr val="FEE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82">
                <a:extLst>
                  <a:ext uri="{FF2B5EF4-FFF2-40B4-BE49-F238E27FC236}">
                    <a16:creationId xmlns:a16="http://schemas.microsoft.com/office/drawing/2014/main" id="{E96CEAB4-29F2-4839-89F8-704C3511F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83"/>
                <a:ext cx="90" cy="96"/>
              </a:xfrm>
              <a:custGeom>
                <a:avLst/>
                <a:gdLst>
                  <a:gd name="T0" fmla="*/ 520 w 36"/>
                  <a:gd name="T1" fmla="*/ 435 h 36"/>
                  <a:gd name="T2" fmla="*/ 188 w 36"/>
                  <a:gd name="T3" fmla="*/ 605 h 36"/>
                  <a:gd name="T4" fmla="*/ 50 w 36"/>
                  <a:gd name="T5" fmla="*/ 227 h 36"/>
                  <a:gd name="T6" fmla="*/ 375 w 36"/>
                  <a:gd name="T7" fmla="*/ 56 h 36"/>
                  <a:gd name="T8" fmla="*/ 520 w 36"/>
                  <a:gd name="T9" fmla="*/ 4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3"/>
                    </a:moveTo>
                    <a:cubicBezTo>
                      <a:pt x="30" y="32"/>
                      <a:pt x="20" y="36"/>
                      <a:pt x="12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6" y="4"/>
                      <a:pt x="16" y="0"/>
                      <a:pt x="24" y="3"/>
                    </a:cubicBezTo>
                    <a:cubicBezTo>
                      <a:pt x="32" y="6"/>
                      <a:pt x="36" y="15"/>
                      <a:pt x="33" y="23"/>
                    </a:cubicBezTo>
                    <a:close/>
                  </a:path>
                </a:pathLst>
              </a:custGeom>
              <a:solidFill>
                <a:srgbClr val="FEE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83">
                <a:extLst>
                  <a:ext uri="{FF2B5EF4-FFF2-40B4-BE49-F238E27FC236}">
                    <a16:creationId xmlns:a16="http://schemas.microsoft.com/office/drawing/2014/main" id="{CC88063C-3FD1-4EC3-836D-777151BD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3"/>
                <a:ext cx="85" cy="93"/>
              </a:xfrm>
              <a:custGeom>
                <a:avLst/>
                <a:gdLst>
                  <a:gd name="T0" fmla="*/ 488 w 34"/>
                  <a:gd name="T1" fmla="*/ 452 h 35"/>
                  <a:gd name="T2" fmla="*/ 175 w 34"/>
                  <a:gd name="T3" fmla="*/ 601 h 35"/>
                  <a:gd name="T4" fmla="*/ 50 w 34"/>
                  <a:gd name="T5" fmla="*/ 226 h 35"/>
                  <a:gd name="T6" fmla="*/ 363 w 34"/>
                  <a:gd name="T7" fmla="*/ 77 h 35"/>
                  <a:gd name="T8" fmla="*/ 488 w 34"/>
                  <a:gd name="T9" fmla="*/ 45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1" y="24"/>
                    </a:moveTo>
                    <a:cubicBezTo>
                      <a:pt x="28" y="31"/>
                      <a:pt x="19" y="35"/>
                      <a:pt x="11" y="32"/>
                    </a:cubicBezTo>
                    <a:cubicBezTo>
                      <a:pt x="3" y="29"/>
                      <a:pt x="0" y="20"/>
                      <a:pt x="3" y="12"/>
                    </a:cubicBezTo>
                    <a:cubicBezTo>
                      <a:pt x="6" y="4"/>
                      <a:pt x="15" y="0"/>
                      <a:pt x="23" y="4"/>
                    </a:cubicBezTo>
                    <a:cubicBezTo>
                      <a:pt x="31" y="7"/>
                      <a:pt x="34" y="16"/>
                      <a:pt x="31" y="24"/>
                    </a:cubicBezTo>
                    <a:close/>
                  </a:path>
                </a:pathLst>
              </a:custGeom>
              <a:solidFill>
                <a:srgbClr val="FEE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84">
                <a:extLst>
                  <a:ext uri="{FF2B5EF4-FFF2-40B4-BE49-F238E27FC236}">
                    <a16:creationId xmlns:a16="http://schemas.microsoft.com/office/drawing/2014/main" id="{4D3DCB47-000C-4B99-BCF3-AC3C6CA00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5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73 h 34"/>
                  <a:gd name="T4" fmla="*/ 50 w 34"/>
                  <a:gd name="T5" fmla="*/ 209 h 34"/>
                  <a:gd name="T6" fmla="*/ 363 w 34"/>
                  <a:gd name="T7" fmla="*/ 56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7" y="30"/>
                      <a:pt x="19" y="34"/>
                      <a:pt x="11" y="30"/>
                    </a:cubicBezTo>
                    <a:cubicBezTo>
                      <a:pt x="3" y="27"/>
                      <a:pt x="0" y="18"/>
                      <a:pt x="3" y="11"/>
                    </a:cubicBezTo>
                    <a:cubicBezTo>
                      <a:pt x="7" y="3"/>
                      <a:pt x="15" y="0"/>
                      <a:pt x="23" y="3"/>
                    </a:cubicBezTo>
                    <a:cubicBezTo>
                      <a:pt x="30" y="6"/>
                      <a:pt x="34" y="15"/>
                      <a:pt x="31" y="23"/>
                    </a:cubicBezTo>
                    <a:close/>
                  </a:path>
                </a:pathLst>
              </a:custGeom>
              <a:solidFill>
                <a:srgbClr val="FEE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85">
                <a:extLst>
                  <a:ext uri="{FF2B5EF4-FFF2-40B4-BE49-F238E27FC236}">
                    <a16:creationId xmlns:a16="http://schemas.microsoft.com/office/drawing/2014/main" id="{861E6692-E894-4DF2-B87E-A3BFADD9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5"/>
                <a:ext cx="82" cy="88"/>
              </a:xfrm>
              <a:custGeom>
                <a:avLst/>
                <a:gdLst>
                  <a:gd name="T0" fmla="*/ 462 w 33"/>
                  <a:gd name="T1" fmla="*/ 435 h 33"/>
                  <a:gd name="T2" fmla="*/ 166 w 33"/>
                  <a:gd name="T3" fmla="*/ 568 h 33"/>
                  <a:gd name="T4" fmla="*/ 62 w 33"/>
                  <a:gd name="T5" fmla="*/ 205 h 33"/>
                  <a:gd name="T6" fmla="*/ 353 w 33"/>
                  <a:gd name="T7" fmla="*/ 77 h 33"/>
                  <a:gd name="T8" fmla="*/ 462 w 33"/>
                  <a:gd name="T9" fmla="*/ 43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23"/>
                    </a:moveTo>
                    <a:cubicBezTo>
                      <a:pt x="27" y="30"/>
                      <a:pt x="18" y="33"/>
                      <a:pt x="11" y="30"/>
                    </a:cubicBezTo>
                    <a:cubicBezTo>
                      <a:pt x="4" y="26"/>
                      <a:pt x="0" y="18"/>
                      <a:pt x="4" y="11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7"/>
                      <a:pt x="33" y="16"/>
                      <a:pt x="30" y="23"/>
                    </a:cubicBezTo>
                    <a:close/>
                  </a:path>
                </a:pathLst>
              </a:custGeom>
              <a:solidFill>
                <a:srgbClr val="FEE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86">
                <a:extLst>
                  <a:ext uri="{FF2B5EF4-FFF2-40B4-BE49-F238E27FC236}">
                    <a16:creationId xmlns:a16="http://schemas.microsoft.com/office/drawing/2014/main" id="{FB197BAD-AC2E-4DC2-997D-07193917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88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23 h 32"/>
                  <a:gd name="T4" fmla="*/ 50 w 32"/>
                  <a:gd name="T5" fmla="*/ 170 h 32"/>
                  <a:gd name="T6" fmla="*/ 345 w 32"/>
                  <a:gd name="T7" fmla="*/ 56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5" y="29"/>
                      <a:pt x="17" y="32"/>
                      <a:pt x="10" y="28"/>
                    </a:cubicBezTo>
                    <a:cubicBezTo>
                      <a:pt x="3" y="25"/>
                      <a:pt x="0" y="16"/>
                      <a:pt x="3" y="9"/>
                    </a:cubicBezTo>
                    <a:cubicBezTo>
                      <a:pt x="7" y="3"/>
                      <a:pt x="15" y="0"/>
                      <a:pt x="22" y="3"/>
                    </a:cubicBezTo>
                    <a:cubicBezTo>
                      <a:pt x="29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FEE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87">
                <a:extLst>
                  <a:ext uri="{FF2B5EF4-FFF2-40B4-BE49-F238E27FC236}">
                    <a16:creationId xmlns:a16="http://schemas.microsoft.com/office/drawing/2014/main" id="{56B0B690-D4AB-490F-8909-ECA0FA86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88"/>
                <a:ext cx="80" cy="83"/>
              </a:xfrm>
              <a:custGeom>
                <a:avLst/>
                <a:gdLst>
                  <a:gd name="T0" fmla="*/ 438 w 32"/>
                  <a:gd name="T1" fmla="*/ 423 h 31"/>
                  <a:gd name="T2" fmla="*/ 158 w 32"/>
                  <a:gd name="T3" fmla="*/ 538 h 31"/>
                  <a:gd name="T4" fmla="*/ 63 w 32"/>
                  <a:gd name="T5" fmla="*/ 171 h 31"/>
                  <a:gd name="T6" fmla="*/ 345 w 32"/>
                  <a:gd name="T7" fmla="*/ 78 h 31"/>
                  <a:gd name="T8" fmla="*/ 438 w 32"/>
                  <a:gd name="T9" fmla="*/ 42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8" y="22"/>
                    </a:moveTo>
                    <a:cubicBezTo>
                      <a:pt x="25" y="29"/>
                      <a:pt x="16" y="31"/>
                      <a:pt x="10" y="28"/>
                    </a:cubicBezTo>
                    <a:cubicBezTo>
                      <a:pt x="3" y="24"/>
                      <a:pt x="0" y="16"/>
                      <a:pt x="4" y="9"/>
                    </a:cubicBezTo>
                    <a:cubicBezTo>
                      <a:pt x="7" y="3"/>
                      <a:pt x="16" y="0"/>
                      <a:pt x="22" y="4"/>
                    </a:cubicBezTo>
                    <a:cubicBezTo>
                      <a:pt x="29" y="7"/>
                      <a:pt x="32" y="15"/>
                      <a:pt x="28" y="22"/>
                    </a:cubicBezTo>
                    <a:close/>
                  </a:path>
                </a:pathLst>
              </a:custGeom>
              <a:solidFill>
                <a:srgbClr val="FEE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88">
                <a:extLst>
                  <a:ext uri="{FF2B5EF4-FFF2-40B4-BE49-F238E27FC236}">
                    <a16:creationId xmlns:a16="http://schemas.microsoft.com/office/drawing/2014/main" id="{35237367-CC53-4B20-93B1-30D2D1F0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91"/>
                <a:ext cx="75" cy="80"/>
              </a:xfrm>
              <a:custGeom>
                <a:avLst/>
                <a:gdLst>
                  <a:gd name="T0" fmla="*/ 425 w 30"/>
                  <a:gd name="T1" fmla="*/ 397 h 30"/>
                  <a:gd name="T2" fmla="*/ 125 w 30"/>
                  <a:gd name="T3" fmla="*/ 491 h 30"/>
                  <a:gd name="T4" fmla="*/ 50 w 30"/>
                  <a:gd name="T5" fmla="*/ 149 h 30"/>
                  <a:gd name="T6" fmla="*/ 333 w 30"/>
                  <a:gd name="T7" fmla="*/ 56 h 30"/>
                  <a:gd name="T8" fmla="*/ 425 w 30"/>
                  <a:gd name="T9" fmla="*/ 39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1"/>
                    </a:moveTo>
                    <a:cubicBezTo>
                      <a:pt x="23" y="28"/>
                      <a:pt x="15" y="30"/>
                      <a:pt x="8" y="26"/>
                    </a:cubicBezTo>
                    <a:cubicBezTo>
                      <a:pt x="2" y="23"/>
                      <a:pt x="0" y="15"/>
                      <a:pt x="3" y="8"/>
                    </a:cubicBezTo>
                    <a:cubicBezTo>
                      <a:pt x="7" y="2"/>
                      <a:pt x="15" y="0"/>
                      <a:pt x="21" y="3"/>
                    </a:cubicBezTo>
                    <a:cubicBezTo>
                      <a:pt x="28" y="7"/>
                      <a:pt x="30" y="15"/>
                      <a:pt x="27" y="21"/>
                    </a:cubicBezTo>
                    <a:close/>
                  </a:path>
                </a:pathLst>
              </a:custGeom>
              <a:solidFill>
                <a:srgbClr val="FEE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89">
                <a:extLst>
                  <a:ext uri="{FF2B5EF4-FFF2-40B4-BE49-F238E27FC236}">
                    <a16:creationId xmlns:a16="http://schemas.microsoft.com/office/drawing/2014/main" id="{8DDE7286-8B67-4641-8ABD-061576393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91"/>
                <a:ext cx="75" cy="77"/>
              </a:xfrm>
              <a:custGeom>
                <a:avLst/>
                <a:gdLst>
                  <a:gd name="T0" fmla="*/ 408 w 30"/>
                  <a:gd name="T1" fmla="*/ 396 h 29"/>
                  <a:gd name="T2" fmla="*/ 125 w 30"/>
                  <a:gd name="T3" fmla="*/ 486 h 29"/>
                  <a:gd name="T4" fmla="*/ 63 w 30"/>
                  <a:gd name="T5" fmla="*/ 149 h 29"/>
                  <a:gd name="T6" fmla="*/ 345 w 30"/>
                  <a:gd name="T7" fmla="*/ 77 h 29"/>
                  <a:gd name="T8" fmla="*/ 408 w 30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6" y="21"/>
                    </a:moveTo>
                    <a:cubicBezTo>
                      <a:pt x="22" y="27"/>
                      <a:pt x="14" y="29"/>
                      <a:pt x="8" y="26"/>
                    </a:cubicBezTo>
                    <a:cubicBezTo>
                      <a:pt x="2" y="22"/>
                      <a:pt x="0" y="14"/>
                      <a:pt x="4" y="8"/>
                    </a:cubicBezTo>
                    <a:cubicBezTo>
                      <a:pt x="8" y="2"/>
                      <a:pt x="15" y="0"/>
                      <a:pt x="22" y="4"/>
                    </a:cubicBezTo>
                    <a:cubicBezTo>
                      <a:pt x="28" y="7"/>
                      <a:pt x="30" y="15"/>
                      <a:pt x="26" y="21"/>
                    </a:cubicBezTo>
                    <a:close/>
                  </a:path>
                </a:pathLst>
              </a:custGeom>
              <a:solidFill>
                <a:srgbClr val="FEE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90">
                <a:extLst>
                  <a:ext uri="{FF2B5EF4-FFF2-40B4-BE49-F238E27FC236}">
                    <a16:creationId xmlns:a16="http://schemas.microsoft.com/office/drawing/2014/main" id="{92024820-A8DA-435D-B7DF-FD2E411F3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91"/>
                <a:ext cx="70" cy="77"/>
              </a:xfrm>
              <a:custGeom>
                <a:avLst/>
                <a:gdLst>
                  <a:gd name="T0" fmla="*/ 375 w 28"/>
                  <a:gd name="T1" fmla="*/ 396 h 29"/>
                  <a:gd name="T2" fmla="*/ 113 w 28"/>
                  <a:gd name="T3" fmla="*/ 465 h 29"/>
                  <a:gd name="T4" fmla="*/ 50 w 28"/>
                  <a:gd name="T5" fmla="*/ 149 h 29"/>
                  <a:gd name="T6" fmla="*/ 333 w 28"/>
                  <a:gd name="T7" fmla="*/ 77 h 29"/>
                  <a:gd name="T8" fmla="*/ 375 w 28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4" y="21"/>
                    </a:moveTo>
                    <a:cubicBezTo>
                      <a:pt x="21" y="27"/>
                      <a:pt x="13" y="29"/>
                      <a:pt x="7" y="25"/>
                    </a:cubicBezTo>
                    <a:cubicBezTo>
                      <a:pt x="1" y="21"/>
                      <a:pt x="0" y="14"/>
                      <a:pt x="3" y="8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6" y="8"/>
                      <a:pt x="28" y="16"/>
                      <a:pt x="24" y="21"/>
                    </a:cubicBezTo>
                    <a:close/>
                  </a:path>
                </a:pathLst>
              </a:custGeom>
              <a:solidFill>
                <a:srgbClr val="FEE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91">
                <a:extLst>
                  <a:ext uri="{FF2B5EF4-FFF2-40B4-BE49-F238E27FC236}">
                    <a16:creationId xmlns:a16="http://schemas.microsoft.com/office/drawing/2014/main" id="{9E69D7BA-32BA-4FAD-9F0E-68CA74BE1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93"/>
                <a:ext cx="70" cy="72"/>
              </a:xfrm>
              <a:custGeom>
                <a:avLst/>
                <a:gdLst>
                  <a:gd name="T0" fmla="*/ 375 w 28"/>
                  <a:gd name="T1" fmla="*/ 397 h 27"/>
                  <a:gd name="T2" fmla="*/ 113 w 28"/>
                  <a:gd name="T3" fmla="*/ 456 h 27"/>
                  <a:gd name="T4" fmla="*/ 63 w 28"/>
                  <a:gd name="T5" fmla="*/ 136 h 27"/>
                  <a:gd name="T6" fmla="*/ 333 w 28"/>
                  <a:gd name="T7" fmla="*/ 77 h 27"/>
                  <a:gd name="T8" fmla="*/ 375 w 28"/>
                  <a:gd name="T9" fmla="*/ 39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24" y="21"/>
                    </a:moveTo>
                    <a:cubicBezTo>
                      <a:pt x="20" y="26"/>
                      <a:pt x="13" y="27"/>
                      <a:pt x="7" y="24"/>
                    </a:cubicBezTo>
                    <a:cubicBezTo>
                      <a:pt x="2" y="20"/>
                      <a:pt x="0" y="12"/>
                      <a:pt x="4" y="7"/>
                    </a:cubicBezTo>
                    <a:cubicBezTo>
                      <a:pt x="8" y="1"/>
                      <a:pt x="15" y="0"/>
                      <a:pt x="21" y="4"/>
                    </a:cubicBezTo>
                    <a:cubicBezTo>
                      <a:pt x="26" y="7"/>
                      <a:pt x="28" y="15"/>
                      <a:pt x="24" y="21"/>
                    </a:cubicBezTo>
                    <a:close/>
                  </a:path>
                </a:pathLst>
              </a:custGeom>
              <a:solidFill>
                <a:srgbClr val="FEE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92">
                <a:extLst>
                  <a:ext uri="{FF2B5EF4-FFF2-40B4-BE49-F238E27FC236}">
                    <a16:creationId xmlns:a16="http://schemas.microsoft.com/office/drawing/2014/main" id="{991E5C7B-C2FE-4493-9CC6-D923C54E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93"/>
                <a:ext cx="65" cy="72"/>
              </a:xfrm>
              <a:custGeom>
                <a:avLst/>
                <a:gdLst>
                  <a:gd name="T0" fmla="*/ 345 w 26"/>
                  <a:gd name="T1" fmla="*/ 397 h 27"/>
                  <a:gd name="T2" fmla="*/ 95 w 26"/>
                  <a:gd name="T3" fmla="*/ 435 h 27"/>
                  <a:gd name="T4" fmla="*/ 50 w 26"/>
                  <a:gd name="T5" fmla="*/ 136 h 27"/>
                  <a:gd name="T6" fmla="*/ 313 w 26"/>
                  <a:gd name="T7" fmla="*/ 77 h 27"/>
                  <a:gd name="T8" fmla="*/ 345 w 26"/>
                  <a:gd name="T9" fmla="*/ 39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2" y="21"/>
                    </a:moveTo>
                    <a:cubicBezTo>
                      <a:pt x="19" y="26"/>
                      <a:pt x="11" y="27"/>
                      <a:pt x="6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1"/>
                      <a:pt x="15" y="0"/>
                      <a:pt x="20" y="4"/>
                    </a:cubicBezTo>
                    <a:cubicBezTo>
                      <a:pt x="25" y="8"/>
                      <a:pt x="26" y="15"/>
                      <a:pt x="22" y="21"/>
                    </a:cubicBezTo>
                    <a:close/>
                  </a:path>
                </a:pathLst>
              </a:custGeom>
              <a:solidFill>
                <a:srgbClr val="FEE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93">
                <a:extLst>
                  <a:ext uri="{FF2B5EF4-FFF2-40B4-BE49-F238E27FC236}">
                    <a16:creationId xmlns:a16="http://schemas.microsoft.com/office/drawing/2014/main" id="{069045FB-06EE-4D84-95EB-2A969D10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96"/>
                <a:ext cx="65" cy="69"/>
              </a:xfrm>
              <a:custGeom>
                <a:avLst/>
                <a:gdLst>
                  <a:gd name="T0" fmla="*/ 345 w 26"/>
                  <a:gd name="T1" fmla="*/ 374 h 26"/>
                  <a:gd name="T2" fmla="*/ 95 w 26"/>
                  <a:gd name="T3" fmla="*/ 409 h 26"/>
                  <a:gd name="T4" fmla="*/ 63 w 26"/>
                  <a:gd name="T5" fmla="*/ 111 h 26"/>
                  <a:gd name="T6" fmla="*/ 313 w 26"/>
                  <a:gd name="T7" fmla="*/ 77 h 26"/>
                  <a:gd name="T8" fmla="*/ 345 w 26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2" y="20"/>
                    </a:moveTo>
                    <a:cubicBezTo>
                      <a:pt x="18" y="25"/>
                      <a:pt x="11" y="26"/>
                      <a:pt x="6" y="22"/>
                    </a:cubicBezTo>
                    <a:cubicBezTo>
                      <a:pt x="1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5" y="8"/>
                      <a:pt x="26" y="15"/>
                      <a:pt x="22" y="20"/>
                    </a:cubicBezTo>
                    <a:close/>
                  </a:path>
                </a:pathLst>
              </a:custGeom>
              <a:solidFill>
                <a:srgbClr val="FEE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94">
                <a:extLst>
                  <a:ext uri="{FF2B5EF4-FFF2-40B4-BE49-F238E27FC236}">
                    <a16:creationId xmlns:a16="http://schemas.microsoft.com/office/drawing/2014/main" id="{FD55E2D4-65DC-4C3E-9D1D-0CE4EAC24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6"/>
                <a:ext cx="60" cy="67"/>
              </a:xfrm>
              <a:custGeom>
                <a:avLst/>
                <a:gdLst>
                  <a:gd name="T0" fmla="*/ 313 w 24"/>
                  <a:gd name="T1" fmla="*/ 389 h 25"/>
                  <a:gd name="T2" fmla="*/ 83 w 24"/>
                  <a:gd name="T3" fmla="*/ 402 h 25"/>
                  <a:gd name="T4" fmla="*/ 63 w 24"/>
                  <a:gd name="T5" fmla="*/ 94 h 25"/>
                  <a:gd name="T6" fmla="*/ 300 w 24"/>
                  <a:gd name="T7" fmla="*/ 78 h 25"/>
                  <a:gd name="T8" fmla="*/ 313 w 24"/>
                  <a:gd name="T9" fmla="*/ 38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0" y="20"/>
                    </a:moveTo>
                    <a:cubicBezTo>
                      <a:pt x="16" y="25"/>
                      <a:pt x="9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ubicBezTo>
                      <a:pt x="8" y="1"/>
                      <a:pt x="15" y="0"/>
                      <a:pt x="19" y="4"/>
                    </a:cubicBezTo>
                    <a:cubicBezTo>
                      <a:pt x="24" y="8"/>
                      <a:pt x="24" y="15"/>
                      <a:pt x="20" y="20"/>
                    </a:cubicBezTo>
                    <a:close/>
                  </a:path>
                </a:pathLst>
              </a:custGeom>
              <a:solidFill>
                <a:srgbClr val="FEE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95">
                <a:extLst>
                  <a:ext uri="{FF2B5EF4-FFF2-40B4-BE49-F238E27FC236}">
                    <a16:creationId xmlns:a16="http://schemas.microsoft.com/office/drawing/2014/main" id="{63BCB870-2D4B-449D-9AB5-FA6B9DAF7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9"/>
                <a:ext cx="60" cy="64"/>
              </a:xfrm>
              <a:custGeom>
                <a:avLst/>
                <a:gdLst>
                  <a:gd name="T0" fmla="*/ 313 w 24"/>
                  <a:gd name="T1" fmla="*/ 363 h 24"/>
                  <a:gd name="T2" fmla="*/ 83 w 24"/>
                  <a:gd name="T3" fmla="*/ 376 h 24"/>
                  <a:gd name="T4" fmla="*/ 63 w 24"/>
                  <a:gd name="T5" fmla="*/ 77 h 24"/>
                  <a:gd name="T6" fmla="*/ 300 w 24"/>
                  <a:gd name="T7" fmla="*/ 77 h 24"/>
                  <a:gd name="T8" fmla="*/ 313 w 24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0" y="19"/>
                    </a:moveTo>
                    <a:cubicBezTo>
                      <a:pt x="16" y="23"/>
                      <a:pt x="9" y="24"/>
                      <a:pt x="5" y="20"/>
                    </a:cubicBezTo>
                    <a:cubicBezTo>
                      <a:pt x="0" y="15"/>
                      <a:pt x="0" y="9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4" y="8"/>
                      <a:pt x="24" y="15"/>
                      <a:pt x="20" y="19"/>
                    </a:cubicBezTo>
                    <a:close/>
                  </a:path>
                </a:pathLst>
              </a:custGeom>
              <a:solidFill>
                <a:srgbClr val="FEE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96">
                <a:extLst>
                  <a:ext uri="{FF2B5EF4-FFF2-40B4-BE49-F238E27FC236}">
                    <a16:creationId xmlns:a16="http://schemas.microsoft.com/office/drawing/2014/main" id="{FE29CDE3-8216-4ADA-B563-768D6D07F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9"/>
                <a:ext cx="60" cy="61"/>
              </a:xfrm>
              <a:custGeom>
                <a:avLst/>
                <a:gdLst>
                  <a:gd name="T0" fmla="*/ 300 w 24"/>
                  <a:gd name="T1" fmla="*/ 353 h 23"/>
                  <a:gd name="T2" fmla="*/ 63 w 24"/>
                  <a:gd name="T3" fmla="*/ 353 h 23"/>
                  <a:gd name="T4" fmla="*/ 83 w 24"/>
                  <a:gd name="T5" fmla="*/ 77 h 23"/>
                  <a:gd name="T6" fmla="*/ 300 w 24"/>
                  <a:gd name="T7" fmla="*/ 77 h 23"/>
                  <a:gd name="T8" fmla="*/ 300 w 24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9" y="19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4" y="8"/>
                      <a:pt x="23" y="15"/>
                      <a:pt x="19" y="19"/>
                    </a:cubicBezTo>
                    <a:close/>
                  </a:path>
                </a:pathLst>
              </a:custGeom>
              <a:solidFill>
                <a:srgbClr val="FEE7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97">
                <a:extLst>
                  <a:ext uri="{FF2B5EF4-FFF2-40B4-BE49-F238E27FC236}">
                    <a16:creationId xmlns:a16="http://schemas.microsoft.com/office/drawing/2014/main" id="{3FD87E19-1BC3-41A3-8D7C-2F787C0E6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499"/>
                <a:ext cx="55" cy="61"/>
              </a:xfrm>
              <a:custGeom>
                <a:avLst/>
                <a:gdLst>
                  <a:gd name="T0" fmla="*/ 283 w 22"/>
                  <a:gd name="T1" fmla="*/ 353 h 23"/>
                  <a:gd name="T2" fmla="*/ 50 w 22"/>
                  <a:gd name="T3" fmla="*/ 353 h 23"/>
                  <a:gd name="T4" fmla="*/ 63 w 22"/>
                  <a:gd name="T5" fmla="*/ 77 h 23"/>
                  <a:gd name="T6" fmla="*/ 300 w 22"/>
                  <a:gd name="T7" fmla="*/ 90 h 23"/>
                  <a:gd name="T8" fmla="*/ 283 w 22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8" y="19"/>
                    </a:moveTo>
                    <a:cubicBezTo>
                      <a:pt x="14" y="23"/>
                      <a:pt x="7" y="23"/>
                      <a:pt x="3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1"/>
                      <a:pt x="19" y="5"/>
                    </a:cubicBezTo>
                    <a:cubicBezTo>
                      <a:pt x="22" y="9"/>
                      <a:pt x="22" y="16"/>
                      <a:pt x="18" y="19"/>
                    </a:cubicBezTo>
                    <a:close/>
                  </a:path>
                </a:pathLst>
              </a:custGeom>
              <a:solidFill>
                <a:srgbClr val="FEE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98">
                <a:extLst>
                  <a:ext uri="{FF2B5EF4-FFF2-40B4-BE49-F238E27FC236}">
                    <a16:creationId xmlns:a16="http://schemas.microsoft.com/office/drawing/2014/main" id="{5ACEC33E-8916-4991-A306-0898C1A5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499"/>
                <a:ext cx="55" cy="61"/>
              </a:xfrm>
              <a:custGeom>
                <a:avLst/>
                <a:gdLst>
                  <a:gd name="T0" fmla="*/ 270 w 22"/>
                  <a:gd name="T1" fmla="*/ 353 h 23"/>
                  <a:gd name="T2" fmla="*/ 50 w 22"/>
                  <a:gd name="T3" fmla="*/ 337 h 23"/>
                  <a:gd name="T4" fmla="*/ 83 w 22"/>
                  <a:gd name="T5" fmla="*/ 77 h 23"/>
                  <a:gd name="T6" fmla="*/ 300 w 22"/>
                  <a:gd name="T7" fmla="*/ 90 h 23"/>
                  <a:gd name="T8" fmla="*/ 270 w 22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7" y="19"/>
                    </a:moveTo>
                    <a:cubicBezTo>
                      <a:pt x="13" y="23"/>
                      <a:pt x="7" y="22"/>
                      <a:pt x="3" y="18"/>
                    </a:cubicBezTo>
                    <a:cubicBezTo>
                      <a:pt x="0" y="14"/>
                      <a:pt x="0" y="7"/>
                      <a:pt x="5" y="4"/>
                    </a:cubicBezTo>
                    <a:cubicBezTo>
                      <a:pt x="9" y="0"/>
                      <a:pt x="15" y="1"/>
                      <a:pt x="19" y="5"/>
                    </a:cubicBezTo>
                    <a:cubicBezTo>
                      <a:pt x="22" y="10"/>
                      <a:pt x="22" y="16"/>
                      <a:pt x="17" y="19"/>
                    </a:cubicBezTo>
                    <a:close/>
                  </a:path>
                </a:pathLst>
              </a:custGeom>
              <a:solidFill>
                <a:srgbClr val="FEE8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99">
                <a:extLst>
                  <a:ext uri="{FF2B5EF4-FFF2-40B4-BE49-F238E27FC236}">
                    <a16:creationId xmlns:a16="http://schemas.microsoft.com/office/drawing/2014/main" id="{D1518069-ED8E-4DB5-9211-D0058708C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08 h 22"/>
                  <a:gd name="T4" fmla="*/ 83 w 22"/>
                  <a:gd name="T5" fmla="*/ 56 h 22"/>
                  <a:gd name="T6" fmla="*/ 300 w 22"/>
                  <a:gd name="T7" fmla="*/ 94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2" y="22"/>
                      <a:pt x="6" y="21"/>
                      <a:pt x="3" y="16"/>
                    </a:cubicBez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9"/>
                      <a:pt x="21" y="15"/>
                      <a:pt x="17" y="19"/>
                    </a:cubicBezTo>
                    <a:close/>
                  </a:path>
                </a:pathLst>
              </a:custGeom>
              <a:solidFill>
                <a:srgbClr val="FEE9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100">
                <a:extLst>
                  <a:ext uri="{FF2B5EF4-FFF2-40B4-BE49-F238E27FC236}">
                    <a16:creationId xmlns:a16="http://schemas.microsoft.com/office/drawing/2014/main" id="{75FBA97E-D41E-4EAB-9F73-AEBDF055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9"/>
              </a:xfrm>
              <a:custGeom>
                <a:avLst/>
                <a:gdLst>
                  <a:gd name="T0" fmla="*/ 250 w 22"/>
                  <a:gd name="T1" fmla="*/ 367 h 22"/>
                  <a:gd name="T2" fmla="*/ 50 w 22"/>
                  <a:gd name="T3" fmla="*/ 308 h 22"/>
                  <a:gd name="T4" fmla="*/ 95 w 22"/>
                  <a:gd name="T5" fmla="*/ 56 h 22"/>
                  <a:gd name="T6" fmla="*/ 300 w 22"/>
                  <a:gd name="T7" fmla="*/ 94 h 22"/>
                  <a:gd name="T8" fmla="*/ 25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6" y="19"/>
                    </a:moveTo>
                    <a:cubicBezTo>
                      <a:pt x="12" y="22"/>
                      <a:pt x="6" y="20"/>
                      <a:pt x="3" y="16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6" y="19"/>
                    </a:cubicBezTo>
                    <a:close/>
                  </a:path>
                </a:pathLst>
              </a:custGeom>
              <a:solidFill>
                <a:srgbClr val="FEE9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101">
                <a:extLst>
                  <a:ext uri="{FF2B5EF4-FFF2-40B4-BE49-F238E27FC236}">
                    <a16:creationId xmlns:a16="http://schemas.microsoft.com/office/drawing/2014/main" id="{76E8D27E-AA03-4B39-B57F-84AF963D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6"/>
              </a:xfrm>
              <a:custGeom>
                <a:avLst/>
                <a:gdLst>
                  <a:gd name="T0" fmla="*/ 250 w 22"/>
                  <a:gd name="T1" fmla="*/ 363 h 21"/>
                  <a:gd name="T2" fmla="*/ 50 w 22"/>
                  <a:gd name="T3" fmla="*/ 285 h 21"/>
                  <a:gd name="T4" fmla="*/ 95 w 22"/>
                  <a:gd name="T5" fmla="*/ 56 h 21"/>
                  <a:gd name="T6" fmla="*/ 300 w 22"/>
                  <a:gd name="T7" fmla="*/ 115 h 21"/>
                  <a:gd name="T8" fmla="*/ 250 w 22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6" y="19"/>
                    </a:moveTo>
                    <a:cubicBezTo>
                      <a:pt x="11" y="21"/>
                      <a:pt x="5" y="20"/>
                      <a:pt x="3" y="15"/>
                    </a:cubicBezTo>
                    <a:cubicBezTo>
                      <a:pt x="0" y="11"/>
                      <a:pt x="2" y="5"/>
                      <a:pt x="6" y="3"/>
                    </a:cubicBezTo>
                    <a:cubicBezTo>
                      <a:pt x="11" y="0"/>
                      <a:pt x="17" y="1"/>
                      <a:pt x="19" y="6"/>
                    </a:cubicBezTo>
                    <a:cubicBezTo>
                      <a:pt x="22" y="10"/>
                      <a:pt x="20" y="16"/>
                      <a:pt x="16" y="19"/>
                    </a:cubicBezTo>
                    <a:close/>
                  </a:path>
                </a:pathLst>
              </a:custGeom>
              <a:solidFill>
                <a:srgbClr val="FEE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102">
                <a:extLst>
                  <a:ext uri="{FF2B5EF4-FFF2-40B4-BE49-F238E27FC236}">
                    <a16:creationId xmlns:a16="http://schemas.microsoft.com/office/drawing/2014/main" id="{CA5EBFB5-5987-4532-A4E3-3E542EDC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6"/>
              </a:xfrm>
              <a:custGeom>
                <a:avLst/>
                <a:gdLst>
                  <a:gd name="T0" fmla="*/ 238 w 22"/>
                  <a:gd name="T1" fmla="*/ 363 h 21"/>
                  <a:gd name="T2" fmla="*/ 50 w 22"/>
                  <a:gd name="T3" fmla="*/ 285 h 21"/>
                  <a:gd name="T4" fmla="*/ 113 w 22"/>
                  <a:gd name="T5" fmla="*/ 35 h 21"/>
                  <a:gd name="T6" fmla="*/ 300 w 22"/>
                  <a:gd name="T7" fmla="*/ 115 h 21"/>
                  <a:gd name="T8" fmla="*/ 238 w 22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5" y="19"/>
                    </a:moveTo>
                    <a:cubicBezTo>
                      <a:pt x="11" y="21"/>
                      <a:pt x="5" y="19"/>
                      <a:pt x="3" y="15"/>
                    </a:cubicBezTo>
                    <a:cubicBezTo>
                      <a:pt x="0" y="10"/>
                      <a:pt x="2" y="5"/>
                      <a:pt x="7" y="2"/>
                    </a:cubicBezTo>
                    <a:cubicBezTo>
                      <a:pt x="11" y="0"/>
                      <a:pt x="17" y="2"/>
                      <a:pt x="19" y="6"/>
                    </a:cubicBezTo>
                    <a:cubicBezTo>
                      <a:pt x="22" y="11"/>
                      <a:pt x="20" y="17"/>
                      <a:pt x="15" y="19"/>
                    </a:cubicBezTo>
                    <a:close/>
                  </a:path>
                </a:pathLst>
              </a:custGeom>
              <a:solidFill>
                <a:srgbClr val="FEE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103">
                <a:extLst>
                  <a:ext uri="{FF2B5EF4-FFF2-40B4-BE49-F238E27FC236}">
                    <a16:creationId xmlns:a16="http://schemas.microsoft.com/office/drawing/2014/main" id="{49D8E939-5A9C-46E3-B0C3-7852F1667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2" cy="56"/>
              </a:xfrm>
              <a:custGeom>
                <a:avLst/>
                <a:gdLst>
                  <a:gd name="T0" fmla="*/ 228 w 21"/>
                  <a:gd name="T1" fmla="*/ 363 h 21"/>
                  <a:gd name="T2" fmla="*/ 42 w 21"/>
                  <a:gd name="T3" fmla="*/ 264 h 21"/>
                  <a:gd name="T4" fmla="*/ 104 w 21"/>
                  <a:gd name="T5" fmla="*/ 35 h 21"/>
                  <a:gd name="T6" fmla="*/ 287 w 21"/>
                  <a:gd name="T7" fmla="*/ 136 h 21"/>
                  <a:gd name="T8" fmla="*/ 228 w 21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5" y="19"/>
                    </a:moveTo>
                    <a:cubicBezTo>
                      <a:pt x="10" y="21"/>
                      <a:pt x="5" y="19"/>
                      <a:pt x="3" y="14"/>
                    </a:cubicBezTo>
                    <a:cubicBezTo>
                      <a:pt x="0" y="10"/>
                      <a:pt x="3" y="4"/>
                      <a:pt x="7" y="2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9" y="17"/>
                      <a:pt x="15" y="19"/>
                    </a:cubicBezTo>
                    <a:close/>
                  </a:path>
                </a:pathLst>
              </a:custGeom>
              <a:solidFill>
                <a:srgbClr val="FEE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104">
                <a:extLst>
                  <a:ext uri="{FF2B5EF4-FFF2-40B4-BE49-F238E27FC236}">
                    <a16:creationId xmlns:a16="http://schemas.microsoft.com/office/drawing/2014/main" id="{ED44C0D5-DB20-4407-884D-CB7879FD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1"/>
                <a:ext cx="50" cy="56"/>
              </a:xfrm>
              <a:custGeom>
                <a:avLst/>
                <a:gdLst>
                  <a:gd name="T0" fmla="*/ 208 w 20"/>
                  <a:gd name="T1" fmla="*/ 363 h 21"/>
                  <a:gd name="T2" fmla="*/ 20 w 20"/>
                  <a:gd name="T3" fmla="*/ 264 h 21"/>
                  <a:gd name="T4" fmla="*/ 113 w 20"/>
                  <a:gd name="T5" fmla="*/ 35 h 21"/>
                  <a:gd name="T6" fmla="*/ 300 w 20"/>
                  <a:gd name="T7" fmla="*/ 149 h 21"/>
                  <a:gd name="T8" fmla="*/ 208 w 20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3" y="19"/>
                    </a:moveTo>
                    <a:cubicBezTo>
                      <a:pt x="8" y="21"/>
                      <a:pt x="3" y="19"/>
                      <a:pt x="1" y="14"/>
                    </a:cubicBezTo>
                    <a:cubicBezTo>
                      <a:pt x="0" y="9"/>
                      <a:pt x="2" y="4"/>
                      <a:pt x="7" y="2"/>
                    </a:cubicBezTo>
                    <a:cubicBezTo>
                      <a:pt x="12" y="0"/>
                      <a:pt x="17" y="3"/>
                      <a:pt x="19" y="8"/>
                    </a:cubicBezTo>
                    <a:cubicBezTo>
                      <a:pt x="20" y="12"/>
                      <a:pt x="18" y="18"/>
                      <a:pt x="13" y="19"/>
                    </a:cubicBezTo>
                    <a:close/>
                  </a:path>
                </a:pathLst>
              </a:custGeom>
              <a:solidFill>
                <a:srgbClr val="FEE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105">
                <a:extLst>
                  <a:ext uri="{FF2B5EF4-FFF2-40B4-BE49-F238E27FC236}">
                    <a16:creationId xmlns:a16="http://schemas.microsoft.com/office/drawing/2014/main" id="{64DBA60A-87E1-49C3-8DAC-3590814A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208 w 20"/>
                  <a:gd name="T1" fmla="*/ 337 h 20"/>
                  <a:gd name="T2" fmla="*/ 20 w 20"/>
                  <a:gd name="T3" fmla="*/ 225 h 20"/>
                  <a:gd name="T4" fmla="*/ 113 w 20"/>
                  <a:gd name="T5" fmla="*/ 21 h 20"/>
                  <a:gd name="T6" fmla="*/ 300 w 20"/>
                  <a:gd name="T7" fmla="*/ 133 h 20"/>
                  <a:gd name="T8" fmla="*/ 208 w 20"/>
                  <a:gd name="T9" fmla="*/ 33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18"/>
                    </a:moveTo>
                    <a:cubicBezTo>
                      <a:pt x="8" y="20"/>
                      <a:pt x="3" y="17"/>
                      <a:pt x="1" y="12"/>
                    </a:cubicBezTo>
                    <a:cubicBezTo>
                      <a:pt x="0" y="8"/>
                      <a:pt x="3" y="2"/>
                      <a:pt x="7" y="1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0" y="12"/>
                      <a:pt x="17" y="17"/>
                      <a:pt x="13" y="18"/>
                    </a:cubicBezTo>
                    <a:close/>
                  </a:path>
                </a:pathLst>
              </a:custGeom>
              <a:solidFill>
                <a:srgbClr val="FEE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106">
                <a:extLst>
                  <a:ext uri="{FF2B5EF4-FFF2-40B4-BE49-F238E27FC236}">
                    <a16:creationId xmlns:a16="http://schemas.microsoft.com/office/drawing/2014/main" id="{833BD01D-498E-4771-A884-A03598A3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25 h 20"/>
                  <a:gd name="T4" fmla="*/ 12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2"/>
                      <a:pt x="17" y="17"/>
                      <a:pt x="12" y="19"/>
                    </a:cubicBezTo>
                    <a:close/>
                  </a:path>
                </a:pathLst>
              </a:custGeom>
              <a:solidFill>
                <a:srgbClr val="FEE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107">
                <a:extLst>
                  <a:ext uri="{FF2B5EF4-FFF2-40B4-BE49-F238E27FC236}">
                    <a16:creationId xmlns:a16="http://schemas.microsoft.com/office/drawing/2014/main" id="{8860107D-67F6-4E8A-8EE3-4F79117A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04 h 20"/>
                  <a:gd name="T4" fmla="*/ 12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6"/>
                      <a:pt x="1" y="11"/>
                    </a:cubicBezTo>
                    <a:cubicBezTo>
                      <a:pt x="0" y="6"/>
                      <a:pt x="3" y="2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6" y="18"/>
                      <a:pt x="12" y="19"/>
                    </a:cubicBezTo>
                    <a:close/>
                  </a:path>
                </a:pathLst>
              </a:custGeom>
              <a:solidFill>
                <a:srgbClr val="FEE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108">
                <a:extLst>
                  <a:ext uri="{FF2B5EF4-FFF2-40B4-BE49-F238E27FC236}">
                    <a16:creationId xmlns:a16="http://schemas.microsoft.com/office/drawing/2014/main" id="{62D8B047-2E56-4A14-BB4E-E53049D64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1"/>
              </a:xfrm>
              <a:custGeom>
                <a:avLst/>
                <a:gdLst>
                  <a:gd name="T0" fmla="*/ 175 w 20"/>
                  <a:gd name="T1" fmla="*/ 368 h 19"/>
                  <a:gd name="T2" fmla="*/ 20 w 20"/>
                  <a:gd name="T3" fmla="*/ 217 h 19"/>
                  <a:gd name="T4" fmla="*/ 145 w 20"/>
                  <a:gd name="T5" fmla="*/ 21 h 19"/>
                  <a:gd name="T6" fmla="*/ 300 w 20"/>
                  <a:gd name="T7" fmla="*/ 172 h 19"/>
                  <a:gd name="T8" fmla="*/ 175 w 20"/>
                  <a:gd name="T9" fmla="*/ 3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6" y="19"/>
                      <a:pt x="1" y="16"/>
                      <a:pt x="1" y="11"/>
                    </a:cubicBezTo>
                    <a:cubicBezTo>
                      <a:pt x="0" y="6"/>
                      <a:pt x="4" y="1"/>
                      <a:pt x="9" y="1"/>
                    </a:cubicBezTo>
                    <a:cubicBezTo>
                      <a:pt x="14" y="0"/>
                      <a:pt x="18" y="4"/>
                      <a:pt x="19" y="9"/>
                    </a:cubicBezTo>
                    <a:cubicBezTo>
                      <a:pt x="20" y="14"/>
                      <a:pt x="16" y="18"/>
                      <a:pt x="11" y="19"/>
                    </a:cubicBezTo>
                    <a:close/>
                  </a:path>
                </a:pathLst>
              </a:custGeom>
              <a:solidFill>
                <a:srgbClr val="FEE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109">
                <a:extLst>
                  <a:ext uri="{FF2B5EF4-FFF2-40B4-BE49-F238E27FC236}">
                    <a16:creationId xmlns:a16="http://schemas.microsoft.com/office/drawing/2014/main" id="{FFE131C5-9A5E-46C9-BEA1-3059969F1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48" cy="51"/>
              </a:xfrm>
              <a:custGeom>
                <a:avLst/>
                <a:gdLst>
                  <a:gd name="T0" fmla="*/ 159 w 19"/>
                  <a:gd name="T1" fmla="*/ 368 h 19"/>
                  <a:gd name="T2" fmla="*/ 20 w 19"/>
                  <a:gd name="T3" fmla="*/ 193 h 19"/>
                  <a:gd name="T4" fmla="*/ 147 w 19"/>
                  <a:gd name="T5" fmla="*/ 0 h 19"/>
                  <a:gd name="T6" fmla="*/ 306 w 19"/>
                  <a:gd name="T7" fmla="*/ 172 h 19"/>
                  <a:gd name="T8" fmla="*/ 159 w 19"/>
                  <a:gd name="T9" fmla="*/ 3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5" y="19"/>
                      <a:pt x="1" y="15"/>
                      <a:pt x="1" y="10"/>
                    </a:cubicBezTo>
                    <a:cubicBezTo>
                      <a:pt x="0" y="5"/>
                      <a:pt x="4" y="1"/>
                      <a:pt x="9" y="0"/>
                    </a:cubicBezTo>
                    <a:cubicBezTo>
                      <a:pt x="15" y="0"/>
                      <a:pt x="19" y="4"/>
                      <a:pt x="19" y="9"/>
                    </a:cubicBezTo>
                    <a:cubicBezTo>
                      <a:pt x="19" y="14"/>
                      <a:pt x="16" y="19"/>
                      <a:pt x="10" y="19"/>
                    </a:cubicBezTo>
                    <a:close/>
                  </a:path>
                </a:pathLst>
              </a:custGeom>
              <a:solidFill>
                <a:srgbClr val="FEE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Oval 110">
                <a:extLst>
                  <a:ext uri="{FF2B5EF4-FFF2-40B4-BE49-F238E27FC236}">
                    <a16:creationId xmlns:a16="http://schemas.microsoft.com/office/drawing/2014/main" id="{09409502-DA68-4610-95E3-D7E00BDB7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2504"/>
                <a:ext cx="45" cy="51"/>
              </a:xfrm>
              <a:prstGeom prst="ellipse">
                <a:avLst/>
              </a:prstGeom>
              <a:solidFill>
                <a:srgbClr val="FEE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0" name="Oval 111">
                <a:extLst>
                  <a:ext uri="{FF2B5EF4-FFF2-40B4-BE49-F238E27FC236}">
                    <a16:creationId xmlns:a16="http://schemas.microsoft.com/office/drawing/2014/main" id="{A8FC07DC-FA5B-4F9A-8375-78FE4A53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08"/>
                <a:ext cx="230" cy="243"/>
              </a:xfrm>
              <a:prstGeom prst="ellipse">
                <a:avLst/>
              </a:prstGeom>
              <a:solidFill>
                <a:srgbClr val="E77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1" name="Freeform 112">
                <a:extLst>
                  <a:ext uri="{FF2B5EF4-FFF2-40B4-BE49-F238E27FC236}">
                    <a16:creationId xmlns:a16="http://schemas.microsoft.com/office/drawing/2014/main" id="{99427958-722E-4967-A305-FDDC13595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411"/>
                <a:ext cx="220" cy="237"/>
              </a:xfrm>
              <a:custGeom>
                <a:avLst/>
                <a:gdLst>
                  <a:gd name="T0" fmla="*/ 1375 w 88"/>
                  <a:gd name="T1" fmla="*/ 852 h 89"/>
                  <a:gd name="T2" fmla="*/ 688 w 88"/>
                  <a:gd name="T3" fmla="*/ 1680 h 89"/>
                  <a:gd name="T4" fmla="*/ 0 w 88"/>
                  <a:gd name="T5" fmla="*/ 831 h 89"/>
                  <a:gd name="T6" fmla="*/ 688 w 88"/>
                  <a:gd name="T7" fmla="*/ 21 h 89"/>
                  <a:gd name="T8" fmla="*/ 1375 w 88"/>
                  <a:gd name="T9" fmla="*/ 85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cubicBezTo>
                      <a:pt x="88" y="69"/>
                      <a:pt x="68" y="89"/>
                      <a:pt x="44" y="89"/>
                    </a:cubicBezTo>
                    <a:cubicBezTo>
                      <a:pt x="19" y="89"/>
                      <a:pt x="0" y="69"/>
                      <a:pt x="0" y="44"/>
                    </a:cubicBezTo>
                    <a:cubicBezTo>
                      <a:pt x="0" y="20"/>
                      <a:pt x="20" y="0"/>
                      <a:pt x="44" y="1"/>
                    </a:cubicBezTo>
                    <a:cubicBezTo>
                      <a:pt x="69" y="1"/>
                      <a:pt x="88" y="21"/>
                      <a:pt x="88" y="45"/>
                    </a:cubicBezTo>
                    <a:close/>
                  </a:path>
                </a:pathLst>
              </a:custGeom>
              <a:solidFill>
                <a:srgbClr val="E77B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113">
                <a:extLst>
                  <a:ext uri="{FF2B5EF4-FFF2-40B4-BE49-F238E27FC236}">
                    <a16:creationId xmlns:a16="http://schemas.microsoft.com/office/drawing/2014/main" id="{C0AA94DC-D4E8-4002-8F18-A78D28CF6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416"/>
                <a:ext cx="215" cy="227"/>
              </a:xfrm>
              <a:custGeom>
                <a:avLst/>
                <a:gdLst>
                  <a:gd name="T0" fmla="*/ 1333 w 86"/>
                  <a:gd name="T1" fmla="*/ 820 h 85"/>
                  <a:gd name="T2" fmla="*/ 658 w 86"/>
                  <a:gd name="T3" fmla="*/ 1618 h 85"/>
                  <a:gd name="T4" fmla="*/ 20 w 86"/>
                  <a:gd name="T5" fmla="*/ 799 h 85"/>
                  <a:gd name="T6" fmla="*/ 688 w 86"/>
                  <a:gd name="T7" fmla="*/ 0 h 85"/>
                  <a:gd name="T8" fmla="*/ 1333 w 86"/>
                  <a:gd name="T9" fmla="*/ 82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85" y="43"/>
                    </a:moveTo>
                    <a:cubicBezTo>
                      <a:pt x="85" y="67"/>
                      <a:pt x="66" y="85"/>
                      <a:pt x="42" y="85"/>
                    </a:cubicBezTo>
                    <a:cubicBezTo>
                      <a:pt x="19" y="85"/>
                      <a:pt x="0" y="66"/>
                      <a:pt x="1" y="42"/>
                    </a:cubicBezTo>
                    <a:cubicBezTo>
                      <a:pt x="1" y="19"/>
                      <a:pt x="20" y="0"/>
                      <a:pt x="44" y="0"/>
                    </a:cubicBezTo>
                    <a:cubicBezTo>
                      <a:pt x="67" y="1"/>
                      <a:pt x="86" y="20"/>
                      <a:pt x="85" y="43"/>
                    </a:cubicBezTo>
                    <a:close/>
                  </a:path>
                </a:pathLst>
              </a:custGeom>
              <a:solidFill>
                <a:srgbClr val="E87C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114">
                <a:extLst>
                  <a:ext uri="{FF2B5EF4-FFF2-40B4-BE49-F238E27FC236}">
                    <a16:creationId xmlns:a16="http://schemas.microsoft.com/office/drawing/2014/main" id="{226C09B3-2EF5-45A6-9B0F-99C2B889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421"/>
                <a:ext cx="205" cy="219"/>
              </a:xfrm>
              <a:custGeom>
                <a:avLst/>
                <a:gdLst>
                  <a:gd name="T0" fmla="*/ 1283 w 82"/>
                  <a:gd name="T1" fmla="*/ 799 h 82"/>
                  <a:gd name="T2" fmla="*/ 625 w 82"/>
                  <a:gd name="T3" fmla="*/ 1541 h 82"/>
                  <a:gd name="T4" fmla="*/ 0 w 82"/>
                  <a:gd name="T5" fmla="*/ 764 h 82"/>
                  <a:gd name="T6" fmla="*/ 658 w 82"/>
                  <a:gd name="T7" fmla="*/ 0 h 82"/>
                  <a:gd name="T8" fmla="*/ 1283 w 82"/>
                  <a:gd name="T9" fmla="*/ 799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82">
                    <a:moveTo>
                      <a:pt x="82" y="42"/>
                    </a:moveTo>
                    <a:cubicBezTo>
                      <a:pt x="81" y="64"/>
                      <a:pt x="63" y="82"/>
                      <a:pt x="40" y="81"/>
                    </a:cubicBezTo>
                    <a:cubicBezTo>
                      <a:pt x="18" y="81"/>
                      <a:pt x="0" y="62"/>
                      <a:pt x="0" y="40"/>
                    </a:cubicBezTo>
                    <a:cubicBezTo>
                      <a:pt x="1" y="17"/>
                      <a:pt x="19" y="0"/>
                      <a:pt x="42" y="0"/>
                    </a:cubicBezTo>
                    <a:cubicBezTo>
                      <a:pt x="64" y="0"/>
                      <a:pt x="82" y="19"/>
                      <a:pt x="82" y="42"/>
                    </a:cubicBezTo>
                    <a:close/>
                  </a:path>
                </a:pathLst>
              </a:custGeom>
              <a:solidFill>
                <a:srgbClr val="E87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115">
                <a:extLst>
                  <a:ext uri="{FF2B5EF4-FFF2-40B4-BE49-F238E27FC236}">
                    <a16:creationId xmlns:a16="http://schemas.microsoft.com/office/drawing/2014/main" id="{AB203DE1-1B1D-43F0-B837-7AF335CB7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424"/>
                <a:ext cx="200" cy="211"/>
              </a:xfrm>
              <a:custGeom>
                <a:avLst/>
                <a:gdLst>
                  <a:gd name="T0" fmla="*/ 1238 w 80"/>
                  <a:gd name="T1" fmla="*/ 785 h 79"/>
                  <a:gd name="T2" fmla="*/ 613 w 80"/>
                  <a:gd name="T3" fmla="*/ 1506 h 79"/>
                  <a:gd name="T4" fmla="*/ 20 w 80"/>
                  <a:gd name="T5" fmla="*/ 743 h 79"/>
                  <a:gd name="T6" fmla="*/ 645 w 80"/>
                  <a:gd name="T7" fmla="*/ 21 h 79"/>
                  <a:gd name="T8" fmla="*/ 1238 w 80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9">
                    <a:moveTo>
                      <a:pt x="79" y="41"/>
                    </a:moveTo>
                    <a:cubicBezTo>
                      <a:pt x="78" y="62"/>
                      <a:pt x="60" y="79"/>
                      <a:pt x="39" y="79"/>
                    </a:cubicBezTo>
                    <a:cubicBezTo>
                      <a:pt x="17" y="78"/>
                      <a:pt x="0" y="60"/>
                      <a:pt x="1" y="39"/>
                    </a:cubicBezTo>
                    <a:cubicBezTo>
                      <a:pt x="2" y="17"/>
                      <a:pt x="20" y="0"/>
                      <a:pt x="41" y="1"/>
                    </a:cubicBezTo>
                    <a:cubicBezTo>
                      <a:pt x="63" y="1"/>
                      <a:pt x="80" y="19"/>
                      <a:pt x="79" y="41"/>
                    </a:cubicBezTo>
                    <a:close/>
                  </a:path>
                </a:pathLst>
              </a:custGeom>
              <a:solidFill>
                <a:srgbClr val="E87E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116">
                <a:extLst>
                  <a:ext uri="{FF2B5EF4-FFF2-40B4-BE49-F238E27FC236}">
                    <a16:creationId xmlns:a16="http://schemas.microsoft.com/office/drawing/2014/main" id="{EAD65198-3110-4229-B7F2-54CF2DCB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429"/>
                <a:ext cx="190" cy="203"/>
              </a:xfrm>
              <a:custGeom>
                <a:avLst/>
                <a:gdLst>
                  <a:gd name="T0" fmla="*/ 1175 w 76"/>
                  <a:gd name="T1" fmla="*/ 743 h 76"/>
                  <a:gd name="T2" fmla="*/ 583 w 76"/>
                  <a:gd name="T3" fmla="*/ 1426 h 76"/>
                  <a:gd name="T4" fmla="*/ 20 w 76"/>
                  <a:gd name="T5" fmla="*/ 684 h 76"/>
                  <a:gd name="T6" fmla="*/ 613 w 76"/>
                  <a:gd name="T7" fmla="*/ 0 h 76"/>
                  <a:gd name="T8" fmla="*/ 1175 w 76"/>
                  <a:gd name="T9" fmla="*/ 743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75" y="39"/>
                    </a:moveTo>
                    <a:cubicBezTo>
                      <a:pt x="74" y="60"/>
                      <a:pt x="57" y="76"/>
                      <a:pt x="37" y="75"/>
                    </a:cubicBezTo>
                    <a:cubicBezTo>
                      <a:pt x="16" y="74"/>
                      <a:pt x="0" y="57"/>
                      <a:pt x="1" y="36"/>
                    </a:cubicBezTo>
                    <a:cubicBezTo>
                      <a:pt x="1" y="16"/>
                      <a:pt x="19" y="0"/>
                      <a:pt x="39" y="0"/>
                    </a:cubicBezTo>
                    <a:cubicBezTo>
                      <a:pt x="60" y="1"/>
                      <a:pt x="76" y="19"/>
                      <a:pt x="75" y="39"/>
                    </a:cubicBezTo>
                    <a:close/>
                  </a:path>
                </a:pathLst>
              </a:custGeom>
              <a:solidFill>
                <a:srgbClr val="E87F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117">
                <a:extLst>
                  <a:ext uri="{FF2B5EF4-FFF2-40B4-BE49-F238E27FC236}">
                    <a16:creationId xmlns:a16="http://schemas.microsoft.com/office/drawing/2014/main" id="{D0D58466-6730-4D3D-89AF-724A8A29D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432"/>
                <a:ext cx="185" cy="195"/>
              </a:xfrm>
              <a:custGeom>
                <a:avLst/>
                <a:gdLst>
                  <a:gd name="T0" fmla="*/ 1145 w 74"/>
                  <a:gd name="T1" fmla="*/ 727 h 73"/>
                  <a:gd name="T2" fmla="*/ 550 w 74"/>
                  <a:gd name="T3" fmla="*/ 1370 h 73"/>
                  <a:gd name="T4" fmla="*/ 20 w 74"/>
                  <a:gd name="T5" fmla="*/ 662 h 73"/>
                  <a:gd name="T6" fmla="*/ 613 w 74"/>
                  <a:gd name="T7" fmla="*/ 21 h 73"/>
                  <a:gd name="T8" fmla="*/ 1145 w 74"/>
                  <a:gd name="T9" fmla="*/ 727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3">
                    <a:moveTo>
                      <a:pt x="73" y="38"/>
                    </a:moveTo>
                    <a:cubicBezTo>
                      <a:pt x="72" y="58"/>
                      <a:pt x="55" y="73"/>
                      <a:pt x="35" y="72"/>
                    </a:cubicBezTo>
                    <a:cubicBezTo>
                      <a:pt x="16" y="71"/>
                      <a:pt x="0" y="55"/>
                      <a:pt x="1" y="35"/>
                    </a:cubicBezTo>
                    <a:cubicBezTo>
                      <a:pt x="2" y="15"/>
                      <a:pt x="19" y="0"/>
                      <a:pt x="39" y="1"/>
                    </a:cubicBezTo>
                    <a:cubicBezTo>
                      <a:pt x="58" y="2"/>
                      <a:pt x="74" y="19"/>
                      <a:pt x="73" y="38"/>
                    </a:cubicBezTo>
                    <a:close/>
                  </a:path>
                </a:pathLst>
              </a:custGeom>
              <a:solidFill>
                <a:srgbClr val="E980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118">
                <a:extLst>
                  <a:ext uri="{FF2B5EF4-FFF2-40B4-BE49-F238E27FC236}">
                    <a16:creationId xmlns:a16="http://schemas.microsoft.com/office/drawing/2014/main" id="{B7497085-2E60-4670-BDDF-007133D5A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437"/>
                <a:ext cx="175" cy="187"/>
              </a:xfrm>
              <a:custGeom>
                <a:avLst/>
                <a:gdLst>
                  <a:gd name="T0" fmla="*/ 1083 w 70"/>
                  <a:gd name="T1" fmla="*/ 705 h 70"/>
                  <a:gd name="T2" fmla="*/ 520 w 70"/>
                  <a:gd name="T3" fmla="*/ 1314 h 70"/>
                  <a:gd name="T4" fmla="*/ 20 w 70"/>
                  <a:gd name="T5" fmla="*/ 628 h 70"/>
                  <a:gd name="T6" fmla="*/ 583 w 70"/>
                  <a:gd name="T7" fmla="*/ 21 h 70"/>
                  <a:gd name="T8" fmla="*/ 1083 w 70"/>
                  <a:gd name="T9" fmla="*/ 70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69" y="37"/>
                    </a:moveTo>
                    <a:cubicBezTo>
                      <a:pt x="68" y="55"/>
                      <a:pt x="52" y="70"/>
                      <a:pt x="33" y="69"/>
                    </a:cubicBezTo>
                    <a:cubicBezTo>
                      <a:pt x="14" y="67"/>
                      <a:pt x="0" y="51"/>
                      <a:pt x="1" y="33"/>
                    </a:cubicBezTo>
                    <a:cubicBezTo>
                      <a:pt x="2" y="14"/>
                      <a:pt x="18" y="0"/>
                      <a:pt x="37" y="1"/>
                    </a:cubicBezTo>
                    <a:cubicBezTo>
                      <a:pt x="56" y="2"/>
                      <a:pt x="70" y="18"/>
                      <a:pt x="69" y="37"/>
                    </a:cubicBezTo>
                    <a:close/>
                  </a:path>
                </a:pathLst>
              </a:custGeom>
              <a:solidFill>
                <a:srgbClr val="E981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119">
                <a:extLst>
                  <a:ext uri="{FF2B5EF4-FFF2-40B4-BE49-F238E27FC236}">
                    <a16:creationId xmlns:a16="http://schemas.microsoft.com/office/drawing/2014/main" id="{01B7CF35-94B5-4D50-AAC0-6BBB3175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40"/>
                <a:ext cx="168" cy="179"/>
              </a:xfrm>
              <a:custGeom>
                <a:avLst/>
                <a:gdLst>
                  <a:gd name="T0" fmla="*/ 1038 w 67"/>
                  <a:gd name="T1" fmla="*/ 684 h 67"/>
                  <a:gd name="T2" fmla="*/ 504 w 67"/>
                  <a:gd name="T3" fmla="*/ 1256 h 67"/>
                  <a:gd name="T4" fmla="*/ 33 w 67"/>
                  <a:gd name="T5" fmla="*/ 593 h 67"/>
                  <a:gd name="T6" fmla="*/ 567 w 67"/>
                  <a:gd name="T7" fmla="*/ 21 h 67"/>
                  <a:gd name="T8" fmla="*/ 1038 w 67"/>
                  <a:gd name="T9" fmla="*/ 68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6"/>
                    </a:moveTo>
                    <a:cubicBezTo>
                      <a:pt x="65" y="54"/>
                      <a:pt x="49" y="67"/>
                      <a:pt x="32" y="66"/>
                    </a:cubicBezTo>
                    <a:cubicBezTo>
                      <a:pt x="14" y="65"/>
                      <a:pt x="0" y="49"/>
                      <a:pt x="2" y="31"/>
                    </a:cubicBezTo>
                    <a:cubicBezTo>
                      <a:pt x="3" y="14"/>
                      <a:pt x="18" y="0"/>
                      <a:pt x="36" y="1"/>
                    </a:cubicBezTo>
                    <a:cubicBezTo>
                      <a:pt x="54" y="3"/>
                      <a:pt x="67" y="18"/>
                      <a:pt x="66" y="36"/>
                    </a:cubicBezTo>
                    <a:close/>
                  </a:path>
                </a:pathLst>
              </a:custGeom>
              <a:solidFill>
                <a:srgbClr val="E98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120">
                <a:extLst>
                  <a:ext uri="{FF2B5EF4-FFF2-40B4-BE49-F238E27FC236}">
                    <a16:creationId xmlns:a16="http://schemas.microsoft.com/office/drawing/2014/main" id="{9E781D2C-BF8D-4BB6-907F-47B04FAD6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445"/>
                <a:ext cx="160" cy="171"/>
              </a:xfrm>
              <a:custGeom>
                <a:avLst/>
                <a:gdLst>
                  <a:gd name="T0" fmla="*/ 970 w 64"/>
                  <a:gd name="T1" fmla="*/ 649 h 64"/>
                  <a:gd name="T2" fmla="*/ 458 w 64"/>
                  <a:gd name="T3" fmla="*/ 1186 h 64"/>
                  <a:gd name="T4" fmla="*/ 20 w 64"/>
                  <a:gd name="T5" fmla="*/ 550 h 64"/>
                  <a:gd name="T6" fmla="*/ 550 w 64"/>
                  <a:gd name="T7" fmla="*/ 21 h 64"/>
                  <a:gd name="T8" fmla="*/ 970 w 64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2" y="34"/>
                    </a:moveTo>
                    <a:cubicBezTo>
                      <a:pt x="61" y="51"/>
                      <a:pt x="46" y="64"/>
                      <a:pt x="29" y="62"/>
                    </a:cubicBezTo>
                    <a:cubicBezTo>
                      <a:pt x="12" y="61"/>
                      <a:pt x="0" y="46"/>
                      <a:pt x="1" y="29"/>
                    </a:cubicBezTo>
                    <a:cubicBezTo>
                      <a:pt x="3" y="12"/>
                      <a:pt x="18" y="0"/>
                      <a:pt x="35" y="1"/>
                    </a:cubicBezTo>
                    <a:cubicBezTo>
                      <a:pt x="51" y="3"/>
                      <a:pt x="64" y="17"/>
                      <a:pt x="62" y="34"/>
                    </a:cubicBezTo>
                    <a:close/>
                  </a:path>
                </a:pathLst>
              </a:custGeom>
              <a:solidFill>
                <a:srgbClr val="E983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121">
                <a:extLst>
                  <a:ext uri="{FF2B5EF4-FFF2-40B4-BE49-F238E27FC236}">
                    <a16:creationId xmlns:a16="http://schemas.microsoft.com/office/drawing/2014/main" id="{48D4654A-CC91-40AB-8395-3F48D407A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448"/>
                <a:ext cx="150" cy="163"/>
              </a:xfrm>
              <a:custGeom>
                <a:avLst/>
                <a:gdLst>
                  <a:gd name="T0" fmla="*/ 925 w 60"/>
                  <a:gd name="T1" fmla="*/ 649 h 61"/>
                  <a:gd name="T2" fmla="*/ 425 w 60"/>
                  <a:gd name="T3" fmla="*/ 1144 h 61"/>
                  <a:gd name="T4" fmla="*/ 20 w 60"/>
                  <a:gd name="T5" fmla="*/ 534 h 61"/>
                  <a:gd name="T6" fmla="*/ 520 w 60"/>
                  <a:gd name="T7" fmla="*/ 35 h 61"/>
                  <a:gd name="T8" fmla="*/ 925 w 60"/>
                  <a:gd name="T9" fmla="*/ 64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59" y="34"/>
                    </a:moveTo>
                    <a:cubicBezTo>
                      <a:pt x="57" y="50"/>
                      <a:pt x="43" y="61"/>
                      <a:pt x="27" y="60"/>
                    </a:cubicBezTo>
                    <a:cubicBezTo>
                      <a:pt x="11" y="58"/>
                      <a:pt x="0" y="44"/>
                      <a:pt x="1" y="28"/>
                    </a:cubicBezTo>
                    <a:cubicBezTo>
                      <a:pt x="3" y="12"/>
                      <a:pt x="17" y="0"/>
                      <a:pt x="33" y="2"/>
                    </a:cubicBezTo>
                    <a:cubicBezTo>
                      <a:pt x="49" y="3"/>
                      <a:pt x="60" y="18"/>
                      <a:pt x="59" y="34"/>
                    </a:cubicBezTo>
                    <a:close/>
                  </a:path>
                </a:pathLst>
              </a:custGeom>
              <a:solidFill>
                <a:srgbClr val="EA84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122">
                <a:extLst>
                  <a:ext uri="{FF2B5EF4-FFF2-40B4-BE49-F238E27FC236}">
                    <a16:creationId xmlns:a16="http://schemas.microsoft.com/office/drawing/2014/main" id="{63E3FFBC-249A-4F92-BA00-225B70D3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453"/>
                <a:ext cx="145" cy="155"/>
              </a:xfrm>
              <a:custGeom>
                <a:avLst/>
                <a:gdLst>
                  <a:gd name="T0" fmla="*/ 875 w 58"/>
                  <a:gd name="T1" fmla="*/ 615 h 58"/>
                  <a:gd name="T2" fmla="*/ 408 w 58"/>
                  <a:gd name="T3" fmla="*/ 1072 h 58"/>
                  <a:gd name="T4" fmla="*/ 33 w 58"/>
                  <a:gd name="T5" fmla="*/ 492 h 58"/>
                  <a:gd name="T6" fmla="*/ 500 w 58"/>
                  <a:gd name="T7" fmla="*/ 35 h 58"/>
                  <a:gd name="T8" fmla="*/ 875 w 58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6" y="32"/>
                    </a:moveTo>
                    <a:cubicBezTo>
                      <a:pt x="54" y="47"/>
                      <a:pt x="41" y="58"/>
                      <a:pt x="26" y="56"/>
                    </a:cubicBezTo>
                    <a:cubicBezTo>
                      <a:pt x="11" y="54"/>
                      <a:pt x="0" y="40"/>
                      <a:pt x="2" y="26"/>
                    </a:cubicBezTo>
                    <a:cubicBezTo>
                      <a:pt x="4" y="11"/>
                      <a:pt x="17" y="0"/>
                      <a:pt x="32" y="2"/>
                    </a:cubicBezTo>
                    <a:cubicBezTo>
                      <a:pt x="47" y="3"/>
                      <a:pt x="58" y="17"/>
                      <a:pt x="56" y="32"/>
                    </a:cubicBezTo>
                    <a:close/>
                  </a:path>
                </a:pathLst>
              </a:custGeom>
              <a:solidFill>
                <a:srgbClr val="EA85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123">
                <a:extLst>
                  <a:ext uri="{FF2B5EF4-FFF2-40B4-BE49-F238E27FC236}">
                    <a16:creationId xmlns:a16="http://schemas.microsoft.com/office/drawing/2014/main" id="{1C96085F-9076-461B-9A0D-2B64C507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456"/>
                <a:ext cx="135" cy="147"/>
              </a:xfrm>
              <a:custGeom>
                <a:avLst/>
                <a:gdLst>
                  <a:gd name="T0" fmla="*/ 813 w 54"/>
                  <a:gd name="T1" fmla="*/ 593 h 55"/>
                  <a:gd name="T2" fmla="*/ 363 w 54"/>
                  <a:gd name="T3" fmla="*/ 1016 h 55"/>
                  <a:gd name="T4" fmla="*/ 33 w 54"/>
                  <a:gd name="T5" fmla="*/ 457 h 55"/>
                  <a:gd name="T6" fmla="*/ 470 w 54"/>
                  <a:gd name="T7" fmla="*/ 35 h 55"/>
                  <a:gd name="T8" fmla="*/ 813 w 54"/>
                  <a:gd name="T9" fmla="*/ 59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5">
                    <a:moveTo>
                      <a:pt x="52" y="31"/>
                    </a:moveTo>
                    <a:cubicBezTo>
                      <a:pt x="50" y="45"/>
                      <a:pt x="38" y="55"/>
                      <a:pt x="23" y="53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3" y="10"/>
                      <a:pt x="16" y="0"/>
                      <a:pt x="30" y="2"/>
                    </a:cubicBezTo>
                    <a:cubicBezTo>
                      <a:pt x="44" y="4"/>
                      <a:pt x="54" y="17"/>
                      <a:pt x="52" y="31"/>
                    </a:cubicBezTo>
                    <a:close/>
                  </a:path>
                </a:pathLst>
              </a:custGeom>
              <a:solidFill>
                <a:srgbClr val="EA86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124">
                <a:extLst>
                  <a:ext uri="{FF2B5EF4-FFF2-40B4-BE49-F238E27FC236}">
                    <a16:creationId xmlns:a16="http://schemas.microsoft.com/office/drawing/2014/main" id="{742782FA-ACC0-4E0D-9655-39C5B7027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461"/>
                <a:ext cx="130" cy="139"/>
              </a:xfrm>
              <a:custGeom>
                <a:avLst/>
                <a:gdLst>
                  <a:gd name="T0" fmla="*/ 783 w 52"/>
                  <a:gd name="T1" fmla="*/ 559 h 52"/>
                  <a:gd name="T2" fmla="*/ 345 w 52"/>
                  <a:gd name="T3" fmla="*/ 936 h 52"/>
                  <a:gd name="T4" fmla="*/ 33 w 52"/>
                  <a:gd name="T5" fmla="*/ 422 h 52"/>
                  <a:gd name="T6" fmla="*/ 470 w 52"/>
                  <a:gd name="T7" fmla="*/ 35 h 52"/>
                  <a:gd name="T8" fmla="*/ 783 w 52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0" y="29"/>
                    </a:moveTo>
                    <a:cubicBezTo>
                      <a:pt x="48" y="43"/>
                      <a:pt x="35" y="52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7" y="0"/>
                      <a:pt x="30" y="2"/>
                    </a:cubicBezTo>
                    <a:cubicBezTo>
                      <a:pt x="43" y="4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EA8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125">
                <a:extLst>
                  <a:ext uri="{FF2B5EF4-FFF2-40B4-BE49-F238E27FC236}">
                    <a16:creationId xmlns:a16="http://schemas.microsoft.com/office/drawing/2014/main" id="{1677B6FA-D10B-443A-86CA-9CC9D041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64"/>
                <a:ext cx="120" cy="131"/>
              </a:xfrm>
              <a:custGeom>
                <a:avLst/>
                <a:gdLst>
                  <a:gd name="T0" fmla="*/ 720 w 48"/>
                  <a:gd name="T1" fmla="*/ 559 h 49"/>
                  <a:gd name="T2" fmla="*/ 313 w 48"/>
                  <a:gd name="T3" fmla="*/ 901 h 49"/>
                  <a:gd name="T4" fmla="*/ 33 w 48"/>
                  <a:gd name="T5" fmla="*/ 401 h 49"/>
                  <a:gd name="T6" fmla="*/ 438 w 48"/>
                  <a:gd name="T7" fmla="*/ 56 h 49"/>
                  <a:gd name="T8" fmla="*/ 720 w 48"/>
                  <a:gd name="T9" fmla="*/ 55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29"/>
                    </a:moveTo>
                    <a:cubicBezTo>
                      <a:pt x="44" y="41"/>
                      <a:pt x="32" y="49"/>
                      <a:pt x="20" y="47"/>
                    </a:cubicBezTo>
                    <a:cubicBezTo>
                      <a:pt x="8" y="44"/>
                      <a:pt x="0" y="33"/>
                      <a:pt x="2" y="21"/>
                    </a:cubicBezTo>
                    <a:cubicBezTo>
                      <a:pt x="4" y="8"/>
                      <a:pt x="16" y="0"/>
                      <a:pt x="28" y="3"/>
                    </a:cubicBezTo>
                    <a:cubicBezTo>
                      <a:pt x="40" y="5"/>
                      <a:pt x="48" y="17"/>
                      <a:pt x="46" y="29"/>
                    </a:cubicBezTo>
                    <a:close/>
                  </a:path>
                </a:pathLst>
              </a:custGeom>
              <a:solidFill>
                <a:srgbClr val="EB8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126">
                <a:extLst>
                  <a:ext uri="{FF2B5EF4-FFF2-40B4-BE49-F238E27FC236}">
                    <a16:creationId xmlns:a16="http://schemas.microsoft.com/office/drawing/2014/main" id="{7CA4273A-D0C3-41B3-9491-038A44BE2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469"/>
                <a:ext cx="115" cy="120"/>
              </a:xfrm>
              <a:custGeom>
                <a:avLst/>
                <a:gdLst>
                  <a:gd name="T0" fmla="*/ 675 w 46"/>
                  <a:gd name="T1" fmla="*/ 512 h 45"/>
                  <a:gd name="T2" fmla="*/ 300 w 46"/>
                  <a:gd name="T3" fmla="*/ 819 h 45"/>
                  <a:gd name="T4" fmla="*/ 50 w 46"/>
                  <a:gd name="T5" fmla="*/ 341 h 45"/>
                  <a:gd name="T6" fmla="*/ 425 w 46"/>
                  <a:gd name="T7" fmla="*/ 35 h 45"/>
                  <a:gd name="T8" fmla="*/ 675 w 46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3" y="27"/>
                    </a:moveTo>
                    <a:cubicBezTo>
                      <a:pt x="41" y="38"/>
                      <a:pt x="30" y="45"/>
                      <a:pt x="19" y="43"/>
                    </a:cubicBezTo>
                    <a:cubicBezTo>
                      <a:pt x="7" y="41"/>
                      <a:pt x="0" y="30"/>
                      <a:pt x="3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9" y="5"/>
                      <a:pt x="46" y="16"/>
                      <a:pt x="43" y="27"/>
                    </a:cubicBezTo>
                    <a:close/>
                  </a:path>
                </a:pathLst>
              </a:custGeom>
              <a:solidFill>
                <a:srgbClr val="EB88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127">
                <a:extLst>
                  <a:ext uri="{FF2B5EF4-FFF2-40B4-BE49-F238E27FC236}">
                    <a16:creationId xmlns:a16="http://schemas.microsoft.com/office/drawing/2014/main" id="{DDBB82A6-3C9B-4700-9D08-CA0ECBE7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472"/>
                <a:ext cx="105" cy="115"/>
              </a:xfrm>
              <a:custGeom>
                <a:avLst/>
                <a:gdLst>
                  <a:gd name="T0" fmla="*/ 625 w 42"/>
                  <a:gd name="T1" fmla="*/ 500 h 43"/>
                  <a:gd name="T2" fmla="*/ 250 w 42"/>
                  <a:gd name="T3" fmla="*/ 765 h 43"/>
                  <a:gd name="T4" fmla="*/ 33 w 42"/>
                  <a:gd name="T5" fmla="*/ 321 h 43"/>
                  <a:gd name="T6" fmla="*/ 408 w 42"/>
                  <a:gd name="T7" fmla="*/ 56 h 43"/>
                  <a:gd name="T8" fmla="*/ 625 w 42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0" y="26"/>
                    </a:moveTo>
                    <a:cubicBezTo>
                      <a:pt x="37" y="37"/>
                      <a:pt x="27" y="43"/>
                      <a:pt x="16" y="40"/>
                    </a:cubicBezTo>
                    <a:cubicBezTo>
                      <a:pt x="6" y="38"/>
                      <a:pt x="0" y="27"/>
                      <a:pt x="2" y="17"/>
                    </a:cubicBezTo>
                    <a:cubicBezTo>
                      <a:pt x="5" y="7"/>
                      <a:pt x="15" y="0"/>
                      <a:pt x="26" y="3"/>
                    </a:cubicBezTo>
                    <a:cubicBezTo>
                      <a:pt x="36" y="6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EB8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128">
                <a:extLst>
                  <a:ext uri="{FF2B5EF4-FFF2-40B4-BE49-F238E27FC236}">
                    <a16:creationId xmlns:a16="http://schemas.microsoft.com/office/drawing/2014/main" id="{D927420C-5E89-47BB-BA8D-CB546F5DB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477"/>
                <a:ext cx="100" cy="104"/>
              </a:xfrm>
              <a:custGeom>
                <a:avLst/>
                <a:gdLst>
                  <a:gd name="T0" fmla="*/ 583 w 40"/>
                  <a:gd name="T1" fmla="*/ 477 h 39"/>
                  <a:gd name="T2" fmla="*/ 238 w 40"/>
                  <a:gd name="T3" fmla="*/ 704 h 39"/>
                  <a:gd name="T4" fmla="*/ 50 w 40"/>
                  <a:gd name="T5" fmla="*/ 285 h 39"/>
                  <a:gd name="T6" fmla="*/ 395 w 40"/>
                  <a:gd name="T7" fmla="*/ 56 h 39"/>
                  <a:gd name="T8" fmla="*/ 583 w 40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7" y="25"/>
                    </a:moveTo>
                    <a:cubicBezTo>
                      <a:pt x="34" y="34"/>
                      <a:pt x="24" y="39"/>
                      <a:pt x="15" y="37"/>
                    </a:cubicBezTo>
                    <a:cubicBezTo>
                      <a:pt x="6" y="34"/>
                      <a:pt x="0" y="24"/>
                      <a:pt x="3" y="15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5"/>
                      <a:pt x="40" y="15"/>
                      <a:pt x="37" y="25"/>
                    </a:cubicBezTo>
                    <a:close/>
                  </a:path>
                </a:pathLst>
              </a:custGeom>
              <a:solidFill>
                <a:srgbClr val="EB8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129">
                <a:extLst>
                  <a:ext uri="{FF2B5EF4-FFF2-40B4-BE49-F238E27FC236}">
                    <a16:creationId xmlns:a16="http://schemas.microsoft.com/office/drawing/2014/main" id="{4F99BE31-5D1E-44D8-A9BE-6C2E4A38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483"/>
                <a:ext cx="90" cy="96"/>
              </a:xfrm>
              <a:custGeom>
                <a:avLst/>
                <a:gdLst>
                  <a:gd name="T0" fmla="*/ 520 w 36"/>
                  <a:gd name="T1" fmla="*/ 435 h 36"/>
                  <a:gd name="T2" fmla="*/ 208 w 36"/>
                  <a:gd name="T3" fmla="*/ 627 h 36"/>
                  <a:gd name="T4" fmla="*/ 50 w 36"/>
                  <a:gd name="T5" fmla="*/ 227 h 36"/>
                  <a:gd name="T6" fmla="*/ 363 w 36"/>
                  <a:gd name="T7" fmla="*/ 35 h 36"/>
                  <a:gd name="T8" fmla="*/ 520 w 36"/>
                  <a:gd name="T9" fmla="*/ 4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3"/>
                    </a:moveTo>
                    <a:cubicBezTo>
                      <a:pt x="30" y="31"/>
                      <a:pt x="21" y="36"/>
                      <a:pt x="13" y="33"/>
                    </a:cubicBezTo>
                    <a:cubicBezTo>
                      <a:pt x="4" y="30"/>
                      <a:pt x="0" y="21"/>
                      <a:pt x="3" y="12"/>
                    </a:cubicBezTo>
                    <a:cubicBezTo>
                      <a:pt x="6" y="4"/>
                      <a:pt x="15" y="0"/>
                      <a:pt x="23" y="2"/>
                    </a:cubicBezTo>
                    <a:cubicBezTo>
                      <a:pt x="32" y="5"/>
                      <a:pt x="36" y="14"/>
                      <a:pt x="33" y="23"/>
                    </a:cubicBezTo>
                    <a:close/>
                  </a:path>
                </a:pathLst>
              </a:custGeom>
              <a:solidFill>
                <a:srgbClr val="EC8B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130">
                <a:extLst>
                  <a:ext uri="{FF2B5EF4-FFF2-40B4-BE49-F238E27FC236}">
                    <a16:creationId xmlns:a16="http://schemas.microsoft.com/office/drawing/2014/main" id="{06B64E28-5C98-40D5-8A75-426B9F4FB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485"/>
                <a:ext cx="85" cy="88"/>
              </a:xfrm>
              <a:custGeom>
                <a:avLst/>
                <a:gdLst>
                  <a:gd name="T0" fmla="*/ 488 w 34"/>
                  <a:gd name="T1" fmla="*/ 419 h 33"/>
                  <a:gd name="T2" fmla="*/ 175 w 34"/>
                  <a:gd name="T3" fmla="*/ 568 h 33"/>
                  <a:gd name="T4" fmla="*/ 50 w 34"/>
                  <a:gd name="T5" fmla="*/ 205 h 33"/>
                  <a:gd name="T6" fmla="*/ 345 w 34"/>
                  <a:gd name="T7" fmla="*/ 56 h 33"/>
                  <a:gd name="T8" fmla="*/ 488 w 34"/>
                  <a:gd name="T9" fmla="*/ 41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1" y="22"/>
                    </a:moveTo>
                    <a:cubicBezTo>
                      <a:pt x="27" y="30"/>
                      <a:pt x="19" y="33"/>
                      <a:pt x="11" y="30"/>
                    </a:cubicBezTo>
                    <a:cubicBezTo>
                      <a:pt x="4" y="27"/>
                      <a:pt x="0" y="19"/>
                      <a:pt x="3" y="11"/>
                    </a:cubicBezTo>
                    <a:cubicBezTo>
                      <a:pt x="6" y="4"/>
                      <a:pt x="15" y="0"/>
                      <a:pt x="22" y="3"/>
                    </a:cubicBezTo>
                    <a:cubicBezTo>
                      <a:pt x="30" y="6"/>
                      <a:pt x="34" y="15"/>
                      <a:pt x="31" y="22"/>
                    </a:cubicBezTo>
                    <a:close/>
                  </a:path>
                </a:pathLst>
              </a:custGeom>
              <a:solidFill>
                <a:srgbClr val="EC8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131">
                <a:extLst>
                  <a:ext uri="{FF2B5EF4-FFF2-40B4-BE49-F238E27FC236}">
                    <a16:creationId xmlns:a16="http://schemas.microsoft.com/office/drawing/2014/main" id="{30989EB3-CFDE-4B91-9148-9D028B277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491"/>
                <a:ext cx="75" cy="80"/>
              </a:xfrm>
              <a:custGeom>
                <a:avLst/>
                <a:gdLst>
                  <a:gd name="T0" fmla="*/ 425 w 30"/>
                  <a:gd name="T1" fmla="*/ 376 h 30"/>
                  <a:gd name="T2" fmla="*/ 145 w 30"/>
                  <a:gd name="T3" fmla="*/ 512 h 30"/>
                  <a:gd name="T4" fmla="*/ 50 w 30"/>
                  <a:gd name="T5" fmla="*/ 171 h 30"/>
                  <a:gd name="T6" fmla="*/ 333 w 30"/>
                  <a:gd name="T7" fmla="*/ 56 h 30"/>
                  <a:gd name="T8" fmla="*/ 425 w 30"/>
                  <a:gd name="T9" fmla="*/ 37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0"/>
                    </a:moveTo>
                    <a:cubicBezTo>
                      <a:pt x="24" y="27"/>
                      <a:pt x="16" y="30"/>
                      <a:pt x="9" y="27"/>
                    </a:cubicBezTo>
                    <a:cubicBezTo>
                      <a:pt x="3" y="23"/>
                      <a:pt x="0" y="15"/>
                      <a:pt x="3" y="9"/>
                    </a:cubicBezTo>
                    <a:cubicBezTo>
                      <a:pt x="6" y="2"/>
                      <a:pt x="14" y="0"/>
                      <a:pt x="21" y="3"/>
                    </a:cubicBezTo>
                    <a:cubicBezTo>
                      <a:pt x="27" y="6"/>
                      <a:pt x="30" y="14"/>
                      <a:pt x="27" y="20"/>
                    </a:cubicBezTo>
                    <a:close/>
                  </a:path>
                </a:pathLst>
              </a:custGeom>
              <a:solidFill>
                <a:srgbClr val="EC8D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132">
                <a:extLst>
                  <a:ext uri="{FF2B5EF4-FFF2-40B4-BE49-F238E27FC236}">
                    <a16:creationId xmlns:a16="http://schemas.microsoft.com/office/drawing/2014/main" id="{F9EB8909-D301-453D-952B-241CEE0C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493"/>
                <a:ext cx="68" cy="72"/>
              </a:xfrm>
              <a:custGeom>
                <a:avLst/>
                <a:gdLst>
                  <a:gd name="T0" fmla="*/ 380 w 27"/>
                  <a:gd name="T1" fmla="*/ 376 h 27"/>
                  <a:gd name="T2" fmla="*/ 126 w 27"/>
                  <a:gd name="T3" fmla="*/ 456 h 27"/>
                  <a:gd name="T4" fmla="*/ 63 w 27"/>
                  <a:gd name="T5" fmla="*/ 149 h 27"/>
                  <a:gd name="T6" fmla="*/ 317 w 27"/>
                  <a:gd name="T7" fmla="*/ 77 h 27"/>
                  <a:gd name="T8" fmla="*/ 380 w 27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20"/>
                    </a:moveTo>
                    <a:cubicBezTo>
                      <a:pt x="21" y="25"/>
                      <a:pt x="13" y="27"/>
                      <a:pt x="8" y="24"/>
                    </a:cubicBezTo>
                    <a:cubicBezTo>
                      <a:pt x="2" y="21"/>
                      <a:pt x="0" y="13"/>
                      <a:pt x="4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7"/>
                      <a:pt x="27" y="14"/>
                      <a:pt x="24" y="20"/>
                    </a:cubicBezTo>
                    <a:close/>
                  </a:path>
                </a:pathLst>
              </a:custGeom>
              <a:solidFill>
                <a:srgbClr val="EC8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133">
                <a:extLst>
                  <a:ext uri="{FF2B5EF4-FFF2-40B4-BE49-F238E27FC236}">
                    <a16:creationId xmlns:a16="http://schemas.microsoft.com/office/drawing/2014/main" id="{FAAD8D65-C920-4FF3-8BF8-4B3DD9338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499"/>
                <a:ext cx="60" cy="64"/>
              </a:xfrm>
              <a:custGeom>
                <a:avLst/>
                <a:gdLst>
                  <a:gd name="T0" fmla="*/ 313 w 24"/>
                  <a:gd name="T1" fmla="*/ 341 h 24"/>
                  <a:gd name="T2" fmla="*/ 95 w 24"/>
                  <a:gd name="T3" fmla="*/ 376 h 24"/>
                  <a:gd name="T4" fmla="*/ 50 w 24"/>
                  <a:gd name="T5" fmla="*/ 93 h 24"/>
                  <a:gd name="T6" fmla="*/ 283 w 24"/>
                  <a:gd name="T7" fmla="*/ 56 h 24"/>
                  <a:gd name="T8" fmla="*/ 313 w 24"/>
                  <a:gd name="T9" fmla="*/ 34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0" y="18"/>
                    </a:moveTo>
                    <a:cubicBezTo>
                      <a:pt x="17" y="23"/>
                      <a:pt x="10" y="24"/>
                      <a:pt x="6" y="20"/>
                    </a:cubicBezTo>
                    <a:cubicBezTo>
                      <a:pt x="1" y="17"/>
                      <a:pt x="0" y="10"/>
                      <a:pt x="3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4" y="13"/>
                      <a:pt x="20" y="18"/>
                    </a:cubicBezTo>
                    <a:close/>
                  </a:path>
                </a:pathLst>
              </a:custGeom>
              <a:solidFill>
                <a:srgbClr val="ED8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134">
                <a:extLst>
                  <a:ext uri="{FF2B5EF4-FFF2-40B4-BE49-F238E27FC236}">
                    <a16:creationId xmlns:a16="http://schemas.microsoft.com/office/drawing/2014/main" id="{3046CC3D-1894-41CB-82BC-F62365172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501"/>
                <a:ext cx="52" cy="56"/>
              </a:xfrm>
              <a:custGeom>
                <a:avLst/>
                <a:gdLst>
                  <a:gd name="T0" fmla="*/ 275 w 21"/>
                  <a:gd name="T1" fmla="*/ 320 h 21"/>
                  <a:gd name="T2" fmla="*/ 62 w 21"/>
                  <a:gd name="T3" fmla="*/ 320 h 21"/>
                  <a:gd name="T4" fmla="*/ 62 w 21"/>
                  <a:gd name="T5" fmla="*/ 77 h 21"/>
                  <a:gd name="T6" fmla="*/ 275 w 21"/>
                  <a:gd name="T7" fmla="*/ 77 h 21"/>
                  <a:gd name="T8" fmla="*/ 275 w 21"/>
                  <a:gd name="T9" fmla="*/ 32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8" y="17"/>
                    </a:moveTo>
                    <a:cubicBezTo>
                      <a:pt x="14" y="21"/>
                      <a:pt x="8" y="21"/>
                      <a:pt x="4" y="17"/>
                    </a:cubicBezTo>
                    <a:cubicBezTo>
                      <a:pt x="1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21" y="8"/>
                      <a:pt x="21" y="14"/>
                      <a:pt x="18" y="17"/>
                    </a:cubicBezTo>
                    <a:close/>
                  </a:path>
                </a:pathLst>
              </a:custGeom>
              <a:solidFill>
                <a:srgbClr val="ED9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135">
                <a:extLst>
                  <a:ext uri="{FF2B5EF4-FFF2-40B4-BE49-F238E27FC236}">
                    <a16:creationId xmlns:a16="http://schemas.microsoft.com/office/drawing/2014/main" id="{8BE58C8C-D5D3-4DBF-A12F-6ED64447F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04"/>
                <a:ext cx="50" cy="51"/>
              </a:xfrm>
              <a:custGeom>
                <a:avLst/>
                <a:gdLst>
                  <a:gd name="T0" fmla="*/ 238 w 20"/>
                  <a:gd name="T1" fmla="*/ 330 h 19"/>
                  <a:gd name="T2" fmla="*/ 50 w 20"/>
                  <a:gd name="T3" fmla="*/ 287 h 19"/>
                  <a:gd name="T4" fmla="*/ 83 w 20"/>
                  <a:gd name="T5" fmla="*/ 56 h 19"/>
                  <a:gd name="T6" fmla="*/ 270 w 20"/>
                  <a:gd name="T7" fmla="*/ 94 h 19"/>
                  <a:gd name="T8" fmla="*/ 238 w 20"/>
                  <a:gd name="T9" fmla="*/ 33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5" y="17"/>
                    </a:moveTo>
                    <a:cubicBezTo>
                      <a:pt x="11" y="19"/>
                      <a:pt x="6" y="19"/>
                      <a:pt x="3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9" y="0"/>
                      <a:pt x="14" y="1"/>
                      <a:pt x="17" y="5"/>
                    </a:cubicBezTo>
                    <a:cubicBezTo>
                      <a:pt x="20" y="8"/>
                      <a:pt x="19" y="14"/>
                      <a:pt x="15" y="17"/>
                    </a:cubicBezTo>
                    <a:close/>
                  </a:path>
                </a:pathLst>
              </a:custGeom>
              <a:solidFill>
                <a:srgbClr val="ED9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136">
                <a:extLst>
                  <a:ext uri="{FF2B5EF4-FFF2-40B4-BE49-F238E27FC236}">
                    <a16:creationId xmlns:a16="http://schemas.microsoft.com/office/drawing/2014/main" id="{8AB3A46B-EF69-444C-A66B-7C9079D4E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507"/>
                <a:ext cx="45" cy="48"/>
              </a:xfrm>
              <a:custGeom>
                <a:avLst/>
                <a:gdLst>
                  <a:gd name="T0" fmla="*/ 188 w 18"/>
                  <a:gd name="T1" fmla="*/ 307 h 18"/>
                  <a:gd name="T2" fmla="*/ 33 w 18"/>
                  <a:gd name="T3" fmla="*/ 227 h 18"/>
                  <a:gd name="T4" fmla="*/ 95 w 18"/>
                  <a:gd name="T5" fmla="*/ 21 h 18"/>
                  <a:gd name="T6" fmla="*/ 250 w 18"/>
                  <a:gd name="T7" fmla="*/ 93 h 18"/>
                  <a:gd name="T8" fmla="*/ 188 w 18"/>
                  <a:gd name="T9" fmla="*/ 30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8" y="18"/>
                      <a:pt x="4" y="16"/>
                      <a:pt x="2" y="12"/>
                    </a:cubicBezTo>
                    <a:cubicBezTo>
                      <a:pt x="0" y="8"/>
                      <a:pt x="2" y="3"/>
                      <a:pt x="6" y="1"/>
                    </a:cubicBezTo>
                    <a:cubicBezTo>
                      <a:pt x="10" y="0"/>
                      <a:pt x="14" y="1"/>
                      <a:pt x="16" y="5"/>
                    </a:cubicBezTo>
                    <a:cubicBezTo>
                      <a:pt x="18" y="9"/>
                      <a:pt x="16" y="14"/>
                      <a:pt x="12" y="16"/>
                    </a:cubicBezTo>
                    <a:close/>
                  </a:path>
                </a:pathLst>
              </a:custGeom>
              <a:solidFill>
                <a:srgbClr val="ED9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137">
                <a:extLst>
                  <a:ext uri="{FF2B5EF4-FFF2-40B4-BE49-F238E27FC236}">
                    <a16:creationId xmlns:a16="http://schemas.microsoft.com/office/drawing/2014/main" id="{17F52E9C-3330-4A0D-8C9E-CA4F32D5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507"/>
                <a:ext cx="42" cy="45"/>
              </a:xfrm>
              <a:custGeom>
                <a:avLst/>
                <a:gdLst>
                  <a:gd name="T0" fmla="*/ 166 w 17"/>
                  <a:gd name="T1" fmla="*/ 294 h 17"/>
                  <a:gd name="T2" fmla="*/ 12 w 17"/>
                  <a:gd name="T3" fmla="*/ 183 h 17"/>
                  <a:gd name="T4" fmla="*/ 104 w 17"/>
                  <a:gd name="T5" fmla="*/ 21 h 17"/>
                  <a:gd name="T6" fmla="*/ 245 w 17"/>
                  <a:gd name="T7" fmla="*/ 132 h 17"/>
                  <a:gd name="T8" fmla="*/ 166 w 17"/>
                  <a:gd name="T9" fmla="*/ 2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1" y="16"/>
                    </a:moveTo>
                    <a:cubicBezTo>
                      <a:pt x="6" y="17"/>
                      <a:pt x="2" y="15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6" y="3"/>
                      <a:pt x="16" y="7"/>
                    </a:cubicBezTo>
                    <a:cubicBezTo>
                      <a:pt x="17" y="11"/>
                      <a:pt x="15" y="15"/>
                      <a:pt x="11" y="16"/>
                    </a:cubicBezTo>
                    <a:close/>
                  </a:path>
                </a:pathLst>
              </a:custGeom>
              <a:solidFill>
                <a:srgbClr val="EE93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Oval 138">
                <a:extLst>
                  <a:ext uri="{FF2B5EF4-FFF2-40B4-BE49-F238E27FC236}">
                    <a16:creationId xmlns:a16="http://schemas.microsoft.com/office/drawing/2014/main" id="{223BAF96-0514-4F52-9C7A-52D3208A0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509"/>
                <a:ext cx="40" cy="43"/>
              </a:xfrm>
              <a:prstGeom prst="ellipse">
                <a:avLst/>
              </a:prstGeom>
              <a:solidFill>
                <a:srgbClr val="EE94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8" name="Oval 139">
                <a:extLst>
                  <a:ext uri="{FF2B5EF4-FFF2-40B4-BE49-F238E27FC236}">
                    <a16:creationId xmlns:a16="http://schemas.microsoft.com/office/drawing/2014/main" id="{7041F5D1-598C-4665-B137-E604AC310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2512"/>
                <a:ext cx="35" cy="37"/>
              </a:xfrm>
              <a:prstGeom prst="ellipse">
                <a:avLst/>
              </a:prstGeom>
              <a:solidFill>
                <a:srgbClr val="F4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9" name="Oval 140">
                <a:extLst>
                  <a:ext uri="{FF2B5EF4-FFF2-40B4-BE49-F238E27FC236}">
                    <a16:creationId xmlns:a16="http://schemas.microsoft.com/office/drawing/2014/main" id="{FF25D1F6-1F90-47B6-80F0-4B9D116BD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661"/>
                <a:ext cx="1590" cy="1734"/>
              </a:xfrm>
              <a:prstGeom prst="ellips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0" name="Freeform 141">
                <a:extLst>
                  <a:ext uri="{FF2B5EF4-FFF2-40B4-BE49-F238E27FC236}">
                    <a16:creationId xmlns:a16="http://schemas.microsoft.com/office/drawing/2014/main" id="{9E5CDEAA-1DB4-49CC-9EE6-4AE5C725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707"/>
                <a:ext cx="35" cy="101"/>
              </a:xfrm>
              <a:custGeom>
                <a:avLst/>
                <a:gdLst>
                  <a:gd name="T0" fmla="*/ 220 w 14"/>
                  <a:gd name="T1" fmla="*/ 712 h 38"/>
                  <a:gd name="T2" fmla="*/ 188 w 14"/>
                  <a:gd name="T3" fmla="*/ 545 h 38"/>
                  <a:gd name="T4" fmla="*/ 0 w 14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8">
                    <a:moveTo>
                      <a:pt x="14" y="38"/>
                    </a:moveTo>
                    <a:cubicBezTo>
                      <a:pt x="13" y="35"/>
                      <a:pt x="13" y="32"/>
                      <a:pt x="12" y="29"/>
                    </a:cubicBezTo>
                    <a:cubicBezTo>
                      <a:pt x="9" y="19"/>
                      <a:pt x="1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142">
                <a:extLst>
                  <a:ext uri="{FF2B5EF4-FFF2-40B4-BE49-F238E27FC236}">
                    <a16:creationId xmlns:a16="http://schemas.microsoft.com/office/drawing/2014/main" id="{6FCA6695-D523-4D75-9C95-672B76E84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808"/>
                <a:ext cx="152" cy="213"/>
              </a:xfrm>
              <a:custGeom>
                <a:avLst/>
                <a:gdLst>
                  <a:gd name="T0" fmla="*/ 944 w 61"/>
                  <a:gd name="T1" fmla="*/ 1510 h 80"/>
                  <a:gd name="T2" fmla="*/ 434 w 61"/>
                  <a:gd name="T3" fmla="*/ 588 h 80"/>
                  <a:gd name="T4" fmla="*/ 30 w 61"/>
                  <a:gd name="T5" fmla="*/ 205 h 80"/>
                  <a:gd name="T6" fmla="*/ 0 w 61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0">
                    <a:moveTo>
                      <a:pt x="61" y="80"/>
                    </a:moveTo>
                    <a:cubicBezTo>
                      <a:pt x="48" y="65"/>
                      <a:pt x="48" y="41"/>
                      <a:pt x="28" y="31"/>
                    </a:cubicBezTo>
                    <a:cubicBezTo>
                      <a:pt x="15" y="24"/>
                      <a:pt x="9" y="28"/>
                      <a:pt x="2" y="11"/>
                    </a:cubicBezTo>
                    <a:cubicBezTo>
                      <a:pt x="1" y="7"/>
                      <a:pt x="0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143">
                <a:extLst>
                  <a:ext uri="{FF2B5EF4-FFF2-40B4-BE49-F238E27FC236}">
                    <a16:creationId xmlns:a16="http://schemas.microsoft.com/office/drawing/2014/main" id="{AFB314E4-8A8B-4227-A1DC-8BA2CF39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021"/>
                <a:ext cx="160" cy="38"/>
              </a:xfrm>
              <a:custGeom>
                <a:avLst/>
                <a:gdLst>
                  <a:gd name="T0" fmla="*/ 1000 w 64"/>
                  <a:gd name="T1" fmla="*/ 220 h 14"/>
                  <a:gd name="T2" fmla="*/ 800 w 64"/>
                  <a:gd name="T3" fmla="*/ 198 h 14"/>
                  <a:gd name="T4" fmla="*/ 188 w 64"/>
                  <a:gd name="T5" fmla="*/ 163 h 14"/>
                  <a:gd name="T6" fmla="*/ 0 w 64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4">
                    <a:moveTo>
                      <a:pt x="64" y="11"/>
                    </a:moveTo>
                    <a:cubicBezTo>
                      <a:pt x="60" y="10"/>
                      <a:pt x="56" y="10"/>
                      <a:pt x="51" y="10"/>
                    </a:cubicBezTo>
                    <a:cubicBezTo>
                      <a:pt x="37" y="10"/>
                      <a:pt x="26" y="14"/>
                      <a:pt x="12" y="8"/>
                    </a:cubicBezTo>
                    <a:cubicBezTo>
                      <a:pt x="7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144">
                <a:extLst>
                  <a:ext uri="{FF2B5EF4-FFF2-40B4-BE49-F238E27FC236}">
                    <a16:creationId xmlns:a16="http://schemas.microsoft.com/office/drawing/2014/main" id="{BA10B8BF-05D8-43E6-ABC5-8D9735A0A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779"/>
                <a:ext cx="450" cy="306"/>
              </a:xfrm>
              <a:custGeom>
                <a:avLst/>
                <a:gdLst>
                  <a:gd name="T0" fmla="*/ 2813 w 180"/>
                  <a:gd name="T1" fmla="*/ 0 h 115"/>
                  <a:gd name="T2" fmla="*/ 2550 w 180"/>
                  <a:gd name="T3" fmla="*/ 362 h 115"/>
                  <a:gd name="T4" fmla="*/ 1770 w 180"/>
                  <a:gd name="T5" fmla="*/ 942 h 115"/>
                  <a:gd name="T6" fmla="*/ 1250 w 180"/>
                  <a:gd name="T7" fmla="*/ 1918 h 115"/>
                  <a:gd name="T8" fmla="*/ 283 w 180"/>
                  <a:gd name="T9" fmla="*/ 2054 h 115"/>
                  <a:gd name="T10" fmla="*/ 0 w 180"/>
                  <a:gd name="T11" fmla="*/ 1918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0" h="115">
                    <a:moveTo>
                      <a:pt x="180" y="0"/>
                    </a:moveTo>
                    <a:cubicBezTo>
                      <a:pt x="176" y="8"/>
                      <a:pt x="171" y="14"/>
                      <a:pt x="163" y="19"/>
                    </a:cubicBezTo>
                    <a:cubicBezTo>
                      <a:pt x="144" y="31"/>
                      <a:pt x="127" y="31"/>
                      <a:pt x="113" y="50"/>
                    </a:cubicBezTo>
                    <a:cubicBezTo>
                      <a:pt x="101" y="67"/>
                      <a:pt x="99" y="92"/>
                      <a:pt x="80" y="102"/>
                    </a:cubicBezTo>
                    <a:cubicBezTo>
                      <a:pt x="64" y="110"/>
                      <a:pt x="35" y="115"/>
                      <a:pt x="18" y="109"/>
                    </a:cubicBezTo>
                    <a:cubicBezTo>
                      <a:pt x="11" y="107"/>
                      <a:pt x="6" y="104"/>
                      <a:pt x="0" y="102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145">
                <a:extLst>
                  <a:ext uri="{FF2B5EF4-FFF2-40B4-BE49-F238E27FC236}">
                    <a16:creationId xmlns:a16="http://schemas.microsoft.com/office/drawing/2014/main" id="{3FD917D1-57D3-49E5-8B54-313ED5208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541"/>
                <a:ext cx="83" cy="238"/>
              </a:xfrm>
              <a:custGeom>
                <a:avLst/>
                <a:gdLst>
                  <a:gd name="T0" fmla="*/ 526 w 33"/>
                  <a:gd name="T1" fmla="*/ 0 h 89"/>
                  <a:gd name="T2" fmla="*/ 0 w 33"/>
                  <a:gd name="T3" fmla="*/ 1701 h 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3" y="20"/>
                      <a:pt x="13" y="61"/>
                      <a:pt x="0" y="89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146">
                <a:extLst>
                  <a:ext uri="{FF2B5EF4-FFF2-40B4-BE49-F238E27FC236}">
                    <a16:creationId xmlns:a16="http://schemas.microsoft.com/office/drawing/2014/main" id="{BF50F851-A67D-443F-A28C-83B8F2A5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31"/>
                <a:ext cx="115" cy="176"/>
              </a:xfrm>
              <a:custGeom>
                <a:avLst/>
                <a:gdLst>
                  <a:gd name="T0" fmla="*/ 720 w 46"/>
                  <a:gd name="T1" fmla="*/ 0 h 66"/>
                  <a:gd name="T2" fmla="*/ 0 w 46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6">
                    <a:moveTo>
                      <a:pt x="46" y="0"/>
                    </a:moveTo>
                    <a:cubicBezTo>
                      <a:pt x="29" y="22"/>
                      <a:pt x="1" y="38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147">
                <a:extLst>
                  <a:ext uri="{FF2B5EF4-FFF2-40B4-BE49-F238E27FC236}">
                    <a16:creationId xmlns:a16="http://schemas.microsoft.com/office/drawing/2014/main" id="{A0D12B75-32C2-4B3D-A66F-198FD3420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931"/>
                <a:ext cx="42" cy="200"/>
              </a:xfrm>
              <a:custGeom>
                <a:avLst/>
                <a:gdLst>
                  <a:gd name="T0" fmla="*/ 225 w 17"/>
                  <a:gd name="T1" fmla="*/ 0 h 75"/>
                  <a:gd name="T2" fmla="*/ 166 w 17"/>
                  <a:gd name="T3" fmla="*/ 1080 h 75"/>
                  <a:gd name="T4" fmla="*/ 0 w 17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5">
                    <a:moveTo>
                      <a:pt x="15" y="0"/>
                    </a:moveTo>
                    <a:cubicBezTo>
                      <a:pt x="13" y="19"/>
                      <a:pt x="17" y="39"/>
                      <a:pt x="11" y="57"/>
                    </a:cubicBezTo>
                    <a:cubicBezTo>
                      <a:pt x="8" y="64"/>
                      <a:pt x="5" y="70"/>
                      <a:pt x="0" y="75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148">
                <a:extLst>
                  <a:ext uri="{FF2B5EF4-FFF2-40B4-BE49-F238E27FC236}">
                    <a16:creationId xmlns:a16="http://schemas.microsoft.com/office/drawing/2014/main" id="{FEAB4362-EE13-48EB-973E-4ADE1248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789"/>
                <a:ext cx="48" cy="142"/>
              </a:xfrm>
              <a:custGeom>
                <a:avLst/>
                <a:gdLst>
                  <a:gd name="T0" fmla="*/ 306 w 19"/>
                  <a:gd name="T1" fmla="*/ 0 h 53"/>
                  <a:gd name="T2" fmla="*/ 20 w 19"/>
                  <a:gd name="T3" fmla="*/ 825 h 53"/>
                  <a:gd name="T4" fmla="*/ 0 w 19"/>
                  <a:gd name="T5" fmla="*/ 101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15" y="11"/>
                      <a:pt x="3" y="32"/>
                      <a:pt x="1" y="43"/>
                    </a:cubicBezTo>
                    <a:cubicBezTo>
                      <a:pt x="0" y="46"/>
                      <a:pt x="0" y="49"/>
                      <a:pt x="0" y="53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149">
                <a:extLst>
                  <a:ext uri="{FF2B5EF4-FFF2-40B4-BE49-F238E27FC236}">
                    <a16:creationId xmlns:a16="http://schemas.microsoft.com/office/drawing/2014/main" id="{68BCF406-D248-4868-83FB-C1C5CDCF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3032"/>
                <a:ext cx="245" cy="93"/>
              </a:xfrm>
              <a:custGeom>
                <a:avLst/>
                <a:gdLst>
                  <a:gd name="T0" fmla="*/ 0 w 98"/>
                  <a:gd name="T1" fmla="*/ 545 h 35"/>
                  <a:gd name="T2" fmla="*/ 313 w 98"/>
                  <a:gd name="T3" fmla="*/ 545 h 35"/>
                  <a:gd name="T4" fmla="*/ 658 w 98"/>
                  <a:gd name="T5" fmla="*/ 656 h 35"/>
                  <a:gd name="T6" fmla="*/ 988 w 98"/>
                  <a:gd name="T7" fmla="*/ 319 h 35"/>
                  <a:gd name="T8" fmla="*/ 1533 w 9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35">
                    <a:moveTo>
                      <a:pt x="0" y="29"/>
                    </a:moveTo>
                    <a:cubicBezTo>
                      <a:pt x="6" y="29"/>
                      <a:pt x="13" y="29"/>
                      <a:pt x="20" y="29"/>
                    </a:cubicBezTo>
                    <a:cubicBezTo>
                      <a:pt x="26" y="30"/>
                      <a:pt x="36" y="35"/>
                      <a:pt x="42" y="35"/>
                    </a:cubicBezTo>
                    <a:cubicBezTo>
                      <a:pt x="53" y="33"/>
                      <a:pt x="56" y="24"/>
                      <a:pt x="63" y="17"/>
                    </a:cubicBezTo>
                    <a:cubicBezTo>
                      <a:pt x="74" y="9"/>
                      <a:pt x="88" y="8"/>
                      <a:pt x="9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150">
                <a:extLst>
                  <a:ext uri="{FF2B5EF4-FFF2-40B4-BE49-F238E27FC236}">
                    <a16:creationId xmlns:a16="http://schemas.microsoft.com/office/drawing/2014/main" id="{E8D20E08-1B47-4C37-82ED-3D802646B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931"/>
                <a:ext cx="147" cy="178"/>
              </a:xfrm>
              <a:custGeom>
                <a:avLst/>
                <a:gdLst>
                  <a:gd name="T0" fmla="*/ 12 w 59"/>
                  <a:gd name="T1" fmla="*/ 0 h 67"/>
                  <a:gd name="T2" fmla="*/ 229 w 59"/>
                  <a:gd name="T3" fmla="*/ 938 h 67"/>
                  <a:gd name="T4" fmla="*/ 912 w 59"/>
                  <a:gd name="T5" fmla="*/ 125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1" y="0"/>
                    </a:moveTo>
                    <a:cubicBezTo>
                      <a:pt x="0" y="16"/>
                      <a:pt x="4" y="37"/>
                      <a:pt x="15" y="50"/>
                    </a:cubicBezTo>
                    <a:cubicBezTo>
                      <a:pt x="28" y="65"/>
                      <a:pt x="43" y="67"/>
                      <a:pt x="59" y="67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151">
                <a:extLst>
                  <a:ext uri="{FF2B5EF4-FFF2-40B4-BE49-F238E27FC236}">
                    <a16:creationId xmlns:a16="http://schemas.microsoft.com/office/drawing/2014/main" id="{6A256199-AC65-4C81-A5AD-6B9FC8AE6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816"/>
                <a:ext cx="102" cy="61"/>
              </a:xfrm>
              <a:custGeom>
                <a:avLst/>
                <a:gdLst>
                  <a:gd name="T0" fmla="*/ 632 w 41"/>
                  <a:gd name="T1" fmla="*/ 430 h 23"/>
                  <a:gd name="T2" fmla="*/ 0 w 4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28" y="15"/>
                      <a:pt x="13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152">
                <a:extLst>
                  <a:ext uri="{FF2B5EF4-FFF2-40B4-BE49-F238E27FC236}">
                    <a16:creationId xmlns:a16="http://schemas.microsoft.com/office/drawing/2014/main" id="{06CE30A4-2AB2-4104-9033-681F43BCA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877"/>
                <a:ext cx="118" cy="275"/>
              </a:xfrm>
              <a:custGeom>
                <a:avLst/>
                <a:gdLst>
                  <a:gd name="T0" fmla="*/ 459 w 47"/>
                  <a:gd name="T1" fmla="*/ 1960 h 103"/>
                  <a:gd name="T2" fmla="*/ 535 w 47"/>
                  <a:gd name="T3" fmla="*/ 1824 h 103"/>
                  <a:gd name="T4" fmla="*/ 126 w 47"/>
                  <a:gd name="T5" fmla="*/ 77 h 103"/>
                  <a:gd name="T6" fmla="*/ 0 w 47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3">
                    <a:moveTo>
                      <a:pt x="29" y="103"/>
                    </a:moveTo>
                    <a:cubicBezTo>
                      <a:pt x="31" y="101"/>
                      <a:pt x="32" y="99"/>
                      <a:pt x="34" y="96"/>
                    </a:cubicBezTo>
                    <a:cubicBezTo>
                      <a:pt x="47" y="69"/>
                      <a:pt x="31" y="20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153">
                <a:extLst>
                  <a:ext uri="{FF2B5EF4-FFF2-40B4-BE49-F238E27FC236}">
                    <a16:creationId xmlns:a16="http://schemas.microsoft.com/office/drawing/2014/main" id="{DCF9F274-6067-4AF9-B23B-AD8E619D5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152"/>
                <a:ext cx="125" cy="251"/>
              </a:xfrm>
              <a:custGeom>
                <a:avLst/>
                <a:gdLst>
                  <a:gd name="T0" fmla="*/ 0 w 50"/>
                  <a:gd name="T1" fmla="*/ 1789 h 94"/>
                  <a:gd name="T2" fmla="*/ 95 w 50"/>
                  <a:gd name="T3" fmla="*/ 1391 h 94"/>
                  <a:gd name="T4" fmla="*/ 220 w 50"/>
                  <a:gd name="T5" fmla="*/ 593 h 94"/>
                  <a:gd name="T6" fmla="*/ 783 w 50"/>
                  <a:gd name="T7" fmla="*/ 0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4">
                    <a:moveTo>
                      <a:pt x="0" y="94"/>
                    </a:moveTo>
                    <a:cubicBezTo>
                      <a:pt x="2" y="87"/>
                      <a:pt x="4" y="80"/>
                      <a:pt x="6" y="73"/>
                    </a:cubicBezTo>
                    <a:cubicBezTo>
                      <a:pt x="8" y="57"/>
                      <a:pt x="3" y="44"/>
                      <a:pt x="14" y="31"/>
                    </a:cubicBezTo>
                    <a:cubicBezTo>
                      <a:pt x="24" y="19"/>
                      <a:pt x="40" y="12"/>
                      <a:pt x="50" y="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154">
                <a:extLst>
                  <a:ext uri="{FF2B5EF4-FFF2-40B4-BE49-F238E27FC236}">
                    <a16:creationId xmlns:a16="http://schemas.microsoft.com/office/drawing/2014/main" id="{EEDA7182-7632-42F2-9B70-2AD5FB25F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403"/>
                <a:ext cx="33" cy="138"/>
              </a:xfrm>
              <a:custGeom>
                <a:avLst/>
                <a:gdLst>
                  <a:gd name="T0" fmla="*/ 193 w 13"/>
                  <a:gd name="T1" fmla="*/ 971 h 52"/>
                  <a:gd name="T2" fmla="*/ 213 w 1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2">
                    <a:moveTo>
                      <a:pt x="12" y="52"/>
                    </a:moveTo>
                    <a:cubicBezTo>
                      <a:pt x="0" y="34"/>
                      <a:pt x="7" y="17"/>
                      <a:pt x="13" y="0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155">
                <a:extLst>
                  <a:ext uri="{FF2B5EF4-FFF2-40B4-BE49-F238E27FC236}">
                    <a16:creationId xmlns:a16="http://schemas.microsoft.com/office/drawing/2014/main" id="{50F819AB-6759-43B5-99CA-29BA217C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128"/>
                <a:ext cx="307" cy="155"/>
              </a:xfrm>
              <a:custGeom>
                <a:avLst/>
                <a:gdLst>
                  <a:gd name="T0" fmla="*/ 1912 w 123"/>
                  <a:gd name="T1" fmla="*/ 1106 h 58"/>
                  <a:gd name="T2" fmla="*/ 1695 w 123"/>
                  <a:gd name="T3" fmla="*/ 914 h 58"/>
                  <a:gd name="T4" fmla="*/ 342 w 123"/>
                  <a:gd name="T5" fmla="*/ 115 h 58"/>
                  <a:gd name="T6" fmla="*/ 0 w 123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58">
                    <a:moveTo>
                      <a:pt x="123" y="58"/>
                    </a:moveTo>
                    <a:cubicBezTo>
                      <a:pt x="118" y="56"/>
                      <a:pt x="113" y="52"/>
                      <a:pt x="109" y="48"/>
                    </a:cubicBezTo>
                    <a:cubicBezTo>
                      <a:pt x="85" y="22"/>
                      <a:pt x="61" y="0"/>
                      <a:pt x="22" y="6"/>
                    </a:cubicBezTo>
                    <a:cubicBezTo>
                      <a:pt x="14" y="7"/>
                      <a:pt x="7" y="9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156">
                <a:extLst>
                  <a:ext uri="{FF2B5EF4-FFF2-40B4-BE49-F238E27FC236}">
                    <a16:creationId xmlns:a16="http://schemas.microsoft.com/office/drawing/2014/main" id="{E2A9B2DF-0EB1-40DA-BB3D-57A1F8E45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283"/>
                <a:ext cx="338" cy="106"/>
              </a:xfrm>
              <a:custGeom>
                <a:avLst/>
                <a:gdLst>
                  <a:gd name="T0" fmla="*/ 2118 w 135"/>
                  <a:gd name="T1" fmla="*/ 745 h 40"/>
                  <a:gd name="T2" fmla="*/ 1242 w 135"/>
                  <a:gd name="T3" fmla="*/ 111 h 40"/>
                  <a:gd name="T4" fmla="*/ 0 w 13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5" h="40">
                    <a:moveTo>
                      <a:pt x="135" y="40"/>
                    </a:moveTo>
                    <a:cubicBezTo>
                      <a:pt x="129" y="14"/>
                      <a:pt x="102" y="1"/>
                      <a:pt x="79" y="6"/>
                    </a:cubicBezTo>
                    <a:cubicBezTo>
                      <a:pt x="55" y="10"/>
                      <a:pt x="23" y="13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157">
                <a:extLst>
                  <a:ext uri="{FF2B5EF4-FFF2-40B4-BE49-F238E27FC236}">
                    <a16:creationId xmlns:a16="http://schemas.microsoft.com/office/drawing/2014/main" id="{A4A53E1E-7690-4AAD-B4E7-816261221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253"/>
                <a:ext cx="338" cy="174"/>
              </a:xfrm>
              <a:custGeom>
                <a:avLst/>
                <a:gdLst>
                  <a:gd name="T0" fmla="*/ 0 w 135"/>
                  <a:gd name="T1" fmla="*/ 1226 h 65"/>
                  <a:gd name="T2" fmla="*/ 396 w 135"/>
                  <a:gd name="T3" fmla="*/ 1210 h 65"/>
                  <a:gd name="T4" fmla="*/ 784 w 135"/>
                  <a:gd name="T5" fmla="*/ 824 h 65"/>
                  <a:gd name="T6" fmla="*/ 1367 w 135"/>
                  <a:gd name="T7" fmla="*/ 94 h 65"/>
                  <a:gd name="T8" fmla="*/ 2118 w 135"/>
                  <a:gd name="T9" fmla="*/ 19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65">
                    <a:moveTo>
                      <a:pt x="0" y="64"/>
                    </a:moveTo>
                    <a:cubicBezTo>
                      <a:pt x="9" y="62"/>
                      <a:pt x="16" y="65"/>
                      <a:pt x="25" y="63"/>
                    </a:cubicBezTo>
                    <a:cubicBezTo>
                      <a:pt x="36" y="60"/>
                      <a:pt x="43" y="52"/>
                      <a:pt x="50" y="43"/>
                    </a:cubicBezTo>
                    <a:cubicBezTo>
                      <a:pt x="62" y="29"/>
                      <a:pt x="68" y="11"/>
                      <a:pt x="87" y="5"/>
                    </a:cubicBezTo>
                    <a:cubicBezTo>
                      <a:pt x="104" y="0"/>
                      <a:pt x="120" y="4"/>
                      <a:pt x="135" y="1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158">
                <a:extLst>
                  <a:ext uri="{FF2B5EF4-FFF2-40B4-BE49-F238E27FC236}">
                    <a16:creationId xmlns:a16="http://schemas.microsoft.com/office/drawing/2014/main" id="{89F93F99-ABAB-4D35-B224-4D4DEB799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424"/>
                <a:ext cx="97" cy="144"/>
              </a:xfrm>
              <a:custGeom>
                <a:avLst/>
                <a:gdLst>
                  <a:gd name="T0" fmla="*/ 0 w 39"/>
                  <a:gd name="T1" fmla="*/ 1024 h 54"/>
                  <a:gd name="T2" fmla="*/ 525 w 39"/>
                  <a:gd name="T3" fmla="*/ 35 h 54"/>
                  <a:gd name="T4" fmla="*/ 599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54"/>
                    </a:moveTo>
                    <a:cubicBezTo>
                      <a:pt x="8" y="33"/>
                      <a:pt x="12" y="12"/>
                      <a:pt x="34" y="2"/>
                    </a:cubicBezTo>
                    <a:cubicBezTo>
                      <a:pt x="36" y="1"/>
                      <a:pt x="37" y="0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159">
                <a:extLst>
                  <a:ext uri="{FF2B5EF4-FFF2-40B4-BE49-F238E27FC236}">
                    <a16:creationId xmlns:a16="http://schemas.microsoft.com/office/drawing/2014/main" id="{C90A13C6-7A85-456D-913D-C2D2C68E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792"/>
                <a:ext cx="32" cy="144"/>
              </a:xfrm>
              <a:custGeom>
                <a:avLst/>
                <a:gdLst>
                  <a:gd name="T0" fmla="*/ 182 w 13"/>
                  <a:gd name="T1" fmla="*/ 1024 h 54"/>
                  <a:gd name="T2" fmla="*/ 62 w 13"/>
                  <a:gd name="T3" fmla="*/ 589 h 54"/>
                  <a:gd name="T4" fmla="*/ 30 w 13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4">
                    <a:moveTo>
                      <a:pt x="12" y="54"/>
                    </a:moveTo>
                    <a:cubicBezTo>
                      <a:pt x="13" y="46"/>
                      <a:pt x="8" y="41"/>
                      <a:pt x="4" y="31"/>
                    </a:cubicBezTo>
                    <a:cubicBezTo>
                      <a:pt x="0" y="19"/>
                      <a:pt x="3" y="1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160">
                <a:extLst>
                  <a:ext uri="{FF2B5EF4-FFF2-40B4-BE49-F238E27FC236}">
                    <a16:creationId xmlns:a16="http://schemas.microsoft.com/office/drawing/2014/main" id="{557C8B48-3F33-40BA-934F-CCDAA86F9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936"/>
                <a:ext cx="48" cy="229"/>
              </a:xfrm>
              <a:custGeom>
                <a:avLst/>
                <a:gdLst>
                  <a:gd name="T0" fmla="*/ 179 w 19"/>
                  <a:gd name="T1" fmla="*/ 1624 h 86"/>
                  <a:gd name="T2" fmla="*/ 20 w 19"/>
                  <a:gd name="T3" fmla="*/ 921 h 86"/>
                  <a:gd name="T4" fmla="*/ 275 w 19"/>
                  <a:gd name="T5" fmla="*/ 149 h 86"/>
                  <a:gd name="T6" fmla="*/ 306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1" y="86"/>
                    </a:moveTo>
                    <a:cubicBezTo>
                      <a:pt x="6" y="74"/>
                      <a:pt x="0" y="63"/>
                      <a:pt x="1" y="49"/>
                    </a:cubicBezTo>
                    <a:cubicBezTo>
                      <a:pt x="2" y="35"/>
                      <a:pt x="12" y="22"/>
                      <a:pt x="17" y="8"/>
                    </a:cubicBezTo>
                    <a:cubicBezTo>
                      <a:pt x="18" y="5"/>
                      <a:pt x="19" y="2"/>
                      <a:pt x="19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161">
                <a:extLst>
                  <a:ext uri="{FF2B5EF4-FFF2-40B4-BE49-F238E27FC236}">
                    <a16:creationId xmlns:a16="http://schemas.microsoft.com/office/drawing/2014/main" id="{A5545645-0C35-4C4A-A67C-17C7D37D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789"/>
                <a:ext cx="157" cy="150"/>
              </a:xfrm>
              <a:custGeom>
                <a:avLst/>
                <a:gdLst>
                  <a:gd name="T0" fmla="*/ 0 w 63"/>
                  <a:gd name="T1" fmla="*/ 1077 h 56"/>
                  <a:gd name="T2" fmla="*/ 541 w 63"/>
                  <a:gd name="T3" fmla="*/ 769 h 56"/>
                  <a:gd name="T4" fmla="*/ 974 w 63"/>
                  <a:gd name="T5" fmla="*/ 9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6">
                    <a:moveTo>
                      <a:pt x="0" y="56"/>
                    </a:moveTo>
                    <a:cubicBezTo>
                      <a:pt x="9" y="54"/>
                      <a:pt x="29" y="46"/>
                      <a:pt x="35" y="40"/>
                    </a:cubicBezTo>
                    <a:cubicBezTo>
                      <a:pt x="45" y="31"/>
                      <a:pt x="42" y="0"/>
                      <a:pt x="63" y="5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162">
                <a:extLst>
                  <a:ext uri="{FF2B5EF4-FFF2-40B4-BE49-F238E27FC236}">
                    <a16:creationId xmlns:a16="http://schemas.microsoft.com/office/drawing/2014/main" id="{B10D9426-9F49-4938-9DEB-A707AEDC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269"/>
                <a:ext cx="80" cy="104"/>
              </a:xfrm>
              <a:custGeom>
                <a:avLst/>
                <a:gdLst>
                  <a:gd name="T0" fmla="*/ 0 w 32"/>
                  <a:gd name="T1" fmla="*/ 739 h 39"/>
                  <a:gd name="T2" fmla="*/ 33 w 32"/>
                  <a:gd name="T3" fmla="*/ 627 h 39"/>
                  <a:gd name="T4" fmla="*/ 500 w 32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0" y="39"/>
                    </a:moveTo>
                    <a:cubicBezTo>
                      <a:pt x="0" y="37"/>
                      <a:pt x="1" y="35"/>
                      <a:pt x="2" y="33"/>
                    </a:cubicBezTo>
                    <a:cubicBezTo>
                      <a:pt x="8" y="19"/>
                      <a:pt x="15" y="2"/>
                      <a:pt x="32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163">
                <a:extLst>
                  <a:ext uri="{FF2B5EF4-FFF2-40B4-BE49-F238E27FC236}">
                    <a16:creationId xmlns:a16="http://schemas.microsoft.com/office/drawing/2014/main" id="{7B0C0F00-12EF-45D4-9661-D49FD27FD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73"/>
                <a:ext cx="83" cy="118"/>
              </a:xfrm>
              <a:custGeom>
                <a:avLst/>
                <a:gdLst>
                  <a:gd name="T0" fmla="*/ 0 w 33"/>
                  <a:gd name="T1" fmla="*/ 847 h 44"/>
                  <a:gd name="T2" fmla="*/ 526 w 3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44">
                    <a:moveTo>
                      <a:pt x="0" y="44"/>
                    </a:moveTo>
                    <a:cubicBezTo>
                      <a:pt x="16" y="35"/>
                      <a:pt x="25" y="17"/>
                      <a:pt x="33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164">
                <a:extLst>
                  <a:ext uri="{FF2B5EF4-FFF2-40B4-BE49-F238E27FC236}">
                    <a16:creationId xmlns:a16="http://schemas.microsoft.com/office/drawing/2014/main" id="{F6FEF298-DB4D-418B-BE7C-00F05B16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91"/>
                <a:ext cx="222" cy="34"/>
              </a:xfrm>
              <a:custGeom>
                <a:avLst/>
                <a:gdLst>
                  <a:gd name="T0" fmla="*/ 0 w 89"/>
                  <a:gd name="T1" fmla="*/ 233 h 13"/>
                  <a:gd name="T2" fmla="*/ 1257 w 89"/>
                  <a:gd name="T3" fmla="*/ 68 h 13"/>
                  <a:gd name="T4" fmla="*/ 1382 w 8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3">
                    <a:moveTo>
                      <a:pt x="0" y="13"/>
                    </a:moveTo>
                    <a:cubicBezTo>
                      <a:pt x="23" y="1"/>
                      <a:pt x="57" y="13"/>
                      <a:pt x="81" y="4"/>
                    </a:cubicBezTo>
                    <a:cubicBezTo>
                      <a:pt x="84" y="3"/>
                      <a:pt x="86" y="2"/>
                      <a:pt x="89" y="0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165">
                <a:extLst>
                  <a:ext uri="{FF2B5EF4-FFF2-40B4-BE49-F238E27FC236}">
                    <a16:creationId xmlns:a16="http://schemas.microsoft.com/office/drawing/2014/main" id="{B475699A-1A82-4EA9-8594-1667BFAD3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576"/>
                <a:ext cx="28" cy="213"/>
              </a:xfrm>
              <a:custGeom>
                <a:avLst/>
                <a:gdLst>
                  <a:gd name="T0" fmla="*/ 0 w 11"/>
                  <a:gd name="T1" fmla="*/ 0 h 80"/>
                  <a:gd name="T2" fmla="*/ 64 w 11"/>
                  <a:gd name="T3" fmla="*/ 248 h 80"/>
                  <a:gd name="T4" fmla="*/ 163 w 11"/>
                  <a:gd name="T5" fmla="*/ 151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0">
                    <a:moveTo>
                      <a:pt x="0" y="0"/>
                    </a:moveTo>
                    <a:cubicBezTo>
                      <a:pt x="2" y="4"/>
                      <a:pt x="3" y="8"/>
                      <a:pt x="4" y="13"/>
                    </a:cubicBezTo>
                    <a:cubicBezTo>
                      <a:pt x="11" y="36"/>
                      <a:pt x="2" y="58"/>
                      <a:pt x="10" y="8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166">
                <a:extLst>
                  <a:ext uri="{FF2B5EF4-FFF2-40B4-BE49-F238E27FC236}">
                    <a16:creationId xmlns:a16="http://schemas.microsoft.com/office/drawing/2014/main" id="{0FA0011A-53B2-4AEF-A20E-7197586B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91"/>
                <a:ext cx="102" cy="85"/>
              </a:xfrm>
              <a:custGeom>
                <a:avLst/>
                <a:gdLst>
                  <a:gd name="T0" fmla="*/ 0 w 41"/>
                  <a:gd name="T1" fmla="*/ 0 h 32"/>
                  <a:gd name="T2" fmla="*/ 632 w 41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2">
                    <a:moveTo>
                      <a:pt x="0" y="0"/>
                    </a:moveTo>
                    <a:cubicBezTo>
                      <a:pt x="19" y="6"/>
                      <a:pt x="32" y="16"/>
                      <a:pt x="41" y="32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167">
                <a:extLst>
                  <a:ext uri="{FF2B5EF4-FFF2-40B4-BE49-F238E27FC236}">
                    <a16:creationId xmlns:a16="http://schemas.microsoft.com/office/drawing/2014/main" id="{D8EDBE52-F56A-42BA-AED2-120BD9B78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813"/>
                <a:ext cx="97" cy="131"/>
              </a:xfrm>
              <a:custGeom>
                <a:avLst/>
                <a:gdLst>
                  <a:gd name="T0" fmla="*/ 0 w 39"/>
                  <a:gd name="T1" fmla="*/ 0 h 49"/>
                  <a:gd name="T2" fmla="*/ 308 w 39"/>
                  <a:gd name="T3" fmla="*/ 265 h 49"/>
                  <a:gd name="T4" fmla="*/ 599 w 39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0"/>
                    </a:moveTo>
                    <a:cubicBezTo>
                      <a:pt x="7" y="4"/>
                      <a:pt x="14" y="8"/>
                      <a:pt x="20" y="14"/>
                    </a:cubicBezTo>
                    <a:cubicBezTo>
                      <a:pt x="31" y="25"/>
                      <a:pt x="32" y="37"/>
                      <a:pt x="39" y="49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168">
                <a:extLst>
                  <a:ext uri="{FF2B5EF4-FFF2-40B4-BE49-F238E27FC236}">
                    <a16:creationId xmlns:a16="http://schemas.microsoft.com/office/drawing/2014/main" id="{4B4F92CA-DFD2-4E54-BA45-3C62152D3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627"/>
                <a:ext cx="175" cy="186"/>
              </a:xfrm>
              <a:custGeom>
                <a:avLst/>
                <a:gdLst>
                  <a:gd name="T0" fmla="*/ 0 w 70"/>
                  <a:gd name="T1" fmla="*/ 0 h 70"/>
                  <a:gd name="T2" fmla="*/ 583 w 70"/>
                  <a:gd name="T3" fmla="*/ 1052 h 70"/>
                  <a:gd name="T4" fmla="*/ 1095 w 70"/>
                  <a:gd name="T5" fmla="*/ 13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0" y="0"/>
                    </a:moveTo>
                    <a:cubicBezTo>
                      <a:pt x="7" y="30"/>
                      <a:pt x="5" y="46"/>
                      <a:pt x="37" y="56"/>
                    </a:cubicBezTo>
                    <a:cubicBezTo>
                      <a:pt x="48" y="60"/>
                      <a:pt x="59" y="64"/>
                      <a:pt x="70" y="7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169">
                <a:extLst>
                  <a:ext uri="{FF2B5EF4-FFF2-40B4-BE49-F238E27FC236}">
                    <a16:creationId xmlns:a16="http://schemas.microsoft.com/office/drawing/2014/main" id="{239DAEA8-975E-4B2F-87BB-3C378C57A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933"/>
                <a:ext cx="122" cy="86"/>
              </a:xfrm>
              <a:custGeom>
                <a:avLst/>
                <a:gdLst>
                  <a:gd name="T0" fmla="*/ 757 w 49"/>
                  <a:gd name="T1" fmla="*/ 621 h 32"/>
                  <a:gd name="T2" fmla="*/ 603 w 49"/>
                  <a:gd name="T3" fmla="*/ 586 h 32"/>
                  <a:gd name="T4" fmla="*/ 0 w 49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2">
                    <a:moveTo>
                      <a:pt x="49" y="32"/>
                    </a:moveTo>
                    <a:cubicBezTo>
                      <a:pt x="46" y="32"/>
                      <a:pt x="43" y="31"/>
                      <a:pt x="39" y="30"/>
                    </a:cubicBezTo>
                    <a:cubicBezTo>
                      <a:pt x="25" y="25"/>
                      <a:pt x="8" y="1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170">
                <a:extLst>
                  <a:ext uri="{FF2B5EF4-FFF2-40B4-BE49-F238E27FC236}">
                    <a16:creationId xmlns:a16="http://schemas.microsoft.com/office/drawing/2014/main" id="{0D96756A-054F-4402-89EB-5D1E4D384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019"/>
                <a:ext cx="153" cy="232"/>
              </a:xfrm>
              <a:custGeom>
                <a:avLst/>
                <a:gdLst>
                  <a:gd name="T0" fmla="*/ 963 w 61"/>
                  <a:gd name="T1" fmla="*/ 1651 h 87"/>
                  <a:gd name="T2" fmla="*/ 472 w 61"/>
                  <a:gd name="T3" fmla="*/ 115 h 87"/>
                  <a:gd name="T4" fmla="*/ 0 w 61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7">
                    <a:moveTo>
                      <a:pt x="61" y="87"/>
                    </a:moveTo>
                    <a:cubicBezTo>
                      <a:pt x="55" y="63"/>
                      <a:pt x="54" y="20"/>
                      <a:pt x="30" y="6"/>
                    </a:cubicBezTo>
                    <a:cubicBezTo>
                      <a:pt x="21" y="1"/>
                      <a:pt x="1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171">
                <a:extLst>
                  <a:ext uri="{FF2B5EF4-FFF2-40B4-BE49-F238E27FC236}">
                    <a16:creationId xmlns:a16="http://schemas.microsoft.com/office/drawing/2014/main" id="{B5CC44B8-A935-40CF-A7F5-9242291DD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12"/>
                <a:ext cx="90" cy="29"/>
              </a:xfrm>
              <a:custGeom>
                <a:avLst/>
                <a:gdLst>
                  <a:gd name="T0" fmla="*/ 0 w 36"/>
                  <a:gd name="T1" fmla="*/ 0 h 11"/>
                  <a:gd name="T2" fmla="*/ 563 w 36"/>
                  <a:gd name="T3" fmla="*/ 1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12" y="3"/>
                      <a:pt x="23" y="11"/>
                      <a:pt x="36" y="1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172">
                <a:extLst>
                  <a:ext uri="{FF2B5EF4-FFF2-40B4-BE49-F238E27FC236}">
                    <a16:creationId xmlns:a16="http://schemas.microsoft.com/office/drawing/2014/main" id="{C51CA697-A52C-4DAA-B1A9-96B7FF4DA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109"/>
                <a:ext cx="133" cy="48"/>
              </a:xfrm>
              <a:custGeom>
                <a:avLst/>
                <a:gdLst>
                  <a:gd name="T0" fmla="*/ 0 w 53"/>
                  <a:gd name="T1" fmla="*/ 341 h 18"/>
                  <a:gd name="T2" fmla="*/ 647 w 53"/>
                  <a:gd name="T3" fmla="*/ 21 h 18"/>
                  <a:gd name="T4" fmla="*/ 838 w 53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0" y="18"/>
                    </a:moveTo>
                    <a:cubicBezTo>
                      <a:pt x="12" y="13"/>
                      <a:pt x="28" y="2"/>
                      <a:pt x="41" y="1"/>
                    </a:cubicBezTo>
                    <a:cubicBezTo>
                      <a:pt x="45" y="0"/>
                      <a:pt x="49" y="0"/>
                      <a:pt x="53" y="1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173">
                <a:extLst>
                  <a:ext uri="{FF2B5EF4-FFF2-40B4-BE49-F238E27FC236}">
                    <a16:creationId xmlns:a16="http://schemas.microsoft.com/office/drawing/2014/main" id="{01AE9FCC-982E-4ED5-9759-899D83A9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960"/>
                <a:ext cx="62" cy="200"/>
              </a:xfrm>
              <a:custGeom>
                <a:avLst/>
                <a:gdLst>
                  <a:gd name="T0" fmla="*/ 104 w 25"/>
                  <a:gd name="T1" fmla="*/ 0 h 75"/>
                  <a:gd name="T2" fmla="*/ 154 w 25"/>
                  <a:gd name="T3" fmla="*/ 832 h 75"/>
                  <a:gd name="T4" fmla="*/ 382 w 25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75">
                    <a:moveTo>
                      <a:pt x="7" y="0"/>
                    </a:moveTo>
                    <a:cubicBezTo>
                      <a:pt x="4" y="18"/>
                      <a:pt x="0" y="26"/>
                      <a:pt x="10" y="44"/>
                    </a:cubicBezTo>
                    <a:cubicBezTo>
                      <a:pt x="15" y="54"/>
                      <a:pt x="21" y="64"/>
                      <a:pt x="25" y="7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174">
                <a:extLst>
                  <a:ext uri="{FF2B5EF4-FFF2-40B4-BE49-F238E27FC236}">
                    <a16:creationId xmlns:a16="http://schemas.microsoft.com/office/drawing/2014/main" id="{DCC971EB-3C89-4F6D-AB19-3524754D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707"/>
                <a:ext cx="110" cy="114"/>
              </a:xfrm>
              <a:custGeom>
                <a:avLst/>
                <a:gdLst>
                  <a:gd name="T0" fmla="*/ 0 w 44"/>
                  <a:gd name="T1" fmla="*/ 374 h 43"/>
                  <a:gd name="T2" fmla="*/ 220 w 44"/>
                  <a:gd name="T3" fmla="*/ 541 h 43"/>
                  <a:gd name="T4" fmla="*/ 363 w 44"/>
                  <a:gd name="T5" fmla="*/ 801 h 43"/>
                  <a:gd name="T6" fmla="*/ 458 w 44"/>
                  <a:gd name="T7" fmla="*/ 353 h 43"/>
                  <a:gd name="T8" fmla="*/ 500 w 44"/>
                  <a:gd name="T9" fmla="*/ 133 h 43"/>
                  <a:gd name="T10" fmla="*/ 688 w 4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3">
                    <a:moveTo>
                      <a:pt x="0" y="20"/>
                    </a:moveTo>
                    <a:cubicBezTo>
                      <a:pt x="4" y="22"/>
                      <a:pt x="11" y="25"/>
                      <a:pt x="14" y="29"/>
                    </a:cubicBezTo>
                    <a:cubicBezTo>
                      <a:pt x="19" y="33"/>
                      <a:pt x="20" y="39"/>
                      <a:pt x="23" y="43"/>
                    </a:cubicBezTo>
                    <a:cubicBezTo>
                      <a:pt x="22" y="35"/>
                      <a:pt x="27" y="26"/>
                      <a:pt x="29" y="19"/>
                    </a:cubicBezTo>
                    <a:cubicBezTo>
                      <a:pt x="30" y="13"/>
                      <a:pt x="29" y="13"/>
                      <a:pt x="32" y="7"/>
                    </a:cubicBezTo>
                    <a:cubicBezTo>
                      <a:pt x="35" y="3"/>
                      <a:pt x="42" y="5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175">
                <a:extLst>
                  <a:ext uri="{FF2B5EF4-FFF2-40B4-BE49-F238E27FC236}">
                    <a16:creationId xmlns:a16="http://schemas.microsoft.com/office/drawing/2014/main" id="{E2772570-BB06-4F7C-B8FD-46C809170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824"/>
                <a:ext cx="120" cy="43"/>
              </a:xfrm>
              <a:custGeom>
                <a:avLst/>
                <a:gdLst>
                  <a:gd name="T0" fmla="*/ 750 w 48"/>
                  <a:gd name="T1" fmla="*/ 312 h 16"/>
                  <a:gd name="T2" fmla="*/ 375 w 48"/>
                  <a:gd name="T3" fmla="*/ 218 h 16"/>
                  <a:gd name="T4" fmla="*/ 0 w 48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48" y="16"/>
                    </a:moveTo>
                    <a:cubicBezTo>
                      <a:pt x="45" y="0"/>
                      <a:pt x="32" y="10"/>
                      <a:pt x="24" y="11"/>
                    </a:cubicBezTo>
                    <a:cubicBezTo>
                      <a:pt x="15" y="11"/>
                      <a:pt x="9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176">
                <a:extLst>
                  <a:ext uri="{FF2B5EF4-FFF2-40B4-BE49-F238E27FC236}">
                    <a16:creationId xmlns:a16="http://schemas.microsoft.com/office/drawing/2014/main" id="{D3C09486-8D45-4C3C-AC0A-9574566D9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99"/>
                <a:ext cx="55" cy="98"/>
              </a:xfrm>
              <a:custGeom>
                <a:avLst/>
                <a:gdLst>
                  <a:gd name="T0" fmla="*/ 0 w 22"/>
                  <a:gd name="T1" fmla="*/ 689 h 37"/>
                  <a:gd name="T2" fmla="*/ 125 w 22"/>
                  <a:gd name="T3" fmla="*/ 315 h 37"/>
                  <a:gd name="T4" fmla="*/ 333 w 22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7">
                    <a:moveTo>
                      <a:pt x="0" y="37"/>
                    </a:moveTo>
                    <a:cubicBezTo>
                      <a:pt x="3" y="29"/>
                      <a:pt x="3" y="23"/>
                      <a:pt x="8" y="17"/>
                    </a:cubicBezTo>
                    <a:cubicBezTo>
                      <a:pt x="13" y="11"/>
                      <a:pt x="22" y="9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177">
                <a:extLst>
                  <a:ext uri="{FF2B5EF4-FFF2-40B4-BE49-F238E27FC236}">
                    <a16:creationId xmlns:a16="http://schemas.microsoft.com/office/drawing/2014/main" id="{D484B269-C8C9-4FA8-B0EA-0359D51A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757"/>
                <a:ext cx="57" cy="40"/>
              </a:xfrm>
              <a:custGeom>
                <a:avLst/>
                <a:gdLst>
                  <a:gd name="T0" fmla="*/ 349 w 23"/>
                  <a:gd name="T1" fmla="*/ 285 h 15"/>
                  <a:gd name="T2" fmla="*/ 0 w 23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cubicBezTo>
                      <a:pt x="20" y="0"/>
                      <a:pt x="10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178">
                <a:extLst>
                  <a:ext uri="{FF2B5EF4-FFF2-40B4-BE49-F238E27FC236}">
                    <a16:creationId xmlns:a16="http://schemas.microsoft.com/office/drawing/2014/main" id="{7B9CB250-B649-4114-8DD2-5CE4798F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013"/>
                <a:ext cx="212" cy="59"/>
              </a:xfrm>
              <a:custGeom>
                <a:avLst/>
                <a:gdLst>
                  <a:gd name="T0" fmla="*/ 1319 w 85"/>
                  <a:gd name="T1" fmla="*/ 56 h 22"/>
                  <a:gd name="T2" fmla="*/ 653 w 85"/>
                  <a:gd name="T3" fmla="*/ 193 h 22"/>
                  <a:gd name="T4" fmla="*/ 374 w 85"/>
                  <a:gd name="T5" fmla="*/ 402 h 22"/>
                  <a:gd name="T6" fmla="*/ 0 w 85"/>
                  <a:gd name="T7" fmla="*/ 38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22">
                    <a:moveTo>
                      <a:pt x="85" y="3"/>
                    </a:moveTo>
                    <a:cubicBezTo>
                      <a:pt x="68" y="3"/>
                      <a:pt x="58" y="0"/>
                      <a:pt x="42" y="10"/>
                    </a:cubicBezTo>
                    <a:cubicBezTo>
                      <a:pt x="37" y="13"/>
                      <a:pt x="31" y="19"/>
                      <a:pt x="24" y="21"/>
                    </a:cubicBezTo>
                    <a:cubicBezTo>
                      <a:pt x="16" y="22"/>
                      <a:pt x="8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179">
                <a:extLst>
                  <a:ext uri="{FF2B5EF4-FFF2-40B4-BE49-F238E27FC236}">
                    <a16:creationId xmlns:a16="http://schemas.microsoft.com/office/drawing/2014/main" id="{8BE675E8-5ECB-4A6F-9F47-F562846F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048"/>
                <a:ext cx="48" cy="120"/>
              </a:xfrm>
              <a:custGeom>
                <a:avLst/>
                <a:gdLst>
                  <a:gd name="T0" fmla="*/ 306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5" y="12"/>
                      <a:pt x="14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180">
                <a:extLst>
                  <a:ext uri="{FF2B5EF4-FFF2-40B4-BE49-F238E27FC236}">
                    <a16:creationId xmlns:a16="http://schemas.microsoft.com/office/drawing/2014/main" id="{3843E490-540C-46D1-8189-1CD41C04E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776"/>
                <a:ext cx="27" cy="104"/>
              </a:xfrm>
              <a:custGeom>
                <a:avLst/>
                <a:gdLst>
                  <a:gd name="T0" fmla="*/ 0 w 11"/>
                  <a:gd name="T1" fmla="*/ 0 h 39"/>
                  <a:gd name="T2" fmla="*/ 150 w 11"/>
                  <a:gd name="T3" fmla="*/ 320 h 39"/>
                  <a:gd name="T4" fmla="*/ 133 w 11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9">
                    <a:moveTo>
                      <a:pt x="0" y="0"/>
                    </a:moveTo>
                    <a:cubicBezTo>
                      <a:pt x="4" y="4"/>
                      <a:pt x="9" y="10"/>
                      <a:pt x="10" y="17"/>
                    </a:cubicBezTo>
                    <a:cubicBezTo>
                      <a:pt x="11" y="24"/>
                      <a:pt x="5" y="31"/>
                      <a:pt x="9" y="39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181">
                <a:extLst>
                  <a:ext uri="{FF2B5EF4-FFF2-40B4-BE49-F238E27FC236}">
                    <a16:creationId xmlns:a16="http://schemas.microsoft.com/office/drawing/2014/main" id="{4C3416D0-2A28-491C-9FBC-2E4777F31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803"/>
                <a:ext cx="60" cy="48"/>
              </a:xfrm>
              <a:custGeom>
                <a:avLst/>
                <a:gdLst>
                  <a:gd name="T0" fmla="*/ 0 w 24"/>
                  <a:gd name="T1" fmla="*/ 264 h 18"/>
                  <a:gd name="T2" fmla="*/ 375 w 24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14"/>
                    </a:moveTo>
                    <a:cubicBezTo>
                      <a:pt x="6" y="0"/>
                      <a:pt x="17" y="18"/>
                      <a:pt x="24" y="12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182">
                <a:extLst>
                  <a:ext uri="{FF2B5EF4-FFF2-40B4-BE49-F238E27FC236}">
                    <a16:creationId xmlns:a16="http://schemas.microsoft.com/office/drawing/2014/main" id="{C0020111-1C24-4D16-89C6-CE3DA9DD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957"/>
                <a:ext cx="50" cy="152"/>
              </a:xfrm>
              <a:custGeom>
                <a:avLst/>
                <a:gdLst>
                  <a:gd name="T0" fmla="*/ 113 w 20"/>
                  <a:gd name="T1" fmla="*/ 1080 h 57"/>
                  <a:gd name="T2" fmla="*/ 220 w 20"/>
                  <a:gd name="T3" fmla="*/ 589 h 57"/>
                  <a:gd name="T4" fmla="*/ 0 w 20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7">
                    <a:moveTo>
                      <a:pt x="7" y="57"/>
                    </a:moveTo>
                    <a:cubicBezTo>
                      <a:pt x="20" y="51"/>
                      <a:pt x="18" y="42"/>
                      <a:pt x="14" y="31"/>
                    </a:cubicBezTo>
                    <a:cubicBezTo>
                      <a:pt x="11" y="21"/>
                      <a:pt x="9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183">
                <a:extLst>
                  <a:ext uri="{FF2B5EF4-FFF2-40B4-BE49-F238E27FC236}">
                    <a16:creationId xmlns:a16="http://schemas.microsoft.com/office/drawing/2014/main" id="{3B999A06-7195-4D01-8D3A-D274D208E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013"/>
                <a:ext cx="20" cy="56"/>
              </a:xfrm>
              <a:custGeom>
                <a:avLst/>
                <a:gdLst>
                  <a:gd name="T0" fmla="*/ 20 w 8"/>
                  <a:gd name="T1" fmla="*/ 397 h 21"/>
                  <a:gd name="T2" fmla="*/ 125 w 8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1" y="21"/>
                    </a:moveTo>
                    <a:cubicBezTo>
                      <a:pt x="1" y="14"/>
                      <a:pt x="0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184">
                <a:extLst>
                  <a:ext uri="{FF2B5EF4-FFF2-40B4-BE49-F238E27FC236}">
                    <a16:creationId xmlns:a16="http://schemas.microsoft.com/office/drawing/2014/main" id="{ADF2C0E3-ADE0-4323-AB2A-5F85EC69E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216"/>
                <a:ext cx="27" cy="168"/>
              </a:xfrm>
              <a:custGeom>
                <a:avLst/>
                <a:gdLst>
                  <a:gd name="T0" fmla="*/ 91 w 11"/>
                  <a:gd name="T1" fmla="*/ 0 h 63"/>
                  <a:gd name="T2" fmla="*/ 133 w 11"/>
                  <a:gd name="T3" fmla="*/ 648 h 63"/>
                  <a:gd name="T4" fmla="*/ 120 w 11"/>
                  <a:gd name="T5" fmla="*/ 119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3">
                    <a:moveTo>
                      <a:pt x="6" y="0"/>
                    </a:moveTo>
                    <a:cubicBezTo>
                      <a:pt x="0" y="11"/>
                      <a:pt x="8" y="22"/>
                      <a:pt x="9" y="34"/>
                    </a:cubicBezTo>
                    <a:cubicBezTo>
                      <a:pt x="11" y="43"/>
                      <a:pt x="10" y="54"/>
                      <a:pt x="8" y="6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185">
                <a:extLst>
                  <a:ext uri="{FF2B5EF4-FFF2-40B4-BE49-F238E27FC236}">
                    <a16:creationId xmlns:a16="http://schemas.microsoft.com/office/drawing/2014/main" id="{71CF0056-87E9-4F6B-AA51-D109AB361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483"/>
                <a:ext cx="102" cy="120"/>
              </a:xfrm>
              <a:custGeom>
                <a:avLst/>
                <a:gdLst>
                  <a:gd name="T0" fmla="*/ 0 w 41"/>
                  <a:gd name="T1" fmla="*/ 661 h 45"/>
                  <a:gd name="T2" fmla="*/ 415 w 41"/>
                  <a:gd name="T3" fmla="*/ 683 h 45"/>
                  <a:gd name="T4" fmla="*/ 632 w 4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0" y="35"/>
                    </a:moveTo>
                    <a:cubicBezTo>
                      <a:pt x="9" y="39"/>
                      <a:pt x="18" y="45"/>
                      <a:pt x="27" y="36"/>
                    </a:cubicBezTo>
                    <a:cubicBezTo>
                      <a:pt x="33" y="30"/>
                      <a:pt x="40" y="8"/>
                      <a:pt x="4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186">
                <a:extLst>
                  <a:ext uri="{FF2B5EF4-FFF2-40B4-BE49-F238E27FC236}">
                    <a16:creationId xmlns:a16="http://schemas.microsoft.com/office/drawing/2014/main" id="{569B860E-555F-48D4-B695-00DB059E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97"/>
                <a:ext cx="33" cy="102"/>
              </a:xfrm>
              <a:custGeom>
                <a:avLst/>
                <a:gdLst>
                  <a:gd name="T0" fmla="*/ 0 w 13"/>
                  <a:gd name="T1" fmla="*/ 0 h 38"/>
                  <a:gd name="T2" fmla="*/ 193 w 13"/>
                  <a:gd name="T3" fmla="*/ 73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13" y="4"/>
                      <a:pt x="8" y="26"/>
                      <a:pt x="12" y="3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187">
                <a:extLst>
                  <a:ext uri="{FF2B5EF4-FFF2-40B4-BE49-F238E27FC236}">
                    <a16:creationId xmlns:a16="http://schemas.microsoft.com/office/drawing/2014/main" id="{3D2BFBD7-39AB-4DF6-844A-D1F23EC3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635"/>
                <a:ext cx="113" cy="141"/>
              </a:xfrm>
              <a:custGeom>
                <a:avLst/>
                <a:gdLst>
                  <a:gd name="T0" fmla="*/ 0 w 45"/>
                  <a:gd name="T1" fmla="*/ 998 h 53"/>
                  <a:gd name="T2" fmla="*/ 83 w 45"/>
                  <a:gd name="T3" fmla="*/ 865 h 53"/>
                  <a:gd name="T4" fmla="*/ 442 w 45"/>
                  <a:gd name="T5" fmla="*/ 319 h 53"/>
                  <a:gd name="T6" fmla="*/ 713 w 45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3">
                    <a:moveTo>
                      <a:pt x="0" y="53"/>
                    </a:moveTo>
                    <a:cubicBezTo>
                      <a:pt x="2" y="51"/>
                      <a:pt x="4" y="49"/>
                      <a:pt x="5" y="46"/>
                    </a:cubicBezTo>
                    <a:cubicBezTo>
                      <a:pt x="12" y="35"/>
                      <a:pt x="17" y="25"/>
                      <a:pt x="28" y="17"/>
                    </a:cubicBezTo>
                    <a:cubicBezTo>
                      <a:pt x="36" y="12"/>
                      <a:pt x="43" y="11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188">
                <a:extLst>
                  <a:ext uri="{FF2B5EF4-FFF2-40B4-BE49-F238E27FC236}">
                    <a16:creationId xmlns:a16="http://schemas.microsoft.com/office/drawing/2014/main" id="{C9965864-51F7-4711-9D6A-EF191B07D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2776"/>
                <a:ext cx="92" cy="37"/>
              </a:xfrm>
              <a:custGeom>
                <a:avLst/>
                <a:gdLst>
                  <a:gd name="T0" fmla="*/ 0 w 37"/>
                  <a:gd name="T1" fmla="*/ 204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1"/>
                    </a:moveTo>
                    <a:cubicBezTo>
                      <a:pt x="13" y="14"/>
                      <a:pt x="28" y="9"/>
                      <a:pt x="37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189">
                <a:extLst>
                  <a:ext uri="{FF2B5EF4-FFF2-40B4-BE49-F238E27FC236}">
                    <a16:creationId xmlns:a16="http://schemas.microsoft.com/office/drawing/2014/main" id="{90FB1B7F-3BDD-4DE1-8150-339720BA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760"/>
                <a:ext cx="135" cy="75"/>
              </a:xfrm>
              <a:custGeom>
                <a:avLst/>
                <a:gdLst>
                  <a:gd name="T0" fmla="*/ 0 w 54"/>
                  <a:gd name="T1" fmla="*/ 171 h 28"/>
                  <a:gd name="T2" fmla="*/ 425 w 54"/>
                  <a:gd name="T3" fmla="*/ 78 h 28"/>
                  <a:gd name="T4" fmla="*/ 845 w 54"/>
                  <a:gd name="T5" fmla="*/ 5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0" y="9"/>
                    </a:moveTo>
                    <a:cubicBezTo>
                      <a:pt x="10" y="4"/>
                      <a:pt x="17" y="0"/>
                      <a:pt x="27" y="4"/>
                    </a:cubicBezTo>
                    <a:cubicBezTo>
                      <a:pt x="36" y="8"/>
                      <a:pt x="52" y="18"/>
                      <a:pt x="54" y="2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190">
                <a:extLst>
                  <a:ext uri="{FF2B5EF4-FFF2-40B4-BE49-F238E27FC236}">
                    <a16:creationId xmlns:a16="http://schemas.microsoft.com/office/drawing/2014/main" id="{5C4BAADF-82F7-4DDB-B66A-DDD34212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3117"/>
                <a:ext cx="35" cy="195"/>
              </a:xfrm>
              <a:custGeom>
                <a:avLst/>
                <a:gdLst>
                  <a:gd name="T0" fmla="*/ 33 w 14"/>
                  <a:gd name="T1" fmla="*/ 0 h 73"/>
                  <a:gd name="T2" fmla="*/ 175 w 14"/>
                  <a:gd name="T3" fmla="*/ 705 h 73"/>
                  <a:gd name="T4" fmla="*/ 63 w 14"/>
                  <a:gd name="T5" fmla="*/ 991 h 73"/>
                  <a:gd name="T6" fmla="*/ 0 w 14"/>
                  <a:gd name="T7" fmla="*/ 139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3">
                    <a:moveTo>
                      <a:pt x="2" y="0"/>
                    </a:moveTo>
                    <a:cubicBezTo>
                      <a:pt x="14" y="2"/>
                      <a:pt x="14" y="28"/>
                      <a:pt x="11" y="37"/>
                    </a:cubicBezTo>
                    <a:cubicBezTo>
                      <a:pt x="10" y="42"/>
                      <a:pt x="6" y="46"/>
                      <a:pt x="4" y="52"/>
                    </a:cubicBezTo>
                    <a:cubicBezTo>
                      <a:pt x="2" y="59"/>
                      <a:pt x="2" y="66"/>
                      <a:pt x="0" y="7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191">
                <a:extLst>
                  <a:ext uri="{FF2B5EF4-FFF2-40B4-BE49-F238E27FC236}">
                    <a16:creationId xmlns:a16="http://schemas.microsoft.com/office/drawing/2014/main" id="{549156EC-2489-4B05-AD75-197DF2DF0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139"/>
                <a:ext cx="63" cy="184"/>
              </a:xfrm>
              <a:custGeom>
                <a:avLst/>
                <a:gdLst>
                  <a:gd name="T0" fmla="*/ 179 w 25"/>
                  <a:gd name="T1" fmla="*/ 0 h 69"/>
                  <a:gd name="T2" fmla="*/ 83 w 25"/>
                  <a:gd name="T3" fmla="*/ 627 h 69"/>
                  <a:gd name="T4" fmla="*/ 401 w 25"/>
                  <a:gd name="T5" fmla="*/ 13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7" y="12"/>
                      <a:pt x="0" y="18"/>
                      <a:pt x="5" y="33"/>
                    </a:cubicBezTo>
                    <a:cubicBezTo>
                      <a:pt x="10" y="46"/>
                      <a:pt x="16" y="59"/>
                      <a:pt x="25" y="69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192">
                <a:extLst>
                  <a:ext uri="{FF2B5EF4-FFF2-40B4-BE49-F238E27FC236}">
                    <a16:creationId xmlns:a16="http://schemas.microsoft.com/office/drawing/2014/main" id="{BD2FDB74-CB9B-4F6F-B9EE-ADD236074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043"/>
                <a:ext cx="123" cy="258"/>
              </a:xfrm>
              <a:custGeom>
                <a:avLst/>
                <a:gdLst>
                  <a:gd name="T0" fmla="*/ 776 w 49"/>
                  <a:gd name="T1" fmla="*/ 0 h 97"/>
                  <a:gd name="T2" fmla="*/ 146 w 49"/>
                  <a:gd name="T3" fmla="*/ 678 h 97"/>
                  <a:gd name="T4" fmla="*/ 83 w 49"/>
                  <a:gd name="T5" fmla="*/ 1825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49" y="0"/>
                    </a:moveTo>
                    <a:cubicBezTo>
                      <a:pt x="41" y="15"/>
                      <a:pt x="17" y="18"/>
                      <a:pt x="9" y="36"/>
                    </a:cubicBezTo>
                    <a:cubicBezTo>
                      <a:pt x="0" y="57"/>
                      <a:pt x="6" y="75"/>
                      <a:pt x="5" y="97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193">
                <a:extLst>
                  <a:ext uri="{FF2B5EF4-FFF2-40B4-BE49-F238E27FC236}">
                    <a16:creationId xmlns:a16="http://schemas.microsoft.com/office/drawing/2014/main" id="{AECA6CD6-3AA2-4A72-9E82-2F9CA9AC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3181"/>
                <a:ext cx="145" cy="83"/>
              </a:xfrm>
              <a:custGeom>
                <a:avLst/>
                <a:gdLst>
                  <a:gd name="T0" fmla="*/ 0 w 58"/>
                  <a:gd name="T1" fmla="*/ 423 h 31"/>
                  <a:gd name="T2" fmla="*/ 675 w 58"/>
                  <a:gd name="T3" fmla="*/ 388 h 31"/>
                  <a:gd name="T4" fmla="*/ 908 w 58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1">
                    <a:moveTo>
                      <a:pt x="0" y="22"/>
                    </a:moveTo>
                    <a:cubicBezTo>
                      <a:pt x="10" y="31"/>
                      <a:pt x="32" y="25"/>
                      <a:pt x="43" y="20"/>
                    </a:cubicBezTo>
                    <a:cubicBezTo>
                      <a:pt x="52" y="15"/>
                      <a:pt x="54" y="9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194">
                <a:extLst>
                  <a:ext uri="{FF2B5EF4-FFF2-40B4-BE49-F238E27FC236}">
                    <a16:creationId xmlns:a16="http://schemas.microsoft.com/office/drawing/2014/main" id="{8EBE06C5-0308-4E7C-8723-824AA3D00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984"/>
                <a:ext cx="145" cy="45"/>
              </a:xfrm>
              <a:custGeom>
                <a:avLst/>
                <a:gdLst>
                  <a:gd name="T0" fmla="*/ 0 w 58"/>
                  <a:gd name="T1" fmla="*/ 315 h 17"/>
                  <a:gd name="T2" fmla="*/ 488 w 58"/>
                  <a:gd name="T3" fmla="*/ 34 h 17"/>
                  <a:gd name="T4" fmla="*/ 908 w 58"/>
                  <a:gd name="T5" fmla="*/ 22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7">
                    <a:moveTo>
                      <a:pt x="0" y="17"/>
                    </a:moveTo>
                    <a:cubicBezTo>
                      <a:pt x="5" y="4"/>
                      <a:pt x="20" y="0"/>
                      <a:pt x="31" y="2"/>
                    </a:cubicBezTo>
                    <a:cubicBezTo>
                      <a:pt x="37" y="4"/>
                      <a:pt x="54" y="7"/>
                      <a:pt x="58" y="12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195">
                <a:extLst>
                  <a:ext uri="{FF2B5EF4-FFF2-40B4-BE49-F238E27FC236}">
                    <a16:creationId xmlns:a16="http://schemas.microsoft.com/office/drawing/2014/main" id="{E8EA067D-88BC-4274-8DFE-C5D6A932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995"/>
                <a:ext cx="60" cy="154"/>
              </a:xfrm>
              <a:custGeom>
                <a:avLst/>
                <a:gdLst>
                  <a:gd name="T0" fmla="*/ 270 w 24"/>
                  <a:gd name="T1" fmla="*/ 0 h 58"/>
                  <a:gd name="T2" fmla="*/ 270 w 24"/>
                  <a:gd name="T3" fmla="*/ 108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8">
                    <a:moveTo>
                      <a:pt x="17" y="0"/>
                    </a:moveTo>
                    <a:cubicBezTo>
                      <a:pt x="0" y="20"/>
                      <a:pt x="24" y="36"/>
                      <a:pt x="17" y="5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196">
                <a:extLst>
                  <a:ext uri="{FF2B5EF4-FFF2-40B4-BE49-F238E27FC236}">
                    <a16:creationId xmlns:a16="http://schemas.microsoft.com/office/drawing/2014/main" id="{7CF16D7F-1316-4450-B21E-D0C309EC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3107"/>
                <a:ext cx="60" cy="56"/>
              </a:xfrm>
              <a:custGeom>
                <a:avLst/>
                <a:gdLst>
                  <a:gd name="T0" fmla="*/ 0 w 24"/>
                  <a:gd name="T1" fmla="*/ 0 h 21"/>
                  <a:gd name="T2" fmla="*/ 375 w 24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0"/>
                    </a:moveTo>
                    <a:cubicBezTo>
                      <a:pt x="5" y="12"/>
                      <a:pt x="13" y="14"/>
                      <a:pt x="24" y="21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197">
                <a:extLst>
                  <a:ext uri="{FF2B5EF4-FFF2-40B4-BE49-F238E27FC236}">
                    <a16:creationId xmlns:a16="http://schemas.microsoft.com/office/drawing/2014/main" id="{F0757613-A21B-460E-83B9-BEAD7201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296"/>
                <a:ext cx="135" cy="128"/>
              </a:xfrm>
              <a:custGeom>
                <a:avLst/>
                <a:gdLst>
                  <a:gd name="T0" fmla="*/ 0 w 54"/>
                  <a:gd name="T1" fmla="*/ 0 h 48"/>
                  <a:gd name="T2" fmla="*/ 500 w 54"/>
                  <a:gd name="T3" fmla="*/ 419 h 48"/>
                  <a:gd name="T4" fmla="*/ 845 w 54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8">
                    <a:moveTo>
                      <a:pt x="0" y="0"/>
                    </a:moveTo>
                    <a:cubicBezTo>
                      <a:pt x="1" y="21"/>
                      <a:pt x="19" y="15"/>
                      <a:pt x="32" y="22"/>
                    </a:cubicBezTo>
                    <a:cubicBezTo>
                      <a:pt x="41" y="28"/>
                      <a:pt x="47" y="40"/>
                      <a:pt x="54" y="4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198">
                <a:extLst>
                  <a:ext uri="{FF2B5EF4-FFF2-40B4-BE49-F238E27FC236}">
                    <a16:creationId xmlns:a16="http://schemas.microsoft.com/office/drawing/2014/main" id="{7A1B6BC2-72AD-4EA1-92D7-FFC814C91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205"/>
                <a:ext cx="30" cy="163"/>
              </a:xfrm>
              <a:custGeom>
                <a:avLst/>
                <a:gdLst>
                  <a:gd name="T0" fmla="*/ 0 w 12"/>
                  <a:gd name="T1" fmla="*/ 1165 h 61"/>
                  <a:gd name="T2" fmla="*/ 20 w 12"/>
                  <a:gd name="T3" fmla="*/ 901 h 61"/>
                  <a:gd name="T4" fmla="*/ 83 w 12"/>
                  <a:gd name="T5" fmla="*/ 743 h 61"/>
                  <a:gd name="T6" fmla="*/ 63 w 12"/>
                  <a:gd name="T7" fmla="*/ 572 h 61"/>
                  <a:gd name="T8" fmla="*/ 145 w 12"/>
                  <a:gd name="T9" fmla="*/ 321 h 61"/>
                  <a:gd name="T10" fmla="*/ 175 w 12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1">
                    <a:moveTo>
                      <a:pt x="0" y="61"/>
                    </a:moveTo>
                    <a:cubicBezTo>
                      <a:pt x="1" y="55"/>
                      <a:pt x="0" y="52"/>
                      <a:pt x="1" y="47"/>
                    </a:cubicBezTo>
                    <a:cubicBezTo>
                      <a:pt x="2" y="44"/>
                      <a:pt x="5" y="42"/>
                      <a:pt x="5" y="39"/>
                    </a:cubicBezTo>
                    <a:cubicBezTo>
                      <a:pt x="6" y="35"/>
                      <a:pt x="4" y="33"/>
                      <a:pt x="4" y="30"/>
                    </a:cubicBezTo>
                    <a:cubicBezTo>
                      <a:pt x="4" y="22"/>
                      <a:pt x="7" y="22"/>
                      <a:pt x="9" y="17"/>
                    </a:cubicBezTo>
                    <a:cubicBezTo>
                      <a:pt x="12" y="11"/>
                      <a:pt x="10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199">
                <a:extLst>
                  <a:ext uri="{FF2B5EF4-FFF2-40B4-BE49-F238E27FC236}">
                    <a16:creationId xmlns:a16="http://schemas.microsoft.com/office/drawing/2014/main" id="{E8620E8F-E1C5-459C-99F1-9FA6C91C0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989"/>
                <a:ext cx="100" cy="59"/>
              </a:xfrm>
              <a:custGeom>
                <a:avLst/>
                <a:gdLst>
                  <a:gd name="T0" fmla="*/ 625 w 40"/>
                  <a:gd name="T1" fmla="*/ 424 h 22"/>
                  <a:gd name="T2" fmla="*/ 408 w 40"/>
                  <a:gd name="T3" fmla="*/ 308 h 22"/>
                  <a:gd name="T4" fmla="*/ 333 w 40"/>
                  <a:gd name="T5" fmla="*/ 137 h 22"/>
                  <a:gd name="T6" fmla="*/ 0 w 4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6" y="18"/>
                      <a:pt x="29" y="19"/>
                      <a:pt x="26" y="16"/>
                    </a:cubicBezTo>
                    <a:cubicBezTo>
                      <a:pt x="23" y="14"/>
                      <a:pt x="24" y="9"/>
                      <a:pt x="21" y="7"/>
                    </a:cubicBezTo>
                    <a:cubicBezTo>
                      <a:pt x="15" y="2"/>
                      <a:pt x="6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200">
                <a:extLst>
                  <a:ext uri="{FF2B5EF4-FFF2-40B4-BE49-F238E27FC236}">
                    <a16:creationId xmlns:a16="http://schemas.microsoft.com/office/drawing/2014/main" id="{818B5821-2464-450A-A7C0-52D74AD9B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792"/>
                <a:ext cx="50" cy="221"/>
              </a:xfrm>
              <a:custGeom>
                <a:avLst/>
                <a:gdLst>
                  <a:gd name="T0" fmla="*/ 270 w 20"/>
                  <a:gd name="T1" fmla="*/ 1566 h 83"/>
                  <a:gd name="T2" fmla="*/ 250 w 20"/>
                  <a:gd name="T3" fmla="*/ 809 h 83"/>
                  <a:gd name="T4" fmla="*/ 158 w 20"/>
                  <a:gd name="T5" fmla="*/ 397 h 83"/>
                  <a:gd name="T6" fmla="*/ 83 w 20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3">
                    <a:moveTo>
                      <a:pt x="17" y="83"/>
                    </a:moveTo>
                    <a:cubicBezTo>
                      <a:pt x="0" y="73"/>
                      <a:pt x="20" y="56"/>
                      <a:pt x="16" y="43"/>
                    </a:cubicBezTo>
                    <a:cubicBezTo>
                      <a:pt x="13" y="34"/>
                      <a:pt x="9" y="30"/>
                      <a:pt x="10" y="21"/>
                    </a:cubicBezTo>
                    <a:cubicBezTo>
                      <a:pt x="11" y="10"/>
                      <a:pt x="12" y="1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201">
                <a:extLst>
                  <a:ext uri="{FF2B5EF4-FFF2-40B4-BE49-F238E27FC236}">
                    <a16:creationId xmlns:a16="http://schemas.microsoft.com/office/drawing/2014/main" id="{96072397-54F6-4FD4-8104-AB8DCA8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85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145 w 18"/>
                  <a:gd name="T3" fmla="*/ 227 h 27"/>
                  <a:gd name="T4" fmla="*/ 283 w 1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0" y="17"/>
                      <a:pt x="5" y="17"/>
                      <a:pt x="9" y="12"/>
                    </a:cubicBezTo>
                    <a:cubicBezTo>
                      <a:pt x="11" y="9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202">
                <a:extLst>
                  <a:ext uri="{FF2B5EF4-FFF2-40B4-BE49-F238E27FC236}">
                    <a16:creationId xmlns:a16="http://schemas.microsoft.com/office/drawing/2014/main" id="{0D0AACE0-1EDC-4F45-A641-CAF898B72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123"/>
                <a:ext cx="68" cy="96"/>
              </a:xfrm>
              <a:custGeom>
                <a:avLst/>
                <a:gdLst>
                  <a:gd name="T0" fmla="*/ 0 w 27"/>
                  <a:gd name="T1" fmla="*/ 0 h 36"/>
                  <a:gd name="T2" fmla="*/ 191 w 27"/>
                  <a:gd name="T3" fmla="*/ 149 h 36"/>
                  <a:gd name="T4" fmla="*/ 242 w 27"/>
                  <a:gd name="T5" fmla="*/ 341 h 36"/>
                  <a:gd name="T6" fmla="*/ 400 w 27"/>
                  <a:gd name="T7" fmla="*/ 456 h 36"/>
                  <a:gd name="T8" fmla="*/ 431 w 27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0"/>
                    </a:moveTo>
                    <a:cubicBezTo>
                      <a:pt x="5" y="2"/>
                      <a:pt x="9" y="3"/>
                      <a:pt x="12" y="8"/>
                    </a:cubicBezTo>
                    <a:cubicBezTo>
                      <a:pt x="14" y="11"/>
                      <a:pt x="12" y="14"/>
                      <a:pt x="15" y="18"/>
                    </a:cubicBezTo>
                    <a:cubicBezTo>
                      <a:pt x="18" y="21"/>
                      <a:pt x="23" y="20"/>
                      <a:pt x="25" y="24"/>
                    </a:cubicBezTo>
                    <a:cubicBezTo>
                      <a:pt x="27" y="27"/>
                      <a:pt x="26" y="32"/>
                      <a:pt x="27" y="36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203">
                <a:extLst>
                  <a:ext uri="{FF2B5EF4-FFF2-40B4-BE49-F238E27FC236}">
                    <a16:creationId xmlns:a16="http://schemas.microsoft.com/office/drawing/2014/main" id="{92D66A8F-E4F0-418D-BD87-503B6349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01"/>
                <a:ext cx="97" cy="94"/>
              </a:xfrm>
              <a:custGeom>
                <a:avLst/>
                <a:gdLst>
                  <a:gd name="T0" fmla="*/ 0 w 39"/>
                  <a:gd name="T1" fmla="*/ 274 h 35"/>
                  <a:gd name="T2" fmla="*/ 383 w 39"/>
                  <a:gd name="T3" fmla="*/ 333 h 35"/>
                  <a:gd name="T4" fmla="*/ 525 w 39"/>
                  <a:gd name="T5" fmla="*/ 389 h 35"/>
                  <a:gd name="T6" fmla="*/ 599 w 39"/>
                  <a:gd name="T7" fmla="*/ 67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5">
                    <a:moveTo>
                      <a:pt x="0" y="14"/>
                    </a:moveTo>
                    <a:cubicBezTo>
                      <a:pt x="9" y="0"/>
                      <a:pt x="17" y="13"/>
                      <a:pt x="25" y="17"/>
                    </a:cubicBezTo>
                    <a:cubicBezTo>
                      <a:pt x="30" y="19"/>
                      <a:pt x="29" y="15"/>
                      <a:pt x="34" y="20"/>
                    </a:cubicBezTo>
                    <a:cubicBezTo>
                      <a:pt x="37" y="22"/>
                      <a:pt x="38" y="31"/>
                      <a:pt x="39" y="3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204">
                <a:extLst>
                  <a:ext uri="{FF2B5EF4-FFF2-40B4-BE49-F238E27FC236}">
                    <a16:creationId xmlns:a16="http://schemas.microsoft.com/office/drawing/2014/main" id="{FA456881-B43A-41AD-89AF-74CA2EF98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853"/>
                <a:ext cx="60" cy="163"/>
              </a:xfrm>
              <a:custGeom>
                <a:avLst/>
                <a:gdLst>
                  <a:gd name="T0" fmla="*/ 345 w 24"/>
                  <a:gd name="T1" fmla="*/ 0 h 61"/>
                  <a:gd name="T2" fmla="*/ 333 w 24"/>
                  <a:gd name="T3" fmla="*/ 401 h 61"/>
                  <a:gd name="T4" fmla="*/ 175 w 24"/>
                  <a:gd name="T5" fmla="*/ 628 h 61"/>
                  <a:gd name="T6" fmla="*/ 158 w 24"/>
                  <a:gd name="T7" fmla="*/ 957 h 61"/>
                  <a:gd name="T8" fmla="*/ 0 w 24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61">
                    <a:moveTo>
                      <a:pt x="22" y="0"/>
                    </a:moveTo>
                    <a:cubicBezTo>
                      <a:pt x="22" y="6"/>
                      <a:pt x="24" y="14"/>
                      <a:pt x="21" y="21"/>
                    </a:cubicBezTo>
                    <a:cubicBezTo>
                      <a:pt x="19" y="26"/>
                      <a:pt x="14" y="28"/>
                      <a:pt x="11" y="33"/>
                    </a:cubicBezTo>
                    <a:cubicBezTo>
                      <a:pt x="8" y="39"/>
                      <a:pt x="12" y="45"/>
                      <a:pt x="10" y="50"/>
                    </a:cubicBezTo>
                    <a:cubicBezTo>
                      <a:pt x="8" y="56"/>
                      <a:pt x="3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0" name="Freeform 205">
              <a:extLst>
                <a:ext uri="{FF2B5EF4-FFF2-40B4-BE49-F238E27FC236}">
                  <a16:creationId xmlns:a16="http://schemas.microsoft.com/office/drawing/2014/main" id="{FB550C23-958D-4C93-ABEE-BE0ED721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077"/>
              <a:ext cx="32" cy="102"/>
            </a:xfrm>
            <a:custGeom>
              <a:avLst/>
              <a:gdLst>
                <a:gd name="T0" fmla="*/ 0 w 13"/>
                <a:gd name="T1" fmla="*/ 0 h 38"/>
                <a:gd name="T2" fmla="*/ 62 w 13"/>
                <a:gd name="T3" fmla="*/ 346 h 38"/>
                <a:gd name="T4" fmla="*/ 103 w 13"/>
                <a:gd name="T5" fmla="*/ 7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13" y="3"/>
                    <a:pt x="6" y="9"/>
                    <a:pt x="4" y="18"/>
                  </a:cubicBezTo>
                  <a:cubicBezTo>
                    <a:pt x="1" y="26"/>
                    <a:pt x="3" y="30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206">
              <a:extLst>
                <a:ext uri="{FF2B5EF4-FFF2-40B4-BE49-F238E27FC236}">
                  <a16:creationId xmlns:a16="http://schemas.microsoft.com/office/drawing/2014/main" id="{E2300E70-19CD-4AB0-AF80-1046ED11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232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300 w 38"/>
                <a:gd name="T3" fmla="*/ 252 h 31"/>
                <a:gd name="T4" fmla="*/ 595 w 38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5" y="10"/>
                    <a:pt x="11" y="8"/>
                    <a:pt x="19" y="13"/>
                  </a:cubicBezTo>
                  <a:cubicBezTo>
                    <a:pt x="27" y="19"/>
                    <a:pt x="28" y="27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207">
              <a:extLst>
                <a:ext uri="{FF2B5EF4-FFF2-40B4-BE49-F238E27FC236}">
                  <a16:creationId xmlns:a16="http://schemas.microsoft.com/office/drawing/2014/main" id="{B676D421-7825-4EC3-B4FA-2C32D20C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251"/>
              <a:ext cx="65" cy="69"/>
            </a:xfrm>
            <a:custGeom>
              <a:avLst/>
              <a:gdLst>
                <a:gd name="T0" fmla="*/ 0 w 26"/>
                <a:gd name="T1" fmla="*/ 395 h 26"/>
                <a:gd name="T2" fmla="*/ 250 w 26"/>
                <a:gd name="T3" fmla="*/ 260 h 26"/>
                <a:gd name="T4" fmla="*/ 313 w 26"/>
                <a:gd name="T5" fmla="*/ 93 h 26"/>
                <a:gd name="T6" fmla="*/ 408 w 26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0" y="21"/>
                  </a:moveTo>
                  <a:cubicBezTo>
                    <a:pt x="8" y="26"/>
                    <a:pt x="13" y="19"/>
                    <a:pt x="16" y="14"/>
                  </a:cubicBezTo>
                  <a:cubicBezTo>
                    <a:pt x="18" y="11"/>
                    <a:pt x="18" y="8"/>
                    <a:pt x="20" y="5"/>
                  </a:cubicBezTo>
                  <a:cubicBezTo>
                    <a:pt x="21" y="3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08">
              <a:extLst>
                <a:ext uri="{FF2B5EF4-FFF2-40B4-BE49-F238E27FC236}">
                  <a16:creationId xmlns:a16="http://schemas.microsoft.com/office/drawing/2014/main" id="{8B2FF242-8E97-48EF-8914-77F29D1A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749"/>
              <a:ext cx="160" cy="126"/>
            </a:xfrm>
            <a:custGeom>
              <a:avLst/>
              <a:gdLst>
                <a:gd name="T0" fmla="*/ 0 w 64"/>
                <a:gd name="T1" fmla="*/ 0 h 47"/>
                <a:gd name="T2" fmla="*/ 220 w 64"/>
                <a:gd name="T3" fmla="*/ 402 h 47"/>
                <a:gd name="T4" fmla="*/ 408 w 64"/>
                <a:gd name="T5" fmla="*/ 812 h 47"/>
                <a:gd name="T6" fmla="*/ 738 w 64"/>
                <a:gd name="T7" fmla="*/ 906 h 47"/>
                <a:gd name="T8" fmla="*/ 1000 w 64"/>
                <a:gd name="T9" fmla="*/ 88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7">
                  <a:moveTo>
                    <a:pt x="0" y="0"/>
                  </a:moveTo>
                  <a:cubicBezTo>
                    <a:pt x="0" y="11"/>
                    <a:pt x="8" y="13"/>
                    <a:pt x="14" y="21"/>
                  </a:cubicBezTo>
                  <a:cubicBezTo>
                    <a:pt x="19" y="29"/>
                    <a:pt x="16" y="38"/>
                    <a:pt x="26" y="42"/>
                  </a:cubicBezTo>
                  <a:cubicBezTo>
                    <a:pt x="30" y="44"/>
                    <a:pt x="42" y="46"/>
                    <a:pt x="47" y="47"/>
                  </a:cubicBezTo>
                  <a:cubicBezTo>
                    <a:pt x="51" y="47"/>
                    <a:pt x="60" y="43"/>
                    <a:pt x="64" y="46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09">
              <a:extLst>
                <a:ext uri="{FF2B5EF4-FFF2-40B4-BE49-F238E27FC236}">
                  <a16:creationId xmlns:a16="http://schemas.microsoft.com/office/drawing/2014/main" id="{AC5902E9-F941-4225-89B1-563B67957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64"/>
              <a:ext cx="115" cy="133"/>
            </a:xfrm>
            <a:custGeom>
              <a:avLst/>
              <a:gdLst>
                <a:gd name="T0" fmla="*/ 95 w 46"/>
                <a:gd name="T1" fmla="*/ 942 h 50"/>
                <a:gd name="T2" fmla="*/ 408 w 46"/>
                <a:gd name="T3" fmla="*/ 452 h 50"/>
                <a:gd name="T4" fmla="*/ 720 w 4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0">
                  <a:moveTo>
                    <a:pt x="6" y="50"/>
                  </a:moveTo>
                  <a:cubicBezTo>
                    <a:pt x="0" y="31"/>
                    <a:pt x="17" y="34"/>
                    <a:pt x="26" y="24"/>
                  </a:cubicBezTo>
                  <a:cubicBezTo>
                    <a:pt x="34" y="15"/>
                    <a:pt x="30" y="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10">
              <a:extLst>
                <a:ext uri="{FF2B5EF4-FFF2-40B4-BE49-F238E27FC236}">
                  <a16:creationId xmlns:a16="http://schemas.microsoft.com/office/drawing/2014/main" id="{A3BF40A0-01F1-4D7A-A993-751507232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888"/>
              <a:ext cx="203" cy="59"/>
            </a:xfrm>
            <a:custGeom>
              <a:avLst/>
              <a:gdLst>
                <a:gd name="T0" fmla="*/ 0 w 81"/>
                <a:gd name="T1" fmla="*/ 0 h 22"/>
                <a:gd name="T2" fmla="*/ 95 w 81"/>
                <a:gd name="T3" fmla="*/ 172 h 22"/>
                <a:gd name="T4" fmla="*/ 396 w 81"/>
                <a:gd name="T5" fmla="*/ 215 h 22"/>
                <a:gd name="T6" fmla="*/ 835 w 81"/>
                <a:gd name="T7" fmla="*/ 402 h 22"/>
                <a:gd name="T8" fmla="*/ 1276 w 81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2">
                  <a:moveTo>
                    <a:pt x="0" y="0"/>
                  </a:moveTo>
                  <a:cubicBezTo>
                    <a:pt x="2" y="3"/>
                    <a:pt x="3" y="7"/>
                    <a:pt x="6" y="9"/>
                  </a:cubicBezTo>
                  <a:cubicBezTo>
                    <a:pt x="13" y="14"/>
                    <a:pt x="18" y="11"/>
                    <a:pt x="25" y="11"/>
                  </a:cubicBezTo>
                  <a:cubicBezTo>
                    <a:pt x="38" y="10"/>
                    <a:pt x="41" y="20"/>
                    <a:pt x="53" y="21"/>
                  </a:cubicBezTo>
                  <a:cubicBezTo>
                    <a:pt x="64" y="22"/>
                    <a:pt x="71" y="14"/>
                    <a:pt x="81" y="13"/>
                  </a:cubicBezTo>
                </a:path>
              </a:pathLst>
            </a:custGeom>
            <a:noFill/>
            <a:ln w="15875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11">
              <a:extLst>
                <a:ext uri="{FF2B5EF4-FFF2-40B4-BE49-F238E27FC236}">
                  <a16:creationId xmlns:a16="http://schemas.microsoft.com/office/drawing/2014/main" id="{C454C855-9094-4EAB-8F77-20AF4B21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813"/>
              <a:ext cx="75" cy="75"/>
            </a:xfrm>
            <a:custGeom>
              <a:avLst/>
              <a:gdLst>
                <a:gd name="T0" fmla="*/ 0 w 30"/>
                <a:gd name="T1" fmla="*/ 0 h 28"/>
                <a:gd name="T2" fmla="*/ 83 w 30"/>
                <a:gd name="T3" fmla="*/ 287 h 28"/>
                <a:gd name="T4" fmla="*/ 395 w 30"/>
                <a:gd name="T5" fmla="*/ 388 h 28"/>
                <a:gd name="T6" fmla="*/ 470 w 3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1" y="5"/>
                    <a:pt x="0" y="11"/>
                    <a:pt x="5" y="15"/>
                  </a:cubicBezTo>
                  <a:cubicBezTo>
                    <a:pt x="11" y="19"/>
                    <a:pt x="18" y="14"/>
                    <a:pt x="25" y="20"/>
                  </a:cubicBezTo>
                  <a:cubicBezTo>
                    <a:pt x="27" y="22"/>
                    <a:pt x="29" y="25"/>
                    <a:pt x="30" y="28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12">
              <a:extLst>
                <a:ext uri="{FF2B5EF4-FFF2-40B4-BE49-F238E27FC236}">
                  <a16:creationId xmlns:a16="http://schemas.microsoft.com/office/drawing/2014/main" id="{E2B641DC-DBAE-46B9-A860-741EAFB82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755"/>
              <a:ext cx="35" cy="117"/>
            </a:xfrm>
            <a:custGeom>
              <a:avLst/>
              <a:gdLst>
                <a:gd name="T0" fmla="*/ 0 w 14"/>
                <a:gd name="T1" fmla="*/ 827 h 44"/>
                <a:gd name="T2" fmla="*/ 145 w 14"/>
                <a:gd name="T3" fmla="*/ 452 h 44"/>
                <a:gd name="T4" fmla="*/ 158 w 1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4">
                  <a:moveTo>
                    <a:pt x="0" y="44"/>
                  </a:moveTo>
                  <a:cubicBezTo>
                    <a:pt x="0" y="31"/>
                    <a:pt x="3" y="33"/>
                    <a:pt x="9" y="24"/>
                  </a:cubicBezTo>
                  <a:cubicBezTo>
                    <a:pt x="14" y="15"/>
                    <a:pt x="9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3">
              <a:extLst>
                <a:ext uri="{FF2B5EF4-FFF2-40B4-BE49-F238E27FC236}">
                  <a16:creationId xmlns:a16="http://schemas.microsoft.com/office/drawing/2014/main" id="{D47941D1-CA72-4C6F-9C1C-3B7D1CDF7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31"/>
              <a:ext cx="123" cy="136"/>
            </a:xfrm>
            <a:custGeom>
              <a:avLst/>
              <a:gdLst>
                <a:gd name="T0" fmla="*/ 0 w 49"/>
                <a:gd name="T1" fmla="*/ 77 h 51"/>
                <a:gd name="T2" fmla="*/ 251 w 49"/>
                <a:gd name="T3" fmla="*/ 341 h 51"/>
                <a:gd name="T4" fmla="*/ 459 w 49"/>
                <a:gd name="T5" fmla="*/ 512 h 51"/>
                <a:gd name="T6" fmla="*/ 776 w 49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51">
                  <a:moveTo>
                    <a:pt x="0" y="4"/>
                  </a:moveTo>
                  <a:cubicBezTo>
                    <a:pt x="10" y="0"/>
                    <a:pt x="13" y="12"/>
                    <a:pt x="16" y="18"/>
                  </a:cubicBezTo>
                  <a:cubicBezTo>
                    <a:pt x="21" y="27"/>
                    <a:pt x="20" y="23"/>
                    <a:pt x="29" y="27"/>
                  </a:cubicBezTo>
                  <a:cubicBezTo>
                    <a:pt x="40" y="32"/>
                    <a:pt x="41" y="44"/>
                    <a:pt x="49" y="5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14">
              <a:extLst>
                <a:ext uri="{FF2B5EF4-FFF2-40B4-BE49-F238E27FC236}">
                  <a16:creationId xmlns:a16="http://schemas.microsoft.com/office/drawing/2014/main" id="{8DCEA71C-0DED-42A8-85BE-5D1C86FD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45"/>
              <a:ext cx="145" cy="91"/>
            </a:xfrm>
            <a:custGeom>
              <a:avLst/>
              <a:gdLst>
                <a:gd name="T0" fmla="*/ 0 w 58"/>
                <a:gd name="T1" fmla="*/ 653 h 34"/>
                <a:gd name="T2" fmla="*/ 238 w 58"/>
                <a:gd name="T3" fmla="*/ 388 h 34"/>
                <a:gd name="T4" fmla="*/ 458 w 58"/>
                <a:gd name="T5" fmla="*/ 286 h 34"/>
                <a:gd name="T6" fmla="*/ 908 w 5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4">
                  <a:moveTo>
                    <a:pt x="0" y="34"/>
                  </a:moveTo>
                  <a:cubicBezTo>
                    <a:pt x="6" y="26"/>
                    <a:pt x="6" y="22"/>
                    <a:pt x="15" y="20"/>
                  </a:cubicBezTo>
                  <a:cubicBezTo>
                    <a:pt x="21" y="18"/>
                    <a:pt x="23" y="18"/>
                    <a:pt x="29" y="15"/>
                  </a:cubicBezTo>
                  <a:cubicBezTo>
                    <a:pt x="38" y="9"/>
                    <a:pt x="48" y="3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15">
              <a:extLst>
                <a:ext uri="{FF2B5EF4-FFF2-40B4-BE49-F238E27FC236}">
                  <a16:creationId xmlns:a16="http://schemas.microsoft.com/office/drawing/2014/main" id="{6D334EAB-DD9B-4A39-8C3B-7AB4523F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944"/>
              <a:ext cx="117" cy="91"/>
            </a:xfrm>
            <a:custGeom>
              <a:avLst/>
              <a:gdLst>
                <a:gd name="T0" fmla="*/ 12 w 47"/>
                <a:gd name="T1" fmla="*/ 0 h 34"/>
                <a:gd name="T2" fmla="*/ 167 w 47"/>
                <a:gd name="T3" fmla="*/ 252 h 34"/>
                <a:gd name="T4" fmla="*/ 291 w 47"/>
                <a:gd name="T5" fmla="*/ 573 h 34"/>
                <a:gd name="T6" fmla="*/ 540 w 47"/>
                <a:gd name="T7" fmla="*/ 538 h 34"/>
                <a:gd name="T8" fmla="*/ 724 w 47"/>
                <a:gd name="T9" fmla="*/ 6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1" y="0"/>
                  </a:moveTo>
                  <a:cubicBezTo>
                    <a:pt x="0" y="9"/>
                    <a:pt x="6" y="8"/>
                    <a:pt x="11" y="13"/>
                  </a:cubicBezTo>
                  <a:cubicBezTo>
                    <a:pt x="15" y="17"/>
                    <a:pt x="16" y="27"/>
                    <a:pt x="19" y="30"/>
                  </a:cubicBezTo>
                  <a:cubicBezTo>
                    <a:pt x="24" y="34"/>
                    <a:pt x="30" y="28"/>
                    <a:pt x="35" y="28"/>
                  </a:cubicBezTo>
                  <a:cubicBezTo>
                    <a:pt x="42" y="28"/>
                    <a:pt x="41" y="28"/>
                    <a:pt x="47" y="33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216">
              <a:extLst>
                <a:ext uri="{FF2B5EF4-FFF2-40B4-BE49-F238E27FC236}">
                  <a16:creationId xmlns:a16="http://schemas.microsoft.com/office/drawing/2014/main" id="{0FC74B53-9420-451D-B712-2DBC3DB0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744"/>
              <a:ext cx="25" cy="72"/>
            </a:xfrm>
            <a:custGeom>
              <a:avLst/>
              <a:gdLst>
                <a:gd name="T0" fmla="*/ 158 w 10"/>
                <a:gd name="T1" fmla="*/ 0 h 27"/>
                <a:gd name="T2" fmla="*/ 83 w 10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2" y="1"/>
                    <a:pt x="0" y="20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217">
              <a:extLst>
                <a:ext uri="{FF2B5EF4-FFF2-40B4-BE49-F238E27FC236}">
                  <a16:creationId xmlns:a16="http://schemas.microsoft.com/office/drawing/2014/main" id="{303E7ED6-AF49-43D0-85C7-28A027E0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123"/>
              <a:ext cx="160" cy="48"/>
            </a:xfrm>
            <a:custGeom>
              <a:avLst/>
              <a:gdLst>
                <a:gd name="T0" fmla="*/ 0 w 64"/>
                <a:gd name="T1" fmla="*/ 341 h 18"/>
                <a:gd name="T2" fmla="*/ 533 w 64"/>
                <a:gd name="T3" fmla="*/ 264 h 18"/>
                <a:gd name="T4" fmla="*/ 1000 w 64"/>
                <a:gd name="T5" fmla="*/ 20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8">
                  <a:moveTo>
                    <a:pt x="0" y="18"/>
                  </a:moveTo>
                  <a:cubicBezTo>
                    <a:pt x="12" y="0"/>
                    <a:pt x="18" y="11"/>
                    <a:pt x="34" y="14"/>
                  </a:cubicBezTo>
                  <a:cubicBezTo>
                    <a:pt x="45" y="17"/>
                    <a:pt x="54" y="13"/>
                    <a:pt x="64" y="1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218">
              <a:extLst>
                <a:ext uri="{FF2B5EF4-FFF2-40B4-BE49-F238E27FC236}">
                  <a16:creationId xmlns:a16="http://schemas.microsoft.com/office/drawing/2014/main" id="{810553B5-EF0B-4F47-9049-38213FE9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33"/>
              <a:ext cx="325" cy="198"/>
            </a:xfrm>
            <a:custGeom>
              <a:avLst/>
              <a:gdLst>
                <a:gd name="T0" fmla="*/ 0 w 130"/>
                <a:gd name="T1" fmla="*/ 1418 h 74"/>
                <a:gd name="T2" fmla="*/ 208 w 130"/>
                <a:gd name="T3" fmla="*/ 1132 h 74"/>
                <a:gd name="T4" fmla="*/ 688 w 130"/>
                <a:gd name="T5" fmla="*/ 1073 h 74"/>
                <a:gd name="T6" fmla="*/ 958 w 130"/>
                <a:gd name="T7" fmla="*/ 650 h 74"/>
                <a:gd name="T8" fmla="*/ 1345 w 130"/>
                <a:gd name="T9" fmla="*/ 364 h 74"/>
                <a:gd name="T10" fmla="*/ 1658 w 130"/>
                <a:gd name="T11" fmla="*/ 136 h 74"/>
                <a:gd name="T12" fmla="*/ 1875 w 130"/>
                <a:gd name="T13" fmla="*/ 21 h 74"/>
                <a:gd name="T14" fmla="*/ 2033 w 130"/>
                <a:gd name="T15" fmla="*/ 21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74">
                  <a:moveTo>
                    <a:pt x="0" y="74"/>
                  </a:moveTo>
                  <a:cubicBezTo>
                    <a:pt x="0" y="70"/>
                    <a:pt x="9" y="61"/>
                    <a:pt x="13" y="59"/>
                  </a:cubicBezTo>
                  <a:cubicBezTo>
                    <a:pt x="22" y="55"/>
                    <a:pt x="34" y="61"/>
                    <a:pt x="44" y="56"/>
                  </a:cubicBezTo>
                  <a:cubicBezTo>
                    <a:pt x="54" y="52"/>
                    <a:pt x="55" y="42"/>
                    <a:pt x="61" y="34"/>
                  </a:cubicBezTo>
                  <a:cubicBezTo>
                    <a:pt x="67" y="27"/>
                    <a:pt x="77" y="22"/>
                    <a:pt x="86" y="19"/>
                  </a:cubicBezTo>
                  <a:cubicBezTo>
                    <a:pt x="95" y="17"/>
                    <a:pt x="100" y="14"/>
                    <a:pt x="106" y="7"/>
                  </a:cubicBezTo>
                  <a:cubicBezTo>
                    <a:pt x="110" y="3"/>
                    <a:pt x="114" y="0"/>
                    <a:pt x="120" y="1"/>
                  </a:cubicBezTo>
                  <a:cubicBezTo>
                    <a:pt x="125" y="2"/>
                    <a:pt x="126" y="1"/>
                    <a:pt x="130" y="1"/>
                  </a:cubicBezTo>
                </a:path>
              </a:pathLst>
            </a:custGeom>
            <a:noFill/>
            <a:ln w="15875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219">
              <a:extLst>
                <a:ext uri="{FF2B5EF4-FFF2-40B4-BE49-F238E27FC236}">
                  <a16:creationId xmlns:a16="http://schemas.microsoft.com/office/drawing/2014/main" id="{7705968F-61F3-49A3-87F6-6FE4583E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723"/>
              <a:ext cx="113" cy="136"/>
            </a:xfrm>
            <a:custGeom>
              <a:avLst/>
              <a:gdLst>
                <a:gd name="T0" fmla="*/ 0 w 45"/>
                <a:gd name="T1" fmla="*/ 683 h 51"/>
                <a:gd name="T2" fmla="*/ 304 w 45"/>
                <a:gd name="T3" fmla="*/ 341 h 51"/>
                <a:gd name="T4" fmla="*/ 367 w 45"/>
                <a:gd name="T5" fmla="*/ 171 h 51"/>
                <a:gd name="T6" fmla="*/ 409 w 45"/>
                <a:gd name="T7" fmla="*/ 0 h 51"/>
                <a:gd name="T8" fmla="*/ 397 w 45"/>
                <a:gd name="T9" fmla="*/ 227 h 51"/>
                <a:gd name="T10" fmla="*/ 588 w 45"/>
                <a:gd name="T11" fmla="*/ 435 h 51"/>
                <a:gd name="T12" fmla="*/ 618 w 45"/>
                <a:gd name="T13" fmla="*/ 717 h 51"/>
                <a:gd name="T14" fmla="*/ 681 w 45"/>
                <a:gd name="T15" fmla="*/ 96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1">
                  <a:moveTo>
                    <a:pt x="0" y="36"/>
                  </a:moveTo>
                  <a:cubicBezTo>
                    <a:pt x="11" y="37"/>
                    <a:pt x="15" y="25"/>
                    <a:pt x="19" y="18"/>
                  </a:cubicBezTo>
                  <a:cubicBezTo>
                    <a:pt x="21" y="15"/>
                    <a:pt x="23" y="12"/>
                    <a:pt x="23" y="9"/>
                  </a:cubicBezTo>
                  <a:cubicBezTo>
                    <a:pt x="24" y="6"/>
                    <a:pt x="24" y="3"/>
                    <a:pt x="26" y="0"/>
                  </a:cubicBezTo>
                  <a:cubicBezTo>
                    <a:pt x="26" y="4"/>
                    <a:pt x="23" y="9"/>
                    <a:pt x="25" y="12"/>
                  </a:cubicBezTo>
                  <a:cubicBezTo>
                    <a:pt x="28" y="18"/>
                    <a:pt x="38" y="14"/>
                    <a:pt x="37" y="23"/>
                  </a:cubicBezTo>
                  <a:cubicBezTo>
                    <a:pt x="37" y="30"/>
                    <a:pt x="31" y="34"/>
                    <a:pt x="39" y="38"/>
                  </a:cubicBezTo>
                  <a:cubicBezTo>
                    <a:pt x="45" y="42"/>
                    <a:pt x="43" y="43"/>
                    <a:pt x="43" y="5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20">
              <a:extLst>
                <a:ext uri="{FF2B5EF4-FFF2-40B4-BE49-F238E27FC236}">
                  <a16:creationId xmlns:a16="http://schemas.microsoft.com/office/drawing/2014/main" id="{3A8B5B9F-05CD-4562-ADDF-E7EC250D1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19"/>
              <a:ext cx="52" cy="69"/>
            </a:xfrm>
            <a:custGeom>
              <a:avLst/>
              <a:gdLst>
                <a:gd name="T0" fmla="*/ 12 w 21"/>
                <a:gd name="T1" fmla="*/ 0 h 26"/>
                <a:gd name="T2" fmla="*/ 74 w 21"/>
                <a:gd name="T3" fmla="*/ 170 h 26"/>
                <a:gd name="T4" fmla="*/ 134 w 21"/>
                <a:gd name="T5" fmla="*/ 226 h 26"/>
                <a:gd name="T6" fmla="*/ 166 w 21"/>
                <a:gd name="T7" fmla="*/ 295 h 26"/>
                <a:gd name="T8" fmla="*/ 245 w 21"/>
                <a:gd name="T9" fmla="*/ 451 h 26"/>
                <a:gd name="T10" fmla="*/ 319 w 21"/>
                <a:gd name="T11" fmla="*/ 48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6">
                  <a:moveTo>
                    <a:pt x="1" y="0"/>
                  </a:moveTo>
                  <a:cubicBezTo>
                    <a:pt x="0" y="3"/>
                    <a:pt x="2" y="6"/>
                    <a:pt x="5" y="9"/>
                  </a:cubicBezTo>
                  <a:cubicBezTo>
                    <a:pt x="6" y="10"/>
                    <a:pt x="9" y="10"/>
                    <a:pt x="9" y="12"/>
                  </a:cubicBezTo>
                  <a:cubicBezTo>
                    <a:pt x="11" y="14"/>
                    <a:pt x="10" y="14"/>
                    <a:pt x="11" y="16"/>
                  </a:cubicBezTo>
                  <a:cubicBezTo>
                    <a:pt x="12" y="20"/>
                    <a:pt x="12" y="22"/>
                    <a:pt x="16" y="24"/>
                  </a:cubicBezTo>
                  <a:cubicBezTo>
                    <a:pt x="18" y="25"/>
                    <a:pt x="19" y="25"/>
                    <a:pt x="21" y="26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21">
              <a:extLst>
                <a:ext uri="{FF2B5EF4-FFF2-40B4-BE49-F238E27FC236}">
                  <a16:creationId xmlns:a16="http://schemas.microsoft.com/office/drawing/2014/main" id="{22FBF622-4B34-4B8B-9542-5FB55E12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669"/>
              <a:ext cx="17" cy="112"/>
            </a:xfrm>
            <a:custGeom>
              <a:avLst/>
              <a:gdLst>
                <a:gd name="T0" fmla="*/ 100 w 7"/>
                <a:gd name="T1" fmla="*/ 0 h 42"/>
                <a:gd name="T2" fmla="*/ 41 w 7"/>
                <a:gd name="T3" fmla="*/ 136 h 42"/>
                <a:gd name="T4" fmla="*/ 70 w 7"/>
                <a:gd name="T5" fmla="*/ 363 h 42"/>
                <a:gd name="T6" fmla="*/ 70 w 7"/>
                <a:gd name="T7" fmla="*/ 648 h 42"/>
                <a:gd name="T8" fmla="*/ 0 w 7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6" y="2"/>
                    <a:pt x="4" y="5"/>
                    <a:pt x="3" y="7"/>
                  </a:cubicBezTo>
                  <a:cubicBezTo>
                    <a:pt x="1" y="12"/>
                    <a:pt x="4" y="15"/>
                    <a:pt x="5" y="19"/>
                  </a:cubicBezTo>
                  <a:cubicBezTo>
                    <a:pt x="6" y="23"/>
                    <a:pt x="7" y="30"/>
                    <a:pt x="5" y="34"/>
                  </a:cubicBezTo>
                  <a:cubicBezTo>
                    <a:pt x="4" y="37"/>
                    <a:pt x="0" y="38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22">
              <a:extLst>
                <a:ext uri="{FF2B5EF4-FFF2-40B4-BE49-F238E27FC236}">
                  <a16:creationId xmlns:a16="http://schemas.microsoft.com/office/drawing/2014/main" id="{881B0FC0-3951-4591-A29B-784FE36A3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04"/>
              <a:ext cx="130" cy="115"/>
            </a:xfrm>
            <a:custGeom>
              <a:avLst/>
              <a:gdLst>
                <a:gd name="T0" fmla="*/ 0 w 52"/>
                <a:gd name="T1" fmla="*/ 136 h 43"/>
                <a:gd name="T2" fmla="*/ 250 w 52"/>
                <a:gd name="T3" fmla="*/ 286 h 43"/>
                <a:gd name="T4" fmla="*/ 458 w 52"/>
                <a:gd name="T5" fmla="*/ 444 h 43"/>
                <a:gd name="T6" fmla="*/ 500 w 52"/>
                <a:gd name="T7" fmla="*/ 615 h 43"/>
                <a:gd name="T8" fmla="*/ 813 w 52"/>
                <a:gd name="T9" fmla="*/ 82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0" y="7"/>
                  </a:moveTo>
                  <a:cubicBezTo>
                    <a:pt x="8" y="0"/>
                    <a:pt x="11" y="10"/>
                    <a:pt x="16" y="15"/>
                  </a:cubicBezTo>
                  <a:cubicBezTo>
                    <a:pt x="20" y="18"/>
                    <a:pt x="25" y="20"/>
                    <a:pt x="29" y="23"/>
                  </a:cubicBezTo>
                  <a:cubicBezTo>
                    <a:pt x="32" y="25"/>
                    <a:pt x="31" y="28"/>
                    <a:pt x="32" y="32"/>
                  </a:cubicBezTo>
                  <a:cubicBezTo>
                    <a:pt x="35" y="42"/>
                    <a:pt x="46" y="39"/>
                    <a:pt x="52" y="43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3">
              <a:extLst>
                <a:ext uri="{FF2B5EF4-FFF2-40B4-BE49-F238E27FC236}">
                  <a16:creationId xmlns:a16="http://schemas.microsoft.com/office/drawing/2014/main" id="{9A8CBEB6-5913-4217-ABB0-B9140C3FD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827"/>
              <a:ext cx="127" cy="82"/>
            </a:xfrm>
            <a:custGeom>
              <a:avLst/>
              <a:gdLst>
                <a:gd name="T0" fmla="*/ 496 w 51"/>
                <a:gd name="T1" fmla="*/ 167 h 31"/>
                <a:gd name="T2" fmla="*/ 0 w 51"/>
                <a:gd name="T3" fmla="*/ 574 h 31"/>
                <a:gd name="T4" fmla="*/ 12 w 51"/>
                <a:gd name="T5" fmla="*/ 574 h 31"/>
                <a:gd name="T6" fmla="*/ 496 w 51"/>
                <a:gd name="T7" fmla="*/ 204 h 31"/>
                <a:gd name="T8" fmla="*/ 787 w 51"/>
                <a:gd name="T9" fmla="*/ 0 h 31"/>
                <a:gd name="T10" fmla="*/ 787 w 51"/>
                <a:gd name="T11" fmla="*/ 0 h 31"/>
                <a:gd name="T12" fmla="*/ 496 w 51"/>
                <a:gd name="T13" fmla="*/ 16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1">
                  <a:moveTo>
                    <a:pt x="32" y="9"/>
                  </a:moveTo>
                  <a:cubicBezTo>
                    <a:pt x="21" y="14"/>
                    <a:pt x="10" y="18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19"/>
                    <a:pt x="21" y="15"/>
                    <a:pt x="32" y="11"/>
                  </a:cubicBezTo>
                  <a:cubicBezTo>
                    <a:pt x="38" y="8"/>
                    <a:pt x="44" y="4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4"/>
                    <a:pt x="38" y="6"/>
                    <a:pt x="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24">
              <a:extLst>
                <a:ext uri="{FF2B5EF4-FFF2-40B4-BE49-F238E27FC236}">
                  <a16:creationId xmlns:a16="http://schemas.microsoft.com/office/drawing/2014/main" id="{9F88F796-3FAD-41DE-A183-46055BC56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39"/>
              <a:ext cx="85" cy="237"/>
            </a:xfrm>
            <a:custGeom>
              <a:avLst/>
              <a:gdLst>
                <a:gd name="T0" fmla="*/ 145 w 34"/>
                <a:gd name="T1" fmla="*/ 1020 h 89"/>
                <a:gd name="T2" fmla="*/ 0 w 34"/>
                <a:gd name="T3" fmla="*/ 1680 h 89"/>
                <a:gd name="T4" fmla="*/ 20 w 34"/>
                <a:gd name="T5" fmla="*/ 1680 h 89"/>
                <a:gd name="T6" fmla="*/ 175 w 34"/>
                <a:gd name="T7" fmla="*/ 1020 h 89"/>
                <a:gd name="T8" fmla="*/ 533 w 34"/>
                <a:gd name="T9" fmla="*/ 0 h 89"/>
                <a:gd name="T10" fmla="*/ 533 w 34"/>
                <a:gd name="T11" fmla="*/ 0 h 89"/>
                <a:gd name="T12" fmla="*/ 145 w 34"/>
                <a:gd name="T13" fmla="*/ 102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9">
                  <a:moveTo>
                    <a:pt x="9" y="54"/>
                  </a:moveTo>
                  <a:cubicBezTo>
                    <a:pt x="7" y="66"/>
                    <a:pt x="6" y="7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6" y="78"/>
                    <a:pt x="9" y="66"/>
                    <a:pt x="11" y="54"/>
                  </a:cubicBezTo>
                  <a:cubicBezTo>
                    <a:pt x="14" y="34"/>
                    <a:pt x="16" y="12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13"/>
                    <a:pt x="12" y="34"/>
                    <a:pt x="9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25">
              <a:extLst>
                <a:ext uri="{FF2B5EF4-FFF2-40B4-BE49-F238E27FC236}">
                  <a16:creationId xmlns:a16="http://schemas.microsoft.com/office/drawing/2014/main" id="{64800817-F515-49CD-9A5F-0B5A70ED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400"/>
              <a:ext cx="17" cy="133"/>
            </a:xfrm>
            <a:custGeom>
              <a:avLst/>
              <a:gdLst>
                <a:gd name="T0" fmla="*/ 100 w 7"/>
                <a:gd name="T1" fmla="*/ 35 h 50"/>
                <a:gd name="T2" fmla="*/ 0 w 7"/>
                <a:gd name="T3" fmla="*/ 524 h 50"/>
                <a:gd name="T4" fmla="*/ 58 w 7"/>
                <a:gd name="T5" fmla="*/ 920 h 50"/>
                <a:gd name="T6" fmla="*/ 58 w 7"/>
                <a:gd name="T7" fmla="*/ 904 h 50"/>
                <a:gd name="T8" fmla="*/ 29 w 7"/>
                <a:gd name="T9" fmla="*/ 524 h 50"/>
                <a:gd name="T10" fmla="*/ 100 w 7"/>
                <a:gd name="T11" fmla="*/ 35 h 50"/>
                <a:gd name="T12" fmla="*/ 100 w 7"/>
                <a:gd name="T13" fmla="*/ 0 h 50"/>
                <a:gd name="T14" fmla="*/ 100 w 7"/>
                <a:gd name="T15" fmla="*/ 3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50">
                  <a:moveTo>
                    <a:pt x="7" y="2"/>
                  </a:moveTo>
                  <a:cubicBezTo>
                    <a:pt x="4" y="11"/>
                    <a:pt x="1" y="19"/>
                    <a:pt x="0" y="28"/>
                  </a:cubicBezTo>
                  <a:cubicBezTo>
                    <a:pt x="0" y="35"/>
                    <a:pt x="1" y="41"/>
                    <a:pt x="4" y="49"/>
                  </a:cubicBezTo>
                  <a:cubicBezTo>
                    <a:pt x="5" y="50"/>
                    <a:pt x="5" y="50"/>
                    <a:pt x="4" y="48"/>
                  </a:cubicBezTo>
                  <a:cubicBezTo>
                    <a:pt x="1" y="41"/>
                    <a:pt x="2" y="35"/>
                    <a:pt x="2" y="28"/>
                  </a:cubicBezTo>
                  <a:cubicBezTo>
                    <a:pt x="3" y="20"/>
                    <a:pt x="4" y="10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26">
              <a:extLst>
                <a:ext uri="{FF2B5EF4-FFF2-40B4-BE49-F238E27FC236}">
                  <a16:creationId xmlns:a16="http://schemas.microsoft.com/office/drawing/2014/main" id="{3336E36F-0DE1-4779-9E5B-E374D31F8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88"/>
              <a:ext cx="143" cy="99"/>
            </a:xfrm>
            <a:custGeom>
              <a:avLst/>
              <a:gdLst>
                <a:gd name="T0" fmla="*/ 554 w 57"/>
                <a:gd name="T1" fmla="*/ 150 h 37"/>
                <a:gd name="T2" fmla="*/ 0 w 57"/>
                <a:gd name="T3" fmla="*/ 35 h 37"/>
                <a:gd name="T4" fmla="*/ 0 w 57"/>
                <a:gd name="T5" fmla="*/ 35 h 37"/>
                <a:gd name="T6" fmla="*/ 534 w 57"/>
                <a:gd name="T7" fmla="*/ 193 h 37"/>
                <a:gd name="T8" fmla="*/ 901 w 57"/>
                <a:gd name="T9" fmla="*/ 709 h 37"/>
                <a:gd name="T10" fmla="*/ 901 w 57"/>
                <a:gd name="T11" fmla="*/ 709 h 37"/>
                <a:gd name="T12" fmla="*/ 554 w 57"/>
                <a:gd name="T13" fmla="*/ 15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7">
                  <a:moveTo>
                    <a:pt x="35" y="8"/>
                  </a:moveTo>
                  <a:cubicBezTo>
                    <a:pt x="24" y="2"/>
                    <a:pt x="1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0"/>
                    <a:pt x="23" y="4"/>
                    <a:pt x="34" y="10"/>
                  </a:cubicBezTo>
                  <a:cubicBezTo>
                    <a:pt x="44" y="15"/>
                    <a:pt x="54" y="24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4" y="24"/>
                    <a:pt x="45" y="14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27">
              <a:extLst>
                <a:ext uri="{FF2B5EF4-FFF2-40B4-BE49-F238E27FC236}">
                  <a16:creationId xmlns:a16="http://schemas.microsoft.com/office/drawing/2014/main" id="{38CCAC7F-C31B-4FB2-9248-6B1B9A5A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499"/>
              <a:ext cx="202" cy="24"/>
            </a:xfrm>
            <a:custGeom>
              <a:avLst/>
              <a:gdLst>
                <a:gd name="T0" fmla="*/ 666 w 81"/>
                <a:gd name="T1" fmla="*/ 77 h 9"/>
                <a:gd name="T2" fmla="*/ 0 w 81"/>
                <a:gd name="T3" fmla="*/ 171 h 9"/>
                <a:gd name="T4" fmla="*/ 0 w 81"/>
                <a:gd name="T5" fmla="*/ 171 h 9"/>
                <a:gd name="T6" fmla="*/ 666 w 81"/>
                <a:gd name="T7" fmla="*/ 93 h 9"/>
                <a:gd name="T8" fmla="*/ 1257 w 81"/>
                <a:gd name="T9" fmla="*/ 0 h 9"/>
                <a:gd name="T10" fmla="*/ 1257 w 81"/>
                <a:gd name="T11" fmla="*/ 0 h 9"/>
                <a:gd name="T12" fmla="*/ 666 w 81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">
                  <a:moveTo>
                    <a:pt x="43" y="4"/>
                  </a:moveTo>
                  <a:cubicBezTo>
                    <a:pt x="28" y="3"/>
                    <a:pt x="12" y="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2" y="3"/>
                    <a:pt x="28" y="5"/>
                    <a:pt x="43" y="5"/>
                  </a:cubicBezTo>
                  <a:cubicBezTo>
                    <a:pt x="56" y="5"/>
                    <a:pt x="71" y="5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0" y="4"/>
                    <a:pt x="56" y="4"/>
                    <a:pt x="4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28">
              <a:extLst>
                <a:ext uri="{FF2B5EF4-FFF2-40B4-BE49-F238E27FC236}">
                  <a16:creationId xmlns:a16="http://schemas.microsoft.com/office/drawing/2014/main" id="{AC50F0B9-059A-462A-9E66-5F39F107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632"/>
              <a:ext cx="90" cy="141"/>
            </a:xfrm>
            <a:custGeom>
              <a:avLst/>
              <a:gdLst>
                <a:gd name="T0" fmla="*/ 0 w 36"/>
                <a:gd name="T1" fmla="*/ 0 h 53"/>
                <a:gd name="T2" fmla="*/ 33 w 36"/>
                <a:gd name="T3" fmla="*/ 261 h 53"/>
                <a:gd name="T4" fmla="*/ 238 w 36"/>
                <a:gd name="T5" fmla="*/ 849 h 53"/>
                <a:gd name="T6" fmla="*/ 563 w 36"/>
                <a:gd name="T7" fmla="*/ 998 h 53"/>
                <a:gd name="T8" fmla="*/ 563 w 36"/>
                <a:gd name="T9" fmla="*/ 998 h 53"/>
                <a:gd name="T10" fmla="*/ 50 w 36"/>
                <a:gd name="T11" fmla="*/ 226 h 53"/>
                <a:gd name="T12" fmla="*/ 0 w 3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3">
                  <a:moveTo>
                    <a:pt x="0" y="0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5" y="27"/>
                    <a:pt x="7" y="37"/>
                    <a:pt x="15" y="45"/>
                  </a:cubicBezTo>
                  <a:cubicBezTo>
                    <a:pt x="20" y="49"/>
                    <a:pt x="35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10" y="45"/>
                    <a:pt x="8" y="33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EAAEAB66-19A9-4DBB-8B7D-08451184D2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Retina (2)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99F270CA-A30F-4D9C-8E01-2B1D03F946BF}"/>
              </a:ext>
            </a:extLst>
          </p:cNvPr>
          <p:cNvGrpSpPr>
            <a:grpSpLocks/>
          </p:cNvGrpSpPr>
          <p:nvPr/>
        </p:nvGrpSpPr>
        <p:grpSpPr bwMode="auto">
          <a:xfrm>
            <a:off x="9375775" y="3959225"/>
            <a:ext cx="534988" cy="303213"/>
            <a:chOff x="4946" y="2686"/>
            <a:chExt cx="337" cy="191"/>
          </a:xfrm>
        </p:grpSpPr>
        <p:sp>
          <p:nvSpPr>
            <p:cNvPr id="31469" name="Freeform 4">
              <a:extLst>
                <a:ext uri="{FF2B5EF4-FFF2-40B4-BE49-F238E27FC236}">
                  <a16:creationId xmlns:a16="http://schemas.microsoft.com/office/drawing/2014/main" id="{F5A487E9-E991-4294-81A9-2091F03C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686"/>
              <a:ext cx="337" cy="191"/>
            </a:xfrm>
            <a:custGeom>
              <a:avLst/>
              <a:gdLst>
                <a:gd name="T0" fmla="*/ 316 w 143"/>
                <a:gd name="T1" fmla="*/ 601 h 81"/>
                <a:gd name="T2" fmla="*/ 38 w 143"/>
                <a:gd name="T3" fmla="*/ 377 h 81"/>
                <a:gd name="T4" fmla="*/ 90 w 143"/>
                <a:gd name="T5" fmla="*/ 66 h 81"/>
                <a:gd name="T6" fmla="*/ 233 w 143"/>
                <a:gd name="T7" fmla="*/ 446 h 81"/>
                <a:gd name="T8" fmla="*/ 316 w 143"/>
                <a:gd name="T9" fmla="*/ 462 h 81"/>
                <a:gd name="T10" fmla="*/ 445 w 143"/>
                <a:gd name="T11" fmla="*/ 472 h 81"/>
                <a:gd name="T12" fmla="*/ 761 w 143"/>
                <a:gd name="T13" fmla="*/ 417 h 81"/>
                <a:gd name="T14" fmla="*/ 782 w 143"/>
                <a:gd name="T15" fmla="*/ 406 h 81"/>
                <a:gd name="T16" fmla="*/ 966 w 143"/>
                <a:gd name="T17" fmla="*/ 250 h 81"/>
                <a:gd name="T18" fmla="*/ 954 w 143"/>
                <a:gd name="T19" fmla="*/ 40 h 81"/>
                <a:gd name="T20" fmla="*/ 1101 w 143"/>
                <a:gd name="T21" fmla="*/ 316 h 81"/>
                <a:gd name="T22" fmla="*/ 1372 w 143"/>
                <a:gd name="T23" fmla="*/ 278 h 81"/>
                <a:gd name="T24" fmla="*/ 1506 w 143"/>
                <a:gd name="T25" fmla="*/ 144 h 81"/>
                <a:gd name="T26" fmla="*/ 1555 w 143"/>
                <a:gd name="T27" fmla="*/ 290 h 81"/>
                <a:gd name="T28" fmla="*/ 1687 w 143"/>
                <a:gd name="T29" fmla="*/ 250 h 81"/>
                <a:gd name="T30" fmla="*/ 1756 w 143"/>
                <a:gd name="T31" fmla="*/ 94 h 81"/>
                <a:gd name="T32" fmla="*/ 1822 w 143"/>
                <a:gd name="T33" fmla="*/ 222 h 81"/>
                <a:gd name="T34" fmla="*/ 1727 w 143"/>
                <a:gd name="T35" fmla="*/ 578 h 81"/>
                <a:gd name="T36" fmla="*/ 1454 w 143"/>
                <a:gd name="T37" fmla="*/ 889 h 81"/>
                <a:gd name="T38" fmla="*/ 721 w 143"/>
                <a:gd name="T39" fmla="*/ 783 h 81"/>
                <a:gd name="T40" fmla="*/ 500 w 143"/>
                <a:gd name="T41" fmla="*/ 618 h 81"/>
                <a:gd name="T42" fmla="*/ 445 w 143"/>
                <a:gd name="T43" fmla="*/ 618 h 81"/>
                <a:gd name="T44" fmla="*/ 316 w 143"/>
                <a:gd name="T45" fmla="*/ 601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" h="81">
                  <a:moveTo>
                    <a:pt x="24" y="46"/>
                  </a:moveTo>
                  <a:cubicBezTo>
                    <a:pt x="12" y="44"/>
                    <a:pt x="6" y="39"/>
                    <a:pt x="3" y="29"/>
                  </a:cubicBezTo>
                  <a:cubicBezTo>
                    <a:pt x="0" y="16"/>
                    <a:pt x="2" y="6"/>
                    <a:pt x="7" y="5"/>
                  </a:cubicBezTo>
                  <a:cubicBezTo>
                    <a:pt x="12" y="4"/>
                    <a:pt x="2" y="29"/>
                    <a:pt x="18" y="34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7" y="35"/>
                    <a:pt x="31" y="36"/>
                    <a:pt x="34" y="36"/>
                  </a:cubicBezTo>
                  <a:cubicBezTo>
                    <a:pt x="43" y="36"/>
                    <a:pt x="52" y="34"/>
                    <a:pt x="58" y="32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9" y="28"/>
                    <a:pt x="74" y="29"/>
                    <a:pt x="74" y="19"/>
                  </a:cubicBezTo>
                  <a:cubicBezTo>
                    <a:pt x="75" y="13"/>
                    <a:pt x="69" y="9"/>
                    <a:pt x="73" y="3"/>
                  </a:cubicBezTo>
                  <a:cubicBezTo>
                    <a:pt x="86" y="2"/>
                    <a:pt x="78" y="17"/>
                    <a:pt x="84" y="24"/>
                  </a:cubicBezTo>
                  <a:cubicBezTo>
                    <a:pt x="90" y="32"/>
                    <a:pt x="101" y="29"/>
                    <a:pt x="105" y="21"/>
                  </a:cubicBezTo>
                  <a:cubicBezTo>
                    <a:pt x="110" y="14"/>
                    <a:pt x="108" y="0"/>
                    <a:pt x="115" y="11"/>
                  </a:cubicBezTo>
                  <a:cubicBezTo>
                    <a:pt x="117" y="14"/>
                    <a:pt x="111" y="19"/>
                    <a:pt x="119" y="22"/>
                  </a:cubicBezTo>
                  <a:cubicBezTo>
                    <a:pt x="122" y="23"/>
                    <a:pt x="127" y="21"/>
                    <a:pt x="129" y="19"/>
                  </a:cubicBezTo>
                  <a:cubicBezTo>
                    <a:pt x="132" y="16"/>
                    <a:pt x="126" y="7"/>
                    <a:pt x="134" y="7"/>
                  </a:cubicBezTo>
                  <a:cubicBezTo>
                    <a:pt x="137" y="8"/>
                    <a:pt x="139" y="14"/>
                    <a:pt x="139" y="17"/>
                  </a:cubicBezTo>
                  <a:cubicBezTo>
                    <a:pt x="143" y="25"/>
                    <a:pt x="135" y="36"/>
                    <a:pt x="132" y="44"/>
                  </a:cubicBezTo>
                  <a:cubicBezTo>
                    <a:pt x="127" y="58"/>
                    <a:pt x="125" y="64"/>
                    <a:pt x="111" y="68"/>
                  </a:cubicBezTo>
                  <a:cubicBezTo>
                    <a:pt x="90" y="73"/>
                    <a:pt x="69" y="81"/>
                    <a:pt x="55" y="60"/>
                  </a:cubicBezTo>
                  <a:cubicBezTo>
                    <a:pt x="51" y="54"/>
                    <a:pt x="50" y="47"/>
                    <a:pt x="38" y="47"/>
                  </a:cubicBezTo>
                  <a:cubicBezTo>
                    <a:pt x="37" y="47"/>
                    <a:pt x="35" y="47"/>
                    <a:pt x="34" y="47"/>
                  </a:cubicBezTo>
                  <a:cubicBezTo>
                    <a:pt x="31" y="47"/>
                    <a:pt x="25" y="46"/>
                    <a:pt x="24" y="46"/>
                  </a:cubicBezTo>
                  <a:close/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0" name="Freeform 5">
              <a:extLst>
                <a:ext uri="{FF2B5EF4-FFF2-40B4-BE49-F238E27FC236}">
                  <a16:creationId xmlns:a16="http://schemas.microsoft.com/office/drawing/2014/main" id="{B85CF3E1-AB10-4420-AEB9-1DD2F86A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2759"/>
              <a:ext cx="122" cy="92"/>
            </a:xfrm>
            <a:custGeom>
              <a:avLst/>
              <a:gdLst>
                <a:gd name="T0" fmla="*/ 49 w 52"/>
                <a:gd name="T1" fmla="*/ 300 h 39"/>
                <a:gd name="T2" fmla="*/ 441 w 52"/>
                <a:gd name="T3" fmla="*/ 406 h 39"/>
                <a:gd name="T4" fmla="*/ 622 w 52"/>
                <a:gd name="T5" fmla="*/ 118 h 39"/>
                <a:gd name="T6" fmla="*/ 49 w 52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4" y="23"/>
                  </a:moveTo>
                  <a:cubicBezTo>
                    <a:pt x="6" y="33"/>
                    <a:pt x="18" y="39"/>
                    <a:pt x="34" y="31"/>
                  </a:cubicBezTo>
                  <a:cubicBezTo>
                    <a:pt x="50" y="24"/>
                    <a:pt x="52" y="17"/>
                    <a:pt x="48" y="9"/>
                  </a:cubicBezTo>
                  <a:cubicBezTo>
                    <a:pt x="44" y="0"/>
                    <a:pt x="0" y="0"/>
                    <a:pt x="4" y="23"/>
                  </a:cubicBezTo>
                  <a:close/>
                </a:path>
              </a:pathLst>
            </a:custGeom>
            <a:solidFill>
              <a:srgbClr val="B08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1" name="Freeform 6">
              <a:extLst>
                <a:ext uri="{FF2B5EF4-FFF2-40B4-BE49-F238E27FC236}">
                  <a16:creationId xmlns:a16="http://schemas.microsoft.com/office/drawing/2014/main" id="{7F1BE7C0-CD38-4407-A290-AA59BF87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763"/>
              <a:ext cx="92" cy="55"/>
            </a:xfrm>
            <a:custGeom>
              <a:avLst/>
              <a:gdLst>
                <a:gd name="T0" fmla="*/ 28 w 39"/>
                <a:gd name="T1" fmla="*/ 316 h 23"/>
                <a:gd name="T2" fmla="*/ 28 w 39"/>
                <a:gd name="T3" fmla="*/ 177 h 23"/>
                <a:gd name="T4" fmla="*/ 156 w 39"/>
                <a:gd name="T5" fmla="*/ 79 h 23"/>
                <a:gd name="T6" fmla="*/ 512 w 39"/>
                <a:gd name="T7" fmla="*/ 127 h 23"/>
                <a:gd name="T8" fmla="*/ 356 w 39"/>
                <a:gd name="T9" fmla="*/ 79 h 23"/>
                <a:gd name="T10" fmla="*/ 278 w 39"/>
                <a:gd name="T11" fmla="*/ 108 h 23"/>
                <a:gd name="T12" fmla="*/ 222 w 39"/>
                <a:gd name="T13" fmla="*/ 148 h 23"/>
                <a:gd name="T14" fmla="*/ 78 w 39"/>
                <a:gd name="T15" fmla="*/ 177 h 23"/>
                <a:gd name="T16" fmla="*/ 28 w 39"/>
                <a:gd name="T17" fmla="*/ 28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23"/>
                  </a:moveTo>
                  <a:cubicBezTo>
                    <a:pt x="0" y="20"/>
                    <a:pt x="0" y="15"/>
                    <a:pt x="2" y="13"/>
                  </a:cubicBezTo>
                  <a:cubicBezTo>
                    <a:pt x="4" y="8"/>
                    <a:pt x="7" y="7"/>
                    <a:pt x="12" y="6"/>
                  </a:cubicBezTo>
                  <a:cubicBezTo>
                    <a:pt x="19" y="4"/>
                    <a:pt x="34" y="0"/>
                    <a:pt x="39" y="9"/>
                  </a:cubicBezTo>
                  <a:cubicBezTo>
                    <a:pt x="37" y="5"/>
                    <a:pt x="31" y="6"/>
                    <a:pt x="27" y="6"/>
                  </a:cubicBezTo>
                  <a:cubicBezTo>
                    <a:pt x="25" y="6"/>
                    <a:pt x="23" y="7"/>
                    <a:pt x="21" y="8"/>
                  </a:cubicBezTo>
                  <a:cubicBezTo>
                    <a:pt x="19" y="9"/>
                    <a:pt x="18" y="11"/>
                    <a:pt x="17" y="11"/>
                  </a:cubicBezTo>
                  <a:cubicBezTo>
                    <a:pt x="14" y="14"/>
                    <a:pt x="9" y="11"/>
                    <a:pt x="6" y="13"/>
                  </a:cubicBezTo>
                  <a:cubicBezTo>
                    <a:pt x="2" y="15"/>
                    <a:pt x="2" y="18"/>
                    <a:pt x="2" y="21"/>
                  </a:cubicBezTo>
                </a:path>
              </a:pathLst>
            </a:custGeom>
            <a:solidFill>
              <a:srgbClr val="D1B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2" name="Freeform 7">
              <a:extLst>
                <a:ext uri="{FF2B5EF4-FFF2-40B4-BE49-F238E27FC236}">
                  <a16:creationId xmlns:a16="http://schemas.microsoft.com/office/drawing/2014/main" id="{C2E42A7D-2B5A-40F1-ABAC-47226D1F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789"/>
              <a:ext cx="83" cy="50"/>
            </a:xfrm>
            <a:custGeom>
              <a:avLst/>
              <a:gdLst>
                <a:gd name="T0" fmla="*/ 0 w 35"/>
                <a:gd name="T1" fmla="*/ 243 h 21"/>
                <a:gd name="T2" fmla="*/ 308 w 35"/>
                <a:gd name="T3" fmla="*/ 188 h 21"/>
                <a:gd name="T4" fmla="*/ 439 w 35"/>
                <a:gd name="T5" fmla="*/ 0 h 21"/>
                <a:gd name="T6" fmla="*/ 360 w 35"/>
                <a:gd name="T7" fmla="*/ 95 h 21"/>
                <a:gd name="T8" fmla="*/ 308 w 35"/>
                <a:gd name="T9" fmla="*/ 95 h 21"/>
                <a:gd name="T10" fmla="*/ 263 w 35"/>
                <a:gd name="T11" fmla="*/ 136 h 21"/>
                <a:gd name="T12" fmla="*/ 0 w 35"/>
                <a:gd name="T13" fmla="*/ 24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1">
                  <a:moveTo>
                    <a:pt x="0" y="18"/>
                  </a:moveTo>
                  <a:cubicBezTo>
                    <a:pt x="7" y="21"/>
                    <a:pt x="17" y="18"/>
                    <a:pt x="23" y="14"/>
                  </a:cubicBezTo>
                  <a:cubicBezTo>
                    <a:pt x="29" y="11"/>
                    <a:pt x="35" y="8"/>
                    <a:pt x="33" y="0"/>
                  </a:cubicBezTo>
                  <a:cubicBezTo>
                    <a:pt x="32" y="3"/>
                    <a:pt x="31" y="6"/>
                    <a:pt x="27" y="7"/>
                  </a:cubicBezTo>
                  <a:cubicBezTo>
                    <a:pt x="26" y="8"/>
                    <a:pt x="24" y="7"/>
                    <a:pt x="23" y="7"/>
                  </a:cubicBezTo>
                  <a:cubicBezTo>
                    <a:pt x="21" y="8"/>
                    <a:pt x="21" y="8"/>
                    <a:pt x="20" y="10"/>
                  </a:cubicBezTo>
                  <a:cubicBezTo>
                    <a:pt x="17" y="15"/>
                    <a:pt x="10" y="18"/>
                    <a:pt x="0" y="18"/>
                  </a:cubicBezTo>
                </a:path>
              </a:pathLst>
            </a:custGeom>
            <a:solidFill>
              <a:srgbClr val="8B5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3" name="Freeform 8">
              <a:extLst>
                <a:ext uri="{FF2B5EF4-FFF2-40B4-BE49-F238E27FC236}">
                  <a16:creationId xmlns:a16="http://schemas.microsoft.com/office/drawing/2014/main" id="{36EC9282-9F51-4400-B86B-9F293AD8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714"/>
              <a:ext cx="80" cy="127"/>
            </a:xfrm>
            <a:custGeom>
              <a:avLst/>
              <a:gdLst>
                <a:gd name="T0" fmla="*/ 184 w 34"/>
                <a:gd name="T1" fmla="*/ 172 h 54"/>
                <a:gd name="T2" fmla="*/ 299 w 34"/>
                <a:gd name="T3" fmla="*/ 106 h 54"/>
                <a:gd name="T4" fmla="*/ 365 w 34"/>
                <a:gd name="T5" fmla="*/ 28 h 54"/>
                <a:gd name="T6" fmla="*/ 327 w 34"/>
                <a:gd name="T7" fmla="*/ 287 h 54"/>
                <a:gd name="T8" fmla="*/ 0 w 34"/>
                <a:gd name="T9" fmla="*/ 675 h 54"/>
                <a:gd name="T10" fmla="*/ 221 w 34"/>
                <a:gd name="T11" fmla="*/ 405 h 54"/>
                <a:gd name="T12" fmla="*/ 193 w 34"/>
                <a:gd name="T13" fmla="*/ 299 h 54"/>
                <a:gd name="T14" fmla="*/ 193 w 34"/>
                <a:gd name="T15" fmla="*/ 18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4">
                  <a:moveTo>
                    <a:pt x="14" y="13"/>
                  </a:moveTo>
                  <a:cubicBezTo>
                    <a:pt x="17" y="14"/>
                    <a:pt x="22" y="11"/>
                    <a:pt x="23" y="8"/>
                  </a:cubicBezTo>
                  <a:cubicBezTo>
                    <a:pt x="25" y="6"/>
                    <a:pt x="24" y="0"/>
                    <a:pt x="28" y="2"/>
                  </a:cubicBezTo>
                  <a:cubicBezTo>
                    <a:pt x="34" y="5"/>
                    <a:pt x="27" y="18"/>
                    <a:pt x="25" y="22"/>
                  </a:cubicBezTo>
                  <a:cubicBezTo>
                    <a:pt x="20" y="32"/>
                    <a:pt x="15" y="54"/>
                    <a:pt x="0" y="52"/>
                  </a:cubicBezTo>
                  <a:cubicBezTo>
                    <a:pt x="9" y="49"/>
                    <a:pt x="16" y="41"/>
                    <a:pt x="17" y="31"/>
                  </a:cubicBezTo>
                  <a:cubicBezTo>
                    <a:pt x="18" y="27"/>
                    <a:pt x="16" y="26"/>
                    <a:pt x="15" y="23"/>
                  </a:cubicBezTo>
                  <a:cubicBezTo>
                    <a:pt x="14" y="21"/>
                    <a:pt x="18" y="15"/>
                    <a:pt x="15" y="14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4" name="Freeform 9">
              <a:extLst>
                <a:ext uri="{FF2B5EF4-FFF2-40B4-BE49-F238E27FC236}">
                  <a16:creationId xmlns:a16="http://schemas.microsoft.com/office/drawing/2014/main" id="{223259F9-3AC2-456E-A1B1-93A46ED2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789"/>
              <a:ext cx="102" cy="69"/>
            </a:xfrm>
            <a:custGeom>
              <a:avLst/>
              <a:gdLst>
                <a:gd name="T0" fmla="*/ 0 w 43"/>
                <a:gd name="T1" fmla="*/ 0 h 29"/>
                <a:gd name="T2" fmla="*/ 185 w 43"/>
                <a:gd name="T3" fmla="*/ 243 h 29"/>
                <a:gd name="T4" fmla="*/ 574 w 43"/>
                <a:gd name="T5" fmla="*/ 333 h 29"/>
                <a:gd name="T6" fmla="*/ 427 w 43"/>
                <a:gd name="T7" fmla="*/ 333 h 29"/>
                <a:gd name="T8" fmla="*/ 263 w 43"/>
                <a:gd name="T9" fmla="*/ 226 h 29"/>
                <a:gd name="T10" fmla="*/ 78 w 43"/>
                <a:gd name="T11" fmla="*/ 5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9">
                  <a:moveTo>
                    <a:pt x="0" y="0"/>
                  </a:moveTo>
                  <a:cubicBezTo>
                    <a:pt x="7" y="1"/>
                    <a:pt x="11" y="13"/>
                    <a:pt x="14" y="18"/>
                  </a:cubicBezTo>
                  <a:cubicBezTo>
                    <a:pt x="20" y="28"/>
                    <a:pt x="32" y="29"/>
                    <a:pt x="43" y="25"/>
                  </a:cubicBezTo>
                  <a:cubicBezTo>
                    <a:pt x="39" y="25"/>
                    <a:pt x="36" y="25"/>
                    <a:pt x="32" y="25"/>
                  </a:cubicBezTo>
                  <a:cubicBezTo>
                    <a:pt x="27" y="24"/>
                    <a:pt x="23" y="21"/>
                    <a:pt x="20" y="17"/>
                  </a:cubicBezTo>
                  <a:cubicBezTo>
                    <a:pt x="17" y="12"/>
                    <a:pt x="13" y="5"/>
                    <a:pt x="6" y="4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5" name="Freeform 10">
              <a:extLst>
                <a:ext uri="{FF2B5EF4-FFF2-40B4-BE49-F238E27FC236}">
                  <a16:creationId xmlns:a16="http://schemas.microsoft.com/office/drawing/2014/main" id="{D97F36C8-A36B-449E-A3B6-49BDF94B5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2730"/>
              <a:ext cx="49" cy="36"/>
            </a:xfrm>
            <a:custGeom>
              <a:avLst/>
              <a:gdLst>
                <a:gd name="T0" fmla="*/ 240 w 21"/>
                <a:gd name="T1" fmla="*/ 0 h 15"/>
                <a:gd name="T2" fmla="*/ 142 w 21"/>
                <a:gd name="T3" fmla="*/ 168 h 15"/>
                <a:gd name="T4" fmla="*/ 0 w 21"/>
                <a:gd name="T5" fmla="*/ 206 h 15"/>
                <a:gd name="T6" fmla="*/ 201 w 21"/>
                <a:gd name="T7" fmla="*/ 168 h 15"/>
                <a:gd name="T8" fmla="*/ 240 w 2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19" y="0"/>
                  </a:moveTo>
                  <a:cubicBezTo>
                    <a:pt x="18" y="3"/>
                    <a:pt x="19" y="10"/>
                    <a:pt x="11" y="12"/>
                  </a:cubicBezTo>
                  <a:cubicBezTo>
                    <a:pt x="3" y="14"/>
                    <a:pt x="0" y="15"/>
                    <a:pt x="0" y="15"/>
                  </a:cubicBezTo>
                  <a:cubicBezTo>
                    <a:pt x="3" y="15"/>
                    <a:pt x="11" y="15"/>
                    <a:pt x="16" y="12"/>
                  </a:cubicBezTo>
                  <a:cubicBezTo>
                    <a:pt x="21" y="9"/>
                    <a:pt x="19" y="4"/>
                    <a:pt x="19" y="0"/>
                  </a:cubicBezTo>
                  <a:close/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6" name="Freeform 11">
              <a:extLst>
                <a:ext uri="{FF2B5EF4-FFF2-40B4-BE49-F238E27FC236}">
                  <a16:creationId xmlns:a16="http://schemas.microsoft.com/office/drawing/2014/main" id="{B818BC21-A45F-40AD-A70C-9A836078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726"/>
              <a:ext cx="28" cy="30"/>
            </a:xfrm>
            <a:custGeom>
              <a:avLst/>
              <a:gdLst>
                <a:gd name="T0" fmla="*/ 0 w 12"/>
                <a:gd name="T1" fmla="*/ 159 h 13"/>
                <a:gd name="T2" fmla="*/ 142 w 12"/>
                <a:gd name="T3" fmla="*/ 0 h 13"/>
                <a:gd name="T4" fmla="*/ 0 w 12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4" y="12"/>
                    <a:pt x="9" y="10"/>
                    <a:pt x="11" y="0"/>
                  </a:cubicBezTo>
                  <a:cubicBezTo>
                    <a:pt x="12" y="5"/>
                    <a:pt x="10" y="12"/>
                    <a:pt x="0" y="13"/>
                  </a:cubicBezTo>
                  <a:close/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7" name="Oval 12">
              <a:extLst>
                <a:ext uri="{FF2B5EF4-FFF2-40B4-BE49-F238E27FC236}">
                  <a16:creationId xmlns:a16="http://schemas.microsoft.com/office/drawing/2014/main" id="{DC1EFE8D-C870-499C-A638-329F18E7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" y="2768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78" name="Oval 13">
              <a:extLst>
                <a:ext uri="{FF2B5EF4-FFF2-40B4-BE49-F238E27FC236}">
                  <a16:creationId xmlns:a16="http://schemas.microsoft.com/office/drawing/2014/main" id="{385769D6-6DB5-4AD1-8F7F-C76553C2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27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79" name="Oval 14">
              <a:extLst>
                <a:ext uri="{FF2B5EF4-FFF2-40B4-BE49-F238E27FC236}">
                  <a16:creationId xmlns:a16="http://schemas.microsoft.com/office/drawing/2014/main" id="{E9A837D0-D383-4192-804B-AC5DD3D3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" y="27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80" name="Freeform 15">
              <a:extLst>
                <a:ext uri="{FF2B5EF4-FFF2-40B4-BE49-F238E27FC236}">
                  <a16:creationId xmlns:a16="http://schemas.microsoft.com/office/drawing/2014/main" id="{DE479E5E-AC8A-4C27-A7B0-81FD1F8D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686"/>
              <a:ext cx="337" cy="191"/>
            </a:xfrm>
            <a:custGeom>
              <a:avLst/>
              <a:gdLst>
                <a:gd name="T0" fmla="*/ 316 w 143"/>
                <a:gd name="T1" fmla="*/ 601 h 81"/>
                <a:gd name="T2" fmla="*/ 38 w 143"/>
                <a:gd name="T3" fmla="*/ 377 h 81"/>
                <a:gd name="T4" fmla="*/ 90 w 143"/>
                <a:gd name="T5" fmla="*/ 66 h 81"/>
                <a:gd name="T6" fmla="*/ 233 w 143"/>
                <a:gd name="T7" fmla="*/ 446 h 81"/>
                <a:gd name="T8" fmla="*/ 316 w 143"/>
                <a:gd name="T9" fmla="*/ 462 h 81"/>
                <a:gd name="T10" fmla="*/ 445 w 143"/>
                <a:gd name="T11" fmla="*/ 472 h 81"/>
                <a:gd name="T12" fmla="*/ 761 w 143"/>
                <a:gd name="T13" fmla="*/ 417 h 81"/>
                <a:gd name="T14" fmla="*/ 782 w 143"/>
                <a:gd name="T15" fmla="*/ 406 h 81"/>
                <a:gd name="T16" fmla="*/ 966 w 143"/>
                <a:gd name="T17" fmla="*/ 250 h 81"/>
                <a:gd name="T18" fmla="*/ 954 w 143"/>
                <a:gd name="T19" fmla="*/ 40 h 81"/>
                <a:gd name="T20" fmla="*/ 1101 w 143"/>
                <a:gd name="T21" fmla="*/ 316 h 81"/>
                <a:gd name="T22" fmla="*/ 1372 w 143"/>
                <a:gd name="T23" fmla="*/ 278 h 81"/>
                <a:gd name="T24" fmla="*/ 1506 w 143"/>
                <a:gd name="T25" fmla="*/ 144 h 81"/>
                <a:gd name="T26" fmla="*/ 1555 w 143"/>
                <a:gd name="T27" fmla="*/ 290 h 81"/>
                <a:gd name="T28" fmla="*/ 1687 w 143"/>
                <a:gd name="T29" fmla="*/ 250 h 81"/>
                <a:gd name="T30" fmla="*/ 1756 w 143"/>
                <a:gd name="T31" fmla="*/ 94 h 81"/>
                <a:gd name="T32" fmla="*/ 1822 w 143"/>
                <a:gd name="T33" fmla="*/ 222 h 81"/>
                <a:gd name="T34" fmla="*/ 1727 w 143"/>
                <a:gd name="T35" fmla="*/ 578 h 81"/>
                <a:gd name="T36" fmla="*/ 1454 w 143"/>
                <a:gd name="T37" fmla="*/ 889 h 81"/>
                <a:gd name="T38" fmla="*/ 721 w 143"/>
                <a:gd name="T39" fmla="*/ 783 h 81"/>
                <a:gd name="T40" fmla="*/ 500 w 143"/>
                <a:gd name="T41" fmla="*/ 618 h 81"/>
                <a:gd name="T42" fmla="*/ 445 w 143"/>
                <a:gd name="T43" fmla="*/ 618 h 81"/>
                <a:gd name="T44" fmla="*/ 316 w 143"/>
                <a:gd name="T45" fmla="*/ 601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" h="81">
                  <a:moveTo>
                    <a:pt x="24" y="46"/>
                  </a:moveTo>
                  <a:cubicBezTo>
                    <a:pt x="12" y="44"/>
                    <a:pt x="6" y="39"/>
                    <a:pt x="3" y="29"/>
                  </a:cubicBezTo>
                  <a:cubicBezTo>
                    <a:pt x="0" y="16"/>
                    <a:pt x="2" y="6"/>
                    <a:pt x="7" y="5"/>
                  </a:cubicBezTo>
                  <a:cubicBezTo>
                    <a:pt x="12" y="4"/>
                    <a:pt x="2" y="29"/>
                    <a:pt x="18" y="34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7" y="35"/>
                    <a:pt x="31" y="36"/>
                    <a:pt x="34" y="36"/>
                  </a:cubicBezTo>
                  <a:cubicBezTo>
                    <a:pt x="43" y="36"/>
                    <a:pt x="52" y="34"/>
                    <a:pt x="58" y="32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9" y="28"/>
                    <a:pt x="74" y="29"/>
                    <a:pt x="74" y="19"/>
                  </a:cubicBezTo>
                  <a:cubicBezTo>
                    <a:pt x="75" y="13"/>
                    <a:pt x="69" y="9"/>
                    <a:pt x="73" y="3"/>
                  </a:cubicBezTo>
                  <a:cubicBezTo>
                    <a:pt x="86" y="2"/>
                    <a:pt x="78" y="17"/>
                    <a:pt x="84" y="24"/>
                  </a:cubicBezTo>
                  <a:cubicBezTo>
                    <a:pt x="90" y="32"/>
                    <a:pt x="101" y="29"/>
                    <a:pt x="105" y="21"/>
                  </a:cubicBezTo>
                  <a:cubicBezTo>
                    <a:pt x="110" y="14"/>
                    <a:pt x="108" y="0"/>
                    <a:pt x="115" y="11"/>
                  </a:cubicBezTo>
                  <a:cubicBezTo>
                    <a:pt x="117" y="14"/>
                    <a:pt x="111" y="19"/>
                    <a:pt x="119" y="22"/>
                  </a:cubicBezTo>
                  <a:cubicBezTo>
                    <a:pt x="122" y="23"/>
                    <a:pt x="127" y="21"/>
                    <a:pt x="129" y="19"/>
                  </a:cubicBezTo>
                  <a:cubicBezTo>
                    <a:pt x="132" y="16"/>
                    <a:pt x="126" y="7"/>
                    <a:pt x="134" y="7"/>
                  </a:cubicBezTo>
                  <a:cubicBezTo>
                    <a:pt x="137" y="8"/>
                    <a:pt x="139" y="14"/>
                    <a:pt x="139" y="17"/>
                  </a:cubicBezTo>
                  <a:cubicBezTo>
                    <a:pt x="143" y="25"/>
                    <a:pt x="135" y="36"/>
                    <a:pt x="132" y="44"/>
                  </a:cubicBezTo>
                  <a:cubicBezTo>
                    <a:pt x="127" y="58"/>
                    <a:pt x="125" y="64"/>
                    <a:pt x="111" y="68"/>
                  </a:cubicBezTo>
                  <a:cubicBezTo>
                    <a:pt x="90" y="73"/>
                    <a:pt x="69" y="81"/>
                    <a:pt x="55" y="60"/>
                  </a:cubicBezTo>
                  <a:cubicBezTo>
                    <a:pt x="51" y="54"/>
                    <a:pt x="50" y="47"/>
                    <a:pt x="38" y="47"/>
                  </a:cubicBezTo>
                  <a:cubicBezTo>
                    <a:pt x="37" y="47"/>
                    <a:pt x="35" y="47"/>
                    <a:pt x="34" y="47"/>
                  </a:cubicBezTo>
                  <a:cubicBezTo>
                    <a:pt x="31" y="47"/>
                    <a:pt x="25" y="46"/>
                    <a:pt x="24" y="4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6">
            <a:extLst>
              <a:ext uri="{FF2B5EF4-FFF2-40B4-BE49-F238E27FC236}">
                <a16:creationId xmlns:a16="http://schemas.microsoft.com/office/drawing/2014/main" id="{9152330D-AD42-4124-BE28-FEB3C9217CDF}"/>
              </a:ext>
            </a:extLst>
          </p:cNvPr>
          <p:cNvGrpSpPr>
            <a:grpSpLocks/>
          </p:cNvGrpSpPr>
          <p:nvPr/>
        </p:nvGrpSpPr>
        <p:grpSpPr bwMode="auto">
          <a:xfrm>
            <a:off x="8389938" y="4640263"/>
            <a:ext cx="884237" cy="292100"/>
            <a:chOff x="4325" y="3115"/>
            <a:chExt cx="557" cy="184"/>
          </a:xfrm>
        </p:grpSpPr>
        <p:sp>
          <p:nvSpPr>
            <p:cNvPr id="31455" name="Freeform 17">
              <a:extLst>
                <a:ext uri="{FF2B5EF4-FFF2-40B4-BE49-F238E27FC236}">
                  <a16:creationId xmlns:a16="http://schemas.microsoft.com/office/drawing/2014/main" id="{249643CD-CCCA-4053-9039-8567D8BF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222"/>
              <a:ext cx="104" cy="77"/>
            </a:xfrm>
            <a:custGeom>
              <a:avLst/>
              <a:gdLst>
                <a:gd name="T0" fmla="*/ 40 w 44"/>
                <a:gd name="T1" fmla="*/ 315 h 33"/>
                <a:gd name="T2" fmla="*/ 0 w 44"/>
                <a:gd name="T3" fmla="*/ 380 h 33"/>
                <a:gd name="T4" fmla="*/ 66 w 44"/>
                <a:gd name="T5" fmla="*/ 420 h 33"/>
                <a:gd name="T6" fmla="*/ 463 w 44"/>
                <a:gd name="T7" fmla="*/ 201 h 33"/>
                <a:gd name="T8" fmla="*/ 553 w 44"/>
                <a:gd name="T9" fmla="*/ 142 h 33"/>
                <a:gd name="T10" fmla="*/ 581 w 44"/>
                <a:gd name="T11" fmla="*/ 28 h 33"/>
                <a:gd name="T12" fmla="*/ 581 w 44"/>
                <a:gd name="T13" fmla="*/ 0 h 33"/>
                <a:gd name="T14" fmla="*/ 397 w 44"/>
                <a:gd name="T15" fmla="*/ 114 h 33"/>
                <a:gd name="T16" fmla="*/ 40 w 44"/>
                <a:gd name="T17" fmla="*/ 31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3">
                  <a:moveTo>
                    <a:pt x="3" y="25"/>
                  </a:moveTo>
                  <a:cubicBezTo>
                    <a:pt x="1" y="25"/>
                    <a:pt x="0" y="28"/>
                    <a:pt x="0" y="30"/>
                  </a:cubicBezTo>
                  <a:cubicBezTo>
                    <a:pt x="1" y="32"/>
                    <a:pt x="3" y="33"/>
                    <a:pt x="5" y="33"/>
                  </a:cubicBezTo>
                  <a:cubicBezTo>
                    <a:pt x="16" y="30"/>
                    <a:pt x="26" y="23"/>
                    <a:pt x="35" y="16"/>
                  </a:cubicBezTo>
                  <a:cubicBezTo>
                    <a:pt x="38" y="14"/>
                    <a:pt x="40" y="12"/>
                    <a:pt x="42" y="11"/>
                  </a:cubicBezTo>
                  <a:cubicBezTo>
                    <a:pt x="43" y="8"/>
                    <a:pt x="43" y="5"/>
                    <a:pt x="44" y="2"/>
                  </a:cubicBezTo>
                  <a:cubicBezTo>
                    <a:pt x="44" y="1"/>
                    <a:pt x="44" y="1"/>
                    <a:pt x="44" y="0"/>
                  </a:cubicBezTo>
                  <a:cubicBezTo>
                    <a:pt x="39" y="3"/>
                    <a:pt x="35" y="6"/>
                    <a:pt x="30" y="9"/>
                  </a:cubicBezTo>
                  <a:cubicBezTo>
                    <a:pt x="21" y="16"/>
                    <a:pt x="13" y="23"/>
                    <a:pt x="3" y="25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6" name="Freeform 18">
              <a:extLst>
                <a:ext uri="{FF2B5EF4-FFF2-40B4-BE49-F238E27FC236}">
                  <a16:creationId xmlns:a16="http://schemas.microsoft.com/office/drawing/2014/main" id="{6821CE74-DB8C-479F-9252-8A3B08653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115"/>
              <a:ext cx="290" cy="184"/>
            </a:xfrm>
            <a:custGeom>
              <a:avLst/>
              <a:gdLst>
                <a:gd name="T0" fmla="*/ 1441 w 123"/>
                <a:gd name="T1" fmla="*/ 78 h 78"/>
                <a:gd name="T2" fmla="*/ 1011 w 123"/>
                <a:gd name="T3" fmla="*/ 94 h 78"/>
                <a:gd name="T4" fmla="*/ 839 w 123"/>
                <a:gd name="T5" fmla="*/ 316 h 78"/>
                <a:gd name="T6" fmla="*/ 724 w 123"/>
                <a:gd name="T7" fmla="*/ 512 h 78"/>
                <a:gd name="T8" fmla="*/ 684 w 123"/>
                <a:gd name="T9" fmla="*/ 524 h 78"/>
                <a:gd name="T10" fmla="*/ 578 w 123"/>
                <a:gd name="T11" fmla="*/ 590 h 78"/>
                <a:gd name="T12" fmla="*/ 394 w 123"/>
                <a:gd name="T13" fmla="*/ 708 h 78"/>
                <a:gd name="T14" fmla="*/ 40 w 123"/>
                <a:gd name="T15" fmla="*/ 918 h 78"/>
                <a:gd name="T16" fmla="*/ 0 w 123"/>
                <a:gd name="T17" fmla="*/ 986 h 78"/>
                <a:gd name="T18" fmla="*/ 66 w 123"/>
                <a:gd name="T19" fmla="*/ 1024 h 78"/>
                <a:gd name="T20" fmla="*/ 462 w 123"/>
                <a:gd name="T21" fmla="*/ 802 h 78"/>
                <a:gd name="T22" fmla="*/ 549 w 123"/>
                <a:gd name="T23" fmla="*/ 734 h 78"/>
                <a:gd name="T24" fmla="*/ 684 w 123"/>
                <a:gd name="T25" fmla="*/ 646 h 78"/>
                <a:gd name="T26" fmla="*/ 839 w 123"/>
                <a:gd name="T27" fmla="*/ 590 h 78"/>
                <a:gd name="T28" fmla="*/ 889 w 123"/>
                <a:gd name="T29" fmla="*/ 590 h 78"/>
                <a:gd name="T30" fmla="*/ 917 w 123"/>
                <a:gd name="T31" fmla="*/ 618 h 78"/>
                <a:gd name="T32" fmla="*/ 1011 w 123"/>
                <a:gd name="T33" fmla="*/ 646 h 78"/>
                <a:gd name="T34" fmla="*/ 1035 w 123"/>
                <a:gd name="T35" fmla="*/ 656 h 78"/>
                <a:gd name="T36" fmla="*/ 1035 w 123"/>
                <a:gd name="T37" fmla="*/ 656 h 78"/>
                <a:gd name="T38" fmla="*/ 1052 w 123"/>
                <a:gd name="T39" fmla="*/ 696 h 78"/>
                <a:gd name="T40" fmla="*/ 1052 w 123"/>
                <a:gd name="T41" fmla="*/ 745 h 78"/>
                <a:gd name="T42" fmla="*/ 1035 w 123"/>
                <a:gd name="T43" fmla="*/ 811 h 78"/>
                <a:gd name="T44" fmla="*/ 1023 w 123"/>
                <a:gd name="T45" fmla="*/ 908 h 78"/>
                <a:gd name="T46" fmla="*/ 1061 w 123"/>
                <a:gd name="T47" fmla="*/ 974 h 78"/>
                <a:gd name="T48" fmla="*/ 1129 w 123"/>
                <a:gd name="T49" fmla="*/ 918 h 78"/>
                <a:gd name="T50" fmla="*/ 1139 w 123"/>
                <a:gd name="T51" fmla="*/ 840 h 78"/>
                <a:gd name="T52" fmla="*/ 1151 w 123"/>
                <a:gd name="T53" fmla="*/ 762 h 78"/>
                <a:gd name="T54" fmla="*/ 1217 w 123"/>
                <a:gd name="T55" fmla="*/ 684 h 78"/>
                <a:gd name="T56" fmla="*/ 1417 w 123"/>
                <a:gd name="T57" fmla="*/ 656 h 78"/>
                <a:gd name="T58" fmla="*/ 1613 w 123"/>
                <a:gd name="T59" fmla="*/ 646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3" h="78">
                  <a:moveTo>
                    <a:pt x="110" y="6"/>
                  </a:moveTo>
                  <a:cubicBezTo>
                    <a:pt x="100" y="0"/>
                    <a:pt x="88" y="3"/>
                    <a:pt x="77" y="7"/>
                  </a:cubicBezTo>
                  <a:cubicBezTo>
                    <a:pt x="70" y="11"/>
                    <a:pt x="65" y="17"/>
                    <a:pt x="64" y="24"/>
                  </a:cubicBezTo>
                  <a:cubicBezTo>
                    <a:pt x="62" y="29"/>
                    <a:pt x="60" y="37"/>
                    <a:pt x="55" y="39"/>
                  </a:cubicBezTo>
                  <a:cubicBezTo>
                    <a:pt x="54" y="40"/>
                    <a:pt x="53" y="40"/>
                    <a:pt x="52" y="40"/>
                  </a:cubicBezTo>
                  <a:cubicBezTo>
                    <a:pt x="49" y="42"/>
                    <a:pt x="46" y="43"/>
                    <a:pt x="44" y="45"/>
                  </a:cubicBezTo>
                  <a:cubicBezTo>
                    <a:pt x="39" y="48"/>
                    <a:pt x="35" y="51"/>
                    <a:pt x="30" y="54"/>
                  </a:cubicBezTo>
                  <a:cubicBezTo>
                    <a:pt x="21" y="61"/>
                    <a:pt x="13" y="68"/>
                    <a:pt x="3" y="70"/>
                  </a:cubicBezTo>
                  <a:cubicBezTo>
                    <a:pt x="1" y="70"/>
                    <a:pt x="0" y="73"/>
                    <a:pt x="0" y="75"/>
                  </a:cubicBezTo>
                  <a:cubicBezTo>
                    <a:pt x="1" y="77"/>
                    <a:pt x="3" y="78"/>
                    <a:pt x="5" y="78"/>
                  </a:cubicBezTo>
                  <a:cubicBezTo>
                    <a:pt x="16" y="75"/>
                    <a:pt x="26" y="68"/>
                    <a:pt x="35" y="61"/>
                  </a:cubicBezTo>
                  <a:cubicBezTo>
                    <a:pt x="38" y="59"/>
                    <a:pt x="40" y="57"/>
                    <a:pt x="42" y="56"/>
                  </a:cubicBezTo>
                  <a:cubicBezTo>
                    <a:pt x="45" y="53"/>
                    <a:pt x="51" y="50"/>
                    <a:pt x="52" y="49"/>
                  </a:cubicBezTo>
                  <a:cubicBezTo>
                    <a:pt x="56" y="47"/>
                    <a:pt x="60" y="46"/>
                    <a:pt x="64" y="45"/>
                  </a:cubicBezTo>
                  <a:cubicBezTo>
                    <a:pt x="65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2" y="48"/>
                    <a:pt x="75" y="49"/>
                    <a:pt x="77" y="49"/>
                  </a:cubicBezTo>
                  <a:cubicBezTo>
                    <a:pt x="78" y="50"/>
                    <a:pt x="78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51"/>
                    <a:pt x="80" y="52"/>
                    <a:pt x="80" y="53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2"/>
                    <a:pt x="79" y="73"/>
                    <a:pt x="81" y="74"/>
                  </a:cubicBezTo>
                  <a:cubicBezTo>
                    <a:pt x="83" y="74"/>
                    <a:pt x="85" y="72"/>
                    <a:pt x="86" y="70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92" y="52"/>
                    <a:pt x="93" y="52"/>
                  </a:cubicBezTo>
                  <a:cubicBezTo>
                    <a:pt x="99" y="52"/>
                    <a:pt x="104" y="51"/>
                    <a:pt x="108" y="50"/>
                  </a:cubicBezTo>
                  <a:cubicBezTo>
                    <a:pt x="112" y="48"/>
                    <a:pt x="117" y="48"/>
                    <a:pt x="123" y="49"/>
                  </a:cubicBezTo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7" name="Oval 19">
              <a:extLst>
                <a:ext uri="{FF2B5EF4-FFF2-40B4-BE49-F238E27FC236}">
                  <a16:creationId xmlns:a16="http://schemas.microsoft.com/office/drawing/2014/main" id="{389BCDFC-B8BC-4C71-A78B-58ADB97E8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3155"/>
              <a:ext cx="56" cy="55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8" name="Freeform 20">
              <a:extLst>
                <a:ext uri="{FF2B5EF4-FFF2-40B4-BE49-F238E27FC236}">
                  <a16:creationId xmlns:a16="http://schemas.microsoft.com/office/drawing/2014/main" id="{A9765421-11B0-4F76-AD01-6D8A560B5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3163"/>
              <a:ext cx="47" cy="44"/>
            </a:xfrm>
            <a:custGeom>
              <a:avLst/>
              <a:gdLst>
                <a:gd name="T0" fmla="*/ 209 w 20"/>
                <a:gd name="T1" fmla="*/ 0 h 19"/>
                <a:gd name="T2" fmla="*/ 233 w 20"/>
                <a:gd name="T3" fmla="*/ 86 h 19"/>
                <a:gd name="T4" fmla="*/ 89 w 20"/>
                <a:gd name="T5" fmla="*/ 225 h 19"/>
                <a:gd name="T6" fmla="*/ 0 w 20"/>
                <a:gd name="T7" fmla="*/ 188 h 19"/>
                <a:gd name="T8" fmla="*/ 115 w 20"/>
                <a:gd name="T9" fmla="*/ 236 h 19"/>
                <a:gd name="T10" fmla="*/ 259 w 20"/>
                <a:gd name="T11" fmla="*/ 102 h 19"/>
                <a:gd name="T12" fmla="*/ 209 w 20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9">
                  <a:moveTo>
                    <a:pt x="16" y="0"/>
                  </a:moveTo>
                  <a:cubicBezTo>
                    <a:pt x="17" y="2"/>
                    <a:pt x="18" y="4"/>
                    <a:pt x="18" y="7"/>
                  </a:cubicBezTo>
                  <a:cubicBezTo>
                    <a:pt x="18" y="13"/>
                    <a:pt x="13" y="18"/>
                    <a:pt x="7" y="18"/>
                  </a:cubicBezTo>
                  <a:cubicBezTo>
                    <a:pt x="5" y="18"/>
                    <a:pt x="2" y="17"/>
                    <a:pt x="0" y="15"/>
                  </a:cubicBezTo>
                  <a:cubicBezTo>
                    <a:pt x="2" y="18"/>
                    <a:pt x="5" y="19"/>
                    <a:pt x="9" y="19"/>
                  </a:cubicBezTo>
                  <a:cubicBezTo>
                    <a:pt x="15" y="19"/>
                    <a:pt x="20" y="14"/>
                    <a:pt x="20" y="8"/>
                  </a:cubicBezTo>
                  <a:cubicBezTo>
                    <a:pt x="20" y="5"/>
                    <a:pt x="18" y="2"/>
                    <a:pt x="16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9" name="Freeform 21">
              <a:extLst>
                <a:ext uri="{FF2B5EF4-FFF2-40B4-BE49-F238E27FC236}">
                  <a16:creationId xmlns:a16="http://schemas.microsoft.com/office/drawing/2014/main" id="{819CFEE7-C7F8-4640-84B2-F4717B7E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158"/>
              <a:ext cx="42" cy="45"/>
            </a:xfrm>
            <a:custGeom>
              <a:avLst/>
              <a:gdLst>
                <a:gd name="T0" fmla="*/ 28 w 18"/>
                <a:gd name="T1" fmla="*/ 147 h 19"/>
                <a:gd name="T2" fmla="*/ 152 w 18"/>
                <a:gd name="T3" fmla="*/ 12 h 19"/>
                <a:gd name="T4" fmla="*/ 229 w 18"/>
                <a:gd name="T5" fmla="*/ 40 h 19"/>
                <a:gd name="T6" fmla="*/ 142 w 18"/>
                <a:gd name="T7" fmla="*/ 0 h 19"/>
                <a:gd name="T8" fmla="*/ 0 w 18"/>
                <a:gd name="T9" fmla="*/ 135 h 19"/>
                <a:gd name="T10" fmla="*/ 65 w 18"/>
                <a:gd name="T11" fmla="*/ 253 h 19"/>
                <a:gd name="T12" fmla="*/ 28 w 18"/>
                <a:gd name="T13" fmla="*/ 1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9">
                  <a:moveTo>
                    <a:pt x="2" y="11"/>
                  </a:moveTo>
                  <a:cubicBezTo>
                    <a:pt x="2" y="6"/>
                    <a:pt x="6" y="1"/>
                    <a:pt x="12" y="1"/>
                  </a:cubicBezTo>
                  <a:cubicBezTo>
                    <a:pt x="14" y="1"/>
                    <a:pt x="16" y="1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4"/>
                    <a:pt x="2" y="17"/>
                    <a:pt x="5" y="19"/>
                  </a:cubicBezTo>
                  <a:cubicBezTo>
                    <a:pt x="3" y="17"/>
                    <a:pt x="2" y="14"/>
                    <a:pt x="2" y="11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0" name="Oval 22">
              <a:extLst>
                <a:ext uri="{FF2B5EF4-FFF2-40B4-BE49-F238E27FC236}">
                  <a16:creationId xmlns:a16="http://schemas.microsoft.com/office/drawing/2014/main" id="{3F0048CA-165F-42C9-A2E5-EFA36398A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315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1" name="Oval 23">
              <a:extLst>
                <a:ext uri="{FF2B5EF4-FFF2-40B4-BE49-F238E27FC236}">
                  <a16:creationId xmlns:a16="http://schemas.microsoft.com/office/drawing/2014/main" id="{36B756B9-3E50-4B48-A091-1AFF7DCA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315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2" name="Oval 24">
              <a:extLst>
                <a:ext uri="{FF2B5EF4-FFF2-40B4-BE49-F238E27FC236}">
                  <a16:creationId xmlns:a16="http://schemas.microsoft.com/office/drawing/2014/main" id="{B3BE111A-B69A-490D-9F0B-6DD346B16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315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3" name="Freeform 25">
              <a:extLst>
                <a:ext uri="{FF2B5EF4-FFF2-40B4-BE49-F238E27FC236}">
                  <a16:creationId xmlns:a16="http://schemas.microsoft.com/office/drawing/2014/main" id="{F712B39A-59D7-4620-8895-5403759B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125"/>
              <a:ext cx="68" cy="56"/>
            </a:xfrm>
            <a:custGeom>
              <a:avLst/>
              <a:gdLst>
                <a:gd name="T0" fmla="*/ 0 w 29"/>
                <a:gd name="T1" fmla="*/ 306 h 24"/>
                <a:gd name="T2" fmla="*/ 115 w 29"/>
                <a:gd name="T3" fmla="*/ 114 h 24"/>
                <a:gd name="T4" fmla="*/ 373 w 29"/>
                <a:gd name="T5" fmla="*/ 86 h 24"/>
                <a:gd name="T6" fmla="*/ 28 w 29"/>
                <a:gd name="T7" fmla="*/ 27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2" y="17"/>
                    <a:pt x="2" y="13"/>
                    <a:pt x="9" y="9"/>
                  </a:cubicBezTo>
                  <a:cubicBezTo>
                    <a:pt x="15" y="5"/>
                    <a:pt x="23" y="1"/>
                    <a:pt x="29" y="7"/>
                  </a:cubicBezTo>
                  <a:cubicBezTo>
                    <a:pt x="17" y="0"/>
                    <a:pt x="7" y="15"/>
                    <a:pt x="2" y="22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4" name="Freeform 26">
              <a:extLst>
                <a:ext uri="{FF2B5EF4-FFF2-40B4-BE49-F238E27FC236}">
                  <a16:creationId xmlns:a16="http://schemas.microsoft.com/office/drawing/2014/main" id="{0A221862-07E0-4384-8A77-9945B0B25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181"/>
              <a:ext cx="47" cy="57"/>
            </a:xfrm>
            <a:custGeom>
              <a:avLst/>
              <a:gdLst>
                <a:gd name="T0" fmla="*/ 0 w 20"/>
                <a:gd name="T1" fmla="*/ 242 h 24"/>
                <a:gd name="T2" fmla="*/ 249 w 20"/>
                <a:gd name="T3" fmla="*/ 0 h 24"/>
                <a:gd name="T4" fmla="*/ 233 w 20"/>
                <a:gd name="T5" fmla="*/ 204 h 24"/>
                <a:gd name="T6" fmla="*/ 66 w 20"/>
                <a:gd name="T7" fmla="*/ 28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0" y="18"/>
                  </a:moveTo>
                  <a:cubicBezTo>
                    <a:pt x="11" y="24"/>
                    <a:pt x="16" y="7"/>
                    <a:pt x="19" y="0"/>
                  </a:cubicBezTo>
                  <a:cubicBezTo>
                    <a:pt x="19" y="5"/>
                    <a:pt x="20" y="11"/>
                    <a:pt x="18" y="15"/>
                  </a:cubicBezTo>
                  <a:cubicBezTo>
                    <a:pt x="16" y="22"/>
                    <a:pt x="10" y="17"/>
                    <a:pt x="5" y="21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5" name="Freeform 27">
              <a:extLst>
                <a:ext uri="{FF2B5EF4-FFF2-40B4-BE49-F238E27FC236}">
                  <a16:creationId xmlns:a16="http://schemas.microsoft.com/office/drawing/2014/main" id="{265492D4-8D1B-4EF2-AC20-F0BEA2A44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3207"/>
              <a:ext cx="69" cy="45"/>
            </a:xfrm>
            <a:custGeom>
              <a:avLst/>
              <a:gdLst>
                <a:gd name="T0" fmla="*/ 29 w 29"/>
                <a:gd name="T1" fmla="*/ 107 h 19"/>
                <a:gd name="T2" fmla="*/ 107 w 29"/>
                <a:gd name="T3" fmla="*/ 253 h 19"/>
                <a:gd name="T4" fmla="*/ 226 w 29"/>
                <a:gd name="T5" fmla="*/ 118 h 19"/>
                <a:gd name="T6" fmla="*/ 378 w 29"/>
                <a:gd name="T7" fmla="*/ 0 h 19"/>
                <a:gd name="T8" fmla="*/ 214 w 29"/>
                <a:gd name="T9" fmla="*/ 66 h 19"/>
                <a:gd name="T10" fmla="*/ 0 w 29"/>
                <a:gd name="T11" fmla="*/ 6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9">
                  <a:moveTo>
                    <a:pt x="2" y="8"/>
                  </a:moveTo>
                  <a:cubicBezTo>
                    <a:pt x="9" y="9"/>
                    <a:pt x="9" y="12"/>
                    <a:pt x="8" y="19"/>
                  </a:cubicBezTo>
                  <a:cubicBezTo>
                    <a:pt x="11" y="14"/>
                    <a:pt x="12" y="12"/>
                    <a:pt x="17" y="9"/>
                  </a:cubicBezTo>
                  <a:cubicBezTo>
                    <a:pt x="22" y="7"/>
                    <a:pt x="29" y="6"/>
                    <a:pt x="28" y="0"/>
                  </a:cubicBezTo>
                  <a:cubicBezTo>
                    <a:pt x="24" y="2"/>
                    <a:pt x="21" y="4"/>
                    <a:pt x="16" y="5"/>
                  </a:cubicBezTo>
                  <a:cubicBezTo>
                    <a:pt x="11" y="6"/>
                    <a:pt x="5" y="4"/>
                    <a:pt x="0" y="5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6" name="Freeform 28">
              <a:extLst>
                <a:ext uri="{FF2B5EF4-FFF2-40B4-BE49-F238E27FC236}">
                  <a16:creationId xmlns:a16="http://schemas.microsoft.com/office/drawing/2014/main" id="{424E8972-CB60-411F-B54C-BE9A307D6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29"/>
              <a:ext cx="297" cy="170"/>
            </a:xfrm>
            <a:custGeom>
              <a:avLst/>
              <a:gdLst>
                <a:gd name="T0" fmla="*/ 172 w 126"/>
                <a:gd name="T1" fmla="*/ 569 h 72"/>
                <a:gd name="T2" fmla="*/ 299 w 126"/>
                <a:gd name="T3" fmla="*/ 590 h 72"/>
                <a:gd name="T4" fmla="*/ 368 w 126"/>
                <a:gd name="T5" fmla="*/ 607 h 72"/>
                <a:gd name="T6" fmla="*/ 578 w 126"/>
                <a:gd name="T7" fmla="*/ 630 h 72"/>
                <a:gd name="T8" fmla="*/ 733 w 126"/>
                <a:gd name="T9" fmla="*/ 647 h 72"/>
                <a:gd name="T10" fmla="*/ 1051 w 126"/>
                <a:gd name="T11" fmla="*/ 659 h 72"/>
                <a:gd name="T12" fmla="*/ 1362 w 126"/>
                <a:gd name="T13" fmla="*/ 713 h 72"/>
                <a:gd name="T14" fmla="*/ 1544 w 126"/>
                <a:gd name="T15" fmla="*/ 897 h 72"/>
                <a:gd name="T16" fmla="*/ 1612 w 126"/>
                <a:gd name="T17" fmla="*/ 937 h 72"/>
                <a:gd name="T18" fmla="*/ 1638 w 126"/>
                <a:gd name="T19" fmla="*/ 869 h 72"/>
                <a:gd name="T20" fmla="*/ 1294 w 126"/>
                <a:gd name="T21" fmla="*/ 581 h 72"/>
                <a:gd name="T22" fmla="*/ 1101 w 126"/>
                <a:gd name="T23" fmla="*/ 553 h 72"/>
                <a:gd name="T24" fmla="*/ 1101 w 126"/>
                <a:gd name="T25" fmla="*/ 553 h 72"/>
                <a:gd name="T26" fmla="*/ 721 w 126"/>
                <a:gd name="T27" fmla="*/ 541 h 72"/>
                <a:gd name="T28" fmla="*/ 578 w 126"/>
                <a:gd name="T29" fmla="*/ 524 h 72"/>
                <a:gd name="T30" fmla="*/ 377 w 126"/>
                <a:gd name="T31" fmla="*/ 503 h 72"/>
                <a:gd name="T32" fmla="*/ 328 w 126"/>
                <a:gd name="T33" fmla="*/ 484 h 72"/>
                <a:gd name="T34" fmla="*/ 222 w 126"/>
                <a:gd name="T35" fmla="*/ 475 h 72"/>
                <a:gd name="T36" fmla="*/ 156 w 126"/>
                <a:gd name="T37" fmla="*/ 368 h 72"/>
                <a:gd name="T38" fmla="*/ 134 w 126"/>
                <a:gd name="T39" fmla="*/ 156 h 72"/>
                <a:gd name="T40" fmla="*/ 0 w 126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72">
                  <a:moveTo>
                    <a:pt x="13" y="43"/>
                  </a:moveTo>
                  <a:cubicBezTo>
                    <a:pt x="17" y="44"/>
                    <a:pt x="20" y="45"/>
                    <a:pt x="23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3" y="47"/>
                    <a:pt x="39" y="48"/>
                    <a:pt x="44" y="48"/>
                  </a:cubicBezTo>
                  <a:cubicBezTo>
                    <a:pt x="48" y="48"/>
                    <a:pt x="56" y="49"/>
                    <a:pt x="56" y="49"/>
                  </a:cubicBezTo>
                  <a:cubicBezTo>
                    <a:pt x="63" y="50"/>
                    <a:pt x="72" y="50"/>
                    <a:pt x="80" y="50"/>
                  </a:cubicBezTo>
                  <a:cubicBezTo>
                    <a:pt x="87" y="50"/>
                    <a:pt x="96" y="51"/>
                    <a:pt x="104" y="54"/>
                  </a:cubicBezTo>
                  <a:cubicBezTo>
                    <a:pt x="110" y="57"/>
                    <a:pt x="115" y="61"/>
                    <a:pt x="118" y="68"/>
                  </a:cubicBezTo>
                  <a:cubicBezTo>
                    <a:pt x="118" y="70"/>
                    <a:pt x="121" y="72"/>
                    <a:pt x="123" y="71"/>
                  </a:cubicBezTo>
                  <a:cubicBezTo>
                    <a:pt x="125" y="70"/>
                    <a:pt x="126" y="68"/>
                    <a:pt x="125" y="66"/>
                  </a:cubicBezTo>
                  <a:cubicBezTo>
                    <a:pt x="121" y="54"/>
                    <a:pt x="112" y="47"/>
                    <a:pt x="99" y="44"/>
                  </a:cubicBezTo>
                  <a:cubicBezTo>
                    <a:pt x="93" y="42"/>
                    <a:pt x="91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3" y="42"/>
                    <a:pt x="64" y="42"/>
                    <a:pt x="55" y="41"/>
                  </a:cubicBezTo>
                  <a:cubicBezTo>
                    <a:pt x="52" y="41"/>
                    <a:pt x="48" y="41"/>
                    <a:pt x="44" y="40"/>
                  </a:cubicBezTo>
                  <a:cubicBezTo>
                    <a:pt x="39" y="40"/>
                    <a:pt x="34" y="39"/>
                    <a:pt x="29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2" y="37"/>
                    <a:pt x="20" y="37"/>
                    <a:pt x="17" y="36"/>
                  </a:cubicBezTo>
                  <a:cubicBezTo>
                    <a:pt x="12" y="34"/>
                    <a:pt x="11" y="30"/>
                    <a:pt x="12" y="28"/>
                  </a:cubicBezTo>
                  <a:cubicBezTo>
                    <a:pt x="13" y="23"/>
                    <a:pt x="13" y="17"/>
                    <a:pt x="10" y="12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7" name="Freeform 29">
              <a:extLst>
                <a:ext uri="{FF2B5EF4-FFF2-40B4-BE49-F238E27FC236}">
                  <a16:creationId xmlns:a16="http://schemas.microsoft.com/office/drawing/2014/main" id="{2D252E32-807C-438D-AD22-FB995908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115"/>
              <a:ext cx="290" cy="184"/>
            </a:xfrm>
            <a:custGeom>
              <a:avLst/>
              <a:gdLst>
                <a:gd name="T0" fmla="*/ 1441 w 123"/>
                <a:gd name="T1" fmla="*/ 78 h 78"/>
                <a:gd name="T2" fmla="*/ 1011 w 123"/>
                <a:gd name="T3" fmla="*/ 94 h 78"/>
                <a:gd name="T4" fmla="*/ 839 w 123"/>
                <a:gd name="T5" fmla="*/ 316 h 78"/>
                <a:gd name="T6" fmla="*/ 724 w 123"/>
                <a:gd name="T7" fmla="*/ 512 h 78"/>
                <a:gd name="T8" fmla="*/ 684 w 123"/>
                <a:gd name="T9" fmla="*/ 524 h 78"/>
                <a:gd name="T10" fmla="*/ 578 w 123"/>
                <a:gd name="T11" fmla="*/ 590 h 78"/>
                <a:gd name="T12" fmla="*/ 394 w 123"/>
                <a:gd name="T13" fmla="*/ 708 h 78"/>
                <a:gd name="T14" fmla="*/ 40 w 123"/>
                <a:gd name="T15" fmla="*/ 918 h 78"/>
                <a:gd name="T16" fmla="*/ 0 w 123"/>
                <a:gd name="T17" fmla="*/ 986 h 78"/>
                <a:gd name="T18" fmla="*/ 66 w 123"/>
                <a:gd name="T19" fmla="*/ 1024 h 78"/>
                <a:gd name="T20" fmla="*/ 462 w 123"/>
                <a:gd name="T21" fmla="*/ 802 h 78"/>
                <a:gd name="T22" fmla="*/ 549 w 123"/>
                <a:gd name="T23" fmla="*/ 734 h 78"/>
                <a:gd name="T24" fmla="*/ 684 w 123"/>
                <a:gd name="T25" fmla="*/ 646 h 78"/>
                <a:gd name="T26" fmla="*/ 839 w 123"/>
                <a:gd name="T27" fmla="*/ 590 h 78"/>
                <a:gd name="T28" fmla="*/ 889 w 123"/>
                <a:gd name="T29" fmla="*/ 590 h 78"/>
                <a:gd name="T30" fmla="*/ 917 w 123"/>
                <a:gd name="T31" fmla="*/ 618 h 78"/>
                <a:gd name="T32" fmla="*/ 1011 w 123"/>
                <a:gd name="T33" fmla="*/ 646 h 78"/>
                <a:gd name="T34" fmla="*/ 1035 w 123"/>
                <a:gd name="T35" fmla="*/ 656 h 78"/>
                <a:gd name="T36" fmla="*/ 1035 w 123"/>
                <a:gd name="T37" fmla="*/ 656 h 78"/>
                <a:gd name="T38" fmla="*/ 1052 w 123"/>
                <a:gd name="T39" fmla="*/ 696 h 78"/>
                <a:gd name="T40" fmla="*/ 1052 w 123"/>
                <a:gd name="T41" fmla="*/ 745 h 78"/>
                <a:gd name="T42" fmla="*/ 1035 w 123"/>
                <a:gd name="T43" fmla="*/ 811 h 78"/>
                <a:gd name="T44" fmla="*/ 1023 w 123"/>
                <a:gd name="T45" fmla="*/ 908 h 78"/>
                <a:gd name="T46" fmla="*/ 1061 w 123"/>
                <a:gd name="T47" fmla="*/ 974 h 78"/>
                <a:gd name="T48" fmla="*/ 1129 w 123"/>
                <a:gd name="T49" fmla="*/ 918 h 78"/>
                <a:gd name="T50" fmla="*/ 1139 w 123"/>
                <a:gd name="T51" fmla="*/ 840 h 78"/>
                <a:gd name="T52" fmla="*/ 1151 w 123"/>
                <a:gd name="T53" fmla="*/ 762 h 78"/>
                <a:gd name="T54" fmla="*/ 1217 w 123"/>
                <a:gd name="T55" fmla="*/ 684 h 78"/>
                <a:gd name="T56" fmla="*/ 1417 w 123"/>
                <a:gd name="T57" fmla="*/ 656 h 78"/>
                <a:gd name="T58" fmla="*/ 1613 w 123"/>
                <a:gd name="T59" fmla="*/ 646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3" h="78">
                  <a:moveTo>
                    <a:pt x="110" y="6"/>
                  </a:moveTo>
                  <a:cubicBezTo>
                    <a:pt x="100" y="0"/>
                    <a:pt x="88" y="3"/>
                    <a:pt x="77" y="7"/>
                  </a:cubicBezTo>
                  <a:cubicBezTo>
                    <a:pt x="70" y="11"/>
                    <a:pt x="65" y="17"/>
                    <a:pt x="64" y="24"/>
                  </a:cubicBezTo>
                  <a:cubicBezTo>
                    <a:pt x="62" y="29"/>
                    <a:pt x="60" y="37"/>
                    <a:pt x="55" y="39"/>
                  </a:cubicBezTo>
                  <a:cubicBezTo>
                    <a:pt x="54" y="40"/>
                    <a:pt x="53" y="40"/>
                    <a:pt x="52" y="40"/>
                  </a:cubicBezTo>
                  <a:cubicBezTo>
                    <a:pt x="49" y="42"/>
                    <a:pt x="46" y="43"/>
                    <a:pt x="44" y="45"/>
                  </a:cubicBezTo>
                  <a:cubicBezTo>
                    <a:pt x="39" y="48"/>
                    <a:pt x="35" y="51"/>
                    <a:pt x="30" y="54"/>
                  </a:cubicBezTo>
                  <a:cubicBezTo>
                    <a:pt x="21" y="61"/>
                    <a:pt x="13" y="68"/>
                    <a:pt x="3" y="70"/>
                  </a:cubicBezTo>
                  <a:cubicBezTo>
                    <a:pt x="1" y="70"/>
                    <a:pt x="0" y="73"/>
                    <a:pt x="0" y="75"/>
                  </a:cubicBezTo>
                  <a:cubicBezTo>
                    <a:pt x="1" y="77"/>
                    <a:pt x="3" y="78"/>
                    <a:pt x="5" y="78"/>
                  </a:cubicBezTo>
                  <a:cubicBezTo>
                    <a:pt x="16" y="75"/>
                    <a:pt x="26" y="68"/>
                    <a:pt x="35" y="61"/>
                  </a:cubicBezTo>
                  <a:cubicBezTo>
                    <a:pt x="38" y="59"/>
                    <a:pt x="40" y="57"/>
                    <a:pt x="42" y="56"/>
                  </a:cubicBezTo>
                  <a:cubicBezTo>
                    <a:pt x="45" y="53"/>
                    <a:pt x="51" y="50"/>
                    <a:pt x="52" y="49"/>
                  </a:cubicBezTo>
                  <a:cubicBezTo>
                    <a:pt x="56" y="47"/>
                    <a:pt x="60" y="46"/>
                    <a:pt x="64" y="45"/>
                  </a:cubicBezTo>
                  <a:cubicBezTo>
                    <a:pt x="65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2" y="48"/>
                    <a:pt x="75" y="49"/>
                    <a:pt x="77" y="49"/>
                  </a:cubicBezTo>
                  <a:cubicBezTo>
                    <a:pt x="78" y="50"/>
                    <a:pt x="78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51"/>
                    <a:pt x="80" y="52"/>
                    <a:pt x="80" y="53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2"/>
                    <a:pt x="79" y="73"/>
                    <a:pt x="81" y="74"/>
                  </a:cubicBezTo>
                  <a:cubicBezTo>
                    <a:pt x="83" y="74"/>
                    <a:pt x="85" y="72"/>
                    <a:pt x="86" y="70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92" y="52"/>
                    <a:pt x="93" y="52"/>
                  </a:cubicBezTo>
                  <a:cubicBezTo>
                    <a:pt x="99" y="52"/>
                    <a:pt x="104" y="51"/>
                    <a:pt x="108" y="50"/>
                  </a:cubicBezTo>
                  <a:cubicBezTo>
                    <a:pt x="112" y="48"/>
                    <a:pt x="117" y="48"/>
                    <a:pt x="123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8" name="Freeform 30">
              <a:extLst>
                <a:ext uri="{FF2B5EF4-FFF2-40B4-BE49-F238E27FC236}">
                  <a16:creationId xmlns:a16="http://schemas.microsoft.com/office/drawing/2014/main" id="{1F3556FD-9452-40E6-B623-91BBC3B1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29"/>
              <a:ext cx="297" cy="170"/>
            </a:xfrm>
            <a:custGeom>
              <a:avLst/>
              <a:gdLst>
                <a:gd name="T0" fmla="*/ 172 w 126"/>
                <a:gd name="T1" fmla="*/ 569 h 72"/>
                <a:gd name="T2" fmla="*/ 299 w 126"/>
                <a:gd name="T3" fmla="*/ 590 h 72"/>
                <a:gd name="T4" fmla="*/ 368 w 126"/>
                <a:gd name="T5" fmla="*/ 607 h 72"/>
                <a:gd name="T6" fmla="*/ 578 w 126"/>
                <a:gd name="T7" fmla="*/ 630 h 72"/>
                <a:gd name="T8" fmla="*/ 733 w 126"/>
                <a:gd name="T9" fmla="*/ 647 h 72"/>
                <a:gd name="T10" fmla="*/ 1051 w 126"/>
                <a:gd name="T11" fmla="*/ 659 h 72"/>
                <a:gd name="T12" fmla="*/ 1362 w 126"/>
                <a:gd name="T13" fmla="*/ 713 h 72"/>
                <a:gd name="T14" fmla="*/ 1544 w 126"/>
                <a:gd name="T15" fmla="*/ 897 h 72"/>
                <a:gd name="T16" fmla="*/ 1612 w 126"/>
                <a:gd name="T17" fmla="*/ 937 h 72"/>
                <a:gd name="T18" fmla="*/ 1638 w 126"/>
                <a:gd name="T19" fmla="*/ 869 h 72"/>
                <a:gd name="T20" fmla="*/ 1294 w 126"/>
                <a:gd name="T21" fmla="*/ 581 h 72"/>
                <a:gd name="T22" fmla="*/ 1101 w 126"/>
                <a:gd name="T23" fmla="*/ 553 h 72"/>
                <a:gd name="T24" fmla="*/ 1101 w 126"/>
                <a:gd name="T25" fmla="*/ 553 h 72"/>
                <a:gd name="T26" fmla="*/ 721 w 126"/>
                <a:gd name="T27" fmla="*/ 541 h 72"/>
                <a:gd name="T28" fmla="*/ 578 w 126"/>
                <a:gd name="T29" fmla="*/ 524 h 72"/>
                <a:gd name="T30" fmla="*/ 377 w 126"/>
                <a:gd name="T31" fmla="*/ 503 h 72"/>
                <a:gd name="T32" fmla="*/ 328 w 126"/>
                <a:gd name="T33" fmla="*/ 484 h 72"/>
                <a:gd name="T34" fmla="*/ 222 w 126"/>
                <a:gd name="T35" fmla="*/ 475 h 72"/>
                <a:gd name="T36" fmla="*/ 156 w 126"/>
                <a:gd name="T37" fmla="*/ 368 h 72"/>
                <a:gd name="T38" fmla="*/ 134 w 126"/>
                <a:gd name="T39" fmla="*/ 156 h 72"/>
                <a:gd name="T40" fmla="*/ 0 w 126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72">
                  <a:moveTo>
                    <a:pt x="13" y="43"/>
                  </a:moveTo>
                  <a:cubicBezTo>
                    <a:pt x="17" y="44"/>
                    <a:pt x="20" y="45"/>
                    <a:pt x="23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3" y="47"/>
                    <a:pt x="39" y="48"/>
                    <a:pt x="44" y="48"/>
                  </a:cubicBezTo>
                  <a:cubicBezTo>
                    <a:pt x="48" y="48"/>
                    <a:pt x="56" y="49"/>
                    <a:pt x="56" y="49"/>
                  </a:cubicBezTo>
                  <a:cubicBezTo>
                    <a:pt x="63" y="50"/>
                    <a:pt x="72" y="50"/>
                    <a:pt x="80" y="50"/>
                  </a:cubicBezTo>
                  <a:cubicBezTo>
                    <a:pt x="87" y="50"/>
                    <a:pt x="96" y="51"/>
                    <a:pt x="104" y="54"/>
                  </a:cubicBezTo>
                  <a:cubicBezTo>
                    <a:pt x="110" y="57"/>
                    <a:pt x="115" y="61"/>
                    <a:pt x="118" y="68"/>
                  </a:cubicBezTo>
                  <a:cubicBezTo>
                    <a:pt x="118" y="70"/>
                    <a:pt x="121" y="72"/>
                    <a:pt x="123" y="71"/>
                  </a:cubicBezTo>
                  <a:cubicBezTo>
                    <a:pt x="125" y="70"/>
                    <a:pt x="126" y="68"/>
                    <a:pt x="125" y="66"/>
                  </a:cubicBezTo>
                  <a:cubicBezTo>
                    <a:pt x="121" y="54"/>
                    <a:pt x="112" y="47"/>
                    <a:pt x="99" y="44"/>
                  </a:cubicBezTo>
                  <a:cubicBezTo>
                    <a:pt x="93" y="42"/>
                    <a:pt x="91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3" y="42"/>
                    <a:pt x="64" y="42"/>
                    <a:pt x="55" y="41"/>
                  </a:cubicBezTo>
                  <a:cubicBezTo>
                    <a:pt x="52" y="41"/>
                    <a:pt x="48" y="41"/>
                    <a:pt x="44" y="40"/>
                  </a:cubicBezTo>
                  <a:cubicBezTo>
                    <a:pt x="39" y="40"/>
                    <a:pt x="34" y="39"/>
                    <a:pt x="29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2" y="37"/>
                    <a:pt x="20" y="37"/>
                    <a:pt x="17" y="36"/>
                  </a:cubicBezTo>
                  <a:cubicBezTo>
                    <a:pt x="12" y="34"/>
                    <a:pt x="11" y="30"/>
                    <a:pt x="12" y="28"/>
                  </a:cubicBezTo>
                  <a:cubicBezTo>
                    <a:pt x="13" y="23"/>
                    <a:pt x="13" y="17"/>
                    <a:pt x="10" y="12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31">
            <a:extLst>
              <a:ext uri="{FF2B5EF4-FFF2-40B4-BE49-F238E27FC236}">
                <a16:creationId xmlns:a16="http://schemas.microsoft.com/office/drawing/2014/main" id="{572B1ED2-87E6-48ED-B596-5DF5D036F50E}"/>
              </a:ext>
            </a:extLst>
          </p:cNvPr>
          <p:cNvGrpSpPr>
            <a:grpSpLocks/>
          </p:cNvGrpSpPr>
          <p:nvPr/>
        </p:nvGrpSpPr>
        <p:grpSpPr bwMode="auto">
          <a:xfrm>
            <a:off x="9571038" y="4667250"/>
            <a:ext cx="569912" cy="269875"/>
            <a:chOff x="5069" y="3132"/>
            <a:chExt cx="359" cy="170"/>
          </a:xfrm>
        </p:grpSpPr>
        <p:sp>
          <p:nvSpPr>
            <p:cNvPr id="31445" name="Freeform 32">
              <a:extLst>
                <a:ext uri="{FF2B5EF4-FFF2-40B4-BE49-F238E27FC236}">
                  <a16:creationId xmlns:a16="http://schemas.microsoft.com/office/drawing/2014/main" id="{4B21F655-F12F-4120-9870-30DBD648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3132"/>
              <a:ext cx="359" cy="170"/>
            </a:xfrm>
            <a:custGeom>
              <a:avLst/>
              <a:gdLst>
                <a:gd name="T0" fmla="*/ 368 w 152"/>
                <a:gd name="T1" fmla="*/ 630 h 72"/>
                <a:gd name="T2" fmla="*/ 328 w 152"/>
                <a:gd name="T3" fmla="*/ 647 h 72"/>
                <a:gd name="T4" fmla="*/ 144 w 152"/>
                <a:gd name="T5" fmla="*/ 815 h 72"/>
                <a:gd name="T6" fmla="*/ 106 w 152"/>
                <a:gd name="T7" fmla="*/ 909 h 72"/>
                <a:gd name="T8" fmla="*/ 40 w 152"/>
                <a:gd name="T9" fmla="*/ 937 h 72"/>
                <a:gd name="T10" fmla="*/ 12 w 152"/>
                <a:gd name="T11" fmla="*/ 852 h 72"/>
                <a:gd name="T12" fmla="*/ 50 w 152"/>
                <a:gd name="T13" fmla="*/ 774 h 72"/>
                <a:gd name="T14" fmla="*/ 302 w 152"/>
                <a:gd name="T15" fmla="*/ 541 h 72"/>
                <a:gd name="T16" fmla="*/ 446 w 152"/>
                <a:gd name="T17" fmla="*/ 524 h 72"/>
                <a:gd name="T18" fmla="*/ 631 w 152"/>
                <a:gd name="T19" fmla="*/ 380 h 72"/>
                <a:gd name="T20" fmla="*/ 697 w 152"/>
                <a:gd name="T21" fmla="*/ 222 h 72"/>
                <a:gd name="T22" fmla="*/ 1094 w 152"/>
                <a:gd name="T23" fmla="*/ 28 h 72"/>
                <a:gd name="T24" fmla="*/ 1528 w 152"/>
                <a:gd name="T25" fmla="*/ 524 h 72"/>
                <a:gd name="T26" fmla="*/ 1578 w 152"/>
                <a:gd name="T27" fmla="*/ 581 h 72"/>
                <a:gd name="T28" fmla="*/ 1778 w 152"/>
                <a:gd name="T29" fmla="*/ 607 h 72"/>
                <a:gd name="T30" fmla="*/ 1963 w 152"/>
                <a:gd name="T31" fmla="*/ 774 h 72"/>
                <a:gd name="T32" fmla="*/ 1991 w 152"/>
                <a:gd name="T33" fmla="*/ 831 h 72"/>
                <a:gd name="T34" fmla="*/ 1975 w 152"/>
                <a:gd name="T35" fmla="*/ 909 h 72"/>
                <a:gd name="T36" fmla="*/ 1897 w 152"/>
                <a:gd name="T37" fmla="*/ 881 h 72"/>
                <a:gd name="T38" fmla="*/ 1868 w 152"/>
                <a:gd name="T39" fmla="*/ 831 h 72"/>
                <a:gd name="T40" fmla="*/ 1741 w 152"/>
                <a:gd name="T41" fmla="*/ 697 h 72"/>
                <a:gd name="T42" fmla="*/ 1578 w 152"/>
                <a:gd name="T43" fmla="*/ 685 h 72"/>
                <a:gd name="T44" fmla="*/ 1450 w 152"/>
                <a:gd name="T45" fmla="*/ 685 h 72"/>
                <a:gd name="T46" fmla="*/ 1344 w 152"/>
                <a:gd name="T47" fmla="*/ 697 h 72"/>
                <a:gd name="T48" fmla="*/ 1306 w 152"/>
                <a:gd name="T49" fmla="*/ 753 h 72"/>
                <a:gd name="T50" fmla="*/ 1316 w 152"/>
                <a:gd name="T51" fmla="*/ 869 h 72"/>
                <a:gd name="T52" fmla="*/ 1266 w 152"/>
                <a:gd name="T53" fmla="*/ 921 h 72"/>
                <a:gd name="T54" fmla="*/ 1212 w 152"/>
                <a:gd name="T55" fmla="*/ 869 h 72"/>
                <a:gd name="T56" fmla="*/ 1188 w 152"/>
                <a:gd name="T57" fmla="*/ 753 h 72"/>
                <a:gd name="T58" fmla="*/ 1131 w 152"/>
                <a:gd name="T59" fmla="*/ 737 h 72"/>
                <a:gd name="T60" fmla="*/ 1082 w 152"/>
                <a:gd name="T61" fmla="*/ 791 h 72"/>
                <a:gd name="T62" fmla="*/ 1053 w 152"/>
                <a:gd name="T63" fmla="*/ 869 h 72"/>
                <a:gd name="T64" fmla="*/ 1016 w 152"/>
                <a:gd name="T65" fmla="*/ 921 h 72"/>
                <a:gd name="T66" fmla="*/ 949 w 152"/>
                <a:gd name="T67" fmla="*/ 881 h 72"/>
                <a:gd name="T68" fmla="*/ 975 w 152"/>
                <a:gd name="T69" fmla="*/ 763 h 72"/>
                <a:gd name="T70" fmla="*/ 938 w 152"/>
                <a:gd name="T71" fmla="*/ 697 h 72"/>
                <a:gd name="T72" fmla="*/ 898 w 152"/>
                <a:gd name="T73" fmla="*/ 685 h 72"/>
                <a:gd name="T74" fmla="*/ 775 w 152"/>
                <a:gd name="T75" fmla="*/ 659 h 72"/>
                <a:gd name="T76" fmla="*/ 737 w 152"/>
                <a:gd name="T77" fmla="*/ 647 h 72"/>
                <a:gd name="T78" fmla="*/ 368 w 152"/>
                <a:gd name="T79" fmla="*/ 630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52" h="72">
                  <a:moveTo>
                    <a:pt x="28" y="48"/>
                  </a:moveTo>
                  <a:cubicBezTo>
                    <a:pt x="27" y="49"/>
                    <a:pt x="26" y="49"/>
                    <a:pt x="25" y="49"/>
                  </a:cubicBezTo>
                  <a:cubicBezTo>
                    <a:pt x="17" y="51"/>
                    <a:pt x="15" y="56"/>
                    <a:pt x="11" y="6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71"/>
                    <a:pt x="5" y="72"/>
                    <a:pt x="3" y="71"/>
                  </a:cubicBezTo>
                  <a:cubicBezTo>
                    <a:pt x="1" y="70"/>
                    <a:pt x="0" y="67"/>
                    <a:pt x="1" y="65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7" y="52"/>
                    <a:pt x="11" y="45"/>
                    <a:pt x="23" y="41"/>
                  </a:cubicBezTo>
                  <a:cubicBezTo>
                    <a:pt x="26" y="40"/>
                    <a:pt x="30" y="40"/>
                    <a:pt x="34" y="40"/>
                  </a:cubicBezTo>
                  <a:cubicBezTo>
                    <a:pt x="40" y="39"/>
                    <a:pt x="44" y="34"/>
                    <a:pt x="48" y="29"/>
                  </a:cubicBezTo>
                  <a:cubicBezTo>
                    <a:pt x="50" y="25"/>
                    <a:pt x="51" y="19"/>
                    <a:pt x="53" y="17"/>
                  </a:cubicBezTo>
                  <a:cubicBezTo>
                    <a:pt x="58" y="10"/>
                    <a:pt x="67" y="4"/>
                    <a:pt x="83" y="2"/>
                  </a:cubicBezTo>
                  <a:cubicBezTo>
                    <a:pt x="112" y="0"/>
                    <a:pt x="124" y="23"/>
                    <a:pt x="116" y="40"/>
                  </a:cubicBezTo>
                  <a:cubicBezTo>
                    <a:pt x="116" y="42"/>
                    <a:pt x="118" y="44"/>
                    <a:pt x="120" y="44"/>
                  </a:cubicBezTo>
                  <a:cubicBezTo>
                    <a:pt x="126" y="44"/>
                    <a:pt x="131" y="45"/>
                    <a:pt x="135" y="46"/>
                  </a:cubicBezTo>
                  <a:cubicBezTo>
                    <a:pt x="144" y="49"/>
                    <a:pt x="146" y="54"/>
                    <a:pt x="149" y="5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2" y="65"/>
                    <a:pt x="152" y="67"/>
                    <a:pt x="150" y="69"/>
                  </a:cubicBezTo>
                  <a:cubicBezTo>
                    <a:pt x="148" y="70"/>
                    <a:pt x="145" y="69"/>
                    <a:pt x="144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9" y="58"/>
                    <a:pt x="138" y="56"/>
                    <a:pt x="132" y="53"/>
                  </a:cubicBezTo>
                  <a:cubicBezTo>
                    <a:pt x="130" y="53"/>
                    <a:pt x="125" y="52"/>
                    <a:pt x="120" y="52"/>
                  </a:cubicBezTo>
                  <a:cubicBezTo>
                    <a:pt x="117" y="52"/>
                    <a:pt x="113" y="52"/>
                    <a:pt x="110" y="52"/>
                  </a:cubicBezTo>
                  <a:cubicBezTo>
                    <a:pt x="108" y="52"/>
                    <a:pt x="103" y="53"/>
                    <a:pt x="102" y="53"/>
                  </a:cubicBezTo>
                  <a:cubicBezTo>
                    <a:pt x="100" y="54"/>
                    <a:pt x="99" y="56"/>
                    <a:pt x="99" y="57"/>
                  </a:cubicBezTo>
                  <a:cubicBezTo>
                    <a:pt x="100" y="60"/>
                    <a:pt x="100" y="63"/>
                    <a:pt x="100" y="66"/>
                  </a:cubicBezTo>
                  <a:cubicBezTo>
                    <a:pt x="100" y="68"/>
                    <a:pt x="98" y="70"/>
                    <a:pt x="96" y="70"/>
                  </a:cubicBezTo>
                  <a:cubicBezTo>
                    <a:pt x="94" y="70"/>
                    <a:pt x="92" y="68"/>
                    <a:pt x="92" y="66"/>
                  </a:cubicBezTo>
                  <a:cubicBezTo>
                    <a:pt x="92" y="63"/>
                    <a:pt x="92" y="58"/>
                    <a:pt x="90" y="57"/>
                  </a:cubicBezTo>
                  <a:cubicBezTo>
                    <a:pt x="89" y="56"/>
                    <a:pt x="88" y="56"/>
                    <a:pt x="86" y="56"/>
                  </a:cubicBezTo>
                  <a:cubicBezTo>
                    <a:pt x="85" y="56"/>
                    <a:pt x="83" y="58"/>
                    <a:pt x="82" y="60"/>
                  </a:cubicBezTo>
                  <a:cubicBezTo>
                    <a:pt x="80" y="62"/>
                    <a:pt x="80" y="64"/>
                    <a:pt x="80" y="66"/>
                  </a:cubicBezTo>
                  <a:cubicBezTo>
                    <a:pt x="80" y="68"/>
                    <a:pt x="79" y="70"/>
                    <a:pt x="77" y="70"/>
                  </a:cubicBezTo>
                  <a:cubicBezTo>
                    <a:pt x="74" y="71"/>
                    <a:pt x="72" y="69"/>
                    <a:pt x="72" y="67"/>
                  </a:cubicBezTo>
                  <a:cubicBezTo>
                    <a:pt x="71" y="64"/>
                    <a:pt x="72" y="61"/>
                    <a:pt x="74" y="58"/>
                  </a:cubicBezTo>
                  <a:cubicBezTo>
                    <a:pt x="74" y="57"/>
                    <a:pt x="73" y="54"/>
                    <a:pt x="71" y="53"/>
                  </a:cubicBezTo>
                  <a:cubicBezTo>
                    <a:pt x="70" y="53"/>
                    <a:pt x="69" y="53"/>
                    <a:pt x="68" y="52"/>
                  </a:cubicBezTo>
                  <a:cubicBezTo>
                    <a:pt x="66" y="51"/>
                    <a:pt x="61" y="50"/>
                    <a:pt x="59" y="50"/>
                  </a:cubicBezTo>
                  <a:cubicBezTo>
                    <a:pt x="58" y="49"/>
                    <a:pt x="57" y="49"/>
                    <a:pt x="56" y="49"/>
                  </a:cubicBezTo>
                  <a:cubicBezTo>
                    <a:pt x="50" y="48"/>
                    <a:pt x="41" y="47"/>
                    <a:pt x="28" y="48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6" name="Oval 33">
              <a:extLst>
                <a:ext uri="{FF2B5EF4-FFF2-40B4-BE49-F238E27FC236}">
                  <a16:creationId xmlns:a16="http://schemas.microsoft.com/office/drawing/2014/main" id="{250DCFB1-A605-446C-BFDE-1EAADF2C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169"/>
              <a:ext cx="64" cy="64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7" name="Freeform 34">
              <a:extLst>
                <a:ext uri="{FF2B5EF4-FFF2-40B4-BE49-F238E27FC236}">
                  <a16:creationId xmlns:a16="http://schemas.microsoft.com/office/drawing/2014/main" id="{6B0AB5B8-4DBD-4B01-B1B3-556B12D65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3181"/>
              <a:ext cx="47" cy="45"/>
            </a:xfrm>
            <a:custGeom>
              <a:avLst/>
              <a:gdLst>
                <a:gd name="T0" fmla="*/ 209 w 20"/>
                <a:gd name="T1" fmla="*/ 0 h 19"/>
                <a:gd name="T2" fmla="*/ 249 w 20"/>
                <a:gd name="T3" fmla="*/ 95 h 19"/>
                <a:gd name="T4" fmla="*/ 106 w 20"/>
                <a:gd name="T5" fmla="*/ 242 h 19"/>
                <a:gd name="T6" fmla="*/ 0 w 20"/>
                <a:gd name="T7" fmla="*/ 213 h 19"/>
                <a:gd name="T8" fmla="*/ 115 w 20"/>
                <a:gd name="T9" fmla="*/ 253 h 19"/>
                <a:gd name="T10" fmla="*/ 259 w 20"/>
                <a:gd name="T11" fmla="*/ 107 h 19"/>
                <a:gd name="T12" fmla="*/ 209 w 20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9">
                  <a:moveTo>
                    <a:pt x="16" y="0"/>
                  </a:moveTo>
                  <a:cubicBezTo>
                    <a:pt x="18" y="2"/>
                    <a:pt x="19" y="4"/>
                    <a:pt x="19" y="7"/>
                  </a:cubicBezTo>
                  <a:cubicBezTo>
                    <a:pt x="19" y="13"/>
                    <a:pt x="14" y="18"/>
                    <a:pt x="8" y="18"/>
                  </a:cubicBezTo>
                  <a:cubicBezTo>
                    <a:pt x="5" y="18"/>
                    <a:pt x="2" y="17"/>
                    <a:pt x="0" y="16"/>
                  </a:cubicBezTo>
                  <a:cubicBezTo>
                    <a:pt x="3" y="18"/>
                    <a:pt x="6" y="19"/>
                    <a:pt x="9" y="19"/>
                  </a:cubicBezTo>
                  <a:cubicBezTo>
                    <a:pt x="15" y="19"/>
                    <a:pt x="20" y="14"/>
                    <a:pt x="20" y="8"/>
                  </a:cubicBezTo>
                  <a:cubicBezTo>
                    <a:pt x="20" y="5"/>
                    <a:pt x="19" y="2"/>
                    <a:pt x="16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8" name="Freeform 35">
              <a:extLst>
                <a:ext uri="{FF2B5EF4-FFF2-40B4-BE49-F238E27FC236}">
                  <a16:creationId xmlns:a16="http://schemas.microsoft.com/office/drawing/2014/main" id="{5800F43A-E667-45EC-B468-F6D981DE8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174"/>
              <a:ext cx="42" cy="47"/>
            </a:xfrm>
            <a:custGeom>
              <a:avLst/>
              <a:gdLst>
                <a:gd name="T0" fmla="*/ 28 w 18"/>
                <a:gd name="T1" fmla="*/ 155 h 20"/>
                <a:gd name="T2" fmla="*/ 152 w 18"/>
                <a:gd name="T3" fmla="*/ 28 h 20"/>
                <a:gd name="T4" fmla="*/ 229 w 18"/>
                <a:gd name="T5" fmla="*/ 49 h 20"/>
                <a:gd name="T6" fmla="*/ 142 w 18"/>
                <a:gd name="T7" fmla="*/ 0 h 20"/>
                <a:gd name="T8" fmla="*/ 0 w 18"/>
                <a:gd name="T9" fmla="*/ 143 h 20"/>
                <a:gd name="T10" fmla="*/ 65 w 18"/>
                <a:gd name="T11" fmla="*/ 259 h 20"/>
                <a:gd name="T12" fmla="*/ 28 w 18"/>
                <a:gd name="T13" fmla="*/ 15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2"/>
                  </a:moveTo>
                  <a:cubicBezTo>
                    <a:pt x="2" y="7"/>
                    <a:pt x="6" y="2"/>
                    <a:pt x="12" y="2"/>
                  </a:cubicBezTo>
                  <a:cubicBezTo>
                    <a:pt x="15" y="2"/>
                    <a:pt x="17" y="2"/>
                    <a:pt x="18" y="4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5"/>
                    <a:pt x="2" y="18"/>
                    <a:pt x="5" y="20"/>
                  </a:cubicBezTo>
                  <a:cubicBezTo>
                    <a:pt x="3" y="18"/>
                    <a:pt x="2" y="15"/>
                    <a:pt x="2" y="12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9" name="Oval 36">
              <a:extLst>
                <a:ext uri="{FF2B5EF4-FFF2-40B4-BE49-F238E27FC236}">
                  <a16:creationId xmlns:a16="http://schemas.microsoft.com/office/drawing/2014/main" id="{972D546C-7746-4B17-AD6F-ECCC0764E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" y="316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0" name="Oval 37">
              <a:extLst>
                <a:ext uri="{FF2B5EF4-FFF2-40B4-BE49-F238E27FC236}">
                  <a16:creationId xmlns:a16="http://schemas.microsoft.com/office/drawing/2014/main" id="{7422C4EF-A009-452B-B634-B6DDBE1E5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31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1" name="Oval 38">
              <a:extLst>
                <a:ext uri="{FF2B5EF4-FFF2-40B4-BE49-F238E27FC236}">
                  <a16:creationId xmlns:a16="http://schemas.microsoft.com/office/drawing/2014/main" id="{307A2965-EF60-4FAA-A919-215F22174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31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2" name="Freeform 39">
              <a:extLst>
                <a:ext uri="{FF2B5EF4-FFF2-40B4-BE49-F238E27FC236}">
                  <a16:creationId xmlns:a16="http://schemas.microsoft.com/office/drawing/2014/main" id="{150F798B-CB7A-406E-A0D1-59B91B59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3136"/>
              <a:ext cx="85" cy="64"/>
            </a:xfrm>
            <a:custGeom>
              <a:avLst/>
              <a:gdLst>
                <a:gd name="T0" fmla="*/ 40 w 36"/>
                <a:gd name="T1" fmla="*/ 185 h 27"/>
                <a:gd name="T2" fmla="*/ 475 w 36"/>
                <a:gd name="T3" fmla="*/ 66 h 27"/>
                <a:gd name="T4" fmla="*/ 28 w 36"/>
                <a:gd name="T5" fmla="*/ 360 h 27"/>
                <a:gd name="T6" fmla="*/ 28 w 36"/>
                <a:gd name="T7" fmla="*/ 21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7">
                  <a:moveTo>
                    <a:pt x="3" y="14"/>
                  </a:moveTo>
                  <a:cubicBezTo>
                    <a:pt x="12" y="10"/>
                    <a:pt x="26" y="0"/>
                    <a:pt x="36" y="5"/>
                  </a:cubicBezTo>
                  <a:cubicBezTo>
                    <a:pt x="23" y="8"/>
                    <a:pt x="5" y="10"/>
                    <a:pt x="2" y="27"/>
                  </a:cubicBezTo>
                  <a:cubicBezTo>
                    <a:pt x="3" y="24"/>
                    <a:pt x="0" y="18"/>
                    <a:pt x="2" y="16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3" name="Freeform 40">
              <a:extLst>
                <a:ext uri="{FF2B5EF4-FFF2-40B4-BE49-F238E27FC236}">
                  <a16:creationId xmlns:a16="http://schemas.microsoft.com/office/drawing/2014/main" id="{DCF7000B-7365-4B98-ADE5-6DBB0BAD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3165"/>
              <a:ext cx="90" cy="97"/>
            </a:xfrm>
            <a:custGeom>
              <a:avLst/>
              <a:gdLst>
                <a:gd name="T0" fmla="*/ 0 w 38"/>
                <a:gd name="T1" fmla="*/ 476 h 41"/>
                <a:gd name="T2" fmla="*/ 242 w 38"/>
                <a:gd name="T3" fmla="*/ 542 h 41"/>
                <a:gd name="T4" fmla="*/ 320 w 38"/>
                <a:gd name="T5" fmla="*/ 438 h 41"/>
                <a:gd name="T6" fmla="*/ 455 w 38"/>
                <a:gd name="T7" fmla="*/ 357 h 41"/>
                <a:gd name="T8" fmla="*/ 369 w 38"/>
                <a:gd name="T9" fmla="*/ 0 h 41"/>
                <a:gd name="T10" fmla="*/ 410 w 38"/>
                <a:gd name="T11" fmla="*/ 196 h 41"/>
                <a:gd name="T12" fmla="*/ 320 w 38"/>
                <a:gd name="T13" fmla="*/ 303 h 41"/>
                <a:gd name="T14" fmla="*/ 279 w 38"/>
                <a:gd name="T15" fmla="*/ 319 h 41"/>
                <a:gd name="T16" fmla="*/ 242 w 38"/>
                <a:gd name="T17" fmla="*/ 386 h 41"/>
                <a:gd name="T18" fmla="*/ 95 w 38"/>
                <a:gd name="T19" fmla="*/ 42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1">
                  <a:moveTo>
                    <a:pt x="0" y="36"/>
                  </a:moveTo>
                  <a:cubicBezTo>
                    <a:pt x="8" y="37"/>
                    <a:pt x="13" y="34"/>
                    <a:pt x="18" y="41"/>
                  </a:cubicBezTo>
                  <a:cubicBezTo>
                    <a:pt x="20" y="37"/>
                    <a:pt x="19" y="35"/>
                    <a:pt x="24" y="33"/>
                  </a:cubicBezTo>
                  <a:cubicBezTo>
                    <a:pt x="29" y="31"/>
                    <a:pt x="31" y="32"/>
                    <a:pt x="34" y="27"/>
                  </a:cubicBezTo>
                  <a:cubicBezTo>
                    <a:pt x="38" y="18"/>
                    <a:pt x="35" y="5"/>
                    <a:pt x="28" y="0"/>
                  </a:cubicBezTo>
                  <a:cubicBezTo>
                    <a:pt x="31" y="5"/>
                    <a:pt x="33" y="9"/>
                    <a:pt x="31" y="15"/>
                  </a:cubicBezTo>
                  <a:cubicBezTo>
                    <a:pt x="29" y="21"/>
                    <a:pt x="28" y="21"/>
                    <a:pt x="24" y="23"/>
                  </a:cubicBezTo>
                  <a:cubicBezTo>
                    <a:pt x="23" y="24"/>
                    <a:pt x="22" y="23"/>
                    <a:pt x="21" y="24"/>
                  </a:cubicBezTo>
                  <a:cubicBezTo>
                    <a:pt x="19" y="25"/>
                    <a:pt x="20" y="28"/>
                    <a:pt x="18" y="29"/>
                  </a:cubicBezTo>
                  <a:cubicBezTo>
                    <a:pt x="16" y="31"/>
                    <a:pt x="10" y="31"/>
                    <a:pt x="7" y="32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4" name="Freeform 41">
              <a:extLst>
                <a:ext uri="{FF2B5EF4-FFF2-40B4-BE49-F238E27FC236}">
                  <a16:creationId xmlns:a16="http://schemas.microsoft.com/office/drawing/2014/main" id="{057B7167-8F72-468B-9F15-A2A607BB0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3132"/>
              <a:ext cx="359" cy="170"/>
            </a:xfrm>
            <a:custGeom>
              <a:avLst/>
              <a:gdLst>
                <a:gd name="T0" fmla="*/ 368 w 152"/>
                <a:gd name="T1" fmla="*/ 630 h 72"/>
                <a:gd name="T2" fmla="*/ 328 w 152"/>
                <a:gd name="T3" fmla="*/ 647 h 72"/>
                <a:gd name="T4" fmla="*/ 144 w 152"/>
                <a:gd name="T5" fmla="*/ 815 h 72"/>
                <a:gd name="T6" fmla="*/ 106 w 152"/>
                <a:gd name="T7" fmla="*/ 909 h 72"/>
                <a:gd name="T8" fmla="*/ 40 w 152"/>
                <a:gd name="T9" fmla="*/ 937 h 72"/>
                <a:gd name="T10" fmla="*/ 12 w 152"/>
                <a:gd name="T11" fmla="*/ 852 h 72"/>
                <a:gd name="T12" fmla="*/ 50 w 152"/>
                <a:gd name="T13" fmla="*/ 774 h 72"/>
                <a:gd name="T14" fmla="*/ 302 w 152"/>
                <a:gd name="T15" fmla="*/ 541 h 72"/>
                <a:gd name="T16" fmla="*/ 446 w 152"/>
                <a:gd name="T17" fmla="*/ 524 h 72"/>
                <a:gd name="T18" fmla="*/ 631 w 152"/>
                <a:gd name="T19" fmla="*/ 380 h 72"/>
                <a:gd name="T20" fmla="*/ 697 w 152"/>
                <a:gd name="T21" fmla="*/ 222 h 72"/>
                <a:gd name="T22" fmla="*/ 1094 w 152"/>
                <a:gd name="T23" fmla="*/ 28 h 72"/>
                <a:gd name="T24" fmla="*/ 1528 w 152"/>
                <a:gd name="T25" fmla="*/ 524 h 72"/>
                <a:gd name="T26" fmla="*/ 1578 w 152"/>
                <a:gd name="T27" fmla="*/ 581 h 72"/>
                <a:gd name="T28" fmla="*/ 1778 w 152"/>
                <a:gd name="T29" fmla="*/ 607 h 72"/>
                <a:gd name="T30" fmla="*/ 1963 w 152"/>
                <a:gd name="T31" fmla="*/ 774 h 72"/>
                <a:gd name="T32" fmla="*/ 1991 w 152"/>
                <a:gd name="T33" fmla="*/ 831 h 72"/>
                <a:gd name="T34" fmla="*/ 1975 w 152"/>
                <a:gd name="T35" fmla="*/ 909 h 72"/>
                <a:gd name="T36" fmla="*/ 1897 w 152"/>
                <a:gd name="T37" fmla="*/ 881 h 72"/>
                <a:gd name="T38" fmla="*/ 1868 w 152"/>
                <a:gd name="T39" fmla="*/ 831 h 72"/>
                <a:gd name="T40" fmla="*/ 1741 w 152"/>
                <a:gd name="T41" fmla="*/ 697 h 72"/>
                <a:gd name="T42" fmla="*/ 1578 w 152"/>
                <a:gd name="T43" fmla="*/ 685 h 72"/>
                <a:gd name="T44" fmla="*/ 1450 w 152"/>
                <a:gd name="T45" fmla="*/ 685 h 72"/>
                <a:gd name="T46" fmla="*/ 1344 w 152"/>
                <a:gd name="T47" fmla="*/ 697 h 72"/>
                <a:gd name="T48" fmla="*/ 1306 w 152"/>
                <a:gd name="T49" fmla="*/ 753 h 72"/>
                <a:gd name="T50" fmla="*/ 1316 w 152"/>
                <a:gd name="T51" fmla="*/ 869 h 72"/>
                <a:gd name="T52" fmla="*/ 1266 w 152"/>
                <a:gd name="T53" fmla="*/ 921 h 72"/>
                <a:gd name="T54" fmla="*/ 1212 w 152"/>
                <a:gd name="T55" fmla="*/ 869 h 72"/>
                <a:gd name="T56" fmla="*/ 1188 w 152"/>
                <a:gd name="T57" fmla="*/ 753 h 72"/>
                <a:gd name="T58" fmla="*/ 1131 w 152"/>
                <a:gd name="T59" fmla="*/ 737 h 72"/>
                <a:gd name="T60" fmla="*/ 1082 w 152"/>
                <a:gd name="T61" fmla="*/ 791 h 72"/>
                <a:gd name="T62" fmla="*/ 1053 w 152"/>
                <a:gd name="T63" fmla="*/ 869 h 72"/>
                <a:gd name="T64" fmla="*/ 1016 w 152"/>
                <a:gd name="T65" fmla="*/ 921 h 72"/>
                <a:gd name="T66" fmla="*/ 949 w 152"/>
                <a:gd name="T67" fmla="*/ 881 h 72"/>
                <a:gd name="T68" fmla="*/ 975 w 152"/>
                <a:gd name="T69" fmla="*/ 763 h 72"/>
                <a:gd name="T70" fmla="*/ 938 w 152"/>
                <a:gd name="T71" fmla="*/ 697 h 72"/>
                <a:gd name="T72" fmla="*/ 898 w 152"/>
                <a:gd name="T73" fmla="*/ 685 h 72"/>
                <a:gd name="T74" fmla="*/ 775 w 152"/>
                <a:gd name="T75" fmla="*/ 659 h 72"/>
                <a:gd name="T76" fmla="*/ 737 w 152"/>
                <a:gd name="T77" fmla="*/ 647 h 72"/>
                <a:gd name="T78" fmla="*/ 368 w 152"/>
                <a:gd name="T79" fmla="*/ 630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52" h="72">
                  <a:moveTo>
                    <a:pt x="28" y="48"/>
                  </a:moveTo>
                  <a:cubicBezTo>
                    <a:pt x="27" y="49"/>
                    <a:pt x="26" y="49"/>
                    <a:pt x="25" y="49"/>
                  </a:cubicBezTo>
                  <a:cubicBezTo>
                    <a:pt x="17" y="51"/>
                    <a:pt x="15" y="56"/>
                    <a:pt x="11" y="6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71"/>
                    <a:pt x="5" y="72"/>
                    <a:pt x="3" y="71"/>
                  </a:cubicBezTo>
                  <a:cubicBezTo>
                    <a:pt x="1" y="70"/>
                    <a:pt x="0" y="67"/>
                    <a:pt x="1" y="65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7" y="52"/>
                    <a:pt x="11" y="45"/>
                    <a:pt x="23" y="41"/>
                  </a:cubicBezTo>
                  <a:cubicBezTo>
                    <a:pt x="26" y="40"/>
                    <a:pt x="30" y="40"/>
                    <a:pt x="34" y="40"/>
                  </a:cubicBezTo>
                  <a:cubicBezTo>
                    <a:pt x="40" y="39"/>
                    <a:pt x="44" y="34"/>
                    <a:pt x="48" y="29"/>
                  </a:cubicBezTo>
                  <a:cubicBezTo>
                    <a:pt x="50" y="25"/>
                    <a:pt x="51" y="19"/>
                    <a:pt x="53" y="17"/>
                  </a:cubicBezTo>
                  <a:cubicBezTo>
                    <a:pt x="58" y="10"/>
                    <a:pt x="67" y="4"/>
                    <a:pt x="83" y="2"/>
                  </a:cubicBezTo>
                  <a:cubicBezTo>
                    <a:pt x="112" y="0"/>
                    <a:pt x="124" y="23"/>
                    <a:pt x="116" y="40"/>
                  </a:cubicBezTo>
                  <a:cubicBezTo>
                    <a:pt x="116" y="42"/>
                    <a:pt x="118" y="44"/>
                    <a:pt x="120" y="44"/>
                  </a:cubicBezTo>
                  <a:cubicBezTo>
                    <a:pt x="126" y="44"/>
                    <a:pt x="131" y="45"/>
                    <a:pt x="135" y="46"/>
                  </a:cubicBezTo>
                  <a:cubicBezTo>
                    <a:pt x="144" y="49"/>
                    <a:pt x="146" y="54"/>
                    <a:pt x="149" y="5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2" y="65"/>
                    <a:pt x="152" y="67"/>
                    <a:pt x="150" y="69"/>
                  </a:cubicBezTo>
                  <a:cubicBezTo>
                    <a:pt x="148" y="70"/>
                    <a:pt x="145" y="69"/>
                    <a:pt x="144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9" y="58"/>
                    <a:pt x="138" y="56"/>
                    <a:pt x="132" y="53"/>
                  </a:cubicBezTo>
                  <a:cubicBezTo>
                    <a:pt x="130" y="53"/>
                    <a:pt x="125" y="52"/>
                    <a:pt x="120" y="52"/>
                  </a:cubicBezTo>
                  <a:cubicBezTo>
                    <a:pt x="117" y="52"/>
                    <a:pt x="113" y="52"/>
                    <a:pt x="110" y="52"/>
                  </a:cubicBezTo>
                  <a:cubicBezTo>
                    <a:pt x="108" y="52"/>
                    <a:pt x="103" y="53"/>
                    <a:pt x="102" y="53"/>
                  </a:cubicBezTo>
                  <a:cubicBezTo>
                    <a:pt x="100" y="54"/>
                    <a:pt x="99" y="56"/>
                    <a:pt x="99" y="57"/>
                  </a:cubicBezTo>
                  <a:cubicBezTo>
                    <a:pt x="100" y="60"/>
                    <a:pt x="100" y="63"/>
                    <a:pt x="100" y="66"/>
                  </a:cubicBezTo>
                  <a:cubicBezTo>
                    <a:pt x="100" y="68"/>
                    <a:pt x="98" y="70"/>
                    <a:pt x="96" y="70"/>
                  </a:cubicBezTo>
                  <a:cubicBezTo>
                    <a:pt x="94" y="70"/>
                    <a:pt x="92" y="68"/>
                    <a:pt x="92" y="66"/>
                  </a:cubicBezTo>
                  <a:cubicBezTo>
                    <a:pt x="92" y="63"/>
                    <a:pt x="92" y="58"/>
                    <a:pt x="90" y="57"/>
                  </a:cubicBezTo>
                  <a:cubicBezTo>
                    <a:pt x="89" y="56"/>
                    <a:pt x="88" y="56"/>
                    <a:pt x="86" y="56"/>
                  </a:cubicBezTo>
                  <a:cubicBezTo>
                    <a:pt x="85" y="56"/>
                    <a:pt x="83" y="58"/>
                    <a:pt x="82" y="60"/>
                  </a:cubicBezTo>
                  <a:cubicBezTo>
                    <a:pt x="80" y="62"/>
                    <a:pt x="80" y="64"/>
                    <a:pt x="80" y="66"/>
                  </a:cubicBezTo>
                  <a:cubicBezTo>
                    <a:pt x="80" y="68"/>
                    <a:pt x="79" y="70"/>
                    <a:pt x="77" y="70"/>
                  </a:cubicBezTo>
                  <a:cubicBezTo>
                    <a:pt x="74" y="71"/>
                    <a:pt x="72" y="69"/>
                    <a:pt x="72" y="67"/>
                  </a:cubicBezTo>
                  <a:cubicBezTo>
                    <a:pt x="71" y="64"/>
                    <a:pt x="72" y="61"/>
                    <a:pt x="74" y="58"/>
                  </a:cubicBezTo>
                  <a:cubicBezTo>
                    <a:pt x="74" y="57"/>
                    <a:pt x="73" y="54"/>
                    <a:pt x="71" y="53"/>
                  </a:cubicBezTo>
                  <a:cubicBezTo>
                    <a:pt x="70" y="53"/>
                    <a:pt x="69" y="53"/>
                    <a:pt x="68" y="52"/>
                  </a:cubicBezTo>
                  <a:cubicBezTo>
                    <a:pt x="66" y="51"/>
                    <a:pt x="61" y="50"/>
                    <a:pt x="59" y="50"/>
                  </a:cubicBezTo>
                  <a:cubicBezTo>
                    <a:pt x="58" y="49"/>
                    <a:pt x="57" y="49"/>
                    <a:pt x="56" y="49"/>
                  </a:cubicBezTo>
                  <a:cubicBezTo>
                    <a:pt x="50" y="48"/>
                    <a:pt x="41" y="47"/>
                    <a:pt x="28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5" name="Group 42">
            <a:extLst>
              <a:ext uri="{FF2B5EF4-FFF2-40B4-BE49-F238E27FC236}">
                <a16:creationId xmlns:a16="http://schemas.microsoft.com/office/drawing/2014/main" id="{C948D4FB-2174-4A71-8895-B46F8D59C899}"/>
              </a:ext>
            </a:extLst>
          </p:cNvPr>
          <p:cNvGrpSpPr>
            <a:grpSpLocks/>
          </p:cNvGrpSpPr>
          <p:nvPr/>
        </p:nvGrpSpPr>
        <p:grpSpPr bwMode="auto">
          <a:xfrm>
            <a:off x="7437438" y="4651375"/>
            <a:ext cx="649287" cy="292100"/>
            <a:chOff x="3725" y="3122"/>
            <a:chExt cx="409" cy="184"/>
          </a:xfrm>
        </p:grpSpPr>
        <p:sp>
          <p:nvSpPr>
            <p:cNvPr id="31435" name="Freeform 43">
              <a:extLst>
                <a:ext uri="{FF2B5EF4-FFF2-40B4-BE49-F238E27FC236}">
                  <a16:creationId xmlns:a16="http://schemas.microsoft.com/office/drawing/2014/main" id="{1A31F4AF-FAF8-4663-9B2C-1BC537F6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22"/>
              <a:ext cx="409" cy="184"/>
            </a:xfrm>
            <a:custGeom>
              <a:avLst/>
              <a:gdLst>
                <a:gd name="T0" fmla="*/ 144 w 173"/>
                <a:gd name="T1" fmla="*/ 946 h 78"/>
                <a:gd name="T2" fmla="*/ 95 w 173"/>
                <a:gd name="T3" fmla="*/ 995 h 78"/>
                <a:gd name="T4" fmla="*/ 28 w 173"/>
                <a:gd name="T5" fmla="*/ 995 h 78"/>
                <a:gd name="T6" fmla="*/ 12 w 173"/>
                <a:gd name="T7" fmla="*/ 918 h 78"/>
                <a:gd name="T8" fmla="*/ 262 w 173"/>
                <a:gd name="T9" fmla="*/ 745 h 78"/>
                <a:gd name="T10" fmla="*/ 447 w 173"/>
                <a:gd name="T11" fmla="*/ 724 h 78"/>
                <a:gd name="T12" fmla="*/ 504 w 173"/>
                <a:gd name="T13" fmla="*/ 708 h 78"/>
                <a:gd name="T14" fmla="*/ 861 w 173"/>
                <a:gd name="T15" fmla="*/ 656 h 78"/>
                <a:gd name="T16" fmla="*/ 922 w 173"/>
                <a:gd name="T17" fmla="*/ 540 h 78"/>
                <a:gd name="T18" fmla="*/ 1676 w 173"/>
                <a:gd name="T19" fmla="*/ 212 h 78"/>
                <a:gd name="T20" fmla="*/ 1705 w 173"/>
                <a:gd name="T21" fmla="*/ 646 h 78"/>
                <a:gd name="T22" fmla="*/ 1716 w 173"/>
                <a:gd name="T23" fmla="*/ 708 h 78"/>
                <a:gd name="T24" fmla="*/ 2274 w 173"/>
                <a:gd name="T25" fmla="*/ 918 h 78"/>
                <a:gd name="T26" fmla="*/ 2246 w 173"/>
                <a:gd name="T27" fmla="*/ 995 h 78"/>
                <a:gd name="T28" fmla="*/ 2180 w 173"/>
                <a:gd name="T29" fmla="*/ 974 h 78"/>
                <a:gd name="T30" fmla="*/ 1705 w 173"/>
                <a:gd name="T31" fmla="*/ 811 h 78"/>
                <a:gd name="T32" fmla="*/ 1560 w 173"/>
                <a:gd name="T33" fmla="*/ 802 h 78"/>
                <a:gd name="T34" fmla="*/ 1520 w 173"/>
                <a:gd name="T35" fmla="*/ 840 h 78"/>
                <a:gd name="T36" fmla="*/ 1549 w 173"/>
                <a:gd name="T37" fmla="*/ 929 h 78"/>
                <a:gd name="T38" fmla="*/ 1508 w 173"/>
                <a:gd name="T39" fmla="*/ 995 h 78"/>
                <a:gd name="T40" fmla="*/ 1442 w 173"/>
                <a:gd name="T41" fmla="*/ 946 h 78"/>
                <a:gd name="T42" fmla="*/ 1376 w 173"/>
                <a:gd name="T43" fmla="*/ 790 h 78"/>
                <a:gd name="T44" fmla="*/ 1319 w 173"/>
                <a:gd name="T45" fmla="*/ 790 h 78"/>
                <a:gd name="T46" fmla="*/ 1229 w 173"/>
                <a:gd name="T47" fmla="*/ 946 h 78"/>
                <a:gd name="T48" fmla="*/ 1192 w 173"/>
                <a:gd name="T49" fmla="*/ 995 h 78"/>
                <a:gd name="T50" fmla="*/ 1135 w 173"/>
                <a:gd name="T51" fmla="*/ 958 h 78"/>
                <a:gd name="T52" fmla="*/ 1163 w 173"/>
                <a:gd name="T53" fmla="*/ 802 h 78"/>
                <a:gd name="T54" fmla="*/ 1163 w 173"/>
                <a:gd name="T55" fmla="*/ 745 h 78"/>
                <a:gd name="T56" fmla="*/ 1151 w 173"/>
                <a:gd name="T57" fmla="*/ 724 h 78"/>
                <a:gd name="T58" fmla="*/ 1045 w 173"/>
                <a:gd name="T59" fmla="*/ 724 h 78"/>
                <a:gd name="T60" fmla="*/ 504 w 173"/>
                <a:gd name="T61" fmla="*/ 811 h 78"/>
                <a:gd name="T62" fmla="*/ 487 w 173"/>
                <a:gd name="T63" fmla="*/ 828 h 78"/>
                <a:gd name="T64" fmla="*/ 144 w 173"/>
                <a:gd name="T65" fmla="*/ 946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3" h="78">
                  <a:moveTo>
                    <a:pt x="11" y="72"/>
                  </a:moveTo>
                  <a:cubicBezTo>
                    <a:pt x="10" y="73"/>
                    <a:pt x="8" y="74"/>
                    <a:pt x="7" y="76"/>
                  </a:cubicBezTo>
                  <a:cubicBezTo>
                    <a:pt x="6" y="77"/>
                    <a:pt x="3" y="78"/>
                    <a:pt x="2" y="76"/>
                  </a:cubicBezTo>
                  <a:cubicBezTo>
                    <a:pt x="0" y="75"/>
                    <a:pt x="0" y="72"/>
                    <a:pt x="1" y="70"/>
                  </a:cubicBezTo>
                  <a:cubicBezTo>
                    <a:pt x="7" y="64"/>
                    <a:pt x="13" y="60"/>
                    <a:pt x="20" y="57"/>
                  </a:cubicBezTo>
                  <a:cubicBezTo>
                    <a:pt x="23" y="57"/>
                    <a:pt x="32" y="55"/>
                    <a:pt x="34" y="55"/>
                  </a:cubicBezTo>
                  <a:cubicBezTo>
                    <a:pt x="35" y="55"/>
                    <a:pt x="37" y="54"/>
                    <a:pt x="38" y="54"/>
                  </a:cubicBezTo>
                  <a:cubicBezTo>
                    <a:pt x="47" y="54"/>
                    <a:pt x="56" y="52"/>
                    <a:pt x="65" y="50"/>
                  </a:cubicBezTo>
                  <a:cubicBezTo>
                    <a:pt x="69" y="50"/>
                    <a:pt x="72" y="46"/>
                    <a:pt x="70" y="41"/>
                  </a:cubicBezTo>
                  <a:cubicBezTo>
                    <a:pt x="63" y="21"/>
                    <a:pt x="107" y="0"/>
                    <a:pt x="127" y="16"/>
                  </a:cubicBezTo>
                  <a:cubicBezTo>
                    <a:pt x="138" y="27"/>
                    <a:pt x="139" y="40"/>
                    <a:pt x="129" y="49"/>
                  </a:cubicBezTo>
                  <a:cubicBezTo>
                    <a:pt x="128" y="50"/>
                    <a:pt x="125" y="53"/>
                    <a:pt x="130" y="54"/>
                  </a:cubicBezTo>
                  <a:cubicBezTo>
                    <a:pt x="146" y="55"/>
                    <a:pt x="163" y="56"/>
                    <a:pt x="172" y="70"/>
                  </a:cubicBezTo>
                  <a:cubicBezTo>
                    <a:pt x="173" y="72"/>
                    <a:pt x="172" y="75"/>
                    <a:pt x="170" y="76"/>
                  </a:cubicBezTo>
                  <a:cubicBezTo>
                    <a:pt x="168" y="77"/>
                    <a:pt x="166" y="76"/>
                    <a:pt x="165" y="74"/>
                  </a:cubicBezTo>
                  <a:cubicBezTo>
                    <a:pt x="159" y="64"/>
                    <a:pt x="144" y="63"/>
                    <a:pt x="129" y="62"/>
                  </a:cubicBezTo>
                  <a:cubicBezTo>
                    <a:pt x="126" y="61"/>
                    <a:pt x="122" y="61"/>
                    <a:pt x="118" y="61"/>
                  </a:cubicBezTo>
                  <a:cubicBezTo>
                    <a:pt x="117" y="61"/>
                    <a:pt x="114" y="61"/>
                    <a:pt x="115" y="64"/>
                  </a:cubicBezTo>
                  <a:cubicBezTo>
                    <a:pt x="116" y="66"/>
                    <a:pt x="116" y="69"/>
                    <a:pt x="117" y="71"/>
                  </a:cubicBezTo>
                  <a:cubicBezTo>
                    <a:pt x="117" y="73"/>
                    <a:pt x="116" y="75"/>
                    <a:pt x="114" y="76"/>
                  </a:cubicBezTo>
                  <a:cubicBezTo>
                    <a:pt x="111" y="76"/>
                    <a:pt x="109" y="75"/>
                    <a:pt x="109" y="72"/>
                  </a:cubicBezTo>
                  <a:cubicBezTo>
                    <a:pt x="108" y="69"/>
                    <a:pt x="107" y="61"/>
                    <a:pt x="104" y="60"/>
                  </a:cubicBezTo>
                  <a:cubicBezTo>
                    <a:pt x="104" y="60"/>
                    <a:pt x="103" y="59"/>
                    <a:pt x="100" y="60"/>
                  </a:cubicBezTo>
                  <a:cubicBezTo>
                    <a:pt x="94" y="62"/>
                    <a:pt x="93" y="69"/>
                    <a:pt x="93" y="72"/>
                  </a:cubicBezTo>
                  <a:cubicBezTo>
                    <a:pt x="94" y="74"/>
                    <a:pt x="92" y="76"/>
                    <a:pt x="90" y="76"/>
                  </a:cubicBezTo>
                  <a:cubicBezTo>
                    <a:pt x="88" y="77"/>
                    <a:pt x="86" y="75"/>
                    <a:pt x="86" y="73"/>
                  </a:cubicBezTo>
                  <a:cubicBezTo>
                    <a:pt x="85" y="68"/>
                    <a:pt x="86" y="65"/>
                    <a:pt x="88" y="61"/>
                  </a:cubicBezTo>
                  <a:cubicBezTo>
                    <a:pt x="88" y="61"/>
                    <a:pt x="89" y="57"/>
                    <a:pt x="88" y="57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4" y="54"/>
                    <a:pt x="79" y="55"/>
                    <a:pt x="79" y="55"/>
                  </a:cubicBezTo>
                  <a:cubicBezTo>
                    <a:pt x="66" y="58"/>
                    <a:pt x="52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2" y="62"/>
                    <a:pt x="18" y="66"/>
                    <a:pt x="11" y="72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6" name="Oval 44">
              <a:extLst>
                <a:ext uri="{FF2B5EF4-FFF2-40B4-BE49-F238E27FC236}">
                  <a16:creationId xmlns:a16="http://schemas.microsoft.com/office/drawing/2014/main" id="{C78BD99B-17E2-4912-90AA-C813329DC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3177"/>
              <a:ext cx="54" cy="54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7" name="Freeform 45">
              <a:extLst>
                <a:ext uri="{FF2B5EF4-FFF2-40B4-BE49-F238E27FC236}">
                  <a16:creationId xmlns:a16="http://schemas.microsoft.com/office/drawing/2014/main" id="{1EC1A725-359E-4497-BB83-DADEE1B0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3186"/>
              <a:ext cx="43" cy="42"/>
            </a:xfrm>
            <a:custGeom>
              <a:avLst/>
              <a:gdLst>
                <a:gd name="T0" fmla="*/ 205 w 18"/>
                <a:gd name="T1" fmla="*/ 0 h 18"/>
                <a:gd name="T2" fmla="*/ 234 w 18"/>
                <a:gd name="T3" fmla="*/ 77 h 18"/>
                <a:gd name="T4" fmla="*/ 98 w 18"/>
                <a:gd name="T5" fmla="*/ 217 h 18"/>
                <a:gd name="T6" fmla="*/ 0 w 18"/>
                <a:gd name="T7" fmla="*/ 180 h 18"/>
                <a:gd name="T8" fmla="*/ 108 w 18"/>
                <a:gd name="T9" fmla="*/ 229 h 18"/>
                <a:gd name="T10" fmla="*/ 246 w 18"/>
                <a:gd name="T11" fmla="*/ 103 h 18"/>
                <a:gd name="T12" fmla="*/ 205 w 18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8">
                  <a:moveTo>
                    <a:pt x="15" y="0"/>
                  </a:moveTo>
                  <a:cubicBezTo>
                    <a:pt x="16" y="2"/>
                    <a:pt x="17" y="4"/>
                    <a:pt x="17" y="6"/>
                  </a:cubicBezTo>
                  <a:cubicBezTo>
                    <a:pt x="17" y="12"/>
                    <a:pt x="13" y="17"/>
                    <a:pt x="7" y="17"/>
                  </a:cubicBezTo>
                  <a:cubicBezTo>
                    <a:pt x="4" y="17"/>
                    <a:pt x="2" y="16"/>
                    <a:pt x="0" y="14"/>
                  </a:cubicBezTo>
                  <a:cubicBezTo>
                    <a:pt x="2" y="16"/>
                    <a:pt x="5" y="18"/>
                    <a:pt x="8" y="18"/>
                  </a:cubicBezTo>
                  <a:cubicBezTo>
                    <a:pt x="14" y="18"/>
                    <a:pt x="18" y="13"/>
                    <a:pt x="18" y="8"/>
                  </a:cubicBezTo>
                  <a:cubicBezTo>
                    <a:pt x="18" y="5"/>
                    <a:pt x="17" y="2"/>
                    <a:pt x="15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8" name="Freeform 46">
              <a:extLst>
                <a:ext uri="{FF2B5EF4-FFF2-40B4-BE49-F238E27FC236}">
                  <a16:creationId xmlns:a16="http://schemas.microsoft.com/office/drawing/2014/main" id="{375A5A4B-2609-4014-B815-7CB42F2E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3181"/>
              <a:ext cx="41" cy="43"/>
            </a:xfrm>
            <a:custGeom>
              <a:avLst/>
              <a:gdLst>
                <a:gd name="T0" fmla="*/ 29 w 17"/>
                <a:gd name="T1" fmla="*/ 148 h 18"/>
                <a:gd name="T2" fmla="*/ 157 w 17"/>
                <a:gd name="T3" fmla="*/ 12 h 18"/>
                <a:gd name="T4" fmla="*/ 239 w 17"/>
                <a:gd name="T5" fmla="*/ 41 h 18"/>
                <a:gd name="T6" fmla="*/ 140 w 17"/>
                <a:gd name="T7" fmla="*/ 0 h 18"/>
                <a:gd name="T8" fmla="*/ 0 w 17"/>
                <a:gd name="T9" fmla="*/ 136 h 18"/>
                <a:gd name="T10" fmla="*/ 70 w 17"/>
                <a:gd name="T11" fmla="*/ 246 h 18"/>
                <a:gd name="T12" fmla="*/ 29 w 17"/>
                <a:gd name="T13" fmla="*/ 14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8">
                  <a:moveTo>
                    <a:pt x="2" y="11"/>
                  </a:moveTo>
                  <a:cubicBezTo>
                    <a:pt x="2" y="5"/>
                    <a:pt x="6" y="1"/>
                    <a:pt x="11" y="1"/>
                  </a:cubicBezTo>
                  <a:cubicBezTo>
                    <a:pt x="13" y="1"/>
                    <a:pt x="15" y="1"/>
                    <a:pt x="17" y="3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3"/>
                    <a:pt x="2" y="16"/>
                    <a:pt x="5" y="18"/>
                  </a:cubicBezTo>
                  <a:cubicBezTo>
                    <a:pt x="3" y="16"/>
                    <a:pt x="2" y="13"/>
                    <a:pt x="2" y="11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9" name="Oval 47">
              <a:extLst>
                <a:ext uri="{FF2B5EF4-FFF2-40B4-BE49-F238E27FC236}">
                  <a16:creationId xmlns:a16="http://schemas.microsoft.com/office/drawing/2014/main" id="{F5C9C703-DFDC-4BED-AEE1-C88B372EB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3172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0" name="Oval 48">
              <a:extLst>
                <a:ext uri="{FF2B5EF4-FFF2-40B4-BE49-F238E27FC236}">
                  <a16:creationId xmlns:a16="http://schemas.microsoft.com/office/drawing/2014/main" id="{40F9097C-026A-435B-ADA7-1B3FFA480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3177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1" name="Oval 49">
              <a:extLst>
                <a:ext uri="{FF2B5EF4-FFF2-40B4-BE49-F238E27FC236}">
                  <a16:creationId xmlns:a16="http://schemas.microsoft.com/office/drawing/2014/main" id="{5893A6B9-2F5C-49A3-A877-3534E95F3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17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2" name="Freeform 50">
              <a:extLst>
                <a:ext uri="{FF2B5EF4-FFF2-40B4-BE49-F238E27FC236}">
                  <a16:creationId xmlns:a16="http://schemas.microsoft.com/office/drawing/2014/main" id="{C0B4F890-E93C-4971-A9C2-7D6A29A74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155"/>
              <a:ext cx="87" cy="73"/>
            </a:xfrm>
            <a:custGeom>
              <a:avLst/>
              <a:gdLst>
                <a:gd name="T0" fmla="*/ 482 w 37"/>
                <a:gd name="T1" fmla="*/ 0 h 31"/>
                <a:gd name="T2" fmla="*/ 172 w 37"/>
                <a:gd name="T3" fmla="*/ 134 h 31"/>
                <a:gd name="T4" fmla="*/ 132 w 37"/>
                <a:gd name="T5" fmla="*/ 405 h 31"/>
                <a:gd name="T6" fmla="*/ 132 w 37"/>
                <a:gd name="T7" fmla="*/ 271 h 31"/>
                <a:gd name="T8" fmla="*/ 261 w 37"/>
                <a:gd name="T9" fmla="*/ 193 h 31"/>
                <a:gd name="T10" fmla="*/ 261 w 37"/>
                <a:gd name="T11" fmla="*/ 144 h 31"/>
                <a:gd name="T12" fmla="*/ 310 w 37"/>
                <a:gd name="T13" fmla="*/ 89 h 31"/>
                <a:gd name="T14" fmla="*/ 430 w 37"/>
                <a:gd name="T15" fmla="*/ 12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1">
                  <a:moveTo>
                    <a:pt x="37" y="0"/>
                  </a:moveTo>
                  <a:cubicBezTo>
                    <a:pt x="28" y="2"/>
                    <a:pt x="21" y="5"/>
                    <a:pt x="13" y="10"/>
                  </a:cubicBezTo>
                  <a:cubicBezTo>
                    <a:pt x="8" y="14"/>
                    <a:pt x="0" y="27"/>
                    <a:pt x="10" y="31"/>
                  </a:cubicBezTo>
                  <a:cubicBezTo>
                    <a:pt x="8" y="28"/>
                    <a:pt x="9" y="24"/>
                    <a:pt x="10" y="21"/>
                  </a:cubicBezTo>
                  <a:cubicBezTo>
                    <a:pt x="13" y="16"/>
                    <a:pt x="17" y="18"/>
                    <a:pt x="20" y="15"/>
                  </a:cubicBezTo>
                  <a:cubicBezTo>
                    <a:pt x="21" y="14"/>
                    <a:pt x="19" y="12"/>
                    <a:pt x="20" y="11"/>
                  </a:cubicBezTo>
                  <a:cubicBezTo>
                    <a:pt x="22" y="10"/>
                    <a:pt x="23" y="9"/>
                    <a:pt x="24" y="7"/>
                  </a:cubicBezTo>
                  <a:cubicBezTo>
                    <a:pt x="27" y="5"/>
                    <a:pt x="30" y="1"/>
                    <a:pt x="33" y="1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3" name="Freeform 51">
              <a:extLst>
                <a:ext uri="{FF2B5EF4-FFF2-40B4-BE49-F238E27FC236}">
                  <a16:creationId xmlns:a16="http://schemas.microsoft.com/office/drawing/2014/main" id="{E702AB74-B805-4560-9F50-8A550677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177"/>
              <a:ext cx="95" cy="89"/>
            </a:xfrm>
            <a:custGeom>
              <a:avLst/>
              <a:gdLst>
                <a:gd name="T0" fmla="*/ 214 w 40"/>
                <a:gd name="T1" fmla="*/ 487 h 38"/>
                <a:gd name="T2" fmla="*/ 378 w 40"/>
                <a:gd name="T3" fmla="*/ 438 h 38"/>
                <a:gd name="T4" fmla="*/ 390 w 40"/>
                <a:gd name="T5" fmla="*/ 372 h 38"/>
                <a:gd name="T6" fmla="*/ 439 w 40"/>
                <a:gd name="T7" fmla="*/ 323 h 38"/>
                <a:gd name="T8" fmla="*/ 418 w 40"/>
                <a:gd name="T9" fmla="*/ 0 h 38"/>
                <a:gd name="T10" fmla="*/ 378 w 40"/>
                <a:gd name="T11" fmla="*/ 230 h 38"/>
                <a:gd name="T12" fmla="*/ 242 w 40"/>
                <a:gd name="T13" fmla="*/ 295 h 38"/>
                <a:gd name="T14" fmla="*/ 204 w 40"/>
                <a:gd name="T15" fmla="*/ 347 h 38"/>
                <a:gd name="T16" fmla="*/ 95 w 40"/>
                <a:gd name="T17" fmla="*/ 384 h 38"/>
                <a:gd name="T18" fmla="*/ 0 w 40"/>
                <a:gd name="T19" fmla="*/ 438 h 38"/>
                <a:gd name="T20" fmla="*/ 147 w 40"/>
                <a:gd name="T21" fmla="*/ 45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6" y="38"/>
                  </a:moveTo>
                  <a:cubicBezTo>
                    <a:pt x="16" y="29"/>
                    <a:pt x="24" y="36"/>
                    <a:pt x="28" y="34"/>
                  </a:cubicBezTo>
                  <a:cubicBezTo>
                    <a:pt x="32" y="32"/>
                    <a:pt x="29" y="31"/>
                    <a:pt x="29" y="29"/>
                  </a:cubicBezTo>
                  <a:cubicBezTo>
                    <a:pt x="30" y="27"/>
                    <a:pt x="31" y="27"/>
                    <a:pt x="33" y="25"/>
                  </a:cubicBezTo>
                  <a:cubicBezTo>
                    <a:pt x="40" y="17"/>
                    <a:pt x="39" y="6"/>
                    <a:pt x="31" y="0"/>
                  </a:cubicBezTo>
                  <a:cubicBezTo>
                    <a:pt x="34" y="7"/>
                    <a:pt x="33" y="13"/>
                    <a:pt x="28" y="18"/>
                  </a:cubicBezTo>
                  <a:cubicBezTo>
                    <a:pt x="25" y="22"/>
                    <a:pt x="22" y="21"/>
                    <a:pt x="18" y="23"/>
                  </a:cubicBezTo>
                  <a:cubicBezTo>
                    <a:pt x="17" y="24"/>
                    <a:pt x="16" y="26"/>
                    <a:pt x="15" y="27"/>
                  </a:cubicBezTo>
                  <a:cubicBezTo>
                    <a:pt x="13" y="29"/>
                    <a:pt x="10" y="30"/>
                    <a:pt x="7" y="30"/>
                  </a:cubicBezTo>
                  <a:cubicBezTo>
                    <a:pt x="4" y="30"/>
                    <a:pt x="0" y="29"/>
                    <a:pt x="0" y="34"/>
                  </a:cubicBezTo>
                  <a:cubicBezTo>
                    <a:pt x="4" y="33"/>
                    <a:pt x="9" y="32"/>
                    <a:pt x="11" y="35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4" name="Freeform 52">
              <a:extLst>
                <a:ext uri="{FF2B5EF4-FFF2-40B4-BE49-F238E27FC236}">
                  <a16:creationId xmlns:a16="http://schemas.microsoft.com/office/drawing/2014/main" id="{0771E5C3-72D4-45DB-805E-EDFD3821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22"/>
              <a:ext cx="409" cy="184"/>
            </a:xfrm>
            <a:custGeom>
              <a:avLst/>
              <a:gdLst>
                <a:gd name="T0" fmla="*/ 144 w 173"/>
                <a:gd name="T1" fmla="*/ 946 h 78"/>
                <a:gd name="T2" fmla="*/ 95 w 173"/>
                <a:gd name="T3" fmla="*/ 995 h 78"/>
                <a:gd name="T4" fmla="*/ 28 w 173"/>
                <a:gd name="T5" fmla="*/ 995 h 78"/>
                <a:gd name="T6" fmla="*/ 12 w 173"/>
                <a:gd name="T7" fmla="*/ 918 h 78"/>
                <a:gd name="T8" fmla="*/ 262 w 173"/>
                <a:gd name="T9" fmla="*/ 745 h 78"/>
                <a:gd name="T10" fmla="*/ 447 w 173"/>
                <a:gd name="T11" fmla="*/ 724 h 78"/>
                <a:gd name="T12" fmla="*/ 504 w 173"/>
                <a:gd name="T13" fmla="*/ 708 h 78"/>
                <a:gd name="T14" fmla="*/ 861 w 173"/>
                <a:gd name="T15" fmla="*/ 656 h 78"/>
                <a:gd name="T16" fmla="*/ 922 w 173"/>
                <a:gd name="T17" fmla="*/ 540 h 78"/>
                <a:gd name="T18" fmla="*/ 1676 w 173"/>
                <a:gd name="T19" fmla="*/ 212 h 78"/>
                <a:gd name="T20" fmla="*/ 1705 w 173"/>
                <a:gd name="T21" fmla="*/ 646 h 78"/>
                <a:gd name="T22" fmla="*/ 1716 w 173"/>
                <a:gd name="T23" fmla="*/ 708 h 78"/>
                <a:gd name="T24" fmla="*/ 2274 w 173"/>
                <a:gd name="T25" fmla="*/ 918 h 78"/>
                <a:gd name="T26" fmla="*/ 2246 w 173"/>
                <a:gd name="T27" fmla="*/ 995 h 78"/>
                <a:gd name="T28" fmla="*/ 2180 w 173"/>
                <a:gd name="T29" fmla="*/ 974 h 78"/>
                <a:gd name="T30" fmla="*/ 1705 w 173"/>
                <a:gd name="T31" fmla="*/ 811 h 78"/>
                <a:gd name="T32" fmla="*/ 1560 w 173"/>
                <a:gd name="T33" fmla="*/ 802 h 78"/>
                <a:gd name="T34" fmla="*/ 1520 w 173"/>
                <a:gd name="T35" fmla="*/ 840 h 78"/>
                <a:gd name="T36" fmla="*/ 1549 w 173"/>
                <a:gd name="T37" fmla="*/ 929 h 78"/>
                <a:gd name="T38" fmla="*/ 1508 w 173"/>
                <a:gd name="T39" fmla="*/ 995 h 78"/>
                <a:gd name="T40" fmla="*/ 1442 w 173"/>
                <a:gd name="T41" fmla="*/ 946 h 78"/>
                <a:gd name="T42" fmla="*/ 1376 w 173"/>
                <a:gd name="T43" fmla="*/ 790 h 78"/>
                <a:gd name="T44" fmla="*/ 1319 w 173"/>
                <a:gd name="T45" fmla="*/ 790 h 78"/>
                <a:gd name="T46" fmla="*/ 1229 w 173"/>
                <a:gd name="T47" fmla="*/ 946 h 78"/>
                <a:gd name="T48" fmla="*/ 1192 w 173"/>
                <a:gd name="T49" fmla="*/ 995 h 78"/>
                <a:gd name="T50" fmla="*/ 1135 w 173"/>
                <a:gd name="T51" fmla="*/ 958 h 78"/>
                <a:gd name="T52" fmla="*/ 1163 w 173"/>
                <a:gd name="T53" fmla="*/ 802 h 78"/>
                <a:gd name="T54" fmla="*/ 1163 w 173"/>
                <a:gd name="T55" fmla="*/ 745 h 78"/>
                <a:gd name="T56" fmla="*/ 1151 w 173"/>
                <a:gd name="T57" fmla="*/ 724 h 78"/>
                <a:gd name="T58" fmla="*/ 1045 w 173"/>
                <a:gd name="T59" fmla="*/ 724 h 78"/>
                <a:gd name="T60" fmla="*/ 504 w 173"/>
                <a:gd name="T61" fmla="*/ 811 h 78"/>
                <a:gd name="T62" fmla="*/ 487 w 173"/>
                <a:gd name="T63" fmla="*/ 828 h 78"/>
                <a:gd name="T64" fmla="*/ 144 w 173"/>
                <a:gd name="T65" fmla="*/ 946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3" h="78">
                  <a:moveTo>
                    <a:pt x="11" y="72"/>
                  </a:moveTo>
                  <a:cubicBezTo>
                    <a:pt x="10" y="73"/>
                    <a:pt x="8" y="74"/>
                    <a:pt x="7" y="76"/>
                  </a:cubicBezTo>
                  <a:cubicBezTo>
                    <a:pt x="6" y="77"/>
                    <a:pt x="3" y="78"/>
                    <a:pt x="2" y="76"/>
                  </a:cubicBezTo>
                  <a:cubicBezTo>
                    <a:pt x="0" y="75"/>
                    <a:pt x="0" y="72"/>
                    <a:pt x="1" y="70"/>
                  </a:cubicBezTo>
                  <a:cubicBezTo>
                    <a:pt x="7" y="64"/>
                    <a:pt x="13" y="60"/>
                    <a:pt x="20" y="57"/>
                  </a:cubicBezTo>
                  <a:cubicBezTo>
                    <a:pt x="23" y="57"/>
                    <a:pt x="32" y="55"/>
                    <a:pt x="34" y="55"/>
                  </a:cubicBezTo>
                  <a:cubicBezTo>
                    <a:pt x="35" y="55"/>
                    <a:pt x="37" y="54"/>
                    <a:pt x="38" y="54"/>
                  </a:cubicBezTo>
                  <a:cubicBezTo>
                    <a:pt x="47" y="54"/>
                    <a:pt x="56" y="52"/>
                    <a:pt x="65" y="50"/>
                  </a:cubicBezTo>
                  <a:cubicBezTo>
                    <a:pt x="69" y="50"/>
                    <a:pt x="72" y="46"/>
                    <a:pt x="70" y="41"/>
                  </a:cubicBezTo>
                  <a:cubicBezTo>
                    <a:pt x="63" y="21"/>
                    <a:pt x="107" y="0"/>
                    <a:pt x="127" y="16"/>
                  </a:cubicBezTo>
                  <a:cubicBezTo>
                    <a:pt x="138" y="27"/>
                    <a:pt x="139" y="40"/>
                    <a:pt x="129" y="49"/>
                  </a:cubicBezTo>
                  <a:cubicBezTo>
                    <a:pt x="128" y="50"/>
                    <a:pt x="125" y="53"/>
                    <a:pt x="130" y="54"/>
                  </a:cubicBezTo>
                  <a:cubicBezTo>
                    <a:pt x="146" y="55"/>
                    <a:pt x="163" y="56"/>
                    <a:pt x="172" y="70"/>
                  </a:cubicBezTo>
                  <a:cubicBezTo>
                    <a:pt x="173" y="72"/>
                    <a:pt x="172" y="75"/>
                    <a:pt x="170" y="76"/>
                  </a:cubicBezTo>
                  <a:cubicBezTo>
                    <a:pt x="168" y="77"/>
                    <a:pt x="166" y="76"/>
                    <a:pt x="165" y="74"/>
                  </a:cubicBezTo>
                  <a:cubicBezTo>
                    <a:pt x="159" y="64"/>
                    <a:pt x="144" y="63"/>
                    <a:pt x="129" y="62"/>
                  </a:cubicBezTo>
                  <a:cubicBezTo>
                    <a:pt x="126" y="61"/>
                    <a:pt x="122" y="61"/>
                    <a:pt x="118" y="61"/>
                  </a:cubicBezTo>
                  <a:cubicBezTo>
                    <a:pt x="117" y="61"/>
                    <a:pt x="114" y="61"/>
                    <a:pt x="115" y="64"/>
                  </a:cubicBezTo>
                  <a:cubicBezTo>
                    <a:pt x="116" y="66"/>
                    <a:pt x="116" y="69"/>
                    <a:pt x="117" y="71"/>
                  </a:cubicBezTo>
                  <a:cubicBezTo>
                    <a:pt x="117" y="73"/>
                    <a:pt x="116" y="75"/>
                    <a:pt x="114" y="76"/>
                  </a:cubicBezTo>
                  <a:cubicBezTo>
                    <a:pt x="111" y="76"/>
                    <a:pt x="109" y="75"/>
                    <a:pt x="109" y="72"/>
                  </a:cubicBezTo>
                  <a:cubicBezTo>
                    <a:pt x="108" y="69"/>
                    <a:pt x="107" y="61"/>
                    <a:pt x="104" y="60"/>
                  </a:cubicBezTo>
                  <a:cubicBezTo>
                    <a:pt x="104" y="60"/>
                    <a:pt x="103" y="59"/>
                    <a:pt x="100" y="60"/>
                  </a:cubicBezTo>
                  <a:cubicBezTo>
                    <a:pt x="94" y="62"/>
                    <a:pt x="93" y="69"/>
                    <a:pt x="93" y="72"/>
                  </a:cubicBezTo>
                  <a:cubicBezTo>
                    <a:pt x="94" y="74"/>
                    <a:pt x="92" y="76"/>
                    <a:pt x="90" y="76"/>
                  </a:cubicBezTo>
                  <a:cubicBezTo>
                    <a:pt x="88" y="77"/>
                    <a:pt x="86" y="75"/>
                    <a:pt x="86" y="73"/>
                  </a:cubicBezTo>
                  <a:cubicBezTo>
                    <a:pt x="85" y="68"/>
                    <a:pt x="86" y="65"/>
                    <a:pt x="88" y="61"/>
                  </a:cubicBezTo>
                  <a:cubicBezTo>
                    <a:pt x="88" y="61"/>
                    <a:pt x="89" y="57"/>
                    <a:pt x="88" y="57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4" y="54"/>
                    <a:pt x="79" y="55"/>
                    <a:pt x="79" y="55"/>
                  </a:cubicBezTo>
                  <a:cubicBezTo>
                    <a:pt x="66" y="58"/>
                    <a:pt x="52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2" y="62"/>
                    <a:pt x="18" y="66"/>
                    <a:pt x="11" y="7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6" name="Group 53">
            <a:extLst>
              <a:ext uri="{FF2B5EF4-FFF2-40B4-BE49-F238E27FC236}">
                <a16:creationId xmlns:a16="http://schemas.microsoft.com/office/drawing/2014/main" id="{FCB19E1D-1705-4FB2-A5F3-98EB5EABCBED}"/>
              </a:ext>
            </a:extLst>
          </p:cNvPr>
          <p:cNvGrpSpPr>
            <a:grpSpLocks/>
          </p:cNvGrpSpPr>
          <p:nvPr/>
        </p:nvGrpSpPr>
        <p:grpSpPr bwMode="auto">
          <a:xfrm>
            <a:off x="7518400" y="1854200"/>
            <a:ext cx="255588" cy="1455738"/>
            <a:chOff x="3776" y="1360"/>
            <a:chExt cx="161" cy="917"/>
          </a:xfrm>
        </p:grpSpPr>
        <p:sp>
          <p:nvSpPr>
            <p:cNvPr id="31416" name="Freeform 54">
              <a:extLst>
                <a:ext uri="{FF2B5EF4-FFF2-40B4-BE49-F238E27FC236}">
                  <a16:creationId xmlns:a16="http://schemas.microsoft.com/office/drawing/2014/main" id="{54BB0F50-13BE-4B20-AA23-751D481B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60"/>
              <a:ext cx="161" cy="917"/>
            </a:xfrm>
            <a:custGeom>
              <a:avLst/>
              <a:gdLst>
                <a:gd name="T0" fmla="*/ 864 w 68"/>
                <a:gd name="T1" fmla="*/ 5044 h 388"/>
                <a:gd name="T2" fmla="*/ 864 w 68"/>
                <a:gd name="T3" fmla="*/ 4977 h 388"/>
                <a:gd name="T4" fmla="*/ 639 w 68"/>
                <a:gd name="T5" fmla="*/ 4883 h 388"/>
                <a:gd name="T6" fmla="*/ 492 w 68"/>
                <a:gd name="T7" fmla="*/ 4436 h 388"/>
                <a:gd name="T8" fmla="*/ 746 w 68"/>
                <a:gd name="T9" fmla="*/ 3618 h 388"/>
                <a:gd name="T10" fmla="*/ 582 w 68"/>
                <a:gd name="T11" fmla="*/ 3039 h 388"/>
                <a:gd name="T12" fmla="*/ 689 w 68"/>
                <a:gd name="T13" fmla="*/ 2430 h 388"/>
                <a:gd name="T14" fmla="*/ 689 w 68"/>
                <a:gd name="T15" fmla="*/ 184 h 388"/>
                <a:gd name="T16" fmla="*/ 504 w 68"/>
                <a:gd name="T17" fmla="*/ 0 h 388"/>
                <a:gd name="T18" fmla="*/ 455 w 68"/>
                <a:gd name="T19" fmla="*/ 0 h 388"/>
                <a:gd name="T20" fmla="*/ 263 w 68"/>
                <a:gd name="T21" fmla="*/ 184 h 388"/>
                <a:gd name="T22" fmla="*/ 263 w 68"/>
                <a:gd name="T23" fmla="*/ 2430 h 388"/>
                <a:gd name="T24" fmla="*/ 291 w 68"/>
                <a:gd name="T25" fmla="*/ 2548 h 388"/>
                <a:gd name="T26" fmla="*/ 291 w 68"/>
                <a:gd name="T27" fmla="*/ 3077 h 388"/>
                <a:gd name="T28" fmla="*/ 107 w 68"/>
                <a:gd name="T29" fmla="*/ 3680 h 388"/>
                <a:gd name="T30" fmla="*/ 369 w 68"/>
                <a:gd name="T31" fmla="*/ 4408 h 388"/>
                <a:gd name="T32" fmla="*/ 291 w 68"/>
                <a:gd name="T33" fmla="*/ 4883 h 388"/>
                <a:gd name="T34" fmla="*/ 107 w 68"/>
                <a:gd name="T35" fmla="*/ 5084 h 388"/>
                <a:gd name="T36" fmla="*/ 331 w 68"/>
                <a:gd name="T37" fmla="*/ 5015 h 388"/>
                <a:gd name="T38" fmla="*/ 438 w 68"/>
                <a:gd name="T39" fmla="*/ 5015 h 388"/>
                <a:gd name="T40" fmla="*/ 554 w 68"/>
                <a:gd name="T41" fmla="*/ 5084 h 388"/>
                <a:gd name="T42" fmla="*/ 701 w 68"/>
                <a:gd name="T43" fmla="*/ 5027 h 388"/>
                <a:gd name="T44" fmla="*/ 864 w 68"/>
                <a:gd name="T45" fmla="*/ 5044 h 3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388">
                  <a:moveTo>
                    <a:pt x="65" y="382"/>
                  </a:moveTo>
                  <a:cubicBezTo>
                    <a:pt x="68" y="382"/>
                    <a:pt x="68" y="379"/>
                    <a:pt x="65" y="377"/>
                  </a:cubicBezTo>
                  <a:cubicBezTo>
                    <a:pt x="59" y="374"/>
                    <a:pt x="56" y="376"/>
                    <a:pt x="48" y="370"/>
                  </a:cubicBezTo>
                  <a:cubicBezTo>
                    <a:pt x="32" y="363"/>
                    <a:pt x="36" y="354"/>
                    <a:pt x="37" y="336"/>
                  </a:cubicBezTo>
                  <a:cubicBezTo>
                    <a:pt x="37" y="317"/>
                    <a:pt x="54" y="288"/>
                    <a:pt x="56" y="274"/>
                  </a:cubicBezTo>
                  <a:cubicBezTo>
                    <a:pt x="60" y="240"/>
                    <a:pt x="44" y="243"/>
                    <a:pt x="44" y="230"/>
                  </a:cubicBezTo>
                  <a:cubicBezTo>
                    <a:pt x="43" y="218"/>
                    <a:pt x="52" y="197"/>
                    <a:pt x="52" y="18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6"/>
                    <a:pt x="46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7" y="0"/>
                    <a:pt x="20" y="6"/>
                    <a:pt x="20" y="1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6"/>
                    <a:pt x="21" y="190"/>
                    <a:pt x="22" y="193"/>
                  </a:cubicBezTo>
                  <a:cubicBezTo>
                    <a:pt x="26" y="203"/>
                    <a:pt x="30" y="222"/>
                    <a:pt x="22" y="233"/>
                  </a:cubicBezTo>
                  <a:cubicBezTo>
                    <a:pt x="14" y="244"/>
                    <a:pt x="1" y="256"/>
                    <a:pt x="8" y="279"/>
                  </a:cubicBezTo>
                  <a:cubicBezTo>
                    <a:pt x="15" y="301"/>
                    <a:pt x="31" y="315"/>
                    <a:pt x="28" y="334"/>
                  </a:cubicBezTo>
                  <a:cubicBezTo>
                    <a:pt x="26" y="354"/>
                    <a:pt x="29" y="359"/>
                    <a:pt x="22" y="370"/>
                  </a:cubicBezTo>
                  <a:cubicBezTo>
                    <a:pt x="16" y="376"/>
                    <a:pt x="0" y="383"/>
                    <a:pt x="8" y="385"/>
                  </a:cubicBezTo>
                  <a:cubicBezTo>
                    <a:pt x="15" y="388"/>
                    <a:pt x="16" y="377"/>
                    <a:pt x="25" y="380"/>
                  </a:cubicBezTo>
                  <a:cubicBezTo>
                    <a:pt x="28" y="382"/>
                    <a:pt x="31" y="379"/>
                    <a:pt x="33" y="380"/>
                  </a:cubicBezTo>
                  <a:cubicBezTo>
                    <a:pt x="37" y="382"/>
                    <a:pt x="38" y="385"/>
                    <a:pt x="42" y="385"/>
                  </a:cubicBezTo>
                  <a:cubicBezTo>
                    <a:pt x="48" y="386"/>
                    <a:pt x="46" y="381"/>
                    <a:pt x="53" y="381"/>
                  </a:cubicBezTo>
                  <a:cubicBezTo>
                    <a:pt x="56" y="381"/>
                    <a:pt x="62" y="383"/>
                    <a:pt x="65" y="382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7" name="Oval 55">
              <a:extLst>
                <a:ext uri="{FF2B5EF4-FFF2-40B4-BE49-F238E27FC236}">
                  <a16:creationId xmlns:a16="http://schemas.microsoft.com/office/drawing/2014/main" id="{2FBA230D-CBBF-4142-B3FA-19AE30B70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949"/>
              <a:ext cx="95" cy="94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8" name="Freeform 56">
              <a:extLst>
                <a:ext uri="{FF2B5EF4-FFF2-40B4-BE49-F238E27FC236}">
                  <a16:creationId xmlns:a16="http://schemas.microsoft.com/office/drawing/2014/main" id="{BD51DC22-E584-4C35-A9EE-8B7377469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963"/>
              <a:ext cx="74" cy="73"/>
            </a:xfrm>
            <a:custGeom>
              <a:avLst/>
              <a:gdLst>
                <a:gd name="T0" fmla="*/ 341 w 31"/>
                <a:gd name="T1" fmla="*/ 0 h 31"/>
                <a:gd name="T2" fmla="*/ 394 w 31"/>
                <a:gd name="T3" fmla="*/ 155 h 31"/>
                <a:gd name="T4" fmla="*/ 148 w 31"/>
                <a:gd name="T5" fmla="*/ 377 h 31"/>
                <a:gd name="T6" fmla="*/ 0 w 31"/>
                <a:gd name="T7" fmla="*/ 327 h 31"/>
                <a:gd name="T8" fmla="*/ 189 w 31"/>
                <a:gd name="T9" fmla="*/ 405 h 31"/>
                <a:gd name="T10" fmla="*/ 423 w 31"/>
                <a:gd name="T11" fmla="*/ 184 h 31"/>
                <a:gd name="T12" fmla="*/ 341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8" y="3"/>
                    <a:pt x="29" y="7"/>
                    <a:pt x="29" y="12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8"/>
                    <a:pt x="0" y="25"/>
                  </a:cubicBezTo>
                  <a:cubicBezTo>
                    <a:pt x="3" y="29"/>
                    <a:pt x="8" y="31"/>
                    <a:pt x="14" y="31"/>
                  </a:cubicBezTo>
                  <a:cubicBezTo>
                    <a:pt x="23" y="31"/>
                    <a:pt x="31" y="23"/>
                    <a:pt x="31" y="14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9" name="Freeform 57">
              <a:extLst>
                <a:ext uri="{FF2B5EF4-FFF2-40B4-BE49-F238E27FC236}">
                  <a16:creationId xmlns:a16="http://schemas.microsoft.com/office/drawing/2014/main" id="{CC171EEC-60A3-4150-909C-7D7A61D5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379"/>
              <a:ext cx="64" cy="62"/>
            </a:xfrm>
            <a:custGeom>
              <a:avLst/>
              <a:gdLst>
                <a:gd name="T0" fmla="*/ 135 w 27"/>
                <a:gd name="T1" fmla="*/ 0 h 26"/>
                <a:gd name="T2" fmla="*/ 320 w 27"/>
                <a:gd name="T3" fmla="*/ 0 h 26"/>
                <a:gd name="T4" fmla="*/ 320 w 27"/>
                <a:gd name="T5" fmla="*/ 79 h 26"/>
                <a:gd name="T6" fmla="*/ 66 w 27"/>
                <a:gd name="T7" fmla="*/ 79 h 26"/>
                <a:gd name="T8" fmla="*/ 66 w 27"/>
                <a:gd name="T9" fmla="*/ 176 h 26"/>
                <a:gd name="T10" fmla="*/ 320 w 27"/>
                <a:gd name="T11" fmla="*/ 176 h 26"/>
                <a:gd name="T12" fmla="*/ 320 w 27"/>
                <a:gd name="T13" fmla="*/ 272 h 26"/>
                <a:gd name="T14" fmla="*/ 40 w 27"/>
                <a:gd name="T15" fmla="*/ 272 h 26"/>
                <a:gd name="T16" fmla="*/ 40 w 27"/>
                <a:gd name="T17" fmla="*/ 353 h 26"/>
                <a:gd name="T18" fmla="*/ 320 w 27"/>
                <a:gd name="T19" fmla="*/ 353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6"/>
                    <a:pt x="2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0" name="Freeform 58">
              <a:extLst>
                <a:ext uri="{FF2B5EF4-FFF2-40B4-BE49-F238E27FC236}">
                  <a16:creationId xmlns:a16="http://schemas.microsoft.com/office/drawing/2014/main" id="{012A4C68-4D07-4BC9-A120-0DE99DC5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441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1" name="Freeform 59">
              <a:extLst>
                <a:ext uri="{FF2B5EF4-FFF2-40B4-BE49-F238E27FC236}">
                  <a16:creationId xmlns:a16="http://schemas.microsoft.com/office/drawing/2014/main" id="{66A9041B-D63E-4AD8-8ECE-ED822D379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02"/>
              <a:ext cx="64" cy="33"/>
            </a:xfrm>
            <a:custGeom>
              <a:avLst/>
              <a:gdLst>
                <a:gd name="T0" fmla="*/ 320 w 27"/>
                <a:gd name="T1" fmla="*/ 0 h 14"/>
                <a:gd name="T2" fmla="*/ 320 w 27"/>
                <a:gd name="T3" fmla="*/ 94 h 14"/>
                <a:gd name="T4" fmla="*/ 40 w 27"/>
                <a:gd name="T5" fmla="*/ 94 h 14"/>
                <a:gd name="T6" fmla="*/ 40 w 27"/>
                <a:gd name="T7" fmla="*/ 184 h 14"/>
                <a:gd name="T8" fmla="*/ 320 w 27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4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2" name="Freeform 60">
              <a:extLst>
                <a:ext uri="{FF2B5EF4-FFF2-40B4-BE49-F238E27FC236}">
                  <a16:creationId xmlns:a16="http://schemas.microsoft.com/office/drawing/2014/main" id="{8953AAD3-EDC8-48BF-AE1D-9F62DE3F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35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9 h 26"/>
                <a:gd name="T4" fmla="*/ 40 w 27"/>
                <a:gd name="T5" fmla="*/ 79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55 h 26"/>
                <a:gd name="T12" fmla="*/ 40 w 27"/>
                <a:gd name="T13" fmla="*/ 255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3" name="Freeform 61">
              <a:extLst>
                <a:ext uri="{FF2B5EF4-FFF2-40B4-BE49-F238E27FC236}">
                  <a16:creationId xmlns:a16="http://schemas.microsoft.com/office/drawing/2014/main" id="{384D23AA-0EBE-4153-BA8D-A6AE611D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97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7 h 26"/>
                <a:gd name="T4" fmla="*/ 40 w 27"/>
                <a:gd name="T5" fmla="*/ 77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49 h 26"/>
                <a:gd name="T12" fmla="*/ 40 w 27"/>
                <a:gd name="T13" fmla="*/ 249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4" name="Freeform 62">
              <a:extLst>
                <a:ext uri="{FF2B5EF4-FFF2-40B4-BE49-F238E27FC236}">
                  <a16:creationId xmlns:a16="http://schemas.microsoft.com/office/drawing/2014/main" id="{F2FD6E2D-714D-41D0-85CC-57594CA5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658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5" name="Freeform 63">
              <a:extLst>
                <a:ext uri="{FF2B5EF4-FFF2-40B4-BE49-F238E27FC236}">
                  <a16:creationId xmlns:a16="http://schemas.microsoft.com/office/drawing/2014/main" id="{F8D25C8C-80B6-4F09-8110-EA09975F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719"/>
              <a:ext cx="64" cy="31"/>
            </a:xfrm>
            <a:custGeom>
              <a:avLst/>
              <a:gdLst>
                <a:gd name="T0" fmla="*/ 320 w 27"/>
                <a:gd name="T1" fmla="*/ 0 h 13"/>
                <a:gd name="T2" fmla="*/ 320 w 27"/>
                <a:gd name="T3" fmla="*/ 98 h 13"/>
                <a:gd name="T4" fmla="*/ 40 w 27"/>
                <a:gd name="T5" fmla="*/ 98 h 13"/>
                <a:gd name="T6" fmla="*/ 40 w 27"/>
                <a:gd name="T7" fmla="*/ 176 h 13"/>
                <a:gd name="T8" fmla="*/ 320 w 27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6" name="Freeform 64">
              <a:extLst>
                <a:ext uri="{FF2B5EF4-FFF2-40B4-BE49-F238E27FC236}">
                  <a16:creationId xmlns:a16="http://schemas.microsoft.com/office/drawing/2014/main" id="{38140E4D-FE2E-4357-A629-4F851CD2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750"/>
              <a:ext cx="61" cy="109"/>
            </a:xfrm>
            <a:custGeom>
              <a:avLst/>
              <a:gdLst>
                <a:gd name="T0" fmla="*/ 298 w 26"/>
                <a:gd name="T1" fmla="*/ 0 h 46"/>
                <a:gd name="T2" fmla="*/ 298 w 26"/>
                <a:gd name="T3" fmla="*/ 95 h 46"/>
                <a:gd name="T4" fmla="*/ 28 w 26"/>
                <a:gd name="T5" fmla="*/ 95 h 46"/>
                <a:gd name="T6" fmla="*/ 28 w 26"/>
                <a:gd name="T7" fmla="*/ 185 h 46"/>
                <a:gd name="T8" fmla="*/ 298 w 26"/>
                <a:gd name="T9" fmla="*/ 185 h 46"/>
                <a:gd name="T10" fmla="*/ 298 w 26"/>
                <a:gd name="T11" fmla="*/ 263 h 46"/>
                <a:gd name="T12" fmla="*/ 66 w 26"/>
                <a:gd name="T13" fmla="*/ 263 h 46"/>
                <a:gd name="T14" fmla="*/ 66 w 26"/>
                <a:gd name="T15" fmla="*/ 360 h 46"/>
                <a:gd name="T16" fmla="*/ 286 w 26"/>
                <a:gd name="T17" fmla="*/ 360 h 46"/>
                <a:gd name="T18" fmla="*/ 258 w 26"/>
                <a:gd name="T19" fmla="*/ 438 h 46"/>
                <a:gd name="T20" fmla="*/ 77 w 26"/>
                <a:gd name="T21" fmla="*/ 438 h 46"/>
                <a:gd name="T22" fmla="*/ 106 w 26"/>
                <a:gd name="T23" fmla="*/ 533 h 46"/>
                <a:gd name="T24" fmla="*/ 232 w 26"/>
                <a:gd name="T25" fmla="*/ 533 h 46"/>
                <a:gd name="T26" fmla="*/ 221 w 26"/>
                <a:gd name="T27" fmla="*/ 611 h 46"/>
                <a:gd name="T28" fmla="*/ 115 w 26"/>
                <a:gd name="T29" fmla="*/ 611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46">
                  <a:moveTo>
                    <a:pt x="23" y="0"/>
                  </a:moveTo>
                  <a:cubicBezTo>
                    <a:pt x="26" y="0"/>
                    <a:pt x="26" y="7"/>
                    <a:pt x="2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14"/>
                    <a:pt x="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6" y="14"/>
                    <a:pt x="26" y="20"/>
                    <a:pt x="2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0"/>
                    <a:pt x="2" y="27"/>
                    <a:pt x="5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3" y="33"/>
                    <a:pt x="2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5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19" y="46"/>
                    <a:pt x="17" y="46"/>
                  </a:cubicBezTo>
                  <a:cubicBezTo>
                    <a:pt x="9" y="46"/>
                    <a:pt x="9" y="46"/>
                    <a:pt x="9" y="4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7" name="Freeform 65">
              <a:extLst>
                <a:ext uri="{FF2B5EF4-FFF2-40B4-BE49-F238E27FC236}">
                  <a16:creationId xmlns:a16="http://schemas.microsoft.com/office/drawing/2014/main" id="{926526BD-3B8F-40AC-97EA-2CFB3CDC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365"/>
              <a:ext cx="21" cy="470"/>
            </a:xfrm>
            <a:custGeom>
              <a:avLst/>
              <a:gdLst>
                <a:gd name="T0" fmla="*/ 65 w 9"/>
                <a:gd name="T1" fmla="*/ 2371 h 199"/>
                <a:gd name="T2" fmla="*/ 65 w 9"/>
                <a:gd name="T3" fmla="*/ 184 h 199"/>
                <a:gd name="T4" fmla="*/ 0 w 9"/>
                <a:gd name="T5" fmla="*/ 0 h 199"/>
                <a:gd name="T6" fmla="*/ 114 w 9"/>
                <a:gd name="T7" fmla="*/ 144 h 199"/>
                <a:gd name="T8" fmla="*/ 114 w 9"/>
                <a:gd name="T9" fmla="*/ 2371 h 199"/>
                <a:gd name="T10" fmla="*/ 77 w 9"/>
                <a:gd name="T11" fmla="*/ 2622 h 199"/>
                <a:gd name="T12" fmla="*/ 65 w 9"/>
                <a:gd name="T13" fmla="*/ 237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9">
                  <a:moveTo>
                    <a:pt x="5" y="180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2"/>
                    <a:pt x="0" y="0"/>
                  </a:cubicBezTo>
                  <a:cubicBezTo>
                    <a:pt x="5" y="2"/>
                    <a:pt x="9" y="5"/>
                    <a:pt x="9" y="1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4"/>
                    <a:pt x="8" y="191"/>
                    <a:pt x="6" y="199"/>
                  </a:cubicBezTo>
                  <a:cubicBezTo>
                    <a:pt x="6" y="195"/>
                    <a:pt x="5" y="187"/>
                    <a:pt x="5" y="180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8" name="Freeform 66">
              <a:extLst>
                <a:ext uri="{FF2B5EF4-FFF2-40B4-BE49-F238E27FC236}">
                  <a16:creationId xmlns:a16="http://schemas.microsoft.com/office/drawing/2014/main" id="{71241979-12E7-4078-9A89-9B3E8E1C1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365"/>
              <a:ext cx="24" cy="458"/>
            </a:xfrm>
            <a:custGeom>
              <a:avLst/>
              <a:gdLst>
                <a:gd name="T0" fmla="*/ 12 w 10"/>
                <a:gd name="T1" fmla="*/ 2358 h 194"/>
                <a:gd name="T2" fmla="*/ 58 w 10"/>
                <a:gd name="T3" fmla="*/ 184 h 194"/>
                <a:gd name="T4" fmla="*/ 139 w 10"/>
                <a:gd name="T5" fmla="*/ 0 h 194"/>
                <a:gd name="T6" fmla="*/ 0 w 10"/>
                <a:gd name="T7" fmla="*/ 144 h 194"/>
                <a:gd name="T8" fmla="*/ 0 w 10"/>
                <a:gd name="T9" fmla="*/ 2368 h 194"/>
                <a:gd name="T10" fmla="*/ 41 w 10"/>
                <a:gd name="T11" fmla="*/ 2552 h 194"/>
                <a:gd name="T12" fmla="*/ 12 w 10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94">
                  <a:moveTo>
                    <a:pt x="1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10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4" y="190"/>
                    <a:pt x="1" y="187"/>
                    <a:pt x="1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9" name="Freeform 67">
              <a:extLst>
                <a:ext uri="{FF2B5EF4-FFF2-40B4-BE49-F238E27FC236}">
                  <a16:creationId xmlns:a16="http://schemas.microsoft.com/office/drawing/2014/main" id="{2B98DD24-7B85-41F5-A765-9D039336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923"/>
              <a:ext cx="40" cy="77"/>
            </a:xfrm>
            <a:custGeom>
              <a:avLst/>
              <a:gdLst>
                <a:gd name="T0" fmla="*/ 28 w 17"/>
                <a:gd name="T1" fmla="*/ 420 h 33"/>
                <a:gd name="T2" fmla="*/ 221 w 17"/>
                <a:gd name="T3" fmla="*/ 0 h 33"/>
                <a:gd name="T4" fmla="*/ 28 w 17"/>
                <a:gd name="T5" fmla="*/ 42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2" y="33"/>
                  </a:moveTo>
                  <a:cubicBezTo>
                    <a:pt x="0" y="19"/>
                    <a:pt x="8" y="7"/>
                    <a:pt x="17" y="0"/>
                  </a:cubicBezTo>
                  <a:cubicBezTo>
                    <a:pt x="10" y="6"/>
                    <a:pt x="3" y="22"/>
                    <a:pt x="2" y="33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0" name="Freeform 68">
              <a:extLst>
                <a:ext uri="{FF2B5EF4-FFF2-40B4-BE49-F238E27FC236}">
                  <a16:creationId xmlns:a16="http://schemas.microsoft.com/office/drawing/2014/main" id="{D35A863B-66C3-4D15-8C56-E31FC9346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953"/>
              <a:ext cx="69" cy="76"/>
            </a:xfrm>
            <a:custGeom>
              <a:avLst/>
              <a:gdLst>
                <a:gd name="T0" fmla="*/ 40 w 29"/>
                <a:gd name="T1" fmla="*/ 254 h 32"/>
                <a:gd name="T2" fmla="*/ 271 w 29"/>
                <a:gd name="T3" fmla="*/ 29 h 32"/>
                <a:gd name="T4" fmla="*/ 390 w 29"/>
                <a:gd name="T5" fmla="*/ 69 h 32"/>
                <a:gd name="T6" fmla="*/ 226 w 29"/>
                <a:gd name="T7" fmla="*/ 0 h 32"/>
                <a:gd name="T8" fmla="*/ 0 w 29"/>
                <a:gd name="T9" fmla="*/ 226 h 32"/>
                <a:gd name="T10" fmla="*/ 107 w 29"/>
                <a:gd name="T11" fmla="*/ 430 h 32"/>
                <a:gd name="T12" fmla="*/ 40 w 29"/>
                <a:gd name="T13" fmla="*/ 25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3" y="19"/>
                  </a:moveTo>
                  <a:cubicBezTo>
                    <a:pt x="3" y="10"/>
                    <a:pt x="10" y="2"/>
                    <a:pt x="20" y="2"/>
                  </a:cubicBezTo>
                  <a:cubicBezTo>
                    <a:pt x="23" y="2"/>
                    <a:pt x="27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9"/>
                    <a:pt x="8" y="32"/>
                  </a:cubicBezTo>
                  <a:cubicBezTo>
                    <a:pt x="5" y="29"/>
                    <a:pt x="3" y="24"/>
                    <a:pt x="3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1" name="Oval 69">
              <a:extLst>
                <a:ext uri="{FF2B5EF4-FFF2-40B4-BE49-F238E27FC236}">
                  <a16:creationId xmlns:a16="http://schemas.microsoft.com/office/drawing/2014/main" id="{0EC6D6E7-2836-4B60-BAC0-5B00332D6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944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2" name="Oval 70">
              <a:extLst>
                <a:ext uri="{FF2B5EF4-FFF2-40B4-BE49-F238E27FC236}">
                  <a16:creationId xmlns:a16="http://schemas.microsoft.com/office/drawing/2014/main" id="{FF1CE39C-1355-4756-B2BE-C0756037A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951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3" name="Oval 71">
              <a:extLst>
                <a:ext uri="{FF2B5EF4-FFF2-40B4-BE49-F238E27FC236}">
                  <a16:creationId xmlns:a16="http://schemas.microsoft.com/office/drawing/2014/main" id="{A61BB085-7786-4A26-A40D-5DF42810B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946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4" name="Freeform 72">
              <a:extLst>
                <a:ext uri="{FF2B5EF4-FFF2-40B4-BE49-F238E27FC236}">
                  <a16:creationId xmlns:a16="http://schemas.microsoft.com/office/drawing/2014/main" id="{6DDAC599-AC76-4A91-8B6F-9BC6943A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60"/>
              <a:ext cx="161" cy="917"/>
            </a:xfrm>
            <a:custGeom>
              <a:avLst/>
              <a:gdLst>
                <a:gd name="T0" fmla="*/ 864 w 68"/>
                <a:gd name="T1" fmla="*/ 5044 h 388"/>
                <a:gd name="T2" fmla="*/ 864 w 68"/>
                <a:gd name="T3" fmla="*/ 4977 h 388"/>
                <a:gd name="T4" fmla="*/ 639 w 68"/>
                <a:gd name="T5" fmla="*/ 4883 h 388"/>
                <a:gd name="T6" fmla="*/ 492 w 68"/>
                <a:gd name="T7" fmla="*/ 4436 h 388"/>
                <a:gd name="T8" fmla="*/ 746 w 68"/>
                <a:gd name="T9" fmla="*/ 3618 h 388"/>
                <a:gd name="T10" fmla="*/ 582 w 68"/>
                <a:gd name="T11" fmla="*/ 3039 h 388"/>
                <a:gd name="T12" fmla="*/ 689 w 68"/>
                <a:gd name="T13" fmla="*/ 2430 h 388"/>
                <a:gd name="T14" fmla="*/ 689 w 68"/>
                <a:gd name="T15" fmla="*/ 184 h 388"/>
                <a:gd name="T16" fmla="*/ 504 w 68"/>
                <a:gd name="T17" fmla="*/ 0 h 388"/>
                <a:gd name="T18" fmla="*/ 455 w 68"/>
                <a:gd name="T19" fmla="*/ 0 h 388"/>
                <a:gd name="T20" fmla="*/ 263 w 68"/>
                <a:gd name="T21" fmla="*/ 184 h 388"/>
                <a:gd name="T22" fmla="*/ 263 w 68"/>
                <a:gd name="T23" fmla="*/ 2430 h 388"/>
                <a:gd name="T24" fmla="*/ 291 w 68"/>
                <a:gd name="T25" fmla="*/ 2548 h 388"/>
                <a:gd name="T26" fmla="*/ 291 w 68"/>
                <a:gd name="T27" fmla="*/ 3077 h 388"/>
                <a:gd name="T28" fmla="*/ 107 w 68"/>
                <a:gd name="T29" fmla="*/ 3680 h 388"/>
                <a:gd name="T30" fmla="*/ 369 w 68"/>
                <a:gd name="T31" fmla="*/ 4408 h 388"/>
                <a:gd name="T32" fmla="*/ 291 w 68"/>
                <a:gd name="T33" fmla="*/ 4883 h 388"/>
                <a:gd name="T34" fmla="*/ 107 w 68"/>
                <a:gd name="T35" fmla="*/ 5084 h 388"/>
                <a:gd name="T36" fmla="*/ 331 w 68"/>
                <a:gd name="T37" fmla="*/ 5015 h 388"/>
                <a:gd name="T38" fmla="*/ 438 w 68"/>
                <a:gd name="T39" fmla="*/ 5015 h 388"/>
                <a:gd name="T40" fmla="*/ 554 w 68"/>
                <a:gd name="T41" fmla="*/ 5084 h 388"/>
                <a:gd name="T42" fmla="*/ 701 w 68"/>
                <a:gd name="T43" fmla="*/ 5027 h 388"/>
                <a:gd name="T44" fmla="*/ 864 w 68"/>
                <a:gd name="T45" fmla="*/ 5044 h 3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388">
                  <a:moveTo>
                    <a:pt x="65" y="382"/>
                  </a:moveTo>
                  <a:cubicBezTo>
                    <a:pt x="68" y="382"/>
                    <a:pt x="68" y="379"/>
                    <a:pt x="65" y="377"/>
                  </a:cubicBezTo>
                  <a:cubicBezTo>
                    <a:pt x="59" y="374"/>
                    <a:pt x="56" y="376"/>
                    <a:pt x="48" y="370"/>
                  </a:cubicBezTo>
                  <a:cubicBezTo>
                    <a:pt x="32" y="363"/>
                    <a:pt x="36" y="354"/>
                    <a:pt x="37" y="336"/>
                  </a:cubicBezTo>
                  <a:cubicBezTo>
                    <a:pt x="37" y="317"/>
                    <a:pt x="54" y="288"/>
                    <a:pt x="56" y="274"/>
                  </a:cubicBezTo>
                  <a:cubicBezTo>
                    <a:pt x="60" y="240"/>
                    <a:pt x="44" y="243"/>
                    <a:pt x="44" y="230"/>
                  </a:cubicBezTo>
                  <a:cubicBezTo>
                    <a:pt x="43" y="218"/>
                    <a:pt x="52" y="197"/>
                    <a:pt x="52" y="18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6"/>
                    <a:pt x="46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7" y="0"/>
                    <a:pt x="20" y="6"/>
                    <a:pt x="20" y="1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6"/>
                    <a:pt x="21" y="190"/>
                    <a:pt x="22" y="193"/>
                  </a:cubicBezTo>
                  <a:cubicBezTo>
                    <a:pt x="26" y="203"/>
                    <a:pt x="30" y="222"/>
                    <a:pt x="22" y="233"/>
                  </a:cubicBezTo>
                  <a:cubicBezTo>
                    <a:pt x="14" y="244"/>
                    <a:pt x="1" y="256"/>
                    <a:pt x="8" y="279"/>
                  </a:cubicBezTo>
                  <a:cubicBezTo>
                    <a:pt x="15" y="301"/>
                    <a:pt x="31" y="315"/>
                    <a:pt x="28" y="334"/>
                  </a:cubicBezTo>
                  <a:cubicBezTo>
                    <a:pt x="26" y="354"/>
                    <a:pt x="29" y="359"/>
                    <a:pt x="22" y="370"/>
                  </a:cubicBezTo>
                  <a:cubicBezTo>
                    <a:pt x="16" y="376"/>
                    <a:pt x="0" y="383"/>
                    <a:pt x="8" y="385"/>
                  </a:cubicBezTo>
                  <a:cubicBezTo>
                    <a:pt x="15" y="388"/>
                    <a:pt x="16" y="377"/>
                    <a:pt x="25" y="380"/>
                  </a:cubicBezTo>
                  <a:cubicBezTo>
                    <a:pt x="28" y="382"/>
                    <a:pt x="31" y="379"/>
                    <a:pt x="33" y="380"/>
                  </a:cubicBezTo>
                  <a:cubicBezTo>
                    <a:pt x="37" y="382"/>
                    <a:pt x="38" y="385"/>
                    <a:pt x="42" y="385"/>
                  </a:cubicBezTo>
                  <a:cubicBezTo>
                    <a:pt x="48" y="386"/>
                    <a:pt x="46" y="381"/>
                    <a:pt x="53" y="381"/>
                  </a:cubicBezTo>
                  <a:cubicBezTo>
                    <a:pt x="56" y="381"/>
                    <a:pt x="62" y="383"/>
                    <a:pt x="65" y="3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73">
            <a:extLst>
              <a:ext uri="{FF2B5EF4-FFF2-40B4-BE49-F238E27FC236}">
                <a16:creationId xmlns:a16="http://schemas.microsoft.com/office/drawing/2014/main" id="{EDDCCE14-069D-4950-933E-286E05706D0B}"/>
              </a:ext>
            </a:extLst>
          </p:cNvPr>
          <p:cNvGrpSpPr>
            <a:grpSpLocks/>
          </p:cNvGrpSpPr>
          <p:nvPr/>
        </p:nvGrpSpPr>
        <p:grpSpPr bwMode="auto">
          <a:xfrm>
            <a:off x="8064500" y="1839913"/>
            <a:ext cx="242888" cy="1458912"/>
            <a:chOff x="4120" y="1351"/>
            <a:chExt cx="153" cy="919"/>
          </a:xfrm>
        </p:grpSpPr>
        <p:sp>
          <p:nvSpPr>
            <p:cNvPr id="31397" name="Freeform 74">
              <a:extLst>
                <a:ext uri="{FF2B5EF4-FFF2-40B4-BE49-F238E27FC236}">
                  <a16:creationId xmlns:a16="http://schemas.microsoft.com/office/drawing/2014/main" id="{6C529947-4C6B-4CEA-B8C0-A37C2E48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51"/>
              <a:ext cx="153" cy="919"/>
            </a:xfrm>
            <a:custGeom>
              <a:avLst/>
              <a:gdLst>
                <a:gd name="T0" fmla="*/ 626 w 65"/>
                <a:gd name="T1" fmla="*/ 2429 h 389"/>
                <a:gd name="T2" fmla="*/ 626 w 65"/>
                <a:gd name="T3" fmla="*/ 184 h 389"/>
                <a:gd name="T4" fmla="*/ 443 w 65"/>
                <a:gd name="T5" fmla="*/ 0 h 389"/>
                <a:gd name="T6" fmla="*/ 393 w 65"/>
                <a:gd name="T7" fmla="*/ 0 h 389"/>
                <a:gd name="T8" fmla="*/ 209 w 65"/>
                <a:gd name="T9" fmla="*/ 184 h 389"/>
                <a:gd name="T10" fmla="*/ 209 w 65"/>
                <a:gd name="T11" fmla="*/ 2429 h 389"/>
                <a:gd name="T12" fmla="*/ 221 w 65"/>
                <a:gd name="T13" fmla="*/ 2544 h 389"/>
                <a:gd name="T14" fmla="*/ 155 w 65"/>
                <a:gd name="T15" fmla="*/ 2807 h 389"/>
                <a:gd name="T16" fmla="*/ 172 w 65"/>
                <a:gd name="T17" fmla="*/ 3416 h 389"/>
                <a:gd name="T18" fmla="*/ 393 w 65"/>
                <a:gd name="T19" fmla="*/ 4153 h 389"/>
                <a:gd name="T20" fmla="*/ 393 w 65"/>
                <a:gd name="T21" fmla="*/ 4907 h 389"/>
                <a:gd name="T22" fmla="*/ 155 w 65"/>
                <a:gd name="T23" fmla="*/ 5023 h 389"/>
                <a:gd name="T24" fmla="*/ 209 w 65"/>
                <a:gd name="T25" fmla="*/ 5117 h 389"/>
                <a:gd name="T26" fmla="*/ 405 w 65"/>
                <a:gd name="T27" fmla="*/ 5051 h 389"/>
                <a:gd name="T28" fmla="*/ 537 w 65"/>
                <a:gd name="T29" fmla="*/ 5117 h 389"/>
                <a:gd name="T30" fmla="*/ 598 w 65"/>
                <a:gd name="T31" fmla="*/ 5051 h 389"/>
                <a:gd name="T32" fmla="*/ 770 w 65"/>
                <a:gd name="T33" fmla="*/ 5129 h 389"/>
                <a:gd name="T34" fmla="*/ 758 w 65"/>
                <a:gd name="T35" fmla="*/ 4973 h 389"/>
                <a:gd name="T36" fmla="*/ 520 w 65"/>
                <a:gd name="T37" fmla="*/ 4732 h 389"/>
                <a:gd name="T38" fmla="*/ 520 w 65"/>
                <a:gd name="T39" fmla="*/ 3756 h 389"/>
                <a:gd name="T40" fmla="*/ 770 w 65"/>
                <a:gd name="T41" fmla="*/ 3114 h 389"/>
                <a:gd name="T42" fmla="*/ 626 w 65"/>
                <a:gd name="T43" fmla="*/ 2429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389">
                  <a:moveTo>
                    <a:pt x="48" y="184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48" y="6"/>
                    <a:pt x="41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16" y="6"/>
                    <a:pt x="16" y="1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6"/>
                    <a:pt x="16" y="190"/>
                    <a:pt x="17" y="193"/>
                  </a:cubicBezTo>
                  <a:cubicBezTo>
                    <a:pt x="19" y="200"/>
                    <a:pt x="16" y="205"/>
                    <a:pt x="12" y="213"/>
                  </a:cubicBezTo>
                  <a:cubicBezTo>
                    <a:pt x="7" y="221"/>
                    <a:pt x="0" y="233"/>
                    <a:pt x="13" y="259"/>
                  </a:cubicBezTo>
                  <a:cubicBezTo>
                    <a:pt x="26" y="285"/>
                    <a:pt x="30" y="281"/>
                    <a:pt x="30" y="315"/>
                  </a:cubicBezTo>
                  <a:cubicBezTo>
                    <a:pt x="30" y="348"/>
                    <a:pt x="30" y="364"/>
                    <a:pt x="30" y="372"/>
                  </a:cubicBezTo>
                  <a:cubicBezTo>
                    <a:pt x="30" y="379"/>
                    <a:pt x="18" y="379"/>
                    <a:pt x="12" y="381"/>
                  </a:cubicBezTo>
                  <a:cubicBezTo>
                    <a:pt x="7" y="383"/>
                    <a:pt x="6" y="386"/>
                    <a:pt x="16" y="388"/>
                  </a:cubicBezTo>
                  <a:cubicBezTo>
                    <a:pt x="25" y="389"/>
                    <a:pt x="26" y="383"/>
                    <a:pt x="31" y="383"/>
                  </a:cubicBezTo>
                  <a:cubicBezTo>
                    <a:pt x="36" y="383"/>
                    <a:pt x="37" y="388"/>
                    <a:pt x="41" y="388"/>
                  </a:cubicBezTo>
                  <a:cubicBezTo>
                    <a:pt x="45" y="388"/>
                    <a:pt x="41" y="382"/>
                    <a:pt x="46" y="383"/>
                  </a:cubicBezTo>
                  <a:cubicBezTo>
                    <a:pt x="51" y="384"/>
                    <a:pt x="52" y="389"/>
                    <a:pt x="59" y="389"/>
                  </a:cubicBezTo>
                  <a:cubicBezTo>
                    <a:pt x="65" y="389"/>
                    <a:pt x="62" y="380"/>
                    <a:pt x="58" y="377"/>
                  </a:cubicBezTo>
                  <a:cubicBezTo>
                    <a:pt x="54" y="375"/>
                    <a:pt x="40" y="376"/>
                    <a:pt x="40" y="359"/>
                  </a:cubicBezTo>
                  <a:cubicBezTo>
                    <a:pt x="40" y="341"/>
                    <a:pt x="40" y="295"/>
                    <a:pt x="40" y="285"/>
                  </a:cubicBezTo>
                  <a:cubicBezTo>
                    <a:pt x="40" y="275"/>
                    <a:pt x="59" y="260"/>
                    <a:pt x="59" y="236"/>
                  </a:cubicBezTo>
                  <a:cubicBezTo>
                    <a:pt x="59" y="213"/>
                    <a:pt x="48" y="206"/>
                    <a:pt x="48" y="184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8" name="Oval 75">
              <a:extLst>
                <a:ext uri="{FF2B5EF4-FFF2-40B4-BE49-F238E27FC236}">
                  <a16:creationId xmlns:a16="http://schemas.microsoft.com/office/drawing/2014/main" id="{8BFE4F48-8A8A-4FD1-9DC0-7F37F928F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852"/>
              <a:ext cx="95" cy="94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9" name="Freeform 76">
              <a:extLst>
                <a:ext uri="{FF2B5EF4-FFF2-40B4-BE49-F238E27FC236}">
                  <a16:creationId xmlns:a16="http://schemas.microsoft.com/office/drawing/2014/main" id="{4F0B6833-6843-41BB-818E-86FC83C8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866"/>
              <a:ext cx="75" cy="75"/>
            </a:xfrm>
            <a:custGeom>
              <a:avLst/>
              <a:gdLst>
                <a:gd name="T0" fmla="*/ 323 w 32"/>
                <a:gd name="T1" fmla="*/ 0 h 32"/>
                <a:gd name="T2" fmla="*/ 384 w 32"/>
                <a:gd name="T3" fmla="*/ 155 h 32"/>
                <a:gd name="T4" fmla="*/ 155 w 32"/>
                <a:gd name="T5" fmla="*/ 384 h 32"/>
                <a:gd name="T6" fmla="*/ 0 w 32"/>
                <a:gd name="T7" fmla="*/ 323 h 32"/>
                <a:gd name="T8" fmla="*/ 180 w 32"/>
                <a:gd name="T9" fmla="*/ 413 h 32"/>
                <a:gd name="T10" fmla="*/ 413 w 32"/>
                <a:gd name="T11" fmla="*/ 180 h 32"/>
                <a:gd name="T12" fmla="*/ 323 w 3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2">
                  <a:moveTo>
                    <a:pt x="25" y="0"/>
                  </a:moveTo>
                  <a:cubicBezTo>
                    <a:pt x="28" y="4"/>
                    <a:pt x="30" y="7"/>
                    <a:pt x="30" y="12"/>
                  </a:cubicBezTo>
                  <a:cubicBezTo>
                    <a:pt x="30" y="22"/>
                    <a:pt x="22" y="30"/>
                    <a:pt x="12" y="30"/>
                  </a:cubicBezTo>
                  <a:cubicBezTo>
                    <a:pt x="7" y="30"/>
                    <a:pt x="3" y="28"/>
                    <a:pt x="0" y="25"/>
                  </a:cubicBezTo>
                  <a:cubicBezTo>
                    <a:pt x="4" y="29"/>
                    <a:pt x="8" y="32"/>
                    <a:pt x="14" y="32"/>
                  </a:cubicBezTo>
                  <a:cubicBezTo>
                    <a:pt x="24" y="32"/>
                    <a:pt x="32" y="24"/>
                    <a:pt x="32" y="14"/>
                  </a:cubicBezTo>
                  <a:cubicBezTo>
                    <a:pt x="32" y="9"/>
                    <a:pt x="29" y="4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0" name="Freeform 77">
              <a:extLst>
                <a:ext uri="{FF2B5EF4-FFF2-40B4-BE49-F238E27FC236}">
                  <a16:creationId xmlns:a16="http://schemas.microsoft.com/office/drawing/2014/main" id="{274F8845-D2A0-4484-9EDF-8AEC12F8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370"/>
              <a:ext cx="67" cy="61"/>
            </a:xfrm>
            <a:custGeom>
              <a:avLst/>
              <a:gdLst>
                <a:gd name="T0" fmla="*/ 136 w 28"/>
                <a:gd name="T1" fmla="*/ 0 h 26"/>
                <a:gd name="T2" fmla="*/ 325 w 28"/>
                <a:gd name="T3" fmla="*/ 0 h 26"/>
                <a:gd name="T4" fmla="*/ 325 w 28"/>
                <a:gd name="T5" fmla="*/ 77 h 26"/>
                <a:gd name="T6" fmla="*/ 69 w 28"/>
                <a:gd name="T7" fmla="*/ 77 h 26"/>
                <a:gd name="T8" fmla="*/ 69 w 28"/>
                <a:gd name="T9" fmla="*/ 171 h 26"/>
                <a:gd name="T10" fmla="*/ 325 w 28"/>
                <a:gd name="T11" fmla="*/ 171 h 26"/>
                <a:gd name="T12" fmla="*/ 325 w 28"/>
                <a:gd name="T13" fmla="*/ 258 h 26"/>
                <a:gd name="T14" fmla="*/ 57 w 28"/>
                <a:gd name="T15" fmla="*/ 258 h 26"/>
                <a:gd name="T16" fmla="*/ 57 w 28"/>
                <a:gd name="T17" fmla="*/ 336 h 26"/>
                <a:gd name="T18" fmla="*/ 325 w 28"/>
                <a:gd name="T19" fmla="*/ 336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1" name="Freeform 78">
              <a:extLst>
                <a:ext uri="{FF2B5EF4-FFF2-40B4-BE49-F238E27FC236}">
                  <a16:creationId xmlns:a16="http://schemas.microsoft.com/office/drawing/2014/main" id="{EAD57A71-740E-4C9D-B79D-F0EC92B7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31"/>
              <a:ext cx="67" cy="62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98 h 26"/>
                <a:gd name="T4" fmla="*/ 57 w 28"/>
                <a:gd name="T5" fmla="*/ 98 h 26"/>
                <a:gd name="T6" fmla="*/ 57 w 28"/>
                <a:gd name="T7" fmla="*/ 176 h 26"/>
                <a:gd name="T8" fmla="*/ 325 w 28"/>
                <a:gd name="T9" fmla="*/ 176 h 26"/>
                <a:gd name="T10" fmla="*/ 325 w 28"/>
                <a:gd name="T11" fmla="*/ 272 h 26"/>
                <a:gd name="T12" fmla="*/ 57 w 28"/>
                <a:gd name="T13" fmla="*/ 272 h 26"/>
                <a:gd name="T14" fmla="*/ 57 w 28"/>
                <a:gd name="T15" fmla="*/ 353 h 26"/>
                <a:gd name="T16" fmla="*/ 325 w 28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2" name="Freeform 79">
              <a:extLst>
                <a:ext uri="{FF2B5EF4-FFF2-40B4-BE49-F238E27FC236}">
                  <a16:creationId xmlns:a16="http://schemas.microsoft.com/office/drawing/2014/main" id="{277B58EA-B4DE-462F-BC08-A69348A80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93"/>
              <a:ext cx="67" cy="33"/>
            </a:xfrm>
            <a:custGeom>
              <a:avLst/>
              <a:gdLst>
                <a:gd name="T0" fmla="*/ 325 w 28"/>
                <a:gd name="T1" fmla="*/ 0 h 14"/>
                <a:gd name="T2" fmla="*/ 325 w 28"/>
                <a:gd name="T3" fmla="*/ 94 h 14"/>
                <a:gd name="T4" fmla="*/ 57 w 28"/>
                <a:gd name="T5" fmla="*/ 94 h 14"/>
                <a:gd name="T6" fmla="*/ 57 w 28"/>
                <a:gd name="T7" fmla="*/ 184 h 14"/>
                <a:gd name="T8" fmla="*/ 325 w 28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4">
                  <a:moveTo>
                    <a:pt x="24" y="0"/>
                  </a:moveTo>
                  <a:cubicBezTo>
                    <a:pt x="28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1" y="14"/>
                    <a:pt x="4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3" name="Freeform 80">
              <a:extLst>
                <a:ext uri="{FF2B5EF4-FFF2-40B4-BE49-F238E27FC236}">
                  <a16:creationId xmlns:a16="http://schemas.microsoft.com/office/drawing/2014/main" id="{85981B52-90C9-4F58-A26A-78AEC7C5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526"/>
              <a:ext cx="67" cy="61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77 h 26"/>
                <a:gd name="T4" fmla="*/ 57 w 28"/>
                <a:gd name="T5" fmla="*/ 77 h 26"/>
                <a:gd name="T6" fmla="*/ 57 w 28"/>
                <a:gd name="T7" fmla="*/ 171 h 26"/>
                <a:gd name="T8" fmla="*/ 325 w 28"/>
                <a:gd name="T9" fmla="*/ 171 h 26"/>
                <a:gd name="T10" fmla="*/ 325 w 28"/>
                <a:gd name="T11" fmla="*/ 249 h 26"/>
                <a:gd name="T12" fmla="*/ 57 w 28"/>
                <a:gd name="T13" fmla="*/ 249 h 26"/>
                <a:gd name="T14" fmla="*/ 57 w 28"/>
                <a:gd name="T15" fmla="*/ 336 h 26"/>
                <a:gd name="T16" fmla="*/ 325 w 28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19"/>
                    <a:pt x="2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4" name="Freeform 81">
              <a:extLst>
                <a:ext uri="{FF2B5EF4-FFF2-40B4-BE49-F238E27FC236}">
                  <a16:creationId xmlns:a16="http://schemas.microsoft.com/office/drawing/2014/main" id="{EE236ECF-5308-49B6-BBB9-F358D7F21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587"/>
              <a:ext cx="67" cy="62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79 h 26"/>
                <a:gd name="T4" fmla="*/ 57 w 28"/>
                <a:gd name="T5" fmla="*/ 79 h 26"/>
                <a:gd name="T6" fmla="*/ 57 w 28"/>
                <a:gd name="T7" fmla="*/ 176 h 26"/>
                <a:gd name="T8" fmla="*/ 325 w 28"/>
                <a:gd name="T9" fmla="*/ 176 h 26"/>
                <a:gd name="T10" fmla="*/ 325 w 28"/>
                <a:gd name="T11" fmla="*/ 255 h 26"/>
                <a:gd name="T12" fmla="*/ 57 w 28"/>
                <a:gd name="T13" fmla="*/ 255 h 26"/>
                <a:gd name="T14" fmla="*/ 57 w 28"/>
                <a:gd name="T15" fmla="*/ 353 h 26"/>
                <a:gd name="T16" fmla="*/ 325 w 28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19"/>
                    <a:pt x="2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5" name="Freeform 82">
              <a:extLst>
                <a:ext uri="{FF2B5EF4-FFF2-40B4-BE49-F238E27FC236}">
                  <a16:creationId xmlns:a16="http://schemas.microsoft.com/office/drawing/2014/main" id="{458F2119-3C72-4F84-8A2F-34E2974E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649"/>
              <a:ext cx="67" cy="61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89 h 26"/>
                <a:gd name="T4" fmla="*/ 57 w 28"/>
                <a:gd name="T5" fmla="*/ 89 h 26"/>
                <a:gd name="T6" fmla="*/ 57 w 28"/>
                <a:gd name="T7" fmla="*/ 171 h 26"/>
                <a:gd name="T8" fmla="*/ 325 w 28"/>
                <a:gd name="T9" fmla="*/ 171 h 26"/>
                <a:gd name="T10" fmla="*/ 325 w 28"/>
                <a:gd name="T11" fmla="*/ 258 h 26"/>
                <a:gd name="T12" fmla="*/ 57 w 28"/>
                <a:gd name="T13" fmla="*/ 258 h 26"/>
                <a:gd name="T14" fmla="*/ 57 w 28"/>
                <a:gd name="T15" fmla="*/ 336 h 26"/>
                <a:gd name="T16" fmla="*/ 325 w 28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6" name="Freeform 83">
              <a:extLst>
                <a:ext uri="{FF2B5EF4-FFF2-40B4-BE49-F238E27FC236}">
                  <a16:creationId xmlns:a16="http://schemas.microsoft.com/office/drawing/2014/main" id="{7B215231-453B-4C11-B40E-3005F559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10"/>
              <a:ext cx="62" cy="31"/>
            </a:xfrm>
            <a:custGeom>
              <a:avLst/>
              <a:gdLst>
                <a:gd name="T0" fmla="*/ 296 w 26"/>
                <a:gd name="T1" fmla="*/ 0 h 13"/>
                <a:gd name="T2" fmla="*/ 296 w 26"/>
                <a:gd name="T3" fmla="*/ 98 h 13"/>
                <a:gd name="T4" fmla="*/ 57 w 26"/>
                <a:gd name="T5" fmla="*/ 98 h 13"/>
                <a:gd name="T6" fmla="*/ 57 w 26"/>
                <a:gd name="T7" fmla="*/ 176 h 13"/>
                <a:gd name="T8" fmla="*/ 296 w 26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2" y="0"/>
                  </a:moveTo>
                  <a:cubicBezTo>
                    <a:pt x="26" y="0"/>
                    <a:pt x="25" y="7"/>
                    <a:pt x="2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1" y="13"/>
                    <a:pt x="4" y="13"/>
                  </a:cubicBezTo>
                  <a:cubicBezTo>
                    <a:pt x="22" y="13"/>
                    <a:pt x="22" y="13"/>
                    <a:pt x="22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7" name="Freeform 84">
              <a:extLst>
                <a:ext uri="{FF2B5EF4-FFF2-40B4-BE49-F238E27FC236}">
                  <a16:creationId xmlns:a16="http://schemas.microsoft.com/office/drawing/2014/main" id="{5BCADC82-9647-4358-9D48-C6F358BF2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743"/>
              <a:ext cx="50" cy="45"/>
            </a:xfrm>
            <a:custGeom>
              <a:avLst/>
              <a:gdLst>
                <a:gd name="T0" fmla="*/ 12 w 21"/>
                <a:gd name="T1" fmla="*/ 0 h 19"/>
                <a:gd name="T2" fmla="*/ 243 w 21"/>
                <a:gd name="T3" fmla="*/ 0 h 19"/>
                <a:gd name="T4" fmla="*/ 214 w 21"/>
                <a:gd name="T5" fmla="*/ 78 h 19"/>
                <a:gd name="T6" fmla="*/ 29 w 21"/>
                <a:gd name="T7" fmla="*/ 78 h 19"/>
                <a:gd name="T8" fmla="*/ 57 w 21"/>
                <a:gd name="T9" fmla="*/ 173 h 19"/>
                <a:gd name="T10" fmla="*/ 188 w 21"/>
                <a:gd name="T11" fmla="*/ 173 h 19"/>
                <a:gd name="T12" fmla="*/ 176 w 21"/>
                <a:gd name="T13" fmla="*/ 253 h 19"/>
                <a:gd name="T14" fmla="*/ 69 w 21"/>
                <a:gd name="T15" fmla="*/ 25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9">
                  <a:moveTo>
                    <a:pt x="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19" y="6"/>
                    <a:pt x="1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1" y="13"/>
                    <a:pt x="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3"/>
                    <a:pt x="15" y="19"/>
                    <a:pt x="13" y="19"/>
                  </a:cubicBezTo>
                  <a:cubicBezTo>
                    <a:pt x="5" y="19"/>
                    <a:pt x="5" y="19"/>
                    <a:pt x="5" y="19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8" name="Freeform 85">
              <a:extLst>
                <a:ext uri="{FF2B5EF4-FFF2-40B4-BE49-F238E27FC236}">
                  <a16:creationId xmlns:a16="http://schemas.microsoft.com/office/drawing/2014/main" id="{DD4B09D2-4245-4613-8EF7-DFE0A8329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356"/>
              <a:ext cx="21" cy="432"/>
            </a:xfrm>
            <a:custGeom>
              <a:avLst/>
              <a:gdLst>
                <a:gd name="T0" fmla="*/ 65 w 9"/>
                <a:gd name="T1" fmla="*/ 2129 h 183"/>
                <a:gd name="T2" fmla="*/ 65 w 9"/>
                <a:gd name="T3" fmla="*/ 184 h 183"/>
                <a:gd name="T4" fmla="*/ 0 w 9"/>
                <a:gd name="T5" fmla="*/ 0 h 183"/>
                <a:gd name="T6" fmla="*/ 114 w 9"/>
                <a:gd name="T7" fmla="*/ 144 h 183"/>
                <a:gd name="T8" fmla="*/ 114 w 9"/>
                <a:gd name="T9" fmla="*/ 2129 h 183"/>
                <a:gd name="T10" fmla="*/ 86 w 9"/>
                <a:gd name="T11" fmla="*/ 2408 h 183"/>
                <a:gd name="T12" fmla="*/ 65 w 9"/>
                <a:gd name="T13" fmla="*/ 212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3">
                  <a:moveTo>
                    <a:pt x="5" y="162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6" y="2"/>
                    <a:pt x="0" y="0"/>
                  </a:cubicBezTo>
                  <a:cubicBezTo>
                    <a:pt x="6" y="2"/>
                    <a:pt x="9" y="5"/>
                    <a:pt x="9" y="11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7"/>
                    <a:pt x="9" y="175"/>
                    <a:pt x="7" y="183"/>
                  </a:cubicBezTo>
                  <a:cubicBezTo>
                    <a:pt x="7" y="179"/>
                    <a:pt x="5" y="170"/>
                    <a:pt x="5" y="162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9" name="Freeform 86">
              <a:extLst>
                <a:ext uri="{FF2B5EF4-FFF2-40B4-BE49-F238E27FC236}">
                  <a16:creationId xmlns:a16="http://schemas.microsoft.com/office/drawing/2014/main" id="{66C231A9-5499-4F15-858A-0740E5818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356"/>
              <a:ext cx="22" cy="458"/>
            </a:xfrm>
            <a:custGeom>
              <a:avLst/>
              <a:gdLst>
                <a:gd name="T0" fmla="*/ 0 w 9"/>
                <a:gd name="T1" fmla="*/ 2358 h 194"/>
                <a:gd name="T2" fmla="*/ 59 w 9"/>
                <a:gd name="T3" fmla="*/ 184 h 194"/>
                <a:gd name="T4" fmla="*/ 132 w 9"/>
                <a:gd name="T5" fmla="*/ 0 h 194"/>
                <a:gd name="T6" fmla="*/ 0 w 9"/>
                <a:gd name="T7" fmla="*/ 144 h 194"/>
                <a:gd name="T8" fmla="*/ 0 w 9"/>
                <a:gd name="T9" fmla="*/ 2368 h 194"/>
                <a:gd name="T10" fmla="*/ 42 w 9"/>
                <a:gd name="T11" fmla="*/ 2552 h 194"/>
                <a:gd name="T12" fmla="*/ 0 w 9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4">
                  <a:moveTo>
                    <a:pt x="0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9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3" y="190"/>
                    <a:pt x="0" y="187"/>
                    <a:pt x="0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0" name="Freeform 87">
              <a:extLst>
                <a:ext uri="{FF2B5EF4-FFF2-40B4-BE49-F238E27FC236}">
                  <a16:creationId xmlns:a16="http://schemas.microsoft.com/office/drawing/2014/main" id="{6FEBA808-1CCF-4113-BF16-305A8F50B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828"/>
              <a:ext cx="40" cy="76"/>
            </a:xfrm>
            <a:custGeom>
              <a:avLst/>
              <a:gdLst>
                <a:gd name="T0" fmla="*/ 28 w 17"/>
                <a:gd name="T1" fmla="*/ 430 h 32"/>
                <a:gd name="T2" fmla="*/ 221 w 17"/>
                <a:gd name="T3" fmla="*/ 0 h 32"/>
                <a:gd name="T4" fmla="*/ 28 w 17"/>
                <a:gd name="T5" fmla="*/ 43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2" y="32"/>
                  </a:moveTo>
                  <a:cubicBezTo>
                    <a:pt x="0" y="18"/>
                    <a:pt x="8" y="6"/>
                    <a:pt x="17" y="0"/>
                  </a:cubicBezTo>
                  <a:cubicBezTo>
                    <a:pt x="11" y="5"/>
                    <a:pt x="3" y="22"/>
                    <a:pt x="2" y="32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1" name="Freeform 88">
              <a:extLst>
                <a:ext uri="{FF2B5EF4-FFF2-40B4-BE49-F238E27FC236}">
                  <a16:creationId xmlns:a16="http://schemas.microsoft.com/office/drawing/2014/main" id="{0C75E6A1-8685-482C-BC23-392008D3B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859"/>
              <a:ext cx="68" cy="73"/>
            </a:xfrm>
            <a:custGeom>
              <a:avLst/>
              <a:gdLst>
                <a:gd name="T0" fmla="*/ 28 w 29"/>
                <a:gd name="T1" fmla="*/ 250 h 31"/>
                <a:gd name="T2" fmla="*/ 249 w 29"/>
                <a:gd name="T3" fmla="*/ 28 h 31"/>
                <a:gd name="T4" fmla="*/ 373 w 29"/>
                <a:gd name="T5" fmla="*/ 49 h 31"/>
                <a:gd name="T6" fmla="*/ 220 w 29"/>
                <a:gd name="T7" fmla="*/ 0 h 31"/>
                <a:gd name="T8" fmla="*/ 0 w 29"/>
                <a:gd name="T9" fmla="*/ 221 h 31"/>
                <a:gd name="T10" fmla="*/ 89 w 29"/>
                <a:gd name="T11" fmla="*/ 405 h 31"/>
                <a:gd name="T12" fmla="*/ 28 w 29"/>
                <a:gd name="T13" fmla="*/ 25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2" y="19"/>
                  </a:moveTo>
                  <a:cubicBezTo>
                    <a:pt x="2" y="9"/>
                    <a:pt x="10" y="2"/>
                    <a:pt x="19" y="2"/>
                  </a:cubicBezTo>
                  <a:cubicBezTo>
                    <a:pt x="23" y="2"/>
                    <a:pt x="26" y="3"/>
                    <a:pt x="29" y="4"/>
                  </a:cubicBezTo>
                  <a:cubicBezTo>
                    <a:pt x="26" y="1"/>
                    <a:pt x="21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3"/>
                    <a:pt x="3" y="28"/>
                    <a:pt x="7" y="31"/>
                  </a:cubicBezTo>
                  <a:cubicBezTo>
                    <a:pt x="4" y="28"/>
                    <a:pt x="2" y="24"/>
                    <a:pt x="2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2" name="Oval 89">
              <a:extLst>
                <a:ext uri="{FF2B5EF4-FFF2-40B4-BE49-F238E27FC236}">
                  <a16:creationId xmlns:a16="http://schemas.microsoft.com/office/drawing/2014/main" id="{DBFE6790-7ED4-4F5B-83B8-ADF2BB6A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184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3" name="Oval 90">
              <a:extLst>
                <a:ext uri="{FF2B5EF4-FFF2-40B4-BE49-F238E27FC236}">
                  <a16:creationId xmlns:a16="http://schemas.microsoft.com/office/drawing/2014/main" id="{34BFF167-D540-4B6F-A50C-62827D8D7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185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4" name="Oval 91">
              <a:extLst>
                <a:ext uri="{FF2B5EF4-FFF2-40B4-BE49-F238E27FC236}">
                  <a16:creationId xmlns:a16="http://schemas.microsoft.com/office/drawing/2014/main" id="{0A489F36-B0F0-47E4-8FD2-223817F7C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849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5" name="Freeform 92">
              <a:extLst>
                <a:ext uri="{FF2B5EF4-FFF2-40B4-BE49-F238E27FC236}">
                  <a16:creationId xmlns:a16="http://schemas.microsoft.com/office/drawing/2014/main" id="{9E68CD53-2A28-4377-94A6-4EBEC6E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51"/>
              <a:ext cx="153" cy="919"/>
            </a:xfrm>
            <a:custGeom>
              <a:avLst/>
              <a:gdLst>
                <a:gd name="T0" fmla="*/ 626 w 65"/>
                <a:gd name="T1" fmla="*/ 2429 h 389"/>
                <a:gd name="T2" fmla="*/ 626 w 65"/>
                <a:gd name="T3" fmla="*/ 184 h 389"/>
                <a:gd name="T4" fmla="*/ 443 w 65"/>
                <a:gd name="T5" fmla="*/ 0 h 389"/>
                <a:gd name="T6" fmla="*/ 393 w 65"/>
                <a:gd name="T7" fmla="*/ 0 h 389"/>
                <a:gd name="T8" fmla="*/ 209 w 65"/>
                <a:gd name="T9" fmla="*/ 184 h 389"/>
                <a:gd name="T10" fmla="*/ 209 w 65"/>
                <a:gd name="T11" fmla="*/ 2429 h 389"/>
                <a:gd name="T12" fmla="*/ 221 w 65"/>
                <a:gd name="T13" fmla="*/ 2544 h 389"/>
                <a:gd name="T14" fmla="*/ 155 w 65"/>
                <a:gd name="T15" fmla="*/ 2807 h 389"/>
                <a:gd name="T16" fmla="*/ 172 w 65"/>
                <a:gd name="T17" fmla="*/ 3416 h 389"/>
                <a:gd name="T18" fmla="*/ 393 w 65"/>
                <a:gd name="T19" fmla="*/ 4153 h 389"/>
                <a:gd name="T20" fmla="*/ 393 w 65"/>
                <a:gd name="T21" fmla="*/ 4907 h 389"/>
                <a:gd name="T22" fmla="*/ 155 w 65"/>
                <a:gd name="T23" fmla="*/ 5023 h 389"/>
                <a:gd name="T24" fmla="*/ 209 w 65"/>
                <a:gd name="T25" fmla="*/ 5117 h 389"/>
                <a:gd name="T26" fmla="*/ 405 w 65"/>
                <a:gd name="T27" fmla="*/ 5051 h 389"/>
                <a:gd name="T28" fmla="*/ 537 w 65"/>
                <a:gd name="T29" fmla="*/ 5117 h 389"/>
                <a:gd name="T30" fmla="*/ 598 w 65"/>
                <a:gd name="T31" fmla="*/ 5051 h 389"/>
                <a:gd name="T32" fmla="*/ 770 w 65"/>
                <a:gd name="T33" fmla="*/ 5129 h 389"/>
                <a:gd name="T34" fmla="*/ 758 w 65"/>
                <a:gd name="T35" fmla="*/ 4973 h 389"/>
                <a:gd name="T36" fmla="*/ 520 w 65"/>
                <a:gd name="T37" fmla="*/ 4732 h 389"/>
                <a:gd name="T38" fmla="*/ 520 w 65"/>
                <a:gd name="T39" fmla="*/ 3756 h 389"/>
                <a:gd name="T40" fmla="*/ 770 w 65"/>
                <a:gd name="T41" fmla="*/ 3114 h 389"/>
                <a:gd name="T42" fmla="*/ 626 w 65"/>
                <a:gd name="T43" fmla="*/ 2429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389">
                  <a:moveTo>
                    <a:pt x="48" y="184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48" y="6"/>
                    <a:pt x="41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16" y="6"/>
                    <a:pt x="16" y="1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6"/>
                    <a:pt x="16" y="190"/>
                    <a:pt x="17" y="193"/>
                  </a:cubicBezTo>
                  <a:cubicBezTo>
                    <a:pt x="19" y="200"/>
                    <a:pt x="16" y="205"/>
                    <a:pt x="12" y="213"/>
                  </a:cubicBezTo>
                  <a:cubicBezTo>
                    <a:pt x="7" y="221"/>
                    <a:pt x="0" y="233"/>
                    <a:pt x="13" y="259"/>
                  </a:cubicBezTo>
                  <a:cubicBezTo>
                    <a:pt x="26" y="285"/>
                    <a:pt x="30" y="281"/>
                    <a:pt x="30" y="315"/>
                  </a:cubicBezTo>
                  <a:cubicBezTo>
                    <a:pt x="30" y="348"/>
                    <a:pt x="30" y="364"/>
                    <a:pt x="30" y="372"/>
                  </a:cubicBezTo>
                  <a:cubicBezTo>
                    <a:pt x="30" y="379"/>
                    <a:pt x="18" y="379"/>
                    <a:pt x="12" y="381"/>
                  </a:cubicBezTo>
                  <a:cubicBezTo>
                    <a:pt x="7" y="383"/>
                    <a:pt x="6" y="386"/>
                    <a:pt x="16" y="388"/>
                  </a:cubicBezTo>
                  <a:cubicBezTo>
                    <a:pt x="25" y="389"/>
                    <a:pt x="26" y="383"/>
                    <a:pt x="31" y="383"/>
                  </a:cubicBezTo>
                  <a:cubicBezTo>
                    <a:pt x="36" y="383"/>
                    <a:pt x="37" y="388"/>
                    <a:pt x="41" y="388"/>
                  </a:cubicBezTo>
                  <a:cubicBezTo>
                    <a:pt x="45" y="388"/>
                    <a:pt x="41" y="382"/>
                    <a:pt x="46" y="383"/>
                  </a:cubicBezTo>
                  <a:cubicBezTo>
                    <a:pt x="51" y="384"/>
                    <a:pt x="52" y="389"/>
                    <a:pt x="59" y="389"/>
                  </a:cubicBezTo>
                  <a:cubicBezTo>
                    <a:pt x="65" y="389"/>
                    <a:pt x="62" y="380"/>
                    <a:pt x="58" y="377"/>
                  </a:cubicBezTo>
                  <a:cubicBezTo>
                    <a:pt x="54" y="375"/>
                    <a:pt x="40" y="376"/>
                    <a:pt x="40" y="359"/>
                  </a:cubicBezTo>
                  <a:cubicBezTo>
                    <a:pt x="40" y="341"/>
                    <a:pt x="40" y="295"/>
                    <a:pt x="40" y="285"/>
                  </a:cubicBezTo>
                  <a:cubicBezTo>
                    <a:pt x="40" y="275"/>
                    <a:pt x="59" y="260"/>
                    <a:pt x="59" y="236"/>
                  </a:cubicBezTo>
                  <a:cubicBezTo>
                    <a:pt x="59" y="213"/>
                    <a:pt x="48" y="206"/>
                    <a:pt x="48" y="18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8" name="Group 93">
            <a:extLst>
              <a:ext uri="{FF2B5EF4-FFF2-40B4-BE49-F238E27FC236}">
                <a16:creationId xmlns:a16="http://schemas.microsoft.com/office/drawing/2014/main" id="{4F128BF7-C342-4A05-AA7E-2DFD4B12C0A7}"/>
              </a:ext>
            </a:extLst>
          </p:cNvPr>
          <p:cNvGrpSpPr>
            <a:grpSpLocks/>
          </p:cNvGrpSpPr>
          <p:nvPr/>
        </p:nvGrpSpPr>
        <p:grpSpPr bwMode="auto">
          <a:xfrm>
            <a:off x="8604250" y="1828800"/>
            <a:ext cx="228600" cy="1470025"/>
            <a:chOff x="4460" y="1344"/>
            <a:chExt cx="144" cy="926"/>
          </a:xfrm>
        </p:grpSpPr>
        <p:sp>
          <p:nvSpPr>
            <p:cNvPr id="31378" name="Freeform 94">
              <a:extLst>
                <a:ext uri="{FF2B5EF4-FFF2-40B4-BE49-F238E27FC236}">
                  <a16:creationId xmlns:a16="http://schemas.microsoft.com/office/drawing/2014/main" id="{70297C86-9094-42DE-9281-BC5C151E1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344"/>
              <a:ext cx="144" cy="926"/>
            </a:xfrm>
            <a:custGeom>
              <a:avLst/>
              <a:gdLst>
                <a:gd name="T0" fmla="*/ 696 w 61"/>
                <a:gd name="T1" fmla="*/ 5010 h 392"/>
                <a:gd name="T2" fmla="*/ 474 w 61"/>
                <a:gd name="T3" fmla="*/ 4810 h 392"/>
                <a:gd name="T4" fmla="*/ 446 w 61"/>
                <a:gd name="T5" fmla="*/ 4481 h 392"/>
                <a:gd name="T6" fmla="*/ 484 w 61"/>
                <a:gd name="T7" fmla="*/ 3995 h 392"/>
                <a:gd name="T8" fmla="*/ 762 w 61"/>
                <a:gd name="T9" fmla="*/ 3543 h 392"/>
                <a:gd name="T10" fmla="*/ 668 w 61"/>
                <a:gd name="T11" fmla="*/ 3241 h 392"/>
                <a:gd name="T12" fmla="*/ 581 w 61"/>
                <a:gd name="T13" fmla="*/ 3019 h 392"/>
                <a:gd name="T14" fmla="*/ 659 w 61"/>
                <a:gd name="T15" fmla="*/ 2428 h 392"/>
                <a:gd name="T16" fmla="*/ 659 w 61"/>
                <a:gd name="T17" fmla="*/ 184 h 392"/>
                <a:gd name="T18" fmla="*/ 474 w 61"/>
                <a:gd name="T19" fmla="*/ 0 h 392"/>
                <a:gd name="T20" fmla="*/ 423 w 61"/>
                <a:gd name="T21" fmla="*/ 0 h 392"/>
                <a:gd name="T22" fmla="*/ 234 w 61"/>
                <a:gd name="T23" fmla="*/ 184 h 392"/>
                <a:gd name="T24" fmla="*/ 234 w 61"/>
                <a:gd name="T25" fmla="*/ 2428 h 392"/>
                <a:gd name="T26" fmla="*/ 262 w 61"/>
                <a:gd name="T27" fmla="*/ 2544 h 392"/>
                <a:gd name="T28" fmla="*/ 290 w 61"/>
                <a:gd name="T29" fmla="*/ 2941 h 392"/>
                <a:gd name="T30" fmla="*/ 156 w 61"/>
                <a:gd name="T31" fmla="*/ 3175 h 392"/>
                <a:gd name="T32" fmla="*/ 12 w 61"/>
                <a:gd name="T33" fmla="*/ 3543 h 392"/>
                <a:gd name="T34" fmla="*/ 212 w 61"/>
                <a:gd name="T35" fmla="*/ 3957 h 392"/>
                <a:gd name="T36" fmla="*/ 319 w 61"/>
                <a:gd name="T37" fmla="*/ 4073 h 392"/>
                <a:gd name="T38" fmla="*/ 319 w 61"/>
                <a:gd name="T39" fmla="*/ 4453 h 392"/>
                <a:gd name="T40" fmla="*/ 156 w 61"/>
                <a:gd name="T41" fmla="*/ 4994 h 392"/>
                <a:gd name="T42" fmla="*/ 28 w 61"/>
                <a:gd name="T43" fmla="*/ 5100 h 392"/>
                <a:gd name="T44" fmla="*/ 196 w 61"/>
                <a:gd name="T45" fmla="*/ 5100 h 392"/>
                <a:gd name="T46" fmla="*/ 328 w 61"/>
                <a:gd name="T47" fmla="*/ 5088 h 392"/>
                <a:gd name="T48" fmla="*/ 446 w 61"/>
                <a:gd name="T49" fmla="*/ 5157 h 392"/>
                <a:gd name="T50" fmla="*/ 484 w 61"/>
                <a:gd name="T51" fmla="*/ 5072 h 392"/>
                <a:gd name="T52" fmla="*/ 607 w 61"/>
                <a:gd name="T53" fmla="*/ 5128 h 392"/>
                <a:gd name="T54" fmla="*/ 590 w 61"/>
                <a:gd name="T55" fmla="*/ 5034 h 392"/>
                <a:gd name="T56" fmla="*/ 753 w 61"/>
                <a:gd name="T57" fmla="*/ 5117 h 392"/>
                <a:gd name="T58" fmla="*/ 696 w 61"/>
                <a:gd name="T59" fmla="*/ 5010 h 3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" h="392">
                  <a:moveTo>
                    <a:pt x="53" y="380"/>
                  </a:moveTo>
                  <a:cubicBezTo>
                    <a:pt x="50" y="379"/>
                    <a:pt x="37" y="375"/>
                    <a:pt x="36" y="365"/>
                  </a:cubicBezTo>
                  <a:cubicBezTo>
                    <a:pt x="34" y="358"/>
                    <a:pt x="34" y="349"/>
                    <a:pt x="34" y="340"/>
                  </a:cubicBezTo>
                  <a:cubicBezTo>
                    <a:pt x="34" y="325"/>
                    <a:pt x="33" y="303"/>
                    <a:pt x="37" y="303"/>
                  </a:cubicBezTo>
                  <a:cubicBezTo>
                    <a:pt x="49" y="299"/>
                    <a:pt x="58" y="285"/>
                    <a:pt x="58" y="269"/>
                  </a:cubicBezTo>
                  <a:cubicBezTo>
                    <a:pt x="58" y="260"/>
                    <a:pt x="55" y="252"/>
                    <a:pt x="51" y="246"/>
                  </a:cubicBezTo>
                  <a:cubicBezTo>
                    <a:pt x="46" y="237"/>
                    <a:pt x="45" y="235"/>
                    <a:pt x="44" y="229"/>
                  </a:cubicBezTo>
                  <a:cubicBezTo>
                    <a:pt x="44" y="216"/>
                    <a:pt x="50" y="197"/>
                    <a:pt x="50" y="18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18" y="6"/>
                    <a:pt x="18" y="1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8" y="186"/>
                    <a:pt x="19" y="190"/>
                    <a:pt x="20" y="193"/>
                  </a:cubicBezTo>
                  <a:cubicBezTo>
                    <a:pt x="21" y="197"/>
                    <a:pt x="23" y="214"/>
                    <a:pt x="22" y="223"/>
                  </a:cubicBezTo>
                  <a:cubicBezTo>
                    <a:pt x="20" y="235"/>
                    <a:pt x="13" y="239"/>
                    <a:pt x="12" y="241"/>
                  </a:cubicBezTo>
                  <a:cubicBezTo>
                    <a:pt x="5" y="247"/>
                    <a:pt x="1" y="257"/>
                    <a:pt x="1" y="269"/>
                  </a:cubicBezTo>
                  <a:cubicBezTo>
                    <a:pt x="1" y="282"/>
                    <a:pt x="7" y="294"/>
                    <a:pt x="16" y="300"/>
                  </a:cubicBezTo>
                  <a:cubicBezTo>
                    <a:pt x="18" y="301"/>
                    <a:pt x="23" y="305"/>
                    <a:pt x="24" y="309"/>
                  </a:cubicBezTo>
                  <a:cubicBezTo>
                    <a:pt x="24" y="313"/>
                    <a:pt x="24" y="322"/>
                    <a:pt x="24" y="338"/>
                  </a:cubicBezTo>
                  <a:cubicBezTo>
                    <a:pt x="24" y="365"/>
                    <a:pt x="19" y="372"/>
                    <a:pt x="12" y="379"/>
                  </a:cubicBezTo>
                  <a:cubicBezTo>
                    <a:pt x="9" y="383"/>
                    <a:pt x="0" y="384"/>
                    <a:pt x="2" y="387"/>
                  </a:cubicBezTo>
                  <a:cubicBezTo>
                    <a:pt x="4" y="390"/>
                    <a:pt x="11" y="390"/>
                    <a:pt x="15" y="387"/>
                  </a:cubicBezTo>
                  <a:cubicBezTo>
                    <a:pt x="19" y="385"/>
                    <a:pt x="22" y="385"/>
                    <a:pt x="25" y="386"/>
                  </a:cubicBezTo>
                  <a:cubicBezTo>
                    <a:pt x="29" y="387"/>
                    <a:pt x="29" y="392"/>
                    <a:pt x="34" y="391"/>
                  </a:cubicBezTo>
                  <a:cubicBezTo>
                    <a:pt x="39" y="390"/>
                    <a:pt x="33" y="385"/>
                    <a:pt x="37" y="385"/>
                  </a:cubicBezTo>
                  <a:cubicBezTo>
                    <a:pt x="41" y="385"/>
                    <a:pt x="43" y="391"/>
                    <a:pt x="46" y="389"/>
                  </a:cubicBezTo>
                  <a:cubicBezTo>
                    <a:pt x="50" y="388"/>
                    <a:pt x="43" y="383"/>
                    <a:pt x="45" y="382"/>
                  </a:cubicBezTo>
                  <a:cubicBezTo>
                    <a:pt x="48" y="381"/>
                    <a:pt x="52" y="391"/>
                    <a:pt x="57" y="388"/>
                  </a:cubicBezTo>
                  <a:cubicBezTo>
                    <a:pt x="61" y="385"/>
                    <a:pt x="58" y="383"/>
                    <a:pt x="53" y="380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9" name="Oval 95">
              <a:extLst>
                <a:ext uri="{FF2B5EF4-FFF2-40B4-BE49-F238E27FC236}">
                  <a16:creationId xmlns:a16="http://schemas.microsoft.com/office/drawing/2014/main" id="{4EF611B6-4C80-454E-916F-EB5D169CF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1932"/>
              <a:ext cx="95" cy="95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80" name="Freeform 96">
              <a:extLst>
                <a:ext uri="{FF2B5EF4-FFF2-40B4-BE49-F238E27FC236}">
                  <a16:creationId xmlns:a16="http://schemas.microsoft.com/office/drawing/2014/main" id="{30455303-B3CE-4D63-8A7A-EC741ED42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1946"/>
              <a:ext cx="73" cy="73"/>
            </a:xfrm>
            <a:custGeom>
              <a:avLst/>
              <a:gdLst>
                <a:gd name="T0" fmla="*/ 327 w 31"/>
                <a:gd name="T1" fmla="*/ 0 h 31"/>
                <a:gd name="T2" fmla="*/ 377 w 31"/>
                <a:gd name="T3" fmla="*/ 155 h 31"/>
                <a:gd name="T4" fmla="*/ 144 w 31"/>
                <a:gd name="T5" fmla="*/ 377 h 31"/>
                <a:gd name="T6" fmla="*/ 0 w 31"/>
                <a:gd name="T7" fmla="*/ 327 h 31"/>
                <a:gd name="T8" fmla="*/ 184 w 31"/>
                <a:gd name="T9" fmla="*/ 405 h 31"/>
                <a:gd name="T10" fmla="*/ 405 w 31"/>
                <a:gd name="T11" fmla="*/ 184 h 31"/>
                <a:gd name="T12" fmla="*/ 327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8" y="3"/>
                    <a:pt x="29" y="7"/>
                    <a:pt x="29" y="12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8"/>
                    <a:pt x="0" y="25"/>
                  </a:cubicBezTo>
                  <a:cubicBezTo>
                    <a:pt x="3" y="29"/>
                    <a:pt x="8" y="31"/>
                    <a:pt x="14" y="31"/>
                  </a:cubicBezTo>
                  <a:cubicBezTo>
                    <a:pt x="23" y="31"/>
                    <a:pt x="31" y="23"/>
                    <a:pt x="31" y="14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1" name="Freeform 97">
              <a:extLst>
                <a:ext uri="{FF2B5EF4-FFF2-40B4-BE49-F238E27FC236}">
                  <a16:creationId xmlns:a16="http://schemas.microsoft.com/office/drawing/2014/main" id="{C87D8ED5-A16B-4B82-919F-EFBD4D93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63"/>
              <a:ext cx="64" cy="61"/>
            </a:xfrm>
            <a:custGeom>
              <a:avLst/>
              <a:gdLst>
                <a:gd name="T0" fmla="*/ 135 w 27"/>
                <a:gd name="T1" fmla="*/ 0 h 26"/>
                <a:gd name="T2" fmla="*/ 320 w 27"/>
                <a:gd name="T3" fmla="*/ 0 h 26"/>
                <a:gd name="T4" fmla="*/ 320 w 27"/>
                <a:gd name="T5" fmla="*/ 77 h 26"/>
                <a:gd name="T6" fmla="*/ 66 w 27"/>
                <a:gd name="T7" fmla="*/ 77 h 26"/>
                <a:gd name="T8" fmla="*/ 66 w 27"/>
                <a:gd name="T9" fmla="*/ 171 h 26"/>
                <a:gd name="T10" fmla="*/ 320 w 27"/>
                <a:gd name="T11" fmla="*/ 171 h 26"/>
                <a:gd name="T12" fmla="*/ 320 w 27"/>
                <a:gd name="T13" fmla="*/ 258 h 26"/>
                <a:gd name="T14" fmla="*/ 40 w 27"/>
                <a:gd name="T15" fmla="*/ 258 h 26"/>
                <a:gd name="T16" fmla="*/ 40 w 27"/>
                <a:gd name="T17" fmla="*/ 336 h 26"/>
                <a:gd name="T18" fmla="*/ 320 w 27"/>
                <a:gd name="T19" fmla="*/ 336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6"/>
                    <a:pt x="2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2" name="Freeform 98">
              <a:extLst>
                <a:ext uri="{FF2B5EF4-FFF2-40B4-BE49-F238E27FC236}">
                  <a16:creationId xmlns:a16="http://schemas.microsoft.com/office/drawing/2014/main" id="{B70ABC96-C54B-4F08-93F9-7416EBB4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424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98 h 26"/>
                <a:gd name="T4" fmla="*/ 40 w 27"/>
                <a:gd name="T5" fmla="*/ 98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72 h 26"/>
                <a:gd name="T12" fmla="*/ 40 w 27"/>
                <a:gd name="T13" fmla="*/ 272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3" name="Freeform 99">
              <a:extLst>
                <a:ext uri="{FF2B5EF4-FFF2-40B4-BE49-F238E27FC236}">
                  <a16:creationId xmlns:a16="http://schemas.microsoft.com/office/drawing/2014/main" id="{82B5B031-09DD-4B58-8AD9-76C35174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486"/>
              <a:ext cx="64" cy="33"/>
            </a:xfrm>
            <a:custGeom>
              <a:avLst/>
              <a:gdLst>
                <a:gd name="T0" fmla="*/ 320 w 27"/>
                <a:gd name="T1" fmla="*/ 0 h 14"/>
                <a:gd name="T2" fmla="*/ 320 w 27"/>
                <a:gd name="T3" fmla="*/ 94 h 14"/>
                <a:gd name="T4" fmla="*/ 40 w 27"/>
                <a:gd name="T5" fmla="*/ 94 h 14"/>
                <a:gd name="T6" fmla="*/ 40 w 27"/>
                <a:gd name="T7" fmla="*/ 184 h 14"/>
                <a:gd name="T8" fmla="*/ 320 w 27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4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4" name="Freeform 100">
              <a:extLst>
                <a:ext uri="{FF2B5EF4-FFF2-40B4-BE49-F238E27FC236}">
                  <a16:creationId xmlns:a16="http://schemas.microsoft.com/office/drawing/2014/main" id="{A598C0D1-897E-4221-9FE8-9DB1D00F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519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7 h 26"/>
                <a:gd name="T4" fmla="*/ 40 w 27"/>
                <a:gd name="T5" fmla="*/ 77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49 h 26"/>
                <a:gd name="T12" fmla="*/ 40 w 27"/>
                <a:gd name="T13" fmla="*/ 249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5" name="Freeform 101">
              <a:extLst>
                <a:ext uri="{FF2B5EF4-FFF2-40B4-BE49-F238E27FC236}">
                  <a16:creationId xmlns:a16="http://schemas.microsoft.com/office/drawing/2014/main" id="{31217F8A-2E51-40F9-ADCD-A9F9BD3D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580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9 h 26"/>
                <a:gd name="T4" fmla="*/ 40 w 27"/>
                <a:gd name="T5" fmla="*/ 79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55 h 26"/>
                <a:gd name="T12" fmla="*/ 40 w 27"/>
                <a:gd name="T13" fmla="*/ 255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6" name="Freeform 102">
              <a:extLst>
                <a:ext uri="{FF2B5EF4-FFF2-40B4-BE49-F238E27FC236}">
                  <a16:creationId xmlns:a16="http://schemas.microsoft.com/office/drawing/2014/main" id="{01F81AB7-29C5-49A8-AC6C-716FF015A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642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7" name="Freeform 103">
              <a:extLst>
                <a:ext uri="{FF2B5EF4-FFF2-40B4-BE49-F238E27FC236}">
                  <a16:creationId xmlns:a16="http://schemas.microsoft.com/office/drawing/2014/main" id="{01AF2000-BCEE-4C7D-A1EE-74A6219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703"/>
              <a:ext cx="64" cy="31"/>
            </a:xfrm>
            <a:custGeom>
              <a:avLst/>
              <a:gdLst>
                <a:gd name="T0" fmla="*/ 320 w 27"/>
                <a:gd name="T1" fmla="*/ 0 h 13"/>
                <a:gd name="T2" fmla="*/ 320 w 27"/>
                <a:gd name="T3" fmla="*/ 98 h 13"/>
                <a:gd name="T4" fmla="*/ 40 w 27"/>
                <a:gd name="T5" fmla="*/ 98 h 13"/>
                <a:gd name="T6" fmla="*/ 40 w 27"/>
                <a:gd name="T7" fmla="*/ 176 h 13"/>
                <a:gd name="T8" fmla="*/ 320 w 27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8" name="Freeform 104">
              <a:extLst>
                <a:ext uri="{FF2B5EF4-FFF2-40B4-BE49-F238E27FC236}">
                  <a16:creationId xmlns:a16="http://schemas.microsoft.com/office/drawing/2014/main" id="{187F4DC9-059F-4B5C-B6C2-EDD95FC5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734"/>
              <a:ext cx="61" cy="108"/>
            </a:xfrm>
            <a:custGeom>
              <a:avLst/>
              <a:gdLst>
                <a:gd name="T0" fmla="*/ 298 w 26"/>
                <a:gd name="T1" fmla="*/ 0 h 46"/>
                <a:gd name="T2" fmla="*/ 298 w 26"/>
                <a:gd name="T3" fmla="*/ 89 h 46"/>
                <a:gd name="T4" fmla="*/ 28 w 26"/>
                <a:gd name="T5" fmla="*/ 89 h 46"/>
                <a:gd name="T6" fmla="*/ 28 w 26"/>
                <a:gd name="T7" fmla="*/ 181 h 46"/>
                <a:gd name="T8" fmla="*/ 298 w 26"/>
                <a:gd name="T9" fmla="*/ 181 h 46"/>
                <a:gd name="T10" fmla="*/ 298 w 26"/>
                <a:gd name="T11" fmla="*/ 258 h 46"/>
                <a:gd name="T12" fmla="*/ 66 w 26"/>
                <a:gd name="T13" fmla="*/ 258 h 46"/>
                <a:gd name="T14" fmla="*/ 66 w 26"/>
                <a:gd name="T15" fmla="*/ 347 h 46"/>
                <a:gd name="T16" fmla="*/ 286 w 26"/>
                <a:gd name="T17" fmla="*/ 347 h 46"/>
                <a:gd name="T18" fmla="*/ 258 w 26"/>
                <a:gd name="T19" fmla="*/ 425 h 46"/>
                <a:gd name="T20" fmla="*/ 77 w 26"/>
                <a:gd name="T21" fmla="*/ 425 h 46"/>
                <a:gd name="T22" fmla="*/ 106 w 26"/>
                <a:gd name="T23" fmla="*/ 519 h 46"/>
                <a:gd name="T24" fmla="*/ 232 w 26"/>
                <a:gd name="T25" fmla="*/ 519 h 46"/>
                <a:gd name="T26" fmla="*/ 221 w 26"/>
                <a:gd name="T27" fmla="*/ 596 h 46"/>
                <a:gd name="T28" fmla="*/ 115 w 26"/>
                <a:gd name="T29" fmla="*/ 596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46">
                  <a:moveTo>
                    <a:pt x="23" y="0"/>
                  </a:moveTo>
                  <a:cubicBezTo>
                    <a:pt x="26" y="0"/>
                    <a:pt x="26" y="7"/>
                    <a:pt x="2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14"/>
                    <a:pt x="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6" y="14"/>
                    <a:pt x="26" y="20"/>
                    <a:pt x="2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0"/>
                    <a:pt x="2" y="27"/>
                    <a:pt x="5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3" y="33"/>
                    <a:pt x="2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5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19" y="46"/>
                    <a:pt x="17" y="46"/>
                  </a:cubicBezTo>
                  <a:cubicBezTo>
                    <a:pt x="9" y="46"/>
                    <a:pt x="9" y="46"/>
                    <a:pt x="9" y="4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9" name="Freeform 105">
              <a:extLst>
                <a:ext uri="{FF2B5EF4-FFF2-40B4-BE49-F238E27FC236}">
                  <a16:creationId xmlns:a16="http://schemas.microsoft.com/office/drawing/2014/main" id="{A9967248-0A2B-4AF1-9FFF-9E595C2C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349"/>
              <a:ext cx="21" cy="470"/>
            </a:xfrm>
            <a:custGeom>
              <a:avLst/>
              <a:gdLst>
                <a:gd name="T0" fmla="*/ 65 w 9"/>
                <a:gd name="T1" fmla="*/ 2371 h 199"/>
                <a:gd name="T2" fmla="*/ 65 w 9"/>
                <a:gd name="T3" fmla="*/ 184 h 199"/>
                <a:gd name="T4" fmla="*/ 0 w 9"/>
                <a:gd name="T5" fmla="*/ 0 h 199"/>
                <a:gd name="T6" fmla="*/ 114 w 9"/>
                <a:gd name="T7" fmla="*/ 144 h 199"/>
                <a:gd name="T8" fmla="*/ 114 w 9"/>
                <a:gd name="T9" fmla="*/ 2371 h 199"/>
                <a:gd name="T10" fmla="*/ 77 w 9"/>
                <a:gd name="T11" fmla="*/ 2622 h 199"/>
                <a:gd name="T12" fmla="*/ 65 w 9"/>
                <a:gd name="T13" fmla="*/ 237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9">
                  <a:moveTo>
                    <a:pt x="5" y="180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2"/>
                    <a:pt x="0" y="0"/>
                  </a:cubicBezTo>
                  <a:cubicBezTo>
                    <a:pt x="5" y="2"/>
                    <a:pt x="9" y="5"/>
                    <a:pt x="9" y="1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4"/>
                    <a:pt x="8" y="191"/>
                    <a:pt x="6" y="199"/>
                  </a:cubicBezTo>
                  <a:cubicBezTo>
                    <a:pt x="6" y="195"/>
                    <a:pt x="5" y="187"/>
                    <a:pt x="5" y="180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0" name="Freeform 106">
              <a:extLst>
                <a:ext uri="{FF2B5EF4-FFF2-40B4-BE49-F238E27FC236}">
                  <a16:creationId xmlns:a16="http://schemas.microsoft.com/office/drawing/2014/main" id="{EFA31C7E-EE1B-4696-BD0E-9C200F4C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349"/>
              <a:ext cx="24" cy="458"/>
            </a:xfrm>
            <a:custGeom>
              <a:avLst/>
              <a:gdLst>
                <a:gd name="T0" fmla="*/ 12 w 10"/>
                <a:gd name="T1" fmla="*/ 2358 h 194"/>
                <a:gd name="T2" fmla="*/ 58 w 10"/>
                <a:gd name="T3" fmla="*/ 184 h 194"/>
                <a:gd name="T4" fmla="*/ 139 w 10"/>
                <a:gd name="T5" fmla="*/ 0 h 194"/>
                <a:gd name="T6" fmla="*/ 0 w 10"/>
                <a:gd name="T7" fmla="*/ 144 h 194"/>
                <a:gd name="T8" fmla="*/ 0 w 10"/>
                <a:gd name="T9" fmla="*/ 2368 h 194"/>
                <a:gd name="T10" fmla="*/ 41 w 10"/>
                <a:gd name="T11" fmla="*/ 2552 h 194"/>
                <a:gd name="T12" fmla="*/ 12 w 10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94">
                  <a:moveTo>
                    <a:pt x="1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10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4" y="190"/>
                    <a:pt x="1" y="187"/>
                    <a:pt x="1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1" name="Freeform 107">
              <a:extLst>
                <a:ext uri="{FF2B5EF4-FFF2-40B4-BE49-F238E27FC236}">
                  <a16:creationId xmlns:a16="http://schemas.microsoft.com/office/drawing/2014/main" id="{7CDD4CC1-6FCB-49B0-BEB8-6EAD9B6BC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906"/>
              <a:ext cx="40" cy="78"/>
            </a:xfrm>
            <a:custGeom>
              <a:avLst/>
              <a:gdLst>
                <a:gd name="T0" fmla="*/ 28 w 17"/>
                <a:gd name="T1" fmla="*/ 435 h 33"/>
                <a:gd name="T2" fmla="*/ 221 w 17"/>
                <a:gd name="T3" fmla="*/ 0 h 33"/>
                <a:gd name="T4" fmla="*/ 28 w 17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2" y="33"/>
                  </a:moveTo>
                  <a:cubicBezTo>
                    <a:pt x="0" y="19"/>
                    <a:pt x="8" y="7"/>
                    <a:pt x="17" y="0"/>
                  </a:cubicBezTo>
                  <a:cubicBezTo>
                    <a:pt x="10" y="6"/>
                    <a:pt x="3" y="22"/>
                    <a:pt x="2" y="33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2" name="Freeform 108">
              <a:extLst>
                <a:ext uri="{FF2B5EF4-FFF2-40B4-BE49-F238E27FC236}">
                  <a16:creationId xmlns:a16="http://schemas.microsoft.com/office/drawing/2014/main" id="{1794D635-BF40-4315-8707-1E182033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37"/>
              <a:ext cx="69" cy="75"/>
            </a:xfrm>
            <a:custGeom>
              <a:avLst/>
              <a:gdLst>
                <a:gd name="T0" fmla="*/ 40 w 29"/>
                <a:gd name="T1" fmla="*/ 246 h 32"/>
                <a:gd name="T2" fmla="*/ 271 w 29"/>
                <a:gd name="T3" fmla="*/ 28 h 32"/>
                <a:gd name="T4" fmla="*/ 390 w 29"/>
                <a:gd name="T5" fmla="*/ 66 h 32"/>
                <a:gd name="T6" fmla="*/ 226 w 29"/>
                <a:gd name="T7" fmla="*/ 0 h 32"/>
                <a:gd name="T8" fmla="*/ 0 w 29"/>
                <a:gd name="T9" fmla="*/ 220 h 32"/>
                <a:gd name="T10" fmla="*/ 107 w 29"/>
                <a:gd name="T11" fmla="*/ 413 h 32"/>
                <a:gd name="T12" fmla="*/ 40 w 29"/>
                <a:gd name="T13" fmla="*/ 246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3" y="19"/>
                  </a:moveTo>
                  <a:cubicBezTo>
                    <a:pt x="3" y="10"/>
                    <a:pt x="10" y="2"/>
                    <a:pt x="20" y="2"/>
                  </a:cubicBezTo>
                  <a:cubicBezTo>
                    <a:pt x="23" y="2"/>
                    <a:pt x="27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9"/>
                    <a:pt x="8" y="32"/>
                  </a:cubicBezTo>
                  <a:cubicBezTo>
                    <a:pt x="5" y="29"/>
                    <a:pt x="3" y="24"/>
                    <a:pt x="3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3" name="Oval 109">
              <a:extLst>
                <a:ext uri="{FF2B5EF4-FFF2-40B4-BE49-F238E27FC236}">
                  <a16:creationId xmlns:a16="http://schemas.microsoft.com/office/drawing/2014/main" id="{00A21A38-2FC9-4877-B860-6E8F85E84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1927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4" name="Oval 110">
              <a:extLst>
                <a:ext uri="{FF2B5EF4-FFF2-40B4-BE49-F238E27FC236}">
                  <a16:creationId xmlns:a16="http://schemas.microsoft.com/office/drawing/2014/main" id="{68BC73F2-7F8D-4F0A-9ADA-043B46E9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934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5" name="Oval 111">
              <a:extLst>
                <a:ext uri="{FF2B5EF4-FFF2-40B4-BE49-F238E27FC236}">
                  <a16:creationId xmlns:a16="http://schemas.microsoft.com/office/drawing/2014/main" id="{60A7BA84-B169-4B65-AB3C-D907DE3A8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1930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6" name="Freeform 112">
              <a:extLst>
                <a:ext uri="{FF2B5EF4-FFF2-40B4-BE49-F238E27FC236}">
                  <a16:creationId xmlns:a16="http://schemas.microsoft.com/office/drawing/2014/main" id="{41A313F3-A97C-43E0-8137-E6D43A7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344"/>
              <a:ext cx="144" cy="926"/>
            </a:xfrm>
            <a:custGeom>
              <a:avLst/>
              <a:gdLst>
                <a:gd name="T0" fmla="*/ 696 w 61"/>
                <a:gd name="T1" fmla="*/ 5010 h 392"/>
                <a:gd name="T2" fmla="*/ 474 w 61"/>
                <a:gd name="T3" fmla="*/ 4810 h 392"/>
                <a:gd name="T4" fmla="*/ 446 w 61"/>
                <a:gd name="T5" fmla="*/ 4481 h 392"/>
                <a:gd name="T6" fmla="*/ 484 w 61"/>
                <a:gd name="T7" fmla="*/ 3995 h 392"/>
                <a:gd name="T8" fmla="*/ 762 w 61"/>
                <a:gd name="T9" fmla="*/ 3543 h 392"/>
                <a:gd name="T10" fmla="*/ 668 w 61"/>
                <a:gd name="T11" fmla="*/ 3241 h 392"/>
                <a:gd name="T12" fmla="*/ 581 w 61"/>
                <a:gd name="T13" fmla="*/ 3019 h 392"/>
                <a:gd name="T14" fmla="*/ 659 w 61"/>
                <a:gd name="T15" fmla="*/ 2428 h 392"/>
                <a:gd name="T16" fmla="*/ 659 w 61"/>
                <a:gd name="T17" fmla="*/ 184 h 392"/>
                <a:gd name="T18" fmla="*/ 474 w 61"/>
                <a:gd name="T19" fmla="*/ 0 h 392"/>
                <a:gd name="T20" fmla="*/ 423 w 61"/>
                <a:gd name="T21" fmla="*/ 0 h 392"/>
                <a:gd name="T22" fmla="*/ 234 w 61"/>
                <a:gd name="T23" fmla="*/ 184 h 392"/>
                <a:gd name="T24" fmla="*/ 234 w 61"/>
                <a:gd name="T25" fmla="*/ 2428 h 392"/>
                <a:gd name="T26" fmla="*/ 262 w 61"/>
                <a:gd name="T27" fmla="*/ 2544 h 392"/>
                <a:gd name="T28" fmla="*/ 290 w 61"/>
                <a:gd name="T29" fmla="*/ 2941 h 392"/>
                <a:gd name="T30" fmla="*/ 156 w 61"/>
                <a:gd name="T31" fmla="*/ 3175 h 392"/>
                <a:gd name="T32" fmla="*/ 12 w 61"/>
                <a:gd name="T33" fmla="*/ 3543 h 392"/>
                <a:gd name="T34" fmla="*/ 212 w 61"/>
                <a:gd name="T35" fmla="*/ 3957 h 392"/>
                <a:gd name="T36" fmla="*/ 319 w 61"/>
                <a:gd name="T37" fmla="*/ 4073 h 392"/>
                <a:gd name="T38" fmla="*/ 319 w 61"/>
                <a:gd name="T39" fmla="*/ 4453 h 392"/>
                <a:gd name="T40" fmla="*/ 156 w 61"/>
                <a:gd name="T41" fmla="*/ 4994 h 392"/>
                <a:gd name="T42" fmla="*/ 28 w 61"/>
                <a:gd name="T43" fmla="*/ 5100 h 392"/>
                <a:gd name="T44" fmla="*/ 196 w 61"/>
                <a:gd name="T45" fmla="*/ 5100 h 392"/>
                <a:gd name="T46" fmla="*/ 328 w 61"/>
                <a:gd name="T47" fmla="*/ 5088 h 392"/>
                <a:gd name="T48" fmla="*/ 446 w 61"/>
                <a:gd name="T49" fmla="*/ 5157 h 392"/>
                <a:gd name="T50" fmla="*/ 484 w 61"/>
                <a:gd name="T51" fmla="*/ 5072 h 392"/>
                <a:gd name="T52" fmla="*/ 607 w 61"/>
                <a:gd name="T53" fmla="*/ 5128 h 392"/>
                <a:gd name="T54" fmla="*/ 590 w 61"/>
                <a:gd name="T55" fmla="*/ 5034 h 392"/>
                <a:gd name="T56" fmla="*/ 753 w 61"/>
                <a:gd name="T57" fmla="*/ 5117 h 392"/>
                <a:gd name="T58" fmla="*/ 696 w 61"/>
                <a:gd name="T59" fmla="*/ 5010 h 3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" h="392">
                  <a:moveTo>
                    <a:pt x="53" y="380"/>
                  </a:moveTo>
                  <a:cubicBezTo>
                    <a:pt x="50" y="379"/>
                    <a:pt x="37" y="375"/>
                    <a:pt x="36" y="365"/>
                  </a:cubicBezTo>
                  <a:cubicBezTo>
                    <a:pt x="34" y="358"/>
                    <a:pt x="34" y="349"/>
                    <a:pt x="34" y="340"/>
                  </a:cubicBezTo>
                  <a:cubicBezTo>
                    <a:pt x="34" y="325"/>
                    <a:pt x="33" y="303"/>
                    <a:pt x="37" y="303"/>
                  </a:cubicBezTo>
                  <a:cubicBezTo>
                    <a:pt x="49" y="299"/>
                    <a:pt x="58" y="285"/>
                    <a:pt x="58" y="269"/>
                  </a:cubicBezTo>
                  <a:cubicBezTo>
                    <a:pt x="58" y="260"/>
                    <a:pt x="55" y="252"/>
                    <a:pt x="51" y="246"/>
                  </a:cubicBezTo>
                  <a:cubicBezTo>
                    <a:pt x="46" y="237"/>
                    <a:pt x="45" y="235"/>
                    <a:pt x="44" y="229"/>
                  </a:cubicBezTo>
                  <a:cubicBezTo>
                    <a:pt x="44" y="216"/>
                    <a:pt x="50" y="197"/>
                    <a:pt x="50" y="18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18" y="6"/>
                    <a:pt x="18" y="1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8" y="186"/>
                    <a:pt x="19" y="190"/>
                    <a:pt x="20" y="193"/>
                  </a:cubicBezTo>
                  <a:cubicBezTo>
                    <a:pt x="21" y="197"/>
                    <a:pt x="23" y="214"/>
                    <a:pt x="22" y="223"/>
                  </a:cubicBezTo>
                  <a:cubicBezTo>
                    <a:pt x="20" y="235"/>
                    <a:pt x="13" y="239"/>
                    <a:pt x="12" y="241"/>
                  </a:cubicBezTo>
                  <a:cubicBezTo>
                    <a:pt x="5" y="247"/>
                    <a:pt x="1" y="257"/>
                    <a:pt x="1" y="269"/>
                  </a:cubicBezTo>
                  <a:cubicBezTo>
                    <a:pt x="1" y="282"/>
                    <a:pt x="7" y="294"/>
                    <a:pt x="16" y="300"/>
                  </a:cubicBezTo>
                  <a:cubicBezTo>
                    <a:pt x="18" y="301"/>
                    <a:pt x="23" y="305"/>
                    <a:pt x="24" y="309"/>
                  </a:cubicBezTo>
                  <a:cubicBezTo>
                    <a:pt x="24" y="313"/>
                    <a:pt x="24" y="322"/>
                    <a:pt x="24" y="338"/>
                  </a:cubicBezTo>
                  <a:cubicBezTo>
                    <a:pt x="24" y="365"/>
                    <a:pt x="19" y="372"/>
                    <a:pt x="12" y="379"/>
                  </a:cubicBezTo>
                  <a:cubicBezTo>
                    <a:pt x="9" y="383"/>
                    <a:pt x="0" y="384"/>
                    <a:pt x="2" y="387"/>
                  </a:cubicBezTo>
                  <a:cubicBezTo>
                    <a:pt x="4" y="390"/>
                    <a:pt x="11" y="390"/>
                    <a:pt x="15" y="387"/>
                  </a:cubicBezTo>
                  <a:cubicBezTo>
                    <a:pt x="19" y="385"/>
                    <a:pt x="22" y="385"/>
                    <a:pt x="25" y="386"/>
                  </a:cubicBezTo>
                  <a:cubicBezTo>
                    <a:pt x="29" y="387"/>
                    <a:pt x="29" y="392"/>
                    <a:pt x="34" y="391"/>
                  </a:cubicBezTo>
                  <a:cubicBezTo>
                    <a:pt x="39" y="390"/>
                    <a:pt x="33" y="385"/>
                    <a:pt x="37" y="385"/>
                  </a:cubicBezTo>
                  <a:cubicBezTo>
                    <a:pt x="41" y="385"/>
                    <a:pt x="43" y="391"/>
                    <a:pt x="46" y="389"/>
                  </a:cubicBezTo>
                  <a:cubicBezTo>
                    <a:pt x="50" y="388"/>
                    <a:pt x="43" y="383"/>
                    <a:pt x="45" y="382"/>
                  </a:cubicBezTo>
                  <a:cubicBezTo>
                    <a:pt x="48" y="381"/>
                    <a:pt x="52" y="391"/>
                    <a:pt x="57" y="388"/>
                  </a:cubicBezTo>
                  <a:cubicBezTo>
                    <a:pt x="61" y="385"/>
                    <a:pt x="58" y="383"/>
                    <a:pt x="53" y="3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9" name="Group 113">
            <a:extLst>
              <a:ext uri="{FF2B5EF4-FFF2-40B4-BE49-F238E27FC236}">
                <a16:creationId xmlns:a16="http://schemas.microsoft.com/office/drawing/2014/main" id="{98577931-1DF4-44CE-B876-952E80334EFA}"/>
              </a:ext>
            </a:extLst>
          </p:cNvPr>
          <p:cNvGrpSpPr>
            <a:grpSpLocks/>
          </p:cNvGrpSpPr>
          <p:nvPr/>
        </p:nvGrpSpPr>
        <p:grpSpPr bwMode="auto">
          <a:xfrm>
            <a:off x="9812338" y="1857375"/>
            <a:ext cx="331787" cy="1455738"/>
            <a:chOff x="5221" y="1362"/>
            <a:chExt cx="209" cy="917"/>
          </a:xfrm>
        </p:grpSpPr>
        <p:sp>
          <p:nvSpPr>
            <p:cNvPr id="31365" name="Freeform 114">
              <a:extLst>
                <a:ext uri="{FF2B5EF4-FFF2-40B4-BE49-F238E27FC236}">
                  <a16:creationId xmlns:a16="http://schemas.microsoft.com/office/drawing/2014/main" id="{6C5B156A-1492-47BF-BC62-A326D2D9C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362"/>
              <a:ext cx="209" cy="917"/>
            </a:xfrm>
            <a:custGeom>
              <a:avLst/>
              <a:gdLst>
                <a:gd name="T0" fmla="*/ 817 w 89"/>
                <a:gd name="T1" fmla="*/ 4843 h 388"/>
                <a:gd name="T2" fmla="*/ 1076 w 89"/>
                <a:gd name="T3" fmla="*/ 4909 h 388"/>
                <a:gd name="T4" fmla="*/ 1087 w 89"/>
                <a:gd name="T5" fmla="*/ 5015 h 388"/>
                <a:gd name="T6" fmla="*/ 970 w 89"/>
                <a:gd name="T7" fmla="*/ 4977 h 388"/>
                <a:gd name="T8" fmla="*/ 904 w 89"/>
                <a:gd name="T9" fmla="*/ 5044 h 388"/>
                <a:gd name="T10" fmla="*/ 777 w 89"/>
                <a:gd name="T11" fmla="*/ 4977 h 388"/>
                <a:gd name="T12" fmla="*/ 662 w 89"/>
                <a:gd name="T13" fmla="*/ 5044 h 388"/>
                <a:gd name="T14" fmla="*/ 568 w 89"/>
                <a:gd name="T15" fmla="*/ 4977 h 388"/>
                <a:gd name="T16" fmla="*/ 376 w 89"/>
                <a:gd name="T17" fmla="*/ 5044 h 388"/>
                <a:gd name="T18" fmla="*/ 336 w 89"/>
                <a:gd name="T19" fmla="*/ 4937 h 388"/>
                <a:gd name="T20" fmla="*/ 115 w 89"/>
                <a:gd name="T21" fmla="*/ 5015 h 388"/>
                <a:gd name="T22" fmla="*/ 270 w 89"/>
                <a:gd name="T23" fmla="*/ 4821 h 388"/>
                <a:gd name="T24" fmla="*/ 441 w 89"/>
                <a:gd name="T25" fmla="*/ 4514 h 388"/>
                <a:gd name="T26" fmla="*/ 425 w 89"/>
                <a:gd name="T27" fmla="*/ 3642 h 388"/>
                <a:gd name="T28" fmla="*/ 155 w 89"/>
                <a:gd name="T29" fmla="*/ 2770 h 388"/>
                <a:gd name="T30" fmla="*/ 310 w 89"/>
                <a:gd name="T31" fmla="*/ 2295 h 388"/>
                <a:gd name="T32" fmla="*/ 249 w 89"/>
                <a:gd name="T33" fmla="*/ 2111 h 388"/>
                <a:gd name="T34" fmla="*/ 298 w 89"/>
                <a:gd name="T35" fmla="*/ 1347 h 388"/>
                <a:gd name="T36" fmla="*/ 479 w 89"/>
                <a:gd name="T37" fmla="*/ 78 h 388"/>
                <a:gd name="T38" fmla="*/ 557 w 89"/>
                <a:gd name="T39" fmla="*/ 0 h 388"/>
                <a:gd name="T40" fmla="*/ 634 w 89"/>
                <a:gd name="T41" fmla="*/ 66 h 388"/>
                <a:gd name="T42" fmla="*/ 827 w 89"/>
                <a:gd name="T43" fmla="*/ 1347 h 388"/>
                <a:gd name="T44" fmla="*/ 843 w 89"/>
                <a:gd name="T45" fmla="*/ 2101 h 388"/>
                <a:gd name="T46" fmla="*/ 749 w 89"/>
                <a:gd name="T47" fmla="*/ 2295 h 388"/>
                <a:gd name="T48" fmla="*/ 827 w 89"/>
                <a:gd name="T49" fmla="*/ 2479 h 388"/>
                <a:gd name="T50" fmla="*/ 805 w 89"/>
                <a:gd name="T51" fmla="*/ 3129 h 388"/>
                <a:gd name="T52" fmla="*/ 634 w 89"/>
                <a:gd name="T53" fmla="*/ 3659 h 388"/>
                <a:gd name="T54" fmla="*/ 622 w 89"/>
                <a:gd name="T55" fmla="*/ 4490 h 388"/>
                <a:gd name="T56" fmla="*/ 805 w 89"/>
                <a:gd name="T57" fmla="*/ 4843 h 3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388">
                  <a:moveTo>
                    <a:pt x="63" y="367"/>
                  </a:moveTo>
                  <a:cubicBezTo>
                    <a:pt x="69" y="369"/>
                    <a:pt x="78" y="368"/>
                    <a:pt x="83" y="372"/>
                  </a:cubicBezTo>
                  <a:cubicBezTo>
                    <a:pt x="85" y="373"/>
                    <a:pt x="89" y="378"/>
                    <a:pt x="84" y="380"/>
                  </a:cubicBezTo>
                  <a:cubicBezTo>
                    <a:pt x="81" y="382"/>
                    <a:pt x="78" y="377"/>
                    <a:pt x="75" y="377"/>
                  </a:cubicBezTo>
                  <a:cubicBezTo>
                    <a:pt x="73" y="377"/>
                    <a:pt x="72" y="382"/>
                    <a:pt x="70" y="382"/>
                  </a:cubicBezTo>
                  <a:cubicBezTo>
                    <a:pt x="65" y="385"/>
                    <a:pt x="65" y="377"/>
                    <a:pt x="60" y="377"/>
                  </a:cubicBezTo>
                  <a:cubicBezTo>
                    <a:pt x="55" y="376"/>
                    <a:pt x="56" y="383"/>
                    <a:pt x="51" y="382"/>
                  </a:cubicBezTo>
                  <a:cubicBezTo>
                    <a:pt x="47" y="381"/>
                    <a:pt x="50" y="376"/>
                    <a:pt x="44" y="377"/>
                  </a:cubicBezTo>
                  <a:cubicBezTo>
                    <a:pt x="41" y="377"/>
                    <a:pt x="31" y="388"/>
                    <a:pt x="29" y="382"/>
                  </a:cubicBezTo>
                  <a:cubicBezTo>
                    <a:pt x="27" y="377"/>
                    <a:pt x="30" y="374"/>
                    <a:pt x="26" y="374"/>
                  </a:cubicBezTo>
                  <a:cubicBezTo>
                    <a:pt x="22" y="373"/>
                    <a:pt x="16" y="383"/>
                    <a:pt x="9" y="380"/>
                  </a:cubicBezTo>
                  <a:cubicBezTo>
                    <a:pt x="0" y="375"/>
                    <a:pt x="14" y="372"/>
                    <a:pt x="21" y="365"/>
                  </a:cubicBezTo>
                  <a:cubicBezTo>
                    <a:pt x="26" y="360"/>
                    <a:pt x="33" y="354"/>
                    <a:pt x="34" y="342"/>
                  </a:cubicBezTo>
                  <a:cubicBezTo>
                    <a:pt x="36" y="315"/>
                    <a:pt x="37" y="295"/>
                    <a:pt x="33" y="276"/>
                  </a:cubicBezTo>
                  <a:cubicBezTo>
                    <a:pt x="30" y="264"/>
                    <a:pt x="12" y="247"/>
                    <a:pt x="12" y="210"/>
                  </a:cubicBezTo>
                  <a:cubicBezTo>
                    <a:pt x="13" y="185"/>
                    <a:pt x="22" y="179"/>
                    <a:pt x="24" y="174"/>
                  </a:cubicBezTo>
                  <a:cubicBezTo>
                    <a:pt x="25" y="170"/>
                    <a:pt x="20" y="166"/>
                    <a:pt x="19" y="160"/>
                  </a:cubicBezTo>
                  <a:cubicBezTo>
                    <a:pt x="16" y="144"/>
                    <a:pt x="22" y="107"/>
                    <a:pt x="23" y="102"/>
                  </a:cubicBezTo>
                  <a:cubicBezTo>
                    <a:pt x="24" y="89"/>
                    <a:pt x="35" y="12"/>
                    <a:pt x="37" y="6"/>
                  </a:cubicBezTo>
                  <a:cubicBezTo>
                    <a:pt x="38" y="3"/>
                    <a:pt x="39" y="0"/>
                    <a:pt x="43" y="0"/>
                  </a:cubicBezTo>
                  <a:cubicBezTo>
                    <a:pt x="47" y="0"/>
                    <a:pt x="48" y="3"/>
                    <a:pt x="49" y="5"/>
                  </a:cubicBezTo>
                  <a:cubicBezTo>
                    <a:pt x="52" y="17"/>
                    <a:pt x="64" y="92"/>
                    <a:pt x="64" y="102"/>
                  </a:cubicBezTo>
                  <a:cubicBezTo>
                    <a:pt x="65" y="108"/>
                    <a:pt x="70" y="142"/>
                    <a:pt x="65" y="159"/>
                  </a:cubicBezTo>
                  <a:cubicBezTo>
                    <a:pt x="63" y="168"/>
                    <a:pt x="58" y="167"/>
                    <a:pt x="58" y="174"/>
                  </a:cubicBezTo>
                  <a:cubicBezTo>
                    <a:pt x="58" y="178"/>
                    <a:pt x="60" y="178"/>
                    <a:pt x="64" y="188"/>
                  </a:cubicBezTo>
                  <a:cubicBezTo>
                    <a:pt x="67" y="197"/>
                    <a:pt x="69" y="206"/>
                    <a:pt x="62" y="237"/>
                  </a:cubicBezTo>
                  <a:cubicBezTo>
                    <a:pt x="59" y="250"/>
                    <a:pt x="50" y="267"/>
                    <a:pt x="49" y="277"/>
                  </a:cubicBezTo>
                  <a:cubicBezTo>
                    <a:pt x="46" y="295"/>
                    <a:pt x="46" y="313"/>
                    <a:pt x="48" y="340"/>
                  </a:cubicBezTo>
                  <a:cubicBezTo>
                    <a:pt x="49" y="350"/>
                    <a:pt x="53" y="364"/>
                    <a:pt x="62" y="367"/>
                  </a:cubicBezTo>
                </a:path>
              </a:pathLst>
            </a:custGeom>
            <a:solidFill>
              <a:srgbClr val="42A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6" name="Oval 115">
              <a:extLst>
                <a:ext uri="{FF2B5EF4-FFF2-40B4-BE49-F238E27FC236}">
                  <a16:creationId xmlns:a16="http://schemas.microsoft.com/office/drawing/2014/main" id="{985D25B2-D090-41EF-B7FF-EA53F0737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837"/>
              <a:ext cx="90" cy="90"/>
            </a:xfrm>
            <a:prstGeom prst="ellipse">
              <a:avLst/>
            </a:prstGeom>
            <a:solidFill>
              <a:srgbClr val="FDB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67" name="Freeform 116">
              <a:extLst>
                <a:ext uri="{FF2B5EF4-FFF2-40B4-BE49-F238E27FC236}">
                  <a16:creationId xmlns:a16="http://schemas.microsoft.com/office/drawing/2014/main" id="{ABCA6209-7838-4C31-999B-336E7D85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780"/>
              <a:ext cx="33" cy="97"/>
            </a:xfrm>
            <a:custGeom>
              <a:avLst/>
              <a:gdLst>
                <a:gd name="T0" fmla="*/ 184 w 14"/>
                <a:gd name="T1" fmla="*/ 0 h 41"/>
                <a:gd name="T2" fmla="*/ 40 w 14"/>
                <a:gd name="T3" fmla="*/ 542 h 41"/>
                <a:gd name="T4" fmla="*/ 184 w 1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0" y="2"/>
                    <a:pt x="0" y="18"/>
                    <a:pt x="3" y="41"/>
                  </a:cubicBezTo>
                  <a:cubicBezTo>
                    <a:pt x="3" y="32"/>
                    <a:pt x="7" y="8"/>
                    <a:pt x="14" y="0"/>
                  </a:cubicBezTo>
                  <a:close/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8" name="Freeform 117">
              <a:extLst>
                <a:ext uri="{FF2B5EF4-FFF2-40B4-BE49-F238E27FC236}">
                  <a16:creationId xmlns:a16="http://schemas.microsoft.com/office/drawing/2014/main" id="{4FE504C4-B761-42B5-A563-51FB4509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064"/>
              <a:ext cx="31" cy="151"/>
            </a:xfrm>
            <a:custGeom>
              <a:avLst/>
              <a:gdLst>
                <a:gd name="T0" fmla="*/ 107 w 13"/>
                <a:gd name="T1" fmla="*/ 0 h 64"/>
                <a:gd name="T2" fmla="*/ 0 w 13"/>
                <a:gd name="T3" fmla="*/ 840 h 64"/>
                <a:gd name="T4" fmla="*/ 107 w 13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8" y="0"/>
                  </a:moveTo>
                  <a:cubicBezTo>
                    <a:pt x="8" y="15"/>
                    <a:pt x="10" y="51"/>
                    <a:pt x="0" y="64"/>
                  </a:cubicBezTo>
                  <a:cubicBezTo>
                    <a:pt x="6" y="59"/>
                    <a:pt x="13" y="42"/>
                    <a:pt x="8" y="0"/>
                  </a:cubicBezTo>
                  <a:close/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9" name="Freeform 118">
              <a:extLst>
                <a:ext uri="{FF2B5EF4-FFF2-40B4-BE49-F238E27FC236}">
                  <a16:creationId xmlns:a16="http://schemas.microsoft.com/office/drawing/2014/main" id="{7D980372-A26E-4E88-A9A9-28CCCB09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372"/>
              <a:ext cx="106" cy="427"/>
            </a:xfrm>
            <a:custGeom>
              <a:avLst/>
              <a:gdLst>
                <a:gd name="T0" fmla="*/ 327 w 45"/>
                <a:gd name="T1" fmla="*/ 0 h 181"/>
                <a:gd name="T2" fmla="*/ 299 w 45"/>
                <a:gd name="T3" fmla="*/ 94 h 181"/>
                <a:gd name="T4" fmla="*/ 233 w 45"/>
                <a:gd name="T5" fmla="*/ 172 h 181"/>
                <a:gd name="T6" fmla="*/ 377 w 45"/>
                <a:gd name="T7" fmla="*/ 250 h 181"/>
                <a:gd name="T8" fmla="*/ 221 w 45"/>
                <a:gd name="T9" fmla="*/ 250 h 181"/>
                <a:gd name="T10" fmla="*/ 393 w 45"/>
                <a:gd name="T11" fmla="*/ 340 h 181"/>
                <a:gd name="T12" fmla="*/ 405 w 45"/>
                <a:gd name="T13" fmla="*/ 418 h 181"/>
                <a:gd name="T14" fmla="*/ 193 w 45"/>
                <a:gd name="T15" fmla="*/ 500 h 181"/>
                <a:gd name="T16" fmla="*/ 417 w 45"/>
                <a:gd name="T17" fmla="*/ 590 h 181"/>
                <a:gd name="T18" fmla="*/ 172 w 45"/>
                <a:gd name="T19" fmla="*/ 590 h 181"/>
                <a:gd name="T20" fmla="*/ 443 w 45"/>
                <a:gd name="T21" fmla="*/ 668 h 181"/>
                <a:gd name="T22" fmla="*/ 443 w 45"/>
                <a:gd name="T23" fmla="*/ 745 h 181"/>
                <a:gd name="T24" fmla="*/ 144 w 45"/>
                <a:gd name="T25" fmla="*/ 840 h 181"/>
                <a:gd name="T26" fmla="*/ 471 w 45"/>
                <a:gd name="T27" fmla="*/ 918 h 181"/>
                <a:gd name="T28" fmla="*/ 134 w 45"/>
                <a:gd name="T29" fmla="*/ 918 h 181"/>
                <a:gd name="T30" fmla="*/ 471 w 45"/>
                <a:gd name="T31" fmla="*/ 996 h 181"/>
                <a:gd name="T32" fmla="*/ 483 w 45"/>
                <a:gd name="T33" fmla="*/ 1090 h 181"/>
                <a:gd name="T34" fmla="*/ 106 w 45"/>
                <a:gd name="T35" fmla="*/ 1168 h 181"/>
                <a:gd name="T36" fmla="*/ 511 w 45"/>
                <a:gd name="T37" fmla="*/ 1246 h 181"/>
                <a:gd name="T38" fmla="*/ 90 w 45"/>
                <a:gd name="T39" fmla="*/ 1246 h 181"/>
                <a:gd name="T40" fmla="*/ 521 w 45"/>
                <a:gd name="T41" fmla="*/ 1342 h 181"/>
                <a:gd name="T42" fmla="*/ 521 w 45"/>
                <a:gd name="T43" fmla="*/ 1420 h 181"/>
                <a:gd name="T44" fmla="*/ 66 w 45"/>
                <a:gd name="T45" fmla="*/ 1498 h 181"/>
                <a:gd name="T46" fmla="*/ 549 w 45"/>
                <a:gd name="T47" fmla="*/ 1585 h 181"/>
                <a:gd name="T48" fmla="*/ 49 w 45"/>
                <a:gd name="T49" fmla="*/ 1585 h 181"/>
                <a:gd name="T50" fmla="*/ 549 w 45"/>
                <a:gd name="T51" fmla="*/ 1670 h 181"/>
                <a:gd name="T52" fmla="*/ 549 w 45"/>
                <a:gd name="T53" fmla="*/ 1748 h 181"/>
                <a:gd name="T54" fmla="*/ 38 w 45"/>
                <a:gd name="T55" fmla="*/ 1838 h 181"/>
                <a:gd name="T56" fmla="*/ 549 w 45"/>
                <a:gd name="T57" fmla="*/ 1916 h 181"/>
                <a:gd name="T58" fmla="*/ 28 w 45"/>
                <a:gd name="T59" fmla="*/ 1916 h 181"/>
                <a:gd name="T60" fmla="*/ 549 w 45"/>
                <a:gd name="T61" fmla="*/ 1998 h 181"/>
                <a:gd name="T62" fmla="*/ 106 w 45"/>
                <a:gd name="T63" fmla="*/ 2088 h 181"/>
                <a:gd name="T64" fmla="*/ 443 w 45"/>
                <a:gd name="T65" fmla="*/ 2182 h 181"/>
                <a:gd name="T66" fmla="*/ 212 w 45"/>
                <a:gd name="T67" fmla="*/ 2232 h 181"/>
                <a:gd name="T68" fmla="*/ 339 w 45"/>
                <a:gd name="T69" fmla="*/ 2281 h 181"/>
                <a:gd name="T70" fmla="*/ 78 w 45"/>
                <a:gd name="T71" fmla="*/ 2376 h 1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81">
                  <a:moveTo>
                    <a:pt x="21" y="0"/>
                  </a:moveTo>
                  <a:cubicBezTo>
                    <a:pt x="23" y="0"/>
                    <a:pt x="25" y="0"/>
                    <a:pt x="25" y="0"/>
                  </a:cubicBezTo>
                  <a:cubicBezTo>
                    <a:pt x="27" y="0"/>
                    <a:pt x="27" y="7"/>
                    <a:pt x="26" y="7"/>
                  </a:cubicBezTo>
                  <a:cubicBezTo>
                    <a:pt x="26" y="7"/>
                    <a:pt x="25" y="7"/>
                    <a:pt x="23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8" y="7"/>
                    <a:pt x="17" y="13"/>
                    <a:pt x="18" y="13"/>
                  </a:cubicBezTo>
                  <a:cubicBezTo>
                    <a:pt x="18" y="13"/>
                    <a:pt x="27" y="13"/>
                    <a:pt x="28" y="13"/>
                  </a:cubicBezTo>
                  <a:cubicBezTo>
                    <a:pt x="30" y="13"/>
                    <a:pt x="31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17" y="19"/>
                    <a:pt x="17" y="19"/>
                  </a:cubicBezTo>
                  <a:cubicBezTo>
                    <a:pt x="15" y="19"/>
                    <a:pt x="14" y="26"/>
                    <a:pt x="16" y="26"/>
                  </a:cubicBezTo>
                  <a:cubicBezTo>
                    <a:pt x="16" y="26"/>
                    <a:pt x="29" y="26"/>
                    <a:pt x="30" y="26"/>
                  </a:cubicBezTo>
                  <a:cubicBezTo>
                    <a:pt x="32" y="26"/>
                    <a:pt x="33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15" y="32"/>
                    <a:pt x="15" y="32"/>
                  </a:cubicBezTo>
                  <a:cubicBezTo>
                    <a:pt x="13" y="32"/>
                    <a:pt x="13" y="38"/>
                    <a:pt x="15" y="38"/>
                  </a:cubicBezTo>
                  <a:cubicBezTo>
                    <a:pt x="15" y="38"/>
                    <a:pt x="31" y="38"/>
                    <a:pt x="32" y="38"/>
                  </a:cubicBezTo>
                  <a:cubicBezTo>
                    <a:pt x="34" y="38"/>
                    <a:pt x="36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13" y="45"/>
                    <a:pt x="13" y="45"/>
                  </a:cubicBezTo>
                  <a:cubicBezTo>
                    <a:pt x="12" y="45"/>
                    <a:pt x="11" y="51"/>
                    <a:pt x="13" y="51"/>
                  </a:cubicBezTo>
                  <a:cubicBezTo>
                    <a:pt x="13" y="51"/>
                    <a:pt x="33" y="51"/>
                    <a:pt x="34" y="51"/>
                  </a:cubicBezTo>
                  <a:cubicBezTo>
                    <a:pt x="35" y="51"/>
                    <a:pt x="36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12" y="57"/>
                    <a:pt x="12" y="57"/>
                  </a:cubicBezTo>
                  <a:cubicBezTo>
                    <a:pt x="9" y="57"/>
                    <a:pt x="9" y="64"/>
                    <a:pt x="11" y="64"/>
                  </a:cubicBezTo>
                  <a:cubicBezTo>
                    <a:pt x="11" y="64"/>
                    <a:pt x="34" y="64"/>
                    <a:pt x="35" y="64"/>
                  </a:cubicBezTo>
                  <a:cubicBezTo>
                    <a:pt x="39" y="64"/>
                    <a:pt x="39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0"/>
                    <a:pt x="10" y="70"/>
                    <a:pt x="10" y="70"/>
                  </a:cubicBezTo>
                  <a:cubicBezTo>
                    <a:pt x="8" y="70"/>
                    <a:pt x="7" y="76"/>
                    <a:pt x="9" y="76"/>
                  </a:cubicBezTo>
                  <a:cubicBezTo>
                    <a:pt x="9" y="76"/>
                    <a:pt x="35" y="76"/>
                    <a:pt x="36" y="76"/>
                  </a:cubicBezTo>
                  <a:cubicBezTo>
                    <a:pt x="40" y="76"/>
                    <a:pt x="41" y="83"/>
                    <a:pt x="37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6" y="83"/>
                    <a:pt x="8" y="83"/>
                    <a:pt x="8" y="83"/>
                  </a:cubicBezTo>
                  <a:cubicBezTo>
                    <a:pt x="6" y="83"/>
                    <a:pt x="6" y="89"/>
                    <a:pt x="8" y="89"/>
                  </a:cubicBezTo>
                  <a:cubicBezTo>
                    <a:pt x="8" y="89"/>
                    <a:pt x="37" y="89"/>
                    <a:pt x="38" y="89"/>
                  </a:cubicBezTo>
                  <a:cubicBezTo>
                    <a:pt x="40" y="89"/>
                    <a:pt x="42" y="95"/>
                    <a:pt x="39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8" y="95"/>
                    <a:pt x="7" y="95"/>
                    <a:pt x="7" y="95"/>
                  </a:cubicBezTo>
                  <a:cubicBezTo>
                    <a:pt x="5" y="95"/>
                    <a:pt x="4" y="102"/>
                    <a:pt x="6" y="102"/>
                  </a:cubicBezTo>
                  <a:cubicBezTo>
                    <a:pt x="6" y="102"/>
                    <a:pt x="39" y="102"/>
                    <a:pt x="40" y="102"/>
                  </a:cubicBezTo>
                  <a:cubicBezTo>
                    <a:pt x="42" y="102"/>
                    <a:pt x="44" y="108"/>
                    <a:pt x="40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08"/>
                    <a:pt x="6" y="108"/>
                    <a:pt x="6" y="108"/>
                  </a:cubicBezTo>
                  <a:cubicBezTo>
                    <a:pt x="3" y="108"/>
                    <a:pt x="3" y="114"/>
                    <a:pt x="5" y="114"/>
                  </a:cubicBezTo>
                  <a:cubicBezTo>
                    <a:pt x="5" y="114"/>
                    <a:pt x="41" y="114"/>
                    <a:pt x="41" y="114"/>
                  </a:cubicBezTo>
                  <a:cubicBezTo>
                    <a:pt x="44" y="114"/>
                    <a:pt x="44" y="121"/>
                    <a:pt x="42" y="121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1" y="121"/>
                    <a:pt x="4" y="121"/>
                    <a:pt x="4" y="121"/>
                  </a:cubicBezTo>
                  <a:cubicBezTo>
                    <a:pt x="2" y="121"/>
                    <a:pt x="1" y="127"/>
                    <a:pt x="4" y="127"/>
                  </a:cubicBezTo>
                  <a:cubicBezTo>
                    <a:pt x="4" y="127"/>
                    <a:pt x="41" y="127"/>
                    <a:pt x="42" y="127"/>
                  </a:cubicBezTo>
                  <a:cubicBezTo>
                    <a:pt x="45" y="127"/>
                    <a:pt x="45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1" y="133"/>
                    <a:pt x="3" y="133"/>
                    <a:pt x="3" y="133"/>
                  </a:cubicBezTo>
                  <a:cubicBezTo>
                    <a:pt x="1" y="133"/>
                    <a:pt x="0" y="140"/>
                    <a:pt x="3" y="140"/>
                  </a:cubicBezTo>
                  <a:cubicBezTo>
                    <a:pt x="3" y="140"/>
                    <a:pt x="42" y="140"/>
                    <a:pt x="42" y="140"/>
                  </a:cubicBezTo>
                  <a:cubicBezTo>
                    <a:pt x="45" y="140"/>
                    <a:pt x="45" y="146"/>
                    <a:pt x="42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1" y="146"/>
                    <a:pt x="2" y="146"/>
                    <a:pt x="2" y="146"/>
                  </a:cubicBezTo>
                  <a:cubicBezTo>
                    <a:pt x="1" y="146"/>
                    <a:pt x="0" y="152"/>
                    <a:pt x="2" y="152"/>
                  </a:cubicBezTo>
                  <a:cubicBezTo>
                    <a:pt x="2" y="152"/>
                    <a:pt x="41" y="152"/>
                    <a:pt x="42" y="152"/>
                  </a:cubicBezTo>
                  <a:cubicBezTo>
                    <a:pt x="44" y="152"/>
                    <a:pt x="43" y="159"/>
                    <a:pt x="39" y="159"/>
                  </a:cubicBezTo>
                  <a:cubicBezTo>
                    <a:pt x="38" y="159"/>
                    <a:pt x="8" y="159"/>
                    <a:pt x="8" y="159"/>
                  </a:cubicBezTo>
                  <a:cubicBezTo>
                    <a:pt x="2" y="159"/>
                    <a:pt x="5" y="166"/>
                    <a:pt x="8" y="166"/>
                  </a:cubicBezTo>
                  <a:cubicBezTo>
                    <a:pt x="8" y="166"/>
                    <a:pt x="33" y="166"/>
                    <a:pt x="34" y="166"/>
                  </a:cubicBezTo>
                  <a:cubicBezTo>
                    <a:pt x="35" y="166"/>
                    <a:pt x="35" y="169"/>
                    <a:pt x="34" y="169"/>
                  </a:cubicBezTo>
                  <a:cubicBezTo>
                    <a:pt x="33" y="169"/>
                    <a:pt x="16" y="170"/>
                    <a:pt x="16" y="170"/>
                  </a:cubicBezTo>
                  <a:cubicBezTo>
                    <a:pt x="14" y="170"/>
                    <a:pt x="15" y="174"/>
                    <a:pt x="17" y="174"/>
                  </a:cubicBezTo>
                  <a:cubicBezTo>
                    <a:pt x="19" y="174"/>
                    <a:pt x="24" y="174"/>
                    <a:pt x="26" y="174"/>
                  </a:cubicBezTo>
                  <a:cubicBezTo>
                    <a:pt x="27" y="174"/>
                    <a:pt x="27" y="177"/>
                    <a:pt x="26" y="177"/>
                  </a:cubicBezTo>
                  <a:cubicBezTo>
                    <a:pt x="25" y="177"/>
                    <a:pt x="10" y="176"/>
                    <a:pt x="6" y="181"/>
                  </a:cubicBezTo>
                </a:path>
              </a:pathLst>
            </a:custGeom>
            <a:noFill/>
            <a:ln w="6350" cap="rnd">
              <a:solidFill>
                <a:srgbClr val="E3F4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0" name="Freeform 119">
              <a:extLst>
                <a:ext uri="{FF2B5EF4-FFF2-40B4-BE49-F238E27FC236}">
                  <a16:creationId xmlns:a16="http://schemas.microsoft.com/office/drawing/2014/main" id="{87935F8F-B24D-4F13-8865-F2627848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1381"/>
              <a:ext cx="48" cy="385"/>
            </a:xfrm>
            <a:custGeom>
              <a:avLst/>
              <a:gdLst>
                <a:gd name="T0" fmla="*/ 0 w 20"/>
                <a:gd name="T1" fmla="*/ 0 h 163"/>
                <a:gd name="T2" fmla="*/ 247 w 20"/>
                <a:gd name="T3" fmla="*/ 1859 h 163"/>
                <a:gd name="T4" fmla="*/ 168 w 20"/>
                <a:gd name="T5" fmla="*/ 2069 h 163"/>
                <a:gd name="T6" fmla="*/ 168 w 20"/>
                <a:gd name="T7" fmla="*/ 2069 h 163"/>
                <a:gd name="T8" fmla="*/ 127 w 20"/>
                <a:gd name="T9" fmla="*/ 1065 h 163"/>
                <a:gd name="T10" fmla="*/ 0 w 20"/>
                <a:gd name="T11" fmla="*/ 0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63">
                  <a:moveTo>
                    <a:pt x="0" y="0"/>
                  </a:moveTo>
                  <a:cubicBezTo>
                    <a:pt x="4" y="15"/>
                    <a:pt x="20" y="121"/>
                    <a:pt x="18" y="141"/>
                  </a:cubicBezTo>
                  <a:cubicBezTo>
                    <a:pt x="16" y="156"/>
                    <a:pt x="12" y="157"/>
                    <a:pt x="12" y="157"/>
                  </a:cubicBezTo>
                  <a:cubicBezTo>
                    <a:pt x="12" y="157"/>
                    <a:pt x="9" y="163"/>
                    <a:pt x="12" y="157"/>
                  </a:cubicBezTo>
                  <a:cubicBezTo>
                    <a:pt x="18" y="141"/>
                    <a:pt x="11" y="102"/>
                    <a:pt x="9" y="81"/>
                  </a:cubicBezTo>
                  <a:cubicBezTo>
                    <a:pt x="7" y="60"/>
                    <a:pt x="0" y="0"/>
                    <a:pt x="0" y="0"/>
                  </a:cubicBezTo>
                </a:path>
              </a:pathLst>
            </a:custGeom>
            <a:solidFill>
              <a:srgbClr val="388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1" name="Freeform 120">
              <a:extLst>
                <a:ext uri="{FF2B5EF4-FFF2-40B4-BE49-F238E27FC236}">
                  <a16:creationId xmlns:a16="http://schemas.microsoft.com/office/drawing/2014/main" id="{69438513-E502-41D9-88B7-F7E6223B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1386"/>
              <a:ext cx="54" cy="383"/>
            </a:xfrm>
            <a:custGeom>
              <a:avLst/>
              <a:gdLst>
                <a:gd name="T0" fmla="*/ 298 w 23"/>
                <a:gd name="T1" fmla="*/ 0 h 162"/>
                <a:gd name="T2" fmla="*/ 49 w 23"/>
                <a:gd name="T3" fmla="*/ 1851 h 162"/>
                <a:gd name="T4" fmla="*/ 143 w 23"/>
                <a:gd name="T5" fmla="*/ 2062 h 162"/>
                <a:gd name="T6" fmla="*/ 143 w 23"/>
                <a:gd name="T7" fmla="*/ 2062 h 162"/>
                <a:gd name="T8" fmla="*/ 193 w 23"/>
                <a:gd name="T9" fmla="*/ 1073 h 162"/>
                <a:gd name="T10" fmla="*/ 298 w 23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2">
                  <a:moveTo>
                    <a:pt x="23" y="0"/>
                  </a:moveTo>
                  <a:cubicBezTo>
                    <a:pt x="20" y="16"/>
                    <a:pt x="4" y="126"/>
                    <a:pt x="4" y="140"/>
                  </a:cubicBezTo>
                  <a:cubicBezTo>
                    <a:pt x="5" y="155"/>
                    <a:pt x="11" y="156"/>
                    <a:pt x="11" y="156"/>
                  </a:cubicBezTo>
                  <a:cubicBezTo>
                    <a:pt x="11" y="156"/>
                    <a:pt x="15" y="162"/>
                    <a:pt x="11" y="156"/>
                  </a:cubicBezTo>
                  <a:cubicBezTo>
                    <a:pt x="0" y="141"/>
                    <a:pt x="12" y="102"/>
                    <a:pt x="15" y="81"/>
                  </a:cubicBezTo>
                  <a:cubicBezTo>
                    <a:pt x="17" y="60"/>
                    <a:pt x="23" y="0"/>
                    <a:pt x="23" y="0"/>
                  </a:cubicBezTo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2" name="Freeform 121">
              <a:extLst>
                <a:ext uri="{FF2B5EF4-FFF2-40B4-BE49-F238E27FC236}">
                  <a16:creationId xmlns:a16="http://schemas.microsoft.com/office/drawing/2014/main" id="{7C231CF3-0919-4B90-8CCF-B0ACB5E6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1851"/>
              <a:ext cx="73" cy="73"/>
            </a:xfrm>
            <a:custGeom>
              <a:avLst/>
              <a:gdLst>
                <a:gd name="T0" fmla="*/ 327 w 31"/>
                <a:gd name="T1" fmla="*/ 0 h 31"/>
                <a:gd name="T2" fmla="*/ 377 w 31"/>
                <a:gd name="T3" fmla="*/ 144 h 31"/>
                <a:gd name="T4" fmla="*/ 144 w 31"/>
                <a:gd name="T5" fmla="*/ 377 h 31"/>
                <a:gd name="T6" fmla="*/ 0 w 31"/>
                <a:gd name="T7" fmla="*/ 327 h 31"/>
                <a:gd name="T8" fmla="*/ 172 w 31"/>
                <a:gd name="T9" fmla="*/ 405 h 31"/>
                <a:gd name="T10" fmla="*/ 405 w 31"/>
                <a:gd name="T11" fmla="*/ 172 h 31"/>
                <a:gd name="T12" fmla="*/ 327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7" y="3"/>
                    <a:pt x="29" y="7"/>
                    <a:pt x="29" y="11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7"/>
                    <a:pt x="0" y="25"/>
                  </a:cubicBezTo>
                  <a:cubicBezTo>
                    <a:pt x="3" y="29"/>
                    <a:pt x="8" y="31"/>
                    <a:pt x="13" y="31"/>
                  </a:cubicBezTo>
                  <a:cubicBezTo>
                    <a:pt x="23" y="31"/>
                    <a:pt x="31" y="23"/>
                    <a:pt x="31" y="13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FD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3" name="Freeform 122">
              <a:extLst>
                <a:ext uri="{FF2B5EF4-FFF2-40B4-BE49-F238E27FC236}">
                  <a16:creationId xmlns:a16="http://schemas.microsoft.com/office/drawing/2014/main" id="{B59B0605-F767-4E1E-8C52-9BFA297AA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1842"/>
              <a:ext cx="68" cy="73"/>
            </a:xfrm>
            <a:custGeom>
              <a:avLst/>
              <a:gdLst>
                <a:gd name="T0" fmla="*/ 28 w 29"/>
                <a:gd name="T1" fmla="*/ 250 h 31"/>
                <a:gd name="T2" fmla="*/ 258 w 29"/>
                <a:gd name="T3" fmla="*/ 28 h 31"/>
                <a:gd name="T4" fmla="*/ 373 w 29"/>
                <a:gd name="T5" fmla="*/ 66 h 31"/>
                <a:gd name="T6" fmla="*/ 220 w 29"/>
                <a:gd name="T7" fmla="*/ 0 h 31"/>
                <a:gd name="T8" fmla="*/ 0 w 29"/>
                <a:gd name="T9" fmla="*/ 221 h 31"/>
                <a:gd name="T10" fmla="*/ 106 w 29"/>
                <a:gd name="T11" fmla="*/ 405 h 31"/>
                <a:gd name="T12" fmla="*/ 28 w 29"/>
                <a:gd name="T13" fmla="*/ 25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2" y="19"/>
                  </a:moveTo>
                  <a:cubicBezTo>
                    <a:pt x="2" y="10"/>
                    <a:pt x="10" y="2"/>
                    <a:pt x="20" y="2"/>
                  </a:cubicBezTo>
                  <a:cubicBezTo>
                    <a:pt x="23" y="2"/>
                    <a:pt x="26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8"/>
                    <a:pt x="8" y="31"/>
                  </a:cubicBezTo>
                  <a:cubicBezTo>
                    <a:pt x="4" y="28"/>
                    <a:pt x="2" y="24"/>
                    <a:pt x="2" y="19"/>
                  </a:cubicBezTo>
                  <a:close/>
                </a:path>
              </a:pathLst>
            </a:custGeom>
            <a:solidFill>
              <a:srgbClr val="FEE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4" name="Oval 123">
              <a:extLst>
                <a:ext uri="{FF2B5EF4-FFF2-40B4-BE49-F238E27FC236}">
                  <a16:creationId xmlns:a16="http://schemas.microsoft.com/office/drawing/2014/main" id="{57D37811-9982-4CAB-81C2-0042C383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7" y="183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5" name="Oval 124">
              <a:extLst>
                <a:ext uri="{FF2B5EF4-FFF2-40B4-BE49-F238E27FC236}">
                  <a16:creationId xmlns:a16="http://schemas.microsoft.com/office/drawing/2014/main" id="{EF0AE4EE-8999-4523-906E-BA30AF121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847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6" name="Oval 125">
              <a:extLst>
                <a:ext uri="{FF2B5EF4-FFF2-40B4-BE49-F238E27FC236}">
                  <a16:creationId xmlns:a16="http://schemas.microsoft.com/office/drawing/2014/main" id="{739C7CD7-AD91-4AC6-AA4D-548A69D3B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8" y="1837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7" name="Freeform 126">
              <a:extLst>
                <a:ext uri="{FF2B5EF4-FFF2-40B4-BE49-F238E27FC236}">
                  <a16:creationId xmlns:a16="http://schemas.microsoft.com/office/drawing/2014/main" id="{0CDDDD8F-F298-428A-95CB-8C2D705B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362"/>
              <a:ext cx="209" cy="917"/>
            </a:xfrm>
            <a:custGeom>
              <a:avLst/>
              <a:gdLst>
                <a:gd name="T0" fmla="*/ 817 w 89"/>
                <a:gd name="T1" fmla="*/ 4843 h 388"/>
                <a:gd name="T2" fmla="*/ 1076 w 89"/>
                <a:gd name="T3" fmla="*/ 4909 h 388"/>
                <a:gd name="T4" fmla="*/ 1087 w 89"/>
                <a:gd name="T5" fmla="*/ 5015 h 388"/>
                <a:gd name="T6" fmla="*/ 970 w 89"/>
                <a:gd name="T7" fmla="*/ 4977 h 388"/>
                <a:gd name="T8" fmla="*/ 904 w 89"/>
                <a:gd name="T9" fmla="*/ 5044 h 388"/>
                <a:gd name="T10" fmla="*/ 777 w 89"/>
                <a:gd name="T11" fmla="*/ 4977 h 388"/>
                <a:gd name="T12" fmla="*/ 662 w 89"/>
                <a:gd name="T13" fmla="*/ 5044 h 388"/>
                <a:gd name="T14" fmla="*/ 568 w 89"/>
                <a:gd name="T15" fmla="*/ 4977 h 388"/>
                <a:gd name="T16" fmla="*/ 376 w 89"/>
                <a:gd name="T17" fmla="*/ 5044 h 388"/>
                <a:gd name="T18" fmla="*/ 336 w 89"/>
                <a:gd name="T19" fmla="*/ 4937 h 388"/>
                <a:gd name="T20" fmla="*/ 115 w 89"/>
                <a:gd name="T21" fmla="*/ 5015 h 388"/>
                <a:gd name="T22" fmla="*/ 270 w 89"/>
                <a:gd name="T23" fmla="*/ 4821 h 388"/>
                <a:gd name="T24" fmla="*/ 441 w 89"/>
                <a:gd name="T25" fmla="*/ 4514 h 388"/>
                <a:gd name="T26" fmla="*/ 425 w 89"/>
                <a:gd name="T27" fmla="*/ 3642 h 388"/>
                <a:gd name="T28" fmla="*/ 155 w 89"/>
                <a:gd name="T29" fmla="*/ 2770 h 388"/>
                <a:gd name="T30" fmla="*/ 310 w 89"/>
                <a:gd name="T31" fmla="*/ 2295 h 388"/>
                <a:gd name="T32" fmla="*/ 249 w 89"/>
                <a:gd name="T33" fmla="*/ 2111 h 388"/>
                <a:gd name="T34" fmla="*/ 298 w 89"/>
                <a:gd name="T35" fmla="*/ 1347 h 388"/>
                <a:gd name="T36" fmla="*/ 479 w 89"/>
                <a:gd name="T37" fmla="*/ 78 h 388"/>
                <a:gd name="T38" fmla="*/ 557 w 89"/>
                <a:gd name="T39" fmla="*/ 0 h 388"/>
                <a:gd name="T40" fmla="*/ 634 w 89"/>
                <a:gd name="T41" fmla="*/ 66 h 388"/>
                <a:gd name="T42" fmla="*/ 827 w 89"/>
                <a:gd name="T43" fmla="*/ 1347 h 388"/>
                <a:gd name="T44" fmla="*/ 843 w 89"/>
                <a:gd name="T45" fmla="*/ 2101 h 388"/>
                <a:gd name="T46" fmla="*/ 749 w 89"/>
                <a:gd name="T47" fmla="*/ 2295 h 388"/>
                <a:gd name="T48" fmla="*/ 827 w 89"/>
                <a:gd name="T49" fmla="*/ 2479 h 388"/>
                <a:gd name="T50" fmla="*/ 805 w 89"/>
                <a:gd name="T51" fmla="*/ 3129 h 388"/>
                <a:gd name="T52" fmla="*/ 634 w 89"/>
                <a:gd name="T53" fmla="*/ 3659 h 388"/>
                <a:gd name="T54" fmla="*/ 622 w 89"/>
                <a:gd name="T55" fmla="*/ 4490 h 388"/>
                <a:gd name="T56" fmla="*/ 805 w 89"/>
                <a:gd name="T57" fmla="*/ 4843 h 3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388">
                  <a:moveTo>
                    <a:pt x="63" y="367"/>
                  </a:moveTo>
                  <a:cubicBezTo>
                    <a:pt x="69" y="369"/>
                    <a:pt x="78" y="368"/>
                    <a:pt x="83" y="372"/>
                  </a:cubicBezTo>
                  <a:cubicBezTo>
                    <a:pt x="85" y="373"/>
                    <a:pt x="89" y="378"/>
                    <a:pt x="84" y="380"/>
                  </a:cubicBezTo>
                  <a:cubicBezTo>
                    <a:pt x="81" y="382"/>
                    <a:pt x="78" y="377"/>
                    <a:pt x="75" y="377"/>
                  </a:cubicBezTo>
                  <a:cubicBezTo>
                    <a:pt x="73" y="377"/>
                    <a:pt x="72" y="382"/>
                    <a:pt x="70" y="382"/>
                  </a:cubicBezTo>
                  <a:cubicBezTo>
                    <a:pt x="65" y="385"/>
                    <a:pt x="65" y="377"/>
                    <a:pt x="60" y="377"/>
                  </a:cubicBezTo>
                  <a:cubicBezTo>
                    <a:pt x="55" y="376"/>
                    <a:pt x="56" y="383"/>
                    <a:pt x="51" y="382"/>
                  </a:cubicBezTo>
                  <a:cubicBezTo>
                    <a:pt x="47" y="381"/>
                    <a:pt x="50" y="376"/>
                    <a:pt x="44" y="377"/>
                  </a:cubicBezTo>
                  <a:cubicBezTo>
                    <a:pt x="41" y="377"/>
                    <a:pt x="31" y="388"/>
                    <a:pt x="29" y="382"/>
                  </a:cubicBezTo>
                  <a:cubicBezTo>
                    <a:pt x="27" y="377"/>
                    <a:pt x="30" y="374"/>
                    <a:pt x="26" y="374"/>
                  </a:cubicBezTo>
                  <a:cubicBezTo>
                    <a:pt x="22" y="373"/>
                    <a:pt x="16" y="383"/>
                    <a:pt x="9" y="380"/>
                  </a:cubicBezTo>
                  <a:cubicBezTo>
                    <a:pt x="0" y="375"/>
                    <a:pt x="14" y="372"/>
                    <a:pt x="21" y="365"/>
                  </a:cubicBezTo>
                  <a:cubicBezTo>
                    <a:pt x="26" y="360"/>
                    <a:pt x="33" y="354"/>
                    <a:pt x="34" y="342"/>
                  </a:cubicBezTo>
                  <a:cubicBezTo>
                    <a:pt x="36" y="315"/>
                    <a:pt x="37" y="295"/>
                    <a:pt x="33" y="276"/>
                  </a:cubicBezTo>
                  <a:cubicBezTo>
                    <a:pt x="30" y="264"/>
                    <a:pt x="12" y="247"/>
                    <a:pt x="12" y="210"/>
                  </a:cubicBezTo>
                  <a:cubicBezTo>
                    <a:pt x="13" y="185"/>
                    <a:pt x="22" y="179"/>
                    <a:pt x="24" y="174"/>
                  </a:cubicBezTo>
                  <a:cubicBezTo>
                    <a:pt x="25" y="170"/>
                    <a:pt x="20" y="166"/>
                    <a:pt x="19" y="160"/>
                  </a:cubicBezTo>
                  <a:cubicBezTo>
                    <a:pt x="16" y="144"/>
                    <a:pt x="22" y="107"/>
                    <a:pt x="23" y="102"/>
                  </a:cubicBezTo>
                  <a:cubicBezTo>
                    <a:pt x="24" y="89"/>
                    <a:pt x="35" y="12"/>
                    <a:pt x="37" y="6"/>
                  </a:cubicBezTo>
                  <a:cubicBezTo>
                    <a:pt x="38" y="3"/>
                    <a:pt x="39" y="0"/>
                    <a:pt x="43" y="0"/>
                  </a:cubicBezTo>
                  <a:cubicBezTo>
                    <a:pt x="47" y="0"/>
                    <a:pt x="48" y="3"/>
                    <a:pt x="49" y="5"/>
                  </a:cubicBezTo>
                  <a:cubicBezTo>
                    <a:pt x="52" y="17"/>
                    <a:pt x="64" y="92"/>
                    <a:pt x="64" y="102"/>
                  </a:cubicBezTo>
                  <a:cubicBezTo>
                    <a:pt x="65" y="108"/>
                    <a:pt x="70" y="142"/>
                    <a:pt x="65" y="159"/>
                  </a:cubicBezTo>
                  <a:cubicBezTo>
                    <a:pt x="63" y="168"/>
                    <a:pt x="58" y="167"/>
                    <a:pt x="58" y="174"/>
                  </a:cubicBezTo>
                  <a:cubicBezTo>
                    <a:pt x="58" y="178"/>
                    <a:pt x="60" y="178"/>
                    <a:pt x="64" y="188"/>
                  </a:cubicBezTo>
                  <a:cubicBezTo>
                    <a:pt x="67" y="197"/>
                    <a:pt x="69" y="206"/>
                    <a:pt x="62" y="237"/>
                  </a:cubicBezTo>
                  <a:cubicBezTo>
                    <a:pt x="59" y="250"/>
                    <a:pt x="50" y="267"/>
                    <a:pt x="49" y="277"/>
                  </a:cubicBezTo>
                  <a:cubicBezTo>
                    <a:pt x="46" y="295"/>
                    <a:pt x="46" y="313"/>
                    <a:pt x="48" y="340"/>
                  </a:cubicBezTo>
                  <a:cubicBezTo>
                    <a:pt x="49" y="350"/>
                    <a:pt x="53" y="364"/>
                    <a:pt x="62" y="36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0" name="Group 127">
            <a:extLst>
              <a:ext uri="{FF2B5EF4-FFF2-40B4-BE49-F238E27FC236}">
                <a16:creationId xmlns:a16="http://schemas.microsoft.com/office/drawing/2014/main" id="{5CB877DD-4728-415D-AFC7-4B472277BAE5}"/>
              </a:ext>
            </a:extLst>
          </p:cNvPr>
          <p:cNvGrpSpPr>
            <a:grpSpLocks/>
          </p:cNvGrpSpPr>
          <p:nvPr/>
        </p:nvGrpSpPr>
        <p:grpSpPr bwMode="auto">
          <a:xfrm>
            <a:off x="4984750" y="2427288"/>
            <a:ext cx="190500" cy="1087437"/>
            <a:chOff x="2180" y="1721"/>
            <a:chExt cx="120" cy="685"/>
          </a:xfrm>
        </p:grpSpPr>
        <p:sp>
          <p:nvSpPr>
            <p:cNvPr id="31356" name="Freeform 128">
              <a:extLst>
                <a:ext uri="{FF2B5EF4-FFF2-40B4-BE49-F238E27FC236}">
                  <a16:creationId xmlns:a16="http://schemas.microsoft.com/office/drawing/2014/main" id="{684E8863-8818-455B-9E67-74336675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721"/>
              <a:ext cx="116" cy="685"/>
            </a:xfrm>
            <a:custGeom>
              <a:avLst/>
              <a:gdLst>
                <a:gd name="T0" fmla="*/ 348 w 49"/>
                <a:gd name="T1" fmla="*/ 3782 h 290"/>
                <a:gd name="T2" fmla="*/ 398 w 49"/>
                <a:gd name="T3" fmla="*/ 3716 h 290"/>
                <a:gd name="T4" fmla="*/ 582 w 49"/>
                <a:gd name="T5" fmla="*/ 3810 h 290"/>
                <a:gd name="T6" fmla="*/ 516 w 49"/>
                <a:gd name="T7" fmla="*/ 3678 h 290"/>
                <a:gd name="T8" fmla="*/ 348 w 49"/>
                <a:gd name="T9" fmla="*/ 3453 h 290"/>
                <a:gd name="T10" fmla="*/ 398 w 49"/>
                <a:gd name="T11" fmla="*/ 1724 h 290"/>
                <a:gd name="T12" fmla="*/ 599 w 49"/>
                <a:gd name="T13" fmla="*/ 1150 h 290"/>
                <a:gd name="T14" fmla="*/ 398 w 49"/>
                <a:gd name="T15" fmla="*/ 775 h 290"/>
                <a:gd name="T16" fmla="*/ 360 w 49"/>
                <a:gd name="T17" fmla="*/ 425 h 290"/>
                <a:gd name="T18" fmla="*/ 447 w 49"/>
                <a:gd name="T19" fmla="*/ 144 h 290"/>
                <a:gd name="T20" fmla="*/ 438 w 49"/>
                <a:gd name="T21" fmla="*/ 40 h 290"/>
                <a:gd name="T22" fmla="*/ 360 w 49"/>
                <a:gd name="T23" fmla="*/ 78 h 290"/>
                <a:gd name="T24" fmla="*/ 225 w 49"/>
                <a:gd name="T25" fmla="*/ 50 h 290"/>
                <a:gd name="T26" fmla="*/ 156 w 49"/>
                <a:gd name="T27" fmla="*/ 106 h 290"/>
                <a:gd name="T28" fmla="*/ 213 w 49"/>
                <a:gd name="T29" fmla="*/ 385 h 290"/>
                <a:gd name="T30" fmla="*/ 147 w 49"/>
                <a:gd name="T31" fmla="*/ 791 h 290"/>
                <a:gd name="T32" fmla="*/ 12 w 49"/>
                <a:gd name="T33" fmla="*/ 1188 h 290"/>
                <a:gd name="T34" fmla="*/ 263 w 49"/>
                <a:gd name="T35" fmla="*/ 1753 h 290"/>
                <a:gd name="T36" fmla="*/ 225 w 49"/>
                <a:gd name="T37" fmla="*/ 3465 h 290"/>
                <a:gd name="T38" fmla="*/ 156 w 49"/>
                <a:gd name="T39" fmla="*/ 3678 h 290"/>
                <a:gd name="T40" fmla="*/ 66 w 49"/>
                <a:gd name="T41" fmla="*/ 3772 h 290"/>
                <a:gd name="T42" fmla="*/ 225 w 49"/>
                <a:gd name="T43" fmla="*/ 3772 h 290"/>
                <a:gd name="T44" fmla="*/ 303 w 49"/>
                <a:gd name="T45" fmla="*/ 3727 h 290"/>
                <a:gd name="T46" fmla="*/ 348 w 49"/>
                <a:gd name="T47" fmla="*/ 3782 h 2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" h="290">
                  <a:moveTo>
                    <a:pt x="26" y="287"/>
                  </a:moveTo>
                  <a:cubicBezTo>
                    <a:pt x="27" y="288"/>
                    <a:pt x="30" y="284"/>
                    <a:pt x="30" y="282"/>
                  </a:cubicBezTo>
                  <a:cubicBezTo>
                    <a:pt x="33" y="277"/>
                    <a:pt x="38" y="290"/>
                    <a:pt x="44" y="289"/>
                  </a:cubicBezTo>
                  <a:cubicBezTo>
                    <a:pt x="49" y="288"/>
                    <a:pt x="42" y="283"/>
                    <a:pt x="39" y="279"/>
                  </a:cubicBezTo>
                  <a:cubicBezTo>
                    <a:pt x="35" y="274"/>
                    <a:pt x="25" y="270"/>
                    <a:pt x="26" y="262"/>
                  </a:cubicBezTo>
                  <a:cubicBezTo>
                    <a:pt x="26" y="262"/>
                    <a:pt x="27" y="152"/>
                    <a:pt x="30" y="131"/>
                  </a:cubicBezTo>
                  <a:cubicBezTo>
                    <a:pt x="33" y="110"/>
                    <a:pt x="45" y="102"/>
                    <a:pt x="45" y="87"/>
                  </a:cubicBezTo>
                  <a:cubicBezTo>
                    <a:pt x="46" y="72"/>
                    <a:pt x="34" y="67"/>
                    <a:pt x="30" y="59"/>
                  </a:cubicBezTo>
                  <a:cubicBezTo>
                    <a:pt x="26" y="52"/>
                    <a:pt x="27" y="43"/>
                    <a:pt x="27" y="32"/>
                  </a:cubicBezTo>
                  <a:cubicBezTo>
                    <a:pt x="29" y="15"/>
                    <a:pt x="30" y="14"/>
                    <a:pt x="34" y="11"/>
                  </a:cubicBezTo>
                  <a:cubicBezTo>
                    <a:pt x="38" y="8"/>
                    <a:pt x="38" y="4"/>
                    <a:pt x="33" y="3"/>
                  </a:cubicBezTo>
                  <a:cubicBezTo>
                    <a:pt x="29" y="3"/>
                    <a:pt x="30" y="5"/>
                    <a:pt x="27" y="6"/>
                  </a:cubicBezTo>
                  <a:cubicBezTo>
                    <a:pt x="24" y="8"/>
                    <a:pt x="21" y="7"/>
                    <a:pt x="17" y="4"/>
                  </a:cubicBezTo>
                  <a:cubicBezTo>
                    <a:pt x="14" y="0"/>
                    <a:pt x="8" y="4"/>
                    <a:pt x="12" y="8"/>
                  </a:cubicBezTo>
                  <a:cubicBezTo>
                    <a:pt x="16" y="13"/>
                    <a:pt x="16" y="21"/>
                    <a:pt x="16" y="29"/>
                  </a:cubicBezTo>
                  <a:cubicBezTo>
                    <a:pt x="17" y="43"/>
                    <a:pt x="17" y="51"/>
                    <a:pt x="11" y="60"/>
                  </a:cubicBezTo>
                  <a:cubicBezTo>
                    <a:pt x="6" y="69"/>
                    <a:pt x="1" y="73"/>
                    <a:pt x="1" y="90"/>
                  </a:cubicBezTo>
                  <a:cubicBezTo>
                    <a:pt x="0" y="106"/>
                    <a:pt x="19" y="107"/>
                    <a:pt x="20" y="133"/>
                  </a:cubicBezTo>
                  <a:cubicBezTo>
                    <a:pt x="20" y="159"/>
                    <a:pt x="19" y="254"/>
                    <a:pt x="17" y="263"/>
                  </a:cubicBezTo>
                  <a:cubicBezTo>
                    <a:pt x="17" y="270"/>
                    <a:pt x="16" y="276"/>
                    <a:pt x="12" y="279"/>
                  </a:cubicBezTo>
                  <a:cubicBezTo>
                    <a:pt x="9" y="283"/>
                    <a:pt x="3" y="283"/>
                    <a:pt x="5" y="286"/>
                  </a:cubicBezTo>
                  <a:cubicBezTo>
                    <a:pt x="8" y="290"/>
                    <a:pt x="13" y="288"/>
                    <a:pt x="17" y="286"/>
                  </a:cubicBezTo>
                  <a:cubicBezTo>
                    <a:pt x="21" y="283"/>
                    <a:pt x="21" y="282"/>
                    <a:pt x="23" y="283"/>
                  </a:cubicBezTo>
                  <a:cubicBezTo>
                    <a:pt x="24" y="284"/>
                    <a:pt x="25" y="286"/>
                    <a:pt x="26" y="287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7" name="Freeform 129">
              <a:extLst>
                <a:ext uri="{FF2B5EF4-FFF2-40B4-BE49-F238E27FC236}">
                  <a16:creationId xmlns:a16="http://schemas.microsoft.com/office/drawing/2014/main" id="{DB5A3F24-762D-4B3A-9F5B-9F17B33C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886"/>
              <a:ext cx="80" cy="85"/>
            </a:xfrm>
            <a:custGeom>
              <a:avLst/>
              <a:gdLst>
                <a:gd name="T0" fmla="*/ 405 w 34"/>
                <a:gd name="T1" fmla="*/ 290 h 36"/>
                <a:gd name="T2" fmla="*/ 249 w 34"/>
                <a:gd name="T3" fmla="*/ 446 h 36"/>
                <a:gd name="T4" fmla="*/ 49 w 34"/>
                <a:gd name="T5" fmla="*/ 319 h 36"/>
                <a:gd name="T6" fmla="*/ 209 w 34"/>
                <a:gd name="T7" fmla="*/ 12 h 36"/>
                <a:gd name="T8" fmla="*/ 405 w 34"/>
                <a:gd name="T9" fmla="*/ 29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1" y="22"/>
                  </a:moveTo>
                  <a:cubicBezTo>
                    <a:pt x="31" y="27"/>
                    <a:pt x="28" y="32"/>
                    <a:pt x="19" y="34"/>
                  </a:cubicBezTo>
                  <a:cubicBezTo>
                    <a:pt x="11" y="36"/>
                    <a:pt x="8" y="31"/>
                    <a:pt x="4" y="24"/>
                  </a:cubicBezTo>
                  <a:cubicBezTo>
                    <a:pt x="0" y="18"/>
                    <a:pt x="9" y="3"/>
                    <a:pt x="16" y="1"/>
                  </a:cubicBezTo>
                  <a:cubicBezTo>
                    <a:pt x="23" y="0"/>
                    <a:pt x="34" y="11"/>
                    <a:pt x="31" y="2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8" name="Freeform 130">
              <a:extLst>
                <a:ext uri="{FF2B5EF4-FFF2-40B4-BE49-F238E27FC236}">
                  <a16:creationId xmlns:a16="http://schemas.microsoft.com/office/drawing/2014/main" id="{4EB5D1A1-963B-4800-AE86-3371B004A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67"/>
              <a:ext cx="47" cy="69"/>
            </a:xfrm>
            <a:custGeom>
              <a:avLst/>
              <a:gdLst>
                <a:gd name="T0" fmla="*/ 249 w 20"/>
                <a:gd name="T1" fmla="*/ 0 h 29"/>
                <a:gd name="T2" fmla="*/ 106 w 20"/>
                <a:gd name="T3" fmla="*/ 390 h 29"/>
                <a:gd name="T4" fmla="*/ 115 w 20"/>
                <a:gd name="T5" fmla="*/ 243 h 29"/>
                <a:gd name="T6" fmla="*/ 193 w 20"/>
                <a:gd name="T7" fmla="*/ 119 h 29"/>
                <a:gd name="T8" fmla="*/ 259 w 20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9" y="0"/>
                  </a:moveTo>
                  <a:cubicBezTo>
                    <a:pt x="13" y="6"/>
                    <a:pt x="0" y="20"/>
                    <a:pt x="8" y="29"/>
                  </a:cubicBezTo>
                  <a:cubicBezTo>
                    <a:pt x="8" y="25"/>
                    <a:pt x="7" y="22"/>
                    <a:pt x="9" y="18"/>
                  </a:cubicBezTo>
                  <a:cubicBezTo>
                    <a:pt x="10" y="15"/>
                    <a:pt x="13" y="12"/>
                    <a:pt x="15" y="9"/>
                  </a:cubicBezTo>
                  <a:cubicBezTo>
                    <a:pt x="17" y="6"/>
                    <a:pt x="17" y="3"/>
                    <a:pt x="20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9" name="Freeform 131">
              <a:extLst>
                <a:ext uri="{FF2B5EF4-FFF2-40B4-BE49-F238E27FC236}">
                  <a16:creationId xmlns:a16="http://schemas.microsoft.com/office/drawing/2014/main" id="{8588CFAD-0141-4776-9976-69F78263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964"/>
              <a:ext cx="40" cy="66"/>
            </a:xfrm>
            <a:custGeom>
              <a:avLst/>
              <a:gdLst>
                <a:gd name="T0" fmla="*/ 0 w 17"/>
                <a:gd name="T1" fmla="*/ 78 h 28"/>
                <a:gd name="T2" fmla="*/ 221 w 17"/>
                <a:gd name="T3" fmla="*/ 0 h 28"/>
                <a:gd name="T4" fmla="*/ 132 w 17"/>
                <a:gd name="T5" fmla="*/ 134 h 28"/>
                <a:gd name="T6" fmla="*/ 66 w 17"/>
                <a:gd name="T7" fmla="*/ 368 h 28"/>
                <a:gd name="T8" fmla="*/ 12 w 17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7" y="6"/>
                    <a:pt x="12" y="4"/>
                    <a:pt x="17" y="0"/>
                  </a:cubicBezTo>
                  <a:cubicBezTo>
                    <a:pt x="15" y="4"/>
                    <a:pt x="12" y="6"/>
                    <a:pt x="10" y="10"/>
                  </a:cubicBezTo>
                  <a:cubicBezTo>
                    <a:pt x="7" y="16"/>
                    <a:pt x="6" y="22"/>
                    <a:pt x="5" y="28"/>
                  </a:cubicBezTo>
                  <a:cubicBezTo>
                    <a:pt x="7" y="24"/>
                    <a:pt x="7" y="8"/>
                    <a:pt x="1" y="6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0" name="Freeform 132">
              <a:extLst>
                <a:ext uri="{FF2B5EF4-FFF2-40B4-BE49-F238E27FC236}">
                  <a16:creationId xmlns:a16="http://schemas.microsoft.com/office/drawing/2014/main" id="{9859F84C-CB67-4D69-AD65-C584B95D2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91"/>
              <a:ext cx="38" cy="61"/>
            </a:xfrm>
            <a:custGeom>
              <a:avLst/>
              <a:gdLst>
                <a:gd name="T0" fmla="*/ 214 w 16"/>
                <a:gd name="T1" fmla="*/ 12 h 26"/>
                <a:gd name="T2" fmla="*/ 40 w 16"/>
                <a:gd name="T3" fmla="*/ 171 h 26"/>
                <a:gd name="T4" fmla="*/ 107 w 16"/>
                <a:gd name="T5" fmla="*/ 336 h 26"/>
                <a:gd name="T6" fmla="*/ 95 w 16"/>
                <a:gd name="T7" fmla="*/ 143 h 26"/>
                <a:gd name="T8" fmla="*/ 185 w 16"/>
                <a:gd name="T9" fmla="*/ 3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6">
                  <a:moveTo>
                    <a:pt x="16" y="1"/>
                  </a:moveTo>
                  <a:cubicBezTo>
                    <a:pt x="10" y="0"/>
                    <a:pt x="6" y="8"/>
                    <a:pt x="3" y="13"/>
                  </a:cubicBezTo>
                  <a:cubicBezTo>
                    <a:pt x="0" y="19"/>
                    <a:pt x="4" y="22"/>
                    <a:pt x="8" y="26"/>
                  </a:cubicBezTo>
                  <a:cubicBezTo>
                    <a:pt x="3" y="21"/>
                    <a:pt x="4" y="16"/>
                    <a:pt x="7" y="11"/>
                  </a:cubicBezTo>
                  <a:cubicBezTo>
                    <a:pt x="8" y="9"/>
                    <a:pt x="11" y="3"/>
                    <a:pt x="14" y="3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1" name="Freeform 133">
              <a:extLst>
                <a:ext uri="{FF2B5EF4-FFF2-40B4-BE49-F238E27FC236}">
                  <a16:creationId xmlns:a16="http://schemas.microsoft.com/office/drawing/2014/main" id="{A264580D-8D82-4C62-9B24-35CC3C356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896"/>
              <a:ext cx="14" cy="12"/>
            </a:xfrm>
            <a:custGeom>
              <a:avLst/>
              <a:gdLst>
                <a:gd name="T0" fmla="*/ 12 w 6"/>
                <a:gd name="T1" fmla="*/ 58 h 5"/>
                <a:gd name="T2" fmla="*/ 28 w 6"/>
                <a:gd name="T3" fmla="*/ 12 h 5"/>
                <a:gd name="T4" fmla="*/ 65 w 6"/>
                <a:gd name="T5" fmla="*/ 29 h 5"/>
                <a:gd name="T6" fmla="*/ 49 w 6"/>
                <a:gd name="T7" fmla="*/ 70 h 5"/>
                <a:gd name="T8" fmla="*/ 12 w 6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2" name="Freeform 134">
              <a:extLst>
                <a:ext uri="{FF2B5EF4-FFF2-40B4-BE49-F238E27FC236}">
                  <a16:creationId xmlns:a16="http://schemas.microsoft.com/office/drawing/2014/main" id="{8E2F7DF9-A367-4FAF-933D-98109F84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908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12 w 3"/>
                <a:gd name="T3" fmla="*/ 12 h 3"/>
                <a:gd name="T4" fmla="*/ 37 w 3"/>
                <a:gd name="T5" fmla="*/ 12 h 3"/>
                <a:gd name="T6" fmla="*/ 28 w 3"/>
                <a:gd name="T7" fmla="*/ 37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3" name="Freeform 135">
              <a:extLst>
                <a:ext uri="{FF2B5EF4-FFF2-40B4-BE49-F238E27FC236}">
                  <a16:creationId xmlns:a16="http://schemas.microsoft.com/office/drawing/2014/main" id="{267EFE1B-C151-4CFA-891E-166646F3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91"/>
              <a:ext cx="7" cy="7"/>
            </a:xfrm>
            <a:custGeom>
              <a:avLst/>
              <a:gdLst>
                <a:gd name="T0" fmla="*/ 12 w 3"/>
                <a:gd name="T1" fmla="*/ 28 h 3"/>
                <a:gd name="T2" fmla="*/ 12 w 3"/>
                <a:gd name="T3" fmla="*/ 0 h 3"/>
                <a:gd name="T4" fmla="*/ 37 w 3"/>
                <a:gd name="T5" fmla="*/ 12 h 3"/>
                <a:gd name="T6" fmla="*/ 37 w 3"/>
                <a:gd name="T7" fmla="*/ 37 h 3"/>
                <a:gd name="T8" fmla="*/ 12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4" name="Freeform 136">
              <a:extLst>
                <a:ext uri="{FF2B5EF4-FFF2-40B4-BE49-F238E27FC236}">
                  <a16:creationId xmlns:a16="http://schemas.microsoft.com/office/drawing/2014/main" id="{54919CF0-E915-432E-89F1-3DF8DB1C1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721"/>
              <a:ext cx="116" cy="685"/>
            </a:xfrm>
            <a:custGeom>
              <a:avLst/>
              <a:gdLst>
                <a:gd name="T0" fmla="*/ 348 w 49"/>
                <a:gd name="T1" fmla="*/ 3782 h 290"/>
                <a:gd name="T2" fmla="*/ 398 w 49"/>
                <a:gd name="T3" fmla="*/ 3716 h 290"/>
                <a:gd name="T4" fmla="*/ 582 w 49"/>
                <a:gd name="T5" fmla="*/ 3810 h 290"/>
                <a:gd name="T6" fmla="*/ 516 w 49"/>
                <a:gd name="T7" fmla="*/ 3678 h 290"/>
                <a:gd name="T8" fmla="*/ 348 w 49"/>
                <a:gd name="T9" fmla="*/ 3453 h 290"/>
                <a:gd name="T10" fmla="*/ 398 w 49"/>
                <a:gd name="T11" fmla="*/ 1724 h 290"/>
                <a:gd name="T12" fmla="*/ 599 w 49"/>
                <a:gd name="T13" fmla="*/ 1150 h 290"/>
                <a:gd name="T14" fmla="*/ 398 w 49"/>
                <a:gd name="T15" fmla="*/ 775 h 290"/>
                <a:gd name="T16" fmla="*/ 360 w 49"/>
                <a:gd name="T17" fmla="*/ 425 h 290"/>
                <a:gd name="T18" fmla="*/ 447 w 49"/>
                <a:gd name="T19" fmla="*/ 144 h 290"/>
                <a:gd name="T20" fmla="*/ 438 w 49"/>
                <a:gd name="T21" fmla="*/ 40 h 290"/>
                <a:gd name="T22" fmla="*/ 360 w 49"/>
                <a:gd name="T23" fmla="*/ 78 h 290"/>
                <a:gd name="T24" fmla="*/ 225 w 49"/>
                <a:gd name="T25" fmla="*/ 50 h 290"/>
                <a:gd name="T26" fmla="*/ 156 w 49"/>
                <a:gd name="T27" fmla="*/ 106 h 290"/>
                <a:gd name="T28" fmla="*/ 213 w 49"/>
                <a:gd name="T29" fmla="*/ 385 h 290"/>
                <a:gd name="T30" fmla="*/ 147 w 49"/>
                <a:gd name="T31" fmla="*/ 791 h 290"/>
                <a:gd name="T32" fmla="*/ 12 w 49"/>
                <a:gd name="T33" fmla="*/ 1188 h 290"/>
                <a:gd name="T34" fmla="*/ 263 w 49"/>
                <a:gd name="T35" fmla="*/ 1753 h 290"/>
                <a:gd name="T36" fmla="*/ 225 w 49"/>
                <a:gd name="T37" fmla="*/ 3465 h 290"/>
                <a:gd name="T38" fmla="*/ 156 w 49"/>
                <a:gd name="T39" fmla="*/ 3678 h 290"/>
                <a:gd name="T40" fmla="*/ 66 w 49"/>
                <a:gd name="T41" fmla="*/ 3772 h 290"/>
                <a:gd name="T42" fmla="*/ 225 w 49"/>
                <a:gd name="T43" fmla="*/ 3772 h 290"/>
                <a:gd name="T44" fmla="*/ 303 w 49"/>
                <a:gd name="T45" fmla="*/ 3727 h 290"/>
                <a:gd name="T46" fmla="*/ 348 w 49"/>
                <a:gd name="T47" fmla="*/ 3782 h 2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" h="290">
                  <a:moveTo>
                    <a:pt x="26" y="287"/>
                  </a:moveTo>
                  <a:cubicBezTo>
                    <a:pt x="27" y="288"/>
                    <a:pt x="30" y="284"/>
                    <a:pt x="30" y="282"/>
                  </a:cubicBezTo>
                  <a:cubicBezTo>
                    <a:pt x="33" y="277"/>
                    <a:pt x="38" y="290"/>
                    <a:pt x="44" y="289"/>
                  </a:cubicBezTo>
                  <a:cubicBezTo>
                    <a:pt x="49" y="288"/>
                    <a:pt x="42" y="283"/>
                    <a:pt x="39" y="279"/>
                  </a:cubicBezTo>
                  <a:cubicBezTo>
                    <a:pt x="35" y="274"/>
                    <a:pt x="25" y="270"/>
                    <a:pt x="26" y="262"/>
                  </a:cubicBezTo>
                  <a:cubicBezTo>
                    <a:pt x="26" y="262"/>
                    <a:pt x="27" y="152"/>
                    <a:pt x="30" y="131"/>
                  </a:cubicBezTo>
                  <a:cubicBezTo>
                    <a:pt x="33" y="110"/>
                    <a:pt x="45" y="102"/>
                    <a:pt x="45" y="87"/>
                  </a:cubicBezTo>
                  <a:cubicBezTo>
                    <a:pt x="46" y="72"/>
                    <a:pt x="34" y="67"/>
                    <a:pt x="30" y="59"/>
                  </a:cubicBezTo>
                  <a:cubicBezTo>
                    <a:pt x="26" y="52"/>
                    <a:pt x="27" y="43"/>
                    <a:pt x="27" y="32"/>
                  </a:cubicBezTo>
                  <a:cubicBezTo>
                    <a:pt x="29" y="15"/>
                    <a:pt x="30" y="14"/>
                    <a:pt x="34" y="11"/>
                  </a:cubicBezTo>
                  <a:cubicBezTo>
                    <a:pt x="38" y="8"/>
                    <a:pt x="38" y="4"/>
                    <a:pt x="33" y="3"/>
                  </a:cubicBezTo>
                  <a:cubicBezTo>
                    <a:pt x="29" y="3"/>
                    <a:pt x="30" y="5"/>
                    <a:pt x="27" y="6"/>
                  </a:cubicBezTo>
                  <a:cubicBezTo>
                    <a:pt x="24" y="8"/>
                    <a:pt x="21" y="7"/>
                    <a:pt x="17" y="4"/>
                  </a:cubicBezTo>
                  <a:cubicBezTo>
                    <a:pt x="14" y="0"/>
                    <a:pt x="8" y="4"/>
                    <a:pt x="12" y="8"/>
                  </a:cubicBezTo>
                  <a:cubicBezTo>
                    <a:pt x="16" y="13"/>
                    <a:pt x="16" y="21"/>
                    <a:pt x="16" y="29"/>
                  </a:cubicBezTo>
                  <a:cubicBezTo>
                    <a:pt x="17" y="43"/>
                    <a:pt x="17" y="51"/>
                    <a:pt x="11" y="60"/>
                  </a:cubicBezTo>
                  <a:cubicBezTo>
                    <a:pt x="6" y="69"/>
                    <a:pt x="1" y="73"/>
                    <a:pt x="1" y="90"/>
                  </a:cubicBezTo>
                  <a:cubicBezTo>
                    <a:pt x="0" y="106"/>
                    <a:pt x="19" y="107"/>
                    <a:pt x="20" y="133"/>
                  </a:cubicBezTo>
                  <a:cubicBezTo>
                    <a:pt x="20" y="159"/>
                    <a:pt x="19" y="254"/>
                    <a:pt x="17" y="263"/>
                  </a:cubicBezTo>
                  <a:cubicBezTo>
                    <a:pt x="17" y="270"/>
                    <a:pt x="16" y="276"/>
                    <a:pt x="12" y="279"/>
                  </a:cubicBezTo>
                  <a:cubicBezTo>
                    <a:pt x="9" y="283"/>
                    <a:pt x="3" y="283"/>
                    <a:pt x="5" y="286"/>
                  </a:cubicBezTo>
                  <a:cubicBezTo>
                    <a:pt x="8" y="290"/>
                    <a:pt x="13" y="288"/>
                    <a:pt x="17" y="286"/>
                  </a:cubicBezTo>
                  <a:cubicBezTo>
                    <a:pt x="21" y="283"/>
                    <a:pt x="21" y="282"/>
                    <a:pt x="23" y="283"/>
                  </a:cubicBezTo>
                  <a:cubicBezTo>
                    <a:pt x="24" y="284"/>
                    <a:pt x="25" y="286"/>
                    <a:pt x="26" y="28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1" name="Group 137">
            <a:extLst>
              <a:ext uri="{FF2B5EF4-FFF2-40B4-BE49-F238E27FC236}">
                <a16:creationId xmlns:a16="http://schemas.microsoft.com/office/drawing/2014/main" id="{2A53F548-8251-4A2E-8AD0-B4D446DC277E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2446338"/>
            <a:ext cx="176212" cy="1074737"/>
            <a:chOff x="2419" y="1733"/>
            <a:chExt cx="111" cy="677"/>
          </a:xfrm>
        </p:grpSpPr>
        <p:sp>
          <p:nvSpPr>
            <p:cNvPr id="31347" name="Freeform 138">
              <a:extLst>
                <a:ext uri="{FF2B5EF4-FFF2-40B4-BE49-F238E27FC236}">
                  <a16:creationId xmlns:a16="http://schemas.microsoft.com/office/drawing/2014/main" id="{236141B4-6FDD-4829-8144-558A21CE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733"/>
              <a:ext cx="111" cy="677"/>
            </a:xfrm>
            <a:custGeom>
              <a:avLst/>
              <a:gdLst>
                <a:gd name="T0" fmla="*/ 357 w 47"/>
                <a:gd name="T1" fmla="*/ 840 h 287"/>
                <a:gd name="T2" fmla="*/ 397 w 47"/>
                <a:gd name="T3" fmla="*/ 1363 h 287"/>
                <a:gd name="T4" fmla="*/ 619 w 47"/>
                <a:gd name="T5" fmla="*/ 1864 h 287"/>
                <a:gd name="T6" fmla="*/ 397 w 47"/>
                <a:gd name="T7" fmla="*/ 2425 h 287"/>
                <a:gd name="T8" fmla="*/ 435 w 47"/>
                <a:gd name="T9" fmla="*/ 3611 h 287"/>
                <a:gd name="T10" fmla="*/ 484 w 47"/>
                <a:gd name="T11" fmla="*/ 3727 h 287"/>
                <a:gd name="T12" fmla="*/ 302 w 47"/>
                <a:gd name="T13" fmla="*/ 3701 h 287"/>
                <a:gd name="T14" fmla="*/ 66 w 47"/>
                <a:gd name="T15" fmla="*/ 3701 h 287"/>
                <a:gd name="T16" fmla="*/ 250 w 47"/>
                <a:gd name="T17" fmla="*/ 3555 h 287"/>
                <a:gd name="T18" fmla="*/ 262 w 47"/>
                <a:gd name="T19" fmla="*/ 2338 h 287"/>
                <a:gd name="T20" fmla="*/ 12 w 47"/>
                <a:gd name="T21" fmla="*/ 1892 h 287"/>
                <a:gd name="T22" fmla="*/ 144 w 47"/>
                <a:gd name="T23" fmla="*/ 1498 h 287"/>
                <a:gd name="T24" fmla="*/ 222 w 47"/>
                <a:gd name="T25" fmla="*/ 802 h 287"/>
                <a:gd name="T26" fmla="*/ 144 w 47"/>
                <a:gd name="T27" fmla="*/ 184 h 287"/>
                <a:gd name="T28" fmla="*/ 118 w 47"/>
                <a:gd name="T29" fmla="*/ 40 h 287"/>
                <a:gd name="T30" fmla="*/ 250 w 47"/>
                <a:gd name="T31" fmla="*/ 134 h 287"/>
                <a:gd name="T32" fmla="*/ 484 w 47"/>
                <a:gd name="T33" fmla="*/ 0 h 287"/>
                <a:gd name="T34" fmla="*/ 368 w 47"/>
                <a:gd name="T35" fmla="*/ 184 h 287"/>
                <a:gd name="T36" fmla="*/ 357 w 47"/>
                <a:gd name="T37" fmla="*/ 840 h 2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287">
                  <a:moveTo>
                    <a:pt x="27" y="64"/>
                  </a:moveTo>
                  <a:cubicBezTo>
                    <a:pt x="27" y="75"/>
                    <a:pt x="26" y="97"/>
                    <a:pt x="30" y="104"/>
                  </a:cubicBezTo>
                  <a:cubicBezTo>
                    <a:pt x="34" y="112"/>
                    <a:pt x="47" y="127"/>
                    <a:pt x="47" y="142"/>
                  </a:cubicBezTo>
                  <a:cubicBezTo>
                    <a:pt x="47" y="157"/>
                    <a:pt x="33" y="164"/>
                    <a:pt x="30" y="185"/>
                  </a:cubicBezTo>
                  <a:cubicBezTo>
                    <a:pt x="27" y="206"/>
                    <a:pt x="28" y="273"/>
                    <a:pt x="33" y="275"/>
                  </a:cubicBezTo>
                  <a:cubicBezTo>
                    <a:pt x="38" y="277"/>
                    <a:pt x="41" y="283"/>
                    <a:pt x="37" y="284"/>
                  </a:cubicBezTo>
                  <a:cubicBezTo>
                    <a:pt x="33" y="286"/>
                    <a:pt x="26" y="278"/>
                    <a:pt x="23" y="282"/>
                  </a:cubicBezTo>
                  <a:cubicBezTo>
                    <a:pt x="20" y="285"/>
                    <a:pt x="7" y="287"/>
                    <a:pt x="5" y="282"/>
                  </a:cubicBezTo>
                  <a:cubicBezTo>
                    <a:pt x="3" y="277"/>
                    <a:pt x="19" y="278"/>
                    <a:pt x="19" y="271"/>
                  </a:cubicBezTo>
                  <a:cubicBezTo>
                    <a:pt x="19" y="264"/>
                    <a:pt x="20" y="190"/>
                    <a:pt x="20" y="178"/>
                  </a:cubicBezTo>
                  <a:cubicBezTo>
                    <a:pt x="20" y="166"/>
                    <a:pt x="0" y="160"/>
                    <a:pt x="1" y="144"/>
                  </a:cubicBezTo>
                  <a:cubicBezTo>
                    <a:pt x="1" y="127"/>
                    <a:pt x="6" y="123"/>
                    <a:pt x="11" y="114"/>
                  </a:cubicBezTo>
                  <a:cubicBezTo>
                    <a:pt x="17" y="105"/>
                    <a:pt x="17" y="75"/>
                    <a:pt x="17" y="61"/>
                  </a:cubicBezTo>
                  <a:cubicBezTo>
                    <a:pt x="15" y="46"/>
                    <a:pt x="18" y="24"/>
                    <a:pt x="11" y="14"/>
                  </a:cubicBezTo>
                  <a:cubicBezTo>
                    <a:pt x="4" y="3"/>
                    <a:pt x="4" y="1"/>
                    <a:pt x="9" y="3"/>
                  </a:cubicBezTo>
                  <a:cubicBezTo>
                    <a:pt x="14" y="5"/>
                    <a:pt x="15" y="11"/>
                    <a:pt x="19" y="10"/>
                  </a:cubicBezTo>
                  <a:cubicBezTo>
                    <a:pt x="24" y="8"/>
                    <a:pt x="32" y="0"/>
                    <a:pt x="37" y="0"/>
                  </a:cubicBezTo>
                  <a:cubicBezTo>
                    <a:pt x="43" y="1"/>
                    <a:pt x="32" y="7"/>
                    <a:pt x="28" y="14"/>
                  </a:cubicBezTo>
                  <a:cubicBezTo>
                    <a:pt x="24" y="21"/>
                    <a:pt x="27" y="53"/>
                    <a:pt x="27" y="64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8" name="Freeform 139">
              <a:extLst>
                <a:ext uri="{FF2B5EF4-FFF2-40B4-BE49-F238E27FC236}">
                  <a16:creationId xmlns:a16="http://schemas.microsoft.com/office/drawing/2014/main" id="{993D06EB-C084-4048-94B1-1EDFF850A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26"/>
              <a:ext cx="73" cy="82"/>
            </a:xfrm>
            <a:custGeom>
              <a:avLst/>
              <a:gdLst>
                <a:gd name="T0" fmla="*/ 155 w 31"/>
                <a:gd name="T1" fmla="*/ 28 h 35"/>
                <a:gd name="T2" fmla="*/ 66 w 31"/>
                <a:gd name="T3" fmla="*/ 363 h 35"/>
                <a:gd name="T4" fmla="*/ 250 w 31"/>
                <a:gd name="T5" fmla="*/ 422 h 35"/>
                <a:gd name="T6" fmla="*/ 393 w 31"/>
                <a:gd name="T7" fmla="*/ 269 h 35"/>
                <a:gd name="T8" fmla="*/ 155 w 31"/>
                <a:gd name="T9" fmla="*/ 2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2" y="2"/>
                  </a:moveTo>
                  <a:cubicBezTo>
                    <a:pt x="4" y="3"/>
                    <a:pt x="0" y="22"/>
                    <a:pt x="5" y="28"/>
                  </a:cubicBezTo>
                  <a:cubicBezTo>
                    <a:pt x="9" y="34"/>
                    <a:pt x="11" y="35"/>
                    <a:pt x="19" y="33"/>
                  </a:cubicBezTo>
                  <a:cubicBezTo>
                    <a:pt x="26" y="31"/>
                    <a:pt x="29" y="28"/>
                    <a:pt x="30" y="21"/>
                  </a:cubicBezTo>
                  <a:cubicBezTo>
                    <a:pt x="31" y="14"/>
                    <a:pt x="25" y="0"/>
                    <a:pt x="12" y="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9" name="Freeform 140">
              <a:extLst>
                <a:ext uri="{FF2B5EF4-FFF2-40B4-BE49-F238E27FC236}">
                  <a16:creationId xmlns:a16="http://schemas.microsoft.com/office/drawing/2014/main" id="{973008D9-3FCB-4C4E-9C6B-A0E6C1616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4"/>
              <a:ext cx="47" cy="73"/>
            </a:xfrm>
            <a:custGeom>
              <a:avLst/>
              <a:gdLst>
                <a:gd name="T0" fmla="*/ 249 w 20"/>
                <a:gd name="T1" fmla="*/ 0 h 31"/>
                <a:gd name="T2" fmla="*/ 106 w 20"/>
                <a:gd name="T3" fmla="*/ 134 h 31"/>
                <a:gd name="T4" fmla="*/ 49 w 20"/>
                <a:gd name="T5" fmla="*/ 405 h 31"/>
                <a:gd name="T6" fmla="*/ 155 w 20"/>
                <a:gd name="T7" fmla="*/ 115 h 31"/>
                <a:gd name="T8" fmla="*/ 221 w 20"/>
                <a:gd name="T9" fmla="*/ 66 h 31"/>
                <a:gd name="T10" fmla="*/ 259 w 2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1">
                  <a:moveTo>
                    <a:pt x="19" y="0"/>
                  </a:moveTo>
                  <a:cubicBezTo>
                    <a:pt x="14" y="2"/>
                    <a:pt x="10" y="6"/>
                    <a:pt x="8" y="10"/>
                  </a:cubicBezTo>
                  <a:cubicBezTo>
                    <a:pt x="5" y="14"/>
                    <a:pt x="0" y="26"/>
                    <a:pt x="4" y="31"/>
                  </a:cubicBezTo>
                  <a:cubicBezTo>
                    <a:pt x="6" y="24"/>
                    <a:pt x="6" y="14"/>
                    <a:pt x="12" y="9"/>
                  </a:cubicBezTo>
                  <a:cubicBezTo>
                    <a:pt x="14" y="7"/>
                    <a:pt x="16" y="8"/>
                    <a:pt x="17" y="5"/>
                  </a:cubicBezTo>
                  <a:cubicBezTo>
                    <a:pt x="18" y="3"/>
                    <a:pt x="17" y="1"/>
                    <a:pt x="20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0" name="Freeform 141">
              <a:extLst>
                <a:ext uri="{FF2B5EF4-FFF2-40B4-BE49-F238E27FC236}">
                  <a16:creationId xmlns:a16="http://schemas.microsoft.com/office/drawing/2014/main" id="{5C883A94-776F-4D07-BE1B-253D1AD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092"/>
              <a:ext cx="47" cy="73"/>
            </a:xfrm>
            <a:custGeom>
              <a:avLst/>
              <a:gdLst>
                <a:gd name="T0" fmla="*/ 0 w 20"/>
                <a:gd name="T1" fmla="*/ 134 h 31"/>
                <a:gd name="T2" fmla="*/ 115 w 20"/>
                <a:gd name="T3" fmla="*/ 106 h 31"/>
                <a:gd name="T4" fmla="*/ 259 w 20"/>
                <a:gd name="T5" fmla="*/ 0 h 31"/>
                <a:gd name="T6" fmla="*/ 132 w 20"/>
                <a:gd name="T7" fmla="*/ 155 h 31"/>
                <a:gd name="T8" fmla="*/ 49 w 20"/>
                <a:gd name="T9" fmla="*/ 405 h 31"/>
                <a:gd name="T10" fmla="*/ 12 w 20"/>
                <a:gd name="T11" fmla="*/ 15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3" y="9"/>
                    <a:pt x="6" y="9"/>
                    <a:pt x="9" y="8"/>
                  </a:cubicBezTo>
                  <a:cubicBezTo>
                    <a:pt x="13" y="6"/>
                    <a:pt x="17" y="3"/>
                    <a:pt x="20" y="0"/>
                  </a:cubicBezTo>
                  <a:cubicBezTo>
                    <a:pt x="16" y="4"/>
                    <a:pt x="13" y="8"/>
                    <a:pt x="10" y="12"/>
                  </a:cubicBezTo>
                  <a:cubicBezTo>
                    <a:pt x="6" y="17"/>
                    <a:pt x="5" y="24"/>
                    <a:pt x="4" y="31"/>
                  </a:cubicBezTo>
                  <a:cubicBezTo>
                    <a:pt x="6" y="23"/>
                    <a:pt x="3" y="19"/>
                    <a:pt x="1" y="12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1" name="Freeform 142">
              <a:extLst>
                <a:ext uri="{FF2B5EF4-FFF2-40B4-BE49-F238E27FC236}">
                  <a16:creationId xmlns:a16="http://schemas.microsoft.com/office/drawing/2014/main" id="{C6D5EB25-763C-4BCD-B998-A8A13385B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030"/>
              <a:ext cx="38" cy="64"/>
            </a:xfrm>
            <a:custGeom>
              <a:avLst/>
              <a:gdLst>
                <a:gd name="T0" fmla="*/ 214 w 16"/>
                <a:gd name="T1" fmla="*/ 40 h 27"/>
                <a:gd name="T2" fmla="*/ 40 w 16"/>
                <a:gd name="T3" fmla="*/ 147 h 27"/>
                <a:gd name="T4" fmla="*/ 95 w 16"/>
                <a:gd name="T5" fmla="*/ 360 h 27"/>
                <a:gd name="T6" fmla="*/ 78 w 16"/>
                <a:gd name="T7" fmla="*/ 147 h 27"/>
                <a:gd name="T8" fmla="*/ 176 w 16"/>
                <a:gd name="T9" fmla="*/ 4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16" y="3"/>
                  </a:moveTo>
                  <a:cubicBezTo>
                    <a:pt x="9" y="0"/>
                    <a:pt x="5" y="4"/>
                    <a:pt x="3" y="11"/>
                  </a:cubicBezTo>
                  <a:cubicBezTo>
                    <a:pt x="1" y="18"/>
                    <a:pt x="0" y="23"/>
                    <a:pt x="7" y="27"/>
                  </a:cubicBezTo>
                  <a:cubicBezTo>
                    <a:pt x="2" y="24"/>
                    <a:pt x="4" y="15"/>
                    <a:pt x="6" y="11"/>
                  </a:cubicBezTo>
                  <a:cubicBezTo>
                    <a:pt x="8" y="6"/>
                    <a:pt x="9" y="5"/>
                    <a:pt x="13" y="3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2" name="Freeform 143">
              <a:extLst>
                <a:ext uri="{FF2B5EF4-FFF2-40B4-BE49-F238E27FC236}">
                  <a16:creationId xmlns:a16="http://schemas.microsoft.com/office/drawing/2014/main" id="{4F241428-DB1F-4349-80F5-CA0805D2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040"/>
              <a:ext cx="12" cy="12"/>
            </a:xfrm>
            <a:custGeom>
              <a:avLst/>
              <a:gdLst>
                <a:gd name="T0" fmla="*/ 0 w 5"/>
                <a:gd name="T1" fmla="*/ 58 h 5"/>
                <a:gd name="T2" fmla="*/ 12 w 5"/>
                <a:gd name="T3" fmla="*/ 0 h 5"/>
                <a:gd name="T4" fmla="*/ 58 w 5"/>
                <a:gd name="T5" fmla="*/ 12 h 5"/>
                <a:gd name="T6" fmla="*/ 58 w 5"/>
                <a:gd name="T7" fmla="*/ 58 h 5"/>
                <a:gd name="T8" fmla="*/ 0 w 5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3" name="Freeform 144">
              <a:extLst>
                <a:ext uri="{FF2B5EF4-FFF2-40B4-BE49-F238E27FC236}">
                  <a16:creationId xmlns:a16="http://schemas.microsoft.com/office/drawing/2014/main" id="{2A9EF185-3DB2-44BC-A95E-9474DCDF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52"/>
              <a:ext cx="7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0 h 3"/>
                <a:gd name="T4" fmla="*/ 28 w 3"/>
                <a:gd name="T5" fmla="*/ 12 h 3"/>
                <a:gd name="T6" fmla="*/ 28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4" name="Freeform 145">
              <a:extLst>
                <a:ext uri="{FF2B5EF4-FFF2-40B4-BE49-F238E27FC236}">
                  <a16:creationId xmlns:a16="http://schemas.microsoft.com/office/drawing/2014/main" id="{28E59FB4-5F37-4E79-9505-3A569337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33"/>
              <a:ext cx="7" cy="9"/>
            </a:xfrm>
            <a:custGeom>
              <a:avLst/>
              <a:gdLst>
                <a:gd name="T0" fmla="*/ 0 w 3"/>
                <a:gd name="T1" fmla="*/ 36 h 4"/>
                <a:gd name="T2" fmla="*/ 12 w 3"/>
                <a:gd name="T3" fmla="*/ 11 h 4"/>
                <a:gd name="T4" fmla="*/ 37 w 3"/>
                <a:gd name="T5" fmla="*/ 11 h 4"/>
                <a:gd name="T6" fmla="*/ 28 w 3"/>
                <a:gd name="T7" fmla="*/ 36 h 4"/>
                <a:gd name="T8" fmla="*/ 0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5" name="Freeform 146">
              <a:extLst>
                <a:ext uri="{FF2B5EF4-FFF2-40B4-BE49-F238E27FC236}">
                  <a16:creationId xmlns:a16="http://schemas.microsoft.com/office/drawing/2014/main" id="{235CCBDD-4983-4DD1-AC02-470AA71C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733"/>
              <a:ext cx="111" cy="677"/>
            </a:xfrm>
            <a:custGeom>
              <a:avLst/>
              <a:gdLst>
                <a:gd name="T0" fmla="*/ 357 w 47"/>
                <a:gd name="T1" fmla="*/ 840 h 287"/>
                <a:gd name="T2" fmla="*/ 397 w 47"/>
                <a:gd name="T3" fmla="*/ 1363 h 287"/>
                <a:gd name="T4" fmla="*/ 619 w 47"/>
                <a:gd name="T5" fmla="*/ 1864 h 287"/>
                <a:gd name="T6" fmla="*/ 397 w 47"/>
                <a:gd name="T7" fmla="*/ 2425 h 287"/>
                <a:gd name="T8" fmla="*/ 435 w 47"/>
                <a:gd name="T9" fmla="*/ 3611 h 287"/>
                <a:gd name="T10" fmla="*/ 484 w 47"/>
                <a:gd name="T11" fmla="*/ 3727 h 287"/>
                <a:gd name="T12" fmla="*/ 302 w 47"/>
                <a:gd name="T13" fmla="*/ 3701 h 287"/>
                <a:gd name="T14" fmla="*/ 66 w 47"/>
                <a:gd name="T15" fmla="*/ 3701 h 287"/>
                <a:gd name="T16" fmla="*/ 250 w 47"/>
                <a:gd name="T17" fmla="*/ 3555 h 287"/>
                <a:gd name="T18" fmla="*/ 262 w 47"/>
                <a:gd name="T19" fmla="*/ 2338 h 287"/>
                <a:gd name="T20" fmla="*/ 12 w 47"/>
                <a:gd name="T21" fmla="*/ 1892 h 287"/>
                <a:gd name="T22" fmla="*/ 144 w 47"/>
                <a:gd name="T23" fmla="*/ 1498 h 287"/>
                <a:gd name="T24" fmla="*/ 222 w 47"/>
                <a:gd name="T25" fmla="*/ 802 h 287"/>
                <a:gd name="T26" fmla="*/ 144 w 47"/>
                <a:gd name="T27" fmla="*/ 184 h 287"/>
                <a:gd name="T28" fmla="*/ 118 w 47"/>
                <a:gd name="T29" fmla="*/ 40 h 287"/>
                <a:gd name="T30" fmla="*/ 250 w 47"/>
                <a:gd name="T31" fmla="*/ 134 h 287"/>
                <a:gd name="T32" fmla="*/ 484 w 47"/>
                <a:gd name="T33" fmla="*/ 0 h 287"/>
                <a:gd name="T34" fmla="*/ 368 w 47"/>
                <a:gd name="T35" fmla="*/ 184 h 287"/>
                <a:gd name="T36" fmla="*/ 357 w 47"/>
                <a:gd name="T37" fmla="*/ 840 h 2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287">
                  <a:moveTo>
                    <a:pt x="27" y="64"/>
                  </a:moveTo>
                  <a:cubicBezTo>
                    <a:pt x="27" y="75"/>
                    <a:pt x="26" y="97"/>
                    <a:pt x="30" y="104"/>
                  </a:cubicBezTo>
                  <a:cubicBezTo>
                    <a:pt x="34" y="112"/>
                    <a:pt x="47" y="127"/>
                    <a:pt x="47" y="142"/>
                  </a:cubicBezTo>
                  <a:cubicBezTo>
                    <a:pt x="47" y="157"/>
                    <a:pt x="33" y="164"/>
                    <a:pt x="30" y="185"/>
                  </a:cubicBezTo>
                  <a:cubicBezTo>
                    <a:pt x="27" y="206"/>
                    <a:pt x="28" y="273"/>
                    <a:pt x="33" y="275"/>
                  </a:cubicBezTo>
                  <a:cubicBezTo>
                    <a:pt x="38" y="277"/>
                    <a:pt x="41" y="283"/>
                    <a:pt x="37" y="284"/>
                  </a:cubicBezTo>
                  <a:cubicBezTo>
                    <a:pt x="33" y="286"/>
                    <a:pt x="26" y="278"/>
                    <a:pt x="23" y="282"/>
                  </a:cubicBezTo>
                  <a:cubicBezTo>
                    <a:pt x="20" y="285"/>
                    <a:pt x="7" y="287"/>
                    <a:pt x="5" y="282"/>
                  </a:cubicBezTo>
                  <a:cubicBezTo>
                    <a:pt x="3" y="277"/>
                    <a:pt x="19" y="278"/>
                    <a:pt x="19" y="271"/>
                  </a:cubicBezTo>
                  <a:cubicBezTo>
                    <a:pt x="19" y="264"/>
                    <a:pt x="20" y="190"/>
                    <a:pt x="20" y="178"/>
                  </a:cubicBezTo>
                  <a:cubicBezTo>
                    <a:pt x="20" y="166"/>
                    <a:pt x="0" y="160"/>
                    <a:pt x="1" y="144"/>
                  </a:cubicBezTo>
                  <a:cubicBezTo>
                    <a:pt x="1" y="127"/>
                    <a:pt x="6" y="123"/>
                    <a:pt x="11" y="114"/>
                  </a:cubicBezTo>
                  <a:cubicBezTo>
                    <a:pt x="17" y="105"/>
                    <a:pt x="17" y="75"/>
                    <a:pt x="17" y="61"/>
                  </a:cubicBezTo>
                  <a:cubicBezTo>
                    <a:pt x="15" y="46"/>
                    <a:pt x="18" y="24"/>
                    <a:pt x="11" y="14"/>
                  </a:cubicBezTo>
                  <a:cubicBezTo>
                    <a:pt x="4" y="3"/>
                    <a:pt x="4" y="1"/>
                    <a:pt x="9" y="3"/>
                  </a:cubicBezTo>
                  <a:cubicBezTo>
                    <a:pt x="14" y="5"/>
                    <a:pt x="15" y="11"/>
                    <a:pt x="19" y="10"/>
                  </a:cubicBezTo>
                  <a:cubicBezTo>
                    <a:pt x="24" y="8"/>
                    <a:pt x="32" y="0"/>
                    <a:pt x="37" y="0"/>
                  </a:cubicBezTo>
                  <a:cubicBezTo>
                    <a:pt x="43" y="1"/>
                    <a:pt x="32" y="7"/>
                    <a:pt x="28" y="14"/>
                  </a:cubicBezTo>
                  <a:cubicBezTo>
                    <a:pt x="24" y="21"/>
                    <a:pt x="27" y="53"/>
                    <a:pt x="27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2" name="Group 147">
            <a:extLst>
              <a:ext uri="{FF2B5EF4-FFF2-40B4-BE49-F238E27FC236}">
                <a16:creationId xmlns:a16="http://schemas.microsoft.com/office/drawing/2014/main" id="{898E0159-24C2-40BB-8192-8911167A5F46}"/>
              </a:ext>
            </a:extLst>
          </p:cNvPr>
          <p:cNvGrpSpPr>
            <a:grpSpLocks/>
          </p:cNvGrpSpPr>
          <p:nvPr/>
        </p:nvGrpSpPr>
        <p:grpSpPr bwMode="auto">
          <a:xfrm>
            <a:off x="5737225" y="2416175"/>
            <a:ext cx="187325" cy="1098550"/>
            <a:chOff x="2654" y="1714"/>
            <a:chExt cx="118" cy="692"/>
          </a:xfrm>
        </p:grpSpPr>
        <p:sp>
          <p:nvSpPr>
            <p:cNvPr id="31338" name="Freeform 148">
              <a:extLst>
                <a:ext uri="{FF2B5EF4-FFF2-40B4-BE49-F238E27FC236}">
                  <a16:creationId xmlns:a16="http://schemas.microsoft.com/office/drawing/2014/main" id="{B545232E-3E25-433E-AC7C-28A76FD1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14"/>
              <a:ext cx="118" cy="692"/>
            </a:xfrm>
            <a:custGeom>
              <a:avLst/>
              <a:gdLst>
                <a:gd name="T0" fmla="*/ 328 w 50"/>
                <a:gd name="T1" fmla="*/ 3465 h 293"/>
                <a:gd name="T2" fmla="*/ 378 w 50"/>
                <a:gd name="T3" fmla="*/ 1741 h 293"/>
                <a:gd name="T4" fmla="*/ 590 w 50"/>
                <a:gd name="T5" fmla="*/ 1160 h 293"/>
                <a:gd name="T6" fmla="*/ 396 w 50"/>
                <a:gd name="T7" fmla="*/ 803 h 293"/>
                <a:gd name="T8" fmla="*/ 356 w 50"/>
                <a:gd name="T9" fmla="*/ 435 h 293"/>
                <a:gd name="T10" fmla="*/ 484 w 50"/>
                <a:gd name="T11" fmla="*/ 184 h 293"/>
                <a:gd name="T12" fmla="*/ 500 w 50"/>
                <a:gd name="T13" fmla="*/ 40 h 293"/>
                <a:gd name="T14" fmla="*/ 356 w 50"/>
                <a:gd name="T15" fmla="*/ 106 h 293"/>
                <a:gd name="T16" fmla="*/ 222 w 50"/>
                <a:gd name="T17" fmla="*/ 66 h 293"/>
                <a:gd name="T18" fmla="*/ 50 w 50"/>
                <a:gd name="T19" fmla="*/ 0 h 293"/>
                <a:gd name="T20" fmla="*/ 94 w 50"/>
                <a:gd name="T21" fmla="*/ 106 h 293"/>
                <a:gd name="T22" fmla="*/ 212 w 50"/>
                <a:gd name="T23" fmla="*/ 397 h 293"/>
                <a:gd name="T24" fmla="*/ 144 w 50"/>
                <a:gd name="T25" fmla="*/ 803 h 293"/>
                <a:gd name="T26" fmla="*/ 0 w 50"/>
                <a:gd name="T27" fmla="*/ 1200 h 293"/>
                <a:gd name="T28" fmla="*/ 250 w 50"/>
                <a:gd name="T29" fmla="*/ 1762 h 293"/>
                <a:gd name="T30" fmla="*/ 222 w 50"/>
                <a:gd name="T31" fmla="*/ 3481 h 293"/>
                <a:gd name="T32" fmla="*/ 118 w 50"/>
                <a:gd name="T33" fmla="*/ 3675 h 293"/>
                <a:gd name="T34" fmla="*/ 118 w 50"/>
                <a:gd name="T35" fmla="*/ 3821 h 293"/>
                <a:gd name="T36" fmla="*/ 222 w 50"/>
                <a:gd name="T37" fmla="*/ 3743 h 293"/>
                <a:gd name="T38" fmla="*/ 319 w 50"/>
                <a:gd name="T39" fmla="*/ 3833 h 293"/>
                <a:gd name="T40" fmla="*/ 396 w 50"/>
                <a:gd name="T41" fmla="*/ 3743 h 293"/>
                <a:gd name="T42" fmla="*/ 590 w 50"/>
                <a:gd name="T43" fmla="*/ 3850 h 293"/>
                <a:gd name="T44" fmla="*/ 500 w 50"/>
                <a:gd name="T45" fmla="*/ 3687 h 293"/>
                <a:gd name="T46" fmla="*/ 328 w 50"/>
                <a:gd name="T47" fmla="*/ 3465 h 2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0" h="293">
                  <a:moveTo>
                    <a:pt x="25" y="263"/>
                  </a:moveTo>
                  <a:cubicBezTo>
                    <a:pt x="25" y="263"/>
                    <a:pt x="26" y="154"/>
                    <a:pt x="29" y="132"/>
                  </a:cubicBezTo>
                  <a:cubicBezTo>
                    <a:pt x="32" y="111"/>
                    <a:pt x="45" y="103"/>
                    <a:pt x="45" y="88"/>
                  </a:cubicBezTo>
                  <a:cubicBezTo>
                    <a:pt x="45" y="73"/>
                    <a:pt x="33" y="69"/>
                    <a:pt x="30" y="61"/>
                  </a:cubicBezTo>
                  <a:cubicBezTo>
                    <a:pt x="26" y="53"/>
                    <a:pt x="27" y="44"/>
                    <a:pt x="27" y="33"/>
                  </a:cubicBezTo>
                  <a:cubicBezTo>
                    <a:pt x="29" y="17"/>
                    <a:pt x="33" y="17"/>
                    <a:pt x="37" y="14"/>
                  </a:cubicBezTo>
                  <a:cubicBezTo>
                    <a:pt x="41" y="11"/>
                    <a:pt x="42" y="4"/>
                    <a:pt x="38" y="3"/>
                  </a:cubicBezTo>
                  <a:cubicBezTo>
                    <a:pt x="33" y="3"/>
                    <a:pt x="30" y="6"/>
                    <a:pt x="27" y="8"/>
                  </a:cubicBezTo>
                  <a:cubicBezTo>
                    <a:pt x="24" y="9"/>
                    <a:pt x="21" y="8"/>
                    <a:pt x="17" y="5"/>
                  </a:cubicBezTo>
                  <a:cubicBezTo>
                    <a:pt x="13" y="2"/>
                    <a:pt x="8" y="0"/>
                    <a:pt x="4" y="0"/>
                  </a:cubicBezTo>
                  <a:cubicBezTo>
                    <a:pt x="1" y="0"/>
                    <a:pt x="3" y="4"/>
                    <a:pt x="7" y="8"/>
                  </a:cubicBezTo>
                  <a:cubicBezTo>
                    <a:pt x="11" y="13"/>
                    <a:pt x="15" y="22"/>
                    <a:pt x="16" y="30"/>
                  </a:cubicBezTo>
                  <a:cubicBezTo>
                    <a:pt x="17" y="44"/>
                    <a:pt x="17" y="52"/>
                    <a:pt x="11" y="61"/>
                  </a:cubicBezTo>
                  <a:cubicBezTo>
                    <a:pt x="5" y="70"/>
                    <a:pt x="1" y="74"/>
                    <a:pt x="0" y="91"/>
                  </a:cubicBezTo>
                  <a:cubicBezTo>
                    <a:pt x="0" y="107"/>
                    <a:pt x="19" y="108"/>
                    <a:pt x="19" y="134"/>
                  </a:cubicBezTo>
                  <a:cubicBezTo>
                    <a:pt x="20" y="160"/>
                    <a:pt x="18" y="256"/>
                    <a:pt x="17" y="264"/>
                  </a:cubicBezTo>
                  <a:cubicBezTo>
                    <a:pt x="16" y="273"/>
                    <a:pt x="11" y="274"/>
                    <a:pt x="9" y="279"/>
                  </a:cubicBezTo>
                  <a:cubicBezTo>
                    <a:pt x="3" y="289"/>
                    <a:pt x="5" y="291"/>
                    <a:pt x="9" y="290"/>
                  </a:cubicBezTo>
                  <a:cubicBezTo>
                    <a:pt x="13" y="289"/>
                    <a:pt x="11" y="281"/>
                    <a:pt x="17" y="284"/>
                  </a:cubicBezTo>
                  <a:cubicBezTo>
                    <a:pt x="24" y="287"/>
                    <a:pt x="21" y="291"/>
                    <a:pt x="24" y="291"/>
                  </a:cubicBezTo>
                  <a:cubicBezTo>
                    <a:pt x="27" y="291"/>
                    <a:pt x="28" y="289"/>
                    <a:pt x="30" y="284"/>
                  </a:cubicBezTo>
                  <a:cubicBezTo>
                    <a:pt x="32" y="279"/>
                    <a:pt x="39" y="293"/>
                    <a:pt x="45" y="292"/>
                  </a:cubicBezTo>
                  <a:cubicBezTo>
                    <a:pt x="50" y="291"/>
                    <a:pt x="42" y="284"/>
                    <a:pt x="38" y="280"/>
                  </a:cubicBezTo>
                  <a:cubicBezTo>
                    <a:pt x="35" y="276"/>
                    <a:pt x="24" y="272"/>
                    <a:pt x="25" y="263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9" name="Freeform 149">
              <a:extLst>
                <a:ext uri="{FF2B5EF4-FFF2-40B4-BE49-F238E27FC236}">
                  <a16:creationId xmlns:a16="http://schemas.microsoft.com/office/drawing/2014/main" id="{B713D3D9-4328-4DB0-B5F0-3DE13F4EF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882"/>
              <a:ext cx="80" cy="85"/>
            </a:xfrm>
            <a:custGeom>
              <a:avLst/>
              <a:gdLst>
                <a:gd name="T0" fmla="*/ 405 w 34"/>
                <a:gd name="T1" fmla="*/ 290 h 36"/>
                <a:gd name="T2" fmla="*/ 249 w 34"/>
                <a:gd name="T3" fmla="*/ 446 h 36"/>
                <a:gd name="T4" fmla="*/ 49 w 34"/>
                <a:gd name="T5" fmla="*/ 328 h 36"/>
                <a:gd name="T6" fmla="*/ 209 w 34"/>
                <a:gd name="T7" fmla="*/ 28 h 36"/>
                <a:gd name="T8" fmla="*/ 405 w 34"/>
                <a:gd name="T9" fmla="*/ 29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1" y="22"/>
                  </a:moveTo>
                  <a:cubicBezTo>
                    <a:pt x="31" y="28"/>
                    <a:pt x="28" y="33"/>
                    <a:pt x="19" y="34"/>
                  </a:cubicBezTo>
                  <a:cubicBezTo>
                    <a:pt x="10" y="36"/>
                    <a:pt x="8" y="31"/>
                    <a:pt x="4" y="25"/>
                  </a:cubicBezTo>
                  <a:cubicBezTo>
                    <a:pt x="0" y="18"/>
                    <a:pt x="8" y="3"/>
                    <a:pt x="16" y="2"/>
                  </a:cubicBezTo>
                  <a:cubicBezTo>
                    <a:pt x="23" y="0"/>
                    <a:pt x="34" y="11"/>
                    <a:pt x="31" y="2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0" name="Freeform 150">
              <a:extLst>
                <a:ext uri="{FF2B5EF4-FFF2-40B4-BE49-F238E27FC236}">
                  <a16:creationId xmlns:a16="http://schemas.microsoft.com/office/drawing/2014/main" id="{EFB28FD7-0C00-4FF4-A36D-DDE8E5220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858"/>
              <a:ext cx="33" cy="59"/>
            </a:xfrm>
            <a:custGeom>
              <a:avLst/>
              <a:gdLst>
                <a:gd name="T0" fmla="*/ 172 w 14"/>
                <a:gd name="T1" fmla="*/ 0 h 25"/>
                <a:gd name="T2" fmla="*/ 28 w 14"/>
                <a:gd name="T3" fmla="*/ 328 h 25"/>
                <a:gd name="T4" fmla="*/ 106 w 14"/>
                <a:gd name="T5" fmla="*/ 144 h 25"/>
                <a:gd name="T6" fmla="*/ 184 w 1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13" y="0"/>
                  </a:moveTo>
                  <a:cubicBezTo>
                    <a:pt x="8" y="8"/>
                    <a:pt x="0" y="14"/>
                    <a:pt x="2" y="25"/>
                  </a:cubicBezTo>
                  <a:cubicBezTo>
                    <a:pt x="2" y="19"/>
                    <a:pt x="4" y="15"/>
                    <a:pt x="8" y="11"/>
                  </a:cubicBezTo>
                  <a:cubicBezTo>
                    <a:pt x="11" y="8"/>
                    <a:pt x="11" y="3"/>
                    <a:pt x="14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1" name="Freeform 151">
              <a:extLst>
                <a:ext uri="{FF2B5EF4-FFF2-40B4-BE49-F238E27FC236}">
                  <a16:creationId xmlns:a16="http://schemas.microsoft.com/office/drawing/2014/main" id="{BFAC3A50-9604-49B9-BCC2-40FF8FCD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55"/>
              <a:ext cx="35" cy="66"/>
            </a:xfrm>
            <a:custGeom>
              <a:avLst/>
              <a:gdLst>
                <a:gd name="T0" fmla="*/ 0 w 15"/>
                <a:gd name="T1" fmla="*/ 94 h 28"/>
                <a:gd name="T2" fmla="*/ 191 w 15"/>
                <a:gd name="T3" fmla="*/ 0 h 28"/>
                <a:gd name="T4" fmla="*/ 114 w 15"/>
                <a:gd name="T5" fmla="*/ 144 h 28"/>
                <a:gd name="T6" fmla="*/ 77 w 15"/>
                <a:gd name="T7" fmla="*/ 368 h 28"/>
                <a:gd name="T8" fmla="*/ 0 w 15"/>
                <a:gd name="T9" fmla="*/ 1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7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4"/>
                    <a:pt x="11" y="7"/>
                    <a:pt x="9" y="11"/>
                  </a:cubicBezTo>
                  <a:cubicBezTo>
                    <a:pt x="7" y="16"/>
                    <a:pt x="6" y="23"/>
                    <a:pt x="6" y="28"/>
                  </a:cubicBezTo>
                  <a:cubicBezTo>
                    <a:pt x="7" y="22"/>
                    <a:pt x="6" y="13"/>
                    <a:pt x="0" y="9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2" name="Freeform 152">
              <a:extLst>
                <a:ext uri="{FF2B5EF4-FFF2-40B4-BE49-F238E27FC236}">
                  <a16:creationId xmlns:a16="http://schemas.microsoft.com/office/drawing/2014/main" id="{1D2D24C5-5B9F-431E-8DCA-D9E033584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82"/>
              <a:ext cx="40" cy="70"/>
            </a:xfrm>
            <a:custGeom>
              <a:avLst/>
              <a:gdLst>
                <a:gd name="T0" fmla="*/ 221 w 17"/>
                <a:gd name="T1" fmla="*/ 65 h 30"/>
                <a:gd name="T2" fmla="*/ 49 w 17"/>
                <a:gd name="T3" fmla="*/ 163 h 30"/>
                <a:gd name="T4" fmla="*/ 89 w 17"/>
                <a:gd name="T5" fmla="*/ 380 h 30"/>
                <a:gd name="T6" fmla="*/ 66 w 17"/>
                <a:gd name="T7" fmla="*/ 294 h 30"/>
                <a:gd name="T8" fmla="*/ 89 w 17"/>
                <a:gd name="T9" fmla="*/ 201 h 30"/>
                <a:gd name="T10" fmla="*/ 115 w 17"/>
                <a:gd name="T11" fmla="*/ 114 h 30"/>
                <a:gd name="T12" fmla="*/ 184 w 17"/>
                <a:gd name="T13" fmla="*/ 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0">
                  <a:moveTo>
                    <a:pt x="17" y="5"/>
                  </a:moveTo>
                  <a:cubicBezTo>
                    <a:pt x="13" y="0"/>
                    <a:pt x="6" y="10"/>
                    <a:pt x="4" y="13"/>
                  </a:cubicBezTo>
                  <a:cubicBezTo>
                    <a:pt x="0" y="20"/>
                    <a:pt x="1" y="26"/>
                    <a:pt x="7" y="30"/>
                  </a:cubicBezTo>
                  <a:cubicBezTo>
                    <a:pt x="6" y="28"/>
                    <a:pt x="5" y="26"/>
                    <a:pt x="5" y="23"/>
                  </a:cubicBezTo>
                  <a:cubicBezTo>
                    <a:pt x="4" y="20"/>
                    <a:pt x="6" y="19"/>
                    <a:pt x="7" y="16"/>
                  </a:cubicBezTo>
                  <a:cubicBezTo>
                    <a:pt x="8" y="14"/>
                    <a:pt x="7" y="12"/>
                    <a:pt x="9" y="9"/>
                  </a:cubicBezTo>
                  <a:cubicBezTo>
                    <a:pt x="10" y="7"/>
                    <a:pt x="13" y="6"/>
                    <a:pt x="14" y="4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3" name="Freeform 153">
              <a:extLst>
                <a:ext uri="{FF2B5EF4-FFF2-40B4-BE49-F238E27FC236}">
                  <a16:creationId xmlns:a16="http://schemas.microsoft.com/office/drawing/2014/main" id="{71070066-8435-4C13-AC07-927E4D389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98"/>
              <a:ext cx="12" cy="12"/>
            </a:xfrm>
            <a:custGeom>
              <a:avLst/>
              <a:gdLst>
                <a:gd name="T0" fmla="*/ 12 w 5"/>
                <a:gd name="T1" fmla="*/ 58 h 5"/>
                <a:gd name="T2" fmla="*/ 12 w 5"/>
                <a:gd name="T3" fmla="*/ 0 h 5"/>
                <a:gd name="T4" fmla="*/ 70 w 5"/>
                <a:gd name="T5" fmla="*/ 12 h 5"/>
                <a:gd name="T6" fmla="*/ 58 w 5"/>
                <a:gd name="T7" fmla="*/ 58 h 5"/>
                <a:gd name="T8" fmla="*/ 12 w 5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3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4" name="Freeform 154">
              <a:extLst>
                <a:ext uri="{FF2B5EF4-FFF2-40B4-BE49-F238E27FC236}">
                  <a16:creationId xmlns:a16="http://schemas.microsoft.com/office/drawing/2014/main" id="{FAE7E7CB-6716-4A10-811B-F3C5EF58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910"/>
              <a:ext cx="8" cy="7"/>
            </a:xfrm>
            <a:custGeom>
              <a:avLst/>
              <a:gdLst>
                <a:gd name="T0" fmla="*/ 0 w 3"/>
                <a:gd name="T1" fmla="*/ 28 h 3"/>
                <a:gd name="T2" fmla="*/ 21 w 3"/>
                <a:gd name="T3" fmla="*/ 0 h 3"/>
                <a:gd name="T4" fmla="*/ 56 w 3"/>
                <a:gd name="T5" fmla="*/ 12 h 3"/>
                <a:gd name="T6" fmla="*/ 35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5" name="Freeform 155">
              <a:extLst>
                <a:ext uri="{FF2B5EF4-FFF2-40B4-BE49-F238E27FC236}">
                  <a16:creationId xmlns:a16="http://schemas.microsoft.com/office/drawing/2014/main" id="{0A37CA5F-F389-4A9F-9D86-C6795E4C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891"/>
              <a:ext cx="7" cy="10"/>
            </a:xfrm>
            <a:custGeom>
              <a:avLst/>
              <a:gdLst>
                <a:gd name="T0" fmla="*/ 0 w 3"/>
                <a:gd name="T1" fmla="*/ 50 h 4"/>
                <a:gd name="T2" fmla="*/ 12 w 3"/>
                <a:gd name="T3" fmla="*/ 20 h 4"/>
                <a:gd name="T4" fmla="*/ 37 w 3"/>
                <a:gd name="T5" fmla="*/ 20 h 4"/>
                <a:gd name="T6" fmla="*/ 28 w 3"/>
                <a:gd name="T7" fmla="*/ 50 h 4"/>
                <a:gd name="T8" fmla="*/ 0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6" name="Freeform 156">
              <a:extLst>
                <a:ext uri="{FF2B5EF4-FFF2-40B4-BE49-F238E27FC236}">
                  <a16:creationId xmlns:a16="http://schemas.microsoft.com/office/drawing/2014/main" id="{9850C167-8EDA-410E-9B4B-F38197C2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14"/>
              <a:ext cx="118" cy="692"/>
            </a:xfrm>
            <a:custGeom>
              <a:avLst/>
              <a:gdLst>
                <a:gd name="T0" fmla="*/ 328 w 50"/>
                <a:gd name="T1" fmla="*/ 3465 h 293"/>
                <a:gd name="T2" fmla="*/ 378 w 50"/>
                <a:gd name="T3" fmla="*/ 1741 h 293"/>
                <a:gd name="T4" fmla="*/ 590 w 50"/>
                <a:gd name="T5" fmla="*/ 1160 h 293"/>
                <a:gd name="T6" fmla="*/ 396 w 50"/>
                <a:gd name="T7" fmla="*/ 803 h 293"/>
                <a:gd name="T8" fmla="*/ 356 w 50"/>
                <a:gd name="T9" fmla="*/ 435 h 293"/>
                <a:gd name="T10" fmla="*/ 484 w 50"/>
                <a:gd name="T11" fmla="*/ 184 h 293"/>
                <a:gd name="T12" fmla="*/ 500 w 50"/>
                <a:gd name="T13" fmla="*/ 40 h 293"/>
                <a:gd name="T14" fmla="*/ 356 w 50"/>
                <a:gd name="T15" fmla="*/ 106 h 293"/>
                <a:gd name="T16" fmla="*/ 222 w 50"/>
                <a:gd name="T17" fmla="*/ 66 h 293"/>
                <a:gd name="T18" fmla="*/ 50 w 50"/>
                <a:gd name="T19" fmla="*/ 0 h 293"/>
                <a:gd name="T20" fmla="*/ 94 w 50"/>
                <a:gd name="T21" fmla="*/ 106 h 293"/>
                <a:gd name="T22" fmla="*/ 212 w 50"/>
                <a:gd name="T23" fmla="*/ 397 h 293"/>
                <a:gd name="T24" fmla="*/ 144 w 50"/>
                <a:gd name="T25" fmla="*/ 803 h 293"/>
                <a:gd name="T26" fmla="*/ 0 w 50"/>
                <a:gd name="T27" fmla="*/ 1200 h 293"/>
                <a:gd name="T28" fmla="*/ 250 w 50"/>
                <a:gd name="T29" fmla="*/ 1762 h 293"/>
                <a:gd name="T30" fmla="*/ 222 w 50"/>
                <a:gd name="T31" fmla="*/ 3481 h 293"/>
                <a:gd name="T32" fmla="*/ 118 w 50"/>
                <a:gd name="T33" fmla="*/ 3675 h 293"/>
                <a:gd name="T34" fmla="*/ 118 w 50"/>
                <a:gd name="T35" fmla="*/ 3821 h 293"/>
                <a:gd name="T36" fmla="*/ 222 w 50"/>
                <a:gd name="T37" fmla="*/ 3743 h 293"/>
                <a:gd name="T38" fmla="*/ 319 w 50"/>
                <a:gd name="T39" fmla="*/ 3833 h 293"/>
                <a:gd name="T40" fmla="*/ 396 w 50"/>
                <a:gd name="T41" fmla="*/ 3743 h 293"/>
                <a:gd name="T42" fmla="*/ 590 w 50"/>
                <a:gd name="T43" fmla="*/ 3850 h 293"/>
                <a:gd name="T44" fmla="*/ 500 w 50"/>
                <a:gd name="T45" fmla="*/ 3687 h 293"/>
                <a:gd name="T46" fmla="*/ 328 w 50"/>
                <a:gd name="T47" fmla="*/ 3465 h 2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0" h="293">
                  <a:moveTo>
                    <a:pt x="25" y="263"/>
                  </a:moveTo>
                  <a:cubicBezTo>
                    <a:pt x="25" y="263"/>
                    <a:pt x="26" y="154"/>
                    <a:pt x="29" y="132"/>
                  </a:cubicBezTo>
                  <a:cubicBezTo>
                    <a:pt x="32" y="111"/>
                    <a:pt x="45" y="103"/>
                    <a:pt x="45" y="88"/>
                  </a:cubicBezTo>
                  <a:cubicBezTo>
                    <a:pt x="45" y="73"/>
                    <a:pt x="33" y="69"/>
                    <a:pt x="30" y="61"/>
                  </a:cubicBezTo>
                  <a:cubicBezTo>
                    <a:pt x="26" y="53"/>
                    <a:pt x="27" y="44"/>
                    <a:pt x="27" y="33"/>
                  </a:cubicBezTo>
                  <a:cubicBezTo>
                    <a:pt x="29" y="17"/>
                    <a:pt x="33" y="17"/>
                    <a:pt x="37" y="14"/>
                  </a:cubicBezTo>
                  <a:cubicBezTo>
                    <a:pt x="41" y="11"/>
                    <a:pt x="42" y="4"/>
                    <a:pt x="38" y="3"/>
                  </a:cubicBezTo>
                  <a:cubicBezTo>
                    <a:pt x="33" y="3"/>
                    <a:pt x="30" y="6"/>
                    <a:pt x="27" y="8"/>
                  </a:cubicBezTo>
                  <a:cubicBezTo>
                    <a:pt x="24" y="9"/>
                    <a:pt x="21" y="8"/>
                    <a:pt x="17" y="5"/>
                  </a:cubicBezTo>
                  <a:cubicBezTo>
                    <a:pt x="13" y="2"/>
                    <a:pt x="8" y="0"/>
                    <a:pt x="4" y="0"/>
                  </a:cubicBezTo>
                  <a:cubicBezTo>
                    <a:pt x="1" y="0"/>
                    <a:pt x="3" y="4"/>
                    <a:pt x="7" y="8"/>
                  </a:cubicBezTo>
                  <a:cubicBezTo>
                    <a:pt x="11" y="13"/>
                    <a:pt x="15" y="22"/>
                    <a:pt x="16" y="30"/>
                  </a:cubicBezTo>
                  <a:cubicBezTo>
                    <a:pt x="17" y="44"/>
                    <a:pt x="17" y="52"/>
                    <a:pt x="11" y="61"/>
                  </a:cubicBezTo>
                  <a:cubicBezTo>
                    <a:pt x="5" y="70"/>
                    <a:pt x="1" y="74"/>
                    <a:pt x="0" y="91"/>
                  </a:cubicBezTo>
                  <a:cubicBezTo>
                    <a:pt x="0" y="107"/>
                    <a:pt x="19" y="108"/>
                    <a:pt x="19" y="134"/>
                  </a:cubicBezTo>
                  <a:cubicBezTo>
                    <a:pt x="20" y="160"/>
                    <a:pt x="18" y="256"/>
                    <a:pt x="17" y="264"/>
                  </a:cubicBezTo>
                  <a:cubicBezTo>
                    <a:pt x="16" y="273"/>
                    <a:pt x="11" y="274"/>
                    <a:pt x="9" y="279"/>
                  </a:cubicBezTo>
                  <a:cubicBezTo>
                    <a:pt x="3" y="289"/>
                    <a:pt x="5" y="291"/>
                    <a:pt x="9" y="290"/>
                  </a:cubicBezTo>
                  <a:cubicBezTo>
                    <a:pt x="13" y="289"/>
                    <a:pt x="11" y="281"/>
                    <a:pt x="17" y="284"/>
                  </a:cubicBezTo>
                  <a:cubicBezTo>
                    <a:pt x="24" y="287"/>
                    <a:pt x="21" y="291"/>
                    <a:pt x="24" y="291"/>
                  </a:cubicBezTo>
                  <a:cubicBezTo>
                    <a:pt x="27" y="291"/>
                    <a:pt x="28" y="289"/>
                    <a:pt x="30" y="284"/>
                  </a:cubicBezTo>
                  <a:cubicBezTo>
                    <a:pt x="32" y="279"/>
                    <a:pt x="39" y="293"/>
                    <a:pt x="45" y="292"/>
                  </a:cubicBezTo>
                  <a:cubicBezTo>
                    <a:pt x="50" y="291"/>
                    <a:pt x="42" y="284"/>
                    <a:pt x="38" y="280"/>
                  </a:cubicBezTo>
                  <a:cubicBezTo>
                    <a:pt x="35" y="276"/>
                    <a:pt x="24" y="272"/>
                    <a:pt x="25" y="26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3" name="Group 157">
            <a:extLst>
              <a:ext uri="{FF2B5EF4-FFF2-40B4-BE49-F238E27FC236}">
                <a16:creationId xmlns:a16="http://schemas.microsoft.com/office/drawing/2014/main" id="{14288300-9424-4981-AC8B-9DDCAA9B479C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2416175"/>
            <a:ext cx="217487" cy="1104900"/>
            <a:chOff x="2885" y="1714"/>
            <a:chExt cx="137" cy="696"/>
          </a:xfrm>
        </p:grpSpPr>
        <p:sp>
          <p:nvSpPr>
            <p:cNvPr id="31329" name="Freeform 158">
              <a:extLst>
                <a:ext uri="{FF2B5EF4-FFF2-40B4-BE49-F238E27FC236}">
                  <a16:creationId xmlns:a16="http://schemas.microsoft.com/office/drawing/2014/main" id="{EC0FA31A-B8CC-4D15-A6BD-78A9A64F4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14"/>
              <a:ext cx="137" cy="696"/>
            </a:xfrm>
            <a:custGeom>
              <a:avLst/>
              <a:gdLst>
                <a:gd name="T0" fmla="*/ 503 w 58"/>
                <a:gd name="T1" fmla="*/ 446 h 295"/>
                <a:gd name="T2" fmla="*/ 541 w 58"/>
                <a:gd name="T3" fmla="*/ 986 h 295"/>
                <a:gd name="T4" fmla="*/ 765 w 58"/>
                <a:gd name="T5" fmla="*/ 1486 h 295"/>
                <a:gd name="T6" fmla="*/ 524 w 58"/>
                <a:gd name="T7" fmla="*/ 2038 h 295"/>
                <a:gd name="T8" fmla="*/ 513 w 58"/>
                <a:gd name="T9" fmla="*/ 3574 h 295"/>
                <a:gd name="T10" fmla="*/ 591 w 58"/>
                <a:gd name="T11" fmla="*/ 3740 h 295"/>
                <a:gd name="T12" fmla="*/ 668 w 58"/>
                <a:gd name="T13" fmla="*/ 3846 h 295"/>
                <a:gd name="T14" fmla="*/ 446 w 58"/>
                <a:gd name="T15" fmla="*/ 3780 h 295"/>
                <a:gd name="T16" fmla="*/ 319 w 58"/>
                <a:gd name="T17" fmla="*/ 3824 h 295"/>
                <a:gd name="T18" fmla="*/ 241 w 58"/>
                <a:gd name="T19" fmla="*/ 3740 h 295"/>
                <a:gd name="T20" fmla="*/ 50 w 58"/>
                <a:gd name="T21" fmla="*/ 3824 h 295"/>
                <a:gd name="T22" fmla="*/ 184 w 58"/>
                <a:gd name="T23" fmla="*/ 3681 h 295"/>
                <a:gd name="T24" fmla="*/ 397 w 58"/>
                <a:gd name="T25" fmla="*/ 3468 h 295"/>
                <a:gd name="T26" fmla="*/ 397 w 58"/>
                <a:gd name="T27" fmla="*/ 2232 h 295"/>
                <a:gd name="T28" fmla="*/ 144 w 58"/>
                <a:gd name="T29" fmla="*/ 1498 h 295"/>
                <a:gd name="T30" fmla="*/ 291 w 58"/>
                <a:gd name="T31" fmla="*/ 1102 h 295"/>
                <a:gd name="T32" fmla="*/ 357 w 58"/>
                <a:gd name="T33" fmla="*/ 406 h 295"/>
                <a:gd name="T34" fmla="*/ 262 w 58"/>
                <a:gd name="T35" fmla="*/ 106 h 295"/>
                <a:gd name="T36" fmla="*/ 291 w 58"/>
                <a:gd name="T37" fmla="*/ 28 h 295"/>
                <a:gd name="T38" fmla="*/ 475 w 58"/>
                <a:gd name="T39" fmla="*/ 106 h 295"/>
                <a:gd name="T40" fmla="*/ 607 w 58"/>
                <a:gd name="T41" fmla="*/ 40 h 295"/>
                <a:gd name="T42" fmla="*/ 553 w 58"/>
                <a:gd name="T43" fmla="*/ 212 h 295"/>
                <a:gd name="T44" fmla="*/ 503 w 58"/>
                <a:gd name="T45" fmla="*/ 446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295">
                  <a:moveTo>
                    <a:pt x="38" y="34"/>
                  </a:moveTo>
                  <a:cubicBezTo>
                    <a:pt x="38" y="45"/>
                    <a:pt x="37" y="67"/>
                    <a:pt x="41" y="75"/>
                  </a:cubicBezTo>
                  <a:cubicBezTo>
                    <a:pt x="44" y="82"/>
                    <a:pt x="58" y="98"/>
                    <a:pt x="58" y="113"/>
                  </a:cubicBezTo>
                  <a:cubicBezTo>
                    <a:pt x="57" y="128"/>
                    <a:pt x="43" y="134"/>
                    <a:pt x="40" y="155"/>
                  </a:cubicBezTo>
                  <a:cubicBezTo>
                    <a:pt x="37" y="177"/>
                    <a:pt x="39" y="272"/>
                    <a:pt x="39" y="272"/>
                  </a:cubicBezTo>
                  <a:cubicBezTo>
                    <a:pt x="40" y="282"/>
                    <a:pt x="40" y="283"/>
                    <a:pt x="45" y="285"/>
                  </a:cubicBezTo>
                  <a:cubicBezTo>
                    <a:pt x="50" y="287"/>
                    <a:pt x="55" y="292"/>
                    <a:pt x="51" y="293"/>
                  </a:cubicBezTo>
                  <a:cubicBezTo>
                    <a:pt x="47" y="295"/>
                    <a:pt x="36" y="285"/>
                    <a:pt x="34" y="288"/>
                  </a:cubicBezTo>
                  <a:cubicBezTo>
                    <a:pt x="31" y="291"/>
                    <a:pt x="28" y="292"/>
                    <a:pt x="24" y="291"/>
                  </a:cubicBezTo>
                  <a:cubicBezTo>
                    <a:pt x="21" y="289"/>
                    <a:pt x="20" y="285"/>
                    <a:pt x="18" y="285"/>
                  </a:cubicBezTo>
                  <a:cubicBezTo>
                    <a:pt x="15" y="286"/>
                    <a:pt x="8" y="292"/>
                    <a:pt x="4" y="291"/>
                  </a:cubicBezTo>
                  <a:cubicBezTo>
                    <a:pt x="0" y="289"/>
                    <a:pt x="8" y="282"/>
                    <a:pt x="14" y="280"/>
                  </a:cubicBezTo>
                  <a:cubicBezTo>
                    <a:pt x="20" y="278"/>
                    <a:pt x="28" y="279"/>
                    <a:pt x="30" y="264"/>
                  </a:cubicBezTo>
                  <a:cubicBezTo>
                    <a:pt x="31" y="255"/>
                    <a:pt x="31" y="196"/>
                    <a:pt x="30" y="170"/>
                  </a:cubicBezTo>
                  <a:cubicBezTo>
                    <a:pt x="30" y="144"/>
                    <a:pt x="11" y="130"/>
                    <a:pt x="11" y="114"/>
                  </a:cubicBezTo>
                  <a:cubicBezTo>
                    <a:pt x="12" y="97"/>
                    <a:pt x="16" y="93"/>
                    <a:pt x="22" y="84"/>
                  </a:cubicBezTo>
                  <a:cubicBezTo>
                    <a:pt x="28" y="75"/>
                    <a:pt x="28" y="45"/>
                    <a:pt x="27" y="31"/>
                  </a:cubicBezTo>
                  <a:cubicBezTo>
                    <a:pt x="26" y="16"/>
                    <a:pt x="22" y="11"/>
                    <a:pt x="20" y="8"/>
                  </a:cubicBezTo>
                  <a:cubicBezTo>
                    <a:pt x="17" y="5"/>
                    <a:pt x="17" y="0"/>
                    <a:pt x="22" y="2"/>
                  </a:cubicBezTo>
                  <a:cubicBezTo>
                    <a:pt x="26" y="4"/>
                    <a:pt x="31" y="9"/>
                    <a:pt x="36" y="8"/>
                  </a:cubicBezTo>
                  <a:cubicBezTo>
                    <a:pt x="40" y="7"/>
                    <a:pt x="41" y="3"/>
                    <a:pt x="46" y="3"/>
                  </a:cubicBezTo>
                  <a:cubicBezTo>
                    <a:pt x="52" y="4"/>
                    <a:pt x="43" y="12"/>
                    <a:pt x="42" y="16"/>
                  </a:cubicBezTo>
                  <a:cubicBezTo>
                    <a:pt x="40" y="19"/>
                    <a:pt x="38" y="24"/>
                    <a:pt x="38" y="34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0" name="Freeform 159">
              <a:extLst>
                <a:ext uri="{FF2B5EF4-FFF2-40B4-BE49-F238E27FC236}">
                  <a16:creationId xmlns:a16="http://schemas.microsoft.com/office/drawing/2014/main" id="{DA2BD1B0-2A24-473F-B634-57D8D328A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936"/>
              <a:ext cx="73" cy="83"/>
            </a:xfrm>
            <a:custGeom>
              <a:avLst/>
              <a:gdLst>
                <a:gd name="T0" fmla="*/ 155 w 31"/>
                <a:gd name="T1" fmla="*/ 40 h 35"/>
                <a:gd name="T2" fmla="*/ 49 w 31"/>
                <a:gd name="T3" fmla="*/ 372 h 35"/>
                <a:gd name="T4" fmla="*/ 233 w 31"/>
                <a:gd name="T5" fmla="*/ 439 h 35"/>
                <a:gd name="T6" fmla="*/ 393 w 31"/>
                <a:gd name="T7" fmla="*/ 282 h 35"/>
                <a:gd name="T8" fmla="*/ 155 w 31"/>
                <a:gd name="T9" fmla="*/ 4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2" y="3"/>
                  </a:moveTo>
                  <a:cubicBezTo>
                    <a:pt x="4" y="3"/>
                    <a:pt x="0" y="22"/>
                    <a:pt x="4" y="28"/>
                  </a:cubicBezTo>
                  <a:cubicBezTo>
                    <a:pt x="9" y="34"/>
                    <a:pt x="11" y="35"/>
                    <a:pt x="18" y="33"/>
                  </a:cubicBezTo>
                  <a:cubicBezTo>
                    <a:pt x="26" y="31"/>
                    <a:pt x="28" y="29"/>
                    <a:pt x="30" y="21"/>
                  </a:cubicBezTo>
                  <a:cubicBezTo>
                    <a:pt x="31" y="14"/>
                    <a:pt x="25" y="0"/>
                    <a:pt x="12" y="3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1" name="Freeform 160">
              <a:extLst>
                <a:ext uri="{FF2B5EF4-FFF2-40B4-BE49-F238E27FC236}">
                  <a16:creationId xmlns:a16="http://schemas.microsoft.com/office/drawing/2014/main" id="{B3CD1CE9-21C0-4FB5-BD0A-8EFFE8E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908"/>
              <a:ext cx="45" cy="70"/>
            </a:xfrm>
            <a:custGeom>
              <a:avLst/>
              <a:gdLst>
                <a:gd name="T0" fmla="*/ 242 w 19"/>
                <a:gd name="T1" fmla="*/ 0 h 30"/>
                <a:gd name="T2" fmla="*/ 66 w 19"/>
                <a:gd name="T3" fmla="*/ 380 h 30"/>
                <a:gd name="T4" fmla="*/ 156 w 19"/>
                <a:gd name="T5" fmla="*/ 152 h 30"/>
                <a:gd name="T6" fmla="*/ 201 w 19"/>
                <a:gd name="T7" fmla="*/ 77 h 30"/>
                <a:gd name="T8" fmla="*/ 253 w 19"/>
                <a:gd name="T9" fmla="*/ 1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0">
                  <a:moveTo>
                    <a:pt x="18" y="0"/>
                  </a:moveTo>
                  <a:cubicBezTo>
                    <a:pt x="11" y="8"/>
                    <a:pt x="0" y="17"/>
                    <a:pt x="5" y="30"/>
                  </a:cubicBezTo>
                  <a:cubicBezTo>
                    <a:pt x="3" y="22"/>
                    <a:pt x="9" y="18"/>
                    <a:pt x="12" y="12"/>
                  </a:cubicBezTo>
                  <a:cubicBezTo>
                    <a:pt x="13" y="10"/>
                    <a:pt x="13" y="9"/>
                    <a:pt x="15" y="6"/>
                  </a:cubicBezTo>
                  <a:cubicBezTo>
                    <a:pt x="16" y="5"/>
                    <a:pt x="17" y="2"/>
                    <a:pt x="19" y="1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2" name="Freeform 161">
              <a:extLst>
                <a:ext uri="{FF2B5EF4-FFF2-40B4-BE49-F238E27FC236}">
                  <a16:creationId xmlns:a16="http://schemas.microsoft.com/office/drawing/2014/main" id="{8DE2CABD-D242-4C53-BFA5-7449C657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16"/>
              <a:ext cx="38" cy="76"/>
            </a:xfrm>
            <a:custGeom>
              <a:avLst/>
              <a:gdLst>
                <a:gd name="T0" fmla="*/ 40 w 16"/>
                <a:gd name="T1" fmla="*/ 57 h 32"/>
                <a:gd name="T2" fmla="*/ 214 w 16"/>
                <a:gd name="T3" fmla="*/ 0 h 32"/>
                <a:gd name="T4" fmla="*/ 95 w 16"/>
                <a:gd name="T5" fmla="*/ 430 h 32"/>
                <a:gd name="T6" fmla="*/ 95 w 16"/>
                <a:gd name="T7" fmla="*/ 283 h 32"/>
                <a:gd name="T8" fmla="*/ 95 w 16"/>
                <a:gd name="T9" fmla="*/ 147 h 32"/>
                <a:gd name="T10" fmla="*/ 57 w 16"/>
                <a:gd name="T11" fmla="*/ 95 h 32"/>
                <a:gd name="T12" fmla="*/ 0 w 16"/>
                <a:gd name="T13" fmla="*/ 1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2">
                  <a:moveTo>
                    <a:pt x="3" y="4"/>
                  </a:moveTo>
                  <a:cubicBezTo>
                    <a:pt x="7" y="5"/>
                    <a:pt x="13" y="2"/>
                    <a:pt x="16" y="0"/>
                  </a:cubicBezTo>
                  <a:cubicBezTo>
                    <a:pt x="11" y="10"/>
                    <a:pt x="7" y="20"/>
                    <a:pt x="7" y="32"/>
                  </a:cubicBezTo>
                  <a:cubicBezTo>
                    <a:pt x="7" y="28"/>
                    <a:pt x="7" y="25"/>
                    <a:pt x="7" y="21"/>
                  </a:cubicBezTo>
                  <a:cubicBezTo>
                    <a:pt x="6" y="18"/>
                    <a:pt x="8" y="14"/>
                    <a:pt x="7" y="11"/>
                  </a:cubicBezTo>
                  <a:cubicBezTo>
                    <a:pt x="7" y="8"/>
                    <a:pt x="6" y="9"/>
                    <a:pt x="4" y="7"/>
                  </a:cubicBezTo>
                  <a:cubicBezTo>
                    <a:pt x="2" y="5"/>
                    <a:pt x="2" y="3"/>
                    <a:pt x="0" y="1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3" name="Freeform 162">
              <a:extLst>
                <a:ext uri="{FF2B5EF4-FFF2-40B4-BE49-F238E27FC236}">
                  <a16:creationId xmlns:a16="http://schemas.microsoft.com/office/drawing/2014/main" id="{0FAF9379-84D2-4464-ADAF-5D7CA660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45"/>
              <a:ext cx="30" cy="66"/>
            </a:xfrm>
            <a:custGeom>
              <a:avLst/>
              <a:gdLst>
                <a:gd name="T0" fmla="*/ 159 w 13"/>
                <a:gd name="T1" fmla="*/ 12 h 28"/>
                <a:gd name="T2" fmla="*/ 12 w 13"/>
                <a:gd name="T3" fmla="*/ 184 h 28"/>
                <a:gd name="T4" fmla="*/ 28 w 13"/>
                <a:gd name="T5" fmla="*/ 290 h 28"/>
                <a:gd name="T6" fmla="*/ 134 w 13"/>
                <a:gd name="T7" fmla="*/ 339 h 28"/>
                <a:gd name="T8" fmla="*/ 48 w 13"/>
                <a:gd name="T9" fmla="*/ 172 h 28"/>
                <a:gd name="T10" fmla="*/ 97 w 13"/>
                <a:gd name="T11" fmla="*/ 94 h 28"/>
                <a:gd name="T12" fmla="*/ 134 w 13"/>
                <a:gd name="T13" fmla="*/ 2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13" y="1"/>
                  </a:moveTo>
                  <a:cubicBezTo>
                    <a:pt x="5" y="0"/>
                    <a:pt x="3" y="7"/>
                    <a:pt x="1" y="14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4" y="26"/>
                    <a:pt x="7" y="26"/>
                    <a:pt x="11" y="26"/>
                  </a:cubicBezTo>
                  <a:cubicBezTo>
                    <a:pt x="4" y="28"/>
                    <a:pt x="2" y="17"/>
                    <a:pt x="4" y="13"/>
                  </a:cubicBezTo>
                  <a:cubicBezTo>
                    <a:pt x="5" y="11"/>
                    <a:pt x="7" y="9"/>
                    <a:pt x="8" y="7"/>
                  </a:cubicBezTo>
                  <a:cubicBezTo>
                    <a:pt x="9" y="5"/>
                    <a:pt x="9" y="3"/>
                    <a:pt x="11" y="2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4" name="Freeform 163">
              <a:extLst>
                <a:ext uri="{FF2B5EF4-FFF2-40B4-BE49-F238E27FC236}">
                  <a16:creationId xmlns:a16="http://schemas.microsoft.com/office/drawing/2014/main" id="{EA03A736-E7B4-4D9F-B4C1-F3D034CB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945"/>
              <a:ext cx="14" cy="15"/>
            </a:xfrm>
            <a:custGeom>
              <a:avLst/>
              <a:gdLst>
                <a:gd name="T0" fmla="*/ 12 w 6"/>
                <a:gd name="T1" fmla="*/ 63 h 6"/>
                <a:gd name="T2" fmla="*/ 28 w 6"/>
                <a:gd name="T3" fmla="*/ 20 h 6"/>
                <a:gd name="T4" fmla="*/ 65 w 6"/>
                <a:gd name="T5" fmla="*/ 33 h 6"/>
                <a:gd name="T6" fmla="*/ 49 w 6"/>
                <a:gd name="T7" fmla="*/ 83 h 6"/>
                <a:gd name="T8" fmla="*/ 12 w 6"/>
                <a:gd name="T9" fmla="*/ 6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6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5" name="Freeform 164">
              <a:extLst>
                <a:ext uri="{FF2B5EF4-FFF2-40B4-BE49-F238E27FC236}">
                  <a16:creationId xmlns:a16="http://schemas.microsoft.com/office/drawing/2014/main" id="{28B126F7-F55E-446C-A38F-43690076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960"/>
              <a:ext cx="9" cy="7"/>
            </a:xfrm>
            <a:custGeom>
              <a:avLst/>
              <a:gdLst>
                <a:gd name="T0" fmla="*/ 11 w 4"/>
                <a:gd name="T1" fmla="*/ 28 h 3"/>
                <a:gd name="T2" fmla="*/ 11 w 4"/>
                <a:gd name="T3" fmla="*/ 0 h 3"/>
                <a:gd name="T4" fmla="*/ 36 w 4"/>
                <a:gd name="T5" fmla="*/ 0 h 3"/>
                <a:gd name="T6" fmla="*/ 36 w 4"/>
                <a:gd name="T7" fmla="*/ 28 h 3"/>
                <a:gd name="T8" fmla="*/ 11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" name="Freeform 165">
              <a:extLst>
                <a:ext uri="{FF2B5EF4-FFF2-40B4-BE49-F238E27FC236}">
                  <a16:creationId xmlns:a16="http://schemas.microsoft.com/office/drawing/2014/main" id="{3BEB75E3-A387-4CEB-99A4-A55DFBF1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41"/>
              <a:ext cx="9" cy="7"/>
            </a:xfrm>
            <a:custGeom>
              <a:avLst/>
              <a:gdLst>
                <a:gd name="T0" fmla="*/ 11 w 4"/>
                <a:gd name="T1" fmla="*/ 37 h 3"/>
                <a:gd name="T2" fmla="*/ 11 w 4"/>
                <a:gd name="T3" fmla="*/ 12 h 3"/>
                <a:gd name="T4" fmla="*/ 36 w 4"/>
                <a:gd name="T5" fmla="*/ 12 h 3"/>
                <a:gd name="T6" fmla="*/ 36 w 4"/>
                <a:gd name="T7" fmla="*/ 37 h 3"/>
                <a:gd name="T8" fmla="*/ 11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7" name="Freeform 166">
              <a:extLst>
                <a:ext uri="{FF2B5EF4-FFF2-40B4-BE49-F238E27FC236}">
                  <a16:creationId xmlns:a16="http://schemas.microsoft.com/office/drawing/2014/main" id="{1CE0C150-C549-4898-9F72-6E7D7E507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14"/>
              <a:ext cx="137" cy="696"/>
            </a:xfrm>
            <a:custGeom>
              <a:avLst/>
              <a:gdLst>
                <a:gd name="T0" fmla="*/ 503 w 58"/>
                <a:gd name="T1" fmla="*/ 446 h 295"/>
                <a:gd name="T2" fmla="*/ 541 w 58"/>
                <a:gd name="T3" fmla="*/ 986 h 295"/>
                <a:gd name="T4" fmla="*/ 765 w 58"/>
                <a:gd name="T5" fmla="*/ 1486 h 295"/>
                <a:gd name="T6" fmla="*/ 524 w 58"/>
                <a:gd name="T7" fmla="*/ 2038 h 295"/>
                <a:gd name="T8" fmla="*/ 513 w 58"/>
                <a:gd name="T9" fmla="*/ 3574 h 295"/>
                <a:gd name="T10" fmla="*/ 591 w 58"/>
                <a:gd name="T11" fmla="*/ 3740 h 295"/>
                <a:gd name="T12" fmla="*/ 668 w 58"/>
                <a:gd name="T13" fmla="*/ 3846 h 295"/>
                <a:gd name="T14" fmla="*/ 446 w 58"/>
                <a:gd name="T15" fmla="*/ 3780 h 295"/>
                <a:gd name="T16" fmla="*/ 319 w 58"/>
                <a:gd name="T17" fmla="*/ 3824 h 295"/>
                <a:gd name="T18" fmla="*/ 241 w 58"/>
                <a:gd name="T19" fmla="*/ 3740 h 295"/>
                <a:gd name="T20" fmla="*/ 50 w 58"/>
                <a:gd name="T21" fmla="*/ 3824 h 295"/>
                <a:gd name="T22" fmla="*/ 184 w 58"/>
                <a:gd name="T23" fmla="*/ 3681 h 295"/>
                <a:gd name="T24" fmla="*/ 397 w 58"/>
                <a:gd name="T25" fmla="*/ 3468 h 295"/>
                <a:gd name="T26" fmla="*/ 397 w 58"/>
                <a:gd name="T27" fmla="*/ 2232 h 295"/>
                <a:gd name="T28" fmla="*/ 144 w 58"/>
                <a:gd name="T29" fmla="*/ 1498 h 295"/>
                <a:gd name="T30" fmla="*/ 291 w 58"/>
                <a:gd name="T31" fmla="*/ 1102 h 295"/>
                <a:gd name="T32" fmla="*/ 357 w 58"/>
                <a:gd name="T33" fmla="*/ 406 h 295"/>
                <a:gd name="T34" fmla="*/ 262 w 58"/>
                <a:gd name="T35" fmla="*/ 106 h 295"/>
                <a:gd name="T36" fmla="*/ 291 w 58"/>
                <a:gd name="T37" fmla="*/ 28 h 295"/>
                <a:gd name="T38" fmla="*/ 475 w 58"/>
                <a:gd name="T39" fmla="*/ 106 h 295"/>
                <a:gd name="T40" fmla="*/ 607 w 58"/>
                <a:gd name="T41" fmla="*/ 40 h 295"/>
                <a:gd name="T42" fmla="*/ 553 w 58"/>
                <a:gd name="T43" fmla="*/ 212 h 295"/>
                <a:gd name="T44" fmla="*/ 503 w 58"/>
                <a:gd name="T45" fmla="*/ 446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295">
                  <a:moveTo>
                    <a:pt x="38" y="34"/>
                  </a:moveTo>
                  <a:cubicBezTo>
                    <a:pt x="38" y="45"/>
                    <a:pt x="37" y="67"/>
                    <a:pt x="41" y="75"/>
                  </a:cubicBezTo>
                  <a:cubicBezTo>
                    <a:pt x="44" y="82"/>
                    <a:pt x="58" y="98"/>
                    <a:pt x="58" y="113"/>
                  </a:cubicBezTo>
                  <a:cubicBezTo>
                    <a:pt x="57" y="128"/>
                    <a:pt x="43" y="134"/>
                    <a:pt x="40" y="155"/>
                  </a:cubicBezTo>
                  <a:cubicBezTo>
                    <a:pt x="37" y="177"/>
                    <a:pt x="39" y="272"/>
                    <a:pt x="39" y="272"/>
                  </a:cubicBezTo>
                  <a:cubicBezTo>
                    <a:pt x="40" y="282"/>
                    <a:pt x="40" y="283"/>
                    <a:pt x="45" y="285"/>
                  </a:cubicBezTo>
                  <a:cubicBezTo>
                    <a:pt x="50" y="287"/>
                    <a:pt x="55" y="292"/>
                    <a:pt x="51" y="293"/>
                  </a:cubicBezTo>
                  <a:cubicBezTo>
                    <a:pt x="47" y="295"/>
                    <a:pt x="36" y="285"/>
                    <a:pt x="34" y="288"/>
                  </a:cubicBezTo>
                  <a:cubicBezTo>
                    <a:pt x="31" y="291"/>
                    <a:pt x="28" y="292"/>
                    <a:pt x="24" y="291"/>
                  </a:cubicBezTo>
                  <a:cubicBezTo>
                    <a:pt x="21" y="289"/>
                    <a:pt x="20" y="285"/>
                    <a:pt x="18" y="285"/>
                  </a:cubicBezTo>
                  <a:cubicBezTo>
                    <a:pt x="15" y="286"/>
                    <a:pt x="8" y="292"/>
                    <a:pt x="4" y="291"/>
                  </a:cubicBezTo>
                  <a:cubicBezTo>
                    <a:pt x="0" y="289"/>
                    <a:pt x="8" y="282"/>
                    <a:pt x="14" y="280"/>
                  </a:cubicBezTo>
                  <a:cubicBezTo>
                    <a:pt x="20" y="278"/>
                    <a:pt x="28" y="279"/>
                    <a:pt x="30" y="264"/>
                  </a:cubicBezTo>
                  <a:cubicBezTo>
                    <a:pt x="31" y="255"/>
                    <a:pt x="31" y="196"/>
                    <a:pt x="30" y="170"/>
                  </a:cubicBezTo>
                  <a:cubicBezTo>
                    <a:pt x="30" y="144"/>
                    <a:pt x="11" y="130"/>
                    <a:pt x="11" y="114"/>
                  </a:cubicBezTo>
                  <a:cubicBezTo>
                    <a:pt x="12" y="97"/>
                    <a:pt x="16" y="93"/>
                    <a:pt x="22" y="84"/>
                  </a:cubicBezTo>
                  <a:cubicBezTo>
                    <a:pt x="28" y="75"/>
                    <a:pt x="28" y="45"/>
                    <a:pt x="27" y="31"/>
                  </a:cubicBezTo>
                  <a:cubicBezTo>
                    <a:pt x="26" y="16"/>
                    <a:pt x="22" y="11"/>
                    <a:pt x="20" y="8"/>
                  </a:cubicBezTo>
                  <a:cubicBezTo>
                    <a:pt x="17" y="5"/>
                    <a:pt x="17" y="0"/>
                    <a:pt x="22" y="2"/>
                  </a:cubicBezTo>
                  <a:cubicBezTo>
                    <a:pt x="26" y="4"/>
                    <a:pt x="31" y="9"/>
                    <a:pt x="36" y="8"/>
                  </a:cubicBezTo>
                  <a:cubicBezTo>
                    <a:pt x="40" y="7"/>
                    <a:pt x="41" y="3"/>
                    <a:pt x="46" y="3"/>
                  </a:cubicBezTo>
                  <a:cubicBezTo>
                    <a:pt x="52" y="4"/>
                    <a:pt x="43" y="12"/>
                    <a:pt x="42" y="16"/>
                  </a:cubicBezTo>
                  <a:cubicBezTo>
                    <a:pt x="40" y="19"/>
                    <a:pt x="38" y="24"/>
                    <a:pt x="38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167">
            <a:extLst>
              <a:ext uri="{FF2B5EF4-FFF2-40B4-BE49-F238E27FC236}">
                <a16:creationId xmlns:a16="http://schemas.microsoft.com/office/drawing/2014/main" id="{4A499FF0-0296-4333-8335-E185E32A6BAA}"/>
              </a:ext>
            </a:extLst>
          </p:cNvPr>
          <p:cNvGrpSpPr>
            <a:grpSpLocks/>
          </p:cNvGrpSpPr>
          <p:nvPr/>
        </p:nvGrpSpPr>
        <p:grpSpPr bwMode="auto">
          <a:xfrm>
            <a:off x="4949825" y="4192588"/>
            <a:ext cx="317500" cy="1290637"/>
            <a:chOff x="2158" y="2833"/>
            <a:chExt cx="200" cy="813"/>
          </a:xfrm>
        </p:grpSpPr>
        <p:sp>
          <p:nvSpPr>
            <p:cNvPr id="31317" name="Freeform 168">
              <a:extLst>
                <a:ext uri="{FF2B5EF4-FFF2-40B4-BE49-F238E27FC236}">
                  <a16:creationId xmlns:a16="http://schemas.microsoft.com/office/drawing/2014/main" id="{ECCD7924-F243-4BAF-B0E5-2F30FED7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169">
              <a:extLst>
                <a:ext uri="{FF2B5EF4-FFF2-40B4-BE49-F238E27FC236}">
                  <a16:creationId xmlns:a16="http://schemas.microsoft.com/office/drawing/2014/main" id="{257796F8-735D-4EAB-B162-5328AEE0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170">
              <a:extLst>
                <a:ext uri="{FF2B5EF4-FFF2-40B4-BE49-F238E27FC236}">
                  <a16:creationId xmlns:a16="http://schemas.microsoft.com/office/drawing/2014/main" id="{B06FEEC9-CEA9-4B17-815C-8D4FD187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164"/>
              <a:ext cx="61" cy="156"/>
            </a:xfrm>
            <a:custGeom>
              <a:avLst/>
              <a:gdLst>
                <a:gd name="T0" fmla="*/ 336 w 26"/>
                <a:gd name="T1" fmla="*/ 0 h 66"/>
                <a:gd name="T2" fmla="*/ 181 w 26"/>
                <a:gd name="T3" fmla="*/ 369 h 66"/>
                <a:gd name="T4" fmla="*/ 12 w 26"/>
                <a:gd name="T5" fmla="*/ 872 h 66"/>
                <a:gd name="T6" fmla="*/ 12 w 26"/>
                <a:gd name="T7" fmla="*/ 593 h 66"/>
                <a:gd name="T8" fmla="*/ 28 w 26"/>
                <a:gd name="T9" fmla="*/ 369 h 66"/>
                <a:gd name="T10" fmla="*/ 298 w 26"/>
                <a:gd name="T11" fmla="*/ 118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6">
                  <a:moveTo>
                    <a:pt x="26" y="0"/>
                  </a:moveTo>
                  <a:cubicBezTo>
                    <a:pt x="24" y="10"/>
                    <a:pt x="22" y="19"/>
                    <a:pt x="14" y="28"/>
                  </a:cubicBezTo>
                  <a:cubicBezTo>
                    <a:pt x="4" y="39"/>
                    <a:pt x="0" y="52"/>
                    <a:pt x="1" y="66"/>
                  </a:cubicBezTo>
                  <a:cubicBezTo>
                    <a:pt x="1" y="59"/>
                    <a:pt x="1" y="52"/>
                    <a:pt x="1" y="45"/>
                  </a:cubicBezTo>
                  <a:cubicBezTo>
                    <a:pt x="1" y="40"/>
                    <a:pt x="0" y="32"/>
                    <a:pt x="2" y="28"/>
                  </a:cubicBezTo>
                  <a:cubicBezTo>
                    <a:pt x="6" y="19"/>
                    <a:pt x="20" y="21"/>
                    <a:pt x="23" y="9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171">
              <a:extLst>
                <a:ext uri="{FF2B5EF4-FFF2-40B4-BE49-F238E27FC236}">
                  <a16:creationId xmlns:a16="http://schemas.microsoft.com/office/drawing/2014/main" id="{EE9B232A-2A1E-43B5-9011-70E838E9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172">
              <a:extLst>
                <a:ext uri="{FF2B5EF4-FFF2-40B4-BE49-F238E27FC236}">
                  <a16:creationId xmlns:a16="http://schemas.microsoft.com/office/drawing/2014/main" id="{153B0F67-FDD6-42DA-BC0C-D97D4A47C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Oval 173">
              <a:extLst>
                <a:ext uri="{FF2B5EF4-FFF2-40B4-BE49-F238E27FC236}">
                  <a16:creationId xmlns:a16="http://schemas.microsoft.com/office/drawing/2014/main" id="{1C050F7A-791E-4E1B-91C9-1D744720A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3131"/>
              <a:ext cx="73" cy="73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3" name="Freeform 174">
              <a:extLst>
                <a:ext uri="{FF2B5EF4-FFF2-40B4-BE49-F238E27FC236}">
                  <a16:creationId xmlns:a16="http://schemas.microsoft.com/office/drawing/2014/main" id="{2FA00EA2-334C-48E2-8234-A1526AB9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142"/>
              <a:ext cx="57" cy="57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9 h 24"/>
                <a:gd name="T4" fmla="*/ 119 w 24"/>
                <a:gd name="T5" fmla="*/ 295 h 24"/>
                <a:gd name="T6" fmla="*/ 0 w 24"/>
                <a:gd name="T7" fmla="*/ 254 h 24"/>
                <a:gd name="T8" fmla="*/ 135 w 24"/>
                <a:gd name="T9" fmla="*/ 321 h 24"/>
                <a:gd name="T10" fmla="*/ 321 w 24"/>
                <a:gd name="T11" fmla="*/ 147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1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4" name="Freeform 175">
              <a:extLst>
                <a:ext uri="{FF2B5EF4-FFF2-40B4-BE49-F238E27FC236}">
                  <a16:creationId xmlns:a16="http://schemas.microsoft.com/office/drawing/2014/main" id="{0AAD39BE-0870-4A9F-814F-96CA3A67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135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8" y="2"/>
                    <a:pt x="20" y="3"/>
                    <a:pt x="22" y="4"/>
                  </a:cubicBezTo>
                  <a:cubicBezTo>
                    <a:pt x="20" y="2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3" y="22"/>
                    <a:pt x="6" y="24"/>
                  </a:cubicBezTo>
                  <a:cubicBezTo>
                    <a:pt x="4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5" name="Oval 176">
              <a:extLst>
                <a:ext uri="{FF2B5EF4-FFF2-40B4-BE49-F238E27FC236}">
                  <a16:creationId xmlns:a16="http://schemas.microsoft.com/office/drawing/2014/main" id="{AD7C022E-B388-4F7B-ABFA-2ED8C67B6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3128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6" name="Oval 177">
              <a:extLst>
                <a:ext uri="{FF2B5EF4-FFF2-40B4-BE49-F238E27FC236}">
                  <a16:creationId xmlns:a16="http://schemas.microsoft.com/office/drawing/2014/main" id="{D89D4EDA-AB89-48ED-86C6-6E866CFDD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3133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7" name="Oval 178">
              <a:extLst>
                <a:ext uri="{FF2B5EF4-FFF2-40B4-BE49-F238E27FC236}">
                  <a16:creationId xmlns:a16="http://schemas.microsoft.com/office/drawing/2014/main" id="{8024DCBA-434D-4E83-9CAE-585B1A31A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128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8" name="Freeform 179">
              <a:extLst>
                <a:ext uri="{FF2B5EF4-FFF2-40B4-BE49-F238E27FC236}">
                  <a16:creationId xmlns:a16="http://schemas.microsoft.com/office/drawing/2014/main" id="{742BF267-1B28-48D1-A764-B0D23150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093"/>
              <a:ext cx="38" cy="42"/>
            </a:xfrm>
            <a:custGeom>
              <a:avLst/>
              <a:gdLst>
                <a:gd name="T0" fmla="*/ 0 w 16"/>
                <a:gd name="T1" fmla="*/ 229 h 18"/>
                <a:gd name="T2" fmla="*/ 214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4" y="9"/>
                    <a:pt x="11" y="1"/>
                    <a:pt x="16" y="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5" name="Group 180">
            <a:extLst>
              <a:ext uri="{FF2B5EF4-FFF2-40B4-BE49-F238E27FC236}">
                <a16:creationId xmlns:a16="http://schemas.microsoft.com/office/drawing/2014/main" id="{B52974A8-97CC-4204-9A2F-F1CA50542172}"/>
              </a:ext>
            </a:extLst>
          </p:cNvPr>
          <p:cNvGrpSpPr>
            <a:grpSpLocks/>
          </p:cNvGrpSpPr>
          <p:nvPr/>
        </p:nvGrpSpPr>
        <p:grpSpPr bwMode="auto">
          <a:xfrm>
            <a:off x="5384800" y="4217988"/>
            <a:ext cx="217488" cy="1268412"/>
            <a:chOff x="2432" y="2849"/>
            <a:chExt cx="137" cy="799"/>
          </a:xfrm>
        </p:grpSpPr>
        <p:sp>
          <p:nvSpPr>
            <p:cNvPr id="31305" name="Freeform 181">
              <a:extLst>
                <a:ext uri="{FF2B5EF4-FFF2-40B4-BE49-F238E27FC236}">
                  <a16:creationId xmlns:a16="http://schemas.microsoft.com/office/drawing/2014/main" id="{9DE8C1D0-6BE2-4BCA-B0F6-5C0DCE20F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182">
              <a:extLst>
                <a:ext uri="{FF2B5EF4-FFF2-40B4-BE49-F238E27FC236}">
                  <a16:creationId xmlns:a16="http://schemas.microsoft.com/office/drawing/2014/main" id="{6DBEB2B2-46CB-4C88-92CD-E513B87B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183">
              <a:extLst>
                <a:ext uri="{FF2B5EF4-FFF2-40B4-BE49-F238E27FC236}">
                  <a16:creationId xmlns:a16="http://schemas.microsoft.com/office/drawing/2014/main" id="{026FB98B-6BED-4143-97BA-E70CE9742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184">
              <a:extLst>
                <a:ext uri="{FF2B5EF4-FFF2-40B4-BE49-F238E27FC236}">
                  <a16:creationId xmlns:a16="http://schemas.microsoft.com/office/drawing/2014/main" id="{F374D6A7-8010-425A-9EDF-CE5079926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Oval 185">
              <a:extLst>
                <a:ext uri="{FF2B5EF4-FFF2-40B4-BE49-F238E27FC236}">
                  <a16:creationId xmlns:a16="http://schemas.microsoft.com/office/drawing/2014/main" id="{B344ED76-77CF-4C1A-98F3-CF32566B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237"/>
              <a:ext cx="71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0" name="Freeform 186">
              <a:extLst>
                <a:ext uri="{FF2B5EF4-FFF2-40B4-BE49-F238E27FC236}">
                  <a16:creationId xmlns:a16="http://schemas.microsoft.com/office/drawing/2014/main" id="{5F386B65-03B8-4B14-B522-F414302B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249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311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47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7" y="24"/>
                    <a:pt x="11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187">
              <a:extLst>
                <a:ext uri="{FF2B5EF4-FFF2-40B4-BE49-F238E27FC236}">
                  <a16:creationId xmlns:a16="http://schemas.microsoft.com/office/drawing/2014/main" id="{684AEF13-572F-4695-915C-0C7F1953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242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84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66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7" y="2"/>
                    <a:pt x="14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Oval 188">
              <a:extLst>
                <a:ext uri="{FF2B5EF4-FFF2-40B4-BE49-F238E27FC236}">
                  <a16:creationId xmlns:a16="http://schemas.microsoft.com/office/drawing/2014/main" id="{975A08C3-B2AC-4CFB-BE2C-87E062DD5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323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3" name="Oval 189">
              <a:extLst>
                <a:ext uri="{FF2B5EF4-FFF2-40B4-BE49-F238E27FC236}">
                  <a16:creationId xmlns:a16="http://schemas.microsoft.com/office/drawing/2014/main" id="{0F2062B3-85F0-4B69-B38C-0A086B73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3239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4" name="Oval 190">
              <a:extLst>
                <a:ext uri="{FF2B5EF4-FFF2-40B4-BE49-F238E27FC236}">
                  <a16:creationId xmlns:a16="http://schemas.microsoft.com/office/drawing/2014/main" id="{E0713541-1220-458C-A397-FBE3789C8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23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5" name="Freeform 191">
              <a:extLst>
                <a:ext uri="{FF2B5EF4-FFF2-40B4-BE49-F238E27FC236}">
                  <a16:creationId xmlns:a16="http://schemas.microsoft.com/office/drawing/2014/main" id="{ED930F6F-48EE-4D60-86CB-887CBE249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272"/>
              <a:ext cx="59" cy="154"/>
            </a:xfrm>
            <a:custGeom>
              <a:avLst/>
              <a:gdLst>
                <a:gd name="T0" fmla="*/ 328 w 25"/>
                <a:gd name="T1" fmla="*/ 0 h 65"/>
                <a:gd name="T2" fmla="*/ 212 w 25"/>
                <a:gd name="T3" fmla="*/ 320 h 65"/>
                <a:gd name="T4" fmla="*/ 118 w 25"/>
                <a:gd name="T5" fmla="*/ 865 h 65"/>
                <a:gd name="T6" fmla="*/ 106 w 25"/>
                <a:gd name="T7" fmla="*/ 438 h 65"/>
                <a:gd name="T8" fmla="*/ 12 w 25"/>
                <a:gd name="T9" fmla="*/ 254 h 65"/>
                <a:gd name="T10" fmla="*/ 290 w 25"/>
                <a:gd name="T11" fmla="*/ 66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5">
                  <a:moveTo>
                    <a:pt x="25" y="0"/>
                  </a:moveTo>
                  <a:cubicBezTo>
                    <a:pt x="23" y="9"/>
                    <a:pt x="19" y="16"/>
                    <a:pt x="16" y="24"/>
                  </a:cubicBezTo>
                  <a:cubicBezTo>
                    <a:pt x="10" y="37"/>
                    <a:pt x="12" y="51"/>
                    <a:pt x="9" y="65"/>
                  </a:cubicBezTo>
                  <a:cubicBezTo>
                    <a:pt x="8" y="55"/>
                    <a:pt x="11" y="43"/>
                    <a:pt x="8" y="33"/>
                  </a:cubicBezTo>
                  <a:cubicBezTo>
                    <a:pt x="6" y="28"/>
                    <a:pt x="0" y="25"/>
                    <a:pt x="1" y="19"/>
                  </a:cubicBezTo>
                  <a:cubicBezTo>
                    <a:pt x="9" y="20"/>
                    <a:pt x="21" y="13"/>
                    <a:pt x="22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192">
              <a:extLst>
                <a:ext uri="{FF2B5EF4-FFF2-40B4-BE49-F238E27FC236}">
                  <a16:creationId xmlns:a16="http://schemas.microsoft.com/office/drawing/2014/main" id="{48845D4D-AC1A-4860-BE83-68E3DFE4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175"/>
              <a:ext cx="21" cy="55"/>
            </a:xfrm>
            <a:custGeom>
              <a:avLst/>
              <a:gdLst>
                <a:gd name="T0" fmla="*/ 114 w 9"/>
                <a:gd name="T1" fmla="*/ 0 h 23"/>
                <a:gd name="T2" fmla="*/ 0 w 9"/>
                <a:gd name="T3" fmla="*/ 31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8" y="7"/>
                    <a:pt x="5" y="17"/>
                    <a:pt x="0" y="23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6" name="Group 193">
            <a:extLst>
              <a:ext uri="{FF2B5EF4-FFF2-40B4-BE49-F238E27FC236}">
                <a16:creationId xmlns:a16="http://schemas.microsoft.com/office/drawing/2014/main" id="{7BC6777A-57AA-4719-BD98-0A4C6E7CF0C0}"/>
              </a:ext>
            </a:extLst>
          </p:cNvPr>
          <p:cNvGrpSpPr>
            <a:grpSpLocks/>
          </p:cNvGrpSpPr>
          <p:nvPr/>
        </p:nvGrpSpPr>
        <p:grpSpPr bwMode="auto">
          <a:xfrm>
            <a:off x="5703888" y="4222750"/>
            <a:ext cx="206375" cy="1260475"/>
            <a:chOff x="2633" y="2852"/>
            <a:chExt cx="130" cy="794"/>
          </a:xfrm>
        </p:grpSpPr>
        <p:sp>
          <p:nvSpPr>
            <p:cNvPr id="31293" name="Freeform 194">
              <a:extLst>
                <a:ext uri="{FF2B5EF4-FFF2-40B4-BE49-F238E27FC236}">
                  <a16:creationId xmlns:a16="http://schemas.microsoft.com/office/drawing/2014/main" id="{D7E04223-5AAF-445D-A819-32D20A6B4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195">
              <a:extLst>
                <a:ext uri="{FF2B5EF4-FFF2-40B4-BE49-F238E27FC236}">
                  <a16:creationId xmlns:a16="http://schemas.microsoft.com/office/drawing/2014/main" id="{2B3BEE70-3915-46AB-A5AC-02BD3F47C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196">
              <a:extLst>
                <a:ext uri="{FF2B5EF4-FFF2-40B4-BE49-F238E27FC236}">
                  <a16:creationId xmlns:a16="http://schemas.microsoft.com/office/drawing/2014/main" id="{C37097EB-66C1-464C-93AF-0CBAB1C60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197">
              <a:extLst>
                <a:ext uri="{FF2B5EF4-FFF2-40B4-BE49-F238E27FC236}">
                  <a16:creationId xmlns:a16="http://schemas.microsoft.com/office/drawing/2014/main" id="{A9DC5CD8-B5DB-4132-88F0-1D2B220C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Oval 198">
              <a:extLst>
                <a:ext uri="{FF2B5EF4-FFF2-40B4-BE49-F238E27FC236}">
                  <a16:creationId xmlns:a16="http://schemas.microsoft.com/office/drawing/2014/main" id="{2DF8C2B9-90C6-4251-A425-294278D60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3277"/>
              <a:ext cx="71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8" name="Freeform 199">
              <a:extLst>
                <a:ext uri="{FF2B5EF4-FFF2-40B4-BE49-F238E27FC236}">
                  <a16:creationId xmlns:a16="http://schemas.microsoft.com/office/drawing/2014/main" id="{339172A2-F2FC-4F0B-B284-4BD8A0A4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287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35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200">
              <a:extLst>
                <a:ext uri="{FF2B5EF4-FFF2-40B4-BE49-F238E27FC236}">
                  <a16:creationId xmlns:a16="http://schemas.microsoft.com/office/drawing/2014/main" id="{E7CDBA0D-68A8-4EF9-A76D-13C3428A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279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8" y="2"/>
                    <a:pt x="20" y="3"/>
                    <a:pt x="22" y="4"/>
                  </a:cubicBezTo>
                  <a:cubicBezTo>
                    <a:pt x="20" y="2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3" y="22"/>
                    <a:pt x="6" y="24"/>
                  </a:cubicBezTo>
                  <a:cubicBezTo>
                    <a:pt x="4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Oval 201">
              <a:extLst>
                <a:ext uri="{FF2B5EF4-FFF2-40B4-BE49-F238E27FC236}">
                  <a16:creationId xmlns:a16="http://schemas.microsoft.com/office/drawing/2014/main" id="{519664F7-EA78-4FB5-B56D-E667F29B7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327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1" name="Oval 202">
              <a:extLst>
                <a:ext uri="{FF2B5EF4-FFF2-40B4-BE49-F238E27FC236}">
                  <a16:creationId xmlns:a16="http://schemas.microsoft.com/office/drawing/2014/main" id="{2A5054D6-DD3E-42AB-B469-49168CF98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27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2" name="Oval 203">
              <a:extLst>
                <a:ext uri="{FF2B5EF4-FFF2-40B4-BE49-F238E27FC236}">
                  <a16:creationId xmlns:a16="http://schemas.microsoft.com/office/drawing/2014/main" id="{44A1A54F-F8BB-4386-8033-1E536F92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2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3" name="Freeform 204">
              <a:extLst>
                <a:ext uri="{FF2B5EF4-FFF2-40B4-BE49-F238E27FC236}">
                  <a16:creationId xmlns:a16="http://schemas.microsoft.com/office/drawing/2014/main" id="{67E1CEAE-DCDD-49B0-88AB-EF146F77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339"/>
              <a:ext cx="54" cy="129"/>
            </a:xfrm>
            <a:custGeom>
              <a:avLst/>
              <a:gdLst>
                <a:gd name="T0" fmla="*/ 49 w 23"/>
                <a:gd name="T1" fmla="*/ 77 h 55"/>
                <a:gd name="T2" fmla="*/ 298 w 23"/>
                <a:gd name="T3" fmla="*/ 0 h 55"/>
                <a:gd name="T4" fmla="*/ 155 w 23"/>
                <a:gd name="T5" fmla="*/ 286 h 55"/>
                <a:gd name="T6" fmla="*/ 89 w 23"/>
                <a:gd name="T7" fmla="*/ 711 h 55"/>
                <a:gd name="T8" fmla="*/ 89 w 23"/>
                <a:gd name="T9" fmla="*/ 258 h 55"/>
                <a:gd name="T10" fmla="*/ 66 w 23"/>
                <a:gd name="T11" fmla="*/ 164 h 55"/>
                <a:gd name="T12" fmla="*/ 12 w 23"/>
                <a:gd name="T13" fmla="*/ 77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5">
                  <a:moveTo>
                    <a:pt x="4" y="6"/>
                  </a:moveTo>
                  <a:cubicBezTo>
                    <a:pt x="12" y="9"/>
                    <a:pt x="17" y="1"/>
                    <a:pt x="23" y="0"/>
                  </a:cubicBezTo>
                  <a:cubicBezTo>
                    <a:pt x="20" y="7"/>
                    <a:pt x="16" y="15"/>
                    <a:pt x="12" y="22"/>
                  </a:cubicBezTo>
                  <a:cubicBezTo>
                    <a:pt x="7" y="32"/>
                    <a:pt x="7" y="44"/>
                    <a:pt x="7" y="55"/>
                  </a:cubicBezTo>
                  <a:cubicBezTo>
                    <a:pt x="7" y="44"/>
                    <a:pt x="7" y="31"/>
                    <a:pt x="7" y="20"/>
                  </a:cubicBezTo>
                  <a:cubicBezTo>
                    <a:pt x="7" y="17"/>
                    <a:pt x="7" y="15"/>
                    <a:pt x="5" y="13"/>
                  </a:cubicBezTo>
                  <a:cubicBezTo>
                    <a:pt x="4" y="10"/>
                    <a:pt x="0" y="9"/>
                    <a:pt x="1" y="6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205">
              <a:extLst>
                <a:ext uri="{FF2B5EF4-FFF2-40B4-BE49-F238E27FC236}">
                  <a16:creationId xmlns:a16="http://schemas.microsoft.com/office/drawing/2014/main" id="{CAA597E3-7F3A-4F53-9E69-BFAC520A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46"/>
              <a:ext cx="24" cy="33"/>
            </a:xfrm>
            <a:custGeom>
              <a:avLst/>
              <a:gdLst>
                <a:gd name="T0" fmla="*/ 139 w 10"/>
                <a:gd name="T1" fmla="*/ 0 h 14"/>
                <a:gd name="T2" fmla="*/ 0 w 10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5" y="2"/>
                    <a:pt x="1" y="7"/>
                    <a:pt x="0" y="14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7" name="Group 206">
            <a:extLst>
              <a:ext uri="{FF2B5EF4-FFF2-40B4-BE49-F238E27FC236}">
                <a16:creationId xmlns:a16="http://schemas.microsoft.com/office/drawing/2014/main" id="{5E695F24-5A2A-42B6-AFAA-811B3E9BE57D}"/>
              </a:ext>
            </a:extLst>
          </p:cNvPr>
          <p:cNvGrpSpPr>
            <a:grpSpLocks/>
          </p:cNvGrpSpPr>
          <p:nvPr/>
        </p:nvGrpSpPr>
        <p:grpSpPr bwMode="auto">
          <a:xfrm>
            <a:off x="6027738" y="4214813"/>
            <a:ext cx="190500" cy="1268412"/>
            <a:chOff x="2837" y="2847"/>
            <a:chExt cx="120" cy="799"/>
          </a:xfrm>
        </p:grpSpPr>
        <p:sp>
          <p:nvSpPr>
            <p:cNvPr id="31281" name="Freeform 207">
              <a:extLst>
                <a:ext uri="{FF2B5EF4-FFF2-40B4-BE49-F238E27FC236}">
                  <a16:creationId xmlns:a16="http://schemas.microsoft.com/office/drawing/2014/main" id="{4B8A18D2-9049-4E29-B691-B4E293A6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208">
              <a:extLst>
                <a:ext uri="{FF2B5EF4-FFF2-40B4-BE49-F238E27FC236}">
                  <a16:creationId xmlns:a16="http://schemas.microsoft.com/office/drawing/2014/main" id="{638DF601-3223-4E22-9AC4-16AB332C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209">
              <a:extLst>
                <a:ext uri="{FF2B5EF4-FFF2-40B4-BE49-F238E27FC236}">
                  <a16:creationId xmlns:a16="http://schemas.microsoft.com/office/drawing/2014/main" id="{7B69D633-919A-47FD-9C09-A5D1477D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210">
              <a:extLst>
                <a:ext uri="{FF2B5EF4-FFF2-40B4-BE49-F238E27FC236}">
                  <a16:creationId xmlns:a16="http://schemas.microsoft.com/office/drawing/2014/main" id="{E9F76E89-FDD3-4986-A979-A507DB48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Oval 211">
              <a:extLst>
                <a:ext uri="{FF2B5EF4-FFF2-40B4-BE49-F238E27FC236}">
                  <a16:creationId xmlns:a16="http://schemas.microsoft.com/office/drawing/2014/main" id="{C91FB5E3-A015-406D-908B-5EEEF436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3109"/>
              <a:ext cx="73" cy="74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6" name="Freeform 212">
              <a:extLst>
                <a:ext uri="{FF2B5EF4-FFF2-40B4-BE49-F238E27FC236}">
                  <a16:creationId xmlns:a16="http://schemas.microsoft.com/office/drawing/2014/main" id="{AF0E1348-823A-4618-A054-EF6BD8C5D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121"/>
              <a:ext cx="57" cy="57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9 h 24"/>
                <a:gd name="T4" fmla="*/ 119 w 24"/>
                <a:gd name="T5" fmla="*/ 295 h 24"/>
                <a:gd name="T6" fmla="*/ 0 w 24"/>
                <a:gd name="T7" fmla="*/ 254 h 24"/>
                <a:gd name="T8" fmla="*/ 135 w 24"/>
                <a:gd name="T9" fmla="*/ 321 h 24"/>
                <a:gd name="T10" fmla="*/ 321 w 24"/>
                <a:gd name="T11" fmla="*/ 135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213">
              <a:extLst>
                <a:ext uri="{FF2B5EF4-FFF2-40B4-BE49-F238E27FC236}">
                  <a16:creationId xmlns:a16="http://schemas.microsoft.com/office/drawing/2014/main" id="{F6700419-DB7D-4E24-BAAD-45DF5187E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14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3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Oval 214">
              <a:extLst>
                <a:ext uri="{FF2B5EF4-FFF2-40B4-BE49-F238E27FC236}">
                  <a16:creationId xmlns:a16="http://schemas.microsoft.com/office/drawing/2014/main" id="{3D932E16-DE9C-4338-8468-4DFF1748D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3107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9" name="Oval 215">
              <a:extLst>
                <a:ext uri="{FF2B5EF4-FFF2-40B4-BE49-F238E27FC236}">
                  <a16:creationId xmlns:a16="http://schemas.microsoft.com/office/drawing/2014/main" id="{62B00F58-6B5B-40F7-9C11-9662E96C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311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0" name="Oval 216">
              <a:extLst>
                <a:ext uri="{FF2B5EF4-FFF2-40B4-BE49-F238E27FC236}">
                  <a16:creationId xmlns:a16="http://schemas.microsoft.com/office/drawing/2014/main" id="{EC27DDB4-5EAA-423E-A300-025D8672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310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1" name="Freeform 217">
              <a:extLst>
                <a:ext uri="{FF2B5EF4-FFF2-40B4-BE49-F238E27FC236}">
                  <a16:creationId xmlns:a16="http://schemas.microsoft.com/office/drawing/2014/main" id="{9AE910F6-665D-40BF-A9E5-7982F8FD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166"/>
              <a:ext cx="66" cy="137"/>
            </a:xfrm>
            <a:custGeom>
              <a:avLst/>
              <a:gdLst>
                <a:gd name="T0" fmla="*/ 28 w 28"/>
                <a:gd name="T1" fmla="*/ 135 h 58"/>
                <a:gd name="T2" fmla="*/ 299 w 28"/>
                <a:gd name="T3" fmla="*/ 0 h 58"/>
                <a:gd name="T4" fmla="*/ 184 w 28"/>
                <a:gd name="T5" fmla="*/ 291 h 58"/>
                <a:gd name="T6" fmla="*/ 78 w 28"/>
                <a:gd name="T7" fmla="*/ 765 h 58"/>
                <a:gd name="T8" fmla="*/ 94 w 28"/>
                <a:gd name="T9" fmla="*/ 319 h 58"/>
                <a:gd name="T10" fmla="*/ 0 w 28"/>
                <a:gd name="T11" fmla="*/ 135 h 58"/>
                <a:gd name="T12" fmla="*/ 0 w 28"/>
                <a:gd name="T13" fmla="*/ 9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8">
                  <a:moveTo>
                    <a:pt x="2" y="10"/>
                  </a:moveTo>
                  <a:cubicBezTo>
                    <a:pt x="9" y="14"/>
                    <a:pt x="18" y="5"/>
                    <a:pt x="23" y="0"/>
                  </a:cubicBezTo>
                  <a:cubicBezTo>
                    <a:pt x="28" y="7"/>
                    <a:pt x="17" y="16"/>
                    <a:pt x="14" y="22"/>
                  </a:cubicBezTo>
                  <a:cubicBezTo>
                    <a:pt x="7" y="34"/>
                    <a:pt x="7" y="45"/>
                    <a:pt x="6" y="58"/>
                  </a:cubicBezTo>
                  <a:cubicBezTo>
                    <a:pt x="7" y="46"/>
                    <a:pt x="4" y="36"/>
                    <a:pt x="7" y="24"/>
                  </a:cubicBezTo>
                  <a:cubicBezTo>
                    <a:pt x="8" y="17"/>
                    <a:pt x="8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218">
              <a:extLst>
                <a:ext uri="{FF2B5EF4-FFF2-40B4-BE49-F238E27FC236}">
                  <a16:creationId xmlns:a16="http://schemas.microsoft.com/office/drawing/2014/main" id="{70AA78EC-DA82-46AA-BBB2-EA88EAD8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043"/>
              <a:ext cx="24" cy="69"/>
            </a:xfrm>
            <a:custGeom>
              <a:avLst/>
              <a:gdLst>
                <a:gd name="T0" fmla="*/ 139 w 10"/>
                <a:gd name="T1" fmla="*/ 0 h 29"/>
                <a:gd name="T2" fmla="*/ 0 w 10"/>
                <a:gd name="T3" fmla="*/ 39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10" y="0"/>
                  </a:moveTo>
                  <a:cubicBezTo>
                    <a:pt x="10" y="5"/>
                    <a:pt x="5" y="21"/>
                    <a:pt x="0" y="2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8" name="Group 219">
            <a:extLst>
              <a:ext uri="{FF2B5EF4-FFF2-40B4-BE49-F238E27FC236}">
                <a16:creationId xmlns:a16="http://schemas.microsoft.com/office/drawing/2014/main" id="{8FA61974-815A-471E-A2E6-4018B21F3C57}"/>
              </a:ext>
            </a:extLst>
          </p:cNvPr>
          <p:cNvGrpSpPr>
            <a:grpSpLocks/>
          </p:cNvGrpSpPr>
          <p:nvPr/>
        </p:nvGrpSpPr>
        <p:grpSpPr bwMode="auto">
          <a:xfrm>
            <a:off x="6323013" y="4217988"/>
            <a:ext cx="201612" cy="1268412"/>
            <a:chOff x="3023" y="2849"/>
            <a:chExt cx="127" cy="799"/>
          </a:xfrm>
        </p:grpSpPr>
        <p:sp>
          <p:nvSpPr>
            <p:cNvPr id="31269" name="Freeform 220">
              <a:extLst>
                <a:ext uri="{FF2B5EF4-FFF2-40B4-BE49-F238E27FC236}">
                  <a16:creationId xmlns:a16="http://schemas.microsoft.com/office/drawing/2014/main" id="{23BEBFB8-3B25-4612-BC33-BD114442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221">
              <a:extLst>
                <a:ext uri="{FF2B5EF4-FFF2-40B4-BE49-F238E27FC236}">
                  <a16:creationId xmlns:a16="http://schemas.microsoft.com/office/drawing/2014/main" id="{6D5750B9-1CAE-4EED-B84F-F113EFA4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222">
              <a:extLst>
                <a:ext uri="{FF2B5EF4-FFF2-40B4-BE49-F238E27FC236}">
                  <a16:creationId xmlns:a16="http://schemas.microsoft.com/office/drawing/2014/main" id="{152C7B66-BB25-4549-B3C0-7C78BB58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223">
              <a:extLst>
                <a:ext uri="{FF2B5EF4-FFF2-40B4-BE49-F238E27FC236}">
                  <a16:creationId xmlns:a16="http://schemas.microsoft.com/office/drawing/2014/main" id="{42EE62B1-5B88-441F-B3AA-5FA5FB42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Oval 224">
              <a:extLst>
                <a:ext uri="{FF2B5EF4-FFF2-40B4-BE49-F238E27FC236}">
                  <a16:creationId xmlns:a16="http://schemas.microsoft.com/office/drawing/2014/main" id="{4539982D-7EBE-4DC8-9D28-08A3E186F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3256"/>
              <a:ext cx="71" cy="73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4" name="Freeform 225">
              <a:extLst>
                <a:ext uri="{FF2B5EF4-FFF2-40B4-BE49-F238E27FC236}">
                  <a16:creationId xmlns:a16="http://schemas.microsoft.com/office/drawing/2014/main" id="{F4DF35DD-06B2-4F0D-B21C-32648DD0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268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35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226">
              <a:extLst>
                <a:ext uri="{FF2B5EF4-FFF2-40B4-BE49-F238E27FC236}">
                  <a16:creationId xmlns:a16="http://schemas.microsoft.com/office/drawing/2014/main" id="{76A5C8EF-3879-4D96-94EE-A0782733E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261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3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Oval 227">
              <a:extLst>
                <a:ext uri="{FF2B5EF4-FFF2-40B4-BE49-F238E27FC236}">
                  <a16:creationId xmlns:a16="http://schemas.microsoft.com/office/drawing/2014/main" id="{68F0DEEC-3A05-4EC6-A7F1-66A5988EA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325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7" name="Oval 228">
              <a:extLst>
                <a:ext uri="{FF2B5EF4-FFF2-40B4-BE49-F238E27FC236}">
                  <a16:creationId xmlns:a16="http://schemas.microsoft.com/office/drawing/2014/main" id="{48A98AC7-BB21-4CB2-BC97-45F9F205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325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8" name="Oval 229">
              <a:extLst>
                <a:ext uri="{FF2B5EF4-FFF2-40B4-BE49-F238E27FC236}">
                  <a16:creationId xmlns:a16="http://schemas.microsoft.com/office/drawing/2014/main" id="{673AE80E-B4CB-4791-9D75-8CEA716DD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25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9" name="Freeform 230">
              <a:extLst>
                <a:ext uri="{FF2B5EF4-FFF2-40B4-BE49-F238E27FC236}">
                  <a16:creationId xmlns:a16="http://schemas.microsoft.com/office/drawing/2014/main" id="{FB91DD7C-3761-489C-AFCF-A4DB69C1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317"/>
              <a:ext cx="61" cy="137"/>
            </a:xfrm>
            <a:custGeom>
              <a:avLst/>
              <a:gdLst>
                <a:gd name="T0" fmla="*/ 28 w 26"/>
                <a:gd name="T1" fmla="*/ 106 h 58"/>
                <a:gd name="T2" fmla="*/ 232 w 26"/>
                <a:gd name="T3" fmla="*/ 28 h 58"/>
                <a:gd name="T4" fmla="*/ 232 w 26"/>
                <a:gd name="T5" fmla="*/ 172 h 58"/>
                <a:gd name="T6" fmla="*/ 77 w 26"/>
                <a:gd name="T7" fmla="*/ 765 h 58"/>
                <a:gd name="T8" fmla="*/ 89 w 26"/>
                <a:gd name="T9" fmla="*/ 302 h 58"/>
                <a:gd name="T10" fmla="*/ 0 w 26"/>
                <a:gd name="T11" fmla="*/ 94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2" y="8"/>
                  </a:moveTo>
                  <a:cubicBezTo>
                    <a:pt x="11" y="12"/>
                    <a:pt x="12" y="3"/>
                    <a:pt x="18" y="2"/>
                  </a:cubicBezTo>
                  <a:cubicBezTo>
                    <a:pt x="26" y="0"/>
                    <a:pt x="20" y="10"/>
                    <a:pt x="18" y="13"/>
                  </a:cubicBezTo>
                  <a:cubicBezTo>
                    <a:pt x="9" y="27"/>
                    <a:pt x="10" y="42"/>
                    <a:pt x="6" y="58"/>
                  </a:cubicBezTo>
                  <a:cubicBezTo>
                    <a:pt x="3" y="47"/>
                    <a:pt x="7" y="34"/>
                    <a:pt x="7" y="23"/>
                  </a:cubicBezTo>
                  <a:cubicBezTo>
                    <a:pt x="7" y="16"/>
                    <a:pt x="3" y="13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231">
              <a:extLst>
                <a:ext uri="{FF2B5EF4-FFF2-40B4-BE49-F238E27FC236}">
                  <a16:creationId xmlns:a16="http://schemas.microsoft.com/office/drawing/2014/main" id="{1AED484F-0AAC-4F6C-948B-AB395FC0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192"/>
              <a:ext cx="12" cy="52"/>
            </a:xfrm>
            <a:custGeom>
              <a:avLst/>
              <a:gdLst>
                <a:gd name="T0" fmla="*/ 70 w 5"/>
                <a:gd name="T1" fmla="*/ 0 h 22"/>
                <a:gd name="T2" fmla="*/ 0 w 5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0"/>
                  </a:moveTo>
                  <a:cubicBezTo>
                    <a:pt x="5" y="8"/>
                    <a:pt x="3" y="18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9" name="Group 232">
            <a:extLst>
              <a:ext uri="{FF2B5EF4-FFF2-40B4-BE49-F238E27FC236}">
                <a16:creationId xmlns:a16="http://schemas.microsoft.com/office/drawing/2014/main" id="{91166B12-B02A-489C-82FD-F212281969BD}"/>
              </a:ext>
            </a:extLst>
          </p:cNvPr>
          <p:cNvGrpSpPr>
            <a:grpSpLocks/>
          </p:cNvGrpSpPr>
          <p:nvPr/>
        </p:nvGrpSpPr>
        <p:grpSpPr bwMode="auto">
          <a:xfrm>
            <a:off x="6634163" y="4184650"/>
            <a:ext cx="220662" cy="1298575"/>
            <a:chOff x="3219" y="2828"/>
            <a:chExt cx="139" cy="818"/>
          </a:xfrm>
        </p:grpSpPr>
        <p:sp>
          <p:nvSpPr>
            <p:cNvPr id="31259" name="Freeform 233">
              <a:extLst>
                <a:ext uri="{FF2B5EF4-FFF2-40B4-BE49-F238E27FC236}">
                  <a16:creationId xmlns:a16="http://schemas.microsoft.com/office/drawing/2014/main" id="{E0D60871-63D8-4B04-9539-CDB3C8DC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28"/>
              <a:ext cx="139" cy="818"/>
            </a:xfrm>
            <a:custGeom>
              <a:avLst/>
              <a:gdLst>
                <a:gd name="T0" fmla="*/ 770 w 59"/>
                <a:gd name="T1" fmla="*/ 4400 h 346"/>
                <a:gd name="T2" fmla="*/ 417 w 59"/>
                <a:gd name="T3" fmla="*/ 4360 h 346"/>
                <a:gd name="T4" fmla="*/ 405 w 59"/>
                <a:gd name="T5" fmla="*/ 4310 h 346"/>
                <a:gd name="T6" fmla="*/ 417 w 59"/>
                <a:gd name="T7" fmla="*/ 2140 h 346"/>
                <a:gd name="T8" fmla="*/ 598 w 59"/>
                <a:gd name="T9" fmla="*/ 1638 h 346"/>
                <a:gd name="T10" fmla="*/ 365 w 59"/>
                <a:gd name="T11" fmla="*/ 1017 h 346"/>
                <a:gd name="T12" fmla="*/ 365 w 59"/>
                <a:gd name="T13" fmla="*/ 582 h 346"/>
                <a:gd name="T14" fmla="*/ 365 w 59"/>
                <a:gd name="T15" fmla="*/ 582 h 346"/>
                <a:gd name="T16" fmla="*/ 521 w 59"/>
                <a:gd name="T17" fmla="*/ 303 h 346"/>
                <a:gd name="T18" fmla="*/ 683 w 59"/>
                <a:gd name="T19" fmla="*/ 50 h 346"/>
                <a:gd name="T20" fmla="*/ 655 w 59"/>
                <a:gd name="T21" fmla="*/ 12 h 346"/>
                <a:gd name="T22" fmla="*/ 598 w 59"/>
                <a:gd name="T23" fmla="*/ 40 h 346"/>
                <a:gd name="T24" fmla="*/ 483 w 59"/>
                <a:gd name="T25" fmla="*/ 251 h 346"/>
                <a:gd name="T26" fmla="*/ 356 w 59"/>
                <a:gd name="T27" fmla="*/ 397 h 346"/>
                <a:gd name="T28" fmla="*/ 327 w 59"/>
                <a:gd name="T29" fmla="*/ 291 h 346"/>
                <a:gd name="T30" fmla="*/ 299 w 59"/>
                <a:gd name="T31" fmla="*/ 241 h 346"/>
                <a:gd name="T32" fmla="*/ 290 w 59"/>
                <a:gd name="T33" fmla="*/ 196 h 346"/>
                <a:gd name="T34" fmla="*/ 290 w 59"/>
                <a:gd name="T35" fmla="*/ 184 h 346"/>
                <a:gd name="T36" fmla="*/ 250 w 59"/>
                <a:gd name="T37" fmla="*/ 144 h 346"/>
                <a:gd name="T38" fmla="*/ 212 w 59"/>
                <a:gd name="T39" fmla="*/ 184 h 346"/>
                <a:gd name="T40" fmla="*/ 233 w 59"/>
                <a:gd name="T41" fmla="*/ 279 h 346"/>
                <a:gd name="T42" fmla="*/ 250 w 59"/>
                <a:gd name="T43" fmla="*/ 303 h 346"/>
                <a:gd name="T44" fmla="*/ 271 w 59"/>
                <a:gd name="T45" fmla="*/ 447 h 346"/>
                <a:gd name="T46" fmla="*/ 262 w 59"/>
                <a:gd name="T47" fmla="*/ 619 h 346"/>
                <a:gd name="T48" fmla="*/ 262 w 59"/>
                <a:gd name="T49" fmla="*/ 631 h 346"/>
                <a:gd name="T50" fmla="*/ 262 w 59"/>
                <a:gd name="T51" fmla="*/ 631 h 346"/>
                <a:gd name="T52" fmla="*/ 262 w 59"/>
                <a:gd name="T53" fmla="*/ 967 h 346"/>
                <a:gd name="T54" fmla="*/ 0 w 59"/>
                <a:gd name="T55" fmla="*/ 1655 h 346"/>
                <a:gd name="T56" fmla="*/ 250 w 59"/>
                <a:gd name="T57" fmla="*/ 2140 h 346"/>
                <a:gd name="T58" fmla="*/ 250 w 59"/>
                <a:gd name="T59" fmla="*/ 4310 h 346"/>
                <a:gd name="T60" fmla="*/ 316 w 59"/>
                <a:gd name="T61" fmla="*/ 4466 h 346"/>
                <a:gd name="T62" fmla="*/ 770 w 59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" h="346">
                  <a:moveTo>
                    <a:pt x="59" y="333"/>
                  </a:moveTo>
                  <a:cubicBezTo>
                    <a:pt x="45" y="333"/>
                    <a:pt x="36" y="333"/>
                    <a:pt x="32" y="330"/>
                  </a:cubicBezTo>
                  <a:cubicBezTo>
                    <a:pt x="31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1"/>
                    <a:pt x="44" y="147"/>
                    <a:pt x="46" y="124"/>
                  </a:cubicBezTo>
                  <a:cubicBezTo>
                    <a:pt x="47" y="100"/>
                    <a:pt x="28" y="94"/>
                    <a:pt x="28" y="77"/>
                  </a:cubicBezTo>
                  <a:cubicBezTo>
                    <a:pt x="28" y="64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37"/>
                    <a:pt x="33" y="29"/>
                    <a:pt x="40" y="23"/>
                  </a:cubicBezTo>
                  <a:cubicBezTo>
                    <a:pt x="48" y="18"/>
                    <a:pt x="50" y="12"/>
                    <a:pt x="52" y="4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6" y="3"/>
                  </a:cubicBezTo>
                  <a:cubicBezTo>
                    <a:pt x="44" y="10"/>
                    <a:pt x="43" y="14"/>
                    <a:pt x="37" y="19"/>
                  </a:cubicBezTo>
                  <a:cubicBezTo>
                    <a:pt x="33" y="21"/>
                    <a:pt x="29" y="25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3" y="18"/>
                    <a:pt x="23" y="18"/>
                  </a:cubicBezTo>
                  <a:cubicBezTo>
                    <a:pt x="23" y="17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3"/>
                    <a:pt x="21" y="11"/>
                    <a:pt x="19" y="11"/>
                  </a:cubicBezTo>
                  <a:cubicBezTo>
                    <a:pt x="17" y="11"/>
                    <a:pt x="16" y="13"/>
                    <a:pt x="16" y="14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6"/>
                    <a:pt x="20" y="47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57"/>
                    <a:pt x="20" y="69"/>
                    <a:pt x="20" y="73"/>
                  </a:cubicBezTo>
                  <a:cubicBezTo>
                    <a:pt x="20" y="93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0" y="335"/>
                    <a:pt x="24" y="338"/>
                  </a:cubicBezTo>
                  <a:cubicBezTo>
                    <a:pt x="30" y="345"/>
                    <a:pt x="42" y="346"/>
                    <a:pt x="59" y="34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234">
              <a:extLst>
                <a:ext uri="{FF2B5EF4-FFF2-40B4-BE49-F238E27FC236}">
                  <a16:creationId xmlns:a16="http://schemas.microsoft.com/office/drawing/2014/main" id="{EB7767CE-40DB-4401-9359-E33F4F13E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28"/>
              <a:ext cx="139" cy="818"/>
            </a:xfrm>
            <a:custGeom>
              <a:avLst/>
              <a:gdLst>
                <a:gd name="T0" fmla="*/ 770 w 59"/>
                <a:gd name="T1" fmla="*/ 4400 h 346"/>
                <a:gd name="T2" fmla="*/ 417 w 59"/>
                <a:gd name="T3" fmla="*/ 4360 h 346"/>
                <a:gd name="T4" fmla="*/ 405 w 59"/>
                <a:gd name="T5" fmla="*/ 4310 h 346"/>
                <a:gd name="T6" fmla="*/ 417 w 59"/>
                <a:gd name="T7" fmla="*/ 2140 h 346"/>
                <a:gd name="T8" fmla="*/ 598 w 59"/>
                <a:gd name="T9" fmla="*/ 1638 h 346"/>
                <a:gd name="T10" fmla="*/ 365 w 59"/>
                <a:gd name="T11" fmla="*/ 1017 h 346"/>
                <a:gd name="T12" fmla="*/ 365 w 59"/>
                <a:gd name="T13" fmla="*/ 582 h 346"/>
                <a:gd name="T14" fmla="*/ 365 w 59"/>
                <a:gd name="T15" fmla="*/ 582 h 346"/>
                <a:gd name="T16" fmla="*/ 521 w 59"/>
                <a:gd name="T17" fmla="*/ 303 h 346"/>
                <a:gd name="T18" fmla="*/ 683 w 59"/>
                <a:gd name="T19" fmla="*/ 50 h 346"/>
                <a:gd name="T20" fmla="*/ 655 w 59"/>
                <a:gd name="T21" fmla="*/ 12 h 346"/>
                <a:gd name="T22" fmla="*/ 598 w 59"/>
                <a:gd name="T23" fmla="*/ 40 h 346"/>
                <a:gd name="T24" fmla="*/ 483 w 59"/>
                <a:gd name="T25" fmla="*/ 251 h 346"/>
                <a:gd name="T26" fmla="*/ 356 w 59"/>
                <a:gd name="T27" fmla="*/ 397 h 346"/>
                <a:gd name="T28" fmla="*/ 327 w 59"/>
                <a:gd name="T29" fmla="*/ 291 h 346"/>
                <a:gd name="T30" fmla="*/ 299 w 59"/>
                <a:gd name="T31" fmla="*/ 241 h 346"/>
                <a:gd name="T32" fmla="*/ 290 w 59"/>
                <a:gd name="T33" fmla="*/ 196 h 346"/>
                <a:gd name="T34" fmla="*/ 290 w 59"/>
                <a:gd name="T35" fmla="*/ 184 h 346"/>
                <a:gd name="T36" fmla="*/ 250 w 59"/>
                <a:gd name="T37" fmla="*/ 144 h 346"/>
                <a:gd name="T38" fmla="*/ 212 w 59"/>
                <a:gd name="T39" fmla="*/ 184 h 346"/>
                <a:gd name="T40" fmla="*/ 233 w 59"/>
                <a:gd name="T41" fmla="*/ 279 h 346"/>
                <a:gd name="T42" fmla="*/ 250 w 59"/>
                <a:gd name="T43" fmla="*/ 303 h 346"/>
                <a:gd name="T44" fmla="*/ 271 w 59"/>
                <a:gd name="T45" fmla="*/ 447 h 346"/>
                <a:gd name="T46" fmla="*/ 262 w 59"/>
                <a:gd name="T47" fmla="*/ 619 h 346"/>
                <a:gd name="T48" fmla="*/ 262 w 59"/>
                <a:gd name="T49" fmla="*/ 631 h 346"/>
                <a:gd name="T50" fmla="*/ 262 w 59"/>
                <a:gd name="T51" fmla="*/ 631 h 346"/>
                <a:gd name="T52" fmla="*/ 262 w 59"/>
                <a:gd name="T53" fmla="*/ 967 h 346"/>
                <a:gd name="T54" fmla="*/ 0 w 59"/>
                <a:gd name="T55" fmla="*/ 1655 h 346"/>
                <a:gd name="T56" fmla="*/ 250 w 59"/>
                <a:gd name="T57" fmla="*/ 2140 h 346"/>
                <a:gd name="T58" fmla="*/ 250 w 59"/>
                <a:gd name="T59" fmla="*/ 4310 h 346"/>
                <a:gd name="T60" fmla="*/ 316 w 59"/>
                <a:gd name="T61" fmla="*/ 4466 h 346"/>
                <a:gd name="T62" fmla="*/ 770 w 59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" h="346">
                  <a:moveTo>
                    <a:pt x="59" y="333"/>
                  </a:moveTo>
                  <a:cubicBezTo>
                    <a:pt x="45" y="333"/>
                    <a:pt x="36" y="333"/>
                    <a:pt x="32" y="330"/>
                  </a:cubicBezTo>
                  <a:cubicBezTo>
                    <a:pt x="31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1"/>
                    <a:pt x="44" y="147"/>
                    <a:pt x="46" y="124"/>
                  </a:cubicBezTo>
                  <a:cubicBezTo>
                    <a:pt x="47" y="100"/>
                    <a:pt x="28" y="94"/>
                    <a:pt x="28" y="77"/>
                  </a:cubicBezTo>
                  <a:cubicBezTo>
                    <a:pt x="28" y="64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37"/>
                    <a:pt x="33" y="29"/>
                    <a:pt x="40" y="23"/>
                  </a:cubicBezTo>
                  <a:cubicBezTo>
                    <a:pt x="48" y="18"/>
                    <a:pt x="50" y="12"/>
                    <a:pt x="52" y="4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6" y="3"/>
                  </a:cubicBezTo>
                  <a:cubicBezTo>
                    <a:pt x="44" y="10"/>
                    <a:pt x="43" y="14"/>
                    <a:pt x="37" y="19"/>
                  </a:cubicBezTo>
                  <a:cubicBezTo>
                    <a:pt x="33" y="21"/>
                    <a:pt x="29" y="25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3" y="18"/>
                    <a:pt x="23" y="18"/>
                  </a:cubicBezTo>
                  <a:cubicBezTo>
                    <a:pt x="23" y="17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3"/>
                    <a:pt x="21" y="11"/>
                    <a:pt x="19" y="11"/>
                  </a:cubicBezTo>
                  <a:cubicBezTo>
                    <a:pt x="17" y="11"/>
                    <a:pt x="16" y="13"/>
                    <a:pt x="16" y="14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6"/>
                    <a:pt x="20" y="47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57"/>
                    <a:pt x="20" y="69"/>
                    <a:pt x="20" y="73"/>
                  </a:cubicBezTo>
                  <a:cubicBezTo>
                    <a:pt x="20" y="93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0" y="335"/>
                    <a:pt x="24" y="338"/>
                  </a:cubicBezTo>
                  <a:cubicBezTo>
                    <a:pt x="30" y="345"/>
                    <a:pt x="42" y="346"/>
                    <a:pt x="59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Oval 235">
              <a:extLst>
                <a:ext uri="{FF2B5EF4-FFF2-40B4-BE49-F238E27FC236}">
                  <a16:creationId xmlns:a16="http://schemas.microsoft.com/office/drawing/2014/main" id="{47E11452-9E1B-4E4B-B139-1A2F2D1EC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081"/>
              <a:ext cx="73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2" name="Freeform 236">
              <a:extLst>
                <a:ext uri="{FF2B5EF4-FFF2-40B4-BE49-F238E27FC236}">
                  <a16:creationId xmlns:a16="http://schemas.microsoft.com/office/drawing/2014/main" id="{8899684E-794A-464F-BA17-777B9530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93"/>
              <a:ext cx="54" cy="54"/>
            </a:xfrm>
            <a:custGeom>
              <a:avLst/>
              <a:gdLst>
                <a:gd name="T0" fmla="*/ 249 w 23"/>
                <a:gd name="T1" fmla="*/ 0 h 23"/>
                <a:gd name="T2" fmla="*/ 286 w 23"/>
                <a:gd name="T3" fmla="*/ 106 h 23"/>
                <a:gd name="T4" fmla="*/ 106 w 23"/>
                <a:gd name="T5" fmla="*/ 286 h 23"/>
                <a:gd name="T6" fmla="*/ 0 w 23"/>
                <a:gd name="T7" fmla="*/ 232 h 23"/>
                <a:gd name="T8" fmla="*/ 127 w 23"/>
                <a:gd name="T9" fmla="*/ 298 h 23"/>
                <a:gd name="T10" fmla="*/ 298 w 23"/>
                <a:gd name="T11" fmla="*/ 127 h 23"/>
                <a:gd name="T12" fmla="*/ 249 w 2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1" y="2"/>
                    <a:pt x="22" y="5"/>
                    <a:pt x="22" y="8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0"/>
                    <a:pt x="0" y="18"/>
                  </a:cubicBezTo>
                  <a:cubicBezTo>
                    <a:pt x="2" y="21"/>
                    <a:pt x="6" y="23"/>
                    <a:pt x="10" y="23"/>
                  </a:cubicBezTo>
                  <a:cubicBezTo>
                    <a:pt x="17" y="23"/>
                    <a:pt x="23" y="17"/>
                    <a:pt x="23" y="10"/>
                  </a:cubicBezTo>
                  <a:cubicBezTo>
                    <a:pt x="23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237">
              <a:extLst>
                <a:ext uri="{FF2B5EF4-FFF2-40B4-BE49-F238E27FC236}">
                  <a16:creationId xmlns:a16="http://schemas.microsoft.com/office/drawing/2014/main" id="{F505F650-DDCE-4607-9B27-C0F24DCC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086"/>
              <a:ext cx="52" cy="54"/>
            </a:xfrm>
            <a:custGeom>
              <a:avLst/>
              <a:gdLst>
                <a:gd name="T0" fmla="*/ 28 w 22"/>
                <a:gd name="T1" fmla="*/ 181 h 23"/>
                <a:gd name="T2" fmla="*/ 196 w 22"/>
                <a:gd name="T3" fmla="*/ 12 h 23"/>
                <a:gd name="T4" fmla="*/ 291 w 22"/>
                <a:gd name="T5" fmla="*/ 38 h 23"/>
                <a:gd name="T6" fmla="*/ 173 w 22"/>
                <a:gd name="T7" fmla="*/ 0 h 23"/>
                <a:gd name="T8" fmla="*/ 0 w 22"/>
                <a:gd name="T9" fmla="*/ 171 h 23"/>
                <a:gd name="T10" fmla="*/ 78 w 22"/>
                <a:gd name="T11" fmla="*/ 298 h 23"/>
                <a:gd name="T12" fmla="*/ 28 w 22"/>
                <a:gd name="T13" fmla="*/ 18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2" y="7"/>
                    <a:pt x="8" y="1"/>
                    <a:pt x="15" y="1"/>
                  </a:cubicBezTo>
                  <a:cubicBezTo>
                    <a:pt x="17" y="1"/>
                    <a:pt x="20" y="2"/>
                    <a:pt x="22" y="3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3" y="21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Oval 238">
              <a:extLst>
                <a:ext uri="{FF2B5EF4-FFF2-40B4-BE49-F238E27FC236}">
                  <a16:creationId xmlns:a16="http://schemas.microsoft.com/office/drawing/2014/main" id="{858588DA-0F1F-4B53-9F29-B79CB035B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07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5" name="Oval 239">
              <a:extLst>
                <a:ext uri="{FF2B5EF4-FFF2-40B4-BE49-F238E27FC236}">
                  <a16:creationId xmlns:a16="http://schemas.microsoft.com/office/drawing/2014/main" id="{88FC1794-5E25-47B7-B863-58DD922A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3084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6" name="Oval 240">
              <a:extLst>
                <a:ext uri="{FF2B5EF4-FFF2-40B4-BE49-F238E27FC236}">
                  <a16:creationId xmlns:a16="http://schemas.microsoft.com/office/drawing/2014/main" id="{2001E2C3-F06E-47D2-92AA-2B5B33E8A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307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7" name="Freeform 241">
              <a:extLst>
                <a:ext uri="{FF2B5EF4-FFF2-40B4-BE49-F238E27FC236}">
                  <a16:creationId xmlns:a16="http://schemas.microsoft.com/office/drawing/2014/main" id="{FB0D3804-12F8-4003-8118-250953CF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140"/>
              <a:ext cx="73" cy="140"/>
            </a:xfrm>
            <a:custGeom>
              <a:avLst/>
              <a:gdLst>
                <a:gd name="T0" fmla="*/ 78 w 31"/>
                <a:gd name="T1" fmla="*/ 107 h 59"/>
                <a:gd name="T2" fmla="*/ 299 w 31"/>
                <a:gd name="T3" fmla="*/ 50 h 59"/>
                <a:gd name="T4" fmla="*/ 377 w 31"/>
                <a:gd name="T5" fmla="*/ 28 h 59"/>
                <a:gd name="T6" fmla="*/ 327 w 31"/>
                <a:gd name="T7" fmla="*/ 135 h 59"/>
                <a:gd name="T8" fmla="*/ 221 w 31"/>
                <a:gd name="T9" fmla="*/ 332 h 59"/>
                <a:gd name="T10" fmla="*/ 172 w 31"/>
                <a:gd name="T11" fmla="*/ 788 h 59"/>
                <a:gd name="T12" fmla="*/ 155 w 31"/>
                <a:gd name="T13" fmla="*/ 282 h 59"/>
                <a:gd name="T14" fmla="*/ 89 w 31"/>
                <a:gd name="T15" fmla="*/ 176 h 59"/>
                <a:gd name="T16" fmla="*/ 38 w 31"/>
                <a:gd name="T17" fmla="*/ 6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9">
                  <a:moveTo>
                    <a:pt x="6" y="8"/>
                  </a:moveTo>
                  <a:cubicBezTo>
                    <a:pt x="12" y="11"/>
                    <a:pt x="18" y="8"/>
                    <a:pt x="23" y="4"/>
                  </a:cubicBezTo>
                  <a:cubicBezTo>
                    <a:pt x="25" y="3"/>
                    <a:pt x="27" y="0"/>
                    <a:pt x="29" y="2"/>
                  </a:cubicBezTo>
                  <a:cubicBezTo>
                    <a:pt x="31" y="4"/>
                    <a:pt x="26" y="8"/>
                    <a:pt x="25" y="10"/>
                  </a:cubicBezTo>
                  <a:cubicBezTo>
                    <a:pt x="21" y="14"/>
                    <a:pt x="18" y="18"/>
                    <a:pt x="17" y="25"/>
                  </a:cubicBezTo>
                  <a:cubicBezTo>
                    <a:pt x="14" y="35"/>
                    <a:pt x="15" y="48"/>
                    <a:pt x="13" y="59"/>
                  </a:cubicBezTo>
                  <a:cubicBezTo>
                    <a:pt x="13" y="46"/>
                    <a:pt x="12" y="33"/>
                    <a:pt x="12" y="21"/>
                  </a:cubicBezTo>
                  <a:cubicBezTo>
                    <a:pt x="11" y="16"/>
                    <a:pt x="11" y="16"/>
                    <a:pt x="7" y="13"/>
                  </a:cubicBezTo>
                  <a:cubicBezTo>
                    <a:pt x="5" y="11"/>
                    <a:pt x="0" y="8"/>
                    <a:pt x="3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242">
              <a:extLst>
                <a:ext uri="{FF2B5EF4-FFF2-40B4-BE49-F238E27FC236}">
                  <a16:creationId xmlns:a16="http://schemas.microsoft.com/office/drawing/2014/main" id="{DE1E897E-0C28-4D0F-AC40-40ECBC9D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022"/>
              <a:ext cx="31" cy="47"/>
            </a:xfrm>
            <a:custGeom>
              <a:avLst/>
              <a:gdLst>
                <a:gd name="T0" fmla="*/ 176 w 13"/>
                <a:gd name="T1" fmla="*/ 0 h 20"/>
                <a:gd name="T2" fmla="*/ 0 w 13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12" y="5"/>
                    <a:pt x="4" y="15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0" name="Group 243">
            <a:extLst>
              <a:ext uri="{FF2B5EF4-FFF2-40B4-BE49-F238E27FC236}">
                <a16:creationId xmlns:a16="http://schemas.microsoft.com/office/drawing/2014/main" id="{76E876BF-86F3-45B2-A467-879B0182918A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1600200"/>
            <a:ext cx="2479675" cy="3852863"/>
            <a:chOff x="146" y="1200"/>
            <a:chExt cx="1562" cy="2427"/>
          </a:xfrm>
        </p:grpSpPr>
        <p:grpSp>
          <p:nvGrpSpPr>
            <p:cNvPr id="30756" name="Group 244">
              <a:extLst>
                <a:ext uri="{FF2B5EF4-FFF2-40B4-BE49-F238E27FC236}">
                  <a16:creationId xmlns:a16="http://schemas.microsoft.com/office/drawing/2014/main" id="{EF1AF07B-AA9D-4FD6-ABFE-68CE64F9E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" y="1200"/>
              <a:ext cx="1526" cy="1604"/>
              <a:chOff x="182" y="1200"/>
              <a:chExt cx="1526" cy="1604"/>
            </a:xfrm>
          </p:grpSpPr>
          <p:sp>
            <p:nvSpPr>
              <p:cNvPr id="31059" name="Freeform 245">
                <a:extLst>
                  <a:ext uri="{FF2B5EF4-FFF2-40B4-BE49-F238E27FC236}">
                    <a16:creationId xmlns:a16="http://schemas.microsoft.com/office/drawing/2014/main" id="{4CF0AFA5-F6BD-48EB-A162-D846C7801E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759"/>
                <a:ext cx="97" cy="36"/>
              </a:xfrm>
              <a:custGeom>
                <a:avLst/>
                <a:gdLst>
                  <a:gd name="T0" fmla="*/ 118 w 41"/>
                  <a:gd name="T1" fmla="*/ 0 h 15"/>
                  <a:gd name="T2" fmla="*/ 12 w 41"/>
                  <a:gd name="T3" fmla="*/ 110 h 15"/>
                  <a:gd name="T4" fmla="*/ 0 w 41"/>
                  <a:gd name="T5" fmla="*/ 127 h 15"/>
                  <a:gd name="T6" fmla="*/ 0 w 41"/>
                  <a:gd name="T7" fmla="*/ 178 h 15"/>
                  <a:gd name="T8" fmla="*/ 95 w 41"/>
                  <a:gd name="T9" fmla="*/ 178 h 15"/>
                  <a:gd name="T10" fmla="*/ 251 w 41"/>
                  <a:gd name="T11" fmla="*/ 0 h 15"/>
                  <a:gd name="T12" fmla="*/ 135 w 41"/>
                  <a:gd name="T13" fmla="*/ 0 h 15"/>
                  <a:gd name="T14" fmla="*/ 118 w 41"/>
                  <a:gd name="T15" fmla="*/ 0 h 15"/>
                  <a:gd name="T16" fmla="*/ 426 w 41"/>
                  <a:gd name="T17" fmla="*/ 12 h 15"/>
                  <a:gd name="T18" fmla="*/ 331 w 41"/>
                  <a:gd name="T19" fmla="*/ 12 h 15"/>
                  <a:gd name="T20" fmla="*/ 504 w 41"/>
                  <a:gd name="T21" fmla="*/ 197 h 15"/>
                  <a:gd name="T22" fmla="*/ 532 w 41"/>
                  <a:gd name="T23" fmla="*/ 98 h 15"/>
                  <a:gd name="T24" fmla="*/ 426 w 41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5">
                    <a:moveTo>
                      <a:pt x="9" y="0"/>
                    </a:moveTo>
                    <a:cubicBezTo>
                      <a:pt x="6" y="3"/>
                      <a:pt x="3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1" y="14"/>
                      <a:pt x="4" y="14"/>
                      <a:pt x="7" y="13"/>
                    </a:cubicBezTo>
                    <a:cubicBezTo>
                      <a:pt x="12" y="11"/>
                      <a:pt x="14" y="3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32" y="1"/>
                    </a:moveTo>
                    <a:cubicBezTo>
                      <a:pt x="31" y="1"/>
                      <a:pt x="28" y="1"/>
                      <a:pt x="25" y="1"/>
                    </a:cubicBezTo>
                    <a:cubicBezTo>
                      <a:pt x="30" y="4"/>
                      <a:pt x="32" y="15"/>
                      <a:pt x="38" y="14"/>
                    </a:cubicBezTo>
                    <a:cubicBezTo>
                      <a:pt x="41" y="13"/>
                      <a:pt x="41" y="10"/>
                      <a:pt x="40" y="7"/>
                    </a:cubicBezTo>
                    <a:cubicBezTo>
                      <a:pt x="38" y="5"/>
                      <a:pt x="37" y="3"/>
                      <a:pt x="32" y="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246">
                <a:extLst>
                  <a:ext uri="{FF2B5EF4-FFF2-40B4-BE49-F238E27FC236}">
                    <a16:creationId xmlns:a16="http://schemas.microsoft.com/office/drawing/2014/main" id="{D459715D-9D0A-4547-A501-8F98FBFCD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121"/>
                <a:ext cx="130" cy="676"/>
              </a:xfrm>
              <a:custGeom>
                <a:avLst/>
                <a:gdLst>
                  <a:gd name="T0" fmla="*/ 447 w 55"/>
                  <a:gd name="T1" fmla="*/ 2364 h 286"/>
                  <a:gd name="T2" fmla="*/ 487 w 55"/>
                  <a:gd name="T3" fmla="*/ 1811 h 286"/>
                  <a:gd name="T4" fmla="*/ 688 w 55"/>
                  <a:gd name="T5" fmla="*/ 1229 h 286"/>
                  <a:gd name="T6" fmla="*/ 487 w 55"/>
                  <a:gd name="T7" fmla="*/ 860 h 286"/>
                  <a:gd name="T8" fmla="*/ 463 w 55"/>
                  <a:gd name="T9" fmla="*/ 409 h 286"/>
                  <a:gd name="T10" fmla="*/ 385 w 55"/>
                  <a:gd name="T11" fmla="*/ 329 h 286"/>
                  <a:gd name="T12" fmla="*/ 262 w 55"/>
                  <a:gd name="T13" fmla="*/ 95 h 286"/>
                  <a:gd name="T14" fmla="*/ 95 w 55"/>
                  <a:gd name="T15" fmla="*/ 28 h 286"/>
                  <a:gd name="T16" fmla="*/ 319 w 55"/>
                  <a:gd name="T17" fmla="*/ 303 h 286"/>
                  <a:gd name="T18" fmla="*/ 196 w 55"/>
                  <a:gd name="T19" fmla="*/ 844 h 286"/>
                  <a:gd name="T20" fmla="*/ 106 w 55"/>
                  <a:gd name="T21" fmla="*/ 1269 h 286"/>
                  <a:gd name="T22" fmla="*/ 357 w 55"/>
                  <a:gd name="T23" fmla="*/ 2007 h 286"/>
                  <a:gd name="T24" fmla="*/ 329 w 55"/>
                  <a:gd name="T25" fmla="*/ 3392 h 286"/>
                  <a:gd name="T26" fmla="*/ 135 w 55"/>
                  <a:gd name="T27" fmla="*/ 3671 h 286"/>
                  <a:gd name="T28" fmla="*/ 213 w 55"/>
                  <a:gd name="T29" fmla="*/ 3737 h 286"/>
                  <a:gd name="T30" fmla="*/ 409 w 55"/>
                  <a:gd name="T31" fmla="*/ 3564 h 286"/>
                  <a:gd name="T32" fmla="*/ 619 w 55"/>
                  <a:gd name="T33" fmla="*/ 3749 h 286"/>
                  <a:gd name="T34" fmla="*/ 541 w 55"/>
                  <a:gd name="T35" fmla="*/ 3515 h 286"/>
                  <a:gd name="T36" fmla="*/ 447 w 55"/>
                  <a:gd name="T37" fmla="*/ 2364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286">
                    <a:moveTo>
                      <a:pt x="34" y="179"/>
                    </a:moveTo>
                    <a:cubicBezTo>
                      <a:pt x="34" y="179"/>
                      <a:pt x="34" y="158"/>
                      <a:pt x="37" y="137"/>
                    </a:cubicBezTo>
                    <a:cubicBezTo>
                      <a:pt x="40" y="116"/>
                      <a:pt x="52" y="108"/>
                      <a:pt x="52" y="93"/>
                    </a:cubicBezTo>
                    <a:cubicBezTo>
                      <a:pt x="53" y="78"/>
                      <a:pt x="41" y="73"/>
                      <a:pt x="37" y="65"/>
                    </a:cubicBezTo>
                    <a:cubicBezTo>
                      <a:pt x="34" y="59"/>
                      <a:pt x="34" y="42"/>
                      <a:pt x="35" y="31"/>
                    </a:cubicBezTo>
                    <a:cubicBezTo>
                      <a:pt x="32" y="29"/>
                      <a:pt x="30" y="27"/>
                      <a:pt x="29" y="25"/>
                    </a:cubicBezTo>
                    <a:cubicBezTo>
                      <a:pt x="24" y="19"/>
                      <a:pt x="22" y="13"/>
                      <a:pt x="20" y="7"/>
                    </a:cubicBezTo>
                    <a:cubicBezTo>
                      <a:pt x="15" y="5"/>
                      <a:pt x="12" y="0"/>
                      <a:pt x="7" y="2"/>
                    </a:cubicBezTo>
                    <a:cubicBezTo>
                      <a:pt x="0" y="4"/>
                      <a:pt x="21" y="12"/>
                      <a:pt x="24" y="23"/>
                    </a:cubicBezTo>
                    <a:cubicBezTo>
                      <a:pt x="25" y="37"/>
                      <a:pt x="21" y="55"/>
                      <a:pt x="15" y="64"/>
                    </a:cubicBezTo>
                    <a:cubicBezTo>
                      <a:pt x="10" y="73"/>
                      <a:pt x="8" y="79"/>
                      <a:pt x="8" y="96"/>
                    </a:cubicBezTo>
                    <a:cubicBezTo>
                      <a:pt x="7" y="112"/>
                      <a:pt x="26" y="126"/>
                      <a:pt x="27" y="152"/>
                    </a:cubicBezTo>
                    <a:cubicBezTo>
                      <a:pt x="27" y="178"/>
                      <a:pt x="26" y="248"/>
                      <a:pt x="25" y="257"/>
                    </a:cubicBezTo>
                    <a:cubicBezTo>
                      <a:pt x="23" y="263"/>
                      <a:pt x="15" y="274"/>
                      <a:pt x="10" y="278"/>
                    </a:cubicBezTo>
                    <a:cubicBezTo>
                      <a:pt x="5" y="281"/>
                      <a:pt x="10" y="286"/>
                      <a:pt x="16" y="283"/>
                    </a:cubicBezTo>
                    <a:cubicBezTo>
                      <a:pt x="22" y="280"/>
                      <a:pt x="24" y="269"/>
                      <a:pt x="31" y="270"/>
                    </a:cubicBezTo>
                    <a:cubicBezTo>
                      <a:pt x="39" y="270"/>
                      <a:pt x="40" y="286"/>
                      <a:pt x="47" y="284"/>
                    </a:cubicBezTo>
                    <a:cubicBezTo>
                      <a:pt x="55" y="282"/>
                      <a:pt x="44" y="270"/>
                      <a:pt x="41" y="266"/>
                    </a:cubicBezTo>
                    <a:cubicBezTo>
                      <a:pt x="37" y="263"/>
                      <a:pt x="34" y="192"/>
                      <a:pt x="34" y="179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247">
                <a:extLst>
                  <a:ext uri="{FF2B5EF4-FFF2-40B4-BE49-F238E27FC236}">
                    <a16:creationId xmlns:a16="http://schemas.microsoft.com/office/drawing/2014/main" id="{B704AC87-2BAD-47EA-8897-C899AF5C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114"/>
                <a:ext cx="24" cy="14"/>
              </a:xfrm>
              <a:custGeom>
                <a:avLst/>
                <a:gdLst>
                  <a:gd name="T0" fmla="*/ 98 w 10"/>
                  <a:gd name="T1" fmla="*/ 12 h 6"/>
                  <a:gd name="T2" fmla="*/ 0 w 10"/>
                  <a:gd name="T3" fmla="*/ 77 h 6"/>
                  <a:gd name="T4" fmla="*/ 110 w 10"/>
                  <a:gd name="T5" fmla="*/ 49 h 6"/>
                  <a:gd name="T6" fmla="*/ 98 w 10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1"/>
                    </a:moveTo>
                    <a:cubicBezTo>
                      <a:pt x="3" y="0"/>
                      <a:pt x="2" y="4"/>
                      <a:pt x="0" y="6"/>
                    </a:cubicBezTo>
                    <a:cubicBezTo>
                      <a:pt x="3" y="5"/>
                      <a:pt x="5" y="4"/>
                      <a:pt x="8" y="4"/>
                    </a:cubicBezTo>
                    <a:cubicBezTo>
                      <a:pt x="9" y="2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248">
                <a:extLst>
                  <a:ext uri="{FF2B5EF4-FFF2-40B4-BE49-F238E27FC236}">
                    <a16:creationId xmlns:a16="http://schemas.microsoft.com/office/drawing/2014/main" id="{AC6B8D7C-9982-4895-BFF2-1EE48145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00"/>
                <a:ext cx="40" cy="40"/>
              </a:xfrm>
              <a:custGeom>
                <a:avLst/>
                <a:gdLst>
                  <a:gd name="T0" fmla="*/ 115 w 17"/>
                  <a:gd name="T1" fmla="*/ 221 h 17"/>
                  <a:gd name="T2" fmla="*/ 221 w 17"/>
                  <a:gd name="T3" fmla="*/ 172 h 17"/>
                  <a:gd name="T4" fmla="*/ 115 w 17"/>
                  <a:gd name="T5" fmla="*/ 38 h 17"/>
                  <a:gd name="T6" fmla="*/ 49 w 17"/>
                  <a:gd name="T7" fmla="*/ 89 h 17"/>
                  <a:gd name="T8" fmla="*/ 115 w 17"/>
                  <a:gd name="T9" fmla="*/ 22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2" y="16"/>
                      <a:pt x="14" y="14"/>
                      <a:pt x="17" y="13"/>
                    </a:cubicBezTo>
                    <a:cubicBezTo>
                      <a:pt x="14" y="12"/>
                      <a:pt x="11" y="6"/>
                      <a:pt x="9" y="3"/>
                    </a:cubicBezTo>
                    <a:cubicBezTo>
                      <a:pt x="6" y="0"/>
                      <a:pt x="0" y="3"/>
                      <a:pt x="4" y="7"/>
                    </a:cubicBezTo>
                    <a:cubicBezTo>
                      <a:pt x="6" y="10"/>
                      <a:pt x="8" y="13"/>
                      <a:pt x="9" y="1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Freeform 249">
                <a:extLst>
                  <a:ext uri="{FF2B5EF4-FFF2-40B4-BE49-F238E27FC236}">
                    <a16:creationId xmlns:a16="http://schemas.microsoft.com/office/drawing/2014/main" id="{2FD2055E-4F1F-4A9D-A37A-873A96E20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2107"/>
                <a:ext cx="38" cy="17"/>
              </a:xfrm>
              <a:custGeom>
                <a:avLst/>
                <a:gdLst>
                  <a:gd name="T0" fmla="*/ 147 w 16"/>
                  <a:gd name="T1" fmla="*/ 0 h 7"/>
                  <a:gd name="T2" fmla="*/ 0 w 16"/>
                  <a:gd name="T3" fmla="*/ 87 h 7"/>
                  <a:gd name="T4" fmla="*/ 119 w 16"/>
                  <a:gd name="T5" fmla="*/ 100 h 7"/>
                  <a:gd name="T6" fmla="*/ 147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1" y="0"/>
                    </a:moveTo>
                    <a:cubicBezTo>
                      <a:pt x="6" y="0"/>
                      <a:pt x="3" y="3"/>
                      <a:pt x="0" y="6"/>
                    </a:cubicBezTo>
                    <a:cubicBezTo>
                      <a:pt x="3" y="6"/>
                      <a:pt x="6" y="7"/>
                      <a:pt x="9" y="7"/>
                    </a:cubicBezTo>
                    <a:cubicBezTo>
                      <a:pt x="13" y="4"/>
                      <a:pt x="16" y="1"/>
                      <a:pt x="11" y="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250">
                <a:extLst>
                  <a:ext uri="{FF2B5EF4-FFF2-40B4-BE49-F238E27FC236}">
                    <a16:creationId xmlns:a16="http://schemas.microsoft.com/office/drawing/2014/main" id="{BEE2B2C8-A5A7-4A2F-9174-EE44BB233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133"/>
                <a:ext cx="108" cy="610"/>
              </a:xfrm>
              <a:custGeom>
                <a:avLst/>
                <a:gdLst>
                  <a:gd name="T0" fmla="*/ 364 w 46"/>
                  <a:gd name="T1" fmla="*/ 279 h 258"/>
                  <a:gd name="T2" fmla="*/ 470 w 46"/>
                  <a:gd name="T3" fmla="*/ 66 h 258"/>
                  <a:gd name="T4" fmla="*/ 507 w 46"/>
                  <a:gd name="T5" fmla="*/ 28 h 258"/>
                  <a:gd name="T6" fmla="*/ 181 w 46"/>
                  <a:gd name="T7" fmla="*/ 118 h 258"/>
                  <a:gd name="T8" fmla="*/ 221 w 46"/>
                  <a:gd name="T9" fmla="*/ 241 h 258"/>
                  <a:gd name="T10" fmla="*/ 106 w 46"/>
                  <a:gd name="T11" fmla="*/ 778 h 258"/>
                  <a:gd name="T12" fmla="*/ 12 w 46"/>
                  <a:gd name="T13" fmla="*/ 1201 h 258"/>
                  <a:gd name="T14" fmla="*/ 258 w 46"/>
                  <a:gd name="T15" fmla="*/ 1946 h 258"/>
                  <a:gd name="T16" fmla="*/ 249 w 46"/>
                  <a:gd name="T17" fmla="*/ 3069 h 258"/>
                  <a:gd name="T18" fmla="*/ 232 w 46"/>
                  <a:gd name="T19" fmla="*/ 3343 h 258"/>
                  <a:gd name="T20" fmla="*/ 286 w 46"/>
                  <a:gd name="T21" fmla="*/ 3400 h 258"/>
                  <a:gd name="T22" fmla="*/ 425 w 46"/>
                  <a:gd name="T23" fmla="*/ 3409 h 258"/>
                  <a:gd name="T24" fmla="*/ 347 w 46"/>
                  <a:gd name="T25" fmla="*/ 2298 h 258"/>
                  <a:gd name="T26" fmla="*/ 385 w 46"/>
                  <a:gd name="T27" fmla="*/ 1745 h 258"/>
                  <a:gd name="T28" fmla="*/ 585 w 46"/>
                  <a:gd name="T29" fmla="*/ 1163 h 258"/>
                  <a:gd name="T30" fmla="*/ 385 w 46"/>
                  <a:gd name="T31" fmla="*/ 794 h 258"/>
                  <a:gd name="T32" fmla="*/ 364 w 46"/>
                  <a:gd name="T33" fmla="*/ 279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58">
                    <a:moveTo>
                      <a:pt x="28" y="21"/>
                    </a:moveTo>
                    <a:cubicBezTo>
                      <a:pt x="27" y="13"/>
                      <a:pt x="31" y="13"/>
                      <a:pt x="36" y="5"/>
                    </a:cubicBezTo>
                    <a:cubicBezTo>
                      <a:pt x="37" y="4"/>
                      <a:pt x="38" y="3"/>
                      <a:pt x="39" y="2"/>
                    </a:cubicBezTo>
                    <a:cubicBezTo>
                      <a:pt x="25" y="0"/>
                      <a:pt x="20" y="5"/>
                      <a:pt x="14" y="9"/>
                    </a:cubicBezTo>
                    <a:cubicBezTo>
                      <a:pt x="15" y="11"/>
                      <a:pt x="16" y="15"/>
                      <a:pt x="17" y="18"/>
                    </a:cubicBezTo>
                    <a:cubicBezTo>
                      <a:pt x="18" y="32"/>
                      <a:pt x="14" y="50"/>
                      <a:pt x="8" y="59"/>
                    </a:cubicBezTo>
                    <a:cubicBezTo>
                      <a:pt x="3" y="68"/>
                      <a:pt x="1" y="74"/>
                      <a:pt x="1" y="91"/>
                    </a:cubicBezTo>
                    <a:cubicBezTo>
                      <a:pt x="0" y="107"/>
                      <a:pt x="19" y="121"/>
                      <a:pt x="20" y="147"/>
                    </a:cubicBezTo>
                    <a:cubicBezTo>
                      <a:pt x="20" y="166"/>
                      <a:pt x="19" y="207"/>
                      <a:pt x="19" y="232"/>
                    </a:cubicBezTo>
                    <a:cubicBezTo>
                      <a:pt x="22" y="239"/>
                      <a:pt x="22" y="247"/>
                      <a:pt x="18" y="253"/>
                    </a:cubicBezTo>
                    <a:cubicBezTo>
                      <a:pt x="18" y="255"/>
                      <a:pt x="20" y="257"/>
                      <a:pt x="22" y="257"/>
                    </a:cubicBezTo>
                    <a:cubicBezTo>
                      <a:pt x="26" y="257"/>
                      <a:pt x="30" y="258"/>
                      <a:pt x="33" y="258"/>
                    </a:cubicBezTo>
                    <a:cubicBezTo>
                      <a:pt x="30" y="243"/>
                      <a:pt x="27" y="185"/>
                      <a:pt x="27" y="174"/>
                    </a:cubicBezTo>
                    <a:cubicBezTo>
                      <a:pt x="27" y="174"/>
                      <a:pt x="27" y="153"/>
                      <a:pt x="30" y="132"/>
                    </a:cubicBezTo>
                    <a:cubicBezTo>
                      <a:pt x="33" y="111"/>
                      <a:pt x="45" y="103"/>
                      <a:pt x="45" y="88"/>
                    </a:cubicBezTo>
                    <a:cubicBezTo>
                      <a:pt x="46" y="73"/>
                      <a:pt x="34" y="68"/>
                      <a:pt x="30" y="60"/>
                    </a:cubicBezTo>
                    <a:cubicBezTo>
                      <a:pt x="27" y="53"/>
                      <a:pt x="28" y="32"/>
                      <a:pt x="28" y="2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251">
                <a:extLst>
                  <a:ext uri="{FF2B5EF4-FFF2-40B4-BE49-F238E27FC236}">
                    <a16:creationId xmlns:a16="http://schemas.microsoft.com/office/drawing/2014/main" id="{D20C7155-B572-4F10-9A08-74D3767E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102"/>
                <a:ext cx="121" cy="693"/>
              </a:xfrm>
              <a:custGeom>
                <a:avLst/>
                <a:gdLst>
                  <a:gd name="T0" fmla="*/ 349 w 51"/>
                  <a:gd name="T1" fmla="*/ 3491 h 293"/>
                  <a:gd name="T2" fmla="*/ 399 w 51"/>
                  <a:gd name="T3" fmla="*/ 1762 h 293"/>
                  <a:gd name="T4" fmla="*/ 603 w 51"/>
                  <a:gd name="T5" fmla="*/ 1180 h 293"/>
                  <a:gd name="T6" fmla="*/ 399 w 51"/>
                  <a:gd name="T7" fmla="*/ 807 h 293"/>
                  <a:gd name="T8" fmla="*/ 372 w 51"/>
                  <a:gd name="T9" fmla="*/ 447 h 293"/>
                  <a:gd name="T10" fmla="*/ 508 w 51"/>
                  <a:gd name="T11" fmla="*/ 184 h 293"/>
                  <a:gd name="T12" fmla="*/ 508 w 51"/>
                  <a:gd name="T13" fmla="*/ 50 h 293"/>
                  <a:gd name="T14" fmla="*/ 361 w 51"/>
                  <a:gd name="T15" fmla="*/ 106 h 293"/>
                  <a:gd name="T16" fmla="*/ 242 w 51"/>
                  <a:gd name="T17" fmla="*/ 78 h 293"/>
                  <a:gd name="T18" fmla="*/ 66 w 51"/>
                  <a:gd name="T19" fmla="*/ 12 h 293"/>
                  <a:gd name="T20" fmla="*/ 95 w 51"/>
                  <a:gd name="T21" fmla="*/ 118 h 293"/>
                  <a:gd name="T22" fmla="*/ 225 w 51"/>
                  <a:gd name="T23" fmla="*/ 409 h 293"/>
                  <a:gd name="T24" fmla="*/ 157 w 51"/>
                  <a:gd name="T25" fmla="*/ 823 h 293"/>
                  <a:gd name="T26" fmla="*/ 12 w 51"/>
                  <a:gd name="T27" fmla="*/ 1220 h 293"/>
                  <a:gd name="T28" fmla="*/ 266 w 51"/>
                  <a:gd name="T29" fmla="*/ 1783 h 293"/>
                  <a:gd name="T30" fmla="*/ 242 w 51"/>
                  <a:gd name="T31" fmla="*/ 3508 h 293"/>
                  <a:gd name="T32" fmla="*/ 135 w 51"/>
                  <a:gd name="T33" fmla="*/ 3704 h 293"/>
                  <a:gd name="T34" fmla="*/ 135 w 51"/>
                  <a:gd name="T35" fmla="*/ 3848 h 293"/>
                  <a:gd name="T36" fmla="*/ 242 w 51"/>
                  <a:gd name="T37" fmla="*/ 3758 h 293"/>
                  <a:gd name="T38" fmla="*/ 332 w 51"/>
                  <a:gd name="T39" fmla="*/ 3865 h 293"/>
                  <a:gd name="T40" fmla="*/ 418 w 51"/>
                  <a:gd name="T41" fmla="*/ 3758 h 293"/>
                  <a:gd name="T42" fmla="*/ 603 w 51"/>
                  <a:gd name="T43" fmla="*/ 3865 h 293"/>
                  <a:gd name="T44" fmla="*/ 524 w 51"/>
                  <a:gd name="T45" fmla="*/ 3720 h 293"/>
                  <a:gd name="T46" fmla="*/ 349 w 51"/>
                  <a:gd name="T47" fmla="*/ 3491 h 29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1" h="293">
                    <a:moveTo>
                      <a:pt x="26" y="264"/>
                    </a:moveTo>
                    <a:cubicBezTo>
                      <a:pt x="26" y="264"/>
                      <a:pt x="27" y="154"/>
                      <a:pt x="30" y="133"/>
                    </a:cubicBezTo>
                    <a:cubicBezTo>
                      <a:pt x="33" y="112"/>
                      <a:pt x="45" y="104"/>
                      <a:pt x="45" y="89"/>
                    </a:cubicBezTo>
                    <a:cubicBezTo>
                      <a:pt x="46" y="74"/>
                      <a:pt x="34" y="69"/>
                      <a:pt x="30" y="61"/>
                    </a:cubicBezTo>
                    <a:cubicBezTo>
                      <a:pt x="27" y="54"/>
                      <a:pt x="28" y="45"/>
                      <a:pt x="28" y="34"/>
                    </a:cubicBezTo>
                    <a:cubicBezTo>
                      <a:pt x="29" y="17"/>
                      <a:pt x="34" y="17"/>
                      <a:pt x="38" y="14"/>
                    </a:cubicBezTo>
                    <a:cubicBezTo>
                      <a:pt x="42" y="11"/>
                      <a:pt x="43" y="5"/>
                      <a:pt x="38" y="4"/>
                    </a:cubicBezTo>
                    <a:cubicBezTo>
                      <a:pt x="34" y="3"/>
                      <a:pt x="30" y="7"/>
                      <a:pt x="27" y="8"/>
                    </a:cubicBezTo>
                    <a:cubicBezTo>
                      <a:pt x="24" y="10"/>
                      <a:pt x="21" y="9"/>
                      <a:pt x="18" y="6"/>
                    </a:cubicBezTo>
                    <a:cubicBezTo>
                      <a:pt x="14" y="2"/>
                      <a:pt x="8" y="0"/>
                      <a:pt x="5" y="1"/>
                    </a:cubicBezTo>
                    <a:cubicBezTo>
                      <a:pt x="1" y="1"/>
                      <a:pt x="4" y="5"/>
                      <a:pt x="7" y="9"/>
                    </a:cubicBezTo>
                    <a:cubicBezTo>
                      <a:pt x="12" y="14"/>
                      <a:pt x="16" y="23"/>
                      <a:pt x="17" y="31"/>
                    </a:cubicBezTo>
                    <a:cubicBezTo>
                      <a:pt x="18" y="45"/>
                      <a:pt x="17" y="53"/>
                      <a:pt x="12" y="62"/>
                    </a:cubicBezTo>
                    <a:cubicBezTo>
                      <a:pt x="6" y="71"/>
                      <a:pt x="1" y="75"/>
                      <a:pt x="1" y="92"/>
                    </a:cubicBezTo>
                    <a:cubicBezTo>
                      <a:pt x="0" y="108"/>
                      <a:pt x="19" y="109"/>
                      <a:pt x="20" y="135"/>
                    </a:cubicBezTo>
                    <a:cubicBezTo>
                      <a:pt x="20" y="161"/>
                      <a:pt x="19" y="256"/>
                      <a:pt x="18" y="265"/>
                    </a:cubicBezTo>
                    <a:cubicBezTo>
                      <a:pt x="17" y="274"/>
                      <a:pt x="12" y="274"/>
                      <a:pt x="10" y="280"/>
                    </a:cubicBezTo>
                    <a:cubicBezTo>
                      <a:pt x="4" y="290"/>
                      <a:pt x="6" y="292"/>
                      <a:pt x="10" y="291"/>
                    </a:cubicBezTo>
                    <a:cubicBezTo>
                      <a:pt x="14" y="290"/>
                      <a:pt x="11" y="281"/>
                      <a:pt x="18" y="284"/>
                    </a:cubicBezTo>
                    <a:cubicBezTo>
                      <a:pt x="24" y="287"/>
                      <a:pt x="22" y="292"/>
                      <a:pt x="25" y="292"/>
                    </a:cubicBezTo>
                    <a:cubicBezTo>
                      <a:pt x="28" y="292"/>
                      <a:pt x="29" y="289"/>
                      <a:pt x="31" y="284"/>
                    </a:cubicBezTo>
                    <a:cubicBezTo>
                      <a:pt x="33" y="279"/>
                      <a:pt x="40" y="293"/>
                      <a:pt x="45" y="292"/>
                    </a:cubicBezTo>
                    <a:cubicBezTo>
                      <a:pt x="51" y="291"/>
                      <a:pt x="43" y="285"/>
                      <a:pt x="39" y="281"/>
                    </a:cubicBezTo>
                    <a:cubicBezTo>
                      <a:pt x="35" y="276"/>
                      <a:pt x="25" y="272"/>
                      <a:pt x="26" y="26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252">
                <a:extLst>
                  <a:ext uri="{FF2B5EF4-FFF2-40B4-BE49-F238E27FC236}">
                    <a16:creationId xmlns:a16="http://schemas.microsoft.com/office/drawing/2014/main" id="{8277251F-0BA4-4D4B-B52A-9BEFAC7A0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107"/>
                <a:ext cx="116" cy="685"/>
              </a:xfrm>
              <a:custGeom>
                <a:avLst/>
                <a:gdLst>
                  <a:gd name="T0" fmla="*/ 348 w 49"/>
                  <a:gd name="T1" fmla="*/ 3782 h 290"/>
                  <a:gd name="T2" fmla="*/ 410 w 49"/>
                  <a:gd name="T3" fmla="*/ 3716 h 290"/>
                  <a:gd name="T4" fmla="*/ 582 w 49"/>
                  <a:gd name="T5" fmla="*/ 3810 h 290"/>
                  <a:gd name="T6" fmla="*/ 516 w 49"/>
                  <a:gd name="T7" fmla="*/ 3678 h 290"/>
                  <a:gd name="T8" fmla="*/ 348 w 49"/>
                  <a:gd name="T9" fmla="*/ 3453 h 290"/>
                  <a:gd name="T10" fmla="*/ 398 w 49"/>
                  <a:gd name="T11" fmla="*/ 1724 h 290"/>
                  <a:gd name="T12" fmla="*/ 599 w 49"/>
                  <a:gd name="T13" fmla="*/ 1150 h 290"/>
                  <a:gd name="T14" fmla="*/ 398 w 49"/>
                  <a:gd name="T15" fmla="*/ 775 h 290"/>
                  <a:gd name="T16" fmla="*/ 369 w 49"/>
                  <a:gd name="T17" fmla="*/ 425 h 290"/>
                  <a:gd name="T18" fmla="*/ 447 w 49"/>
                  <a:gd name="T19" fmla="*/ 144 h 290"/>
                  <a:gd name="T20" fmla="*/ 438 w 49"/>
                  <a:gd name="T21" fmla="*/ 40 h 290"/>
                  <a:gd name="T22" fmla="*/ 360 w 49"/>
                  <a:gd name="T23" fmla="*/ 78 h 290"/>
                  <a:gd name="T24" fmla="*/ 241 w 49"/>
                  <a:gd name="T25" fmla="*/ 50 h 290"/>
                  <a:gd name="T26" fmla="*/ 156 w 49"/>
                  <a:gd name="T27" fmla="*/ 106 h 290"/>
                  <a:gd name="T28" fmla="*/ 225 w 49"/>
                  <a:gd name="T29" fmla="*/ 385 h 290"/>
                  <a:gd name="T30" fmla="*/ 156 w 49"/>
                  <a:gd name="T31" fmla="*/ 791 h 290"/>
                  <a:gd name="T32" fmla="*/ 12 w 49"/>
                  <a:gd name="T33" fmla="*/ 1188 h 290"/>
                  <a:gd name="T34" fmla="*/ 263 w 49"/>
                  <a:gd name="T35" fmla="*/ 1753 h 290"/>
                  <a:gd name="T36" fmla="*/ 241 w 49"/>
                  <a:gd name="T37" fmla="*/ 3465 h 290"/>
                  <a:gd name="T38" fmla="*/ 156 w 49"/>
                  <a:gd name="T39" fmla="*/ 3678 h 290"/>
                  <a:gd name="T40" fmla="*/ 66 w 49"/>
                  <a:gd name="T41" fmla="*/ 3772 h 290"/>
                  <a:gd name="T42" fmla="*/ 225 w 49"/>
                  <a:gd name="T43" fmla="*/ 3772 h 290"/>
                  <a:gd name="T44" fmla="*/ 303 w 49"/>
                  <a:gd name="T45" fmla="*/ 3727 h 290"/>
                  <a:gd name="T46" fmla="*/ 348 w 49"/>
                  <a:gd name="T47" fmla="*/ 3782 h 2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90">
                    <a:moveTo>
                      <a:pt x="26" y="287"/>
                    </a:moveTo>
                    <a:cubicBezTo>
                      <a:pt x="28" y="288"/>
                      <a:pt x="30" y="284"/>
                      <a:pt x="31" y="282"/>
                    </a:cubicBezTo>
                    <a:cubicBezTo>
                      <a:pt x="33" y="277"/>
                      <a:pt x="38" y="290"/>
                      <a:pt x="44" y="289"/>
                    </a:cubicBezTo>
                    <a:cubicBezTo>
                      <a:pt x="49" y="288"/>
                      <a:pt x="43" y="283"/>
                      <a:pt x="39" y="279"/>
                    </a:cubicBezTo>
                    <a:cubicBezTo>
                      <a:pt x="35" y="274"/>
                      <a:pt x="25" y="270"/>
                      <a:pt x="26" y="262"/>
                    </a:cubicBezTo>
                    <a:cubicBezTo>
                      <a:pt x="26" y="262"/>
                      <a:pt x="27" y="152"/>
                      <a:pt x="30" y="131"/>
                    </a:cubicBezTo>
                    <a:cubicBezTo>
                      <a:pt x="33" y="110"/>
                      <a:pt x="45" y="102"/>
                      <a:pt x="45" y="87"/>
                    </a:cubicBezTo>
                    <a:cubicBezTo>
                      <a:pt x="46" y="72"/>
                      <a:pt x="34" y="67"/>
                      <a:pt x="30" y="59"/>
                    </a:cubicBezTo>
                    <a:cubicBezTo>
                      <a:pt x="27" y="52"/>
                      <a:pt x="28" y="43"/>
                      <a:pt x="28" y="32"/>
                    </a:cubicBezTo>
                    <a:cubicBezTo>
                      <a:pt x="29" y="15"/>
                      <a:pt x="30" y="14"/>
                      <a:pt x="34" y="11"/>
                    </a:cubicBezTo>
                    <a:cubicBezTo>
                      <a:pt x="38" y="8"/>
                      <a:pt x="38" y="4"/>
                      <a:pt x="33" y="3"/>
                    </a:cubicBezTo>
                    <a:cubicBezTo>
                      <a:pt x="29" y="3"/>
                      <a:pt x="30" y="5"/>
                      <a:pt x="27" y="6"/>
                    </a:cubicBezTo>
                    <a:cubicBezTo>
                      <a:pt x="24" y="8"/>
                      <a:pt x="21" y="7"/>
                      <a:pt x="18" y="4"/>
                    </a:cubicBezTo>
                    <a:cubicBezTo>
                      <a:pt x="14" y="0"/>
                      <a:pt x="9" y="4"/>
                      <a:pt x="12" y="8"/>
                    </a:cubicBezTo>
                    <a:cubicBezTo>
                      <a:pt x="17" y="13"/>
                      <a:pt x="16" y="21"/>
                      <a:pt x="17" y="29"/>
                    </a:cubicBezTo>
                    <a:cubicBezTo>
                      <a:pt x="18" y="43"/>
                      <a:pt x="17" y="51"/>
                      <a:pt x="12" y="60"/>
                    </a:cubicBezTo>
                    <a:cubicBezTo>
                      <a:pt x="6" y="69"/>
                      <a:pt x="1" y="73"/>
                      <a:pt x="1" y="90"/>
                    </a:cubicBezTo>
                    <a:cubicBezTo>
                      <a:pt x="0" y="106"/>
                      <a:pt x="19" y="107"/>
                      <a:pt x="20" y="133"/>
                    </a:cubicBezTo>
                    <a:cubicBezTo>
                      <a:pt x="20" y="159"/>
                      <a:pt x="19" y="254"/>
                      <a:pt x="18" y="263"/>
                    </a:cubicBezTo>
                    <a:cubicBezTo>
                      <a:pt x="17" y="270"/>
                      <a:pt x="16" y="276"/>
                      <a:pt x="12" y="279"/>
                    </a:cubicBezTo>
                    <a:cubicBezTo>
                      <a:pt x="9" y="283"/>
                      <a:pt x="3" y="283"/>
                      <a:pt x="5" y="286"/>
                    </a:cubicBezTo>
                    <a:cubicBezTo>
                      <a:pt x="8" y="290"/>
                      <a:pt x="13" y="288"/>
                      <a:pt x="17" y="286"/>
                    </a:cubicBezTo>
                    <a:cubicBezTo>
                      <a:pt x="21" y="283"/>
                      <a:pt x="21" y="282"/>
                      <a:pt x="23" y="283"/>
                    </a:cubicBezTo>
                    <a:cubicBezTo>
                      <a:pt x="24" y="284"/>
                      <a:pt x="25" y="286"/>
                      <a:pt x="26" y="28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253">
                <a:extLst>
                  <a:ext uri="{FF2B5EF4-FFF2-40B4-BE49-F238E27FC236}">
                    <a16:creationId xmlns:a16="http://schemas.microsoft.com/office/drawing/2014/main" id="{5294F92F-0C32-4200-A4B8-43280A4F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102"/>
                <a:ext cx="123" cy="695"/>
              </a:xfrm>
              <a:custGeom>
                <a:avLst/>
                <a:gdLst>
                  <a:gd name="T0" fmla="*/ 397 w 52"/>
                  <a:gd name="T1" fmla="*/ 2643 h 294"/>
                  <a:gd name="T2" fmla="*/ 594 w 52"/>
                  <a:gd name="T3" fmla="*/ 2061 h 294"/>
                  <a:gd name="T4" fmla="*/ 397 w 52"/>
                  <a:gd name="T5" fmla="*/ 1693 h 294"/>
                  <a:gd name="T6" fmla="*/ 369 w 52"/>
                  <a:gd name="T7" fmla="*/ 1336 h 294"/>
                  <a:gd name="T8" fmla="*/ 386 w 52"/>
                  <a:gd name="T9" fmla="*/ 541 h 294"/>
                  <a:gd name="T10" fmla="*/ 532 w 52"/>
                  <a:gd name="T11" fmla="*/ 291 h 294"/>
                  <a:gd name="T12" fmla="*/ 677 w 52"/>
                  <a:gd name="T13" fmla="*/ 135 h 294"/>
                  <a:gd name="T14" fmla="*/ 582 w 52"/>
                  <a:gd name="T15" fmla="*/ 50 h 294"/>
                  <a:gd name="T16" fmla="*/ 504 w 52"/>
                  <a:gd name="T17" fmla="*/ 184 h 294"/>
                  <a:gd name="T18" fmla="*/ 426 w 52"/>
                  <a:gd name="T19" fmla="*/ 156 h 294"/>
                  <a:gd name="T20" fmla="*/ 386 w 52"/>
                  <a:gd name="T21" fmla="*/ 279 h 294"/>
                  <a:gd name="T22" fmla="*/ 241 w 52"/>
                  <a:gd name="T23" fmla="*/ 570 h 294"/>
                  <a:gd name="T24" fmla="*/ 225 w 52"/>
                  <a:gd name="T25" fmla="*/ 1295 h 294"/>
                  <a:gd name="T26" fmla="*/ 156 w 52"/>
                  <a:gd name="T27" fmla="*/ 1704 h 294"/>
                  <a:gd name="T28" fmla="*/ 12 w 52"/>
                  <a:gd name="T29" fmla="*/ 2102 h 294"/>
                  <a:gd name="T30" fmla="*/ 263 w 52"/>
                  <a:gd name="T31" fmla="*/ 2671 h 294"/>
                  <a:gd name="T32" fmla="*/ 251 w 52"/>
                  <a:gd name="T33" fmla="*/ 3711 h 294"/>
                  <a:gd name="T34" fmla="*/ 156 w 52"/>
                  <a:gd name="T35" fmla="*/ 3806 h 294"/>
                  <a:gd name="T36" fmla="*/ 319 w 52"/>
                  <a:gd name="T37" fmla="*/ 3844 h 294"/>
                  <a:gd name="T38" fmla="*/ 475 w 52"/>
                  <a:gd name="T39" fmla="*/ 3789 h 294"/>
                  <a:gd name="T40" fmla="*/ 610 w 52"/>
                  <a:gd name="T41" fmla="*/ 3844 h 294"/>
                  <a:gd name="T42" fmla="*/ 570 w 52"/>
                  <a:gd name="T43" fmla="*/ 3700 h 294"/>
                  <a:gd name="T44" fmla="*/ 397 w 52"/>
                  <a:gd name="T45" fmla="*/ 2643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2" h="294">
                    <a:moveTo>
                      <a:pt x="30" y="200"/>
                    </a:moveTo>
                    <a:cubicBezTo>
                      <a:pt x="33" y="179"/>
                      <a:pt x="45" y="171"/>
                      <a:pt x="45" y="156"/>
                    </a:cubicBezTo>
                    <a:cubicBezTo>
                      <a:pt x="46" y="141"/>
                      <a:pt x="34" y="136"/>
                      <a:pt x="30" y="128"/>
                    </a:cubicBezTo>
                    <a:cubicBezTo>
                      <a:pt x="27" y="121"/>
                      <a:pt x="28" y="112"/>
                      <a:pt x="28" y="101"/>
                    </a:cubicBezTo>
                    <a:cubicBezTo>
                      <a:pt x="28" y="78"/>
                      <a:pt x="27" y="52"/>
                      <a:pt x="29" y="41"/>
                    </a:cubicBezTo>
                    <a:cubicBezTo>
                      <a:pt x="28" y="33"/>
                      <a:pt x="32" y="28"/>
                      <a:pt x="40" y="22"/>
                    </a:cubicBezTo>
                    <a:cubicBezTo>
                      <a:pt x="48" y="16"/>
                      <a:pt x="52" y="14"/>
                      <a:pt x="51" y="10"/>
                    </a:cubicBezTo>
                    <a:cubicBezTo>
                      <a:pt x="50" y="7"/>
                      <a:pt x="46" y="0"/>
                      <a:pt x="44" y="4"/>
                    </a:cubicBezTo>
                    <a:cubicBezTo>
                      <a:pt x="42" y="8"/>
                      <a:pt x="40" y="12"/>
                      <a:pt x="38" y="14"/>
                    </a:cubicBezTo>
                    <a:cubicBezTo>
                      <a:pt x="35" y="15"/>
                      <a:pt x="33" y="10"/>
                      <a:pt x="32" y="12"/>
                    </a:cubicBezTo>
                    <a:cubicBezTo>
                      <a:pt x="30" y="14"/>
                      <a:pt x="32" y="15"/>
                      <a:pt x="29" y="21"/>
                    </a:cubicBezTo>
                    <a:cubicBezTo>
                      <a:pt x="26" y="27"/>
                      <a:pt x="18" y="26"/>
                      <a:pt x="18" y="43"/>
                    </a:cubicBezTo>
                    <a:cubicBezTo>
                      <a:pt x="18" y="51"/>
                      <a:pt x="17" y="80"/>
                      <a:pt x="17" y="98"/>
                    </a:cubicBezTo>
                    <a:cubicBezTo>
                      <a:pt x="18" y="112"/>
                      <a:pt x="17" y="120"/>
                      <a:pt x="12" y="129"/>
                    </a:cubicBezTo>
                    <a:cubicBezTo>
                      <a:pt x="6" y="138"/>
                      <a:pt x="1" y="142"/>
                      <a:pt x="1" y="159"/>
                    </a:cubicBezTo>
                    <a:cubicBezTo>
                      <a:pt x="0" y="175"/>
                      <a:pt x="20" y="176"/>
                      <a:pt x="20" y="202"/>
                    </a:cubicBezTo>
                    <a:cubicBezTo>
                      <a:pt x="20" y="214"/>
                      <a:pt x="19" y="276"/>
                      <a:pt x="19" y="281"/>
                    </a:cubicBezTo>
                    <a:cubicBezTo>
                      <a:pt x="19" y="286"/>
                      <a:pt x="10" y="284"/>
                      <a:pt x="12" y="288"/>
                    </a:cubicBezTo>
                    <a:cubicBezTo>
                      <a:pt x="13" y="292"/>
                      <a:pt x="18" y="294"/>
                      <a:pt x="24" y="291"/>
                    </a:cubicBezTo>
                    <a:cubicBezTo>
                      <a:pt x="31" y="288"/>
                      <a:pt x="30" y="285"/>
                      <a:pt x="36" y="287"/>
                    </a:cubicBezTo>
                    <a:cubicBezTo>
                      <a:pt x="41" y="289"/>
                      <a:pt x="41" y="294"/>
                      <a:pt x="46" y="291"/>
                    </a:cubicBezTo>
                    <a:cubicBezTo>
                      <a:pt x="52" y="288"/>
                      <a:pt x="49" y="281"/>
                      <a:pt x="43" y="280"/>
                    </a:cubicBezTo>
                    <a:cubicBezTo>
                      <a:pt x="37" y="278"/>
                      <a:pt x="28" y="221"/>
                      <a:pt x="30" y="20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254">
                <a:extLst>
                  <a:ext uri="{FF2B5EF4-FFF2-40B4-BE49-F238E27FC236}">
                    <a16:creationId xmlns:a16="http://schemas.microsoft.com/office/drawing/2014/main" id="{8F4E95B7-0AC9-42A3-BDBF-632E1092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02"/>
                <a:ext cx="137" cy="695"/>
              </a:xfrm>
              <a:custGeom>
                <a:avLst/>
                <a:gdLst>
                  <a:gd name="T0" fmla="*/ 513 w 58"/>
                  <a:gd name="T1" fmla="*/ 447 h 294"/>
                  <a:gd name="T2" fmla="*/ 541 w 58"/>
                  <a:gd name="T3" fmla="*/ 979 h 294"/>
                  <a:gd name="T4" fmla="*/ 765 w 58"/>
                  <a:gd name="T5" fmla="*/ 1480 h 294"/>
                  <a:gd name="T6" fmla="*/ 541 w 58"/>
                  <a:gd name="T7" fmla="*/ 2045 h 294"/>
                  <a:gd name="T8" fmla="*/ 524 w 58"/>
                  <a:gd name="T9" fmla="*/ 3593 h 294"/>
                  <a:gd name="T10" fmla="*/ 591 w 58"/>
                  <a:gd name="T11" fmla="*/ 3749 h 294"/>
                  <a:gd name="T12" fmla="*/ 668 w 58"/>
                  <a:gd name="T13" fmla="*/ 3872 h 294"/>
                  <a:gd name="T14" fmla="*/ 446 w 58"/>
                  <a:gd name="T15" fmla="*/ 3806 h 294"/>
                  <a:gd name="T16" fmla="*/ 328 w 58"/>
                  <a:gd name="T17" fmla="*/ 3834 h 294"/>
                  <a:gd name="T18" fmla="*/ 241 w 58"/>
                  <a:gd name="T19" fmla="*/ 3766 h 294"/>
                  <a:gd name="T20" fmla="*/ 50 w 58"/>
                  <a:gd name="T21" fmla="*/ 3834 h 294"/>
                  <a:gd name="T22" fmla="*/ 184 w 58"/>
                  <a:gd name="T23" fmla="*/ 3700 h 294"/>
                  <a:gd name="T24" fmla="*/ 397 w 58"/>
                  <a:gd name="T25" fmla="*/ 3487 h 294"/>
                  <a:gd name="T26" fmla="*/ 406 w 58"/>
                  <a:gd name="T27" fmla="*/ 2246 h 294"/>
                  <a:gd name="T28" fmla="*/ 156 w 58"/>
                  <a:gd name="T29" fmla="*/ 1503 h 294"/>
                  <a:gd name="T30" fmla="*/ 302 w 58"/>
                  <a:gd name="T31" fmla="*/ 1111 h 294"/>
                  <a:gd name="T32" fmla="*/ 368 w 58"/>
                  <a:gd name="T33" fmla="*/ 409 h 294"/>
                  <a:gd name="T34" fmla="*/ 262 w 58"/>
                  <a:gd name="T35" fmla="*/ 106 h 294"/>
                  <a:gd name="T36" fmla="*/ 291 w 58"/>
                  <a:gd name="T37" fmla="*/ 28 h 294"/>
                  <a:gd name="T38" fmla="*/ 475 w 58"/>
                  <a:gd name="T39" fmla="*/ 106 h 294"/>
                  <a:gd name="T40" fmla="*/ 619 w 58"/>
                  <a:gd name="T41" fmla="*/ 40 h 294"/>
                  <a:gd name="T42" fmla="*/ 553 w 58"/>
                  <a:gd name="T43" fmla="*/ 196 h 294"/>
                  <a:gd name="T44" fmla="*/ 513 w 58"/>
                  <a:gd name="T45" fmla="*/ 447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294">
                    <a:moveTo>
                      <a:pt x="39" y="34"/>
                    </a:moveTo>
                    <a:cubicBezTo>
                      <a:pt x="39" y="45"/>
                      <a:pt x="38" y="67"/>
                      <a:pt x="41" y="74"/>
                    </a:cubicBezTo>
                    <a:cubicBezTo>
                      <a:pt x="45" y="82"/>
                      <a:pt x="58" y="97"/>
                      <a:pt x="58" y="112"/>
                    </a:cubicBezTo>
                    <a:cubicBezTo>
                      <a:pt x="58" y="127"/>
                      <a:pt x="44" y="134"/>
                      <a:pt x="41" y="155"/>
                    </a:cubicBezTo>
                    <a:cubicBezTo>
                      <a:pt x="38" y="176"/>
                      <a:pt x="40" y="272"/>
                      <a:pt x="40" y="272"/>
                    </a:cubicBezTo>
                    <a:cubicBezTo>
                      <a:pt x="40" y="282"/>
                      <a:pt x="41" y="282"/>
                      <a:pt x="45" y="284"/>
                    </a:cubicBezTo>
                    <a:cubicBezTo>
                      <a:pt x="50" y="286"/>
                      <a:pt x="55" y="292"/>
                      <a:pt x="51" y="293"/>
                    </a:cubicBezTo>
                    <a:cubicBezTo>
                      <a:pt x="47" y="294"/>
                      <a:pt x="37" y="284"/>
                      <a:pt x="34" y="288"/>
                    </a:cubicBezTo>
                    <a:cubicBezTo>
                      <a:pt x="31" y="291"/>
                      <a:pt x="28" y="292"/>
                      <a:pt x="25" y="290"/>
                    </a:cubicBezTo>
                    <a:cubicBezTo>
                      <a:pt x="21" y="289"/>
                      <a:pt x="21" y="284"/>
                      <a:pt x="18" y="285"/>
                    </a:cubicBezTo>
                    <a:cubicBezTo>
                      <a:pt x="15" y="286"/>
                      <a:pt x="8" y="292"/>
                      <a:pt x="4" y="290"/>
                    </a:cubicBezTo>
                    <a:cubicBezTo>
                      <a:pt x="0" y="289"/>
                      <a:pt x="8" y="282"/>
                      <a:pt x="14" y="280"/>
                    </a:cubicBezTo>
                    <a:cubicBezTo>
                      <a:pt x="20" y="278"/>
                      <a:pt x="29" y="278"/>
                      <a:pt x="30" y="264"/>
                    </a:cubicBezTo>
                    <a:cubicBezTo>
                      <a:pt x="31" y="255"/>
                      <a:pt x="31" y="196"/>
                      <a:pt x="31" y="170"/>
                    </a:cubicBezTo>
                    <a:cubicBezTo>
                      <a:pt x="30" y="144"/>
                      <a:pt x="11" y="130"/>
                      <a:pt x="12" y="114"/>
                    </a:cubicBezTo>
                    <a:cubicBezTo>
                      <a:pt x="12" y="97"/>
                      <a:pt x="17" y="93"/>
                      <a:pt x="23" y="84"/>
                    </a:cubicBezTo>
                    <a:cubicBezTo>
                      <a:pt x="28" y="75"/>
                      <a:pt x="29" y="45"/>
                      <a:pt x="28" y="31"/>
                    </a:cubicBezTo>
                    <a:cubicBezTo>
                      <a:pt x="26" y="16"/>
                      <a:pt x="23" y="10"/>
                      <a:pt x="20" y="8"/>
                    </a:cubicBezTo>
                    <a:cubicBezTo>
                      <a:pt x="17" y="5"/>
                      <a:pt x="17" y="0"/>
                      <a:pt x="22" y="2"/>
                    </a:cubicBezTo>
                    <a:cubicBezTo>
                      <a:pt x="27" y="4"/>
                      <a:pt x="31" y="9"/>
                      <a:pt x="36" y="8"/>
                    </a:cubicBezTo>
                    <a:cubicBezTo>
                      <a:pt x="41" y="6"/>
                      <a:pt x="42" y="2"/>
                      <a:pt x="47" y="3"/>
                    </a:cubicBezTo>
                    <a:cubicBezTo>
                      <a:pt x="52" y="4"/>
                      <a:pt x="44" y="12"/>
                      <a:pt x="42" y="15"/>
                    </a:cubicBezTo>
                    <a:cubicBezTo>
                      <a:pt x="41" y="19"/>
                      <a:pt x="38" y="23"/>
                      <a:pt x="39" y="3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255">
                <a:extLst>
                  <a:ext uri="{FF2B5EF4-FFF2-40B4-BE49-F238E27FC236}">
                    <a16:creationId xmlns:a16="http://schemas.microsoft.com/office/drawing/2014/main" id="{5633DFFD-31C2-43E0-B196-3B15FB504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17"/>
                <a:ext cx="111" cy="678"/>
              </a:xfrm>
              <a:custGeom>
                <a:avLst/>
                <a:gdLst>
                  <a:gd name="T0" fmla="*/ 368 w 47"/>
                  <a:gd name="T1" fmla="*/ 843 h 287"/>
                  <a:gd name="T2" fmla="*/ 397 w 47"/>
                  <a:gd name="T3" fmla="*/ 1373 h 287"/>
                  <a:gd name="T4" fmla="*/ 619 w 47"/>
                  <a:gd name="T5" fmla="*/ 1869 h 287"/>
                  <a:gd name="T6" fmla="*/ 397 w 47"/>
                  <a:gd name="T7" fmla="*/ 2438 h 287"/>
                  <a:gd name="T8" fmla="*/ 435 w 47"/>
                  <a:gd name="T9" fmla="*/ 3629 h 287"/>
                  <a:gd name="T10" fmla="*/ 484 w 47"/>
                  <a:gd name="T11" fmla="*/ 3744 h 287"/>
                  <a:gd name="T12" fmla="*/ 302 w 47"/>
                  <a:gd name="T13" fmla="*/ 3716 h 287"/>
                  <a:gd name="T14" fmla="*/ 66 w 47"/>
                  <a:gd name="T15" fmla="*/ 3716 h 287"/>
                  <a:gd name="T16" fmla="*/ 250 w 47"/>
                  <a:gd name="T17" fmla="*/ 3572 h 287"/>
                  <a:gd name="T18" fmla="*/ 262 w 47"/>
                  <a:gd name="T19" fmla="*/ 2351 h 287"/>
                  <a:gd name="T20" fmla="*/ 12 w 47"/>
                  <a:gd name="T21" fmla="*/ 1897 h 287"/>
                  <a:gd name="T22" fmla="*/ 156 w 47"/>
                  <a:gd name="T23" fmla="*/ 1500 h 287"/>
                  <a:gd name="T24" fmla="*/ 222 w 47"/>
                  <a:gd name="T25" fmla="*/ 803 h 287"/>
                  <a:gd name="T26" fmla="*/ 144 w 47"/>
                  <a:gd name="T27" fmla="*/ 184 h 287"/>
                  <a:gd name="T28" fmla="*/ 118 w 47"/>
                  <a:gd name="T29" fmla="*/ 40 h 287"/>
                  <a:gd name="T30" fmla="*/ 250 w 47"/>
                  <a:gd name="T31" fmla="*/ 135 h 287"/>
                  <a:gd name="T32" fmla="*/ 503 w 47"/>
                  <a:gd name="T33" fmla="*/ 0 h 287"/>
                  <a:gd name="T34" fmla="*/ 380 w 47"/>
                  <a:gd name="T35" fmla="*/ 184 h 287"/>
                  <a:gd name="T36" fmla="*/ 368 w 47"/>
                  <a:gd name="T37" fmla="*/ 843 h 28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287">
                    <a:moveTo>
                      <a:pt x="28" y="64"/>
                    </a:moveTo>
                    <a:cubicBezTo>
                      <a:pt x="28" y="75"/>
                      <a:pt x="27" y="97"/>
                      <a:pt x="30" y="104"/>
                    </a:cubicBezTo>
                    <a:cubicBezTo>
                      <a:pt x="34" y="112"/>
                      <a:pt x="47" y="127"/>
                      <a:pt x="47" y="142"/>
                    </a:cubicBezTo>
                    <a:cubicBezTo>
                      <a:pt x="47" y="157"/>
                      <a:pt x="33" y="164"/>
                      <a:pt x="30" y="185"/>
                    </a:cubicBezTo>
                    <a:cubicBezTo>
                      <a:pt x="27" y="206"/>
                      <a:pt x="29" y="273"/>
                      <a:pt x="33" y="275"/>
                    </a:cubicBezTo>
                    <a:cubicBezTo>
                      <a:pt x="38" y="277"/>
                      <a:pt x="41" y="283"/>
                      <a:pt x="37" y="284"/>
                    </a:cubicBezTo>
                    <a:cubicBezTo>
                      <a:pt x="33" y="286"/>
                      <a:pt x="26" y="278"/>
                      <a:pt x="23" y="282"/>
                    </a:cubicBezTo>
                    <a:cubicBezTo>
                      <a:pt x="20" y="285"/>
                      <a:pt x="7" y="287"/>
                      <a:pt x="5" y="282"/>
                    </a:cubicBezTo>
                    <a:cubicBezTo>
                      <a:pt x="3" y="277"/>
                      <a:pt x="19" y="278"/>
                      <a:pt x="19" y="271"/>
                    </a:cubicBezTo>
                    <a:cubicBezTo>
                      <a:pt x="19" y="264"/>
                      <a:pt x="20" y="190"/>
                      <a:pt x="20" y="178"/>
                    </a:cubicBezTo>
                    <a:cubicBezTo>
                      <a:pt x="20" y="166"/>
                      <a:pt x="0" y="160"/>
                      <a:pt x="1" y="144"/>
                    </a:cubicBezTo>
                    <a:cubicBezTo>
                      <a:pt x="1" y="127"/>
                      <a:pt x="6" y="123"/>
                      <a:pt x="12" y="114"/>
                    </a:cubicBezTo>
                    <a:cubicBezTo>
                      <a:pt x="17" y="105"/>
                      <a:pt x="18" y="75"/>
                      <a:pt x="17" y="61"/>
                    </a:cubicBezTo>
                    <a:cubicBezTo>
                      <a:pt x="15" y="46"/>
                      <a:pt x="18" y="24"/>
                      <a:pt x="11" y="14"/>
                    </a:cubicBezTo>
                    <a:cubicBezTo>
                      <a:pt x="5" y="3"/>
                      <a:pt x="5" y="1"/>
                      <a:pt x="9" y="3"/>
                    </a:cubicBezTo>
                    <a:cubicBezTo>
                      <a:pt x="14" y="5"/>
                      <a:pt x="15" y="11"/>
                      <a:pt x="19" y="10"/>
                    </a:cubicBezTo>
                    <a:cubicBezTo>
                      <a:pt x="24" y="8"/>
                      <a:pt x="32" y="0"/>
                      <a:pt x="38" y="0"/>
                    </a:cubicBezTo>
                    <a:cubicBezTo>
                      <a:pt x="43" y="1"/>
                      <a:pt x="33" y="7"/>
                      <a:pt x="29" y="14"/>
                    </a:cubicBezTo>
                    <a:cubicBezTo>
                      <a:pt x="24" y="21"/>
                      <a:pt x="27" y="53"/>
                      <a:pt x="28" y="6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256">
                <a:extLst>
                  <a:ext uri="{FF2B5EF4-FFF2-40B4-BE49-F238E27FC236}">
                    <a16:creationId xmlns:a16="http://schemas.microsoft.com/office/drawing/2014/main" id="{47BC98B5-AE1E-4B38-8068-8092C1CC3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114"/>
                <a:ext cx="116" cy="104"/>
              </a:xfrm>
              <a:custGeom>
                <a:avLst/>
                <a:gdLst>
                  <a:gd name="T0" fmla="*/ 651 w 49"/>
                  <a:gd name="T1" fmla="*/ 463 h 44"/>
                  <a:gd name="T2" fmla="*/ 320 w 49"/>
                  <a:gd name="T3" fmla="*/ 385 h 44"/>
                  <a:gd name="T4" fmla="*/ 118 w 49"/>
                  <a:gd name="T5" fmla="*/ 135 h 44"/>
                  <a:gd name="T6" fmla="*/ 40 w 49"/>
                  <a:gd name="T7" fmla="*/ 40 h 44"/>
                  <a:gd name="T8" fmla="*/ 147 w 49"/>
                  <a:gd name="T9" fmla="*/ 369 h 44"/>
                  <a:gd name="T10" fmla="*/ 651 w 49"/>
                  <a:gd name="T11" fmla="*/ 581 h 44"/>
                  <a:gd name="T12" fmla="*/ 651 w 49"/>
                  <a:gd name="T13" fmla="*/ 46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49" y="35"/>
                    </a:moveTo>
                    <a:cubicBezTo>
                      <a:pt x="39" y="33"/>
                      <a:pt x="31" y="31"/>
                      <a:pt x="24" y="29"/>
                    </a:cubicBezTo>
                    <a:cubicBezTo>
                      <a:pt x="11" y="21"/>
                      <a:pt x="10" y="13"/>
                      <a:pt x="9" y="10"/>
                    </a:cubicBezTo>
                    <a:cubicBezTo>
                      <a:pt x="6" y="2"/>
                      <a:pt x="5" y="0"/>
                      <a:pt x="3" y="3"/>
                    </a:cubicBezTo>
                    <a:cubicBezTo>
                      <a:pt x="0" y="6"/>
                      <a:pt x="4" y="18"/>
                      <a:pt x="11" y="28"/>
                    </a:cubicBezTo>
                    <a:cubicBezTo>
                      <a:pt x="17" y="37"/>
                      <a:pt x="31" y="41"/>
                      <a:pt x="49" y="44"/>
                    </a:cubicBezTo>
                    <a:cubicBezTo>
                      <a:pt x="49" y="41"/>
                      <a:pt x="49" y="38"/>
                      <a:pt x="49" y="35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257">
                <a:extLst>
                  <a:ext uri="{FF2B5EF4-FFF2-40B4-BE49-F238E27FC236}">
                    <a16:creationId xmlns:a16="http://schemas.microsoft.com/office/drawing/2014/main" id="{6CF4B2E5-43BE-40DB-BC21-4204B42A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119"/>
                <a:ext cx="36" cy="52"/>
              </a:xfrm>
              <a:custGeom>
                <a:avLst/>
                <a:gdLst>
                  <a:gd name="T0" fmla="*/ 168 w 15"/>
                  <a:gd name="T1" fmla="*/ 28 h 22"/>
                  <a:gd name="T2" fmla="*/ 0 w 15"/>
                  <a:gd name="T3" fmla="*/ 135 h 22"/>
                  <a:gd name="T4" fmla="*/ 98 w 15"/>
                  <a:gd name="T5" fmla="*/ 291 h 22"/>
                  <a:gd name="T6" fmla="*/ 168 w 15"/>
                  <a:gd name="T7" fmla="*/ 2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2" y="2"/>
                    </a:moveTo>
                    <a:cubicBezTo>
                      <a:pt x="9" y="0"/>
                      <a:pt x="7" y="8"/>
                      <a:pt x="0" y="10"/>
                    </a:cubicBezTo>
                    <a:cubicBezTo>
                      <a:pt x="1" y="12"/>
                      <a:pt x="2" y="17"/>
                      <a:pt x="7" y="22"/>
                    </a:cubicBezTo>
                    <a:cubicBezTo>
                      <a:pt x="9" y="14"/>
                      <a:pt x="15" y="4"/>
                      <a:pt x="12" y="2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258">
                <a:extLst>
                  <a:ext uri="{FF2B5EF4-FFF2-40B4-BE49-F238E27FC236}">
                    <a16:creationId xmlns:a16="http://schemas.microsoft.com/office/drawing/2014/main" id="{E82AB05D-7C7A-4297-B7A6-BC844F189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12"/>
                <a:ext cx="57" cy="102"/>
              </a:xfrm>
              <a:custGeom>
                <a:avLst/>
                <a:gdLst>
                  <a:gd name="T0" fmla="*/ 321 w 24"/>
                  <a:gd name="T1" fmla="*/ 574 h 43"/>
                  <a:gd name="T2" fmla="*/ 321 w 24"/>
                  <a:gd name="T3" fmla="*/ 427 h 43"/>
                  <a:gd name="T4" fmla="*/ 254 w 24"/>
                  <a:gd name="T5" fmla="*/ 399 h 43"/>
                  <a:gd name="T6" fmla="*/ 95 w 24"/>
                  <a:gd name="T7" fmla="*/ 28 h 43"/>
                  <a:gd name="T8" fmla="*/ 40 w 24"/>
                  <a:gd name="T9" fmla="*/ 349 h 43"/>
                  <a:gd name="T10" fmla="*/ 321 w 24"/>
                  <a:gd name="T11" fmla="*/ 574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3">
                    <a:moveTo>
                      <a:pt x="24" y="43"/>
                    </a:moveTo>
                    <a:cubicBezTo>
                      <a:pt x="24" y="39"/>
                      <a:pt x="24" y="35"/>
                      <a:pt x="24" y="32"/>
                    </a:cubicBezTo>
                    <a:cubicBezTo>
                      <a:pt x="22" y="31"/>
                      <a:pt x="20" y="31"/>
                      <a:pt x="19" y="30"/>
                    </a:cubicBezTo>
                    <a:cubicBezTo>
                      <a:pt x="3" y="26"/>
                      <a:pt x="12" y="0"/>
                      <a:pt x="7" y="2"/>
                    </a:cubicBezTo>
                    <a:cubicBezTo>
                      <a:pt x="3" y="3"/>
                      <a:pt x="0" y="12"/>
                      <a:pt x="3" y="26"/>
                    </a:cubicBezTo>
                    <a:cubicBezTo>
                      <a:pt x="6" y="36"/>
                      <a:pt x="12" y="41"/>
                      <a:pt x="24" y="43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259">
                <a:extLst>
                  <a:ext uri="{FF2B5EF4-FFF2-40B4-BE49-F238E27FC236}">
                    <a16:creationId xmlns:a16="http://schemas.microsoft.com/office/drawing/2014/main" id="{2010A64E-23CE-4075-96D6-56AA36010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05"/>
                <a:ext cx="258" cy="191"/>
              </a:xfrm>
              <a:custGeom>
                <a:avLst/>
                <a:gdLst>
                  <a:gd name="T0" fmla="*/ 1406 w 109"/>
                  <a:gd name="T1" fmla="*/ 212 h 81"/>
                  <a:gd name="T2" fmla="*/ 1328 w 109"/>
                  <a:gd name="T3" fmla="*/ 94 h 81"/>
                  <a:gd name="T4" fmla="*/ 1262 w 109"/>
                  <a:gd name="T5" fmla="*/ 233 h 81"/>
                  <a:gd name="T6" fmla="*/ 1127 w 109"/>
                  <a:gd name="T7" fmla="*/ 278 h 81"/>
                  <a:gd name="T8" fmla="*/ 1075 w 109"/>
                  <a:gd name="T9" fmla="*/ 134 h 81"/>
                  <a:gd name="T10" fmla="*/ 952 w 109"/>
                  <a:gd name="T11" fmla="*/ 278 h 81"/>
                  <a:gd name="T12" fmla="*/ 660 w 109"/>
                  <a:gd name="T13" fmla="*/ 299 h 81"/>
                  <a:gd name="T14" fmla="*/ 516 w 109"/>
                  <a:gd name="T15" fmla="*/ 28 h 81"/>
                  <a:gd name="T16" fmla="*/ 544 w 109"/>
                  <a:gd name="T17" fmla="*/ 233 h 81"/>
                  <a:gd name="T18" fmla="*/ 357 w 109"/>
                  <a:gd name="T19" fmla="*/ 394 h 81"/>
                  <a:gd name="T20" fmla="*/ 331 w 109"/>
                  <a:gd name="T21" fmla="*/ 406 h 81"/>
                  <a:gd name="T22" fmla="*/ 12 w 109"/>
                  <a:gd name="T23" fmla="*/ 462 h 81"/>
                  <a:gd name="T24" fmla="*/ 0 w 109"/>
                  <a:gd name="T25" fmla="*/ 618 h 81"/>
                  <a:gd name="T26" fmla="*/ 50 w 109"/>
                  <a:gd name="T27" fmla="*/ 618 h 81"/>
                  <a:gd name="T28" fmla="*/ 291 w 109"/>
                  <a:gd name="T29" fmla="*/ 783 h 81"/>
                  <a:gd name="T30" fmla="*/ 1037 w 109"/>
                  <a:gd name="T31" fmla="*/ 880 h 81"/>
                  <a:gd name="T32" fmla="*/ 1299 w 109"/>
                  <a:gd name="T33" fmla="*/ 578 h 81"/>
                  <a:gd name="T34" fmla="*/ 1406 w 109"/>
                  <a:gd name="T35" fmla="*/ 212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9" h="81">
                    <a:moveTo>
                      <a:pt x="106" y="16"/>
                    </a:moveTo>
                    <a:cubicBezTo>
                      <a:pt x="105" y="14"/>
                      <a:pt x="103" y="7"/>
                      <a:pt x="100" y="7"/>
                    </a:cubicBezTo>
                    <a:cubicBezTo>
                      <a:pt x="93" y="7"/>
                      <a:pt x="98" y="15"/>
                      <a:pt x="95" y="18"/>
                    </a:cubicBezTo>
                    <a:cubicBezTo>
                      <a:pt x="93" y="21"/>
                      <a:pt x="88" y="23"/>
                      <a:pt x="85" y="21"/>
                    </a:cubicBezTo>
                    <a:cubicBezTo>
                      <a:pt x="78" y="18"/>
                      <a:pt x="83" y="14"/>
                      <a:pt x="81" y="10"/>
                    </a:cubicBezTo>
                    <a:cubicBezTo>
                      <a:pt x="74" y="0"/>
                      <a:pt x="76" y="14"/>
                      <a:pt x="72" y="21"/>
                    </a:cubicBezTo>
                    <a:cubicBezTo>
                      <a:pt x="67" y="28"/>
                      <a:pt x="56" y="32"/>
                      <a:pt x="50" y="23"/>
                    </a:cubicBezTo>
                    <a:cubicBezTo>
                      <a:pt x="45" y="17"/>
                      <a:pt x="52" y="1"/>
                      <a:pt x="39" y="2"/>
                    </a:cubicBezTo>
                    <a:cubicBezTo>
                      <a:pt x="35" y="9"/>
                      <a:pt x="41" y="12"/>
                      <a:pt x="41" y="18"/>
                    </a:cubicBezTo>
                    <a:cubicBezTo>
                      <a:pt x="40" y="29"/>
                      <a:pt x="35" y="28"/>
                      <a:pt x="27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18" y="33"/>
                      <a:pt x="10" y="35"/>
                      <a:pt x="1" y="35"/>
                    </a:cubicBezTo>
                    <a:cubicBezTo>
                      <a:pt x="1" y="39"/>
                      <a:pt x="0" y="43"/>
                      <a:pt x="0" y="47"/>
                    </a:cubicBezTo>
                    <a:cubicBezTo>
                      <a:pt x="2" y="47"/>
                      <a:pt x="3" y="47"/>
                      <a:pt x="4" y="47"/>
                    </a:cubicBezTo>
                    <a:cubicBezTo>
                      <a:pt x="16" y="46"/>
                      <a:pt x="18" y="53"/>
                      <a:pt x="22" y="60"/>
                    </a:cubicBezTo>
                    <a:cubicBezTo>
                      <a:pt x="36" y="81"/>
                      <a:pt x="57" y="73"/>
                      <a:pt x="78" y="67"/>
                    </a:cubicBezTo>
                    <a:cubicBezTo>
                      <a:pt x="91" y="64"/>
                      <a:pt x="93" y="57"/>
                      <a:pt x="98" y="44"/>
                    </a:cubicBezTo>
                    <a:cubicBezTo>
                      <a:pt x="101" y="36"/>
                      <a:pt x="109" y="25"/>
                      <a:pt x="106" y="16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260">
                <a:extLst>
                  <a:ext uri="{FF2B5EF4-FFF2-40B4-BE49-F238E27FC236}">
                    <a16:creationId xmlns:a16="http://schemas.microsoft.com/office/drawing/2014/main" id="{C529EEDC-FC95-409B-8A60-91C0D063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12"/>
                <a:ext cx="104" cy="680"/>
              </a:xfrm>
              <a:custGeom>
                <a:avLst/>
                <a:gdLst>
                  <a:gd name="T0" fmla="*/ 262 w 44"/>
                  <a:gd name="T1" fmla="*/ 241 h 288"/>
                  <a:gd name="T2" fmla="*/ 184 w 44"/>
                  <a:gd name="T3" fmla="*/ 725 h 288"/>
                  <a:gd name="T4" fmla="*/ 12 w 44"/>
                  <a:gd name="T5" fmla="*/ 1209 h 288"/>
                  <a:gd name="T6" fmla="*/ 184 w 44"/>
                  <a:gd name="T7" fmla="*/ 1700 h 288"/>
                  <a:gd name="T8" fmla="*/ 291 w 44"/>
                  <a:gd name="T9" fmla="*/ 2274 h 288"/>
                  <a:gd name="T10" fmla="*/ 291 w 44"/>
                  <a:gd name="T11" fmla="*/ 3473 h 288"/>
                  <a:gd name="T12" fmla="*/ 156 w 44"/>
                  <a:gd name="T13" fmla="*/ 3695 h 288"/>
                  <a:gd name="T14" fmla="*/ 241 w 44"/>
                  <a:gd name="T15" fmla="*/ 3764 h 288"/>
                  <a:gd name="T16" fmla="*/ 385 w 44"/>
                  <a:gd name="T17" fmla="*/ 3686 h 288"/>
                  <a:gd name="T18" fmla="*/ 487 w 44"/>
                  <a:gd name="T19" fmla="*/ 3780 h 288"/>
                  <a:gd name="T20" fmla="*/ 475 w 44"/>
                  <a:gd name="T21" fmla="*/ 3608 h 288"/>
                  <a:gd name="T22" fmla="*/ 397 w 44"/>
                  <a:gd name="T23" fmla="*/ 2526 h 288"/>
                  <a:gd name="T24" fmla="*/ 397 w 44"/>
                  <a:gd name="T25" fmla="*/ 1896 h 288"/>
                  <a:gd name="T26" fmla="*/ 581 w 44"/>
                  <a:gd name="T27" fmla="*/ 1131 h 288"/>
                  <a:gd name="T28" fmla="*/ 385 w 44"/>
                  <a:gd name="T29" fmla="*/ 503 h 288"/>
                  <a:gd name="T30" fmla="*/ 397 w 44"/>
                  <a:gd name="T31" fmla="*/ 184 h 288"/>
                  <a:gd name="T32" fmla="*/ 475 w 44"/>
                  <a:gd name="T33" fmla="*/ 118 h 288"/>
                  <a:gd name="T34" fmla="*/ 340 w 44"/>
                  <a:gd name="T35" fmla="*/ 94 h 288"/>
                  <a:gd name="T36" fmla="*/ 144 w 44"/>
                  <a:gd name="T37" fmla="*/ 66 h 288"/>
                  <a:gd name="T38" fmla="*/ 262 w 44"/>
                  <a:gd name="T39" fmla="*/ 241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4" h="288">
                    <a:moveTo>
                      <a:pt x="20" y="18"/>
                    </a:moveTo>
                    <a:cubicBezTo>
                      <a:pt x="20" y="33"/>
                      <a:pt x="18" y="46"/>
                      <a:pt x="14" y="55"/>
                    </a:cubicBezTo>
                    <a:cubicBezTo>
                      <a:pt x="10" y="64"/>
                      <a:pt x="2" y="76"/>
                      <a:pt x="1" y="92"/>
                    </a:cubicBezTo>
                    <a:cubicBezTo>
                      <a:pt x="0" y="108"/>
                      <a:pt x="6" y="118"/>
                      <a:pt x="14" y="129"/>
                    </a:cubicBezTo>
                    <a:cubicBezTo>
                      <a:pt x="22" y="140"/>
                      <a:pt x="22" y="153"/>
                      <a:pt x="22" y="173"/>
                    </a:cubicBezTo>
                    <a:cubicBezTo>
                      <a:pt x="22" y="193"/>
                      <a:pt x="22" y="256"/>
                      <a:pt x="22" y="264"/>
                    </a:cubicBezTo>
                    <a:cubicBezTo>
                      <a:pt x="22" y="274"/>
                      <a:pt x="14" y="278"/>
                      <a:pt x="12" y="281"/>
                    </a:cubicBezTo>
                    <a:cubicBezTo>
                      <a:pt x="9" y="284"/>
                      <a:pt x="11" y="288"/>
                      <a:pt x="18" y="286"/>
                    </a:cubicBezTo>
                    <a:cubicBezTo>
                      <a:pt x="26" y="285"/>
                      <a:pt x="24" y="280"/>
                      <a:pt x="29" y="280"/>
                    </a:cubicBezTo>
                    <a:cubicBezTo>
                      <a:pt x="34" y="281"/>
                      <a:pt x="32" y="288"/>
                      <a:pt x="37" y="287"/>
                    </a:cubicBezTo>
                    <a:cubicBezTo>
                      <a:pt x="42" y="286"/>
                      <a:pt x="39" y="278"/>
                      <a:pt x="36" y="274"/>
                    </a:cubicBezTo>
                    <a:cubicBezTo>
                      <a:pt x="34" y="269"/>
                      <a:pt x="30" y="206"/>
                      <a:pt x="30" y="192"/>
                    </a:cubicBezTo>
                    <a:cubicBezTo>
                      <a:pt x="30" y="178"/>
                      <a:pt x="30" y="158"/>
                      <a:pt x="30" y="144"/>
                    </a:cubicBezTo>
                    <a:cubicBezTo>
                      <a:pt x="30" y="131"/>
                      <a:pt x="44" y="115"/>
                      <a:pt x="44" y="86"/>
                    </a:cubicBezTo>
                    <a:cubicBezTo>
                      <a:pt x="43" y="58"/>
                      <a:pt x="29" y="59"/>
                      <a:pt x="29" y="38"/>
                    </a:cubicBezTo>
                    <a:cubicBezTo>
                      <a:pt x="29" y="28"/>
                      <a:pt x="28" y="16"/>
                      <a:pt x="30" y="14"/>
                    </a:cubicBezTo>
                    <a:cubicBezTo>
                      <a:pt x="32" y="12"/>
                      <a:pt x="36" y="13"/>
                      <a:pt x="36" y="9"/>
                    </a:cubicBezTo>
                    <a:cubicBezTo>
                      <a:pt x="37" y="5"/>
                      <a:pt x="31" y="10"/>
                      <a:pt x="26" y="7"/>
                    </a:cubicBezTo>
                    <a:cubicBezTo>
                      <a:pt x="20" y="4"/>
                      <a:pt x="13" y="0"/>
                      <a:pt x="11" y="5"/>
                    </a:cubicBezTo>
                    <a:cubicBezTo>
                      <a:pt x="9" y="10"/>
                      <a:pt x="20" y="9"/>
                      <a:pt x="20" y="18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261">
                <a:extLst>
                  <a:ext uri="{FF2B5EF4-FFF2-40B4-BE49-F238E27FC236}">
                    <a16:creationId xmlns:a16="http://schemas.microsoft.com/office/drawing/2014/main" id="{2959A97B-3B9B-4628-8C98-E99735D9E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65"/>
                <a:ext cx="114" cy="532"/>
              </a:xfrm>
              <a:custGeom>
                <a:avLst/>
                <a:gdLst>
                  <a:gd name="T0" fmla="*/ 525 w 48"/>
                  <a:gd name="T1" fmla="*/ 303 h 225"/>
                  <a:gd name="T2" fmla="*/ 485 w 48"/>
                  <a:gd name="T3" fmla="*/ 0 h 225"/>
                  <a:gd name="T4" fmla="*/ 242 w 48"/>
                  <a:gd name="T5" fmla="*/ 66 h 225"/>
                  <a:gd name="T6" fmla="*/ 40 w 48"/>
                  <a:gd name="T7" fmla="*/ 844 h 225"/>
                  <a:gd name="T8" fmla="*/ 226 w 48"/>
                  <a:gd name="T9" fmla="*/ 1386 h 225"/>
                  <a:gd name="T10" fmla="*/ 226 w 48"/>
                  <a:gd name="T11" fmla="*/ 2733 h 225"/>
                  <a:gd name="T12" fmla="*/ 69 w 48"/>
                  <a:gd name="T13" fmla="*/ 2908 h 225"/>
                  <a:gd name="T14" fmla="*/ 271 w 48"/>
                  <a:gd name="T15" fmla="*/ 2880 h 225"/>
                  <a:gd name="T16" fmla="*/ 456 w 48"/>
                  <a:gd name="T17" fmla="*/ 2934 h 225"/>
                  <a:gd name="T18" fmla="*/ 439 w 48"/>
                  <a:gd name="T19" fmla="*/ 2818 h 225"/>
                  <a:gd name="T20" fmla="*/ 378 w 48"/>
                  <a:gd name="T21" fmla="*/ 1598 h 225"/>
                  <a:gd name="T22" fmla="*/ 496 w 48"/>
                  <a:gd name="T23" fmla="*/ 1073 h 225"/>
                  <a:gd name="T24" fmla="*/ 615 w 48"/>
                  <a:gd name="T25" fmla="*/ 610 h 225"/>
                  <a:gd name="T26" fmla="*/ 525 w 48"/>
                  <a:gd name="T27" fmla="*/ 303 h 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25">
                    <a:moveTo>
                      <a:pt x="39" y="23"/>
                    </a:moveTo>
                    <a:cubicBezTo>
                      <a:pt x="36" y="14"/>
                      <a:pt x="36" y="0"/>
                      <a:pt x="36" y="0"/>
                    </a:cubicBezTo>
                    <a:cubicBezTo>
                      <a:pt x="30" y="2"/>
                      <a:pt x="24" y="3"/>
                      <a:pt x="18" y="5"/>
                    </a:cubicBezTo>
                    <a:cubicBezTo>
                      <a:pt x="18" y="36"/>
                      <a:pt x="0" y="32"/>
                      <a:pt x="3" y="64"/>
                    </a:cubicBezTo>
                    <a:cubicBezTo>
                      <a:pt x="5" y="96"/>
                      <a:pt x="16" y="83"/>
                      <a:pt x="17" y="105"/>
                    </a:cubicBezTo>
                    <a:cubicBezTo>
                      <a:pt x="18" y="128"/>
                      <a:pt x="17" y="199"/>
                      <a:pt x="17" y="207"/>
                    </a:cubicBezTo>
                    <a:cubicBezTo>
                      <a:pt x="17" y="215"/>
                      <a:pt x="4" y="215"/>
                      <a:pt x="5" y="220"/>
                    </a:cubicBezTo>
                    <a:cubicBezTo>
                      <a:pt x="6" y="225"/>
                      <a:pt x="12" y="215"/>
                      <a:pt x="20" y="218"/>
                    </a:cubicBezTo>
                    <a:cubicBezTo>
                      <a:pt x="27" y="221"/>
                      <a:pt x="28" y="223"/>
                      <a:pt x="34" y="222"/>
                    </a:cubicBezTo>
                    <a:cubicBezTo>
                      <a:pt x="41" y="221"/>
                      <a:pt x="36" y="218"/>
                      <a:pt x="33" y="213"/>
                    </a:cubicBezTo>
                    <a:cubicBezTo>
                      <a:pt x="30" y="207"/>
                      <a:pt x="28" y="141"/>
                      <a:pt x="28" y="121"/>
                    </a:cubicBezTo>
                    <a:cubicBezTo>
                      <a:pt x="28" y="100"/>
                      <a:pt x="31" y="88"/>
                      <a:pt x="37" y="81"/>
                    </a:cubicBezTo>
                    <a:cubicBezTo>
                      <a:pt x="42" y="74"/>
                      <a:pt x="48" y="69"/>
                      <a:pt x="46" y="46"/>
                    </a:cubicBezTo>
                    <a:cubicBezTo>
                      <a:pt x="45" y="35"/>
                      <a:pt x="41" y="32"/>
                      <a:pt x="39" y="23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262">
                <a:extLst>
                  <a:ext uri="{FF2B5EF4-FFF2-40B4-BE49-F238E27FC236}">
                    <a16:creationId xmlns:a16="http://schemas.microsoft.com/office/drawing/2014/main" id="{8FA4787F-9C50-4ACE-BD23-943C9E2F3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112"/>
                <a:ext cx="26" cy="42"/>
              </a:xfrm>
              <a:custGeom>
                <a:avLst/>
                <a:gdLst>
                  <a:gd name="T0" fmla="*/ 28 w 11"/>
                  <a:gd name="T1" fmla="*/ 86 h 18"/>
                  <a:gd name="T2" fmla="*/ 66 w 11"/>
                  <a:gd name="T3" fmla="*/ 229 h 18"/>
                  <a:gd name="T4" fmla="*/ 66 w 11"/>
                  <a:gd name="T5" fmla="*/ 201 h 18"/>
                  <a:gd name="T6" fmla="*/ 95 w 11"/>
                  <a:gd name="T7" fmla="*/ 28 h 18"/>
                  <a:gd name="T8" fmla="*/ 0 w 11"/>
                  <a:gd name="T9" fmla="*/ 65 h 18"/>
                  <a:gd name="T10" fmla="*/ 28 w 11"/>
                  <a:gd name="T11" fmla="*/ 86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2" y="7"/>
                    </a:moveTo>
                    <a:cubicBezTo>
                      <a:pt x="4" y="10"/>
                      <a:pt x="0" y="15"/>
                      <a:pt x="5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7" y="8"/>
                      <a:pt x="11" y="5"/>
                      <a:pt x="7" y="2"/>
                    </a:cubicBezTo>
                    <a:cubicBezTo>
                      <a:pt x="4" y="0"/>
                      <a:pt x="3" y="3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263">
                <a:extLst>
                  <a:ext uri="{FF2B5EF4-FFF2-40B4-BE49-F238E27FC236}">
                    <a16:creationId xmlns:a16="http://schemas.microsoft.com/office/drawing/2014/main" id="{A77CD890-641D-40EA-8F70-CFF98A47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07"/>
                <a:ext cx="42" cy="64"/>
              </a:xfrm>
              <a:custGeom>
                <a:avLst/>
                <a:gdLst>
                  <a:gd name="T0" fmla="*/ 49 w 18"/>
                  <a:gd name="T1" fmla="*/ 360 h 27"/>
                  <a:gd name="T2" fmla="*/ 191 w 18"/>
                  <a:gd name="T3" fmla="*/ 263 h 27"/>
                  <a:gd name="T4" fmla="*/ 229 w 18"/>
                  <a:gd name="T5" fmla="*/ 119 h 27"/>
                  <a:gd name="T6" fmla="*/ 152 w 18"/>
                  <a:gd name="T7" fmla="*/ 78 h 27"/>
                  <a:gd name="T8" fmla="*/ 49 w 18"/>
                  <a:gd name="T9" fmla="*/ 107 h 27"/>
                  <a:gd name="T10" fmla="*/ 49 w 18"/>
                  <a:gd name="T11" fmla="*/ 3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4" y="27"/>
                    </a:moveTo>
                    <a:cubicBezTo>
                      <a:pt x="9" y="26"/>
                      <a:pt x="12" y="23"/>
                      <a:pt x="15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5" y="10"/>
                      <a:pt x="13" y="8"/>
                      <a:pt x="12" y="6"/>
                    </a:cubicBezTo>
                    <a:cubicBezTo>
                      <a:pt x="10" y="3"/>
                      <a:pt x="7" y="0"/>
                      <a:pt x="4" y="8"/>
                    </a:cubicBezTo>
                    <a:cubicBezTo>
                      <a:pt x="0" y="15"/>
                      <a:pt x="6" y="18"/>
                      <a:pt x="4" y="2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264">
                <a:extLst>
                  <a:ext uri="{FF2B5EF4-FFF2-40B4-BE49-F238E27FC236}">
                    <a16:creationId xmlns:a16="http://schemas.microsoft.com/office/drawing/2014/main" id="{3C343690-70C7-4B2B-AC4A-CEFD70E5C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68"/>
                <a:ext cx="147" cy="536"/>
              </a:xfrm>
              <a:custGeom>
                <a:avLst/>
                <a:gdLst>
                  <a:gd name="T0" fmla="*/ 533 w 62"/>
                  <a:gd name="T1" fmla="*/ 397 h 227"/>
                  <a:gd name="T2" fmla="*/ 533 w 62"/>
                  <a:gd name="T3" fmla="*/ 12 h 227"/>
                  <a:gd name="T4" fmla="*/ 455 w 62"/>
                  <a:gd name="T5" fmla="*/ 12 h 227"/>
                  <a:gd name="T6" fmla="*/ 370 w 62"/>
                  <a:gd name="T7" fmla="*/ 0 h 227"/>
                  <a:gd name="T8" fmla="*/ 360 w 62"/>
                  <a:gd name="T9" fmla="*/ 397 h 227"/>
                  <a:gd name="T10" fmla="*/ 147 w 62"/>
                  <a:gd name="T11" fmla="*/ 959 h 227"/>
                  <a:gd name="T12" fmla="*/ 360 w 62"/>
                  <a:gd name="T13" fmla="*/ 1462 h 227"/>
                  <a:gd name="T14" fmla="*/ 135 w 62"/>
                  <a:gd name="T15" fmla="*/ 2737 h 227"/>
                  <a:gd name="T16" fmla="*/ 107 w 62"/>
                  <a:gd name="T17" fmla="*/ 2911 h 227"/>
                  <a:gd name="T18" fmla="*/ 308 w 62"/>
                  <a:gd name="T19" fmla="*/ 2777 h 227"/>
                  <a:gd name="T20" fmla="*/ 370 w 62"/>
                  <a:gd name="T21" fmla="*/ 2893 h 227"/>
                  <a:gd name="T22" fmla="*/ 517 w 62"/>
                  <a:gd name="T23" fmla="*/ 2871 h 227"/>
                  <a:gd name="T24" fmla="*/ 747 w 62"/>
                  <a:gd name="T25" fmla="*/ 2893 h 227"/>
                  <a:gd name="T26" fmla="*/ 545 w 62"/>
                  <a:gd name="T27" fmla="*/ 2687 h 227"/>
                  <a:gd name="T28" fmla="*/ 517 w 62"/>
                  <a:gd name="T29" fmla="*/ 1556 h 227"/>
                  <a:gd name="T30" fmla="*/ 799 w 62"/>
                  <a:gd name="T31" fmla="*/ 987 h 227"/>
                  <a:gd name="T32" fmla="*/ 533 w 62"/>
                  <a:gd name="T33" fmla="*/ 397 h 2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227">
                    <a:moveTo>
                      <a:pt x="40" y="30"/>
                    </a:moveTo>
                    <a:cubicBezTo>
                      <a:pt x="40" y="23"/>
                      <a:pt x="40" y="9"/>
                      <a:pt x="40" y="1"/>
                    </a:cubicBezTo>
                    <a:cubicBezTo>
                      <a:pt x="38" y="1"/>
                      <a:pt x="36" y="1"/>
                      <a:pt x="34" y="1"/>
                    </a:cubicBezTo>
                    <a:cubicBezTo>
                      <a:pt x="32" y="1"/>
                      <a:pt x="30" y="1"/>
                      <a:pt x="28" y="0"/>
                    </a:cubicBezTo>
                    <a:cubicBezTo>
                      <a:pt x="29" y="15"/>
                      <a:pt x="27" y="20"/>
                      <a:pt x="27" y="30"/>
                    </a:cubicBezTo>
                    <a:cubicBezTo>
                      <a:pt x="27" y="40"/>
                      <a:pt x="12" y="50"/>
                      <a:pt x="11" y="73"/>
                    </a:cubicBezTo>
                    <a:cubicBezTo>
                      <a:pt x="10" y="96"/>
                      <a:pt x="27" y="94"/>
                      <a:pt x="27" y="111"/>
                    </a:cubicBezTo>
                    <a:cubicBezTo>
                      <a:pt x="27" y="141"/>
                      <a:pt x="32" y="195"/>
                      <a:pt x="10" y="208"/>
                    </a:cubicBezTo>
                    <a:cubicBezTo>
                      <a:pt x="4" y="211"/>
                      <a:pt x="0" y="220"/>
                      <a:pt x="8" y="221"/>
                    </a:cubicBezTo>
                    <a:cubicBezTo>
                      <a:pt x="17" y="222"/>
                      <a:pt x="19" y="210"/>
                      <a:pt x="23" y="211"/>
                    </a:cubicBezTo>
                    <a:cubicBezTo>
                      <a:pt x="27" y="212"/>
                      <a:pt x="25" y="220"/>
                      <a:pt x="28" y="220"/>
                    </a:cubicBezTo>
                    <a:cubicBezTo>
                      <a:pt x="30" y="221"/>
                      <a:pt x="36" y="220"/>
                      <a:pt x="39" y="218"/>
                    </a:cubicBezTo>
                    <a:cubicBezTo>
                      <a:pt x="42" y="217"/>
                      <a:pt x="54" y="227"/>
                      <a:pt x="56" y="220"/>
                    </a:cubicBezTo>
                    <a:cubicBezTo>
                      <a:pt x="57" y="214"/>
                      <a:pt x="44" y="210"/>
                      <a:pt x="41" y="204"/>
                    </a:cubicBezTo>
                    <a:cubicBezTo>
                      <a:pt x="38" y="197"/>
                      <a:pt x="39" y="129"/>
                      <a:pt x="39" y="118"/>
                    </a:cubicBezTo>
                    <a:cubicBezTo>
                      <a:pt x="39" y="98"/>
                      <a:pt x="58" y="110"/>
                      <a:pt x="60" y="75"/>
                    </a:cubicBezTo>
                    <a:cubicBezTo>
                      <a:pt x="62" y="40"/>
                      <a:pt x="40" y="39"/>
                      <a:pt x="40" y="3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265">
                <a:extLst>
                  <a:ext uri="{FF2B5EF4-FFF2-40B4-BE49-F238E27FC236}">
                    <a16:creationId xmlns:a16="http://schemas.microsoft.com/office/drawing/2014/main" id="{43D9323B-2233-470D-9464-1B536A9E0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105"/>
                <a:ext cx="52" cy="54"/>
              </a:xfrm>
              <a:custGeom>
                <a:avLst/>
                <a:gdLst>
                  <a:gd name="T0" fmla="*/ 118 w 22"/>
                  <a:gd name="T1" fmla="*/ 286 h 23"/>
                  <a:gd name="T2" fmla="*/ 262 w 22"/>
                  <a:gd name="T3" fmla="*/ 258 h 23"/>
                  <a:gd name="T4" fmla="*/ 279 w 22"/>
                  <a:gd name="T5" fmla="*/ 89 h 23"/>
                  <a:gd name="T6" fmla="*/ 184 w 22"/>
                  <a:gd name="T7" fmla="*/ 66 h 23"/>
                  <a:gd name="T8" fmla="*/ 156 w 22"/>
                  <a:gd name="T9" fmla="*/ 193 h 23"/>
                  <a:gd name="T10" fmla="*/ 40 w 22"/>
                  <a:gd name="T11" fmla="*/ 115 h 23"/>
                  <a:gd name="T12" fmla="*/ 95 w 22"/>
                  <a:gd name="T13" fmla="*/ 270 h 23"/>
                  <a:gd name="T14" fmla="*/ 118 w 22"/>
                  <a:gd name="T15" fmla="*/ 286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9" y="22"/>
                    </a:moveTo>
                    <a:cubicBezTo>
                      <a:pt x="13" y="23"/>
                      <a:pt x="17" y="22"/>
                      <a:pt x="20" y="20"/>
                    </a:cubicBezTo>
                    <a:cubicBezTo>
                      <a:pt x="21" y="18"/>
                      <a:pt x="22" y="11"/>
                      <a:pt x="21" y="7"/>
                    </a:cubicBezTo>
                    <a:cubicBezTo>
                      <a:pt x="20" y="2"/>
                      <a:pt x="17" y="0"/>
                      <a:pt x="14" y="5"/>
                    </a:cubicBezTo>
                    <a:cubicBezTo>
                      <a:pt x="11" y="11"/>
                      <a:pt x="15" y="18"/>
                      <a:pt x="12" y="15"/>
                    </a:cubicBezTo>
                    <a:cubicBezTo>
                      <a:pt x="9" y="12"/>
                      <a:pt x="5" y="8"/>
                      <a:pt x="3" y="9"/>
                    </a:cubicBezTo>
                    <a:cubicBezTo>
                      <a:pt x="0" y="10"/>
                      <a:pt x="7" y="17"/>
                      <a:pt x="7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266">
                <a:extLst>
                  <a:ext uri="{FF2B5EF4-FFF2-40B4-BE49-F238E27FC236}">
                    <a16:creationId xmlns:a16="http://schemas.microsoft.com/office/drawing/2014/main" id="{E7684550-16E7-436E-A63C-5CD12FA51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2202"/>
                <a:ext cx="76" cy="21"/>
              </a:xfrm>
              <a:custGeom>
                <a:avLst/>
                <a:gdLst>
                  <a:gd name="T0" fmla="*/ 0 w 32"/>
                  <a:gd name="T1" fmla="*/ 0 h 9"/>
                  <a:gd name="T2" fmla="*/ 12 w 32"/>
                  <a:gd name="T3" fmla="*/ 103 h 9"/>
                  <a:gd name="T4" fmla="*/ 430 w 32"/>
                  <a:gd name="T5" fmla="*/ 114 h 9"/>
                  <a:gd name="T6" fmla="*/ 430 w 32"/>
                  <a:gd name="T7" fmla="*/ 28 h 9"/>
                  <a:gd name="T8" fmla="*/ 378 w 32"/>
                  <a:gd name="T9" fmla="*/ 28 h 9"/>
                  <a:gd name="T10" fmla="*/ 0 w 3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">
                    <a:moveTo>
                      <a:pt x="0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10" y="9"/>
                      <a:pt x="21" y="9"/>
                      <a:pt x="32" y="9"/>
                    </a:cubicBezTo>
                    <a:cubicBezTo>
                      <a:pt x="32" y="7"/>
                      <a:pt x="32" y="4"/>
                      <a:pt x="32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0" y="1"/>
                      <a:pt x="10" y="1"/>
                      <a:pt x="0" y="0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267">
                <a:extLst>
                  <a:ext uri="{FF2B5EF4-FFF2-40B4-BE49-F238E27FC236}">
                    <a16:creationId xmlns:a16="http://schemas.microsoft.com/office/drawing/2014/main" id="{DEDE797F-416D-4977-9898-52F23AACC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098"/>
                <a:ext cx="444" cy="175"/>
              </a:xfrm>
              <a:custGeom>
                <a:avLst/>
                <a:gdLst>
                  <a:gd name="T0" fmla="*/ 2399 w 188"/>
                  <a:gd name="T1" fmla="*/ 135 h 74"/>
                  <a:gd name="T2" fmla="*/ 1937 w 188"/>
                  <a:gd name="T3" fmla="*/ 135 h 74"/>
                  <a:gd name="T4" fmla="*/ 1500 w 188"/>
                  <a:gd name="T5" fmla="*/ 357 h 74"/>
                  <a:gd name="T6" fmla="*/ 1412 w 188"/>
                  <a:gd name="T7" fmla="*/ 213 h 74"/>
                  <a:gd name="T8" fmla="*/ 1356 w 188"/>
                  <a:gd name="T9" fmla="*/ 106 h 74"/>
                  <a:gd name="T10" fmla="*/ 1238 w 188"/>
                  <a:gd name="T11" fmla="*/ 263 h 74"/>
                  <a:gd name="T12" fmla="*/ 1143 w 188"/>
                  <a:gd name="T13" fmla="*/ 78 h 74"/>
                  <a:gd name="T14" fmla="*/ 999 w 188"/>
                  <a:gd name="T15" fmla="*/ 291 h 74"/>
                  <a:gd name="T16" fmla="*/ 668 w 188"/>
                  <a:gd name="T17" fmla="*/ 184 h 74"/>
                  <a:gd name="T18" fmla="*/ 581 w 188"/>
                  <a:gd name="T19" fmla="*/ 156 h 74"/>
                  <a:gd name="T20" fmla="*/ 463 w 188"/>
                  <a:gd name="T21" fmla="*/ 397 h 74"/>
                  <a:gd name="T22" fmla="*/ 106 w 188"/>
                  <a:gd name="T23" fmla="*/ 504 h 74"/>
                  <a:gd name="T24" fmla="*/ 12 w 188"/>
                  <a:gd name="T25" fmla="*/ 516 h 74"/>
                  <a:gd name="T26" fmla="*/ 0 w 188"/>
                  <a:gd name="T27" fmla="*/ 660 h 74"/>
                  <a:gd name="T28" fmla="*/ 222 w 188"/>
                  <a:gd name="T29" fmla="*/ 660 h 74"/>
                  <a:gd name="T30" fmla="*/ 881 w 188"/>
                  <a:gd name="T31" fmla="*/ 967 h 74"/>
                  <a:gd name="T32" fmla="*/ 1384 w 188"/>
                  <a:gd name="T33" fmla="*/ 766 h 74"/>
                  <a:gd name="T34" fmla="*/ 1700 w 188"/>
                  <a:gd name="T35" fmla="*/ 331 h 74"/>
                  <a:gd name="T36" fmla="*/ 2069 w 188"/>
                  <a:gd name="T37" fmla="*/ 225 h 74"/>
                  <a:gd name="T38" fmla="*/ 2449 w 188"/>
                  <a:gd name="T39" fmla="*/ 173 h 74"/>
                  <a:gd name="T40" fmla="*/ 2399 w 188"/>
                  <a:gd name="T41" fmla="*/ 135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8" h="74">
                    <a:moveTo>
                      <a:pt x="182" y="10"/>
                    </a:moveTo>
                    <a:cubicBezTo>
                      <a:pt x="171" y="16"/>
                      <a:pt x="162" y="8"/>
                      <a:pt x="147" y="10"/>
                    </a:cubicBezTo>
                    <a:cubicBezTo>
                      <a:pt x="133" y="12"/>
                      <a:pt x="123" y="24"/>
                      <a:pt x="114" y="27"/>
                    </a:cubicBezTo>
                    <a:cubicBezTo>
                      <a:pt x="105" y="30"/>
                      <a:pt x="107" y="22"/>
                      <a:pt x="107" y="16"/>
                    </a:cubicBezTo>
                    <a:cubicBezTo>
                      <a:pt x="108" y="10"/>
                      <a:pt x="105" y="5"/>
                      <a:pt x="103" y="8"/>
                    </a:cubicBezTo>
                    <a:cubicBezTo>
                      <a:pt x="100" y="10"/>
                      <a:pt x="101" y="18"/>
                      <a:pt x="94" y="20"/>
                    </a:cubicBezTo>
                    <a:cubicBezTo>
                      <a:pt x="87" y="22"/>
                      <a:pt x="90" y="6"/>
                      <a:pt x="87" y="6"/>
                    </a:cubicBezTo>
                    <a:cubicBezTo>
                      <a:pt x="83" y="6"/>
                      <a:pt x="83" y="19"/>
                      <a:pt x="76" y="22"/>
                    </a:cubicBezTo>
                    <a:cubicBezTo>
                      <a:pt x="69" y="26"/>
                      <a:pt x="55" y="29"/>
                      <a:pt x="51" y="14"/>
                    </a:cubicBezTo>
                    <a:cubicBezTo>
                      <a:pt x="47" y="0"/>
                      <a:pt x="44" y="5"/>
                      <a:pt x="44" y="12"/>
                    </a:cubicBezTo>
                    <a:cubicBezTo>
                      <a:pt x="44" y="18"/>
                      <a:pt x="44" y="28"/>
                      <a:pt x="35" y="30"/>
                    </a:cubicBezTo>
                    <a:cubicBezTo>
                      <a:pt x="25" y="33"/>
                      <a:pt x="25" y="37"/>
                      <a:pt x="8" y="38"/>
                    </a:cubicBezTo>
                    <a:cubicBezTo>
                      <a:pt x="6" y="39"/>
                      <a:pt x="3" y="39"/>
                      <a:pt x="1" y="39"/>
                    </a:cubicBezTo>
                    <a:cubicBezTo>
                      <a:pt x="1" y="43"/>
                      <a:pt x="0" y="46"/>
                      <a:pt x="0" y="50"/>
                    </a:cubicBezTo>
                    <a:cubicBezTo>
                      <a:pt x="9" y="49"/>
                      <a:pt x="15" y="49"/>
                      <a:pt x="17" y="50"/>
                    </a:cubicBezTo>
                    <a:cubicBezTo>
                      <a:pt x="31" y="52"/>
                      <a:pt x="43" y="72"/>
                      <a:pt x="67" y="73"/>
                    </a:cubicBezTo>
                    <a:cubicBezTo>
                      <a:pt x="91" y="74"/>
                      <a:pt x="97" y="65"/>
                      <a:pt x="105" y="58"/>
                    </a:cubicBezTo>
                    <a:cubicBezTo>
                      <a:pt x="112" y="50"/>
                      <a:pt x="122" y="29"/>
                      <a:pt x="129" y="25"/>
                    </a:cubicBezTo>
                    <a:cubicBezTo>
                      <a:pt x="135" y="21"/>
                      <a:pt x="140" y="14"/>
                      <a:pt x="157" y="17"/>
                    </a:cubicBezTo>
                    <a:cubicBezTo>
                      <a:pt x="173" y="20"/>
                      <a:pt x="184" y="20"/>
                      <a:pt x="186" y="13"/>
                    </a:cubicBezTo>
                    <a:cubicBezTo>
                      <a:pt x="188" y="6"/>
                      <a:pt x="184" y="7"/>
                      <a:pt x="182" y="10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268">
                <a:extLst>
                  <a:ext uri="{FF2B5EF4-FFF2-40B4-BE49-F238E27FC236}">
                    <a16:creationId xmlns:a16="http://schemas.microsoft.com/office/drawing/2014/main" id="{40F583D7-CE7D-4F09-A790-8B3DB016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1"/>
                <a:ext cx="130" cy="102"/>
              </a:xfrm>
              <a:custGeom>
                <a:avLst/>
                <a:gdLst>
                  <a:gd name="T0" fmla="*/ 40 w 55"/>
                  <a:gd name="T1" fmla="*/ 574 h 43"/>
                  <a:gd name="T2" fmla="*/ 726 w 55"/>
                  <a:gd name="T3" fmla="*/ 534 h 43"/>
                  <a:gd name="T4" fmla="*/ 726 w 55"/>
                  <a:gd name="T5" fmla="*/ 399 h 43"/>
                  <a:gd name="T6" fmla="*/ 262 w 55"/>
                  <a:gd name="T7" fmla="*/ 349 h 43"/>
                  <a:gd name="T8" fmla="*/ 78 w 55"/>
                  <a:gd name="T9" fmla="*/ 50 h 43"/>
                  <a:gd name="T10" fmla="*/ 0 w 55"/>
                  <a:gd name="T11" fmla="*/ 40 h 43"/>
                  <a:gd name="T12" fmla="*/ 12 w 55"/>
                  <a:gd name="T13" fmla="*/ 176 h 43"/>
                  <a:gd name="T14" fmla="*/ 251 w 55"/>
                  <a:gd name="T15" fmla="*/ 439 h 43"/>
                  <a:gd name="T16" fmla="*/ 40 w 55"/>
                  <a:gd name="T17" fmla="*/ 467 h 43"/>
                  <a:gd name="T18" fmla="*/ 40 w 55"/>
                  <a:gd name="T19" fmla="*/ 574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43">
                    <a:moveTo>
                      <a:pt x="3" y="43"/>
                    </a:moveTo>
                    <a:cubicBezTo>
                      <a:pt x="22" y="42"/>
                      <a:pt x="40" y="41"/>
                      <a:pt x="55" y="40"/>
                    </a:cubicBezTo>
                    <a:cubicBezTo>
                      <a:pt x="55" y="37"/>
                      <a:pt x="55" y="34"/>
                      <a:pt x="55" y="30"/>
                    </a:cubicBezTo>
                    <a:cubicBezTo>
                      <a:pt x="42" y="30"/>
                      <a:pt x="28" y="30"/>
                      <a:pt x="20" y="26"/>
                    </a:cubicBezTo>
                    <a:cubicBezTo>
                      <a:pt x="12" y="21"/>
                      <a:pt x="8" y="11"/>
                      <a:pt x="6" y="4"/>
                    </a:cubicBezTo>
                    <a:cubicBezTo>
                      <a:pt x="5" y="0"/>
                      <a:pt x="1" y="1"/>
                      <a:pt x="0" y="3"/>
                    </a:cubicBezTo>
                    <a:cubicBezTo>
                      <a:pt x="0" y="5"/>
                      <a:pt x="0" y="8"/>
                      <a:pt x="1" y="13"/>
                    </a:cubicBezTo>
                    <a:cubicBezTo>
                      <a:pt x="3" y="23"/>
                      <a:pt x="14" y="32"/>
                      <a:pt x="19" y="33"/>
                    </a:cubicBezTo>
                    <a:cubicBezTo>
                      <a:pt x="16" y="33"/>
                      <a:pt x="11" y="34"/>
                      <a:pt x="3" y="35"/>
                    </a:cubicBezTo>
                    <a:cubicBezTo>
                      <a:pt x="3" y="38"/>
                      <a:pt x="3" y="40"/>
                      <a:pt x="3" y="43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269">
                <a:extLst>
                  <a:ext uri="{FF2B5EF4-FFF2-40B4-BE49-F238E27FC236}">
                    <a16:creationId xmlns:a16="http://schemas.microsoft.com/office/drawing/2014/main" id="{8C1333B9-A904-4DF1-9C8B-CF86238FBC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" y="2107"/>
                <a:ext cx="130" cy="690"/>
              </a:xfrm>
              <a:custGeom>
                <a:avLst/>
                <a:gdLst>
                  <a:gd name="T0" fmla="*/ 593 w 55"/>
                  <a:gd name="T1" fmla="*/ 50 h 292"/>
                  <a:gd name="T2" fmla="*/ 435 w 55"/>
                  <a:gd name="T3" fmla="*/ 173 h 292"/>
                  <a:gd name="T4" fmla="*/ 475 w 55"/>
                  <a:gd name="T5" fmla="*/ 250 h 292"/>
                  <a:gd name="T6" fmla="*/ 503 w 55"/>
                  <a:gd name="T7" fmla="*/ 213 h 292"/>
                  <a:gd name="T8" fmla="*/ 593 w 55"/>
                  <a:gd name="T9" fmla="*/ 50 h 292"/>
                  <a:gd name="T10" fmla="*/ 619 w 55"/>
                  <a:gd name="T11" fmla="*/ 1307 h 292"/>
                  <a:gd name="T12" fmla="*/ 425 w 55"/>
                  <a:gd name="T13" fmla="*/ 938 h 292"/>
                  <a:gd name="T14" fmla="*/ 397 w 55"/>
                  <a:gd name="T15" fmla="*/ 425 h 292"/>
                  <a:gd name="T16" fmla="*/ 397 w 55"/>
                  <a:gd name="T17" fmla="*/ 357 h 292"/>
                  <a:gd name="T18" fmla="*/ 357 w 55"/>
                  <a:gd name="T19" fmla="*/ 250 h 292"/>
                  <a:gd name="T20" fmla="*/ 340 w 55"/>
                  <a:gd name="T21" fmla="*/ 184 h 292"/>
                  <a:gd name="T22" fmla="*/ 319 w 55"/>
                  <a:gd name="T23" fmla="*/ 173 h 292"/>
                  <a:gd name="T24" fmla="*/ 225 w 55"/>
                  <a:gd name="T25" fmla="*/ 40 h 292"/>
                  <a:gd name="T26" fmla="*/ 156 w 55"/>
                  <a:gd name="T27" fmla="*/ 95 h 292"/>
                  <a:gd name="T28" fmla="*/ 251 w 55"/>
                  <a:gd name="T29" fmla="*/ 385 h 292"/>
                  <a:gd name="T30" fmla="*/ 135 w 55"/>
                  <a:gd name="T31" fmla="*/ 922 h 292"/>
                  <a:gd name="T32" fmla="*/ 40 w 55"/>
                  <a:gd name="T33" fmla="*/ 1345 h 292"/>
                  <a:gd name="T34" fmla="*/ 291 w 55"/>
                  <a:gd name="T35" fmla="*/ 2082 h 292"/>
                  <a:gd name="T36" fmla="*/ 262 w 55"/>
                  <a:gd name="T37" fmla="*/ 3467 h 292"/>
                  <a:gd name="T38" fmla="*/ 66 w 55"/>
                  <a:gd name="T39" fmla="*/ 3748 h 292"/>
                  <a:gd name="T40" fmla="*/ 144 w 55"/>
                  <a:gd name="T41" fmla="*/ 3814 h 292"/>
                  <a:gd name="T42" fmla="*/ 340 w 55"/>
                  <a:gd name="T43" fmla="*/ 3641 h 292"/>
                  <a:gd name="T44" fmla="*/ 553 w 55"/>
                  <a:gd name="T45" fmla="*/ 3826 h 292"/>
                  <a:gd name="T46" fmla="*/ 475 w 55"/>
                  <a:gd name="T47" fmla="*/ 3589 h 292"/>
                  <a:gd name="T48" fmla="*/ 385 w 55"/>
                  <a:gd name="T49" fmla="*/ 2441 h 292"/>
                  <a:gd name="T50" fmla="*/ 425 w 55"/>
                  <a:gd name="T51" fmla="*/ 1888 h 292"/>
                  <a:gd name="T52" fmla="*/ 619 w 55"/>
                  <a:gd name="T53" fmla="*/ 1307 h 2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292">
                    <a:moveTo>
                      <a:pt x="45" y="4"/>
                    </a:moveTo>
                    <a:cubicBezTo>
                      <a:pt x="40" y="4"/>
                      <a:pt x="37" y="9"/>
                      <a:pt x="33" y="13"/>
                    </a:cubicBezTo>
                    <a:cubicBezTo>
                      <a:pt x="34" y="15"/>
                      <a:pt x="35" y="17"/>
                      <a:pt x="36" y="19"/>
                    </a:cubicBezTo>
                    <a:cubicBezTo>
                      <a:pt x="37" y="18"/>
                      <a:pt x="37" y="17"/>
                      <a:pt x="38" y="16"/>
                    </a:cubicBezTo>
                    <a:cubicBezTo>
                      <a:pt x="42" y="10"/>
                      <a:pt x="55" y="5"/>
                      <a:pt x="45" y="4"/>
                    </a:cubicBezTo>
                    <a:close/>
                    <a:moveTo>
                      <a:pt x="47" y="99"/>
                    </a:moveTo>
                    <a:cubicBezTo>
                      <a:pt x="48" y="84"/>
                      <a:pt x="36" y="79"/>
                      <a:pt x="32" y="71"/>
                    </a:cubicBezTo>
                    <a:cubicBezTo>
                      <a:pt x="29" y="64"/>
                      <a:pt x="30" y="43"/>
                      <a:pt x="30" y="32"/>
                    </a:cubicBezTo>
                    <a:cubicBezTo>
                      <a:pt x="29" y="30"/>
                      <a:pt x="30" y="28"/>
                      <a:pt x="30" y="27"/>
                    </a:cubicBezTo>
                    <a:cubicBezTo>
                      <a:pt x="29" y="24"/>
                      <a:pt x="28" y="22"/>
                      <a:pt x="27" y="19"/>
                    </a:cubicBezTo>
                    <a:cubicBezTo>
                      <a:pt x="27" y="17"/>
                      <a:pt x="27" y="16"/>
                      <a:pt x="26" y="14"/>
                    </a:cubicBezTo>
                    <a:cubicBezTo>
                      <a:pt x="26" y="14"/>
                      <a:pt x="25" y="14"/>
                      <a:pt x="24" y="13"/>
                    </a:cubicBezTo>
                    <a:cubicBezTo>
                      <a:pt x="15" y="7"/>
                      <a:pt x="20" y="7"/>
                      <a:pt x="17" y="3"/>
                    </a:cubicBezTo>
                    <a:cubicBezTo>
                      <a:pt x="14" y="0"/>
                      <a:pt x="8" y="3"/>
                      <a:pt x="12" y="7"/>
                    </a:cubicBezTo>
                    <a:cubicBezTo>
                      <a:pt x="16" y="12"/>
                      <a:pt x="16" y="18"/>
                      <a:pt x="19" y="29"/>
                    </a:cubicBezTo>
                    <a:cubicBezTo>
                      <a:pt x="20" y="43"/>
                      <a:pt x="16" y="61"/>
                      <a:pt x="10" y="70"/>
                    </a:cubicBezTo>
                    <a:cubicBezTo>
                      <a:pt x="5" y="79"/>
                      <a:pt x="3" y="85"/>
                      <a:pt x="3" y="102"/>
                    </a:cubicBezTo>
                    <a:cubicBezTo>
                      <a:pt x="2" y="118"/>
                      <a:pt x="21" y="132"/>
                      <a:pt x="22" y="158"/>
                    </a:cubicBezTo>
                    <a:cubicBezTo>
                      <a:pt x="22" y="184"/>
                      <a:pt x="21" y="254"/>
                      <a:pt x="20" y="263"/>
                    </a:cubicBezTo>
                    <a:cubicBezTo>
                      <a:pt x="18" y="269"/>
                      <a:pt x="10" y="280"/>
                      <a:pt x="5" y="284"/>
                    </a:cubicBezTo>
                    <a:cubicBezTo>
                      <a:pt x="0" y="287"/>
                      <a:pt x="5" y="292"/>
                      <a:pt x="11" y="289"/>
                    </a:cubicBezTo>
                    <a:cubicBezTo>
                      <a:pt x="17" y="286"/>
                      <a:pt x="19" y="275"/>
                      <a:pt x="26" y="276"/>
                    </a:cubicBezTo>
                    <a:cubicBezTo>
                      <a:pt x="34" y="276"/>
                      <a:pt x="35" y="292"/>
                      <a:pt x="42" y="290"/>
                    </a:cubicBezTo>
                    <a:cubicBezTo>
                      <a:pt x="50" y="288"/>
                      <a:pt x="39" y="276"/>
                      <a:pt x="36" y="272"/>
                    </a:cubicBezTo>
                    <a:cubicBezTo>
                      <a:pt x="32" y="269"/>
                      <a:pt x="29" y="198"/>
                      <a:pt x="29" y="185"/>
                    </a:cubicBezTo>
                    <a:cubicBezTo>
                      <a:pt x="29" y="185"/>
                      <a:pt x="29" y="164"/>
                      <a:pt x="32" y="143"/>
                    </a:cubicBezTo>
                    <a:cubicBezTo>
                      <a:pt x="35" y="122"/>
                      <a:pt x="47" y="114"/>
                      <a:pt x="47" y="99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270">
                <a:extLst>
                  <a:ext uri="{FF2B5EF4-FFF2-40B4-BE49-F238E27FC236}">
                    <a16:creationId xmlns:a16="http://schemas.microsoft.com/office/drawing/2014/main" id="{D9AD94D8-FB44-428D-98C5-3ACC074CC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200"/>
                <a:ext cx="153" cy="919"/>
              </a:xfrm>
              <a:custGeom>
                <a:avLst/>
                <a:gdLst>
                  <a:gd name="T0" fmla="*/ 626 w 65"/>
                  <a:gd name="T1" fmla="*/ 2412 h 389"/>
                  <a:gd name="T2" fmla="*/ 626 w 65"/>
                  <a:gd name="T3" fmla="*/ 184 h 389"/>
                  <a:gd name="T4" fmla="*/ 443 w 65"/>
                  <a:gd name="T5" fmla="*/ 0 h 389"/>
                  <a:gd name="T6" fmla="*/ 393 w 65"/>
                  <a:gd name="T7" fmla="*/ 0 h 389"/>
                  <a:gd name="T8" fmla="*/ 209 w 65"/>
                  <a:gd name="T9" fmla="*/ 184 h 389"/>
                  <a:gd name="T10" fmla="*/ 209 w 65"/>
                  <a:gd name="T11" fmla="*/ 2412 h 389"/>
                  <a:gd name="T12" fmla="*/ 221 w 65"/>
                  <a:gd name="T13" fmla="*/ 2544 h 389"/>
                  <a:gd name="T14" fmla="*/ 155 w 65"/>
                  <a:gd name="T15" fmla="*/ 2807 h 389"/>
                  <a:gd name="T16" fmla="*/ 172 w 65"/>
                  <a:gd name="T17" fmla="*/ 3404 h 389"/>
                  <a:gd name="T18" fmla="*/ 393 w 65"/>
                  <a:gd name="T19" fmla="*/ 4141 h 389"/>
                  <a:gd name="T20" fmla="*/ 393 w 65"/>
                  <a:gd name="T21" fmla="*/ 4890 h 389"/>
                  <a:gd name="T22" fmla="*/ 155 w 65"/>
                  <a:gd name="T23" fmla="*/ 5023 h 389"/>
                  <a:gd name="T24" fmla="*/ 209 w 65"/>
                  <a:gd name="T25" fmla="*/ 5101 h 389"/>
                  <a:gd name="T26" fmla="*/ 405 w 65"/>
                  <a:gd name="T27" fmla="*/ 5034 h 389"/>
                  <a:gd name="T28" fmla="*/ 537 w 65"/>
                  <a:gd name="T29" fmla="*/ 5117 h 389"/>
                  <a:gd name="T30" fmla="*/ 598 w 65"/>
                  <a:gd name="T31" fmla="*/ 5034 h 389"/>
                  <a:gd name="T32" fmla="*/ 770 w 65"/>
                  <a:gd name="T33" fmla="*/ 5117 h 389"/>
                  <a:gd name="T34" fmla="*/ 758 w 65"/>
                  <a:gd name="T35" fmla="*/ 4973 h 389"/>
                  <a:gd name="T36" fmla="*/ 520 w 65"/>
                  <a:gd name="T37" fmla="*/ 4723 h 389"/>
                  <a:gd name="T38" fmla="*/ 520 w 65"/>
                  <a:gd name="T39" fmla="*/ 3756 h 389"/>
                  <a:gd name="T40" fmla="*/ 770 w 65"/>
                  <a:gd name="T41" fmla="*/ 3114 h 389"/>
                  <a:gd name="T42" fmla="*/ 626 w 65"/>
                  <a:gd name="T43" fmla="*/ 2412 h 3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389">
                    <a:moveTo>
                      <a:pt x="48" y="183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6"/>
                      <a:pt x="42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2" y="0"/>
                      <a:pt x="16" y="6"/>
                      <a:pt x="16" y="14"/>
                    </a:cubicBezTo>
                    <a:cubicBezTo>
                      <a:pt x="16" y="183"/>
                      <a:pt x="16" y="183"/>
                      <a:pt x="16" y="183"/>
                    </a:cubicBezTo>
                    <a:cubicBezTo>
                      <a:pt x="16" y="186"/>
                      <a:pt x="16" y="190"/>
                      <a:pt x="17" y="193"/>
                    </a:cubicBezTo>
                    <a:cubicBezTo>
                      <a:pt x="19" y="199"/>
                      <a:pt x="16" y="205"/>
                      <a:pt x="12" y="213"/>
                    </a:cubicBezTo>
                    <a:cubicBezTo>
                      <a:pt x="7" y="221"/>
                      <a:pt x="0" y="232"/>
                      <a:pt x="13" y="258"/>
                    </a:cubicBezTo>
                    <a:cubicBezTo>
                      <a:pt x="26" y="284"/>
                      <a:pt x="30" y="281"/>
                      <a:pt x="30" y="314"/>
                    </a:cubicBezTo>
                    <a:cubicBezTo>
                      <a:pt x="30" y="348"/>
                      <a:pt x="30" y="364"/>
                      <a:pt x="30" y="371"/>
                    </a:cubicBezTo>
                    <a:cubicBezTo>
                      <a:pt x="30" y="379"/>
                      <a:pt x="18" y="379"/>
                      <a:pt x="12" y="381"/>
                    </a:cubicBezTo>
                    <a:cubicBezTo>
                      <a:pt x="7" y="383"/>
                      <a:pt x="6" y="386"/>
                      <a:pt x="16" y="387"/>
                    </a:cubicBezTo>
                    <a:cubicBezTo>
                      <a:pt x="25" y="389"/>
                      <a:pt x="26" y="382"/>
                      <a:pt x="31" y="382"/>
                    </a:cubicBezTo>
                    <a:cubicBezTo>
                      <a:pt x="36" y="382"/>
                      <a:pt x="37" y="388"/>
                      <a:pt x="41" y="388"/>
                    </a:cubicBezTo>
                    <a:cubicBezTo>
                      <a:pt x="45" y="388"/>
                      <a:pt x="41" y="381"/>
                      <a:pt x="46" y="382"/>
                    </a:cubicBezTo>
                    <a:cubicBezTo>
                      <a:pt x="51" y="383"/>
                      <a:pt x="52" y="388"/>
                      <a:pt x="59" y="388"/>
                    </a:cubicBezTo>
                    <a:cubicBezTo>
                      <a:pt x="65" y="388"/>
                      <a:pt x="62" y="379"/>
                      <a:pt x="58" y="377"/>
                    </a:cubicBezTo>
                    <a:cubicBezTo>
                      <a:pt x="54" y="374"/>
                      <a:pt x="40" y="376"/>
                      <a:pt x="40" y="358"/>
                    </a:cubicBezTo>
                    <a:cubicBezTo>
                      <a:pt x="40" y="341"/>
                      <a:pt x="40" y="295"/>
                      <a:pt x="40" y="285"/>
                    </a:cubicBezTo>
                    <a:cubicBezTo>
                      <a:pt x="40" y="275"/>
                      <a:pt x="59" y="259"/>
                      <a:pt x="59" y="236"/>
                    </a:cubicBezTo>
                    <a:cubicBezTo>
                      <a:pt x="59" y="212"/>
                      <a:pt x="48" y="206"/>
                      <a:pt x="48" y="183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271">
                <a:extLst>
                  <a:ext uri="{FF2B5EF4-FFF2-40B4-BE49-F238E27FC236}">
                    <a16:creationId xmlns:a16="http://schemas.microsoft.com/office/drawing/2014/main" id="{8F2AA800-C976-4955-B174-8FE3AA7D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1200"/>
                <a:ext cx="142" cy="926"/>
              </a:xfrm>
              <a:custGeom>
                <a:avLst/>
                <a:gdLst>
                  <a:gd name="T0" fmla="*/ 689 w 60"/>
                  <a:gd name="T1" fmla="*/ 5010 h 392"/>
                  <a:gd name="T2" fmla="*/ 464 w 60"/>
                  <a:gd name="T3" fmla="*/ 4800 h 392"/>
                  <a:gd name="T4" fmla="*/ 438 w 60"/>
                  <a:gd name="T5" fmla="*/ 4481 h 392"/>
                  <a:gd name="T6" fmla="*/ 476 w 60"/>
                  <a:gd name="T7" fmla="*/ 3995 h 392"/>
                  <a:gd name="T8" fmla="*/ 757 w 60"/>
                  <a:gd name="T9" fmla="*/ 3532 h 392"/>
                  <a:gd name="T10" fmla="*/ 677 w 60"/>
                  <a:gd name="T11" fmla="*/ 3232 h 392"/>
                  <a:gd name="T12" fmla="*/ 582 w 60"/>
                  <a:gd name="T13" fmla="*/ 3019 h 392"/>
                  <a:gd name="T14" fmla="*/ 660 w 60"/>
                  <a:gd name="T15" fmla="*/ 2409 h 392"/>
                  <a:gd name="T16" fmla="*/ 660 w 60"/>
                  <a:gd name="T17" fmla="*/ 184 h 392"/>
                  <a:gd name="T18" fmla="*/ 476 w 60"/>
                  <a:gd name="T19" fmla="*/ 0 h 392"/>
                  <a:gd name="T20" fmla="*/ 426 w 60"/>
                  <a:gd name="T21" fmla="*/ 0 h 392"/>
                  <a:gd name="T22" fmla="*/ 241 w 60"/>
                  <a:gd name="T23" fmla="*/ 184 h 392"/>
                  <a:gd name="T24" fmla="*/ 241 w 60"/>
                  <a:gd name="T25" fmla="*/ 2409 h 392"/>
                  <a:gd name="T26" fmla="*/ 253 w 60"/>
                  <a:gd name="T27" fmla="*/ 2544 h 392"/>
                  <a:gd name="T28" fmla="*/ 279 w 60"/>
                  <a:gd name="T29" fmla="*/ 2924 h 392"/>
                  <a:gd name="T30" fmla="*/ 147 w 60"/>
                  <a:gd name="T31" fmla="*/ 3175 h 392"/>
                  <a:gd name="T32" fmla="*/ 0 w 60"/>
                  <a:gd name="T33" fmla="*/ 3532 h 392"/>
                  <a:gd name="T34" fmla="*/ 213 w 60"/>
                  <a:gd name="T35" fmla="*/ 3957 h 392"/>
                  <a:gd name="T36" fmla="*/ 303 w 60"/>
                  <a:gd name="T37" fmla="*/ 4063 h 392"/>
                  <a:gd name="T38" fmla="*/ 320 w 60"/>
                  <a:gd name="T39" fmla="*/ 4441 h 392"/>
                  <a:gd name="T40" fmla="*/ 156 w 60"/>
                  <a:gd name="T41" fmla="*/ 4994 h 392"/>
                  <a:gd name="T42" fmla="*/ 28 w 60"/>
                  <a:gd name="T43" fmla="*/ 5088 h 392"/>
                  <a:gd name="T44" fmla="*/ 201 w 60"/>
                  <a:gd name="T45" fmla="*/ 5100 h 392"/>
                  <a:gd name="T46" fmla="*/ 331 w 60"/>
                  <a:gd name="T47" fmla="*/ 5088 h 392"/>
                  <a:gd name="T48" fmla="*/ 438 w 60"/>
                  <a:gd name="T49" fmla="*/ 5157 h 392"/>
                  <a:gd name="T50" fmla="*/ 476 w 60"/>
                  <a:gd name="T51" fmla="*/ 5062 h 392"/>
                  <a:gd name="T52" fmla="*/ 611 w 60"/>
                  <a:gd name="T53" fmla="*/ 5128 h 392"/>
                  <a:gd name="T54" fmla="*/ 599 w 60"/>
                  <a:gd name="T55" fmla="*/ 5034 h 392"/>
                  <a:gd name="T56" fmla="*/ 757 w 60"/>
                  <a:gd name="T57" fmla="*/ 5100 h 392"/>
                  <a:gd name="T58" fmla="*/ 689 w 60"/>
                  <a:gd name="T59" fmla="*/ 5010 h 3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0" h="392">
                    <a:moveTo>
                      <a:pt x="52" y="380"/>
                    </a:moveTo>
                    <a:cubicBezTo>
                      <a:pt x="49" y="378"/>
                      <a:pt x="37" y="375"/>
                      <a:pt x="35" y="364"/>
                    </a:cubicBezTo>
                    <a:cubicBezTo>
                      <a:pt x="34" y="357"/>
                      <a:pt x="33" y="349"/>
                      <a:pt x="33" y="340"/>
                    </a:cubicBezTo>
                    <a:cubicBezTo>
                      <a:pt x="33" y="325"/>
                      <a:pt x="33" y="303"/>
                      <a:pt x="36" y="303"/>
                    </a:cubicBezTo>
                    <a:cubicBezTo>
                      <a:pt x="48" y="299"/>
                      <a:pt x="57" y="285"/>
                      <a:pt x="57" y="268"/>
                    </a:cubicBezTo>
                    <a:cubicBezTo>
                      <a:pt x="57" y="260"/>
                      <a:pt x="55" y="252"/>
                      <a:pt x="51" y="245"/>
                    </a:cubicBezTo>
                    <a:cubicBezTo>
                      <a:pt x="46" y="237"/>
                      <a:pt x="44" y="234"/>
                      <a:pt x="44" y="229"/>
                    </a:cubicBezTo>
                    <a:cubicBezTo>
                      <a:pt x="43" y="216"/>
                      <a:pt x="49" y="197"/>
                      <a:pt x="50" y="18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6"/>
                      <a:pt x="44" y="0"/>
                      <a:pt x="3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4" y="0"/>
                      <a:pt x="18" y="6"/>
                      <a:pt x="18" y="14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6"/>
                      <a:pt x="18" y="190"/>
                      <a:pt x="19" y="193"/>
                    </a:cubicBezTo>
                    <a:cubicBezTo>
                      <a:pt x="21" y="197"/>
                      <a:pt x="23" y="214"/>
                      <a:pt x="21" y="222"/>
                    </a:cubicBezTo>
                    <a:cubicBezTo>
                      <a:pt x="19" y="234"/>
                      <a:pt x="12" y="239"/>
                      <a:pt x="11" y="241"/>
                    </a:cubicBezTo>
                    <a:cubicBezTo>
                      <a:pt x="5" y="247"/>
                      <a:pt x="0" y="257"/>
                      <a:pt x="0" y="268"/>
                    </a:cubicBezTo>
                    <a:cubicBezTo>
                      <a:pt x="0" y="282"/>
                      <a:pt x="7" y="294"/>
                      <a:pt x="16" y="300"/>
                    </a:cubicBezTo>
                    <a:cubicBezTo>
                      <a:pt x="18" y="301"/>
                      <a:pt x="23" y="305"/>
                      <a:pt x="23" y="308"/>
                    </a:cubicBezTo>
                    <a:cubicBezTo>
                      <a:pt x="24" y="313"/>
                      <a:pt x="24" y="322"/>
                      <a:pt x="24" y="337"/>
                    </a:cubicBezTo>
                    <a:cubicBezTo>
                      <a:pt x="24" y="364"/>
                      <a:pt x="19" y="372"/>
                      <a:pt x="12" y="379"/>
                    </a:cubicBezTo>
                    <a:cubicBezTo>
                      <a:pt x="8" y="382"/>
                      <a:pt x="0" y="383"/>
                      <a:pt x="2" y="386"/>
                    </a:cubicBezTo>
                    <a:cubicBezTo>
                      <a:pt x="4" y="389"/>
                      <a:pt x="11" y="389"/>
                      <a:pt x="15" y="387"/>
                    </a:cubicBezTo>
                    <a:cubicBezTo>
                      <a:pt x="19" y="384"/>
                      <a:pt x="21" y="385"/>
                      <a:pt x="25" y="386"/>
                    </a:cubicBezTo>
                    <a:cubicBezTo>
                      <a:pt x="28" y="387"/>
                      <a:pt x="28" y="392"/>
                      <a:pt x="33" y="391"/>
                    </a:cubicBezTo>
                    <a:cubicBezTo>
                      <a:pt x="38" y="390"/>
                      <a:pt x="32" y="384"/>
                      <a:pt x="36" y="384"/>
                    </a:cubicBezTo>
                    <a:cubicBezTo>
                      <a:pt x="40" y="384"/>
                      <a:pt x="42" y="390"/>
                      <a:pt x="46" y="389"/>
                    </a:cubicBezTo>
                    <a:cubicBezTo>
                      <a:pt x="49" y="387"/>
                      <a:pt x="42" y="383"/>
                      <a:pt x="45" y="382"/>
                    </a:cubicBezTo>
                    <a:cubicBezTo>
                      <a:pt x="47" y="381"/>
                      <a:pt x="52" y="391"/>
                      <a:pt x="57" y="387"/>
                    </a:cubicBezTo>
                    <a:cubicBezTo>
                      <a:pt x="60" y="385"/>
                      <a:pt x="58" y="383"/>
                      <a:pt x="52" y="380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272">
                <a:extLst>
                  <a:ext uri="{FF2B5EF4-FFF2-40B4-BE49-F238E27FC236}">
                    <a16:creationId xmlns:a16="http://schemas.microsoft.com/office/drawing/2014/main" id="{917A913B-3480-43D3-8CA1-1A1E05A9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1200"/>
                <a:ext cx="151" cy="926"/>
              </a:xfrm>
              <a:custGeom>
                <a:avLst/>
                <a:gdLst>
                  <a:gd name="T0" fmla="*/ 278 w 64"/>
                  <a:gd name="T1" fmla="*/ 4887 h 392"/>
                  <a:gd name="T2" fmla="*/ 196 w 64"/>
                  <a:gd name="T3" fmla="*/ 4994 h 392"/>
                  <a:gd name="T4" fmla="*/ 118 w 64"/>
                  <a:gd name="T5" fmla="*/ 5072 h 392"/>
                  <a:gd name="T6" fmla="*/ 316 w 64"/>
                  <a:gd name="T7" fmla="*/ 5050 h 392"/>
                  <a:gd name="T8" fmla="*/ 378 w 64"/>
                  <a:gd name="T9" fmla="*/ 5140 h 392"/>
                  <a:gd name="T10" fmla="*/ 446 w 64"/>
                  <a:gd name="T11" fmla="*/ 5072 h 392"/>
                  <a:gd name="T12" fmla="*/ 590 w 64"/>
                  <a:gd name="T13" fmla="*/ 5117 h 392"/>
                  <a:gd name="T14" fmla="*/ 630 w 64"/>
                  <a:gd name="T15" fmla="*/ 5034 h 392"/>
                  <a:gd name="T16" fmla="*/ 724 w 64"/>
                  <a:gd name="T17" fmla="*/ 5062 h 392"/>
                  <a:gd name="T18" fmla="*/ 812 w 64"/>
                  <a:gd name="T19" fmla="*/ 5100 h 392"/>
                  <a:gd name="T20" fmla="*/ 831 w 64"/>
                  <a:gd name="T21" fmla="*/ 5010 h 392"/>
                  <a:gd name="T22" fmla="*/ 646 w 64"/>
                  <a:gd name="T23" fmla="*/ 4904 h 392"/>
                  <a:gd name="T24" fmla="*/ 484 w 64"/>
                  <a:gd name="T25" fmla="*/ 4743 h 392"/>
                  <a:gd name="T26" fmla="*/ 512 w 64"/>
                  <a:gd name="T27" fmla="*/ 3888 h 392"/>
                  <a:gd name="T28" fmla="*/ 746 w 64"/>
                  <a:gd name="T29" fmla="*/ 3338 h 392"/>
                  <a:gd name="T30" fmla="*/ 578 w 64"/>
                  <a:gd name="T31" fmla="*/ 2823 h 392"/>
                  <a:gd name="T32" fmla="*/ 684 w 64"/>
                  <a:gd name="T33" fmla="*/ 2409 h 392"/>
                  <a:gd name="T34" fmla="*/ 684 w 64"/>
                  <a:gd name="T35" fmla="*/ 184 h 392"/>
                  <a:gd name="T36" fmla="*/ 500 w 64"/>
                  <a:gd name="T37" fmla="*/ 0 h 392"/>
                  <a:gd name="T38" fmla="*/ 446 w 64"/>
                  <a:gd name="T39" fmla="*/ 0 h 392"/>
                  <a:gd name="T40" fmla="*/ 262 w 64"/>
                  <a:gd name="T41" fmla="*/ 184 h 392"/>
                  <a:gd name="T42" fmla="*/ 262 w 64"/>
                  <a:gd name="T43" fmla="*/ 2409 h 392"/>
                  <a:gd name="T44" fmla="*/ 290 w 64"/>
                  <a:gd name="T45" fmla="*/ 2544 h 392"/>
                  <a:gd name="T46" fmla="*/ 290 w 64"/>
                  <a:gd name="T47" fmla="*/ 2847 h 392"/>
                  <a:gd name="T48" fmla="*/ 94 w 64"/>
                  <a:gd name="T49" fmla="*/ 3465 h 392"/>
                  <a:gd name="T50" fmla="*/ 300 w 64"/>
                  <a:gd name="T51" fmla="*/ 3850 h 392"/>
                  <a:gd name="T52" fmla="*/ 278 w 64"/>
                  <a:gd name="T53" fmla="*/ 4887 h 3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" h="392">
                    <a:moveTo>
                      <a:pt x="21" y="371"/>
                    </a:moveTo>
                    <a:cubicBezTo>
                      <a:pt x="19" y="373"/>
                      <a:pt x="17" y="377"/>
                      <a:pt x="15" y="379"/>
                    </a:cubicBezTo>
                    <a:cubicBezTo>
                      <a:pt x="14" y="381"/>
                      <a:pt x="9" y="383"/>
                      <a:pt x="9" y="385"/>
                    </a:cubicBezTo>
                    <a:cubicBezTo>
                      <a:pt x="9" y="392"/>
                      <a:pt x="21" y="382"/>
                      <a:pt x="24" y="383"/>
                    </a:cubicBezTo>
                    <a:cubicBezTo>
                      <a:pt x="26" y="385"/>
                      <a:pt x="25" y="389"/>
                      <a:pt x="29" y="390"/>
                    </a:cubicBezTo>
                    <a:cubicBezTo>
                      <a:pt x="33" y="391"/>
                      <a:pt x="33" y="387"/>
                      <a:pt x="34" y="385"/>
                    </a:cubicBezTo>
                    <a:cubicBezTo>
                      <a:pt x="41" y="375"/>
                      <a:pt x="39" y="388"/>
                      <a:pt x="45" y="388"/>
                    </a:cubicBezTo>
                    <a:cubicBezTo>
                      <a:pt x="49" y="389"/>
                      <a:pt x="46" y="384"/>
                      <a:pt x="48" y="382"/>
                    </a:cubicBezTo>
                    <a:cubicBezTo>
                      <a:pt x="51" y="379"/>
                      <a:pt x="53" y="382"/>
                      <a:pt x="55" y="384"/>
                    </a:cubicBezTo>
                    <a:cubicBezTo>
                      <a:pt x="57" y="386"/>
                      <a:pt x="58" y="390"/>
                      <a:pt x="62" y="387"/>
                    </a:cubicBezTo>
                    <a:cubicBezTo>
                      <a:pt x="64" y="386"/>
                      <a:pt x="64" y="382"/>
                      <a:pt x="63" y="380"/>
                    </a:cubicBezTo>
                    <a:cubicBezTo>
                      <a:pt x="61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273">
                <a:extLst>
                  <a:ext uri="{FF2B5EF4-FFF2-40B4-BE49-F238E27FC236}">
                    <a16:creationId xmlns:a16="http://schemas.microsoft.com/office/drawing/2014/main" id="{D7A11A35-7547-4CE1-9AB2-C466459B6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212"/>
                <a:ext cx="208" cy="916"/>
              </a:xfrm>
              <a:custGeom>
                <a:avLst/>
                <a:gdLst>
                  <a:gd name="T0" fmla="*/ 832 w 88"/>
                  <a:gd name="T1" fmla="*/ 4826 h 388"/>
                  <a:gd name="T2" fmla="*/ 1094 w 88"/>
                  <a:gd name="T3" fmla="*/ 4882 h 388"/>
                  <a:gd name="T4" fmla="*/ 1111 w 88"/>
                  <a:gd name="T5" fmla="*/ 5000 h 388"/>
                  <a:gd name="T6" fmla="*/ 988 w 88"/>
                  <a:gd name="T7" fmla="*/ 4960 h 388"/>
                  <a:gd name="T8" fmla="*/ 922 w 88"/>
                  <a:gd name="T9" fmla="*/ 5026 h 388"/>
                  <a:gd name="T10" fmla="*/ 794 w 88"/>
                  <a:gd name="T11" fmla="*/ 4960 h 388"/>
                  <a:gd name="T12" fmla="*/ 676 w 88"/>
                  <a:gd name="T13" fmla="*/ 5026 h 388"/>
                  <a:gd name="T14" fmla="*/ 581 w 88"/>
                  <a:gd name="T15" fmla="*/ 4948 h 388"/>
                  <a:gd name="T16" fmla="*/ 385 w 88"/>
                  <a:gd name="T17" fmla="*/ 5026 h 388"/>
                  <a:gd name="T18" fmla="*/ 340 w 88"/>
                  <a:gd name="T19" fmla="*/ 4911 h 388"/>
                  <a:gd name="T20" fmla="*/ 118 w 88"/>
                  <a:gd name="T21" fmla="*/ 5000 h 388"/>
                  <a:gd name="T22" fmla="*/ 279 w 88"/>
                  <a:gd name="T23" fmla="*/ 4804 h 388"/>
                  <a:gd name="T24" fmla="*/ 447 w 88"/>
                  <a:gd name="T25" fmla="*/ 4497 h 388"/>
                  <a:gd name="T26" fmla="*/ 435 w 88"/>
                  <a:gd name="T27" fmla="*/ 3633 h 388"/>
                  <a:gd name="T28" fmla="*/ 156 w 88"/>
                  <a:gd name="T29" fmla="*/ 2748 h 388"/>
                  <a:gd name="T30" fmla="*/ 319 w 88"/>
                  <a:gd name="T31" fmla="*/ 2290 h 388"/>
                  <a:gd name="T32" fmla="*/ 251 w 88"/>
                  <a:gd name="T33" fmla="*/ 2106 h 388"/>
                  <a:gd name="T34" fmla="*/ 303 w 88"/>
                  <a:gd name="T35" fmla="*/ 1327 h 388"/>
                  <a:gd name="T36" fmla="*/ 487 w 88"/>
                  <a:gd name="T37" fmla="*/ 66 h 388"/>
                  <a:gd name="T38" fmla="*/ 570 w 88"/>
                  <a:gd name="T39" fmla="*/ 0 h 388"/>
                  <a:gd name="T40" fmla="*/ 648 w 88"/>
                  <a:gd name="T41" fmla="*/ 66 h 388"/>
                  <a:gd name="T42" fmla="*/ 844 w 88"/>
                  <a:gd name="T43" fmla="*/ 1327 h 388"/>
                  <a:gd name="T44" fmla="*/ 860 w 88"/>
                  <a:gd name="T45" fmla="*/ 2080 h 388"/>
                  <a:gd name="T46" fmla="*/ 766 w 88"/>
                  <a:gd name="T47" fmla="*/ 2273 h 388"/>
                  <a:gd name="T48" fmla="*/ 844 w 88"/>
                  <a:gd name="T49" fmla="*/ 2458 h 388"/>
                  <a:gd name="T50" fmla="*/ 820 w 88"/>
                  <a:gd name="T51" fmla="*/ 3104 h 388"/>
                  <a:gd name="T52" fmla="*/ 648 w 88"/>
                  <a:gd name="T53" fmla="*/ 3645 h 388"/>
                  <a:gd name="T54" fmla="*/ 631 w 88"/>
                  <a:gd name="T55" fmla="*/ 4476 h 388"/>
                  <a:gd name="T56" fmla="*/ 820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3" y="367"/>
                    </a:moveTo>
                    <a:cubicBezTo>
                      <a:pt x="69" y="369"/>
                      <a:pt x="78" y="368"/>
                      <a:pt x="83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8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5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1" y="377"/>
                      <a:pt x="31" y="388"/>
                      <a:pt x="29" y="382"/>
                    </a:cubicBezTo>
                    <a:cubicBezTo>
                      <a:pt x="26" y="376"/>
                      <a:pt x="30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6" y="360"/>
                      <a:pt x="33" y="354"/>
                      <a:pt x="34" y="342"/>
                    </a:cubicBezTo>
                    <a:cubicBezTo>
                      <a:pt x="36" y="315"/>
                      <a:pt x="37" y="294"/>
                      <a:pt x="33" y="276"/>
                    </a:cubicBezTo>
                    <a:cubicBezTo>
                      <a:pt x="30" y="264"/>
                      <a:pt x="12" y="247"/>
                      <a:pt x="12" y="209"/>
                    </a:cubicBezTo>
                    <a:cubicBezTo>
                      <a:pt x="13" y="185"/>
                      <a:pt x="22" y="179"/>
                      <a:pt x="24" y="174"/>
                    </a:cubicBezTo>
                    <a:cubicBezTo>
                      <a:pt x="25" y="169"/>
                      <a:pt x="20" y="165"/>
                      <a:pt x="19" y="160"/>
                    </a:cubicBezTo>
                    <a:cubicBezTo>
                      <a:pt x="16" y="144"/>
                      <a:pt x="22" y="107"/>
                      <a:pt x="23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70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9" y="277"/>
                    </a:cubicBezTo>
                    <a:cubicBezTo>
                      <a:pt x="46" y="295"/>
                      <a:pt x="46" y="312"/>
                      <a:pt x="48" y="340"/>
                    </a:cubicBezTo>
                    <a:cubicBezTo>
                      <a:pt x="49" y="349"/>
                      <a:pt x="53" y="364"/>
                      <a:pt x="62" y="367"/>
                    </a:cubicBezTo>
                  </a:path>
                </a:pathLst>
              </a:custGeom>
              <a:solidFill>
                <a:srgbClr val="42A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Oval 274">
                <a:extLst>
                  <a:ext uri="{FF2B5EF4-FFF2-40B4-BE49-F238E27FC236}">
                    <a16:creationId xmlns:a16="http://schemas.microsoft.com/office/drawing/2014/main" id="{1E69A2BC-85D6-4C56-890C-3C6F88F8D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1687"/>
                <a:ext cx="90" cy="89"/>
              </a:xfrm>
              <a:prstGeom prst="ellipse">
                <a:avLst/>
              </a:prstGeom>
              <a:solidFill>
                <a:srgbClr val="FDB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9" name="Freeform 275">
                <a:extLst>
                  <a:ext uri="{FF2B5EF4-FFF2-40B4-BE49-F238E27FC236}">
                    <a16:creationId xmlns:a16="http://schemas.microsoft.com/office/drawing/2014/main" id="{F3CB6C64-3443-4E50-B29E-61C02F3D6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628"/>
                <a:ext cx="33" cy="99"/>
              </a:xfrm>
              <a:custGeom>
                <a:avLst/>
                <a:gdLst>
                  <a:gd name="T0" fmla="*/ 184 w 14"/>
                  <a:gd name="T1" fmla="*/ 0 h 42"/>
                  <a:gd name="T2" fmla="*/ 40 w 14"/>
                  <a:gd name="T3" fmla="*/ 549 h 42"/>
                  <a:gd name="T4" fmla="*/ 184 w 1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2">
                    <a:moveTo>
                      <a:pt x="14" y="0"/>
                    </a:moveTo>
                    <a:cubicBezTo>
                      <a:pt x="10" y="3"/>
                      <a:pt x="0" y="19"/>
                      <a:pt x="3" y="42"/>
                    </a:cubicBezTo>
                    <a:cubicBezTo>
                      <a:pt x="3" y="32"/>
                      <a:pt x="7" y="9"/>
                      <a:pt x="14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276">
                <a:extLst>
                  <a:ext uri="{FF2B5EF4-FFF2-40B4-BE49-F238E27FC236}">
                    <a16:creationId xmlns:a16="http://schemas.microsoft.com/office/drawing/2014/main" id="{F5318D50-F570-4387-9736-E2F4172F5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13"/>
                <a:ext cx="31" cy="152"/>
              </a:xfrm>
              <a:custGeom>
                <a:avLst/>
                <a:gdLst>
                  <a:gd name="T0" fmla="*/ 107 w 13"/>
                  <a:gd name="T1" fmla="*/ 0 h 64"/>
                  <a:gd name="T2" fmla="*/ 0 w 13"/>
                  <a:gd name="T3" fmla="*/ 857 h 64"/>
                  <a:gd name="T4" fmla="*/ 107 w 13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4">
                    <a:moveTo>
                      <a:pt x="8" y="0"/>
                    </a:moveTo>
                    <a:cubicBezTo>
                      <a:pt x="8" y="15"/>
                      <a:pt x="10" y="51"/>
                      <a:pt x="0" y="64"/>
                    </a:cubicBezTo>
                    <a:cubicBezTo>
                      <a:pt x="6" y="59"/>
                      <a:pt x="13" y="42"/>
                      <a:pt x="8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277">
                <a:extLst>
                  <a:ext uri="{FF2B5EF4-FFF2-40B4-BE49-F238E27FC236}">
                    <a16:creationId xmlns:a16="http://schemas.microsoft.com/office/drawing/2014/main" id="{7219AEF4-C1CC-47E1-9027-7294438D8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221"/>
                <a:ext cx="106" cy="426"/>
              </a:xfrm>
              <a:custGeom>
                <a:avLst/>
                <a:gdLst>
                  <a:gd name="T0" fmla="*/ 327 w 45"/>
                  <a:gd name="T1" fmla="*/ 0 h 180"/>
                  <a:gd name="T2" fmla="*/ 299 w 45"/>
                  <a:gd name="T3" fmla="*/ 78 h 180"/>
                  <a:gd name="T4" fmla="*/ 233 w 45"/>
                  <a:gd name="T5" fmla="*/ 173 h 180"/>
                  <a:gd name="T6" fmla="*/ 377 w 45"/>
                  <a:gd name="T7" fmla="*/ 253 h 180"/>
                  <a:gd name="T8" fmla="*/ 221 w 45"/>
                  <a:gd name="T9" fmla="*/ 253 h 180"/>
                  <a:gd name="T10" fmla="*/ 393 w 45"/>
                  <a:gd name="T11" fmla="*/ 331 h 180"/>
                  <a:gd name="T12" fmla="*/ 405 w 45"/>
                  <a:gd name="T13" fmla="*/ 426 h 180"/>
                  <a:gd name="T14" fmla="*/ 193 w 45"/>
                  <a:gd name="T15" fmla="*/ 504 h 180"/>
                  <a:gd name="T16" fmla="*/ 417 w 45"/>
                  <a:gd name="T17" fmla="*/ 582 h 180"/>
                  <a:gd name="T18" fmla="*/ 172 w 45"/>
                  <a:gd name="T19" fmla="*/ 582 h 180"/>
                  <a:gd name="T20" fmla="*/ 443 w 45"/>
                  <a:gd name="T21" fmla="*/ 677 h 180"/>
                  <a:gd name="T22" fmla="*/ 443 w 45"/>
                  <a:gd name="T23" fmla="*/ 757 h 180"/>
                  <a:gd name="T24" fmla="*/ 144 w 45"/>
                  <a:gd name="T25" fmla="*/ 835 h 180"/>
                  <a:gd name="T26" fmla="*/ 471 w 45"/>
                  <a:gd name="T27" fmla="*/ 930 h 180"/>
                  <a:gd name="T28" fmla="*/ 134 w 45"/>
                  <a:gd name="T29" fmla="*/ 930 h 180"/>
                  <a:gd name="T30" fmla="*/ 471 w 45"/>
                  <a:gd name="T31" fmla="*/ 1008 h 180"/>
                  <a:gd name="T32" fmla="*/ 483 w 45"/>
                  <a:gd name="T33" fmla="*/ 1086 h 180"/>
                  <a:gd name="T34" fmla="*/ 106 w 45"/>
                  <a:gd name="T35" fmla="*/ 1181 h 180"/>
                  <a:gd name="T36" fmla="*/ 511 w 45"/>
                  <a:gd name="T37" fmla="*/ 1261 h 180"/>
                  <a:gd name="T38" fmla="*/ 90 w 45"/>
                  <a:gd name="T39" fmla="*/ 1261 h 180"/>
                  <a:gd name="T40" fmla="*/ 521 w 45"/>
                  <a:gd name="T41" fmla="*/ 1340 h 180"/>
                  <a:gd name="T42" fmla="*/ 521 w 45"/>
                  <a:gd name="T43" fmla="*/ 1434 h 180"/>
                  <a:gd name="T44" fmla="*/ 66 w 45"/>
                  <a:gd name="T45" fmla="*/ 1512 h 180"/>
                  <a:gd name="T46" fmla="*/ 549 w 45"/>
                  <a:gd name="T47" fmla="*/ 1590 h 180"/>
                  <a:gd name="T48" fmla="*/ 49 w 45"/>
                  <a:gd name="T49" fmla="*/ 1590 h 180"/>
                  <a:gd name="T50" fmla="*/ 549 w 45"/>
                  <a:gd name="T51" fmla="*/ 1685 h 180"/>
                  <a:gd name="T52" fmla="*/ 549 w 45"/>
                  <a:gd name="T53" fmla="*/ 1766 h 180"/>
                  <a:gd name="T54" fmla="*/ 38 w 45"/>
                  <a:gd name="T55" fmla="*/ 1844 h 180"/>
                  <a:gd name="T56" fmla="*/ 549 w 45"/>
                  <a:gd name="T57" fmla="*/ 1938 h 180"/>
                  <a:gd name="T58" fmla="*/ 28 w 45"/>
                  <a:gd name="T59" fmla="*/ 1938 h 180"/>
                  <a:gd name="T60" fmla="*/ 549 w 45"/>
                  <a:gd name="T61" fmla="*/ 2016 h 180"/>
                  <a:gd name="T62" fmla="*/ 106 w 45"/>
                  <a:gd name="T63" fmla="*/ 2095 h 180"/>
                  <a:gd name="T64" fmla="*/ 443 w 45"/>
                  <a:gd name="T65" fmla="*/ 2189 h 180"/>
                  <a:gd name="T66" fmla="*/ 212 w 45"/>
                  <a:gd name="T67" fmla="*/ 2241 h 180"/>
                  <a:gd name="T68" fmla="*/ 339 w 45"/>
                  <a:gd name="T69" fmla="*/ 2291 h 180"/>
                  <a:gd name="T70" fmla="*/ 78 w 45"/>
                  <a:gd name="T71" fmla="*/ 2386 h 1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" h="180">
                    <a:moveTo>
                      <a:pt x="21" y="0"/>
                    </a:moveTo>
                    <a:cubicBezTo>
                      <a:pt x="23" y="0"/>
                      <a:pt x="25" y="0"/>
                      <a:pt x="25" y="0"/>
                    </a:cubicBezTo>
                    <a:cubicBezTo>
                      <a:pt x="27" y="0"/>
                      <a:pt x="27" y="6"/>
                      <a:pt x="26" y="6"/>
                    </a:cubicBezTo>
                    <a:cubicBezTo>
                      <a:pt x="26" y="6"/>
                      <a:pt x="25" y="6"/>
                      <a:pt x="23" y="6"/>
                    </a:cubicBezTo>
                    <a:cubicBezTo>
                      <a:pt x="21" y="6"/>
                      <a:pt x="19" y="6"/>
                      <a:pt x="19" y="6"/>
                    </a:cubicBezTo>
                    <a:cubicBezTo>
                      <a:pt x="18" y="6"/>
                      <a:pt x="17" y="13"/>
                      <a:pt x="18" y="13"/>
                    </a:cubicBezTo>
                    <a:cubicBezTo>
                      <a:pt x="18" y="13"/>
                      <a:pt x="27" y="13"/>
                      <a:pt x="28" y="13"/>
                    </a:cubicBezTo>
                    <a:cubicBezTo>
                      <a:pt x="30" y="13"/>
                      <a:pt x="31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17" y="19"/>
                      <a:pt x="17" y="19"/>
                    </a:cubicBezTo>
                    <a:cubicBezTo>
                      <a:pt x="15" y="19"/>
                      <a:pt x="14" y="25"/>
                      <a:pt x="16" y="25"/>
                    </a:cubicBezTo>
                    <a:cubicBezTo>
                      <a:pt x="16" y="25"/>
                      <a:pt x="29" y="25"/>
                      <a:pt x="30" y="25"/>
                    </a:cubicBezTo>
                    <a:cubicBezTo>
                      <a:pt x="32" y="25"/>
                      <a:pt x="33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2"/>
                      <a:pt x="15" y="32"/>
                      <a:pt x="15" y="32"/>
                    </a:cubicBezTo>
                    <a:cubicBezTo>
                      <a:pt x="13" y="32"/>
                      <a:pt x="13" y="38"/>
                      <a:pt x="15" y="38"/>
                    </a:cubicBezTo>
                    <a:cubicBezTo>
                      <a:pt x="15" y="38"/>
                      <a:pt x="31" y="38"/>
                      <a:pt x="32" y="38"/>
                    </a:cubicBezTo>
                    <a:cubicBezTo>
                      <a:pt x="34" y="38"/>
                      <a:pt x="36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13" y="44"/>
                      <a:pt x="13" y="44"/>
                    </a:cubicBezTo>
                    <a:cubicBezTo>
                      <a:pt x="12" y="44"/>
                      <a:pt x="11" y="51"/>
                      <a:pt x="13" y="51"/>
                    </a:cubicBezTo>
                    <a:cubicBezTo>
                      <a:pt x="13" y="51"/>
                      <a:pt x="33" y="51"/>
                      <a:pt x="34" y="51"/>
                    </a:cubicBezTo>
                    <a:cubicBezTo>
                      <a:pt x="35" y="51"/>
                      <a:pt x="36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7"/>
                      <a:pt x="12" y="57"/>
                      <a:pt x="12" y="57"/>
                    </a:cubicBezTo>
                    <a:cubicBezTo>
                      <a:pt x="9" y="57"/>
                      <a:pt x="9" y="63"/>
                      <a:pt x="11" y="63"/>
                    </a:cubicBezTo>
                    <a:cubicBezTo>
                      <a:pt x="11" y="63"/>
                      <a:pt x="34" y="63"/>
                      <a:pt x="35" y="63"/>
                    </a:cubicBezTo>
                    <a:cubicBezTo>
                      <a:pt x="39" y="63"/>
                      <a:pt x="39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70"/>
                      <a:pt x="10" y="70"/>
                      <a:pt x="10" y="70"/>
                    </a:cubicBezTo>
                    <a:cubicBezTo>
                      <a:pt x="8" y="70"/>
                      <a:pt x="7" y="76"/>
                      <a:pt x="9" y="76"/>
                    </a:cubicBezTo>
                    <a:cubicBezTo>
                      <a:pt x="9" y="76"/>
                      <a:pt x="35" y="76"/>
                      <a:pt x="36" y="76"/>
                    </a:cubicBezTo>
                    <a:cubicBezTo>
                      <a:pt x="40" y="76"/>
                      <a:pt x="41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6" y="82"/>
                      <a:pt x="8" y="82"/>
                      <a:pt x="8" y="82"/>
                    </a:cubicBezTo>
                    <a:cubicBezTo>
                      <a:pt x="6" y="82"/>
                      <a:pt x="6" y="89"/>
                      <a:pt x="8" y="89"/>
                    </a:cubicBezTo>
                    <a:cubicBezTo>
                      <a:pt x="8" y="89"/>
                      <a:pt x="37" y="89"/>
                      <a:pt x="38" y="89"/>
                    </a:cubicBezTo>
                    <a:cubicBezTo>
                      <a:pt x="40" y="89"/>
                      <a:pt x="42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7" y="95"/>
                      <a:pt x="7" y="95"/>
                    </a:cubicBezTo>
                    <a:cubicBezTo>
                      <a:pt x="5" y="95"/>
                      <a:pt x="4" y="101"/>
                      <a:pt x="6" y="101"/>
                    </a:cubicBezTo>
                    <a:cubicBezTo>
                      <a:pt x="6" y="101"/>
                      <a:pt x="39" y="101"/>
                      <a:pt x="40" y="101"/>
                    </a:cubicBezTo>
                    <a:cubicBezTo>
                      <a:pt x="42" y="101"/>
                      <a:pt x="44" y="108"/>
                      <a:pt x="40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6" y="108"/>
                      <a:pt x="6" y="108"/>
                    </a:cubicBezTo>
                    <a:cubicBezTo>
                      <a:pt x="3" y="108"/>
                      <a:pt x="3" y="114"/>
                      <a:pt x="5" y="114"/>
                    </a:cubicBezTo>
                    <a:cubicBezTo>
                      <a:pt x="5" y="114"/>
                      <a:pt x="41" y="114"/>
                      <a:pt x="41" y="114"/>
                    </a:cubicBezTo>
                    <a:cubicBezTo>
                      <a:pt x="44" y="114"/>
                      <a:pt x="44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1" y="120"/>
                      <a:pt x="4" y="120"/>
                      <a:pt x="4" y="120"/>
                    </a:cubicBezTo>
                    <a:cubicBezTo>
                      <a:pt x="2" y="120"/>
                      <a:pt x="1" y="127"/>
                      <a:pt x="4" y="127"/>
                    </a:cubicBezTo>
                    <a:cubicBezTo>
                      <a:pt x="4" y="127"/>
                      <a:pt x="41" y="127"/>
                      <a:pt x="42" y="127"/>
                    </a:cubicBezTo>
                    <a:cubicBezTo>
                      <a:pt x="45" y="127"/>
                      <a:pt x="45" y="133"/>
                      <a:pt x="42" y="133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1" y="133"/>
                      <a:pt x="3" y="133"/>
                      <a:pt x="3" y="133"/>
                    </a:cubicBezTo>
                    <a:cubicBezTo>
                      <a:pt x="1" y="133"/>
                      <a:pt x="0" y="139"/>
                      <a:pt x="3" y="139"/>
                    </a:cubicBezTo>
                    <a:cubicBezTo>
                      <a:pt x="3" y="139"/>
                      <a:pt x="42" y="139"/>
                      <a:pt x="42" y="139"/>
                    </a:cubicBezTo>
                    <a:cubicBezTo>
                      <a:pt x="45" y="139"/>
                      <a:pt x="45" y="146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6"/>
                      <a:pt x="2" y="146"/>
                      <a:pt x="2" y="146"/>
                    </a:cubicBezTo>
                    <a:cubicBezTo>
                      <a:pt x="1" y="146"/>
                      <a:pt x="0" y="152"/>
                      <a:pt x="2" y="152"/>
                    </a:cubicBezTo>
                    <a:cubicBezTo>
                      <a:pt x="2" y="152"/>
                      <a:pt x="41" y="152"/>
                      <a:pt x="42" y="152"/>
                    </a:cubicBezTo>
                    <a:cubicBezTo>
                      <a:pt x="44" y="152"/>
                      <a:pt x="43" y="158"/>
                      <a:pt x="39" y="158"/>
                    </a:cubicBezTo>
                    <a:cubicBezTo>
                      <a:pt x="38" y="158"/>
                      <a:pt x="8" y="158"/>
                      <a:pt x="8" y="158"/>
                    </a:cubicBezTo>
                    <a:cubicBezTo>
                      <a:pt x="2" y="158"/>
                      <a:pt x="5" y="165"/>
                      <a:pt x="8" y="165"/>
                    </a:cubicBezTo>
                    <a:cubicBezTo>
                      <a:pt x="8" y="165"/>
                      <a:pt x="33" y="165"/>
                      <a:pt x="34" y="165"/>
                    </a:cubicBezTo>
                    <a:cubicBezTo>
                      <a:pt x="35" y="165"/>
                      <a:pt x="35" y="169"/>
                      <a:pt x="34" y="169"/>
                    </a:cubicBezTo>
                    <a:cubicBezTo>
                      <a:pt x="33" y="169"/>
                      <a:pt x="16" y="169"/>
                      <a:pt x="16" y="169"/>
                    </a:cubicBezTo>
                    <a:cubicBezTo>
                      <a:pt x="14" y="169"/>
                      <a:pt x="15" y="173"/>
                      <a:pt x="17" y="173"/>
                    </a:cubicBezTo>
                    <a:cubicBezTo>
                      <a:pt x="19" y="173"/>
                      <a:pt x="24" y="173"/>
                      <a:pt x="26" y="173"/>
                    </a:cubicBezTo>
                    <a:cubicBezTo>
                      <a:pt x="27" y="173"/>
                      <a:pt x="27" y="176"/>
                      <a:pt x="26" y="176"/>
                    </a:cubicBezTo>
                    <a:cubicBezTo>
                      <a:pt x="25" y="176"/>
                      <a:pt x="10" y="176"/>
                      <a:pt x="6" y="180"/>
                    </a:cubicBezTo>
                  </a:path>
                </a:pathLst>
              </a:custGeom>
              <a:noFill/>
              <a:ln w="7938" cap="rnd">
                <a:solidFill>
                  <a:srgbClr val="E3F4D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278">
                <a:extLst>
                  <a:ext uri="{FF2B5EF4-FFF2-40B4-BE49-F238E27FC236}">
                    <a16:creationId xmlns:a16="http://schemas.microsoft.com/office/drawing/2014/main" id="{46A3E327-8BBD-423E-BBD0-A93720F3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1228"/>
                <a:ext cx="47" cy="388"/>
              </a:xfrm>
              <a:custGeom>
                <a:avLst/>
                <a:gdLst>
                  <a:gd name="T0" fmla="*/ 0 w 20"/>
                  <a:gd name="T1" fmla="*/ 0 h 164"/>
                  <a:gd name="T2" fmla="*/ 233 w 20"/>
                  <a:gd name="T3" fmla="*/ 1881 h 164"/>
                  <a:gd name="T4" fmla="*/ 155 w 20"/>
                  <a:gd name="T5" fmla="*/ 2094 h 164"/>
                  <a:gd name="T6" fmla="*/ 155 w 20"/>
                  <a:gd name="T7" fmla="*/ 2094 h 164"/>
                  <a:gd name="T8" fmla="*/ 115 w 20"/>
                  <a:gd name="T9" fmla="*/ 1086 h 164"/>
                  <a:gd name="T10" fmla="*/ 0 w 20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4">
                    <a:moveTo>
                      <a:pt x="0" y="0"/>
                    </a:moveTo>
                    <a:cubicBezTo>
                      <a:pt x="4" y="16"/>
                      <a:pt x="20" y="122"/>
                      <a:pt x="18" y="142"/>
                    </a:cubicBezTo>
                    <a:cubicBezTo>
                      <a:pt x="16" y="156"/>
                      <a:pt x="12" y="158"/>
                      <a:pt x="12" y="158"/>
                    </a:cubicBezTo>
                    <a:cubicBezTo>
                      <a:pt x="12" y="158"/>
                      <a:pt x="9" y="164"/>
                      <a:pt x="12" y="158"/>
                    </a:cubicBezTo>
                    <a:cubicBezTo>
                      <a:pt x="18" y="142"/>
                      <a:pt x="11" y="102"/>
                      <a:pt x="9" y="82"/>
                    </a:cubicBezTo>
                    <a:cubicBezTo>
                      <a:pt x="7" y="61"/>
                      <a:pt x="0" y="0"/>
                      <a:pt x="0" y="0"/>
                    </a:cubicBezTo>
                  </a:path>
                </a:pathLst>
              </a:custGeom>
              <a:solidFill>
                <a:srgbClr val="388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279">
                <a:extLst>
                  <a:ext uri="{FF2B5EF4-FFF2-40B4-BE49-F238E27FC236}">
                    <a16:creationId xmlns:a16="http://schemas.microsoft.com/office/drawing/2014/main" id="{F0079F0C-33D2-45EC-B8BD-F768E1C3D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35"/>
                <a:ext cx="54" cy="383"/>
              </a:xfrm>
              <a:custGeom>
                <a:avLst/>
                <a:gdLst>
                  <a:gd name="T0" fmla="*/ 298 w 23"/>
                  <a:gd name="T1" fmla="*/ 0 h 162"/>
                  <a:gd name="T2" fmla="*/ 49 w 23"/>
                  <a:gd name="T3" fmla="*/ 1851 h 162"/>
                  <a:gd name="T4" fmla="*/ 143 w 23"/>
                  <a:gd name="T5" fmla="*/ 2062 h 162"/>
                  <a:gd name="T6" fmla="*/ 143 w 23"/>
                  <a:gd name="T7" fmla="*/ 2062 h 162"/>
                  <a:gd name="T8" fmla="*/ 193 w 23"/>
                  <a:gd name="T9" fmla="*/ 1073 h 162"/>
                  <a:gd name="T10" fmla="*/ 298 w 23"/>
                  <a:gd name="T11" fmla="*/ 0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62">
                    <a:moveTo>
                      <a:pt x="23" y="0"/>
                    </a:moveTo>
                    <a:cubicBezTo>
                      <a:pt x="20" y="15"/>
                      <a:pt x="4" y="125"/>
                      <a:pt x="4" y="140"/>
                    </a:cubicBezTo>
                    <a:cubicBezTo>
                      <a:pt x="5" y="154"/>
                      <a:pt x="11" y="156"/>
                      <a:pt x="11" y="156"/>
                    </a:cubicBezTo>
                    <a:cubicBezTo>
                      <a:pt x="11" y="156"/>
                      <a:pt x="15" y="162"/>
                      <a:pt x="11" y="156"/>
                    </a:cubicBezTo>
                    <a:cubicBezTo>
                      <a:pt x="0" y="140"/>
                      <a:pt x="12" y="102"/>
                      <a:pt x="15" y="81"/>
                    </a:cubicBezTo>
                    <a:cubicBezTo>
                      <a:pt x="17" y="60"/>
                      <a:pt x="23" y="0"/>
                      <a:pt x="23" y="0"/>
                    </a:cubicBezTo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280">
                <a:extLst>
                  <a:ext uri="{FF2B5EF4-FFF2-40B4-BE49-F238E27FC236}">
                    <a16:creationId xmlns:a16="http://schemas.microsoft.com/office/drawing/2014/main" id="{28A85EC2-360D-4BF9-BF4B-59AABACE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200"/>
                <a:ext cx="161" cy="914"/>
              </a:xfrm>
              <a:custGeom>
                <a:avLst/>
                <a:gdLst>
                  <a:gd name="T0" fmla="*/ 864 w 68"/>
                  <a:gd name="T1" fmla="*/ 5031 h 387"/>
                  <a:gd name="T2" fmla="*/ 864 w 68"/>
                  <a:gd name="T3" fmla="*/ 4964 h 387"/>
                  <a:gd name="T4" fmla="*/ 623 w 68"/>
                  <a:gd name="T5" fmla="*/ 4875 h 387"/>
                  <a:gd name="T6" fmla="*/ 492 w 68"/>
                  <a:gd name="T7" fmla="*/ 4412 h 387"/>
                  <a:gd name="T8" fmla="*/ 746 w 68"/>
                  <a:gd name="T9" fmla="*/ 3597 h 387"/>
                  <a:gd name="T10" fmla="*/ 582 w 68"/>
                  <a:gd name="T11" fmla="*/ 3028 h 387"/>
                  <a:gd name="T12" fmla="*/ 689 w 68"/>
                  <a:gd name="T13" fmla="*/ 2409 h 387"/>
                  <a:gd name="T14" fmla="*/ 689 w 68"/>
                  <a:gd name="T15" fmla="*/ 184 h 387"/>
                  <a:gd name="T16" fmla="*/ 504 w 68"/>
                  <a:gd name="T17" fmla="*/ 0 h 387"/>
                  <a:gd name="T18" fmla="*/ 455 w 68"/>
                  <a:gd name="T19" fmla="*/ 0 h 387"/>
                  <a:gd name="T20" fmla="*/ 263 w 68"/>
                  <a:gd name="T21" fmla="*/ 184 h 387"/>
                  <a:gd name="T22" fmla="*/ 263 w 68"/>
                  <a:gd name="T23" fmla="*/ 2409 h 387"/>
                  <a:gd name="T24" fmla="*/ 291 w 68"/>
                  <a:gd name="T25" fmla="*/ 2544 h 387"/>
                  <a:gd name="T26" fmla="*/ 291 w 68"/>
                  <a:gd name="T27" fmla="*/ 3068 h 387"/>
                  <a:gd name="T28" fmla="*/ 107 w 68"/>
                  <a:gd name="T29" fmla="*/ 3665 h 387"/>
                  <a:gd name="T30" fmla="*/ 369 w 68"/>
                  <a:gd name="T31" fmla="*/ 4400 h 387"/>
                  <a:gd name="T32" fmla="*/ 291 w 68"/>
                  <a:gd name="T33" fmla="*/ 4858 h 387"/>
                  <a:gd name="T34" fmla="*/ 107 w 68"/>
                  <a:gd name="T35" fmla="*/ 5071 h 387"/>
                  <a:gd name="T36" fmla="*/ 331 w 68"/>
                  <a:gd name="T37" fmla="*/ 5002 h 387"/>
                  <a:gd name="T38" fmla="*/ 438 w 68"/>
                  <a:gd name="T39" fmla="*/ 5002 h 387"/>
                  <a:gd name="T40" fmla="*/ 554 w 68"/>
                  <a:gd name="T41" fmla="*/ 5071 h 387"/>
                  <a:gd name="T42" fmla="*/ 689 w 68"/>
                  <a:gd name="T43" fmla="*/ 5021 h 387"/>
                  <a:gd name="T44" fmla="*/ 864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6" y="354"/>
                      <a:pt x="37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4" y="230"/>
                    </a:cubicBezTo>
                    <a:cubicBezTo>
                      <a:pt x="43" y="217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6" y="353"/>
                      <a:pt x="29" y="359"/>
                      <a:pt x="22" y="369"/>
                    </a:cubicBezTo>
                    <a:cubicBezTo>
                      <a:pt x="16" y="376"/>
                      <a:pt x="0" y="383"/>
                      <a:pt x="8" y="385"/>
                    </a:cubicBezTo>
                    <a:cubicBezTo>
                      <a:pt x="15" y="387"/>
                      <a:pt x="16" y="377"/>
                      <a:pt x="25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7" y="382"/>
                      <a:pt x="38" y="385"/>
                      <a:pt x="42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6" y="381"/>
                      <a:pt x="62" y="383"/>
                      <a:pt x="65" y="382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Oval 281">
                <a:extLst>
                  <a:ext uri="{FF2B5EF4-FFF2-40B4-BE49-F238E27FC236}">
                    <a16:creationId xmlns:a16="http://schemas.microsoft.com/office/drawing/2014/main" id="{DB4BBD61-CFE4-4193-88BB-F44925204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6" name="Freeform 282">
                <a:extLst>
                  <a:ext uri="{FF2B5EF4-FFF2-40B4-BE49-F238E27FC236}">
                    <a16:creationId xmlns:a16="http://schemas.microsoft.com/office/drawing/2014/main" id="{EE9793B3-15FB-491D-A10D-893475C8F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283">
                <a:extLst>
                  <a:ext uri="{FF2B5EF4-FFF2-40B4-BE49-F238E27FC236}">
                    <a16:creationId xmlns:a16="http://schemas.microsoft.com/office/drawing/2014/main" id="{1B74F50D-55EE-4A15-A558-1C964F228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219"/>
                <a:ext cx="63" cy="61"/>
              </a:xfrm>
              <a:custGeom>
                <a:avLst/>
                <a:gdLst>
                  <a:gd name="T0" fmla="*/ 114 w 27"/>
                  <a:gd name="T1" fmla="*/ 0 h 26"/>
                  <a:gd name="T2" fmla="*/ 306 w 27"/>
                  <a:gd name="T3" fmla="*/ 0 h 26"/>
                  <a:gd name="T4" fmla="*/ 306 w 27"/>
                  <a:gd name="T5" fmla="*/ 77 h 26"/>
                  <a:gd name="T6" fmla="*/ 65 w 27"/>
                  <a:gd name="T7" fmla="*/ 77 h 26"/>
                  <a:gd name="T8" fmla="*/ 65 w 27"/>
                  <a:gd name="T9" fmla="*/ 171 h 26"/>
                  <a:gd name="T10" fmla="*/ 306 w 27"/>
                  <a:gd name="T11" fmla="*/ 171 h 26"/>
                  <a:gd name="T12" fmla="*/ 306 w 27"/>
                  <a:gd name="T13" fmla="*/ 249 h 26"/>
                  <a:gd name="T14" fmla="*/ 37 w 27"/>
                  <a:gd name="T15" fmla="*/ 249 h 26"/>
                  <a:gd name="T16" fmla="*/ 37 w 27"/>
                  <a:gd name="T17" fmla="*/ 336 h 26"/>
                  <a:gd name="T18" fmla="*/ 306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284">
                <a:extLst>
                  <a:ext uri="{FF2B5EF4-FFF2-40B4-BE49-F238E27FC236}">
                    <a16:creationId xmlns:a16="http://schemas.microsoft.com/office/drawing/2014/main" id="{6E5C217D-DCED-4474-9EE7-91698F078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280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9 h 26"/>
                  <a:gd name="T4" fmla="*/ 37 w 27"/>
                  <a:gd name="T5" fmla="*/ 79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55 h 26"/>
                  <a:gd name="T12" fmla="*/ 37 w 27"/>
                  <a:gd name="T13" fmla="*/ 255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285">
                <a:extLst>
                  <a:ext uri="{FF2B5EF4-FFF2-40B4-BE49-F238E27FC236}">
                    <a16:creationId xmlns:a16="http://schemas.microsoft.com/office/drawing/2014/main" id="{046B1A0B-A593-452C-9774-E59A65DD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42"/>
                <a:ext cx="63" cy="30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85 h 13"/>
                  <a:gd name="T4" fmla="*/ 37 w 27"/>
                  <a:gd name="T5" fmla="*/ 85 h 13"/>
                  <a:gd name="T6" fmla="*/ 37 w 27"/>
                  <a:gd name="T7" fmla="*/ 159 h 13"/>
                  <a:gd name="T8" fmla="*/ 306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286">
                <a:extLst>
                  <a:ext uri="{FF2B5EF4-FFF2-40B4-BE49-F238E27FC236}">
                    <a16:creationId xmlns:a16="http://schemas.microsoft.com/office/drawing/2014/main" id="{916DBB9A-8F8A-4B02-A0F9-CCC5488CA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72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98 h 26"/>
                  <a:gd name="T4" fmla="*/ 37 w 27"/>
                  <a:gd name="T5" fmla="*/ 98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72 h 26"/>
                  <a:gd name="T12" fmla="*/ 37 w 27"/>
                  <a:gd name="T13" fmla="*/ 272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287">
                <a:extLst>
                  <a:ext uri="{FF2B5EF4-FFF2-40B4-BE49-F238E27FC236}">
                    <a16:creationId xmlns:a16="http://schemas.microsoft.com/office/drawing/2014/main" id="{33F19F12-7E57-407B-BA03-AEC68D16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34"/>
                <a:ext cx="63" cy="64"/>
              </a:xfrm>
              <a:custGeom>
                <a:avLst/>
                <a:gdLst>
                  <a:gd name="T0" fmla="*/ 306 w 27"/>
                  <a:gd name="T1" fmla="*/ 0 h 27"/>
                  <a:gd name="T2" fmla="*/ 306 w 27"/>
                  <a:gd name="T3" fmla="*/ 95 h 27"/>
                  <a:gd name="T4" fmla="*/ 37 w 27"/>
                  <a:gd name="T5" fmla="*/ 95 h 27"/>
                  <a:gd name="T6" fmla="*/ 37 w 27"/>
                  <a:gd name="T7" fmla="*/ 185 h 27"/>
                  <a:gd name="T8" fmla="*/ 306 w 27"/>
                  <a:gd name="T9" fmla="*/ 185 h 27"/>
                  <a:gd name="T10" fmla="*/ 306 w 27"/>
                  <a:gd name="T11" fmla="*/ 263 h 27"/>
                  <a:gd name="T12" fmla="*/ 37 w 27"/>
                  <a:gd name="T13" fmla="*/ 263 h 27"/>
                  <a:gd name="T14" fmla="*/ 37 w 27"/>
                  <a:gd name="T15" fmla="*/ 360 h 27"/>
                  <a:gd name="T16" fmla="*/ 306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288">
                <a:extLst>
                  <a:ext uri="{FF2B5EF4-FFF2-40B4-BE49-F238E27FC236}">
                    <a16:creationId xmlns:a16="http://schemas.microsoft.com/office/drawing/2014/main" id="{9CAD36BF-03A5-4375-8089-91952169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98"/>
                <a:ext cx="63" cy="61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7 h 26"/>
                  <a:gd name="T4" fmla="*/ 37 w 27"/>
                  <a:gd name="T5" fmla="*/ 77 h 26"/>
                  <a:gd name="T6" fmla="*/ 37 w 27"/>
                  <a:gd name="T7" fmla="*/ 171 h 26"/>
                  <a:gd name="T8" fmla="*/ 306 w 27"/>
                  <a:gd name="T9" fmla="*/ 171 h 26"/>
                  <a:gd name="T10" fmla="*/ 306 w 27"/>
                  <a:gd name="T11" fmla="*/ 249 h 26"/>
                  <a:gd name="T12" fmla="*/ 37 w 27"/>
                  <a:gd name="T13" fmla="*/ 249 h 26"/>
                  <a:gd name="T14" fmla="*/ 37 w 27"/>
                  <a:gd name="T15" fmla="*/ 336 h 26"/>
                  <a:gd name="T16" fmla="*/ 306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289">
                <a:extLst>
                  <a:ext uri="{FF2B5EF4-FFF2-40B4-BE49-F238E27FC236}">
                    <a16:creationId xmlns:a16="http://schemas.microsoft.com/office/drawing/2014/main" id="{F6C92385-6F0C-4124-9966-0515E552F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559"/>
                <a:ext cx="63" cy="31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79 h 13"/>
                  <a:gd name="T4" fmla="*/ 37 w 27"/>
                  <a:gd name="T5" fmla="*/ 79 h 13"/>
                  <a:gd name="T6" fmla="*/ 37 w 27"/>
                  <a:gd name="T7" fmla="*/ 176 h 13"/>
                  <a:gd name="T8" fmla="*/ 306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290">
                <a:extLst>
                  <a:ext uri="{FF2B5EF4-FFF2-40B4-BE49-F238E27FC236}">
                    <a16:creationId xmlns:a16="http://schemas.microsoft.com/office/drawing/2014/main" id="{82042137-4C8B-471B-A788-83481AC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590"/>
                <a:ext cx="63" cy="109"/>
              </a:xfrm>
              <a:custGeom>
                <a:avLst/>
                <a:gdLst>
                  <a:gd name="T0" fmla="*/ 306 w 27"/>
                  <a:gd name="T1" fmla="*/ 0 h 46"/>
                  <a:gd name="T2" fmla="*/ 306 w 27"/>
                  <a:gd name="T3" fmla="*/ 95 h 46"/>
                  <a:gd name="T4" fmla="*/ 37 w 27"/>
                  <a:gd name="T5" fmla="*/ 95 h 46"/>
                  <a:gd name="T6" fmla="*/ 37 w 27"/>
                  <a:gd name="T7" fmla="*/ 173 h 46"/>
                  <a:gd name="T8" fmla="*/ 306 w 27"/>
                  <a:gd name="T9" fmla="*/ 173 h 46"/>
                  <a:gd name="T10" fmla="*/ 306 w 27"/>
                  <a:gd name="T11" fmla="*/ 263 h 46"/>
                  <a:gd name="T12" fmla="*/ 77 w 27"/>
                  <a:gd name="T13" fmla="*/ 263 h 46"/>
                  <a:gd name="T14" fmla="*/ 77 w 27"/>
                  <a:gd name="T15" fmla="*/ 348 h 46"/>
                  <a:gd name="T16" fmla="*/ 294 w 27"/>
                  <a:gd name="T17" fmla="*/ 348 h 46"/>
                  <a:gd name="T18" fmla="*/ 266 w 27"/>
                  <a:gd name="T19" fmla="*/ 438 h 46"/>
                  <a:gd name="T20" fmla="*/ 86 w 27"/>
                  <a:gd name="T21" fmla="*/ 438 h 46"/>
                  <a:gd name="T22" fmla="*/ 103 w 27"/>
                  <a:gd name="T23" fmla="*/ 517 h 46"/>
                  <a:gd name="T24" fmla="*/ 240 w 27"/>
                  <a:gd name="T25" fmla="*/ 517 h 46"/>
                  <a:gd name="T26" fmla="*/ 229 w 27"/>
                  <a:gd name="T27" fmla="*/ 611 h 46"/>
                  <a:gd name="T28" fmla="*/ 114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2" y="20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3"/>
                      <a:pt x="21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291">
                <a:extLst>
                  <a:ext uri="{FF2B5EF4-FFF2-40B4-BE49-F238E27FC236}">
                    <a16:creationId xmlns:a16="http://schemas.microsoft.com/office/drawing/2014/main" id="{EB5789A8-A2A1-49E0-AEA7-70A20BF38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205"/>
                <a:ext cx="21" cy="470"/>
              </a:xfrm>
              <a:custGeom>
                <a:avLst/>
                <a:gdLst>
                  <a:gd name="T0" fmla="*/ 65 w 9"/>
                  <a:gd name="T1" fmla="*/ 2371 h 199"/>
                  <a:gd name="T2" fmla="*/ 65 w 9"/>
                  <a:gd name="T3" fmla="*/ 184 h 199"/>
                  <a:gd name="T4" fmla="*/ 0 w 9"/>
                  <a:gd name="T5" fmla="*/ 0 h 199"/>
                  <a:gd name="T6" fmla="*/ 114 w 9"/>
                  <a:gd name="T7" fmla="*/ 144 h 199"/>
                  <a:gd name="T8" fmla="*/ 114 w 9"/>
                  <a:gd name="T9" fmla="*/ 2371 h 199"/>
                  <a:gd name="T10" fmla="*/ 77 w 9"/>
                  <a:gd name="T11" fmla="*/ 2622 h 199"/>
                  <a:gd name="T12" fmla="*/ 65 w 9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9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91"/>
                      <a:pt x="6" y="199"/>
                    </a:cubicBezTo>
                    <a:cubicBezTo>
                      <a:pt x="6" y="195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292">
                <a:extLst>
                  <a:ext uri="{FF2B5EF4-FFF2-40B4-BE49-F238E27FC236}">
                    <a16:creationId xmlns:a16="http://schemas.microsoft.com/office/drawing/2014/main" id="{16C79E6C-8847-4F92-96AC-E3BBA1E06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205"/>
                <a:ext cx="22" cy="456"/>
              </a:xfrm>
              <a:custGeom>
                <a:avLst/>
                <a:gdLst>
                  <a:gd name="T0" fmla="*/ 12 w 9"/>
                  <a:gd name="T1" fmla="*/ 2360 h 193"/>
                  <a:gd name="T2" fmla="*/ 59 w 9"/>
                  <a:gd name="T3" fmla="*/ 184 h 193"/>
                  <a:gd name="T4" fmla="*/ 132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42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293">
                <a:extLst>
                  <a:ext uri="{FF2B5EF4-FFF2-40B4-BE49-F238E27FC236}">
                    <a16:creationId xmlns:a16="http://schemas.microsoft.com/office/drawing/2014/main" id="{F6C8AE71-26E6-4494-BB31-EE0C50DEC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762"/>
                <a:ext cx="40" cy="78"/>
              </a:xfrm>
              <a:custGeom>
                <a:avLst/>
                <a:gdLst>
                  <a:gd name="T0" fmla="*/ 28 w 17"/>
                  <a:gd name="T1" fmla="*/ 435 h 33"/>
                  <a:gd name="T2" fmla="*/ 221 w 17"/>
                  <a:gd name="T3" fmla="*/ 0 h 33"/>
                  <a:gd name="T4" fmla="*/ 28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2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3" y="22"/>
                      <a:pt x="2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294">
                <a:extLst>
                  <a:ext uri="{FF2B5EF4-FFF2-40B4-BE49-F238E27FC236}">
                    <a16:creationId xmlns:a16="http://schemas.microsoft.com/office/drawing/2014/main" id="{C399EE23-E165-4FD4-8A11-EF32E60F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793"/>
                <a:ext cx="69" cy="73"/>
              </a:xfrm>
              <a:custGeom>
                <a:avLst/>
                <a:gdLst>
                  <a:gd name="T0" fmla="*/ 40 w 29"/>
                  <a:gd name="T1" fmla="*/ 250 h 31"/>
                  <a:gd name="T2" fmla="*/ 271 w 29"/>
                  <a:gd name="T3" fmla="*/ 28 h 31"/>
                  <a:gd name="T4" fmla="*/ 390 w 29"/>
                  <a:gd name="T5" fmla="*/ 66 h 31"/>
                  <a:gd name="T6" fmla="*/ 226 w 29"/>
                  <a:gd name="T7" fmla="*/ 0 h 31"/>
                  <a:gd name="T8" fmla="*/ 0 w 29"/>
                  <a:gd name="T9" fmla="*/ 221 h 31"/>
                  <a:gd name="T10" fmla="*/ 107 w 29"/>
                  <a:gd name="T11" fmla="*/ 405 h 31"/>
                  <a:gd name="T12" fmla="*/ 40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3" y="19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5" y="28"/>
                      <a:pt x="3" y="24"/>
                      <a:pt x="3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Oval 295">
                <a:extLst>
                  <a:ext uri="{FF2B5EF4-FFF2-40B4-BE49-F238E27FC236}">
                    <a16:creationId xmlns:a16="http://schemas.microsoft.com/office/drawing/2014/main" id="{6DE66A95-FF88-4F41-870A-35B5C3F85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178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0" name="Oval 296">
                <a:extLst>
                  <a:ext uri="{FF2B5EF4-FFF2-40B4-BE49-F238E27FC236}">
                    <a16:creationId xmlns:a16="http://schemas.microsoft.com/office/drawing/2014/main" id="{EEAD71BA-CD48-42DC-A248-BFE922E1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791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1" name="Oval 297">
                <a:extLst>
                  <a:ext uri="{FF2B5EF4-FFF2-40B4-BE49-F238E27FC236}">
                    <a16:creationId xmlns:a16="http://schemas.microsoft.com/office/drawing/2014/main" id="{6450EEB5-AB6D-4665-BBEF-81AE7750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78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2" name="Freeform 298">
                <a:extLst>
                  <a:ext uri="{FF2B5EF4-FFF2-40B4-BE49-F238E27FC236}">
                    <a16:creationId xmlns:a16="http://schemas.microsoft.com/office/drawing/2014/main" id="{14EF8F38-F091-4CB8-A368-931D1B77B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200"/>
                <a:ext cx="151" cy="912"/>
              </a:xfrm>
              <a:custGeom>
                <a:avLst/>
                <a:gdLst>
                  <a:gd name="T0" fmla="*/ 802 w 64"/>
                  <a:gd name="T1" fmla="*/ 5023 h 386"/>
                  <a:gd name="T2" fmla="*/ 802 w 64"/>
                  <a:gd name="T3" fmla="*/ 4957 h 386"/>
                  <a:gd name="T4" fmla="*/ 618 w 64"/>
                  <a:gd name="T5" fmla="*/ 4879 h 386"/>
                  <a:gd name="T6" fmla="*/ 474 w 64"/>
                  <a:gd name="T7" fmla="*/ 4421 h 386"/>
                  <a:gd name="T8" fmla="*/ 724 w 64"/>
                  <a:gd name="T9" fmla="*/ 3601 h 386"/>
                  <a:gd name="T10" fmla="*/ 562 w 64"/>
                  <a:gd name="T11" fmla="*/ 3031 h 386"/>
                  <a:gd name="T12" fmla="*/ 668 w 64"/>
                  <a:gd name="T13" fmla="*/ 2412 h 386"/>
                  <a:gd name="T14" fmla="*/ 668 w 64"/>
                  <a:gd name="T15" fmla="*/ 184 h 386"/>
                  <a:gd name="T16" fmla="*/ 484 w 64"/>
                  <a:gd name="T17" fmla="*/ 0 h 386"/>
                  <a:gd name="T18" fmla="*/ 446 w 64"/>
                  <a:gd name="T19" fmla="*/ 0 h 386"/>
                  <a:gd name="T20" fmla="*/ 262 w 64"/>
                  <a:gd name="T21" fmla="*/ 184 h 386"/>
                  <a:gd name="T22" fmla="*/ 262 w 64"/>
                  <a:gd name="T23" fmla="*/ 2412 h 386"/>
                  <a:gd name="T24" fmla="*/ 278 w 64"/>
                  <a:gd name="T25" fmla="*/ 2545 h 386"/>
                  <a:gd name="T26" fmla="*/ 278 w 64"/>
                  <a:gd name="T27" fmla="*/ 3076 h 386"/>
                  <a:gd name="T28" fmla="*/ 94 w 64"/>
                  <a:gd name="T29" fmla="*/ 3667 h 386"/>
                  <a:gd name="T30" fmla="*/ 356 w 64"/>
                  <a:gd name="T31" fmla="*/ 4404 h 386"/>
                  <a:gd name="T32" fmla="*/ 278 w 64"/>
                  <a:gd name="T33" fmla="*/ 4867 h 386"/>
                  <a:gd name="T34" fmla="*/ 156 w 64"/>
                  <a:gd name="T35" fmla="*/ 5023 h 386"/>
                  <a:gd name="T36" fmla="*/ 316 w 64"/>
                  <a:gd name="T37" fmla="*/ 5014 h 386"/>
                  <a:gd name="T38" fmla="*/ 434 w 64"/>
                  <a:gd name="T39" fmla="*/ 5014 h 386"/>
                  <a:gd name="T40" fmla="*/ 540 w 64"/>
                  <a:gd name="T41" fmla="*/ 5080 h 386"/>
                  <a:gd name="T42" fmla="*/ 684 w 64"/>
                  <a:gd name="T43" fmla="*/ 5023 h 386"/>
                  <a:gd name="T44" fmla="*/ 802 w 64"/>
                  <a:gd name="T45" fmla="*/ 5023 h 38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386">
                    <a:moveTo>
                      <a:pt x="61" y="381"/>
                    </a:moveTo>
                    <a:cubicBezTo>
                      <a:pt x="64" y="381"/>
                      <a:pt x="64" y="377"/>
                      <a:pt x="61" y="376"/>
                    </a:cubicBezTo>
                    <a:cubicBezTo>
                      <a:pt x="55" y="373"/>
                      <a:pt x="55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5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1" y="18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6"/>
                      <a:pt x="45" y="0"/>
                      <a:pt x="37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1" y="233"/>
                    </a:cubicBezTo>
                    <a:cubicBezTo>
                      <a:pt x="13" y="244"/>
                      <a:pt x="0" y="255"/>
                      <a:pt x="7" y="278"/>
                    </a:cubicBezTo>
                    <a:cubicBezTo>
                      <a:pt x="14" y="301"/>
                      <a:pt x="30" y="315"/>
                      <a:pt x="27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5" y="376"/>
                      <a:pt x="4" y="378"/>
                      <a:pt x="12" y="381"/>
                    </a:cubicBezTo>
                    <a:cubicBezTo>
                      <a:pt x="19" y="383"/>
                      <a:pt x="15" y="377"/>
                      <a:pt x="24" y="380"/>
                    </a:cubicBezTo>
                    <a:cubicBezTo>
                      <a:pt x="27" y="381"/>
                      <a:pt x="31" y="379"/>
                      <a:pt x="33" y="380"/>
                    </a:cubicBezTo>
                    <a:cubicBezTo>
                      <a:pt x="36" y="382"/>
                      <a:pt x="37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58" y="382"/>
                      <a:pt x="61" y="38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Oval 299">
                <a:extLst>
                  <a:ext uri="{FF2B5EF4-FFF2-40B4-BE49-F238E27FC236}">
                    <a16:creationId xmlns:a16="http://schemas.microsoft.com/office/drawing/2014/main" id="{EBFE033D-C5A9-4659-B1E0-401968E79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4" name="Freeform 300">
                <a:extLst>
                  <a:ext uri="{FF2B5EF4-FFF2-40B4-BE49-F238E27FC236}">
                    <a16:creationId xmlns:a16="http://schemas.microsoft.com/office/drawing/2014/main" id="{95682945-9A51-4941-9EC9-82961B59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55 w 31"/>
                  <a:gd name="T5" fmla="*/ 394 h 31"/>
                  <a:gd name="T6" fmla="*/ 0 w 31"/>
                  <a:gd name="T7" fmla="*/ 341 h 31"/>
                  <a:gd name="T8" fmla="*/ 184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8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2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4" y="31"/>
                      <a:pt x="31" y="23"/>
                      <a:pt x="31" y="13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301">
                <a:extLst>
                  <a:ext uri="{FF2B5EF4-FFF2-40B4-BE49-F238E27FC236}">
                    <a16:creationId xmlns:a16="http://schemas.microsoft.com/office/drawing/2014/main" id="{655AA924-8C92-4442-9E43-4399B82B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19"/>
                <a:ext cx="66" cy="61"/>
              </a:xfrm>
              <a:custGeom>
                <a:avLst/>
                <a:gdLst>
                  <a:gd name="T0" fmla="*/ 134 w 28"/>
                  <a:gd name="T1" fmla="*/ 0 h 26"/>
                  <a:gd name="T2" fmla="*/ 316 w 28"/>
                  <a:gd name="T3" fmla="*/ 0 h 26"/>
                  <a:gd name="T4" fmla="*/ 316 w 28"/>
                  <a:gd name="T5" fmla="*/ 77 h 26"/>
                  <a:gd name="T6" fmla="*/ 66 w 28"/>
                  <a:gd name="T7" fmla="*/ 77 h 26"/>
                  <a:gd name="T8" fmla="*/ 66 w 28"/>
                  <a:gd name="T9" fmla="*/ 171 h 26"/>
                  <a:gd name="T10" fmla="*/ 316 w 28"/>
                  <a:gd name="T11" fmla="*/ 171 h 26"/>
                  <a:gd name="T12" fmla="*/ 316 w 28"/>
                  <a:gd name="T13" fmla="*/ 249 h 26"/>
                  <a:gd name="T14" fmla="*/ 50 w 28"/>
                  <a:gd name="T15" fmla="*/ 249 h 26"/>
                  <a:gd name="T16" fmla="*/ 50 w 28"/>
                  <a:gd name="T17" fmla="*/ 336 h 26"/>
                  <a:gd name="T18" fmla="*/ 316 w 28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6">
                    <a:moveTo>
                      <a:pt x="1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302">
                <a:extLst>
                  <a:ext uri="{FF2B5EF4-FFF2-40B4-BE49-F238E27FC236}">
                    <a16:creationId xmlns:a16="http://schemas.microsoft.com/office/drawing/2014/main" id="{D867AEFE-F45E-450F-8D6C-467D3960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80"/>
                <a:ext cx="66" cy="62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79 h 26"/>
                  <a:gd name="T4" fmla="*/ 50 w 28"/>
                  <a:gd name="T5" fmla="*/ 79 h 26"/>
                  <a:gd name="T6" fmla="*/ 50 w 28"/>
                  <a:gd name="T7" fmla="*/ 176 h 26"/>
                  <a:gd name="T8" fmla="*/ 316 w 28"/>
                  <a:gd name="T9" fmla="*/ 176 h 26"/>
                  <a:gd name="T10" fmla="*/ 316 w 28"/>
                  <a:gd name="T11" fmla="*/ 255 h 26"/>
                  <a:gd name="T12" fmla="*/ 50 w 28"/>
                  <a:gd name="T13" fmla="*/ 255 h 26"/>
                  <a:gd name="T14" fmla="*/ 50 w 28"/>
                  <a:gd name="T15" fmla="*/ 353 h 26"/>
                  <a:gd name="T16" fmla="*/ 316 w 28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303">
                <a:extLst>
                  <a:ext uri="{FF2B5EF4-FFF2-40B4-BE49-F238E27FC236}">
                    <a16:creationId xmlns:a16="http://schemas.microsoft.com/office/drawing/2014/main" id="{D76D9C13-D87F-444C-811B-E079204C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342"/>
                <a:ext cx="66" cy="30"/>
              </a:xfrm>
              <a:custGeom>
                <a:avLst/>
                <a:gdLst>
                  <a:gd name="T0" fmla="*/ 316 w 28"/>
                  <a:gd name="T1" fmla="*/ 0 h 13"/>
                  <a:gd name="T2" fmla="*/ 316 w 28"/>
                  <a:gd name="T3" fmla="*/ 85 h 13"/>
                  <a:gd name="T4" fmla="*/ 50 w 28"/>
                  <a:gd name="T5" fmla="*/ 85 h 13"/>
                  <a:gd name="T6" fmla="*/ 50 w 28"/>
                  <a:gd name="T7" fmla="*/ 159 h 13"/>
                  <a:gd name="T8" fmla="*/ 316 w 28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4" y="0"/>
                    </a:moveTo>
                    <a:cubicBezTo>
                      <a:pt x="28" y="0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304">
                <a:extLst>
                  <a:ext uri="{FF2B5EF4-FFF2-40B4-BE49-F238E27FC236}">
                    <a16:creationId xmlns:a16="http://schemas.microsoft.com/office/drawing/2014/main" id="{FA1B507D-1FF4-47C5-87C8-E8ABD73A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372"/>
                <a:ext cx="66" cy="62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98 h 26"/>
                  <a:gd name="T4" fmla="*/ 50 w 28"/>
                  <a:gd name="T5" fmla="*/ 98 h 26"/>
                  <a:gd name="T6" fmla="*/ 50 w 28"/>
                  <a:gd name="T7" fmla="*/ 176 h 26"/>
                  <a:gd name="T8" fmla="*/ 316 w 28"/>
                  <a:gd name="T9" fmla="*/ 176 h 26"/>
                  <a:gd name="T10" fmla="*/ 316 w 28"/>
                  <a:gd name="T11" fmla="*/ 272 h 26"/>
                  <a:gd name="T12" fmla="*/ 50 w 28"/>
                  <a:gd name="T13" fmla="*/ 272 h 26"/>
                  <a:gd name="T14" fmla="*/ 50 w 28"/>
                  <a:gd name="T15" fmla="*/ 353 h 26"/>
                  <a:gd name="T16" fmla="*/ 316 w 28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7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20"/>
                      <a:pt x="2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0" y="20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305">
                <a:extLst>
                  <a:ext uri="{FF2B5EF4-FFF2-40B4-BE49-F238E27FC236}">
                    <a16:creationId xmlns:a16="http://schemas.microsoft.com/office/drawing/2014/main" id="{26521466-83E5-4B8A-B87C-9210B8E5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434"/>
                <a:ext cx="66" cy="64"/>
              </a:xfrm>
              <a:custGeom>
                <a:avLst/>
                <a:gdLst>
                  <a:gd name="T0" fmla="*/ 316 w 28"/>
                  <a:gd name="T1" fmla="*/ 0 h 27"/>
                  <a:gd name="T2" fmla="*/ 316 w 28"/>
                  <a:gd name="T3" fmla="*/ 95 h 27"/>
                  <a:gd name="T4" fmla="*/ 50 w 28"/>
                  <a:gd name="T5" fmla="*/ 95 h 27"/>
                  <a:gd name="T6" fmla="*/ 50 w 28"/>
                  <a:gd name="T7" fmla="*/ 185 h 27"/>
                  <a:gd name="T8" fmla="*/ 316 w 28"/>
                  <a:gd name="T9" fmla="*/ 185 h 27"/>
                  <a:gd name="T10" fmla="*/ 316 w 28"/>
                  <a:gd name="T11" fmla="*/ 263 h 27"/>
                  <a:gd name="T12" fmla="*/ 50 w 28"/>
                  <a:gd name="T13" fmla="*/ 263 h 27"/>
                  <a:gd name="T14" fmla="*/ 50 w 28"/>
                  <a:gd name="T15" fmla="*/ 360 h 27"/>
                  <a:gd name="T16" fmla="*/ 316 w 28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7"/>
                      <a:pt x="1" y="14"/>
                      <a:pt x="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8" y="14"/>
                      <a:pt x="27" y="20"/>
                      <a:pt x="2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0" y="20"/>
                      <a:pt x="1" y="27"/>
                      <a:pt x="4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306">
                <a:extLst>
                  <a:ext uri="{FF2B5EF4-FFF2-40B4-BE49-F238E27FC236}">
                    <a16:creationId xmlns:a16="http://schemas.microsoft.com/office/drawing/2014/main" id="{ED944628-715E-415A-9C1F-AF409759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498"/>
                <a:ext cx="66" cy="61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77 h 26"/>
                  <a:gd name="T4" fmla="*/ 50 w 28"/>
                  <a:gd name="T5" fmla="*/ 77 h 26"/>
                  <a:gd name="T6" fmla="*/ 50 w 28"/>
                  <a:gd name="T7" fmla="*/ 171 h 26"/>
                  <a:gd name="T8" fmla="*/ 316 w 28"/>
                  <a:gd name="T9" fmla="*/ 171 h 26"/>
                  <a:gd name="T10" fmla="*/ 316 w 28"/>
                  <a:gd name="T11" fmla="*/ 249 h 26"/>
                  <a:gd name="T12" fmla="*/ 50 w 28"/>
                  <a:gd name="T13" fmla="*/ 249 h 26"/>
                  <a:gd name="T14" fmla="*/ 50 w 28"/>
                  <a:gd name="T15" fmla="*/ 336 h 26"/>
                  <a:gd name="T16" fmla="*/ 316 w 28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307">
                <a:extLst>
                  <a:ext uri="{FF2B5EF4-FFF2-40B4-BE49-F238E27FC236}">
                    <a16:creationId xmlns:a16="http://schemas.microsoft.com/office/drawing/2014/main" id="{62B19E41-77F9-4DEC-9B7A-465A6AC13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559"/>
                <a:ext cx="66" cy="31"/>
              </a:xfrm>
              <a:custGeom>
                <a:avLst/>
                <a:gdLst>
                  <a:gd name="T0" fmla="*/ 316 w 28"/>
                  <a:gd name="T1" fmla="*/ 0 h 13"/>
                  <a:gd name="T2" fmla="*/ 316 w 28"/>
                  <a:gd name="T3" fmla="*/ 79 h 13"/>
                  <a:gd name="T4" fmla="*/ 50 w 28"/>
                  <a:gd name="T5" fmla="*/ 79 h 13"/>
                  <a:gd name="T6" fmla="*/ 50 w 28"/>
                  <a:gd name="T7" fmla="*/ 176 h 13"/>
                  <a:gd name="T8" fmla="*/ 316 w 28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4" y="0"/>
                    </a:moveTo>
                    <a:cubicBezTo>
                      <a:pt x="28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308">
                <a:extLst>
                  <a:ext uri="{FF2B5EF4-FFF2-40B4-BE49-F238E27FC236}">
                    <a16:creationId xmlns:a16="http://schemas.microsoft.com/office/drawing/2014/main" id="{0503E181-1DDC-4299-9A8B-2A4C1F889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590"/>
                <a:ext cx="64" cy="109"/>
              </a:xfrm>
              <a:custGeom>
                <a:avLst/>
                <a:gdLst>
                  <a:gd name="T0" fmla="*/ 308 w 27"/>
                  <a:gd name="T1" fmla="*/ 0 h 46"/>
                  <a:gd name="T2" fmla="*/ 308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08 w 27"/>
                  <a:gd name="T9" fmla="*/ 173 h 46"/>
                  <a:gd name="T10" fmla="*/ 308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42 w 27"/>
                  <a:gd name="T25" fmla="*/ 517 h 46"/>
                  <a:gd name="T26" fmla="*/ 225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3" y="0"/>
                    </a:moveTo>
                    <a:cubicBezTo>
                      <a:pt x="26" y="0"/>
                      <a:pt x="26" y="7"/>
                      <a:pt x="2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7" y="13"/>
                      <a:pt x="26" y="20"/>
                      <a:pt x="23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4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21" y="39"/>
                      <a:pt x="19" y="46"/>
                      <a:pt x="17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309">
                <a:extLst>
                  <a:ext uri="{FF2B5EF4-FFF2-40B4-BE49-F238E27FC236}">
                    <a16:creationId xmlns:a16="http://schemas.microsoft.com/office/drawing/2014/main" id="{3EB1F428-6B03-4E58-946D-CEDBE96E2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205"/>
                <a:ext cx="22" cy="470"/>
              </a:xfrm>
              <a:custGeom>
                <a:avLst/>
                <a:gdLst>
                  <a:gd name="T0" fmla="*/ 71 w 9"/>
                  <a:gd name="T1" fmla="*/ 2371 h 199"/>
                  <a:gd name="T2" fmla="*/ 71 w 9"/>
                  <a:gd name="T3" fmla="*/ 184 h 199"/>
                  <a:gd name="T4" fmla="*/ 0 w 9"/>
                  <a:gd name="T5" fmla="*/ 0 h 199"/>
                  <a:gd name="T6" fmla="*/ 132 w 9"/>
                  <a:gd name="T7" fmla="*/ 144 h 199"/>
                  <a:gd name="T8" fmla="*/ 132 w 9"/>
                  <a:gd name="T9" fmla="*/ 2371 h 199"/>
                  <a:gd name="T10" fmla="*/ 90 w 9"/>
                  <a:gd name="T11" fmla="*/ 2622 h 199"/>
                  <a:gd name="T12" fmla="*/ 71 w 9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9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91"/>
                      <a:pt x="6" y="199"/>
                    </a:cubicBezTo>
                    <a:cubicBezTo>
                      <a:pt x="6" y="195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310">
                <a:extLst>
                  <a:ext uri="{FF2B5EF4-FFF2-40B4-BE49-F238E27FC236}">
                    <a16:creationId xmlns:a16="http://schemas.microsoft.com/office/drawing/2014/main" id="{68341D6D-6312-4986-B876-F1F105AF9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28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3" y="2"/>
                      <a:pt x="9" y="0"/>
                    </a:cubicBezTo>
                    <a:cubicBezTo>
                      <a:pt x="3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0" y="185"/>
                      <a:pt x="2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311">
                <a:extLst>
                  <a:ext uri="{FF2B5EF4-FFF2-40B4-BE49-F238E27FC236}">
                    <a16:creationId xmlns:a16="http://schemas.microsoft.com/office/drawing/2014/main" id="{48DF560F-93F3-4747-AFA2-F66F9CAE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762"/>
                <a:ext cx="40" cy="78"/>
              </a:xfrm>
              <a:custGeom>
                <a:avLst/>
                <a:gdLst>
                  <a:gd name="T0" fmla="*/ 28 w 17"/>
                  <a:gd name="T1" fmla="*/ 435 h 33"/>
                  <a:gd name="T2" fmla="*/ 221 w 17"/>
                  <a:gd name="T3" fmla="*/ 0 h 33"/>
                  <a:gd name="T4" fmla="*/ 28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2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3" y="22"/>
                      <a:pt x="2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312">
                <a:extLst>
                  <a:ext uri="{FF2B5EF4-FFF2-40B4-BE49-F238E27FC236}">
                    <a16:creationId xmlns:a16="http://schemas.microsoft.com/office/drawing/2014/main" id="{36BAE113-A136-4C43-BAD3-B794061F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793"/>
                <a:ext cx="70" cy="73"/>
              </a:xfrm>
              <a:custGeom>
                <a:avLst/>
                <a:gdLst>
                  <a:gd name="T0" fmla="*/ 37 w 30"/>
                  <a:gd name="T1" fmla="*/ 250 h 31"/>
                  <a:gd name="T2" fmla="*/ 257 w 30"/>
                  <a:gd name="T3" fmla="*/ 28 h 31"/>
                  <a:gd name="T4" fmla="*/ 380 w 30"/>
                  <a:gd name="T5" fmla="*/ 66 h 31"/>
                  <a:gd name="T6" fmla="*/ 229 w 30"/>
                  <a:gd name="T7" fmla="*/ 0 h 31"/>
                  <a:gd name="T8" fmla="*/ 0 w 30"/>
                  <a:gd name="T9" fmla="*/ 221 h 31"/>
                  <a:gd name="T10" fmla="*/ 103 w 30"/>
                  <a:gd name="T11" fmla="*/ 405 h 31"/>
                  <a:gd name="T12" fmla="*/ 37 w 30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3" y="19"/>
                    </a:moveTo>
                    <a:cubicBezTo>
                      <a:pt x="3" y="10"/>
                      <a:pt x="11" y="2"/>
                      <a:pt x="20" y="2"/>
                    </a:cubicBezTo>
                    <a:cubicBezTo>
                      <a:pt x="24" y="2"/>
                      <a:pt x="27" y="3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5" y="28"/>
                      <a:pt x="3" y="24"/>
                      <a:pt x="3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Oval 313">
                <a:extLst>
                  <a:ext uri="{FF2B5EF4-FFF2-40B4-BE49-F238E27FC236}">
                    <a16:creationId xmlns:a16="http://schemas.microsoft.com/office/drawing/2014/main" id="{03A729FB-AF26-4C49-9706-DC78077D3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78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8" name="Oval 314">
                <a:extLst>
                  <a:ext uri="{FF2B5EF4-FFF2-40B4-BE49-F238E27FC236}">
                    <a16:creationId xmlns:a16="http://schemas.microsoft.com/office/drawing/2014/main" id="{F2FAA584-D501-4C3B-B9FC-0841A30EC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9" name="Oval 315">
                <a:extLst>
                  <a:ext uri="{FF2B5EF4-FFF2-40B4-BE49-F238E27FC236}">
                    <a16:creationId xmlns:a16="http://schemas.microsoft.com/office/drawing/2014/main" id="{735984C8-6089-462F-B974-D312B595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" y="1784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0" name="Freeform 316">
                <a:extLst>
                  <a:ext uri="{FF2B5EF4-FFF2-40B4-BE49-F238E27FC236}">
                    <a16:creationId xmlns:a16="http://schemas.microsoft.com/office/drawing/2014/main" id="{8221AFFD-22E9-4956-8DCB-6C7334D85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699"/>
                <a:ext cx="74" cy="75"/>
              </a:xfrm>
              <a:custGeom>
                <a:avLst/>
                <a:gdLst>
                  <a:gd name="T0" fmla="*/ 341 w 31"/>
                  <a:gd name="T1" fmla="*/ 0 h 32"/>
                  <a:gd name="T2" fmla="*/ 394 w 31"/>
                  <a:gd name="T3" fmla="*/ 155 h 32"/>
                  <a:gd name="T4" fmla="*/ 148 w 31"/>
                  <a:gd name="T5" fmla="*/ 384 h 32"/>
                  <a:gd name="T6" fmla="*/ 0 w 31"/>
                  <a:gd name="T7" fmla="*/ 323 h 32"/>
                  <a:gd name="T8" fmla="*/ 177 w 31"/>
                  <a:gd name="T9" fmla="*/ 413 h 32"/>
                  <a:gd name="T10" fmla="*/ 423 w 31"/>
                  <a:gd name="T11" fmla="*/ 180 h 32"/>
                  <a:gd name="T12" fmla="*/ 341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4"/>
                      <a:pt x="29" y="8"/>
                      <a:pt x="29" y="12"/>
                    </a:cubicBezTo>
                    <a:cubicBezTo>
                      <a:pt x="29" y="22"/>
                      <a:pt x="21" y="30"/>
                      <a:pt x="11" y="30"/>
                    </a:cubicBezTo>
                    <a:cubicBezTo>
                      <a:pt x="7" y="30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9"/>
                      <a:pt x="29" y="4"/>
                      <a:pt x="25" y="0"/>
                    </a:cubicBezTo>
                    <a:close/>
                  </a:path>
                </a:pathLst>
              </a:custGeom>
              <a:solidFill>
                <a:srgbClr val="FD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317">
                <a:extLst>
                  <a:ext uri="{FF2B5EF4-FFF2-40B4-BE49-F238E27FC236}">
                    <a16:creationId xmlns:a16="http://schemas.microsoft.com/office/drawing/2014/main" id="{8D76E20F-E959-4177-A614-F2ED570BA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691"/>
                <a:ext cx="68" cy="74"/>
              </a:xfrm>
              <a:custGeom>
                <a:avLst/>
                <a:gdLst>
                  <a:gd name="T0" fmla="*/ 28 w 29"/>
                  <a:gd name="T1" fmla="*/ 255 h 31"/>
                  <a:gd name="T2" fmla="*/ 258 w 29"/>
                  <a:gd name="T3" fmla="*/ 29 h 31"/>
                  <a:gd name="T4" fmla="*/ 373 w 29"/>
                  <a:gd name="T5" fmla="*/ 57 h 31"/>
                  <a:gd name="T6" fmla="*/ 220 w 29"/>
                  <a:gd name="T7" fmla="*/ 0 h 31"/>
                  <a:gd name="T8" fmla="*/ 0 w 29"/>
                  <a:gd name="T9" fmla="*/ 234 h 31"/>
                  <a:gd name="T10" fmla="*/ 106 w 29"/>
                  <a:gd name="T11" fmla="*/ 423 h 31"/>
                  <a:gd name="T12" fmla="*/ 28 w 29"/>
                  <a:gd name="T13" fmla="*/ 25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9"/>
                      <a:pt x="10" y="2"/>
                      <a:pt x="20" y="2"/>
                    </a:cubicBezTo>
                    <a:cubicBezTo>
                      <a:pt x="23" y="2"/>
                      <a:pt x="26" y="3"/>
                      <a:pt x="29" y="4"/>
                    </a:cubicBezTo>
                    <a:cubicBezTo>
                      <a:pt x="26" y="1"/>
                      <a:pt x="22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FEE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Oval 318">
                <a:extLst>
                  <a:ext uri="{FF2B5EF4-FFF2-40B4-BE49-F238E27FC236}">
                    <a16:creationId xmlns:a16="http://schemas.microsoft.com/office/drawing/2014/main" id="{E9CB6073-4096-4093-91D2-CD2A40A3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6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3" name="Oval 319">
                <a:extLst>
                  <a:ext uri="{FF2B5EF4-FFF2-40B4-BE49-F238E27FC236}">
                    <a16:creationId xmlns:a16="http://schemas.microsoft.com/office/drawing/2014/main" id="{53B6AE3F-D2CC-4D7C-B142-637FCA63B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69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4" name="Oval 320">
                <a:extLst>
                  <a:ext uri="{FF2B5EF4-FFF2-40B4-BE49-F238E27FC236}">
                    <a16:creationId xmlns:a16="http://schemas.microsoft.com/office/drawing/2014/main" id="{A55DDA33-3A44-4071-B958-1BB0A1A1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687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5" name="Freeform 321">
                <a:extLst>
                  <a:ext uri="{FF2B5EF4-FFF2-40B4-BE49-F238E27FC236}">
                    <a16:creationId xmlns:a16="http://schemas.microsoft.com/office/drawing/2014/main" id="{4D7EACF6-6C92-4D02-A5FA-C31011FA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1200"/>
                <a:ext cx="160" cy="914"/>
              </a:xfrm>
              <a:custGeom>
                <a:avLst/>
                <a:gdLst>
                  <a:gd name="T0" fmla="*/ 847 w 68"/>
                  <a:gd name="T1" fmla="*/ 5031 h 387"/>
                  <a:gd name="T2" fmla="*/ 847 w 68"/>
                  <a:gd name="T3" fmla="*/ 4964 h 387"/>
                  <a:gd name="T4" fmla="*/ 614 w 68"/>
                  <a:gd name="T5" fmla="*/ 4875 h 387"/>
                  <a:gd name="T6" fmla="*/ 471 w 68"/>
                  <a:gd name="T7" fmla="*/ 4412 h 387"/>
                  <a:gd name="T8" fmla="*/ 732 w 68"/>
                  <a:gd name="T9" fmla="*/ 3597 h 387"/>
                  <a:gd name="T10" fmla="*/ 560 w 68"/>
                  <a:gd name="T11" fmla="*/ 3028 h 387"/>
                  <a:gd name="T12" fmla="*/ 675 w 68"/>
                  <a:gd name="T13" fmla="*/ 2409 h 387"/>
                  <a:gd name="T14" fmla="*/ 675 w 68"/>
                  <a:gd name="T15" fmla="*/ 184 h 387"/>
                  <a:gd name="T16" fmla="*/ 492 w 68"/>
                  <a:gd name="T17" fmla="*/ 0 h 387"/>
                  <a:gd name="T18" fmla="*/ 442 w 68"/>
                  <a:gd name="T19" fmla="*/ 0 h 387"/>
                  <a:gd name="T20" fmla="*/ 261 w 68"/>
                  <a:gd name="T21" fmla="*/ 184 h 387"/>
                  <a:gd name="T22" fmla="*/ 261 w 68"/>
                  <a:gd name="T23" fmla="*/ 2409 h 387"/>
                  <a:gd name="T24" fmla="*/ 271 w 68"/>
                  <a:gd name="T25" fmla="*/ 2544 h 387"/>
                  <a:gd name="T26" fmla="*/ 287 w 68"/>
                  <a:gd name="T27" fmla="*/ 3068 h 387"/>
                  <a:gd name="T28" fmla="*/ 106 w 68"/>
                  <a:gd name="T29" fmla="*/ 3665 h 387"/>
                  <a:gd name="T30" fmla="*/ 365 w 68"/>
                  <a:gd name="T31" fmla="*/ 4400 h 387"/>
                  <a:gd name="T32" fmla="*/ 271 w 68"/>
                  <a:gd name="T33" fmla="*/ 4858 h 387"/>
                  <a:gd name="T34" fmla="*/ 89 w 68"/>
                  <a:gd name="T35" fmla="*/ 5071 h 387"/>
                  <a:gd name="T36" fmla="*/ 311 w 68"/>
                  <a:gd name="T37" fmla="*/ 5002 h 387"/>
                  <a:gd name="T38" fmla="*/ 433 w 68"/>
                  <a:gd name="T39" fmla="*/ 5002 h 387"/>
                  <a:gd name="T40" fmla="*/ 532 w 68"/>
                  <a:gd name="T41" fmla="*/ 5071 h 387"/>
                  <a:gd name="T42" fmla="*/ 675 w 68"/>
                  <a:gd name="T43" fmla="*/ 5021 h 387"/>
                  <a:gd name="T44" fmla="*/ 847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6" y="376"/>
                      <a:pt x="0" y="383"/>
                      <a:pt x="7" y="385"/>
                    </a:cubicBezTo>
                    <a:cubicBezTo>
                      <a:pt x="15" y="387"/>
                      <a:pt x="16" y="377"/>
                      <a:pt x="24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6" y="382"/>
                      <a:pt x="38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62" y="383"/>
                      <a:pt x="65" y="382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322">
                <a:extLst>
                  <a:ext uri="{FF2B5EF4-FFF2-40B4-BE49-F238E27FC236}">
                    <a16:creationId xmlns:a16="http://schemas.microsoft.com/office/drawing/2014/main" id="{9BF4A496-36CF-4762-BE23-9E9095FF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212"/>
                <a:ext cx="207" cy="916"/>
              </a:xfrm>
              <a:custGeom>
                <a:avLst/>
                <a:gdLst>
                  <a:gd name="T0" fmla="*/ 807 w 88"/>
                  <a:gd name="T1" fmla="*/ 4826 h 388"/>
                  <a:gd name="T2" fmla="*/ 1068 w 88"/>
                  <a:gd name="T3" fmla="*/ 4882 h 388"/>
                  <a:gd name="T4" fmla="*/ 1096 w 88"/>
                  <a:gd name="T5" fmla="*/ 5000 h 388"/>
                  <a:gd name="T6" fmla="*/ 974 w 88"/>
                  <a:gd name="T7" fmla="*/ 4960 h 388"/>
                  <a:gd name="T8" fmla="*/ 913 w 88"/>
                  <a:gd name="T9" fmla="*/ 5026 h 388"/>
                  <a:gd name="T10" fmla="*/ 781 w 88"/>
                  <a:gd name="T11" fmla="*/ 4960 h 388"/>
                  <a:gd name="T12" fmla="*/ 663 w 88"/>
                  <a:gd name="T13" fmla="*/ 5026 h 388"/>
                  <a:gd name="T14" fmla="*/ 569 w 88"/>
                  <a:gd name="T15" fmla="*/ 4948 h 388"/>
                  <a:gd name="T16" fmla="*/ 376 w 88"/>
                  <a:gd name="T17" fmla="*/ 5026 h 388"/>
                  <a:gd name="T18" fmla="*/ 336 w 88"/>
                  <a:gd name="T19" fmla="*/ 4911 h 388"/>
                  <a:gd name="T20" fmla="*/ 115 w 88"/>
                  <a:gd name="T21" fmla="*/ 5000 h 388"/>
                  <a:gd name="T22" fmla="*/ 271 w 88"/>
                  <a:gd name="T23" fmla="*/ 4804 h 388"/>
                  <a:gd name="T24" fmla="*/ 442 w 88"/>
                  <a:gd name="T25" fmla="*/ 4497 h 388"/>
                  <a:gd name="T26" fmla="*/ 414 w 88"/>
                  <a:gd name="T27" fmla="*/ 3633 h 388"/>
                  <a:gd name="T28" fmla="*/ 155 w 88"/>
                  <a:gd name="T29" fmla="*/ 2748 h 388"/>
                  <a:gd name="T30" fmla="*/ 299 w 88"/>
                  <a:gd name="T31" fmla="*/ 2290 h 388"/>
                  <a:gd name="T32" fmla="*/ 249 w 88"/>
                  <a:gd name="T33" fmla="*/ 2106 h 388"/>
                  <a:gd name="T34" fmla="*/ 287 w 88"/>
                  <a:gd name="T35" fmla="*/ 1327 h 388"/>
                  <a:gd name="T36" fmla="*/ 482 w 88"/>
                  <a:gd name="T37" fmla="*/ 66 h 388"/>
                  <a:gd name="T38" fmla="*/ 560 w 88"/>
                  <a:gd name="T39" fmla="*/ 0 h 388"/>
                  <a:gd name="T40" fmla="*/ 637 w 88"/>
                  <a:gd name="T41" fmla="*/ 66 h 388"/>
                  <a:gd name="T42" fmla="*/ 835 w 88"/>
                  <a:gd name="T43" fmla="*/ 1327 h 388"/>
                  <a:gd name="T44" fmla="*/ 847 w 88"/>
                  <a:gd name="T45" fmla="*/ 2080 h 388"/>
                  <a:gd name="T46" fmla="*/ 753 w 88"/>
                  <a:gd name="T47" fmla="*/ 2273 h 388"/>
                  <a:gd name="T48" fmla="*/ 835 w 88"/>
                  <a:gd name="T49" fmla="*/ 2458 h 388"/>
                  <a:gd name="T50" fmla="*/ 807 w 88"/>
                  <a:gd name="T51" fmla="*/ 3104 h 388"/>
                  <a:gd name="T52" fmla="*/ 626 w 88"/>
                  <a:gd name="T53" fmla="*/ 3645 h 388"/>
                  <a:gd name="T54" fmla="*/ 614 w 88"/>
                  <a:gd name="T55" fmla="*/ 4476 h 388"/>
                  <a:gd name="T56" fmla="*/ 807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2" y="367"/>
                    </a:moveTo>
                    <a:cubicBezTo>
                      <a:pt x="69" y="369"/>
                      <a:pt x="77" y="368"/>
                      <a:pt x="82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7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4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0" y="377"/>
                      <a:pt x="31" y="388"/>
                      <a:pt x="29" y="382"/>
                    </a:cubicBezTo>
                    <a:cubicBezTo>
                      <a:pt x="26" y="376"/>
                      <a:pt x="29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5" y="360"/>
                      <a:pt x="32" y="354"/>
                      <a:pt x="34" y="342"/>
                    </a:cubicBezTo>
                    <a:cubicBezTo>
                      <a:pt x="35" y="315"/>
                      <a:pt x="37" y="294"/>
                      <a:pt x="32" y="276"/>
                    </a:cubicBezTo>
                    <a:cubicBezTo>
                      <a:pt x="29" y="264"/>
                      <a:pt x="11" y="247"/>
                      <a:pt x="12" y="209"/>
                    </a:cubicBezTo>
                    <a:cubicBezTo>
                      <a:pt x="12" y="185"/>
                      <a:pt x="22" y="179"/>
                      <a:pt x="23" y="174"/>
                    </a:cubicBezTo>
                    <a:cubicBezTo>
                      <a:pt x="24" y="169"/>
                      <a:pt x="19" y="165"/>
                      <a:pt x="19" y="160"/>
                    </a:cubicBezTo>
                    <a:cubicBezTo>
                      <a:pt x="16" y="144"/>
                      <a:pt x="22" y="107"/>
                      <a:pt x="22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69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8" y="277"/>
                    </a:cubicBezTo>
                    <a:cubicBezTo>
                      <a:pt x="46" y="295"/>
                      <a:pt x="46" y="312"/>
                      <a:pt x="47" y="340"/>
                    </a:cubicBezTo>
                    <a:cubicBezTo>
                      <a:pt x="48" y="349"/>
                      <a:pt x="53" y="364"/>
                      <a:pt x="62" y="367"/>
                    </a:cubicBezTo>
                  </a:path>
                </a:pathLst>
              </a:custGeom>
              <a:solidFill>
                <a:srgbClr val="42A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Oval 323">
                <a:extLst>
                  <a:ext uri="{FF2B5EF4-FFF2-40B4-BE49-F238E27FC236}">
                    <a16:creationId xmlns:a16="http://schemas.microsoft.com/office/drawing/2014/main" id="{9E35D923-3792-4FA1-8049-3C4302AEF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687"/>
                <a:ext cx="90" cy="89"/>
              </a:xfrm>
              <a:prstGeom prst="ellipse">
                <a:avLst/>
              </a:prstGeom>
              <a:solidFill>
                <a:srgbClr val="FDB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8" name="Oval 324">
                <a:extLst>
                  <a:ext uri="{FF2B5EF4-FFF2-40B4-BE49-F238E27FC236}">
                    <a16:creationId xmlns:a16="http://schemas.microsoft.com/office/drawing/2014/main" id="{57EEB938-DB71-4A98-8994-1A1880ED5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9" name="Freeform 325">
                <a:extLst>
                  <a:ext uri="{FF2B5EF4-FFF2-40B4-BE49-F238E27FC236}">
                    <a16:creationId xmlns:a16="http://schemas.microsoft.com/office/drawing/2014/main" id="{117DE82B-793B-48AB-B387-7A1390B4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326">
                <a:extLst>
                  <a:ext uri="{FF2B5EF4-FFF2-40B4-BE49-F238E27FC236}">
                    <a16:creationId xmlns:a16="http://schemas.microsoft.com/office/drawing/2014/main" id="{90B6B580-7BF8-411F-9FF5-3B16160F7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628"/>
                <a:ext cx="35" cy="99"/>
              </a:xfrm>
              <a:custGeom>
                <a:avLst/>
                <a:gdLst>
                  <a:gd name="T0" fmla="*/ 191 w 15"/>
                  <a:gd name="T1" fmla="*/ 0 h 42"/>
                  <a:gd name="T2" fmla="*/ 37 w 15"/>
                  <a:gd name="T3" fmla="*/ 549 h 42"/>
                  <a:gd name="T4" fmla="*/ 191 w 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5" y="0"/>
                    </a:moveTo>
                    <a:cubicBezTo>
                      <a:pt x="11" y="3"/>
                      <a:pt x="0" y="19"/>
                      <a:pt x="3" y="42"/>
                    </a:cubicBezTo>
                    <a:cubicBezTo>
                      <a:pt x="4" y="32"/>
                      <a:pt x="7" y="9"/>
                      <a:pt x="15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327">
                <a:extLst>
                  <a:ext uri="{FF2B5EF4-FFF2-40B4-BE49-F238E27FC236}">
                    <a16:creationId xmlns:a16="http://schemas.microsoft.com/office/drawing/2014/main" id="{1F0A0F16-8EED-4981-86F8-5B1F7AD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913"/>
                <a:ext cx="31" cy="152"/>
              </a:xfrm>
              <a:custGeom>
                <a:avLst/>
                <a:gdLst>
                  <a:gd name="T0" fmla="*/ 107 w 13"/>
                  <a:gd name="T1" fmla="*/ 0 h 64"/>
                  <a:gd name="T2" fmla="*/ 0 w 13"/>
                  <a:gd name="T3" fmla="*/ 857 h 64"/>
                  <a:gd name="T4" fmla="*/ 107 w 13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4">
                    <a:moveTo>
                      <a:pt x="8" y="0"/>
                    </a:moveTo>
                    <a:cubicBezTo>
                      <a:pt x="8" y="15"/>
                      <a:pt x="9" y="51"/>
                      <a:pt x="0" y="64"/>
                    </a:cubicBezTo>
                    <a:cubicBezTo>
                      <a:pt x="6" y="59"/>
                      <a:pt x="13" y="42"/>
                      <a:pt x="8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328">
                <a:extLst>
                  <a:ext uri="{FF2B5EF4-FFF2-40B4-BE49-F238E27FC236}">
                    <a16:creationId xmlns:a16="http://schemas.microsoft.com/office/drawing/2014/main" id="{CC969B97-3134-4B08-B09C-7BF4F491D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221"/>
                <a:ext cx="106" cy="426"/>
              </a:xfrm>
              <a:custGeom>
                <a:avLst/>
                <a:gdLst>
                  <a:gd name="T0" fmla="*/ 316 w 45"/>
                  <a:gd name="T1" fmla="*/ 0 h 180"/>
                  <a:gd name="T2" fmla="*/ 299 w 45"/>
                  <a:gd name="T3" fmla="*/ 78 h 180"/>
                  <a:gd name="T4" fmla="*/ 233 w 45"/>
                  <a:gd name="T5" fmla="*/ 173 h 180"/>
                  <a:gd name="T6" fmla="*/ 365 w 45"/>
                  <a:gd name="T7" fmla="*/ 253 h 180"/>
                  <a:gd name="T8" fmla="*/ 212 w 45"/>
                  <a:gd name="T9" fmla="*/ 253 h 180"/>
                  <a:gd name="T10" fmla="*/ 377 w 45"/>
                  <a:gd name="T11" fmla="*/ 331 h 180"/>
                  <a:gd name="T12" fmla="*/ 393 w 45"/>
                  <a:gd name="T13" fmla="*/ 426 h 180"/>
                  <a:gd name="T14" fmla="*/ 184 w 45"/>
                  <a:gd name="T15" fmla="*/ 504 h 180"/>
                  <a:gd name="T16" fmla="*/ 417 w 45"/>
                  <a:gd name="T17" fmla="*/ 582 h 180"/>
                  <a:gd name="T18" fmla="*/ 172 w 45"/>
                  <a:gd name="T19" fmla="*/ 582 h 180"/>
                  <a:gd name="T20" fmla="*/ 433 w 45"/>
                  <a:gd name="T21" fmla="*/ 677 h 180"/>
                  <a:gd name="T22" fmla="*/ 443 w 45"/>
                  <a:gd name="T23" fmla="*/ 757 h 180"/>
                  <a:gd name="T24" fmla="*/ 144 w 45"/>
                  <a:gd name="T25" fmla="*/ 835 h 180"/>
                  <a:gd name="T26" fmla="*/ 455 w 45"/>
                  <a:gd name="T27" fmla="*/ 930 h 180"/>
                  <a:gd name="T28" fmla="*/ 115 w 45"/>
                  <a:gd name="T29" fmla="*/ 930 h 180"/>
                  <a:gd name="T30" fmla="*/ 471 w 45"/>
                  <a:gd name="T31" fmla="*/ 1008 h 180"/>
                  <a:gd name="T32" fmla="*/ 483 w 45"/>
                  <a:gd name="T33" fmla="*/ 1086 h 180"/>
                  <a:gd name="T34" fmla="*/ 106 w 45"/>
                  <a:gd name="T35" fmla="*/ 1181 h 180"/>
                  <a:gd name="T36" fmla="*/ 511 w 45"/>
                  <a:gd name="T37" fmla="*/ 1261 h 180"/>
                  <a:gd name="T38" fmla="*/ 90 w 45"/>
                  <a:gd name="T39" fmla="*/ 1261 h 180"/>
                  <a:gd name="T40" fmla="*/ 521 w 45"/>
                  <a:gd name="T41" fmla="*/ 1340 h 180"/>
                  <a:gd name="T42" fmla="*/ 521 w 45"/>
                  <a:gd name="T43" fmla="*/ 1434 h 180"/>
                  <a:gd name="T44" fmla="*/ 66 w 45"/>
                  <a:gd name="T45" fmla="*/ 1512 h 180"/>
                  <a:gd name="T46" fmla="*/ 537 w 45"/>
                  <a:gd name="T47" fmla="*/ 1590 h 180"/>
                  <a:gd name="T48" fmla="*/ 49 w 45"/>
                  <a:gd name="T49" fmla="*/ 1590 h 180"/>
                  <a:gd name="T50" fmla="*/ 549 w 45"/>
                  <a:gd name="T51" fmla="*/ 1685 h 180"/>
                  <a:gd name="T52" fmla="*/ 537 w 45"/>
                  <a:gd name="T53" fmla="*/ 1766 h 180"/>
                  <a:gd name="T54" fmla="*/ 28 w 45"/>
                  <a:gd name="T55" fmla="*/ 1844 h 180"/>
                  <a:gd name="T56" fmla="*/ 549 w 45"/>
                  <a:gd name="T57" fmla="*/ 1938 h 180"/>
                  <a:gd name="T58" fmla="*/ 28 w 45"/>
                  <a:gd name="T59" fmla="*/ 1938 h 180"/>
                  <a:gd name="T60" fmla="*/ 537 w 45"/>
                  <a:gd name="T61" fmla="*/ 2016 h 180"/>
                  <a:gd name="T62" fmla="*/ 106 w 45"/>
                  <a:gd name="T63" fmla="*/ 2095 h 180"/>
                  <a:gd name="T64" fmla="*/ 433 w 45"/>
                  <a:gd name="T65" fmla="*/ 2189 h 180"/>
                  <a:gd name="T66" fmla="*/ 212 w 45"/>
                  <a:gd name="T67" fmla="*/ 2241 h 180"/>
                  <a:gd name="T68" fmla="*/ 327 w 45"/>
                  <a:gd name="T69" fmla="*/ 2291 h 180"/>
                  <a:gd name="T70" fmla="*/ 78 w 45"/>
                  <a:gd name="T71" fmla="*/ 2386 h 1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" h="180">
                    <a:moveTo>
                      <a:pt x="21" y="0"/>
                    </a:moveTo>
                    <a:cubicBezTo>
                      <a:pt x="23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5" y="6"/>
                    </a:cubicBezTo>
                    <a:cubicBezTo>
                      <a:pt x="25" y="6"/>
                      <a:pt x="25" y="6"/>
                      <a:pt x="23" y="6"/>
                    </a:cubicBezTo>
                    <a:cubicBezTo>
                      <a:pt x="21" y="6"/>
                      <a:pt x="18" y="6"/>
                      <a:pt x="18" y="6"/>
                    </a:cubicBezTo>
                    <a:cubicBezTo>
                      <a:pt x="18" y="6"/>
                      <a:pt x="16" y="13"/>
                      <a:pt x="18" y="13"/>
                    </a:cubicBezTo>
                    <a:cubicBezTo>
                      <a:pt x="18" y="13"/>
                      <a:pt x="27" y="13"/>
                      <a:pt x="28" y="13"/>
                    </a:cubicBezTo>
                    <a:cubicBezTo>
                      <a:pt x="30" y="13"/>
                      <a:pt x="31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9"/>
                      <a:pt x="16" y="19"/>
                      <a:pt x="16" y="19"/>
                    </a:cubicBezTo>
                    <a:cubicBezTo>
                      <a:pt x="15" y="19"/>
                      <a:pt x="14" y="25"/>
                      <a:pt x="16" y="25"/>
                    </a:cubicBezTo>
                    <a:cubicBezTo>
                      <a:pt x="16" y="25"/>
                      <a:pt x="29" y="25"/>
                      <a:pt x="29" y="25"/>
                    </a:cubicBezTo>
                    <a:cubicBezTo>
                      <a:pt x="31" y="25"/>
                      <a:pt x="32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15" y="32"/>
                      <a:pt x="15" y="32"/>
                    </a:cubicBezTo>
                    <a:cubicBezTo>
                      <a:pt x="13" y="32"/>
                      <a:pt x="12" y="38"/>
                      <a:pt x="14" y="38"/>
                    </a:cubicBezTo>
                    <a:cubicBezTo>
                      <a:pt x="14" y="38"/>
                      <a:pt x="30" y="38"/>
                      <a:pt x="31" y="38"/>
                    </a:cubicBezTo>
                    <a:cubicBezTo>
                      <a:pt x="34" y="38"/>
                      <a:pt x="35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13" y="44"/>
                      <a:pt x="13" y="44"/>
                    </a:cubicBezTo>
                    <a:cubicBezTo>
                      <a:pt x="12" y="44"/>
                      <a:pt x="10" y="51"/>
                      <a:pt x="13" y="51"/>
                    </a:cubicBezTo>
                    <a:cubicBezTo>
                      <a:pt x="13" y="51"/>
                      <a:pt x="32" y="51"/>
                      <a:pt x="33" y="51"/>
                    </a:cubicBezTo>
                    <a:cubicBezTo>
                      <a:pt x="35" y="51"/>
                      <a:pt x="35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7"/>
                      <a:pt x="11" y="57"/>
                      <a:pt x="11" y="57"/>
                    </a:cubicBezTo>
                    <a:cubicBezTo>
                      <a:pt x="9" y="57"/>
                      <a:pt x="8" y="63"/>
                      <a:pt x="11" y="63"/>
                    </a:cubicBezTo>
                    <a:cubicBezTo>
                      <a:pt x="11" y="63"/>
                      <a:pt x="34" y="63"/>
                      <a:pt x="35" y="63"/>
                    </a:cubicBezTo>
                    <a:cubicBezTo>
                      <a:pt x="38" y="63"/>
                      <a:pt x="38" y="70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4" y="70"/>
                      <a:pt x="9" y="70"/>
                      <a:pt x="9" y="70"/>
                    </a:cubicBezTo>
                    <a:cubicBezTo>
                      <a:pt x="8" y="70"/>
                      <a:pt x="7" y="76"/>
                      <a:pt x="9" y="76"/>
                    </a:cubicBezTo>
                    <a:cubicBezTo>
                      <a:pt x="9" y="76"/>
                      <a:pt x="35" y="76"/>
                      <a:pt x="36" y="76"/>
                    </a:cubicBezTo>
                    <a:cubicBezTo>
                      <a:pt x="40" y="76"/>
                      <a:pt x="40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6" y="82"/>
                      <a:pt x="8" y="82"/>
                      <a:pt x="8" y="82"/>
                    </a:cubicBezTo>
                    <a:cubicBezTo>
                      <a:pt x="6" y="82"/>
                      <a:pt x="5" y="89"/>
                      <a:pt x="8" y="89"/>
                    </a:cubicBezTo>
                    <a:cubicBezTo>
                      <a:pt x="8" y="89"/>
                      <a:pt x="37" y="89"/>
                      <a:pt x="38" y="89"/>
                    </a:cubicBezTo>
                    <a:cubicBezTo>
                      <a:pt x="40" y="89"/>
                      <a:pt x="42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7" y="95"/>
                      <a:pt x="7" y="95"/>
                    </a:cubicBezTo>
                    <a:cubicBezTo>
                      <a:pt x="5" y="95"/>
                      <a:pt x="3" y="101"/>
                      <a:pt x="6" y="101"/>
                    </a:cubicBezTo>
                    <a:cubicBezTo>
                      <a:pt x="6" y="101"/>
                      <a:pt x="39" y="101"/>
                      <a:pt x="40" y="101"/>
                    </a:cubicBezTo>
                    <a:cubicBezTo>
                      <a:pt x="41" y="101"/>
                      <a:pt x="43" y="108"/>
                      <a:pt x="40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39" y="108"/>
                      <a:pt x="5" y="108"/>
                      <a:pt x="5" y="108"/>
                    </a:cubicBezTo>
                    <a:cubicBezTo>
                      <a:pt x="3" y="108"/>
                      <a:pt x="2" y="114"/>
                      <a:pt x="5" y="114"/>
                    </a:cubicBezTo>
                    <a:cubicBezTo>
                      <a:pt x="5" y="114"/>
                      <a:pt x="40" y="114"/>
                      <a:pt x="41" y="114"/>
                    </a:cubicBezTo>
                    <a:cubicBezTo>
                      <a:pt x="44" y="114"/>
                      <a:pt x="44" y="120"/>
                      <a:pt x="41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1" y="120"/>
                      <a:pt x="4" y="120"/>
                      <a:pt x="4" y="120"/>
                    </a:cubicBezTo>
                    <a:cubicBezTo>
                      <a:pt x="2" y="120"/>
                      <a:pt x="1" y="127"/>
                      <a:pt x="4" y="127"/>
                    </a:cubicBezTo>
                    <a:cubicBezTo>
                      <a:pt x="4" y="127"/>
                      <a:pt x="41" y="127"/>
                      <a:pt x="42" y="127"/>
                    </a:cubicBezTo>
                    <a:cubicBezTo>
                      <a:pt x="44" y="127"/>
                      <a:pt x="45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2" y="133"/>
                      <a:pt x="2" y="133"/>
                    </a:cubicBezTo>
                    <a:cubicBezTo>
                      <a:pt x="1" y="133"/>
                      <a:pt x="0" y="139"/>
                      <a:pt x="2" y="139"/>
                    </a:cubicBezTo>
                    <a:cubicBezTo>
                      <a:pt x="2" y="139"/>
                      <a:pt x="41" y="139"/>
                      <a:pt x="42" y="139"/>
                    </a:cubicBezTo>
                    <a:cubicBezTo>
                      <a:pt x="45" y="139"/>
                      <a:pt x="44" y="146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6"/>
                      <a:pt x="2" y="146"/>
                      <a:pt x="2" y="146"/>
                    </a:cubicBezTo>
                    <a:cubicBezTo>
                      <a:pt x="1" y="146"/>
                      <a:pt x="0" y="152"/>
                      <a:pt x="2" y="152"/>
                    </a:cubicBezTo>
                    <a:cubicBezTo>
                      <a:pt x="2" y="152"/>
                      <a:pt x="40" y="152"/>
                      <a:pt x="41" y="152"/>
                    </a:cubicBezTo>
                    <a:cubicBezTo>
                      <a:pt x="43" y="152"/>
                      <a:pt x="42" y="158"/>
                      <a:pt x="39" y="158"/>
                    </a:cubicBezTo>
                    <a:cubicBezTo>
                      <a:pt x="38" y="158"/>
                      <a:pt x="8" y="158"/>
                      <a:pt x="8" y="158"/>
                    </a:cubicBezTo>
                    <a:cubicBezTo>
                      <a:pt x="2" y="158"/>
                      <a:pt x="4" y="165"/>
                      <a:pt x="8" y="165"/>
                    </a:cubicBezTo>
                    <a:cubicBezTo>
                      <a:pt x="8" y="165"/>
                      <a:pt x="32" y="165"/>
                      <a:pt x="33" y="165"/>
                    </a:cubicBezTo>
                    <a:cubicBezTo>
                      <a:pt x="35" y="165"/>
                      <a:pt x="35" y="169"/>
                      <a:pt x="33" y="169"/>
                    </a:cubicBezTo>
                    <a:cubicBezTo>
                      <a:pt x="32" y="169"/>
                      <a:pt x="16" y="169"/>
                      <a:pt x="16" y="169"/>
                    </a:cubicBezTo>
                    <a:cubicBezTo>
                      <a:pt x="14" y="169"/>
                      <a:pt x="14" y="173"/>
                      <a:pt x="16" y="173"/>
                    </a:cubicBezTo>
                    <a:cubicBezTo>
                      <a:pt x="18" y="173"/>
                      <a:pt x="24" y="173"/>
                      <a:pt x="25" y="173"/>
                    </a:cubicBezTo>
                    <a:cubicBezTo>
                      <a:pt x="27" y="173"/>
                      <a:pt x="27" y="176"/>
                      <a:pt x="25" y="176"/>
                    </a:cubicBezTo>
                    <a:cubicBezTo>
                      <a:pt x="25" y="176"/>
                      <a:pt x="9" y="176"/>
                      <a:pt x="6" y="180"/>
                    </a:cubicBezTo>
                  </a:path>
                </a:pathLst>
              </a:custGeom>
              <a:noFill/>
              <a:ln w="7938" cap="rnd">
                <a:solidFill>
                  <a:srgbClr val="E3F4D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329">
                <a:extLst>
                  <a:ext uri="{FF2B5EF4-FFF2-40B4-BE49-F238E27FC236}">
                    <a16:creationId xmlns:a16="http://schemas.microsoft.com/office/drawing/2014/main" id="{B919B711-2B1A-49F5-BF8C-840A8F17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228"/>
                <a:ext cx="47" cy="388"/>
              </a:xfrm>
              <a:custGeom>
                <a:avLst/>
                <a:gdLst>
                  <a:gd name="T0" fmla="*/ 0 w 20"/>
                  <a:gd name="T1" fmla="*/ 0 h 164"/>
                  <a:gd name="T2" fmla="*/ 221 w 20"/>
                  <a:gd name="T3" fmla="*/ 1881 h 164"/>
                  <a:gd name="T4" fmla="*/ 143 w 20"/>
                  <a:gd name="T5" fmla="*/ 2094 h 164"/>
                  <a:gd name="T6" fmla="*/ 143 w 20"/>
                  <a:gd name="T7" fmla="*/ 2094 h 164"/>
                  <a:gd name="T8" fmla="*/ 115 w 20"/>
                  <a:gd name="T9" fmla="*/ 1086 h 164"/>
                  <a:gd name="T10" fmla="*/ 0 w 20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4">
                    <a:moveTo>
                      <a:pt x="0" y="0"/>
                    </a:moveTo>
                    <a:cubicBezTo>
                      <a:pt x="3" y="16"/>
                      <a:pt x="20" y="122"/>
                      <a:pt x="17" y="142"/>
                    </a:cubicBezTo>
                    <a:cubicBezTo>
                      <a:pt x="16" y="156"/>
                      <a:pt x="11" y="158"/>
                      <a:pt x="11" y="158"/>
                    </a:cubicBezTo>
                    <a:cubicBezTo>
                      <a:pt x="11" y="158"/>
                      <a:pt x="9" y="164"/>
                      <a:pt x="11" y="158"/>
                    </a:cubicBezTo>
                    <a:cubicBezTo>
                      <a:pt x="17" y="142"/>
                      <a:pt x="11" y="102"/>
                      <a:pt x="9" y="82"/>
                    </a:cubicBezTo>
                    <a:cubicBezTo>
                      <a:pt x="7" y="61"/>
                      <a:pt x="0" y="0"/>
                      <a:pt x="0" y="0"/>
                    </a:cubicBezTo>
                  </a:path>
                </a:pathLst>
              </a:custGeom>
              <a:solidFill>
                <a:srgbClr val="388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330">
                <a:extLst>
                  <a:ext uri="{FF2B5EF4-FFF2-40B4-BE49-F238E27FC236}">
                    <a16:creationId xmlns:a16="http://schemas.microsoft.com/office/drawing/2014/main" id="{640D8915-0A18-44AC-8E0B-E65E3A360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235"/>
                <a:ext cx="57" cy="383"/>
              </a:xfrm>
              <a:custGeom>
                <a:avLst/>
                <a:gdLst>
                  <a:gd name="T0" fmla="*/ 321 w 24"/>
                  <a:gd name="T1" fmla="*/ 0 h 162"/>
                  <a:gd name="T2" fmla="*/ 69 w 24"/>
                  <a:gd name="T3" fmla="*/ 1851 h 162"/>
                  <a:gd name="T4" fmla="*/ 147 w 24"/>
                  <a:gd name="T5" fmla="*/ 2062 h 162"/>
                  <a:gd name="T6" fmla="*/ 147 w 24"/>
                  <a:gd name="T7" fmla="*/ 2062 h 162"/>
                  <a:gd name="T8" fmla="*/ 204 w 24"/>
                  <a:gd name="T9" fmla="*/ 1073 h 162"/>
                  <a:gd name="T10" fmla="*/ 321 w 24"/>
                  <a:gd name="T11" fmla="*/ 0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62">
                    <a:moveTo>
                      <a:pt x="24" y="0"/>
                    </a:moveTo>
                    <a:cubicBezTo>
                      <a:pt x="21" y="15"/>
                      <a:pt x="5" y="125"/>
                      <a:pt x="5" y="140"/>
                    </a:cubicBezTo>
                    <a:cubicBezTo>
                      <a:pt x="6" y="154"/>
                      <a:pt x="11" y="156"/>
                      <a:pt x="11" y="156"/>
                    </a:cubicBezTo>
                    <a:cubicBezTo>
                      <a:pt x="11" y="156"/>
                      <a:pt x="15" y="162"/>
                      <a:pt x="11" y="156"/>
                    </a:cubicBezTo>
                    <a:cubicBezTo>
                      <a:pt x="0" y="140"/>
                      <a:pt x="13" y="102"/>
                      <a:pt x="15" y="81"/>
                    </a:cubicBezTo>
                    <a:cubicBezTo>
                      <a:pt x="18" y="60"/>
                      <a:pt x="24" y="0"/>
                      <a:pt x="24" y="0"/>
                    </a:cubicBezTo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331">
                <a:extLst>
                  <a:ext uri="{FF2B5EF4-FFF2-40B4-BE49-F238E27FC236}">
                    <a16:creationId xmlns:a16="http://schemas.microsoft.com/office/drawing/2014/main" id="{9E116847-68D5-448F-929E-0D520E88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332">
                <a:extLst>
                  <a:ext uri="{FF2B5EF4-FFF2-40B4-BE49-F238E27FC236}">
                    <a16:creationId xmlns:a16="http://schemas.microsoft.com/office/drawing/2014/main" id="{0CB76B74-0E1D-4B26-9DB0-2AE5460B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333">
                <a:extLst>
                  <a:ext uri="{FF2B5EF4-FFF2-40B4-BE49-F238E27FC236}">
                    <a16:creationId xmlns:a16="http://schemas.microsoft.com/office/drawing/2014/main" id="{0A0AF312-0A2B-462E-8566-2A999227D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334">
                <a:extLst>
                  <a:ext uri="{FF2B5EF4-FFF2-40B4-BE49-F238E27FC236}">
                    <a16:creationId xmlns:a16="http://schemas.microsoft.com/office/drawing/2014/main" id="{9249D4B5-BA62-430C-AC68-388F5FCAC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335">
                <a:extLst>
                  <a:ext uri="{FF2B5EF4-FFF2-40B4-BE49-F238E27FC236}">
                    <a16:creationId xmlns:a16="http://schemas.microsoft.com/office/drawing/2014/main" id="{CDE2D59F-4A04-4164-B23D-7B3CAC90A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336">
                <a:extLst>
                  <a:ext uri="{FF2B5EF4-FFF2-40B4-BE49-F238E27FC236}">
                    <a16:creationId xmlns:a16="http://schemas.microsoft.com/office/drawing/2014/main" id="{BB1FCE1F-063C-477B-93AB-578310DEE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337">
                <a:extLst>
                  <a:ext uri="{FF2B5EF4-FFF2-40B4-BE49-F238E27FC236}">
                    <a16:creationId xmlns:a16="http://schemas.microsoft.com/office/drawing/2014/main" id="{C68DBE78-03AC-477B-997A-12FB4959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559"/>
                <a:ext cx="64" cy="31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79 h 13"/>
                  <a:gd name="T4" fmla="*/ 40 w 27"/>
                  <a:gd name="T5" fmla="*/ 79 h 13"/>
                  <a:gd name="T6" fmla="*/ 40 w 27"/>
                  <a:gd name="T7" fmla="*/ 176 h 13"/>
                  <a:gd name="T8" fmla="*/ 320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338">
                <a:extLst>
                  <a:ext uri="{FF2B5EF4-FFF2-40B4-BE49-F238E27FC236}">
                    <a16:creationId xmlns:a16="http://schemas.microsoft.com/office/drawing/2014/main" id="{520C4C7C-4088-4212-9C3B-44A993E5F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590"/>
                <a:ext cx="64" cy="109"/>
              </a:xfrm>
              <a:custGeom>
                <a:avLst/>
                <a:gdLst>
                  <a:gd name="T0" fmla="*/ 320 w 27"/>
                  <a:gd name="T1" fmla="*/ 0 h 46"/>
                  <a:gd name="T2" fmla="*/ 320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20 w 27"/>
                  <a:gd name="T9" fmla="*/ 173 h 46"/>
                  <a:gd name="T10" fmla="*/ 320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54 w 27"/>
                  <a:gd name="T25" fmla="*/ 517 h 46"/>
                  <a:gd name="T26" fmla="*/ 242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5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339">
                <a:extLst>
                  <a:ext uri="{FF2B5EF4-FFF2-40B4-BE49-F238E27FC236}">
                    <a16:creationId xmlns:a16="http://schemas.microsoft.com/office/drawing/2014/main" id="{CB4B7FE6-6CDA-4976-92EC-F5F5E0026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205"/>
                <a:ext cx="24" cy="470"/>
              </a:xfrm>
              <a:custGeom>
                <a:avLst/>
                <a:gdLst>
                  <a:gd name="T0" fmla="*/ 82 w 10"/>
                  <a:gd name="T1" fmla="*/ 2371 h 199"/>
                  <a:gd name="T2" fmla="*/ 82 w 10"/>
                  <a:gd name="T3" fmla="*/ 184 h 199"/>
                  <a:gd name="T4" fmla="*/ 0 w 10"/>
                  <a:gd name="T5" fmla="*/ 0 h 199"/>
                  <a:gd name="T6" fmla="*/ 139 w 10"/>
                  <a:gd name="T7" fmla="*/ 144 h 199"/>
                  <a:gd name="T8" fmla="*/ 139 w 10"/>
                  <a:gd name="T9" fmla="*/ 2371 h 199"/>
                  <a:gd name="T10" fmla="*/ 82 w 10"/>
                  <a:gd name="T11" fmla="*/ 2622 h 199"/>
                  <a:gd name="T12" fmla="*/ 82 w 10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99">
                    <a:moveTo>
                      <a:pt x="6" y="18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10" y="184"/>
                      <a:pt x="9" y="191"/>
                      <a:pt x="6" y="199"/>
                    </a:cubicBezTo>
                    <a:cubicBezTo>
                      <a:pt x="6" y="195"/>
                      <a:pt x="6" y="187"/>
                      <a:pt x="6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340">
                <a:extLst>
                  <a:ext uri="{FF2B5EF4-FFF2-40B4-BE49-F238E27FC236}">
                    <a16:creationId xmlns:a16="http://schemas.microsoft.com/office/drawing/2014/main" id="{91643199-263F-4E34-A687-1811897B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341">
                <a:extLst>
                  <a:ext uri="{FF2B5EF4-FFF2-40B4-BE49-F238E27FC236}">
                    <a16:creationId xmlns:a16="http://schemas.microsoft.com/office/drawing/2014/main" id="{66474746-82CD-4D93-8941-3BD63949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1762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342">
                <a:extLst>
                  <a:ext uri="{FF2B5EF4-FFF2-40B4-BE49-F238E27FC236}">
                    <a16:creationId xmlns:a16="http://schemas.microsoft.com/office/drawing/2014/main" id="{1DBE36BF-957F-4EE3-A41F-588196748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793"/>
                <a:ext cx="68" cy="73"/>
              </a:xfrm>
              <a:custGeom>
                <a:avLst/>
                <a:gdLst>
                  <a:gd name="T0" fmla="*/ 28 w 29"/>
                  <a:gd name="T1" fmla="*/ 250 h 31"/>
                  <a:gd name="T2" fmla="*/ 249 w 29"/>
                  <a:gd name="T3" fmla="*/ 28 h 31"/>
                  <a:gd name="T4" fmla="*/ 373 w 29"/>
                  <a:gd name="T5" fmla="*/ 66 h 31"/>
                  <a:gd name="T6" fmla="*/ 220 w 29"/>
                  <a:gd name="T7" fmla="*/ 0 h 31"/>
                  <a:gd name="T8" fmla="*/ 0 w 29"/>
                  <a:gd name="T9" fmla="*/ 221 h 31"/>
                  <a:gd name="T10" fmla="*/ 89 w 29"/>
                  <a:gd name="T11" fmla="*/ 405 h 31"/>
                  <a:gd name="T12" fmla="*/ 28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Oval 343">
                <a:extLst>
                  <a:ext uri="{FF2B5EF4-FFF2-40B4-BE49-F238E27FC236}">
                    <a16:creationId xmlns:a16="http://schemas.microsoft.com/office/drawing/2014/main" id="{B96915A8-8B46-4F8F-B4C6-06A1A8C7D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" y="178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8" name="Oval 344">
                <a:extLst>
                  <a:ext uri="{FF2B5EF4-FFF2-40B4-BE49-F238E27FC236}">
                    <a16:creationId xmlns:a16="http://schemas.microsoft.com/office/drawing/2014/main" id="{6A685F6B-7347-44FF-B24A-3B71CB56A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9" name="Oval 345">
                <a:extLst>
                  <a:ext uri="{FF2B5EF4-FFF2-40B4-BE49-F238E27FC236}">
                    <a16:creationId xmlns:a16="http://schemas.microsoft.com/office/drawing/2014/main" id="{10CB59E8-1698-4DC7-A216-D3374AAFE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784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0" name="Oval 346">
                <a:extLst>
                  <a:ext uri="{FF2B5EF4-FFF2-40B4-BE49-F238E27FC236}">
                    <a16:creationId xmlns:a16="http://schemas.microsoft.com/office/drawing/2014/main" id="{9EC582A5-498C-41E0-A968-AF7B32D03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" y="1701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1" name="Freeform 347">
                <a:extLst>
                  <a:ext uri="{FF2B5EF4-FFF2-40B4-BE49-F238E27FC236}">
                    <a16:creationId xmlns:a16="http://schemas.microsoft.com/office/drawing/2014/main" id="{69A83966-0893-4F3D-834C-156B1490A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1715"/>
                <a:ext cx="73" cy="73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55 h 31"/>
                  <a:gd name="T4" fmla="*/ 144 w 31"/>
                  <a:gd name="T5" fmla="*/ 377 h 31"/>
                  <a:gd name="T6" fmla="*/ 0 w 31"/>
                  <a:gd name="T7" fmla="*/ 327 h 31"/>
                  <a:gd name="T8" fmla="*/ 172 w 31"/>
                  <a:gd name="T9" fmla="*/ 405 h 31"/>
                  <a:gd name="T10" fmla="*/ 405 w 31"/>
                  <a:gd name="T11" fmla="*/ 184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4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348">
                <a:extLst>
                  <a:ext uri="{FF2B5EF4-FFF2-40B4-BE49-F238E27FC236}">
                    <a16:creationId xmlns:a16="http://schemas.microsoft.com/office/drawing/2014/main" id="{619AB2AC-9BA2-4BD7-B661-160493D2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219"/>
                <a:ext cx="63" cy="61"/>
              </a:xfrm>
              <a:custGeom>
                <a:avLst/>
                <a:gdLst>
                  <a:gd name="T0" fmla="*/ 114 w 27"/>
                  <a:gd name="T1" fmla="*/ 0 h 26"/>
                  <a:gd name="T2" fmla="*/ 306 w 27"/>
                  <a:gd name="T3" fmla="*/ 0 h 26"/>
                  <a:gd name="T4" fmla="*/ 306 w 27"/>
                  <a:gd name="T5" fmla="*/ 77 h 26"/>
                  <a:gd name="T6" fmla="*/ 65 w 27"/>
                  <a:gd name="T7" fmla="*/ 77 h 26"/>
                  <a:gd name="T8" fmla="*/ 65 w 27"/>
                  <a:gd name="T9" fmla="*/ 171 h 26"/>
                  <a:gd name="T10" fmla="*/ 306 w 27"/>
                  <a:gd name="T11" fmla="*/ 171 h 26"/>
                  <a:gd name="T12" fmla="*/ 306 w 27"/>
                  <a:gd name="T13" fmla="*/ 249 h 26"/>
                  <a:gd name="T14" fmla="*/ 37 w 27"/>
                  <a:gd name="T15" fmla="*/ 249 h 26"/>
                  <a:gd name="T16" fmla="*/ 37 w 27"/>
                  <a:gd name="T17" fmla="*/ 336 h 26"/>
                  <a:gd name="T18" fmla="*/ 306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349">
                <a:extLst>
                  <a:ext uri="{FF2B5EF4-FFF2-40B4-BE49-F238E27FC236}">
                    <a16:creationId xmlns:a16="http://schemas.microsoft.com/office/drawing/2014/main" id="{E42B7FA5-22AD-461E-9361-DAB973154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280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9 h 26"/>
                  <a:gd name="T4" fmla="*/ 37 w 27"/>
                  <a:gd name="T5" fmla="*/ 79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55 h 26"/>
                  <a:gd name="T12" fmla="*/ 37 w 27"/>
                  <a:gd name="T13" fmla="*/ 255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350">
                <a:extLst>
                  <a:ext uri="{FF2B5EF4-FFF2-40B4-BE49-F238E27FC236}">
                    <a16:creationId xmlns:a16="http://schemas.microsoft.com/office/drawing/2014/main" id="{C5217CF9-41C2-47E4-81A9-A566D7E4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342"/>
                <a:ext cx="63" cy="30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85 h 13"/>
                  <a:gd name="T4" fmla="*/ 37 w 27"/>
                  <a:gd name="T5" fmla="*/ 85 h 13"/>
                  <a:gd name="T6" fmla="*/ 37 w 27"/>
                  <a:gd name="T7" fmla="*/ 159 h 13"/>
                  <a:gd name="T8" fmla="*/ 306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351">
                <a:extLst>
                  <a:ext uri="{FF2B5EF4-FFF2-40B4-BE49-F238E27FC236}">
                    <a16:creationId xmlns:a16="http://schemas.microsoft.com/office/drawing/2014/main" id="{5371C414-4C1D-45BE-9E77-0653D8DE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372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98 h 26"/>
                  <a:gd name="T4" fmla="*/ 37 w 27"/>
                  <a:gd name="T5" fmla="*/ 98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72 h 26"/>
                  <a:gd name="T12" fmla="*/ 37 w 27"/>
                  <a:gd name="T13" fmla="*/ 272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352">
                <a:extLst>
                  <a:ext uri="{FF2B5EF4-FFF2-40B4-BE49-F238E27FC236}">
                    <a16:creationId xmlns:a16="http://schemas.microsoft.com/office/drawing/2014/main" id="{1278E2F8-0096-41E1-8FDF-4E43F64A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434"/>
                <a:ext cx="63" cy="64"/>
              </a:xfrm>
              <a:custGeom>
                <a:avLst/>
                <a:gdLst>
                  <a:gd name="T0" fmla="*/ 306 w 27"/>
                  <a:gd name="T1" fmla="*/ 0 h 27"/>
                  <a:gd name="T2" fmla="*/ 306 w 27"/>
                  <a:gd name="T3" fmla="*/ 95 h 27"/>
                  <a:gd name="T4" fmla="*/ 37 w 27"/>
                  <a:gd name="T5" fmla="*/ 95 h 27"/>
                  <a:gd name="T6" fmla="*/ 37 w 27"/>
                  <a:gd name="T7" fmla="*/ 185 h 27"/>
                  <a:gd name="T8" fmla="*/ 306 w 27"/>
                  <a:gd name="T9" fmla="*/ 185 h 27"/>
                  <a:gd name="T10" fmla="*/ 306 w 27"/>
                  <a:gd name="T11" fmla="*/ 263 h 27"/>
                  <a:gd name="T12" fmla="*/ 37 w 27"/>
                  <a:gd name="T13" fmla="*/ 263 h 27"/>
                  <a:gd name="T14" fmla="*/ 37 w 27"/>
                  <a:gd name="T15" fmla="*/ 360 h 27"/>
                  <a:gd name="T16" fmla="*/ 306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353">
                <a:extLst>
                  <a:ext uri="{FF2B5EF4-FFF2-40B4-BE49-F238E27FC236}">
                    <a16:creationId xmlns:a16="http://schemas.microsoft.com/office/drawing/2014/main" id="{A74663D1-4223-48B5-BC12-6BAD733CB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498"/>
                <a:ext cx="63" cy="61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7 h 26"/>
                  <a:gd name="T4" fmla="*/ 37 w 27"/>
                  <a:gd name="T5" fmla="*/ 77 h 26"/>
                  <a:gd name="T6" fmla="*/ 37 w 27"/>
                  <a:gd name="T7" fmla="*/ 171 h 26"/>
                  <a:gd name="T8" fmla="*/ 306 w 27"/>
                  <a:gd name="T9" fmla="*/ 171 h 26"/>
                  <a:gd name="T10" fmla="*/ 306 w 27"/>
                  <a:gd name="T11" fmla="*/ 249 h 26"/>
                  <a:gd name="T12" fmla="*/ 37 w 27"/>
                  <a:gd name="T13" fmla="*/ 249 h 26"/>
                  <a:gd name="T14" fmla="*/ 37 w 27"/>
                  <a:gd name="T15" fmla="*/ 336 h 26"/>
                  <a:gd name="T16" fmla="*/ 306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354">
                <a:extLst>
                  <a:ext uri="{FF2B5EF4-FFF2-40B4-BE49-F238E27FC236}">
                    <a16:creationId xmlns:a16="http://schemas.microsoft.com/office/drawing/2014/main" id="{E2E186B1-F359-4B03-9633-70F1E465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1559"/>
                <a:ext cx="59" cy="31"/>
              </a:xfrm>
              <a:custGeom>
                <a:avLst/>
                <a:gdLst>
                  <a:gd name="T0" fmla="*/ 290 w 25"/>
                  <a:gd name="T1" fmla="*/ 0 h 13"/>
                  <a:gd name="T2" fmla="*/ 290 w 25"/>
                  <a:gd name="T3" fmla="*/ 79 h 13"/>
                  <a:gd name="T4" fmla="*/ 40 w 25"/>
                  <a:gd name="T5" fmla="*/ 79 h 13"/>
                  <a:gd name="T6" fmla="*/ 40 w 25"/>
                  <a:gd name="T7" fmla="*/ 176 h 13"/>
                  <a:gd name="T8" fmla="*/ 290 w 25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22" y="0"/>
                    </a:moveTo>
                    <a:cubicBezTo>
                      <a:pt x="25" y="0"/>
                      <a:pt x="24" y="6"/>
                      <a:pt x="2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2" y="13"/>
                      <a:pt x="22" y="13"/>
                      <a:pt x="22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355">
                <a:extLst>
                  <a:ext uri="{FF2B5EF4-FFF2-40B4-BE49-F238E27FC236}">
                    <a16:creationId xmlns:a16="http://schemas.microsoft.com/office/drawing/2014/main" id="{029F78DB-46C9-4D8F-9F32-E4D1159B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1590"/>
                <a:ext cx="50" cy="47"/>
              </a:xfrm>
              <a:custGeom>
                <a:avLst/>
                <a:gdLst>
                  <a:gd name="T0" fmla="*/ 12 w 21"/>
                  <a:gd name="T1" fmla="*/ 0 h 20"/>
                  <a:gd name="T2" fmla="*/ 243 w 21"/>
                  <a:gd name="T3" fmla="*/ 0 h 20"/>
                  <a:gd name="T4" fmla="*/ 214 w 21"/>
                  <a:gd name="T5" fmla="*/ 89 h 20"/>
                  <a:gd name="T6" fmla="*/ 29 w 21"/>
                  <a:gd name="T7" fmla="*/ 89 h 20"/>
                  <a:gd name="T8" fmla="*/ 57 w 21"/>
                  <a:gd name="T9" fmla="*/ 172 h 20"/>
                  <a:gd name="T10" fmla="*/ 205 w 21"/>
                  <a:gd name="T11" fmla="*/ 172 h 20"/>
                  <a:gd name="T12" fmla="*/ 188 w 21"/>
                  <a:gd name="T13" fmla="*/ 259 h 20"/>
                  <a:gd name="T14" fmla="*/ 69 w 21"/>
                  <a:gd name="T15" fmla="*/ 25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1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19" y="7"/>
                      <a:pt x="1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1" y="13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7" y="13"/>
                      <a:pt x="16" y="20"/>
                      <a:pt x="14" y="20"/>
                    </a:cubicBezTo>
                    <a:cubicBezTo>
                      <a:pt x="5" y="20"/>
                      <a:pt x="5" y="20"/>
                      <a:pt x="5" y="20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356">
                <a:extLst>
                  <a:ext uri="{FF2B5EF4-FFF2-40B4-BE49-F238E27FC236}">
                    <a16:creationId xmlns:a16="http://schemas.microsoft.com/office/drawing/2014/main" id="{9C90BA22-8FB1-4E71-B8DF-9C82D83B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1205"/>
                <a:ext cx="23" cy="430"/>
              </a:xfrm>
              <a:custGeom>
                <a:avLst/>
                <a:gdLst>
                  <a:gd name="T0" fmla="*/ 74 w 10"/>
                  <a:gd name="T1" fmla="*/ 2138 h 182"/>
                  <a:gd name="T2" fmla="*/ 74 w 10"/>
                  <a:gd name="T3" fmla="*/ 184 h 182"/>
                  <a:gd name="T4" fmla="*/ 0 w 10"/>
                  <a:gd name="T5" fmla="*/ 0 h 182"/>
                  <a:gd name="T6" fmla="*/ 122 w 10"/>
                  <a:gd name="T7" fmla="*/ 144 h 182"/>
                  <a:gd name="T8" fmla="*/ 122 w 10"/>
                  <a:gd name="T9" fmla="*/ 2138 h 182"/>
                  <a:gd name="T10" fmla="*/ 85 w 10"/>
                  <a:gd name="T11" fmla="*/ 2400 h 182"/>
                  <a:gd name="T12" fmla="*/ 74 w 10"/>
                  <a:gd name="T13" fmla="*/ 2138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82">
                    <a:moveTo>
                      <a:pt x="6" y="162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6"/>
                      <a:pt x="9" y="174"/>
                      <a:pt x="7" y="182"/>
                    </a:cubicBezTo>
                    <a:cubicBezTo>
                      <a:pt x="7" y="178"/>
                      <a:pt x="6" y="170"/>
                      <a:pt x="6" y="162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357">
                <a:extLst>
                  <a:ext uri="{FF2B5EF4-FFF2-40B4-BE49-F238E27FC236}">
                    <a16:creationId xmlns:a16="http://schemas.microsoft.com/office/drawing/2014/main" id="{863908FD-CFE4-40D4-9C8A-D800873DF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" y="1205"/>
                <a:ext cx="22" cy="456"/>
              </a:xfrm>
              <a:custGeom>
                <a:avLst/>
                <a:gdLst>
                  <a:gd name="T0" fmla="*/ 0 w 9"/>
                  <a:gd name="T1" fmla="*/ 2360 h 193"/>
                  <a:gd name="T2" fmla="*/ 59 w 9"/>
                  <a:gd name="T3" fmla="*/ 184 h 193"/>
                  <a:gd name="T4" fmla="*/ 132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42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358">
                <a:extLst>
                  <a:ext uri="{FF2B5EF4-FFF2-40B4-BE49-F238E27FC236}">
                    <a16:creationId xmlns:a16="http://schemas.microsoft.com/office/drawing/2014/main" id="{112A5E4F-C699-4554-B6BE-3E3BCCF5B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" y="1675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9"/>
                      <a:pt x="8" y="7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359">
                <a:extLst>
                  <a:ext uri="{FF2B5EF4-FFF2-40B4-BE49-F238E27FC236}">
                    <a16:creationId xmlns:a16="http://schemas.microsoft.com/office/drawing/2014/main" id="{F694C0D8-EC75-43A9-8E20-B81022B24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" y="1706"/>
                <a:ext cx="68" cy="75"/>
              </a:xfrm>
              <a:custGeom>
                <a:avLst/>
                <a:gdLst>
                  <a:gd name="T0" fmla="*/ 28 w 29"/>
                  <a:gd name="T1" fmla="*/ 246 h 32"/>
                  <a:gd name="T2" fmla="*/ 249 w 29"/>
                  <a:gd name="T3" fmla="*/ 28 h 32"/>
                  <a:gd name="T4" fmla="*/ 373 w 29"/>
                  <a:gd name="T5" fmla="*/ 66 h 32"/>
                  <a:gd name="T6" fmla="*/ 220 w 29"/>
                  <a:gd name="T7" fmla="*/ 0 h 32"/>
                  <a:gd name="T8" fmla="*/ 0 w 29"/>
                  <a:gd name="T9" fmla="*/ 220 h 32"/>
                  <a:gd name="T10" fmla="*/ 89 w 29"/>
                  <a:gd name="T11" fmla="*/ 413 h 32"/>
                  <a:gd name="T12" fmla="*/ 28 w 29"/>
                  <a:gd name="T13" fmla="*/ 24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9"/>
                      <a:pt x="7" y="32"/>
                    </a:cubicBezTo>
                    <a:cubicBezTo>
                      <a:pt x="4" y="29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Oval 360">
                <a:extLst>
                  <a:ext uri="{FF2B5EF4-FFF2-40B4-BE49-F238E27FC236}">
                    <a16:creationId xmlns:a16="http://schemas.microsoft.com/office/drawing/2014/main" id="{EBA6271D-0846-4481-A200-6944F805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69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5" name="Oval 361">
                <a:extLst>
                  <a:ext uri="{FF2B5EF4-FFF2-40B4-BE49-F238E27FC236}">
                    <a16:creationId xmlns:a16="http://schemas.microsoft.com/office/drawing/2014/main" id="{7CAF6F78-B37B-4A52-90F8-37223FDC9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6" name="Oval 362">
                <a:extLst>
                  <a:ext uri="{FF2B5EF4-FFF2-40B4-BE49-F238E27FC236}">
                    <a16:creationId xmlns:a16="http://schemas.microsoft.com/office/drawing/2014/main" id="{981A096E-3F2B-4978-A2E8-1C8E96B99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" y="1699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7" name="Oval 363">
                <a:extLst>
                  <a:ext uri="{FF2B5EF4-FFF2-40B4-BE49-F238E27FC236}">
                    <a16:creationId xmlns:a16="http://schemas.microsoft.com/office/drawing/2014/main" id="{B92AF9A1-7CF3-4BE3-8A87-9FC79C4D2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" y="1748"/>
                <a:ext cx="95" cy="95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8" name="Freeform 364">
                <a:extLst>
                  <a:ext uri="{FF2B5EF4-FFF2-40B4-BE49-F238E27FC236}">
                    <a16:creationId xmlns:a16="http://schemas.microsoft.com/office/drawing/2014/main" id="{3D31E150-4B70-4B66-8FC5-C7ACFD58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62"/>
                <a:ext cx="74" cy="76"/>
              </a:xfrm>
              <a:custGeom>
                <a:avLst/>
                <a:gdLst>
                  <a:gd name="T0" fmla="*/ 341 w 31"/>
                  <a:gd name="T1" fmla="*/ 0 h 32"/>
                  <a:gd name="T2" fmla="*/ 394 w 31"/>
                  <a:gd name="T3" fmla="*/ 164 h 32"/>
                  <a:gd name="T4" fmla="*/ 148 w 31"/>
                  <a:gd name="T5" fmla="*/ 390 h 32"/>
                  <a:gd name="T6" fmla="*/ 0 w 31"/>
                  <a:gd name="T7" fmla="*/ 333 h 32"/>
                  <a:gd name="T8" fmla="*/ 177 w 31"/>
                  <a:gd name="T9" fmla="*/ 430 h 32"/>
                  <a:gd name="T10" fmla="*/ 423 w 31"/>
                  <a:gd name="T11" fmla="*/ 185 h 32"/>
                  <a:gd name="T12" fmla="*/ 341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365">
                <a:extLst>
                  <a:ext uri="{FF2B5EF4-FFF2-40B4-BE49-F238E27FC236}">
                    <a16:creationId xmlns:a16="http://schemas.microsoft.com/office/drawing/2014/main" id="{1D429C53-9F7F-4AB7-8978-10E0B6322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366">
                <a:extLst>
                  <a:ext uri="{FF2B5EF4-FFF2-40B4-BE49-F238E27FC236}">
                    <a16:creationId xmlns:a16="http://schemas.microsoft.com/office/drawing/2014/main" id="{EB8B90B8-1B85-4C35-9B07-FE7119D8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367">
                <a:extLst>
                  <a:ext uri="{FF2B5EF4-FFF2-40B4-BE49-F238E27FC236}">
                    <a16:creationId xmlns:a16="http://schemas.microsoft.com/office/drawing/2014/main" id="{A0E05ADD-E558-47BE-848A-C984C1F4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368">
                <a:extLst>
                  <a:ext uri="{FF2B5EF4-FFF2-40B4-BE49-F238E27FC236}">
                    <a16:creationId xmlns:a16="http://schemas.microsoft.com/office/drawing/2014/main" id="{45AA4CB2-8378-4674-89F0-9D0BC2DAF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369">
                <a:extLst>
                  <a:ext uri="{FF2B5EF4-FFF2-40B4-BE49-F238E27FC236}">
                    <a16:creationId xmlns:a16="http://schemas.microsoft.com/office/drawing/2014/main" id="{60CA9AAB-B552-4642-8E44-C256E674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370">
                <a:extLst>
                  <a:ext uri="{FF2B5EF4-FFF2-40B4-BE49-F238E27FC236}">
                    <a16:creationId xmlns:a16="http://schemas.microsoft.com/office/drawing/2014/main" id="{9E21CBA8-7310-4CA0-A8E1-A839AFEC6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371">
                <a:extLst>
                  <a:ext uri="{FF2B5EF4-FFF2-40B4-BE49-F238E27FC236}">
                    <a16:creationId xmlns:a16="http://schemas.microsoft.com/office/drawing/2014/main" id="{23E4208B-326D-4D94-AFB1-4808A5C58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559"/>
                <a:ext cx="64" cy="106"/>
              </a:xfrm>
              <a:custGeom>
                <a:avLst/>
                <a:gdLst>
                  <a:gd name="T0" fmla="*/ 320 w 27"/>
                  <a:gd name="T1" fmla="*/ 0 h 45"/>
                  <a:gd name="T2" fmla="*/ 320 w 27"/>
                  <a:gd name="T3" fmla="*/ 78 h 45"/>
                  <a:gd name="T4" fmla="*/ 40 w 27"/>
                  <a:gd name="T5" fmla="*/ 78 h 45"/>
                  <a:gd name="T6" fmla="*/ 40 w 27"/>
                  <a:gd name="T7" fmla="*/ 172 h 45"/>
                  <a:gd name="T8" fmla="*/ 320 w 27"/>
                  <a:gd name="T9" fmla="*/ 172 h 45"/>
                  <a:gd name="T10" fmla="*/ 320 w 27"/>
                  <a:gd name="T11" fmla="*/ 250 h 45"/>
                  <a:gd name="T12" fmla="*/ 78 w 27"/>
                  <a:gd name="T13" fmla="*/ 250 h 45"/>
                  <a:gd name="T14" fmla="*/ 78 w 27"/>
                  <a:gd name="T15" fmla="*/ 339 h 45"/>
                  <a:gd name="T16" fmla="*/ 308 w 27"/>
                  <a:gd name="T17" fmla="*/ 339 h 45"/>
                  <a:gd name="T18" fmla="*/ 282 w 27"/>
                  <a:gd name="T19" fmla="*/ 417 h 45"/>
                  <a:gd name="T20" fmla="*/ 95 w 27"/>
                  <a:gd name="T21" fmla="*/ 417 h 45"/>
                  <a:gd name="T22" fmla="*/ 107 w 27"/>
                  <a:gd name="T23" fmla="*/ 511 h 45"/>
                  <a:gd name="T24" fmla="*/ 254 w 27"/>
                  <a:gd name="T25" fmla="*/ 511 h 45"/>
                  <a:gd name="T26" fmla="*/ 242 w 27"/>
                  <a:gd name="T27" fmla="*/ 589 h 45"/>
                  <a:gd name="T28" fmla="*/ 119 w 27"/>
                  <a:gd name="T29" fmla="*/ 589 h 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5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19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2"/>
                      <a:pt x="21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2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5"/>
                      <a:pt x="18" y="45"/>
                    </a:cubicBezTo>
                    <a:cubicBezTo>
                      <a:pt x="9" y="45"/>
                      <a:pt x="9" y="45"/>
                      <a:pt x="9" y="45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372">
                <a:extLst>
                  <a:ext uri="{FF2B5EF4-FFF2-40B4-BE49-F238E27FC236}">
                    <a16:creationId xmlns:a16="http://schemas.microsoft.com/office/drawing/2014/main" id="{8828847A-AD04-4095-B8CB-3C4540E4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1205"/>
                <a:ext cx="21" cy="449"/>
              </a:xfrm>
              <a:custGeom>
                <a:avLst/>
                <a:gdLst>
                  <a:gd name="T0" fmla="*/ 65 w 9"/>
                  <a:gd name="T1" fmla="*/ 2373 h 190"/>
                  <a:gd name="T2" fmla="*/ 65 w 9"/>
                  <a:gd name="T3" fmla="*/ 184 h 190"/>
                  <a:gd name="T4" fmla="*/ 0 w 9"/>
                  <a:gd name="T5" fmla="*/ 0 h 190"/>
                  <a:gd name="T6" fmla="*/ 114 w 9"/>
                  <a:gd name="T7" fmla="*/ 144 h 190"/>
                  <a:gd name="T8" fmla="*/ 114 w 9"/>
                  <a:gd name="T9" fmla="*/ 2373 h 190"/>
                  <a:gd name="T10" fmla="*/ 77 w 9"/>
                  <a:gd name="T11" fmla="*/ 2507 h 190"/>
                  <a:gd name="T12" fmla="*/ 65 w 9"/>
                  <a:gd name="T13" fmla="*/ 237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0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82"/>
                      <a:pt x="6" y="190"/>
                    </a:cubicBezTo>
                    <a:cubicBezTo>
                      <a:pt x="6" y="186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373">
                <a:extLst>
                  <a:ext uri="{FF2B5EF4-FFF2-40B4-BE49-F238E27FC236}">
                    <a16:creationId xmlns:a16="http://schemas.microsoft.com/office/drawing/2014/main" id="{F8BC8849-5D9B-4DC8-BC65-A04555A3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1205"/>
                <a:ext cx="21" cy="456"/>
              </a:xfrm>
              <a:custGeom>
                <a:avLst/>
                <a:gdLst>
                  <a:gd name="T0" fmla="*/ 12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374">
                <a:extLst>
                  <a:ext uri="{FF2B5EF4-FFF2-40B4-BE49-F238E27FC236}">
                    <a16:creationId xmlns:a16="http://schemas.microsoft.com/office/drawing/2014/main" id="{33845430-C6D4-49F2-9841-4C9DC991E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1725"/>
                <a:ext cx="40" cy="75"/>
              </a:xfrm>
              <a:custGeom>
                <a:avLst/>
                <a:gdLst>
                  <a:gd name="T0" fmla="*/ 28 w 17"/>
                  <a:gd name="T1" fmla="*/ 413 h 32"/>
                  <a:gd name="T2" fmla="*/ 221 w 17"/>
                  <a:gd name="T3" fmla="*/ 0 h 32"/>
                  <a:gd name="T4" fmla="*/ 28 w 17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2">
                    <a:moveTo>
                      <a:pt x="2" y="32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5"/>
                      <a:pt x="3" y="22"/>
                      <a:pt x="2" y="32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375">
                <a:extLst>
                  <a:ext uri="{FF2B5EF4-FFF2-40B4-BE49-F238E27FC236}">
                    <a16:creationId xmlns:a16="http://schemas.microsoft.com/office/drawing/2014/main" id="{766F9FC8-C4C9-473D-9E81-CEF774269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1753"/>
                <a:ext cx="68" cy="75"/>
              </a:xfrm>
              <a:custGeom>
                <a:avLst/>
                <a:gdLst>
                  <a:gd name="T0" fmla="*/ 38 w 29"/>
                  <a:gd name="T1" fmla="*/ 258 h 32"/>
                  <a:gd name="T2" fmla="*/ 258 w 29"/>
                  <a:gd name="T3" fmla="*/ 28 h 32"/>
                  <a:gd name="T4" fmla="*/ 373 w 29"/>
                  <a:gd name="T5" fmla="*/ 66 h 32"/>
                  <a:gd name="T6" fmla="*/ 220 w 29"/>
                  <a:gd name="T7" fmla="*/ 0 h 32"/>
                  <a:gd name="T8" fmla="*/ 0 w 29"/>
                  <a:gd name="T9" fmla="*/ 230 h 32"/>
                  <a:gd name="T10" fmla="*/ 106 w 29"/>
                  <a:gd name="T11" fmla="*/ 413 h 32"/>
                  <a:gd name="T12" fmla="*/ 38 w 29"/>
                  <a:gd name="T13" fmla="*/ 25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3" y="20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4"/>
                      <a:pt x="3" y="29"/>
                      <a:pt x="8" y="32"/>
                    </a:cubicBezTo>
                    <a:cubicBezTo>
                      <a:pt x="5" y="29"/>
                      <a:pt x="3" y="24"/>
                      <a:pt x="3" y="20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Oval 376">
                <a:extLst>
                  <a:ext uri="{FF2B5EF4-FFF2-40B4-BE49-F238E27FC236}">
                    <a16:creationId xmlns:a16="http://schemas.microsoft.com/office/drawing/2014/main" id="{6313F403-270D-4BF0-A76C-13274C586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174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1" name="Oval 377">
                <a:extLst>
                  <a:ext uri="{FF2B5EF4-FFF2-40B4-BE49-F238E27FC236}">
                    <a16:creationId xmlns:a16="http://schemas.microsoft.com/office/drawing/2014/main" id="{0D74A2E1-1508-4DEA-8781-15BB880BB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75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2" name="Oval 378">
                <a:extLst>
                  <a:ext uri="{FF2B5EF4-FFF2-40B4-BE49-F238E27FC236}">
                    <a16:creationId xmlns:a16="http://schemas.microsoft.com/office/drawing/2014/main" id="{617731A3-B52B-4DB9-AB11-7E7C1132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" y="1746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3" name="Freeform 379">
                <a:extLst>
                  <a:ext uri="{FF2B5EF4-FFF2-40B4-BE49-F238E27FC236}">
                    <a16:creationId xmlns:a16="http://schemas.microsoft.com/office/drawing/2014/main" id="{40A89281-AFBC-4636-90BD-656F23DAA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200"/>
                <a:ext cx="168" cy="924"/>
              </a:xfrm>
              <a:custGeom>
                <a:avLst/>
                <a:gdLst>
                  <a:gd name="T0" fmla="*/ 279 w 71"/>
                  <a:gd name="T1" fmla="*/ 4899 h 391"/>
                  <a:gd name="T2" fmla="*/ 135 w 71"/>
                  <a:gd name="T3" fmla="*/ 5003 h 391"/>
                  <a:gd name="T4" fmla="*/ 78 w 71"/>
                  <a:gd name="T5" fmla="*/ 5081 h 391"/>
                  <a:gd name="T6" fmla="*/ 241 w 71"/>
                  <a:gd name="T7" fmla="*/ 5055 h 391"/>
                  <a:gd name="T8" fmla="*/ 291 w 71"/>
                  <a:gd name="T9" fmla="*/ 5133 h 391"/>
                  <a:gd name="T10" fmla="*/ 409 w 71"/>
                  <a:gd name="T11" fmla="*/ 5081 h 391"/>
                  <a:gd name="T12" fmla="*/ 594 w 71"/>
                  <a:gd name="T13" fmla="*/ 5121 h 391"/>
                  <a:gd name="T14" fmla="*/ 700 w 71"/>
                  <a:gd name="T15" fmla="*/ 5064 h 391"/>
                  <a:gd name="T16" fmla="*/ 783 w 71"/>
                  <a:gd name="T17" fmla="*/ 5093 h 391"/>
                  <a:gd name="T18" fmla="*/ 913 w 71"/>
                  <a:gd name="T19" fmla="*/ 5121 h 391"/>
                  <a:gd name="T20" fmla="*/ 930 w 71"/>
                  <a:gd name="T21" fmla="*/ 5026 h 391"/>
                  <a:gd name="T22" fmla="*/ 648 w 71"/>
                  <a:gd name="T23" fmla="*/ 4908 h 391"/>
                  <a:gd name="T24" fmla="*/ 492 w 71"/>
                  <a:gd name="T25" fmla="*/ 4752 h 391"/>
                  <a:gd name="T26" fmla="*/ 516 w 71"/>
                  <a:gd name="T27" fmla="*/ 3892 h 391"/>
                  <a:gd name="T28" fmla="*/ 755 w 71"/>
                  <a:gd name="T29" fmla="*/ 3339 h 391"/>
                  <a:gd name="T30" fmla="*/ 582 w 71"/>
                  <a:gd name="T31" fmla="*/ 2826 h 391"/>
                  <a:gd name="T32" fmla="*/ 689 w 71"/>
                  <a:gd name="T33" fmla="*/ 2413 h 391"/>
                  <a:gd name="T34" fmla="*/ 689 w 71"/>
                  <a:gd name="T35" fmla="*/ 184 h 391"/>
                  <a:gd name="T36" fmla="*/ 504 w 71"/>
                  <a:gd name="T37" fmla="*/ 0 h 391"/>
                  <a:gd name="T38" fmla="*/ 447 w 71"/>
                  <a:gd name="T39" fmla="*/ 0 h 391"/>
                  <a:gd name="T40" fmla="*/ 263 w 71"/>
                  <a:gd name="T41" fmla="*/ 184 h 391"/>
                  <a:gd name="T42" fmla="*/ 263 w 71"/>
                  <a:gd name="T43" fmla="*/ 2413 h 391"/>
                  <a:gd name="T44" fmla="*/ 291 w 71"/>
                  <a:gd name="T45" fmla="*/ 2547 h 391"/>
                  <a:gd name="T46" fmla="*/ 291 w 71"/>
                  <a:gd name="T47" fmla="*/ 2848 h 391"/>
                  <a:gd name="T48" fmla="*/ 95 w 71"/>
                  <a:gd name="T49" fmla="*/ 3474 h 391"/>
                  <a:gd name="T50" fmla="*/ 303 w 71"/>
                  <a:gd name="T51" fmla="*/ 3854 h 391"/>
                  <a:gd name="T52" fmla="*/ 279 w 71"/>
                  <a:gd name="T53" fmla="*/ 4899 h 3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1" h="391">
                    <a:moveTo>
                      <a:pt x="21" y="371"/>
                    </a:moveTo>
                    <a:cubicBezTo>
                      <a:pt x="19" y="373"/>
                      <a:pt x="12" y="377"/>
                      <a:pt x="10" y="379"/>
                    </a:cubicBezTo>
                    <a:cubicBezTo>
                      <a:pt x="9" y="380"/>
                      <a:pt x="6" y="383"/>
                      <a:pt x="6" y="385"/>
                    </a:cubicBezTo>
                    <a:cubicBezTo>
                      <a:pt x="5" y="391"/>
                      <a:pt x="15" y="382"/>
                      <a:pt x="18" y="383"/>
                    </a:cubicBezTo>
                    <a:cubicBezTo>
                      <a:pt x="20" y="385"/>
                      <a:pt x="19" y="388"/>
                      <a:pt x="22" y="389"/>
                    </a:cubicBezTo>
                    <a:cubicBezTo>
                      <a:pt x="27" y="391"/>
                      <a:pt x="29" y="388"/>
                      <a:pt x="31" y="385"/>
                    </a:cubicBezTo>
                    <a:cubicBezTo>
                      <a:pt x="37" y="375"/>
                      <a:pt x="39" y="388"/>
                      <a:pt x="45" y="388"/>
                    </a:cubicBezTo>
                    <a:cubicBezTo>
                      <a:pt x="49" y="389"/>
                      <a:pt x="51" y="386"/>
                      <a:pt x="53" y="384"/>
                    </a:cubicBezTo>
                    <a:cubicBezTo>
                      <a:pt x="56" y="381"/>
                      <a:pt x="57" y="384"/>
                      <a:pt x="59" y="386"/>
                    </a:cubicBezTo>
                    <a:cubicBezTo>
                      <a:pt x="61" y="388"/>
                      <a:pt x="65" y="390"/>
                      <a:pt x="69" y="388"/>
                    </a:cubicBezTo>
                    <a:cubicBezTo>
                      <a:pt x="71" y="386"/>
                      <a:pt x="71" y="383"/>
                      <a:pt x="70" y="381"/>
                    </a:cubicBezTo>
                    <a:cubicBezTo>
                      <a:pt x="68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Oval 380">
                <a:extLst>
                  <a:ext uri="{FF2B5EF4-FFF2-40B4-BE49-F238E27FC236}">
                    <a16:creationId xmlns:a16="http://schemas.microsoft.com/office/drawing/2014/main" id="{E78AC5BF-2DA7-4AE0-A356-531A605AC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1748"/>
                <a:ext cx="95" cy="95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5" name="Freeform 381">
                <a:extLst>
                  <a:ext uri="{FF2B5EF4-FFF2-40B4-BE49-F238E27FC236}">
                    <a16:creationId xmlns:a16="http://schemas.microsoft.com/office/drawing/2014/main" id="{8A9E27DB-13DA-455C-9DD6-FD6177497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1762"/>
                <a:ext cx="73" cy="76"/>
              </a:xfrm>
              <a:custGeom>
                <a:avLst/>
                <a:gdLst>
                  <a:gd name="T0" fmla="*/ 327 w 31"/>
                  <a:gd name="T1" fmla="*/ 0 h 32"/>
                  <a:gd name="T2" fmla="*/ 377 w 31"/>
                  <a:gd name="T3" fmla="*/ 164 h 32"/>
                  <a:gd name="T4" fmla="*/ 144 w 31"/>
                  <a:gd name="T5" fmla="*/ 390 h 32"/>
                  <a:gd name="T6" fmla="*/ 0 w 31"/>
                  <a:gd name="T7" fmla="*/ 333 h 32"/>
                  <a:gd name="T8" fmla="*/ 172 w 31"/>
                  <a:gd name="T9" fmla="*/ 430 h 32"/>
                  <a:gd name="T10" fmla="*/ 405 w 31"/>
                  <a:gd name="T11" fmla="*/ 185 h 32"/>
                  <a:gd name="T12" fmla="*/ 327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382">
                <a:extLst>
                  <a:ext uri="{FF2B5EF4-FFF2-40B4-BE49-F238E27FC236}">
                    <a16:creationId xmlns:a16="http://schemas.microsoft.com/office/drawing/2014/main" id="{C13EEA1B-E548-41B1-94C0-8E18463EF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383">
                <a:extLst>
                  <a:ext uri="{FF2B5EF4-FFF2-40B4-BE49-F238E27FC236}">
                    <a16:creationId xmlns:a16="http://schemas.microsoft.com/office/drawing/2014/main" id="{777266C3-AE08-4424-8756-24CD3160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384">
                <a:extLst>
                  <a:ext uri="{FF2B5EF4-FFF2-40B4-BE49-F238E27FC236}">
                    <a16:creationId xmlns:a16="http://schemas.microsoft.com/office/drawing/2014/main" id="{CC22CDBB-3602-4709-8B5C-4C41906D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385">
                <a:extLst>
                  <a:ext uri="{FF2B5EF4-FFF2-40B4-BE49-F238E27FC236}">
                    <a16:creationId xmlns:a16="http://schemas.microsoft.com/office/drawing/2014/main" id="{6652B5C2-181A-4BC2-ADA0-360C692D2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386">
                <a:extLst>
                  <a:ext uri="{FF2B5EF4-FFF2-40B4-BE49-F238E27FC236}">
                    <a16:creationId xmlns:a16="http://schemas.microsoft.com/office/drawing/2014/main" id="{B5A9DA81-0F92-469E-B578-0B82E993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387">
                <a:extLst>
                  <a:ext uri="{FF2B5EF4-FFF2-40B4-BE49-F238E27FC236}">
                    <a16:creationId xmlns:a16="http://schemas.microsoft.com/office/drawing/2014/main" id="{85098F8D-6959-49F5-B44C-A05605DF8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388">
                <a:extLst>
                  <a:ext uri="{FF2B5EF4-FFF2-40B4-BE49-F238E27FC236}">
                    <a16:creationId xmlns:a16="http://schemas.microsoft.com/office/drawing/2014/main" id="{9AD61436-6FBD-414C-98B8-F7182885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559"/>
                <a:ext cx="64" cy="106"/>
              </a:xfrm>
              <a:custGeom>
                <a:avLst/>
                <a:gdLst>
                  <a:gd name="T0" fmla="*/ 320 w 27"/>
                  <a:gd name="T1" fmla="*/ 0 h 45"/>
                  <a:gd name="T2" fmla="*/ 320 w 27"/>
                  <a:gd name="T3" fmla="*/ 78 h 45"/>
                  <a:gd name="T4" fmla="*/ 40 w 27"/>
                  <a:gd name="T5" fmla="*/ 78 h 45"/>
                  <a:gd name="T6" fmla="*/ 40 w 27"/>
                  <a:gd name="T7" fmla="*/ 172 h 45"/>
                  <a:gd name="T8" fmla="*/ 320 w 27"/>
                  <a:gd name="T9" fmla="*/ 172 h 45"/>
                  <a:gd name="T10" fmla="*/ 320 w 27"/>
                  <a:gd name="T11" fmla="*/ 250 h 45"/>
                  <a:gd name="T12" fmla="*/ 78 w 27"/>
                  <a:gd name="T13" fmla="*/ 250 h 45"/>
                  <a:gd name="T14" fmla="*/ 78 w 27"/>
                  <a:gd name="T15" fmla="*/ 339 h 45"/>
                  <a:gd name="T16" fmla="*/ 308 w 27"/>
                  <a:gd name="T17" fmla="*/ 339 h 45"/>
                  <a:gd name="T18" fmla="*/ 282 w 27"/>
                  <a:gd name="T19" fmla="*/ 417 h 45"/>
                  <a:gd name="T20" fmla="*/ 95 w 27"/>
                  <a:gd name="T21" fmla="*/ 417 h 45"/>
                  <a:gd name="T22" fmla="*/ 107 w 27"/>
                  <a:gd name="T23" fmla="*/ 511 h 45"/>
                  <a:gd name="T24" fmla="*/ 254 w 27"/>
                  <a:gd name="T25" fmla="*/ 511 h 45"/>
                  <a:gd name="T26" fmla="*/ 242 w 27"/>
                  <a:gd name="T27" fmla="*/ 589 h 45"/>
                  <a:gd name="T28" fmla="*/ 119 w 27"/>
                  <a:gd name="T29" fmla="*/ 589 h 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5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19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2"/>
                      <a:pt x="21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2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5"/>
                      <a:pt x="18" y="45"/>
                    </a:cubicBezTo>
                    <a:cubicBezTo>
                      <a:pt x="9" y="45"/>
                      <a:pt x="9" y="45"/>
                      <a:pt x="9" y="45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389">
                <a:extLst>
                  <a:ext uri="{FF2B5EF4-FFF2-40B4-BE49-F238E27FC236}">
                    <a16:creationId xmlns:a16="http://schemas.microsoft.com/office/drawing/2014/main" id="{C1C67BBF-31EB-4E6D-A129-1E5B3A25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205"/>
                <a:ext cx="21" cy="449"/>
              </a:xfrm>
              <a:custGeom>
                <a:avLst/>
                <a:gdLst>
                  <a:gd name="T0" fmla="*/ 65 w 9"/>
                  <a:gd name="T1" fmla="*/ 2373 h 190"/>
                  <a:gd name="T2" fmla="*/ 65 w 9"/>
                  <a:gd name="T3" fmla="*/ 184 h 190"/>
                  <a:gd name="T4" fmla="*/ 0 w 9"/>
                  <a:gd name="T5" fmla="*/ 0 h 190"/>
                  <a:gd name="T6" fmla="*/ 114 w 9"/>
                  <a:gd name="T7" fmla="*/ 144 h 190"/>
                  <a:gd name="T8" fmla="*/ 114 w 9"/>
                  <a:gd name="T9" fmla="*/ 2373 h 190"/>
                  <a:gd name="T10" fmla="*/ 77 w 9"/>
                  <a:gd name="T11" fmla="*/ 2507 h 190"/>
                  <a:gd name="T12" fmla="*/ 65 w 9"/>
                  <a:gd name="T13" fmla="*/ 237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0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82"/>
                      <a:pt x="6" y="190"/>
                    </a:cubicBezTo>
                    <a:cubicBezTo>
                      <a:pt x="6" y="186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390">
                <a:extLst>
                  <a:ext uri="{FF2B5EF4-FFF2-40B4-BE49-F238E27FC236}">
                    <a16:creationId xmlns:a16="http://schemas.microsoft.com/office/drawing/2014/main" id="{1195C276-B5B5-4651-A79A-0CBBCA44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205"/>
                <a:ext cx="21" cy="456"/>
              </a:xfrm>
              <a:custGeom>
                <a:avLst/>
                <a:gdLst>
                  <a:gd name="T0" fmla="*/ 12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391">
                <a:extLst>
                  <a:ext uri="{FF2B5EF4-FFF2-40B4-BE49-F238E27FC236}">
                    <a16:creationId xmlns:a16="http://schemas.microsoft.com/office/drawing/2014/main" id="{CB5CD8FE-B8EC-445D-A2E6-4BF42DE9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725"/>
                <a:ext cx="40" cy="75"/>
              </a:xfrm>
              <a:custGeom>
                <a:avLst/>
                <a:gdLst>
                  <a:gd name="T0" fmla="*/ 28 w 17"/>
                  <a:gd name="T1" fmla="*/ 413 h 32"/>
                  <a:gd name="T2" fmla="*/ 221 w 17"/>
                  <a:gd name="T3" fmla="*/ 0 h 32"/>
                  <a:gd name="T4" fmla="*/ 28 w 17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2">
                    <a:moveTo>
                      <a:pt x="2" y="32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5"/>
                      <a:pt x="3" y="22"/>
                      <a:pt x="2" y="32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392">
                <a:extLst>
                  <a:ext uri="{FF2B5EF4-FFF2-40B4-BE49-F238E27FC236}">
                    <a16:creationId xmlns:a16="http://schemas.microsoft.com/office/drawing/2014/main" id="{F541605E-541F-43B9-A19D-2BE8381A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753"/>
                <a:ext cx="69" cy="75"/>
              </a:xfrm>
              <a:custGeom>
                <a:avLst/>
                <a:gdLst>
                  <a:gd name="T0" fmla="*/ 40 w 29"/>
                  <a:gd name="T1" fmla="*/ 258 h 32"/>
                  <a:gd name="T2" fmla="*/ 271 w 29"/>
                  <a:gd name="T3" fmla="*/ 28 h 32"/>
                  <a:gd name="T4" fmla="*/ 390 w 29"/>
                  <a:gd name="T5" fmla="*/ 66 h 32"/>
                  <a:gd name="T6" fmla="*/ 226 w 29"/>
                  <a:gd name="T7" fmla="*/ 0 h 32"/>
                  <a:gd name="T8" fmla="*/ 0 w 29"/>
                  <a:gd name="T9" fmla="*/ 230 h 32"/>
                  <a:gd name="T10" fmla="*/ 107 w 29"/>
                  <a:gd name="T11" fmla="*/ 413 h 32"/>
                  <a:gd name="T12" fmla="*/ 40 w 29"/>
                  <a:gd name="T13" fmla="*/ 25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3" y="20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4"/>
                      <a:pt x="3" y="29"/>
                      <a:pt x="8" y="32"/>
                    </a:cubicBezTo>
                    <a:cubicBezTo>
                      <a:pt x="5" y="29"/>
                      <a:pt x="3" y="24"/>
                      <a:pt x="3" y="20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Oval 393">
                <a:extLst>
                  <a:ext uri="{FF2B5EF4-FFF2-40B4-BE49-F238E27FC236}">
                    <a16:creationId xmlns:a16="http://schemas.microsoft.com/office/drawing/2014/main" id="{B438B8A1-9AE5-4C57-859F-D5CC84052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" y="174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8" name="Oval 394">
                <a:extLst>
                  <a:ext uri="{FF2B5EF4-FFF2-40B4-BE49-F238E27FC236}">
                    <a16:creationId xmlns:a16="http://schemas.microsoft.com/office/drawing/2014/main" id="{64AB0E0E-9C70-4C4D-AE94-17A35F7EF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750"/>
                <a:ext cx="4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9" name="Oval 395">
                <a:extLst>
                  <a:ext uri="{FF2B5EF4-FFF2-40B4-BE49-F238E27FC236}">
                    <a16:creationId xmlns:a16="http://schemas.microsoft.com/office/drawing/2014/main" id="{C8DD2352-4325-475C-97E0-73177C3AE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46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0" name="Oval 396">
                <a:extLst>
                  <a:ext uri="{FF2B5EF4-FFF2-40B4-BE49-F238E27FC236}">
                    <a16:creationId xmlns:a16="http://schemas.microsoft.com/office/drawing/2014/main" id="{7B14A598-4781-4365-BC53-3A07B3BE3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1" name="Freeform 397">
                <a:extLst>
                  <a:ext uri="{FF2B5EF4-FFF2-40B4-BE49-F238E27FC236}">
                    <a16:creationId xmlns:a16="http://schemas.microsoft.com/office/drawing/2014/main" id="{25FFAEFA-987B-4426-98F1-5A01216EB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398">
                <a:extLst>
                  <a:ext uri="{FF2B5EF4-FFF2-40B4-BE49-F238E27FC236}">
                    <a16:creationId xmlns:a16="http://schemas.microsoft.com/office/drawing/2014/main" id="{E218BFE7-8E44-4A23-8FAC-F37A523F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399">
                <a:extLst>
                  <a:ext uri="{FF2B5EF4-FFF2-40B4-BE49-F238E27FC236}">
                    <a16:creationId xmlns:a16="http://schemas.microsoft.com/office/drawing/2014/main" id="{8DA44667-210D-4B1C-9B00-D17D13794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400">
                <a:extLst>
                  <a:ext uri="{FF2B5EF4-FFF2-40B4-BE49-F238E27FC236}">
                    <a16:creationId xmlns:a16="http://schemas.microsoft.com/office/drawing/2014/main" id="{446352D4-4D29-4E0B-B811-352596B4B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401">
                <a:extLst>
                  <a:ext uri="{FF2B5EF4-FFF2-40B4-BE49-F238E27FC236}">
                    <a16:creationId xmlns:a16="http://schemas.microsoft.com/office/drawing/2014/main" id="{599CF201-30CE-4764-B482-66B5351A6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402">
                <a:extLst>
                  <a:ext uri="{FF2B5EF4-FFF2-40B4-BE49-F238E27FC236}">
                    <a16:creationId xmlns:a16="http://schemas.microsoft.com/office/drawing/2014/main" id="{489AC587-3FD2-49D3-B1C1-6FB91F243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403">
                <a:extLst>
                  <a:ext uri="{FF2B5EF4-FFF2-40B4-BE49-F238E27FC236}">
                    <a16:creationId xmlns:a16="http://schemas.microsoft.com/office/drawing/2014/main" id="{BA5A6EF5-F666-4D3A-B5E3-9A9CDDA0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404">
                <a:extLst>
                  <a:ext uri="{FF2B5EF4-FFF2-40B4-BE49-F238E27FC236}">
                    <a16:creationId xmlns:a16="http://schemas.microsoft.com/office/drawing/2014/main" id="{0770241B-ECBE-449A-B144-968DD0473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559"/>
                <a:ext cx="64" cy="31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79 h 13"/>
                  <a:gd name="T4" fmla="*/ 40 w 27"/>
                  <a:gd name="T5" fmla="*/ 79 h 13"/>
                  <a:gd name="T6" fmla="*/ 40 w 27"/>
                  <a:gd name="T7" fmla="*/ 176 h 13"/>
                  <a:gd name="T8" fmla="*/ 320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405">
                <a:extLst>
                  <a:ext uri="{FF2B5EF4-FFF2-40B4-BE49-F238E27FC236}">
                    <a16:creationId xmlns:a16="http://schemas.microsoft.com/office/drawing/2014/main" id="{CA67A360-C9E4-4E6B-8E93-85D6D955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590"/>
                <a:ext cx="64" cy="109"/>
              </a:xfrm>
              <a:custGeom>
                <a:avLst/>
                <a:gdLst>
                  <a:gd name="T0" fmla="*/ 320 w 27"/>
                  <a:gd name="T1" fmla="*/ 0 h 46"/>
                  <a:gd name="T2" fmla="*/ 320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20 w 27"/>
                  <a:gd name="T9" fmla="*/ 173 h 46"/>
                  <a:gd name="T10" fmla="*/ 320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54 w 27"/>
                  <a:gd name="T25" fmla="*/ 517 h 46"/>
                  <a:gd name="T26" fmla="*/ 242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5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406">
                <a:extLst>
                  <a:ext uri="{FF2B5EF4-FFF2-40B4-BE49-F238E27FC236}">
                    <a16:creationId xmlns:a16="http://schemas.microsoft.com/office/drawing/2014/main" id="{27F9A94E-F699-493D-89DB-0C3F92B0C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1205"/>
                <a:ext cx="24" cy="470"/>
              </a:xfrm>
              <a:custGeom>
                <a:avLst/>
                <a:gdLst>
                  <a:gd name="T0" fmla="*/ 82 w 10"/>
                  <a:gd name="T1" fmla="*/ 2371 h 199"/>
                  <a:gd name="T2" fmla="*/ 82 w 10"/>
                  <a:gd name="T3" fmla="*/ 184 h 199"/>
                  <a:gd name="T4" fmla="*/ 0 w 10"/>
                  <a:gd name="T5" fmla="*/ 0 h 199"/>
                  <a:gd name="T6" fmla="*/ 139 w 10"/>
                  <a:gd name="T7" fmla="*/ 144 h 199"/>
                  <a:gd name="T8" fmla="*/ 139 w 10"/>
                  <a:gd name="T9" fmla="*/ 2371 h 199"/>
                  <a:gd name="T10" fmla="*/ 82 w 10"/>
                  <a:gd name="T11" fmla="*/ 2622 h 199"/>
                  <a:gd name="T12" fmla="*/ 82 w 10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99">
                    <a:moveTo>
                      <a:pt x="6" y="18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10" y="184"/>
                      <a:pt x="9" y="191"/>
                      <a:pt x="6" y="199"/>
                    </a:cubicBezTo>
                    <a:cubicBezTo>
                      <a:pt x="6" y="195"/>
                      <a:pt x="6" y="187"/>
                      <a:pt x="6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407">
                <a:extLst>
                  <a:ext uri="{FF2B5EF4-FFF2-40B4-BE49-F238E27FC236}">
                    <a16:creationId xmlns:a16="http://schemas.microsoft.com/office/drawing/2014/main" id="{31A87BF4-8E49-4F24-989F-E3704F59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408">
                <a:extLst>
                  <a:ext uri="{FF2B5EF4-FFF2-40B4-BE49-F238E27FC236}">
                    <a16:creationId xmlns:a16="http://schemas.microsoft.com/office/drawing/2014/main" id="{D4A84D55-5AB0-4FC3-9BBE-5584312EB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" y="1762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409">
                <a:extLst>
                  <a:ext uri="{FF2B5EF4-FFF2-40B4-BE49-F238E27FC236}">
                    <a16:creationId xmlns:a16="http://schemas.microsoft.com/office/drawing/2014/main" id="{2F373DB2-B7DF-4799-BA60-F0EF6ADD8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1793"/>
                <a:ext cx="68" cy="73"/>
              </a:xfrm>
              <a:custGeom>
                <a:avLst/>
                <a:gdLst>
                  <a:gd name="T0" fmla="*/ 28 w 29"/>
                  <a:gd name="T1" fmla="*/ 250 h 31"/>
                  <a:gd name="T2" fmla="*/ 249 w 29"/>
                  <a:gd name="T3" fmla="*/ 28 h 31"/>
                  <a:gd name="T4" fmla="*/ 373 w 29"/>
                  <a:gd name="T5" fmla="*/ 66 h 31"/>
                  <a:gd name="T6" fmla="*/ 220 w 29"/>
                  <a:gd name="T7" fmla="*/ 0 h 31"/>
                  <a:gd name="T8" fmla="*/ 0 w 29"/>
                  <a:gd name="T9" fmla="*/ 221 h 31"/>
                  <a:gd name="T10" fmla="*/ 89 w 29"/>
                  <a:gd name="T11" fmla="*/ 405 h 31"/>
                  <a:gd name="T12" fmla="*/ 28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Oval 410">
                <a:extLst>
                  <a:ext uri="{FF2B5EF4-FFF2-40B4-BE49-F238E27FC236}">
                    <a16:creationId xmlns:a16="http://schemas.microsoft.com/office/drawing/2014/main" id="{8FBDAE22-04E5-421F-8F9D-2673FB3C4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78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5" name="Oval 411">
                <a:extLst>
                  <a:ext uri="{FF2B5EF4-FFF2-40B4-BE49-F238E27FC236}">
                    <a16:creationId xmlns:a16="http://schemas.microsoft.com/office/drawing/2014/main" id="{CB31AF7F-7F83-4BCA-A0B4-CF7CE97D3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6" name="Oval 412">
                <a:extLst>
                  <a:ext uri="{FF2B5EF4-FFF2-40B4-BE49-F238E27FC236}">
                    <a16:creationId xmlns:a16="http://schemas.microsoft.com/office/drawing/2014/main" id="{5889317B-4D95-4BE7-A153-F899567F6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784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7" name="Freeform 413">
                <a:extLst>
                  <a:ext uri="{FF2B5EF4-FFF2-40B4-BE49-F238E27FC236}">
                    <a16:creationId xmlns:a16="http://schemas.microsoft.com/office/drawing/2014/main" id="{4B87F83F-F139-4293-AD44-ED056268B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699"/>
                <a:ext cx="75" cy="75"/>
              </a:xfrm>
              <a:custGeom>
                <a:avLst/>
                <a:gdLst>
                  <a:gd name="T0" fmla="*/ 323 w 32"/>
                  <a:gd name="T1" fmla="*/ 0 h 32"/>
                  <a:gd name="T2" fmla="*/ 384 w 32"/>
                  <a:gd name="T3" fmla="*/ 155 h 32"/>
                  <a:gd name="T4" fmla="*/ 155 w 32"/>
                  <a:gd name="T5" fmla="*/ 384 h 32"/>
                  <a:gd name="T6" fmla="*/ 0 w 32"/>
                  <a:gd name="T7" fmla="*/ 323 h 32"/>
                  <a:gd name="T8" fmla="*/ 180 w 32"/>
                  <a:gd name="T9" fmla="*/ 413 h 32"/>
                  <a:gd name="T10" fmla="*/ 413 w 32"/>
                  <a:gd name="T11" fmla="*/ 180 h 32"/>
                  <a:gd name="T12" fmla="*/ 323 w 32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2">
                    <a:moveTo>
                      <a:pt x="25" y="0"/>
                    </a:moveTo>
                    <a:cubicBezTo>
                      <a:pt x="28" y="4"/>
                      <a:pt x="30" y="8"/>
                      <a:pt x="30" y="12"/>
                    </a:cubicBezTo>
                    <a:cubicBezTo>
                      <a:pt x="30" y="22"/>
                      <a:pt x="22" y="30"/>
                      <a:pt x="12" y="30"/>
                    </a:cubicBezTo>
                    <a:cubicBezTo>
                      <a:pt x="7" y="30"/>
                      <a:pt x="4" y="28"/>
                      <a:pt x="0" y="25"/>
                    </a:cubicBezTo>
                    <a:cubicBezTo>
                      <a:pt x="4" y="29"/>
                      <a:pt x="9" y="32"/>
                      <a:pt x="14" y="32"/>
                    </a:cubicBezTo>
                    <a:cubicBezTo>
                      <a:pt x="24" y="32"/>
                      <a:pt x="32" y="24"/>
                      <a:pt x="32" y="14"/>
                    </a:cubicBezTo>
                    <a:cubicBezTo>
                      <a:pt x="32" y="9"/>
                      <a:pt x="29" y="4"/>
                      <a:pt x="25" y="0"/>
                    </a:cubicBezTo>
                    <a:close/>
                  </a:path>
                </a:pathLst>
              </a:custGeom>
              <a:solidFill>
                <a:srgbClr val="FD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414">
                <a:extLst>
                  <a:ext uri="{FF2B5EF4-FFF2-40B4-BE49-F238E27FC236}">
                    <a16:creationId xmlns:a16="http://schemas.microsoft.com/office/drawing/2014/main" id="{FFD1B52D-5AD4-425E-BBB6-DDD3B1B32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691"/>
                <a:ext cx="68" cy="74"/>
              </a:xfrm>
              <a:custGeom>
                <a:avLst/>
                <a:gdLst>
                  <a:gd name="T0" fmla="*/ 28 w 29"/>
                  <a:gd name="T1" fmla="*/ 255 h 31"/>
                  <a:gd name="T2" fmla="*/ 249 w 29"/>
                  <a:gd name="T3" fmla="*/ 29 h 31"/>
                  <a:gd name="T4" fmla="*/ 373 w 29"/>
                  <a:gd name="T5" fmla="*/ 57 h 31"/>
                  <a:gd name="T6" fmla="*/ 220 w 29"/>
                  <a:gd name="T7" fmla="*/ 0 h 31"/>
                  <a:gd name="T8" fmla="*/ 0 w 29"/>
                  <a:gd name="T9" fmla="*/ 234 h 31"/>
                  <a:gd name="T10" fmla="*/ 89 w 29"/>
                  <a:gd name="T11" fmla="*/ 423 h 31"/>
                  <a:gd name="T12" fmla="*/ 28 w 29"/>
                  <a:gd name="T13" fmla="*/ 25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9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4"/>
                    </a:cubicBezTo>
                    <a:cubicBezTo>
                      <a:pt x="26" y="1"/>
                      <a:pt x="22" y="0"/>
                      <a:pt x="17" y="0"/>
                    </a:cubicBezTo>
                    <a:cubicBezTo>
                      <a:pt x="7" y="0"/>
                      <a:pt x="0" y="7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FEE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Oval 415">
                <a:extLst>
                  <a:ext uri="{FF2B5EF4-FFF2-40B4-BE49-F238E27FC236}">
                    <a16:creationId xmlns:a16="http://schemas.microsoft.com/office/drawing/2014/main" id="{EBD499C7-8EFF-4F43-A5D7-AEB9A8AA2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6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0" name="Oval 416">
                <a:extLst>
                  <a:ext uri="{FF2B5EF4-FFF2-40B4-BE49-F238E27FC236}">
                    <a16:creationId xmlns:a16="http://schemas.microsoft.com/office/drawing/2014/main" id="{3F0890E4-60E3-47E3-8ABF-7750267E3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" y="169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1" name="Oval 417">
                <a:extLst>
                  <a:ext uri="{FF2B5EF4-FFF2-40B4-BE49-F238E27FC236}">
                    <a16:creationId xmlns:a16="http://schemas.microsoft.com/office/drawing/2014/main" id="{F19201C3-C2CF-4EB8-BF5F-FF0FD5E75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" y="168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2" name="Freeform 418">
                <a:extLst>
                  <a:ext uri="{FF2B5EF4-FFF2-40B4-BE49-F238E27FC236}">
                    <a16:creationId xmlns:a16="http://schemas.microsoft.com/office/drawing/2014/main" id="{053968DC-B1E7-4AA6-9CE8-8B97EE549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273"/>
                <a:ext cx="81" cy="85"/>
              </a:xfrm>
              <a:custGeom>
                <a:avLst/>
                <a:gdLst>
                  <a:gd name="T0" fmla="*/ 419 w 34"/>
                  <a:gd name="T1" fmla="*/ 290 h 36"/>
                  <a:gd name="T2" fmla="*/ 272 w 34"/>
                  <a:gd name="T3" fmla="*/ 446 h 36"/>
                  <a:gd name="T4" fmla="*/ 57 w 34"/>
                  <a:gd name="T5" fmla="*/ 319 h 36"/>
                  <a:gd name="T6" fmla="*/ 217 w 34"/>
                  <a:gd name="T7" fmla="*/ 12 h 36"/>
                  <a:gd name="T8" fmla="*/ 419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419">
                <a:extLst>
                  <a:ext uri="{FF2B5EF4-FFF2-40B4-BE49-F238E27FC236}">
                    <a16:creationId xmlns:a16="http://schemas.microsoft.com/office/drawing/2014/main" id="{FEB5CC49-9D86-45FF-844F-E5FCDEDED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2273"/>
                <a:ext cx="80" cy="85"/>
              </a:xfrm>
              <a:custGeom>
                <a:avLst/>
                <a:gdLst>
                  <a:gd name="T0" fmla="*/ 405 w 34"/>
                  <a:gd name="T1" fmla="*/ 290 h 36"/>
                  <a:gd name="T2" fmla="*/ 261 w 34"/>
                  <a:gd name="T3" fmla="*/ 446 h 36"/>
                  <a:gd name="T4" fmla="*/ 49 w 34"/>
                  <a:gd name="T5" fmla="*/ 319 h 36"/>
                  <a:gd name="T6" fmla="*/ 209 w 34"/>
                  <a:gd name="T7" fmla="*/ 12 h 36"/>
                  <a:gd name="T8" fmla="*/ 405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420">
                <a:extLst>
                  <a:ext uri="{FF2B5EF4-FFF2-40B4-BE49-F238E27FC236}">
                    <a16:creationId xmlns:a16="http://schemas.microsoft.com/office/drawing/2014/main" id="{67990AE7-94AB-4040-AD4D-25F4AB27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431"/>
                <a:ext cx="80" cy="85"/>
              </a:xfrm>
              <a:custGeom>
                <a:avLst/>
                <a:gdLst>
                  <a:gd name="T0" fmla="*/ 405 w 34"/>
                  <a:gd name="T1" fmla="*/ 290 h 36"/>
                  <a:gd name="T2" fmla="*/ 261 w 34"/>
                  <a:gd name="T3" fmla="*/ 446 h 36"/>
                  <a:gd name="T4" fmla="*/ 49 w 34"/>
                  <a:gd name="T5" fmla="*/ 319 h 36"/>
                  <a:gd name="T6" fmla="*/ 209 w 34"/>
                  <a:gd name="T7" fmla="*/ 12 h 36"/>
                  <a:gd name="T8" fmla="*/ 405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421">
                <a:extLst>
                  <a:ext uri="{FF2B5EF4-FFF2-40B4-BE49-F238E27FC236}">
                    <a16:creationId xmlns:a16="http://schemas.microsoft.com/office/drawing/2014/main" id="{C0BB04E0-B725-4A58-B405-5B90A0137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303"/>
                <a:ext cx="73" cy="90"/>
              </a:xfrm>
              <a:custGeom>
                <a:avLst/>
                <a:gdLst>
                  <a:gd name="T0" fmla="*/ 155 w 31"/>
                  <a:gd name="T1" fmla="*/ 12 h 38"/>
                  <a:gd name="T2" fmla="*/ 0 w 31"/>
                  <a:gd name="T3" fmla="*/ 225 h 38"/>
                  <a:gd name="T4" fmla="*/ 115 w 31"/>
                  <a:gd name="T5" fmla="*/ 455 h 38"/>
                  <a:gd name="T6" fmla="*/ 316 w 31"/>
                  <a:gd name="T7" fmla="*/ 360 h 38"/>
                  <a:gd name="T8" fmla="*/ 15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422">
                <a:extLst>
                  <a:ext uri="{FF2B5EF4-FFF2-40B4-BE49-F238E27FC236}">
                    <a16:creationId xmlns:a16="http://schemas.microsoft.com/office/drawing/2014/main" id="{1CAC3393-C343-4FBA-AFA8-5D1061BE2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03"/>
                <a:ext cx="73" cy="90"/>
              </a:xfrm>
              <a:custGeom>
                <a:avLst/>
                <a:gdLst>
                  <a:gd name="T0" fmla="*/ 155 w 31"/>
                  <a:gd name="T1" fmla="*/ 12 h 38"/>
                  <a:gd name="T2" fmla="*/ 0 w 31"/>
                  <a:gd name="T3" fmla="*/ 225 h 38"/>
                  <a:gd name="T4" fmla="*/ 115 w 31"/>
                  <a:gd name="T5" fmla="*/ 455 h 38"/>
                  <a:gd name="T6" fmla="*/ 316 w 31"/>
                  <a:gd name="T7" fmla="*/ 360 h 38"/>
                  <a:gd name="T8" fmla="*/ 15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423">
                <a:extLst>
                  <a:ext uri="{FF2B5EF4-FFF2-40B4-BE49-F238E27FC236}">
                    <a16:creationId xmlns:a16="http://schemas.microsoft.com/office/drawing/2014/main" id="{3B4EC86C-3899-468F-B775-7D18BAC0E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2303"/>
                <a:ext cx="74" cy="90"/>
              </a:xfrm>
              <a:custGeom>
                <a:avLst/>
                <a:gdLst>
                  <a:gd name="T0" fmla="*/ 165 w 31"/>
                  <a:gd name="T1" fmla="*/ 12 h 38"/>
                  <a:gd name="T2" fmla="*/ 0 w 31"/>
                  <a:gd name="T3" fmla="*/ 225 h 38"/>
                  <a:gd name="T4" fmla="*/ 119 w 31"/>
                  <a:gd name="T5" fmla="*/ 455 h 38"/>
                  <a:gd name="T6" fmla="*/ 325 w 31"/>
                  <a:gd name="T7" fmla="*/ 360 h 38"/>
                  <a:gd name="T8" fmla="*/ 16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424">
                <a:extLst>
                  <a:ext uri="{FF2B5EF4-FFF2-40B4-BE49-F238E27FC236}">
                    <a16:creationId xmlns:a16="http://schemas.microsoft.com/office/drawing/2014/main" id="{F8DC6568-C3C0-463E-AFEA-30C2C864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325"/>
                <a:ext cx="73" cy="82"/>
              </a:xfrm>
              <a:custGeom>
                <a:avLst/>
                <a:gdLst>
                  <a:gd name="T0" fmla="*/ 155 w 31"/>
                  <a:gd name="T1" fmla="*/ 28 h 35"/>
                  <a:gd name="T2" fmla="*/ 66 w 31"/>
                  <a:gd name="T3" fmla="*/ 363 h 35"/>
                  <a:gd name="T4" fmla="*/ 250 w 31"/>
                  <a:gd name="T5" fmla="*/ 422 h 35"/>
                  <a:gd name="T6" fmla="*/ 393 w 31"/>
                  <a:gd name="T7" fmla="*/ 269 h 35"/>
                  <a:gd name="T8" fmla="*/ 155 w 31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12" y="2"/>
                    </a:moveTo>
                    <a:cubicBezTo>
                      <a:pt x="4" y="3"/>
                      <a:pt x="0" y="22"/>
                      <a:pt x="5" y="28"/>
                    </a:cubicBezTo>
                    <a:cubicBezTo>
                      <a:pt x="9" y="34"/>
                      <a:pt x="11" y="35"/>
                      <a:pt x="19" y="33"/>
                    </a:cubicBezTo>
                    <a:cubicBezTo>
                      <a:pt x="26" y="31"/>
                      <a:pt x="29" y="28"/>
                      <a:pt x="30" y="21"/>
                    </a:cubicBezTo>
                    <a:cubicBezTo>
                      <a:pt x="31" y="14"/>
                      <a:pt x="25" y="0"/>
                      <a:pt x="12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425">
                <a:extLst>
                  <a:ext uri="{FF2B5EF4-FFF2-40B4-BE49-F238E27FC236}">
                    <a16:creationId xmlns:a16="http://schemas.microsoft.com/office/drawing/2014/main" id="{8DCD0A78-E334-4B11-ADA1-35EE29F3F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2410"/>
                <a:ext cx="73" cy="82"/>
              </a:xfrm>
              <a:custGeom>
                <a:avLst/>
                <a:gdLst>
                  <a:gd name="T0" fmla="*/ 155 w 31"/>
                  <a:gd name="T1" fmla="*/ 28 h 35"/>
                  <a:gd name="T2" fmla="*/ 66 w 31"/>
                  <a:gd name="T3" fmla="*/ 363 h 35"/>
                  <a:gd name="T4" fmla="*/ 250 w 31"/>
                  <a:gd name="T5" fmla="*/ 422 h 35"/>
                  <a:gd name="T6" fmla="*/ 393 w 31"/>
                  <a:gd name="T7" fmla="*/ 269 h 35"/>
                  <a:gd name="T8" fmla="*/ 155 w 31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12" y="2"/>
                    </a:moveTo>
                    <a:cubicBezTo>
                      <a:pt x="4" y="3"/>
                      <a:pt x="0" y="22"/>
                      <a:pt x="5" y="28"/>
                    </a:cubicBezTo>
                    <a:cubicBezTo>
                      <a:pt x="9" y="34"/>
                      <a:pt x="11" y="35"/>
                      <a:pt x="19" y="33"/>
                    </a:cubicBezTo>
                    <a:cubicBezTo>
                      <a:pt x="26" y="31"/>
                      <a:pt x="29" y="28"/>
                      <a:pt x="30" y="21"/>
                    </a:cubicBezTo>
                    <a:cubicBezTo>
                      <a:pt x="31" y="14"/>
                      <a:pt x="25" y="0"/>
                      <a:pt x="12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426">
                <a:extLst>
                  <a:ext uri="{FF2B5EF4-FFF2-40B4-BE49-F238E27FC236}">
                    <a16:creationId xmlns:a16="http://schemas.microsoft.com/office/drawing/2014/main" id="{74A1D353-1E38-4AF7-8BAF-78323EB5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164"/>
                <a:ext cx="125" cy="92"/>
              </a:xfrm>
              <a:custGeom>
                <a:avLst/>
                <a:gdLst>
                  <a:gd name="T0" fmla="*/ 328 w 53"/>
                  <a:gd name="T1" fmla="*/ 66 h 39"/>
                  <a:gd name="T2" fmla="*/ 684 w 53"/>
                  <a:gd name="T3" fmla="*/ 184 h 39"/>
                  <a:gd name="T4" fmla="*/ 446 w 53"/>
                  <a:gd name="T5" fmla="*/ 446 h 39"/>
                  <a:gd name="T6" fmla="*/ 50 w 53"/>
                  <a:gd name="T7" fmla="*/ 290 h 39"/>
                  <a:gd name="T8" fmla="*/ 328 w 53"/>
                  <a:gd name="T9" fmla="*/ 6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9">
                    <a:moveTo>
                      <a:pt x="25" y="5"/>
                    </a:moveTo>
                    <a:cubicBezTo>
                      <a:pt x="34" y="2"/>
                      <a:pt x="53" y="0"/>
                      <a:pt x="52" y="14"/>
                    </a:cubicBezTo>
                    <a:cubicBezTo>
                      <a:pt x="52" y="28"/>
                      <a:pt x="46" y="31"/>
                      <a:pt x="34" y="34"/>
                    </a:cubicBezTo>
                    <a:cubicBezTo>
                      <a:pt x="17" y="39"/>
                      <a:pt x="6" y="32"/>
                      <a:pt x="4" y="22"/>
                    </a:cubicBezTo>
                    <a:cubicBezTo>
                      <a:pt x="0" y="12"/>
                      <a:pt x="16" y="8"/>
                      <a:pt x="25" y="5"/>
                    </a:cubicBezTo>
                    <a:close/>
                  </a:path>
                </a:pathLst>
              </a:custGeom>
              <a:solidFill>
                <a:srgbClr val="B08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427">
                <a:extLst>
                  <a:ext uri="{FF2B5EF4-FFF2-40B4-BE49-F238E27FC236}">
                    <a16:creationId xmlns:a16="http://schemas.microsoft.com/office/drawing/2014/main" id="{40E3D7A2-E42B-4B83-BDBC-96CFD8D2F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178"/>
                <a:ext cx="123" cy="90"/>
              </a:xfrm>
              <a:custGeom>
                <a:avLst/>
                <a:gdLst>
                  <a:gd name="T0" fmla="*/ 66 w 52"/>
                  <a:gd name="T1" fmla="*/ 291 h 38"/>
                  <a:gd name="T2" fmla="*/ 464 w 52"/>
                  <a:gd name="T3" fmla="*/ 410 h 38"/>
                  <a:gd name="T4" fmla="*/ 639 w 52"/>
                  <a:gd name="T5" fmla="*/ 107 h 38"/>
                  <a:gd name="T6" fmla="*/ 66 w 52"/>
                  <a:gd name="T7" fmla="*/ 291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5" y="22"/>
                    </a:moveTo>
                    <a:cubicBezTo>
                      <a:pt x="7" y="32"/>
                      <a:pt x="19" y="38"/>
                      <a:pt x="35" y="31"/>
                    </a:cubicBezTo>
                    <a:cubicBezTo>
                      <a:pt x="51" y="24"/>
                      <a:pt x="52" y="17"/>
                      <a:pt x="48" y="8"/>
                    </a:cubicBezTo>
                    <a:cubicBezTo>
                      <a:pt x="44" y="0"/>
                      <a:pt x="0" y="0"/>
                      <a:pt x="5" y="22"/>
                    </a:cubicBezTo>
                    <a:close/>
                  </a:path>
                </a:pathLst>
              </a:custGeom>
              <a:solidFill>
                <a:srgbClr val="B08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428">
                <a:extLst>
                  <a:ext uri="{FF2B5EF4-FFF2-40B4-BE49-F238E27FC236}">
                    <a16:creationId xmlns:a16="http://schemas.microsoft.com/office/drawing/2014/main" id="{2AF8A482-16DF-4711-98F0-0369AE6BD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77"/>
                <a:ext cx="78" cy="97"/>
              </a:xfrm>
              <a:custGeom>
                <a:avLst/>
                <a:gdLst>
                  <a:gd name="T0" fmla="*/ 213 w 33"/>
                  <a:gd name="T1" fmla="*/ 28 h 41"/>
                  <a:gd name="T2" fmla="*/ 12 w 33"/>
                  <a:gd name="T3" fmla="*/ 291 h 41"/>
                  <a:gd name="T4" fmla="*/ 173 w 33"/>
                  <a:gd name="T5" fmla="*/ 516 h 41"/>
                  <a:gd name="T6" fmla="*/ 385 w 33"/>
                  <a:gd name="T7" fmla="*/ 438 h 41"/>
                  <a:gd name="T8" fmla="*/ 213 w 33"/>
                  <a:gd name="T9" fmla="*/ 2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1">
                    <a:moveTo>
                      <a:pt x="16" y="2"/>
                    </a:moveTo>
                    <a:cubicBezTo>
                      <a:pt x="5" y="2"/>
                      <a:pt x="0" y="12"/>
                      <a:pt x="1" y="22"/>
                    </a:cubicBezTo>
                    <a:cubicBezTo>
                      <a:pt x="1" y="32"/>
                      <a:pt x="5" y="37"/>
                      <a:pt x="13" y="39"/>
                    </a:cubicBezTo>
                    <a:cubicBezTo>
                      <a:pt x="21" y="41"/>
                      <a:pt x="27" y="40"/>
                      <a:pt x="29" y="33"/>
                    </a:cubicBezTo>
                    <a:cubicBezTo>
                      <a:pt x="32" y="26"/>
                      <a:pt x="33" y="0"/>
                      <a:pt x="16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429">
                <a:extLst>
                  <a:ext uri="{FF2B5EF4-FFF2-40B4-BE49-F238E27FC236}">
                    <a16:creationId xmlns:a16="http://schemas.microsoft.com/office/drawing/2014/main" id="{B0D4D5E3-42BE-471E-A79E-92DC817A6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360"/>
                <a:ext cx="78" cy="78"/>
              </a:xfrm>
              <a:custGeom>
                <a:avLst/>
                <a:gdLst>
                  <a:gd name="T0" fmla="*/ 251 w 33"/>
                  <a:gd name="T1" fmla="*/ 0 h 33"/>
                  <a:gd name="T2" fmla="*/ 40 w 33"/>
                  <a:gd name="T3" fmla="*/ 135 h 33"/>
                  <a:gd name="T4" fmla="*/ 95 w 33"/>
                  <a:gd name="T5" fmla="*/ 385 h 33"/>
                  <a:gd name="T6" fmla="*/ 357 w 33"/>
                  <a:gd name="T7" fmla="*/ 385 h 33"/>
                  <a:gd name="T8" fmla="*/ 251 w 33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9" y="0"/>
                    </a:moveTo>
                    <a:cubicBezTo>
                      <a:pt x="13" y="0"/>
                      <a:pt x="5" y="2"/>
                      <a:pt x="3" y="10"/>
                    </a:cubicBezTo>
                    <a:cubicBezTo>
                      <a:pt x="1" y="18"/>
                      <a:pt x="0" y="26"/>
                      <a:pt x="7" y="29"/>
                    </a:cubicBezTo>
                    <a:cubicBezTo>
                      <a:pt x="13" y="33"/>
                      <a:pt x="23" y="33"/>
                      <a:pt x="27" y="29"/>
                    </a:cubicBezTo>
                    <a:cubicBezTo>
                      <a:pt x="31" y="25"/>
                      <a:pt x="33" y="0"/>
                      <a:pt x="19" y="0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430">
                <a:extLst>
                  <a:ext uri="{FF2B5EF4-FFF2-40B4-BE49-F238E27FC236}">
                    <a16:creationId xmlns:a16="http://schemas.microsoft.com/office/drawing/2014/main" id="{302D9446-D805-47DA-836E-44CC9E5C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388"/>
                <a:ext cx="82" cy="102"/>
              </a:xfrm>
              <a:custGeom>
                <a:avLst/>
                <a:gdLst>
                  <a:gd name="T0" fmla="*/ 220 w 35"/>
                  <a:gd name="T1" fmla="*/ 40 h 43"/>
                  <a:gd name="T2" fmla="*/ 66 w 35"/>
                  <a:gd name="T3" fmla="*/ 417 h 43"/>
                  <a:gd name="T4" fmla="*/ 323 w 35"/>
                  <a:gd name="T5" fmla="*/ 534 h 43"/>
                  <a:gd name="T6" fmla="*/ 438 w 35"/>
                  <a:gd name="T7" fmla="*/ 213 h 43"/>
                  <a:gd name="T8" fmla="*/ 220 w 35"/>
                  <a:gd name="T9" fmla="*/ 4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17" y="3"/>
                    </a:moveTo>
                    <a:cubicBezTo>
                      <a:pt x="9" y="3"/>
                      <a:pt x="0" y="18"/>
                      <a:pt x="5" y="31"/>
                    </a:cubicBezTo>
                    <a:cubicBezTo>
                      <a:pt x="9" y="43"/>
                      <a:pt x="18" y="43"/>
                      <a:pt x="25" y="40"/>
                    </a:cubicBezTo>
                    <a:cubicBezTo>
                      <a:pt x="33" y="36"/>
                      <a:pt x="35" y="29"/>
                      <a:pt x="34" y="16"/>
                    </a:cubicBezTo>
                    <a:cubicBezTo>
                      <a:pt x="32" y="4"/>
                      <a:pt x="22" y="0"/>
                      <a:pt x="17" y="3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431">
                <a:extLst>
                  <a:ext uri="{FF2B5EF4-FFF2-40B4-BE49-F238E27FC236}">
                    <a16:creationId xmlns:a16="http://schemas.microsoft.com/office/drawing/2014/main" id="{A81C22CA-369F-43CE-9F05-82AE27A8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2173"/>
                <a:ext cx="87" cy="52"/>
              </a:xfrm>
              <a:custGeom>
                <a:avLst/>
                <a:gdLst>
                  <a:gd name="T0" fmla="*/ 28 w 37"/>
                  <a:gd name="T1" fmla="*/ 279 h 22"/>
                  <a:gd name="T2" fmla="*/ 28 w 37"/>
                  <a:gd name="T3" fmla="*/ 156 h 22"/>
                  <a:gd name="T4" fmla="*/ 155 w 37"/>
                  <a:gd name="T5" fmla="*/ 95 h 22"/>
                  <a:gd name="T6" fmla="*/ 482 w 37"/>
                  <a:gd name="T7" fmla="*/ 40 h 22"/>
                  <a:gd name="T8" fmla="*/ 327 w 37"/>
                  <a:gd name="T9" fmla="*/ 66 h 22"/>
                  <a:gd name="T10" fmla="*/ 261 w 37"/>
                  <a:gd name="T11" fmla="*/ 106 h 22"/>
                  <a:gd name="T12" fmla="*/ 193 w 37"/>
                  <a:gd name="T13" fmla="*/ 135 h 22"/>
                  <a:gd name="T14" fmla="*/ 28 w 37"/>
                  <a:gd name="T15" fmla="*/ 291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2">
                    <a:moveTo>
                      <a:pt x="2" y="21"/>
                    </a:moveTo>
                    <a:cubicBezTo>
                      <a:pt x="2" y="18"/>
                      <a:pt x="0" y="14"/>
                      <a:pt x="2" y="12"/>
                    </a:cubicBezTo>
                    <a:cubicBezTo>
                      <a:pt x="4" y="9"/>
                      <a:pt x="9" y="8"/>
                      <a:pt x="12" y="7"/>
                    </a:cubicBezTo>
                    <a:cubicBezTo>
                      <a:pt x="20" y="5"/>
                      <a:pt x="29" y="0"/>
                      <a:pt x="37" y="3"/>
                    </a:cubicBezTo>
                    <a:cubicBezTo>
                      <a:pt x="34" y="2"/>
                      <a:pt x="28" y="4"/>
                      <a:pt x="25" y="5"/>
                    </a:cubicBezTo>
                    <a:cubicBezTo>
                      <a:pt x="22" y="6"/>
                      <a:pt x="21" y="6"/>
                      <a:pt x="20" y="8"/>
                    </a:cubicBezTo>
                    <a:cubicBezTo>
                      <a:pt x="18" y="10"/>
                      <a:pt x="17" y="10"/>
                      <a:pt x="15" y="10"/>
                    </a:cubicBezTo>
                    <a:cubicBezTo>
                      <a:pt x="8" y="12"/>
                      <a:pt x="2" y="15"/>
                      <a:pt x="2" y="22"/>
                    </a:cubicBezTo>
                  </a:path>
                </a:pathLst>
              </a:custGeom>
              <a:solidFill>
                <a:srgbClr val="D1B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432">
                <a:extLst>
                  <a:ext uri="{FF2B5EF4-FFF2-40B4-BE49-F238E27FC236}">
                    <a16:creationId xmlns:a16="http://schemas.microsoft.com/office/drawing/2014/main" id="{5751B234-4880-419B-A770-4402600B9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183"/>
                <a:ext cx="89" cy="54"/>
              </a:xfrm>
              <a:custGeom>
                <a:avLst/>
                <a:gdLst>
                  <a:gd name="T0" fmla="*/ 28 w 38"/>
                  <a:gd name="T1" fmla="*/ 298 h 23"/>
                  <a:gd name="T2" fmla="*/ 12 w 38"/>
                  <a:gd name="T3" fmla="*/ 155 h 23"/>
                  <a:gd name="T4" fmla="*/ 143 w 38"/>
                  <a:gd name="T5" fmla="*/ 66 h 23"/>
                  <a:gd name="T6" fmla="*/ 487 w 38"/>
                  <a:gd name="T7" fmla="*/ 106 h 23"/>
                  <a:gd name="T8" fmla="*/ 347 w 38"/>
                  <a:gd name="T9" fmla="*/ 77 h 23"/>
                  <a:gd name="T10" fmla="*/ 258 w 38"/>
                  <a:gd name="T11" fmla="*/ 89 h 23"/>
                  <a:gd name="T12" fmla="*/ 204 w 38"/>
                  <a:gd name="T13" fmla="*/ 143 h 23"/>
                  <a:gd name="T14" fmla="*/ 66 w 38"/>
                  <a:gd name="T15" fmla="*/ 171 h 23"/>
                  <a:gd name="T16" fmla="*/ 28 w 38"/>
                  <a:gd name="T17" fmla="*/ 27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23">
                    <a:moveTo>
                      <a:pt x="2" y="23"/>
                    </a:moveTo>
                    <a:cubicBezTo>
                      <a:pt x="0" y="20"/>
                      <a:pt x="0" y="15"/>
                      <a:pt x="1" y="12"/>
                    </a:cubicBezTo>
                    <a:cubicBezTo>
                      <a:pt x="4" y="8"/>
                      <a:pt x="7" y="7"/>
                      <a:pt x="11" y="5"/>
                    </a:cubicBezTo>
                    <a:cubicBezTo>
                      <a:pt x="19" y="3"/>
                      <a:pt x="33" y="0"/>
                      <a:pt x="38" y="8"/>
                    </a:cubicBezTo>
                    <a:cubicBezTo>
                      <a:pt x="36" y="5"/>
                      <a:pt x="30" y="6"/>
                      <a:pt x="27" y="6"/>
                    </a:cubicBezTo>
                    <a:cubicBezTo>
                      <a:pt x="24" y="6"/>
                      <a:pt x="22" y="6"/>
                      <a:pt x="20" y="7"/>
                    </a:cubicBezTo>
                    <a:cubicBezTo>
                      <a:pt x="18" y="8"/>
                      <a:pt x="18" y="10"/>
                      <a:pt x="16" y="11"/>
                    </a:cubicBezTo>
                    <a:cubicBezTo>
                      <a:pt x="13" y="13"/>
                      <a:pt x="8" y="11"/>
                      <a:pt x="5" y="13"/>
                    </a:cubicBezTo>
                    <a:cubicBezTo>
                      <a:pt x="2" y="15"/>
                      <a:pt x="1" y="17"/>
                      <a:pt x="2" y="21"/>
                    </a:cubicBezTo>
                  </a:path>
                </a:pathLst>
              </a:custGeom>
              <a:solidFill>
                <a:srgbClr val="D1B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433">
                <a:extLst>
                  <a:ext uri="{FF2B5EF4-FFF2-40B4-BE49-F238E27FC236}">
                    <a16:creationId xmlns:a16="http://schemas.microsoft.com/office/drawing/2014/main" id="{D51BCB95-5170-48A2-8655-F8431B73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180"/>
                <a:ext cx="82" cy="62"/>
              </a:xfrm>
              <a:custGeom>
                <a:avLst/>
                <a:gdLst>
                  <a:gd name="T0" fmla="*/ 0 w 35"/>
                  <a:gd name="T1" fmla="*/ 353 h 26"/>
                  <a:gd name="T2" fmla="*/ 180 w 35"/>
                  <a:gd name="T3" fmla="*/ 341 h 26"/>
                  <a:gd name="T4" fmla="*/ 335 w 35"/>
                  <a:gd name="T5" fmla="*/ 284 h 26"/>
                  <a:gd name="T6" fmla="*/ 373 w 35"/>
                  <a:gd name="T7" fmla="*/ 0 h 26"/>
                  <a:gd name="T8" fmla="*/ 363 w 35"/>
                  <a:gd name="T9" fmla="*/ 165 h 26"/>
                  <a:gd name="T10" fmla="*/ 246 w 35"/>
                  <a:gd name="T11" fmla="*/ 234 h 26"/>
                  <a:gd name="T12" fmla="*/ 143 w 35"/>
                  <a:gd name="T13" fmla="*/ 312 h 26"/>
                  <a:gd name="T14" fmla="*/ 28 w 35"/>
                  <a:gd name="T15" fmla="*/ 353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26">
                    <a:moveTo>
                      <a:pt x="0" y="26"/>
                    </a:moveTo>
                    <a:cubicBezTo>
                      <a:pt x="5" y="26"/>
                      <a:pt x="10" y="26"/>
                      <a:pt x="14" y="25"/>
                    </a:cubicBezTo>
                    <a:cubicBezTo>
                      <a:pt x="18" y="24"/>
                      <a:pt x="23" y="23"/>
                      <a:pt x="26" y="21"/>
                    </a:cubicBezTo>
                    <a:cubicBezTo>
                      <a:pt x="31" y="17"/>
                      <a:pt x="35" y="5"/>
                      <a:pt x="29" y="0"/>
                    </a:cubicBezTo>
                    <a:cubicBezTo>
                      <a:pt x="31" y="3"/>
                      <a:pt x="30" y="9"/>
                      <a:pt x="28" y="12"/>
                    </a:cubicBezTo>
                    <a:cubicBezTo>
                      <a:pt x="25" y="15"/>
                      <a:pt x="22" y="13"/>
                      <a:pt x="19" y="17"/>
                    </a:cubicBezTo>
                    <a:cubicBezTo>
                      <a:pt x="17" y="21"/>
                      <a:pt x="16" y="21"/>
                      <a:pt x="11" y="23"/>
                    </a:cubicBezTo>
                    <a:cubicBezTo>
                      <a:pt x="9" y="23"/>
                      <a:pt x="4" y="26"/>
                      <a:pt x="2" y="26"/>
                    </a:cubicBezTo>
                  </a:path>
                </a:pathLst>
              </a:custGeom>
              <a:solidFill>
                <a:srgbClr val="8B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Freeform 434">
                <a:extLst>
                  <a:ext uri="{FF2B5EF4-FFF2-40B4-BE49-F238E27FC236}">
                    <a16:creationId xmlns:a16="http://schemas.microsoft.com/office/drawing/2014/main" id="{EBDC81A0-4B18-4993-8F69-E22BD189B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209"/>
                <a:ext cx="80" cy="49"/>
              </a:xfrm>
              <a:custGeom>
                <a:avLst/>
                <a:gdLst>
                  <a:gd name="T0" fmla="*/ 0 w 34"/>
                  <a:gd name="T1" fmla="*/ 229 h 21"/>
                  <a:gd name="T2" fmla="*/ 287 w 34"/>
                  <a:gd name="T3" fmla="*/ 180 h 21"/>
                  <a:gd name="T4" fmla="*/ 414 w 34"/>
                  <a:gd name="T5" fmla="*/ 0 h 21"/>
                  <a:gd name="T6" fmla="*/ 339 w 34"/>
                  <a:gd name="T7" fmla="*/ 86 h 21"/>
                  <a:gd name="T8" fmla="*/ 287 w 34"/>
                  <a:gd name="T9" fmla="*/ 86 h 21"/>
                  <a:gd name="T10" fmla="*/ 249 w 34"/>
                  <a:gd name="T11" fmla="*/ 126 h 21"/>
                  <a:gd name="T12" fmla="*/ 0 w 34"/>
                  <a:gd name="T13" fmla="*/ 229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1">
                    <a:moveTo>
                      <a:pt x="0" y="18"/>
                    </a:moveTo>
                    <a:cubicBezTo>
                      <a:pt x="7" y="21"/>
                      <a:pt x="16" y="17"/>
                      <a:pt x="22" y="14"/>
                    </a:cubicBezTo>
                    <a:cubicBezTo>
                      <a:pt x="28" y="11"/>
                      <a:pt x="34" y="7"/>
                      <a:pt x="32" y="0"/>
                    </a:cubicBezTo>
                    <a:cubicBezTo>
                      <a:pt x="31" y="3"/>
                      <a:pt x="31" y="6"/>
                      <a:pt x="26" y="7"/>
                    </a:cubicBezTo>
                    <a:cubicBezTo>
                      <a:pt x="25" y="7"/>
                      <a:pt x="23" y="6"/>
                      <a:pt x="22" y="7"/>
                    </a:cubicBezTo>
                    <a:cubicBezTo>
                      <a:pt x="20" y="7"/>
                      <a:pt x="21" y="8"/>
                      <a:pt x="19" y="10"/>
                    </a:cubicBezTo>
                    <a:cubicBezTo>
                      <a:pt x="16" y="14"/>
                      <a:pt x="10" y="18"/>
                      <a:pt x="0" y="18"/>
                    </a:cubicBezTo>
                  </a:path>
                </a:pathLst>
              </a:custGeom>
              <a:solidFill>
                <a:srgbClr val="8B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435">
                <a:extLst>
                  <a:ext uri="{FF2B5EF4-FFF2-40B4-BE49-F238E27FC236}">
                    <a16:creationId xmlns:a16="http://schemas.microsoft.com/office/drawing/2014/main" id="{D0AA40D1-6134-477C-B43A-11760B14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33"/>
                <a:ext cx="80" cy="128"/>
              </a:xfrm>
              <a:custGeom>
                <a:avLst/>
                <a:gdLst>
                  <a:gd name="T0" fmla="*/ 184 w 34"/>
                  <a:gd name="T1" fmla="*/ 173 h 54"/>
                  <a:gd name="T2" fmla="*/ 311 w 34"/>
                  <a:gd name="T3" fmla="*/ 107 h 54"/>
                  <a:gd name="T4" fmla="*/ 365 w 34"/>
                  <a:gd name="T5" fmla="*/ 28 h 54"/>
                  <a:gd name="T6" fmla="*/ 327 w 34"/>
                  <a:gd name="T7" fmla="*/ 282 h 54"/>
                  <a:gd name="T8" fmla="*/ 0 w 34"/>
                  <a:gd name="T9" fmla="*/ 692 h 54"/>
                  <a:gd name="T10" fmla="*/ 221 w 34"/>
                  <a:gd name="T11" fmla="*/ 410 h 54"/>
                  <a:gd name="T12" fmla="*/ 193 w 34"/>
                  <a:gd name="T13" fmla="*/ 308 h 54"/>
                  <a:gd name="T14" fmla="*/ 193 w 34"/>
                  <a:gd name="T15" fmla="*/ 18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54">
                    <a:moveTo>
                      <a:pt x="14" y="13"/>
                    </a:moveTo>
                    <a:cubicBezTo>
                      <a:pt x="17" y="13"/>
                      <a:pt x="22" y="11"/>
                      <a:pt x="24" y="8"/>
                    </a:cubicBezTo>
                    <a:cubicBezTo>
                      <a:pt x="25" y="6"/>
                      <a:pt x="25" y="0"/>
                      <a:pt x="28" y="2"/>
                    </a:cubicBezTo>
                    <a:cubicBezTo>
                      <a:pt x="34" y="5"/>
                      <a:pt x="27" y="18"/>
                      <a:pt x="25" y="21"/>
                    </a:cubicBezTo>
                    <a:cubicBezTo>
                      <a:pt x="21" y="32"/>
                      <a:pt x="16" y="54"/>
                      <a:pt x="0" y="52"/>
                    </a:cubicBezTo>
                    <a:cubicBezTo>
                      <a:pt x="10" y="49"/>
                      <a:pt x="16" y="40"/>
                      <a:pt x="17" y="31"/>
                    </a:cubicBezTo>
                    <a:cubicBezTo>
                      <a:pt x="18" y="27"/>
                      <a:pt x="16" y="26"/>
                      <a:pt x="15" y="23"/>
                    </a:cubicBezTo>
                    <a:cubicBezTo>
                      <a:pt x="14" y="20"/>
                      <a:pt x="18" y="15"/>
                      <a:pt x="15" y="14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436">
                <a:extLst>
                  <a:ext uri="{FF2B5EF4-FFF2-40B4-BE49-F238E27FC236}">
                    <a16:creationId xmlns:a16="http://schemas.microsoft.com/office/drawing/2014/main" id="{8D2D0896-E11F-4BC5-B562-99CBE9890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209"/>
                <a:ext cx="101" cy="68"/>
              </a:xfrm>
              <a:custGeom>
                <a:avLst/>
                <a:gdLst>
                  <a:gd name="T0" fmla="*/ 0 w 43"/>
                  <a:gd name="T1" fmla="*/ 0 h 29"/>
                  <a:gd name="T2" fmla="*/ 183 w 43"/>
                  <a:gd name="T3" fmla="*/ 230 h 29"/>
                  <a:gd name="T4" fmla="*/ 557 w 43"/>
                  <a:gd name="T5" fmla="*/ 324 h 29"/>
                  <a:gd name="T6" fmla="*/ 430 w 43"/>
                  <a:gd name="T7" fmla="*/ 307 h 29"/>
                  <a:gd name="T8" fmla="*/ 270 w 43"/>
                  <a:gd name="T9" fmla="*/ 209 h 29"/>
                  <a:gd name="T10" fmla="*/ 89 w 43"/>
                  <a:gd name="T11" fmla="*/ 38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cubicBezTo>
                      <a:pt x="8" y="0"/>
                      <a:pt x="11" y="12"/>
                      <a:pt x="14" y="18"/>
                    </a:cubicBezTo>
                    <a:cubicBezTo>
                      <a:pt x="20" y="27"/>
                      <a:pt x="33" y="29"/>
                      <a:pt x="43" y="25"/>
                    </a:cubicBezTo>
                    <a:cubicBezTo>
                      <a:pt x="40" y="24"/>
                      <a:pt x="36" y="25"/>
                      <a:pt x="33" y="24"/>
                    </a:cubicBezTo>
                    <a:cubicBezTo>
                      <a:pt x="28" y="24"/>
                      <a:pt x="23" y="21"/>
                      <a:pt x="21" y="16"/>
                    </a:cubicBezTo>
                    <a:cubicBezTo>
                      <a:pt x="17" y="12"/>
                      <a:pt x="13" y="5"/>
                      <a:pt x="7" y="3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437">
                <a:extLst>
                  <a:ext uri="{FF2B5EF4-FFF2-40B4-BE49-F238E27FC236}">
                    <a16:creationId xmlns:a16="http://schemas.microsoft.com/office/drawing/2014/main" id="{F8D590C1-56A5-466F-87CE-27E210169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162"/>
                <a:ext cx="62" cy="75"/>
              </a:xfrm>
              <a:custGeom>
                <a:avLst/>
                <a:gdLst>
                  <a:gd name="T0" fmla="*/ 57 w 26"/>
                  <a:gd name="T1" fmla="*/ 373 h 32"/>
                  <a:gd name="T2" fmla="*/ 188 w 26"/>
                  <a:gd name="T3" fmla="*/ 220 h 32"/>
                  <a:gd name="T4" fmla="*/ 353 w 26"/>
                  <a:gd name="T5" fmla="*/ 0 h 32"/>
                  <a:gd name="T6" fmla="*/ 234 w 26"/>
                  <a:gd name="T7" fmla="*/ 89 h 32"/>
                  <a:gd name="T8" fmla="*/ 98 w 26"/>
                  <a:gd name="T9" fmla="*/ 155 h 32"/>
                  <a:gd name="T10" fmla="*/ 79 w 26"/>
                  <a:gd name="T11" fmla="*/ 270 h 32"/>
                  <a:gd name="T12" fmla="*/ 0 w 26"/>
                  <a:gd name="T13" fmla="*/ 41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2">
                    <a:moveTo>
                      <a:pt x="4" y="29"/>
                    </a:moveTo>
                    <a:cubicBezTo>
                      <a:pt x="9" y="26"/>
                      <a:pt x="11" y="21"/>
                      <a:pt x="14" y="17"/>
                    </a:cubicBezTo>
                    <a:cubicBezTo>
                      <a:pt x="18" y="11"/>
                      <a:pt x="22" y="6"/>
                      <a:pt x="26" y="0"/>
                    </a:cubicBezTo>
                    <a:cubicBezTo>
                      <a:pt x="23" y="3"/>
                      <a:pt x="20" y="5"/>
                      <a:pt x="17" y="7"/>
                    </a:cubicBezTo>
                    <a:cubicBezTo>
                      <a:pt x="14" y="9"/>
                      <a:pt x="9" y="9"/>
                      <a:pt x="7" y="12"/>
                    </a:cubicBezTo>
                    <a:cubicBezTo>
                      <a:pt x="5" y="14"/>
                      <a:pt x="6" y="19"/>
                      <a:pt x="6" y="21"/>
                    </a:cubicBezTo>
                    <a:cubicBezTo>
                      <a:pt x="5" y="25"/>
                      <a:pt x="3" y="29"/>
                      <a:pt x="0" y="32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438">
                <a:extLst>
                  <a:ext uri="{FF2B5EF4-FFF2-40B4-BE49-F238E27FC236}">
                    <a16:creationId xmlns:a16="http://schemas.microsoft.com/office/drawing/2014/main" id="{4BFF0D66-5B89-494E-9241-0F3B0277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2206"/>
                <a:ext cx="22" cy="10"/>
              </a:xfrm>
              <a:custGeom>
                <a:avLst/>
                <a:gdLst>
                  <a:gd name="T0" fmla="*/ 0 w 9"/>
                  <a:gd name="T1" fmla="*/ 20 h 4"/>
                  <a:gd name="T2" fmla="*/ 12 w 9"/>
                  <a:gd name="T3" fmla="*/ 63 h 4"/>
                  <a:gd name="T4" fmla="*/ 132 w 9"/>
                  <a:gd name="T5" fmla="*/ 50 h 4"/>
                  <a:gd name="T6" fmla="*/ 71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3" y="4"/>
                      <a:pt x="7" y="4"/>
                      <a:pt x="9" y="3"/>
                    </a:cubicBezTo>
                    <a:cubicBezTo>
                      <a:pt x="8" y="3"/>
                      <a:pt x="5" y="2"/>
                      <a:pt x="5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Freeform 439">
                <a:extLst>
                  <a:ext uri="{FF2B5EF4-FFF2-40B4-BE49-F238E27FC236}">
                    <a16:creationId xmlns:a16="http://schemas.microsoft.com/office/drawing/2014/main" id="{3CFC831E-DAC0-4812-8300-64AA7679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192"/>
                <a:ext cx="33" cy="19"/>
              </a:xfrm>
              <a:custGeom>
                <a:avLst/>
                <a:gdLst>
                  <a:gd name="T0" fmla="*/ 0 w 14"/>
                  <a:gd name="T1" fmla="*/ 12 h 8"/>
                  <a:gd name="T2" fmla="*/ 12 w 14"/>
                  <a:gd name="T3" fmla="*/ 107 h 8"/>
                  <a:gd name="T4" fmla="*/ 94 w 14"/>
                  <a:gd name="T5" fmla="*/ 78 h 8"/>
                  <a:gd name="T6" fmla="*/ 184 w 14"/>
                  <a:gd name="T7" fmla="*/ 78 h 8"/>
                  <a:gd name="T8" fmla="*/ 50 w 1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2" y="3"/>
                      <a:pt x="1" y="5"/>
                      <a:pt x="1" y="8"/>
                    </a:cubicBezTo>
                    <a:cubicBezTo>
                      <a:pt x="3" y="7"/>
                      <a:pt x="5" y="7"/>
                      <a:pt x="7" y="6"/>
                    </a:cubicBezTo>
                    <a:cubicBezTo>
                      <a:pt x="9" y="6"/>
                      <a:pt x="12" y="7"/>
                      <a:pt x="14" y="6"/>
                    </a:cubicBezTo>
                    <a:cubicBezTo>
                      <a:pt x="12" y="5"/>
                      <a:pt x="2" y="4"/>
                      <a:pt x="4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Freeform 440">
                <a:extLst>
                  <a:ext uri="{FF2B5EF4-FFF2-40B4-BE49-F238E27FC236}">
                    <a16:creationId xmlns:a16="http://schemas.microsoft.com/office/drawing/2014/main" id="{18FA65BA-6770-45E9-B039-1DEDF7C4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228"/>
                <a:ext cx="119" cy="47"/>
              </a:xfrm>
              <a:custGeom>
                <a:avLst/>
                <a:gdLst>
                  <a:gd name="T0" fmla="*/ 0 w 50"/>
                  <a:gd name="T1" fmla="*/ 0 h 20"/>
                  <a:gd name="T2" fmla="*/ 674 w 50"/>
                  <a:gd name="T3" fmla="*/ 183 h 20"/>
                  <a:gd name="T4" fmla="*/ 497 w 50"/>
                  <a:gd name="T5" fmla="*/ 183 h 20"/>
                  <a:gd name="T6" fmla="*/ 295 w 50"/>
                  <a:gd name="T7" fmla="*/ 143 h 20"/>
                  <a:gd name="T8" fmla="*/ 226 w 50"/>
                  <a:gd name="T9" fmla="*/ 89 h 20"/>
                  <a:gd name="T10" fmla="*/ 148 w 50"/>
                  <a:gd name="T11" fmla="*/ 49 h 20"/>
                  <a:gd name="T12" fmla="*/ 12 w 5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0">
                    <a:moveTo>
                      <a:pt x="0" y="0"/>
                    </a:moveTo>
                    <a:cubicBezTo>
                      <a:pt x="14" y="12"/>
                      <a:pt x="32" y="20"/>
                      <a:pt x="50" y="14"/>
                    </a:cubicBezTo>
                    <a:cubicBezTo>
                      <a:pt x="46" y="15"/>
                      <a:pt x="42" y="15"/>
                      <a:pt x="37" y="14"/>
                    </a:cubicBezTo>
                    <a:cubicBezTo>
                      <a:pt x="33" y="12"/>
                      <a:pt x="27" y="13"/>
                      <a:pt x="22" y="11"/>
                    </a:cubicBezTo>
                    <a:cubicBezTo>
                      <a:pt x="20" y="11"/>
                      <a:pt x="19" y="9"/>
                      <a:pt x="17" y="7"/>
                    </a:cubicBezTo>
                    <a:cubicBezTo>
                      <a:pt x="15" y="6"/>
                      <a:pt x="13" y="5"/>
                      <a:pt x="11" y="4"/>
                    </a:cubicBezTo>
                    <a:cubicBezTo>
                      <a:pt x="7" y="3"/>
                      <a:pt x="5" y="0"/>
                      <a:pt x="1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441">
                <a:extLst>
                  <a:ext uri="{FF2B5EF4-FFF2-40B4-BE49-F238E27FC236}">
                    <a16:creationId xmlns:a16="http://schemas.microsoft.com/office/drawing/2014/main" id="{47220D36-D1CF-49E3-9EC5-F07930A1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204"/>
                <a:ext cx="19" cy="17"/>
              </a:xfrm>
              <a:custGeom>
                <a:avLst/>
                <a:gdLst>
                  <a:gd name="T0" fmla="*/ 0 w 8"/>
                  <a:gd name="T1" fmla="*/ 0 h 7"/>
                  <a:gd name="T2" fmla="*/ 107 w 8"/>
                  <a:gd name="T3" fmla="*/ 7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7"/>
                      <a:pt x="3" y="4"/>
                      <a:pt x="8" y="5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442">
                <a:extLst>
                  <a:ext uri="{FF2B5EF4-FFF2-40B4-BE49-F238E27FC236}">
                    <a16:creationId xmlns:a16="http://schemas.microsoft.com/office/drawing/2014/main" id="{DF2C037D-F903-4154-9C75-288BD557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147"/>
                <a:ext cx="49" cy="26"/>
              </a:xfrm>
              <a:custGeom>
                <a:avLst/>
                <a:gdLst>
                  <a:gd name="T0" fmla="*/ 0 w 21"/>
                  <a:gd name="T1" fmla="*/ 106 h 11"/>
                  <a:gd name="T2" fmla="*/ 266 w 21"/>
                  <a:gd name="T3" fmla="*/ 0 h 11"/>
                  <a:gd name="T4" fmla="*/ 12 w 21"/>
                  <a:gd name="T5" fmla="*/ 11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1">
                    <a:moveTo>
                      <a:pt x="0" y="8"/>
                    </a:moveTo>
                    <a:cubicBezTo>
                      <a:pt x="8" y="11"/>
                      <a:pt x="16" y="4"/>
                      <a:pt x="21" y="0"/>
                    </a:cubicBezTo>
                    <a:cubicBezTo>
                      <a:pt x="16" y="6"/>
                      <a:pt x="9" y="11"/>
                      <a:pt x="1" y="9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Freeform 443">
                <a:extLst>
                  <a:ext uri="{FF2B5EF4-FFF2-40B4-BE49-F238E27FC236}">
                    <a16:creationId xmlns:a16="http://schemas.microsoft.com/office/drawing/2014/main" id="{A353D8E6-7520-41F5-BC3E-EB6BD8A2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126"/>
                <a:ext cx="29" cy="31"/>
              </a:xfrm>
              <a:custGeom>
                <a:avLst/>
                <a:gdLst>
                  <a:gd name="T0" fmla="*/ 0 w 12"/>
                  <a:gd name="T1" fmla="*/ 136 h 13"/>
                  <a:gd name="T2" fmla="*/ 157 w 12"/>
                  <a:gd name="T3" fmla="*/ 0 h 13"/>
                  <a:gd name="T4" fmla="*/ 29 w 12"/>
                  <a:gd name="T5" fmla="*/ 1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0"/>
                    </a:moveTo>
                    <a:cubicBezTo>
                      <a:pt x="5" y="13"/>
                      <a:pt x="11" y="4"/>
                      <a:pt x="11" y="0"/>
                    </a:cubicBezTo>
                    <a:cubicBezTo>
                      <a:pt x="12" y="6"/>
                      <a:pt x="8" y="10"/>
                      <a:pt x="2" y="11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Freeform 444">
                <a:extLst>
                  <a:ext uri="{FF2B5EF4-FFF2-40B4-BE49-F238E27FC236}">
                    <a16:creationId xmlns:a16="http://schemas.microsoft.com/office/drawing/2014/main" id="{527C69BD-BDDA-4872-9089-C859CF244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140"/>
                <a:ext cx="45" cy="45"/>
              </a:xfrm>
              <a:custGeom>
                <a:avLst/>
                <a:gdLst>
                  <a:gd name="T0" fmla="*/ 0 w 19"/>
                  <a:gd name="T1" fmla="*/ 253 h 19"/>
                  <a:gd name="T2" fmla="*/ 185 w 19"/>
                  <a:gd name="T3" fmla="*/ 147 h 19"/>
                  <a:gd name="T4" fmla="*/ 242 w 19"/>
                  <a:gd name="T5" fmla="*/ 0 h 19"/>
                  <a:gd name="T6" fmla="*/ 201 w 19"/>
                  <a:gd name="T7" fmla="*/ 156 h 19"/>
                  <a:gd name="T8" fmla="*/ 50 w 19"/>
                  <a:gd name="T9" fmla="*/ 24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cubicBezTo>
                      <a:pt x="4" y="16"/>
                      <a:pt x="10" y="15"/>
                      <a:pt x="14" y="11"/>
                    </a:cubicBezTo>
                    <a:cubicBezTo>
                      <a:pt x="18" y="8"/>
                      <a:pt x="18" y="4"/>
                      <a:pt x="18" y="0"/>
                    </a:cubicBezTo>
                    <a:cubicBezTo>
                      <a:pt x="19" y="5"/>
                      <a:pt x="19" y="9"/>
                      <a:pt x="15" y="12"/>
                    </a:cubicBezTo>
                    <a:cubicBezTo>
                      <a:pt x="12" y="15"/>
                      <a:pt x="8" y="16"/>
                      <a:pt x="4" y="18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57" name="Group 445">
              <a:extLst>
                <a:ext uri="{FF2B5EF4-FFF2-40B4-BE49-F238E27FC236}">
                  <a16:creationId xmlns:a16="http://schemas.microsoft.com/office/drawing/2014/main" id="{D2346805-E34F-4857-99A2-921A2A1E2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" y="1200"/>
              <a:ext cx="1562" cy="2427"/>
              <a:chOff x="146" y="1200"/>
              <a:chExt cx="1562" cy="2427"/>
            </a:xfrm>
          </p:grpSpPr>
          <p:sp>
            <p:nvSpPr>
              <p:cNvPr id="30859" name="Freeform 446">
                <a:extLst>
                  <a:ext uri="{FF2B5EF4-FFF2-40B4-BE49-F238E27FC236}">
                    <a16:creationId xmlns:a16="http://schemas.microsoft.com/office/drawing/2014/main" id="{B4357E0D-FFE3-4EB3-8F21-57C242BF3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150"/>
                <a:ext cx="50" cy="33"/>
              </a:xfrm>
              <a:custGeom>
                <a:avLst/>
                <a:gdLst>
                  <a:gd name="T0" fmla="*/ 255 w 21"/>
                  <a:gd name="T1" fmla="*/ 0 h 14"/>
                  <a:gd name="T2" fmla="*/ 148 w 21"/>
                  <a:gd name="T3" fmla="*/ 144 h 14"/>
                  <a:gd name="T4" fmla="*/ 0 w 21"/>
                  <a:gd name="T5" fmla="*/ 184 h 14"/>
                  <a:gd name="T6" fmla="*/ 214 w 21"/>
                  <a:gd name="T7" fmla="*/ 156 h 14"/>
                  <a:gd name="T8" fmla="*/ 255 w 21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9" y="0"/>
                    </a:moveTo>
                    <a:cubicBezTo>
                      <a:pt x="19" y="3"/>
                      <a:pt x="19" y="9"/>
                      <a:pt x="11" y="11"/>
                    </a:cubicBezTo>
                    <a:cubicBezTo>
                      <a:pt x="3" y="14"/>
                      <a:pt x="0" y="14"/>
                      <a:pt x="0" y="14"/>
                    </a:cubicBezTo>
                    <a:cubicBezTo>
                      <a:pt x="4" y="14"/>
                      <a:pt x="12" y="14"/>
                      <a:pt x="16" y="12"/>
                    </a:cubicBezTo>
                    <a:cubicBezTo>
                      <a:pt x="21" y="9"/>
                      <a:pt x="20" y="4"/>
                      <a:pt x="19" y="0"/>
                    </a:cubicBezTo>
                    <a:close/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447">
                <a:extLst>
                  <a:ext uri="{FF2B5EF4-FFF2-40B4-BE49-F238E27FC236}">
                    <a16:creationId xmlns:a16="http://schemas.microsoft.com/office/drawing/2014/main" id="{C27C121E-A3E3-4C3D-8FCA-783F667F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145"/>
                <a:ext cx="29" cy="31"/>
              </a:xfrm>
              <a:custGeom>
                <a:avLst/>
                <a:gdLst>
                  <a:gd name="T0" fmla="*/ 0 w 12"/>
                  <a:gd name="T1" fmla="*/ 176 h 13"/>
                  <a:gd name="T2" fmla="*/ 157 w 12"/>
                  <a:gd name="T3" fmla="*/ 0 h 13"/>
                  <a:gd name="T4" fmla="*/ 0 w 12"/>
                  <a:gd name="T5" fmla="*/ 17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4" y="12"/>
                      <a:pt x="9" y="9"/>
                      <a:pt x="11" y="0"/>
                    </a:cubicBezTo>
                    <a:cubicBezTo>
                      <a:pt x="12" y="5"/>
                      <a:pt x="11" y="12"/>
                      <a:pt x="0" y="13"/>
                    </a:cubicBezTo>
                    <a:close/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Oval 448">
                <a:extLst>
                  <a:ext uri="{FF2B5EF4-FFF2-40B4-BE49-F238E27FC236}">
                    <a16:creationId xmlns:a16="http://schemas.microsoft.com/office/drawing/2014/main" id="{B739947C-FE36-4D54-930D-EA8BB7E12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" y="217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2" name="Oval 449">
                <a:extLst>
                  <a:ext uri="{FF2B5EF4-FFF2-40B4-BE49-F238E27FC236}">
                    <a16:creationId xmlns:a16="http://schemas.microsoft.com/office/drawing/2014/main" id="{C932112B-4709-4ADA-9D0B-740513C2E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188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3" name="Oval 450">
                <a:extLst>
                  <a:ext uri="{FF2B5EF4-FFF2-40B4-BE49-F238E27FC236}">
                    <a16:creationId xmlns:a16="http://schemas.microsoft.com/office/drawing/2014/main" id="{1D886D03-F445-492F-B0D4-0BBF98827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2178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4" name="Oval 451">
                <a:extLst>
                  <a:ext uri="{FF2B5EF4-FFF2-40B4-BE49-F238E27FC236}">
                    <a16:creationId xmlns:a16="http://schemas.microsoft.com/office/drawing/2014/main" id="{296467D3-4086-4A6B-A63B-C225E3A78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218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5" name="Oval 452">
                <a:extLst>
                  <a:ext uri="{FF2B5EF4-FFF2-40B4-BE49-F238E27FC236}">
                    <a16:creationId xmlns:a16="http://schemas.microsoft.com/office/drawing/2014/main" id="{DC520A1B-2FDA-4293-B4B9-5F14FA12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195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6" name="Oval 453">
                <a:extLst>
                  <a:ext uri="{FF2B5EF4-FFF2-40B4-BE49-F238E27FC236}">
                    <a16:creationId xmlns:a16="http://schemas.microsoft.com/office/drawing/2014/main" id="{29EA7D75-0A18-4F6D-A0EB-7543912E7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18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7" name="Freeform 454">
                <a:extLst>
                  <a:ext uri="{FF2B5EF4-FFF2-40B4-BE49-F238E27FC236}">
                    <a16:creationId xmlns:a16="http://schemas.microsoft.com/office/drawing/2014/main" id="{CF5F566B-A1C4-4B41-A081-70DCF21B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362"/>
                <a:ext cx="38" cy="76"/>
              </a:xfrm>
              <a:custGeom>
                <a:avLst/>
                <a:gdLst>
                  <a:gd name="T0" fmla="*/ 214 w 16"/>
                  <a:gd name="T1" fmla="*/ 0 h 32"/>
                  <a:gd name="T2" fmla="*/ 69 w 16"/>
                  <a:gd name="T3" fmla="*/ 242 h 32"/>
                  <a:gd name="T4" fmla="*/ 0 w 16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16" y="0"/>
                    </a:moveTo>
                    <a:cubicBezTo>
                      <a:pt x="11" y="6"/>
                      <a:pt x="7" y="11"/>
                      <a:pt x="5" y="18"/>
                    </a:cubicBezTo>
                    <a:cubicBezTo>
                      <a:pt x="3" y="22"/>
                      <a:pt x="2" y="29"/>
                      <a:pt x="0" y="32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455">
                <a:extLst>
                  <a:ext uri="{FF2B5EF4-FFF2-40B4-BE49-F238E27FC236}">
                    <a16:creationId xmlns:a16="http://schemas.microsoft.com/office/drawing/2014/main" id="{C0444E9E-9E83-4308-A5F8-9CF79B36E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265"/>
                <a:ext cx="38" cy="76"/>
              </a:xfrm>
              <a:custGeom>
                <a:avLst/>
                <a:gdLst>
                  <a:gd name="T0" fmla="*/ 185 w 16"/>
                  <a:gd name="T1" fmla="*/ 0 h 32"/>
                  <a:gd name="T2" fmla="*/ 95 w 16"/>
                  <a:gd name="T3" fmla="*/ 147 h 32"/>
                  <a:gd name="T4" fmla="*/ 12 w 16"/>
                  <a:gd name="T5" fmla="*/ 430 h 32"/>
                  <a:gd name="T6" fmla="*/ 40 w 16"/>
                  <a:gd name="T7" fmla="*/ 333 h 32"/>
                  <a:gd name="T8" fmla="*/ 119 w 16"/>
                  <a:gd name="T9" fmla="*/ 185 h 32"/>
                  <a:gd name="T10" fmla="*/ 185 w 16"/>
                  <a:gd name="T11" fmla="*/ 95 h 32"/>
                  <a:gd name="T12" fmla="*/ 214 w 16"/>
                  <a:gd name="T13" fmla="*/ 1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2">
                    <a:moveTo>
                      <a:pt x="14" y="0"/>
                    </a:moveTo>
                    <a:cubicBezTo>
                      <a:pt x="13" y="4"/>
                      <a:pt x="9" y="8"/>
                      <a:pt x="7" y="11"/>
                    </a:cubicBezTo>
                    <a:cubicBezTo>
                      <a:pt x="3" y="16"/>
                      <a:pt x="0" y="25"/>
                      <a:pt x="1" y="32"/>
                    </a:cubicBezTo>
                    <a:cubicBezTo>
                      <a:pt x="2" y="30"/>
                      <a:pt x="2" y="27"/>
                      <a:pt x="3" y="25"/>
                    </a:cubicBezTo>
                    <a:cubicBezTo>
                      <a:pt x="5" y="21"/>
                      <a:pt x="6" y="17"/>
                      <a:pt x="9" y="14"/>
                    </a:cubicBezTo>
                    <a:cubicBezTo>
                      <a:pt x="11" y="12"/>
                      <a:pt x="13" y="10"/>
                      <a:pt x="14" y="7"/>
                    </a:cubicBezTo>
                    <a:cubicBezTo>
                      <a:pt x="15" y="5"/>
                      <a:pt x="15" y="3"/>
                      <a:pt x="16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456">
                <a:extLst>
                  <a:ext uri="{FF2B5EF4-FFF2-40B4-BE49-F238E27FC236}">
                    <a16:creationId xmlns:a16="http://schemas.microsoft.com/office/drawing/2014/main" id="{30838D81-7A83-4057-ACFC-5E7FB344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247"/>
                <a:ext cx="33" cy="61"/>
              </a:xfrm>
              <a:custGeom>
                <a:avLst/>
                <a:gdLst>
                  <a:gd name="T0" fmla="*/ 172 w 14"/>
                  <a:gd name="T1" fmla="*/ 0 h 26"/>
                  <a:gd name="T2" fmla="*/ 40 w 14"/>
                  <a:gd name="T3" fmla="*/ 336 h 26"/>
                  <a:gd name="T4" fmla="*/ 118 w 14"/>
                  <a:gd name="T5" fmla="*/ 143 h 26"/>
                  <a:gd name="T6" fmla="*/ 184 w 14"/>
                  <a:gd name="T7" fmla="*/ 1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6">
                    <a:moveTo>
                      <a:pt x="13" y="0"/>
                    </a:moveTo>
                    <a:cubicBezTo>
                      <a:pt x="9" y="9"/>
                      <a:pt x="0" y="15"/>
                      <a:pt x="3" y="26"/>
                    </a:cubicBezTo>
                    <a:cubicBezTo>
                      <a:pt x="3" y="20"/>
                      <a:pt x="5" y="16"/>
                      <a:pt x="9" y="11"/>
                    </a:cubicBezTo>
                    <a:cubicBezTo>
                      <a:pt x="11" y="8"/>
                      <a:pt x="12" y="3"/>
                      <a:pt x="14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457">
                <a:extLst>
                  <a:ext uri="{FF2B5EF4-FFF2-40B4-BE49-F238E27FC236}">
                    <a16:creationId xmlns:a16="http://schemas.microsoft.com/office/drawing/2014/main" id="{D7D19FBA-CCE3-4B23-985C-BD6726AA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275"/>
                <a:ext cx="42" cy="71"/>
              </a:xfrm>
              <a:custGeom>
                <a:avLst/>
                <a:gdLst>
                  <a:gd name="T0" fmla="*/ 229 w 18"/>
                  <a:gd name="T1" fmla="*/ 0 h 30"/>
                  <a:gd name="T2" fmla="*/ 65 w 18"/>
                  <a:gd name="T3" fmla="*/ 118 h 30"/>
                  <a:gd name="T4" fmla="*/ 37 w 18"/>
                  <a:gd name="T5" fmla="*/ 398 h 30"/>
                  <a:gd name="T6" fmla="*/ 114 w 18"/>
                  <a:gd name="T7" fmla="*/ 95 h 30"/>
                  <a:gd name="T8" fmla="*/ 217 w 1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cubicBezTo>
                      <a:pt x="15" y="3"/>
                      <a:pt x="7" y="4"/>
                      <a:pt x="5" y="9"/>
                    </a:cubicBezTo>
                    <a:cubicBezTo>
                      <a:pt x="2" y="14"/>
                      <a:pt x="0" y="25"/>
                      <a:pt x="3" y="30"/>
                    </a:cubicBezTo>
                    <a:cubicBezTo>
                      <a:pt x="3" y="21"/>
                      <a:pt x="4" y="13"/>
                      <a:pt x="9" y="7"/>
                    </a:cubicBezTo>
                    <a:cubicBezTo>
                      <a:pt x="12" y="4"/>
                      <a:pt x="15" y="2"/>
                      <a:pt x="17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458">
                <a:extLst>
                  <a:ext uri="{FF2B5EF4-FFF2-40B4-BE49-F238E27FC236}">
                    <a16:creationId xmlns:a16="http://schemas.microsoft.com/office/drawing/2014/main" id="{C2C932ED-9198-4CD9-8F94-C40C6C195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388"/>
                <a:ext cx="45" cy="74"/>
              </a:xfrm>
              <a:custGeom>
                <a:avLst/>
                <a:gdLst>
                  <a:gd name="T0" fmla="*/ 242 w 19"/>
                  <a:gd name="T1" fmla="*/ 0 h 31"/>
                  <a:gd name="T2" fmla="*/ 95 w 19"/>
                  <a:gd name="T3" fmla="*/ 136 h 31"/>
                  <a:gd name="T4" fmla="*/ 50 w 19"/>
                  <a:gd name="T5" fmla="*/ 423 h 31"/>
                  <a:gd name="T6" fmla="*/ 147 w 19"/>
                  <a:gd name="T7" fmla="*/ 119 h 31"/>
                  <a:gd name="T8" fmla="*/ 213 w 19"/>
                  <a:gd name="T9" fmla="*/ 69 h 31"/>
                  <a:gd name="T10" fmla="*/ 253 w 19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18" y="0"/>
                    </a:moveTo>
                    <a:cubicBezTo>
                      <a:pt x="14" y="2"/>
                      <a:pt x="10" y="6"/>
                      <a:pt x="7" y="10"/>
                    </a:cubicBezTo>
                    <a:cubicBezTo>
                      <a:pt x="4" y="14"/>
                      <a:pt x="0" y="26"/>
                      <a:pt x="4" y="31"/>
                    </a:cubicBezTo>
                    <a:cubicBezTo>
                      <a:pt x="6" y="24"/>
                      <a:pt x="5" y="14"/>
                      <a:pt x="11" y="9"/>
                    </a:cubicBezTo>
                    <a:cubicBezTo>
                      <a:pt x="14" y="7"/>
                      <a:pt x="15" y="8"/>
                      <a:pt x="16" y="5"/>
                    </a:cubicBezTo>
                    <a:cubicBezTo>
                      <a:pt x="17" y="3"/>
                      <a:pt x="16" y="1"/>
                      <a:pt x="19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459">
                <a:extLst>
                  <a:ext uri="{FF2B5EF4-FFF2-40B4-BE49-F238E27FC236}">
                    <a16:creationId xmlns:a16="http://schemas.microsoft.com/office/drawing/2014/main" id="{B894149C-3DBD-4FA9-B7AE-D323DE958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2273"/>
                <a:ext cx="37" cy="70"/>
              </a:xfrm>
              <a:custGeom>
                <a:avLst/>
                <a:gdLst>
                  <a:gd name="T0" fmla="*/ 199 w 16"/>
                  <a:gd name="T1" fmla="*/ 0 h 30"/>
                  <a:gd name="T2" fmla="*/ 49 w 16"/>
                  <a:gd name="T3" fmla="*/ 380 h 30"/>
                  <a:gd name="T4" fmla="*/ 123 w 16"/>
                  <a:gd name="T5" fmla="*/ 114 h 30"/>
                  <a:gd name="T6" fmla="*/ 199 w 16"/>
                  <a:gd name="T7" fmla="*/ 1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4" y="0"/>
                      <a:pt x="0" y="22"/>
                      <a:pt x="4" y="30"/>
                    </a:cubicBezTo>
                    <a:cubicBezTo>
                      <a:pt x="4" y="22"/>
                      <a:pt x="4" y="14"/>
                      <a:pt x="10" y="9"/>
                    </a:cubicBezTo>
                    <a:cubicBezTo>
                      <a:pt x="14" y="7"/>
                      <a:pt x="13" y="4"/>
                      <a:pt x="16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460">
                <a:extLst>
                  <a:ext uri="{FF2B5EF4-FFF2-40B4-BE49-F238E27FC236}">
                    <a16:creationId xmlns:a16="http://schemas.microsoft.com/office/drawing/2014/main" id="{36A5D98F-036F-47EE-AE71-EFC28A7CF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" y="2254"/>
                <a:ext cx="45" cy="68"/>
              </a:xfrm>
              <a:custGeom>
                <a:avLst/>
                <a:gdLst>
                  <a:gd name="T0" fmla="*/ 242 w 19"/>
                  <a:gd name="T1" fmla="*/ 0 h 29"/>
                  <a:gd name="T2" fmla="*/ 95 w 19"/>
                  <a:gd name="T3" fmla="*/ 373 h 29"/>
                  <a:gd name="T4" fmla="*/ 107 w 19"/>
                  <a:gd name="T5" fmla="*/ 230 h 29"/>
                  <a:gd name="T6" fmla="*/ 185 w 19"/>
                  <a:gd name="T7" fmla="*/ 115 h 29"/>
                  <a:gd name="T8" fmla="*/ 253 w 19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9">
                    <a:moveTo>
                      <a:pt x="18" y="0"/>
                    </a:moveTo>
                    <a:cubicBezTo>
                      <a:pt x="12" y="6"/>
                      <a:pt x="0" y="20"/>
                      <a:pt x="7" y="29"/>
                    </a:cubicBezTo>
                    <a:cubicBezTo>
                      <a:pt x="7" y="25"/>
                      <a:pt x="6" y="21"/>
                      <a:pt x="8" y="18"/>
                    </a:cubicBezTo>
                    <a:cubicBezTo>
                      <a:pt x="10" y="15"/>
                      <a:pt x="12" y="12"/>
                      <a:pt x="14" y="9"/>
                    </a:cubicBezTo>
                    <a:cubicBezTo>
                      <a:pt x="16" y="6"/>
                      <a:pt x="16" y="3"/>
                      <a:pt x="19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461">
                <a:extLst>
                  <a:ext uri="{FF2B5EF4-FFF2-40B4-BE49-F238E27FC236}">
                    <a16:creationId xmlns:a16="http://schemas.microsoft.com/office/drawing/2014/main" id="{9E4EEA7D-043F-42E2-91B3-3BEB1AF72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412"/>
                <a:ext cx="31" cy="61"/>
              </a:xfrm>
              <a:custGeom>
                <a:avLst/>
                <a:gdLst>
                  <a:gd name="T0" fmla="*/ 165 w 13"/>
                  <a:gd name="T1" fmla="*/ 0 h 26"/>
                  <a:gd name="T2" fmla="*/ 57 w 13"/>
                  <a:gd name="T3" fmla="*/ 127 h 26"/>
                  <a:gd name="T4" fmla="*/ 29 w 13"/>
                  <a:gd name="T5" fmla="*/ 336 h 26"/>
                  <a:gd name="T6" fmla="*/ 57 w 13"/>
                  <a:gd name="T7" fmla="*/ 221 h 26"/>
                  <a:gd name="T8" fmla="*/ 119 w 13"/>
                  <a:gd name="T9" fmla="*/ 143 h 26"/>
                  <a:gd name="T10" fmla="*/ 136 w 13"/>
                  <a:gd name="T11" fmla="*/ 49 h 26"/>
                  <a:gd name="T12" fmla="*/ 176 w 13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6">
                    <a:moveTo>
                      <a:pt x="12" y="0"/>
                    </a:moveTo>
                    <a:cubicBezTo>
                      <a:pt x="11" y="3"/>
                      <a:pt x="6" y="6"/>
                      <a:pt x="4" y="10"/>
                    </a:cubicBezTo>
                    <a:cubicBezTo>
                      <a:pt x="2" y="15"/>
                      <a:pt x="0" y="21"/>
                      <a:pt x="2" y="26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5" y="15"/>
                      <a:pt x="7" y="13"/>
                      <a:pt x="9" y="11"/>
                    </a:cubicBezTo>
                    <a:cubicBezTo>
                      <a:pt x="10" y="9"/>
                      <a:pt x="10" y="7"/>
                      <a:pt x="10" y="4"/>
                    </a:cubicBezTo>
                    <a:cubicBezTo>
                      <a:pt x="11" y="3"/>
                      <a:pt x="12" y="2"/>
                      <a:pt x="13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462">
                <a:extLst>
                  <a:ext uri="{FF2B5EF4-FFF2-40B4-BE49-F238E27FC236}">
                    <a16:creationId xmlns:a16="http://schemas.microsoft.com/office/drawing/2014/main" id="{ADEBBAC0-42FA-466F-8234-A75A761F4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54"/>
                <a:ext cx="36" cy="59"/>
              </a:xfrm>
              <a:custGeom>
                <a:avLst/>
                <a:gdLst>
                  <a:gd name="T0" fmla="*/ 197 w 15"/>
                  <a:gd name="T1" fmla="*/ 0 h 25"/>
                  <a:gd name="T2" fmla="*/ 82 w 15"/>
                  <a:gd name="T3" fmla="*/ 135 h 25"/>
                  <a:gd name="T4" fmla="*/ 0 w 15"/>
                  <a:gd name="T5" fmla="*/ 328 h 25"/>
                  <a:gd name="T6" fmla="*/ 58 w 15"/>
                  <a:gd name="T7" fmla="*/ 222 h 25"/>
                  <a:gd name="T8" fmla="*/ 149 w 15"/>
                  <a:gd name="T9" fmla="*/ 106 h 25"/>
                  <a:gd name="T10" fmla="*/ 178 w 15"/>
                  <a:gd name="T11" fmla="*/ 50 h 25"/>
                  <a:gd name="T12" fmla="*/ 206 w 15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14" y="0"/>
                    </a:moveTo>
                    <a:cubicBezTo>
                      <a:pt x="12" y="3"/>
                      <a:pt x="8" y="6"/>
                      <a:pt x="6" y="10"/>
                    </a:cubicBezTo>
                    <a:cubicBezTo>
                      <a:pt x="4" y="14"/>
                      <a:pt x="0" y="20"/>
                      <a:pt x="0" y="25"/>
                    </a:cubicBezTo>
                    <a:cubicBezTo>
                      <a:pt x="2" y="23"/>
                      <a:pt x="3" y="19"/>
                      <a:pt x="4" y="17"/>
                    </a:cubicBezTo>
                    <a:cubicBezTo>
                      <a:pt x="6" y="13"/>
                      <a:pt x="9" y="11"/>
                      <a:pt x="11" y="8"/>
                    </a:cubicBezTo>
                    <a:cubicBezTo>
                      <a:pt x="13" y="7"/>
                      <a:pt x="13" y="7"/>
                      <a:pt x="13" y="4"/>
                    </a:cubicBezTo>
                    <a:cubicBezTo>
                      <a:pt x="14" y="3"/>
                      <a:pt x="14" y="1"/>
                      <a:pt x="15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463">
                <a:extLst>
                  <a:ext uri="{FF2B5EF4-FFF2-40B4-BE49-F238E27FC236}">
                    <a16:creationId xmlns:a16="http://schemas.microsoft.com/office/drawing/2014/main" id="{53E72FBC-FA4A-436B-865C-5F336579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296"/>
                <a:ext cx="43" cy="69"/>
              </a:xfrm>
              <a:custGeom>
                <a:avLst/>
                <a:gdLst>
                  <a:gd name="T0" fmla="*/ 246 w 18"/>
                  <a:gd name="T1" fmla="*/ 0 h 29"/>
                  <a:gd name="T2" fmla="*/ 57 w 18"/>
                  <a:gd name="T3" fmla="*/ 390 h 29"/>
                  <a:gd name="T4" fmla="*/ 148 w 18"/>
                  <a:gd name="T5" fmla="*/ 164 h 29"/>
                  <a:gd name="T6" fmla="*/ 189 w 18"/>
                  <a:gd name="T7" fmla="*/ 79 h 29"/>
                  <a:gd name="T8" fmla="*/ 246 w 18"/>
                  <a:gd name="T9" fmla="*/ 1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9">
                    <a:moveTo>
                      <a:pt x="18" y="0"/>
                    </a:moveTo>
                    <a:cubicBezTo>
                      <a:pt x="10" y="7"/>
                      <a:pt x="0" y="17"/>
                      <a:pt x="4" y="29"/>
                    </a:cubicBezTo>
                    <a:cubicBezTo>
                      <a:pt x="3" y="22"/>
                      <a:pt x="9" y="17"/>
                      <a:pt x="11" y="12"/>
                    </a:cubicBezTo>
                    <a:cubicBezTo>
                      <a:pt x="12" y="10"/>
                      <a:pt x="12" y="8"/>
                      <a:pt x="14" y="6"/>
                    </a:cubicBezTo>
                    <a:cubicBezTo>
                      <a:pt x="16" y="4"/>
                      <a:pt x="17" y="1"/>
                      <a:pt x="18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464">
                <a:extLst>
                  <a:ext uri="{FF2B5EF4-FFF2-40B4-BE49-F238E27FC236}">
                    <a16:creationId xmlns:a16="http://schemas.microsoft.com/office/drawing/2014/main" id="{9ABDBC90-6DE4-47A2-AC7A-6607A449F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336"/>
                <a:ext cx="40" cy="52"/>
              </a:xfrm>
              <a:custGeom>
                <a:avLst/>
                <a:gdLst>
                  <a:gd name="T0" fmla="*/ 221 w 17"/>
                  <a:gd name="T1" fmla="*/ 0 h 22"/>
                  <a:gd name="T2" fmla="*/ 38 w 17"/>
                  <a:gd name="T3" fmla="*/ 291 h 22"/>
                  <a:gd name="T4" fmla="*/ 89 w 17"/>
                  <a:gd name="T5" fmla="*/ 173 h 22"/>
                  <a:gd name="T6" fmla="*/ 155 w 17"/>
                  <a:gd name="T7" fmla="*/ 106 h 22"/>
                  <a:gd name="T8" fmla="*/ 184 w 17"/>
                  <a:gd name="T9" fmla="*/ 50 h 22"/>
                  <a:gd name="T10" fmla="*/ 221 w 17"/>
                  <a:gd name="T11" fmla="*/ 1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cubicBezTo>
                      <a:pt x="10" y="0"/>
                      <a:pt x="0" y="15"/>
                      <a:pt x="3" y="22"/>
                    </a:cubicBezTo>
                    <a:cubicBezTo>
                      <a:pt x="4" y="19"/>
                      <a:pt x="5" y="16"/>
                      <a:pt x="7" y="13"/>
                    </a:cubicBezTo>
                    <a:cubicBezTo>
                      <a:pt x="8" y="11"/>
                      <a:pt x="11" y="10"/>
                      <a:pt x="12" y="8"/>
                    </a:cubicBezTo>
                    <a:cubicBezTo>
                      <a:pt x="14" y="7"/>
                      <a:pt x="13" y="5"/>
                      <a:pt x="14" y="4"/>
                    </a:cubicBezTo>
                    <a:cubicBezTo>
                      <a:pt x="15" y="2"/>
                      <a:pt x="16" y="2"/>
                      <a:pt x="17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465">
                <a:extLst>
                  <a:ext uri="{FF2B5EF4-FFF2-40B4-BE49-F238E27FC236}">
                    <a16:creationId xmlns:a16="http://schemas.microsoft.com/office/drawing/2014/main" id="{78C2CB6F-169C-448C-86BB-D1E9A33C8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384"/>
                <a:ext cx="47" cy="63"/>
              </a:xfrm>
              <a:custGeom>
                <a:avLst/>
                <a:gdLst>
                  <a:gd name="T0" fmla="*/ 0 w 20"/>
                  <a:gd name="T1" fmla="*/ 49 h 27"/>
                  <a:gd name="T2" fmla="*/ 259 w 20"/>
                  <a:gd name="T3" fmla="*/ 0 h 27"/>
                  <a:gd name="T4" fmla="*/ 132 w 20"/>
                  <a:gd name="T5" fmla="*/ 343 h 27"/>
                  <a:gd name="T6" fmla="*/ 115 w 20"/>
                  <a:gd name="T7" fmla="*/ 163 h 27"/>
                  <a:gd name="T8" fmla="*/ 38 w 20"/>
                  <a:gd name="T9" fmla="*/ 6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7">
                    <a:moveTo>
                      <a:pt x="0" y="4"/>
                    </a:moveTo>
                    <a:cubicBezTo>
                      <a:pt x="7" y="8"/>
                      <a:pt x="15" y="5"/>
                      <a:pt x="20" y="0"/>
                    </a:cubicBezTo>
                    <a:cubicBezTo>
                      <a:pt x="16" y="8"/>
                      <a:pt x="10" y="17"/>
                      <a:pt x="10" y="27"/>
                    </a:cubicBezTo>
                    <a:cubicBezTo>
                      <a:pt x="10" y="22"/>
                      <a:pt x="11" y="17"/>
                      <a:pt x="9" y="13"/>
                    </a:cubicBezTo>
                    <a:cubicBezTo>
                      <a:pt x="8" y="10"/>
                      <a:pt x="3" y="8"/>
                      <a:pt x="3" y="5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466">
                <a:extLst>
                  <a:ext uri="{FF2B5EF4-FFF2-40B4-BE49-F238E27FC236}">
                    <a16:creationId xmlns:a16="http://schemas.microsoft.com/office/drawing/2014/main" id="{06700455-8B78-4BD2-8BB9-90389D9DB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473"/>
                <a:ext cx="50" cy="83"/>
              </a:xfrm>
              <a:custGeom>
                <a:avLst/>
                <a:gdLst>
                  <a:gd name="T0" fmla="*/ 40 w 21"/>
                  <a:gd name="T1" fmla="*/ 119 h 35"/>
                  <a:gd name="T2" fmla="*/ 283 w 21"/>
                  <a:gd name="T3" fmla="*/ 0 h 35"/>
                  <a:gd name="T4" fmla="*/ 148 w 21"/>
                  <a:gd name="T5" fmla="*/ 185 h 35"/>
                  <a:gd name="T6" fmla="*/ 29 w 21"/>
                  <a:gd name="T7" fmla="*/ 467 h 35"/>
                  <a:gd name="T8" fmla="*/ 29 w 21"/>
                  <a:gd name="T9" fmla="*/ 263 h 35"/>
                  <a:gd name="T10" fmla="*/ 0 w 21"/>
                  <a:gd name="T11" fmla="*/ 1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5">
                    <a:moveTo>
                      <a:pt x="3" y="9"/>
                    </a:moveTo>
                    <a:cubicBezTo>
                      <a:pt x="10" y="10"/>
                      <a:pt x="17" y="5"/>
                      <a:pt x="21" y="0"/>
                    </a:cubicBezTo>
                    <a:cubicBezTo>
                      <a:pt x="21" y="5"/>
                      <a:pt x="14" y="11"/>
                      <a:pt x="11" y="14"/>
                    </a:cubicBezTo>
                    <a:cubicBezTo>
                      <a:pt x="5" y="20"/>
                      <a:pt x="1" y="27"/>
                      <a:pt x="2" y="35"/>
                    </a:cubicBezTo>
                    <a:cubicBezTo>
                      <a:pt x="3" y="30"/>
                      <a:pt x="0" y="25"/>
                      <a:pt x="2" y="20"/>
                    </a:cubicBezTo>
                    <a:cubicBezTo>
                      <a:pt x="3" y="16"/>
                      <a:pt x="3" y="15"/>
                      <a:pt x="0" y="1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467">
                <a:extLst>
                  <a:ext uri="{FF2B5EF4-FFF2-40B4-BE49-F238E27FC236}">
                    <a16:creationId xmlns:a16="http://schemas.microsoft.com/office/drawing/2014/main" id="{4AA7A16F-BF3A-4703-B2A1-03814379E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509"/>
                <a:ext cx="33" cy="71"/>
              </a:xfrm>
              <a:custGeom>
                <a:avLst/>
                <a:gdLst>
                  <a:gd name="T0" fmla="*/ 0 w 14"/>
                  <a:gd name="T1" fmla="*/ 78 h 30"/>
                  <a:gd name="T2" fmla="*/ 184 w 14"/>
                  <a:gd name="T3" fmla="*/ 0 h 30"/>
                  <a:gd name="T4" fmla="*/ 78 w 14"/>
                  <a:gd name="T5" fmla="*/ 398 h 30"/>
                  <a:gd name="T6" fmla="*/ 66 w 14"/>
                  <a:gd name="T7" fmla="*/ 201 h 30"/>
                  <a:gd name="T8" fmla="*/ 50 w 14"/>
                  <a:gd name="T9" fmla="*/ 107 h 30"/>
                  <a:gd name="T10" fmla="*/ 12 w 14"/>
                  <a:gd name="T11" fmla="*/ 7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0">
                    <a:moveTo>
                      <a:pt x="0" y="6"/>
                    </a:moveTo>
                    <a:cubicBezTo>
                      <a:pt x="6" y="6"/>
                      <a:pt x="10" y="3"/>
                      <a:pt x="14" y="0"/>
                    </a:cubicBezTo>
                    <a:cubicBezTo>
                      <a:pt x="8" y="9"/>
                      <a:pt x="6" y="19"/>
                      <a:pt x="6" y="30"/>
                    </a:cubicBezTo>
                    <a:cubicBezTo>
                      <a:pt x="6" y="25"/>
                      <a:pt x="5" y="20"/>
                      <a:pt x="5" y="15"/>
                    </a:cubicBezTo>
                    <a:cubicBezTo>
                      <a:pt x="5" y="13"/>
                      <a:pt x="5" y="10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468">
                <a:extLst>
                  <a:ext uri="{FF2B5EF4-FFF2-40B4-BE49-F238E27FC236}">
                    <a16:creationId xmlns:a16="http://schemas.microsoft.com/office/drawing/2014/main" id="{0DA53ED1-F730-4650-96ED-33E5096FA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374"/>
                <a:ext cx="30" cy="88"/>
              </a:xfrm>
              <a:custGeom>
                <a:avLst/>
                <a:gdLst>
                  <a:gd name="T0" fmla="*/ 12 w 13"/>
                  <a:gd name="T1" fmla="*/ 40 h 37"/>
                  <a:gd name="T2" fmla="*/ 159 w 13"/>
                  <a:gd name="T3" fmla="*/ 0 h 37"/>
                  <a:gd name="T4" fmla="*/ 97 w 13"/>
                  <a:gd name="T5" fmla="*/ 186 h 37"/>
                  <a:gd name="T6" fmla="*/ 65 w 13"/>
                  <a:gd name="T7" fmla="*/ 323 h 37"/>
                  <a:gd name="T8" fmla="*/ 48 w 13"/>
                  <a:gd name="T9" fmla="*/ 497 h 37"/>
                  <a:gd name="T10" fmla="*/ 37 w 13"/>
                  <a:gd name="T11" fmla="*/ 214 h 37"/>
                  <a:gd name="T12" fmla="*/ 0 w 13"/>
                  <a:gd name="T13" fmla="*/ 4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7">
                    <a:moveTo>
                      <a:pt x="1" y="3"/>
                    </a:moveTo>
                    <a:cubicBezTo>
                      <a:pt x="5" y="5"/>
                      <a:pt x="10" y="2"/>
                      <a:pt x="13" y="0"/>
                    </a:cubicBezTo>
                    <a:cubicBezTo>
                      <a:pt x="11" y="4"/>
                      <a:pt x="9" y="9"/>
                      <a:pt x="8" y="14"/>
                    </a:cubicBezTo>
                    <a:cubicBezTo>
                      <a:pt x="6" y="17"/>
                      <a:pt x="5" y="21"/>
                      <a:pt x="5" y="24"/>
                    </a:cubicBezTo>
                    <a:cubicBezTo>
                      <a:pt x="4" y="28"/>
                      <a:pt x="5" y="33"/>
                      <a:pt x="4" y="37"/>
                    </a:cubicBezTo>
                    <a:cubicBezTo>
                      <a:pt x="3" y="31"/>
                      <a:pt x="3" y="22"/>
                      <a:pt x="3" y="16"/>
                    </a:cubicBezTo>
                    <a:cubicBezTo>
                      <a:pt x="3" y="11"/>
                      <a:pt x="5" y="6"/>
                      <a:pt x="0" y="3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469">
                <a:extLst>
                  <a:ext uri="{FF2B5EF4-FFF2-40B4-BE49-F238E27FC236}">
                    <a16:creationId xmlns:a16="http://schemas.microsoft.com/office/drawing/2014/main" id="{02944558-A528-4088-A74B-4C5A0D5C5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403"/>
                <a:ext cx="41" cy="77"/>
              </a:xfrm>
              <a:custGeom>
                <a:avLst/>
                <a:gdLst>
                  <a:gd name="T0" fmla="*/ 41 w 17"/>
                  <a:gd name="T1" fmla="*/ 65 h 33"/>
                  <a:gd name="T2" fmla="*/ 239 w 17"/>
                  <a:gd name="T3" fmla="*/ 0 h 33"/>
                  <a:gd name="T4" fmla="*/ 99 w 17"/>
                  <a:gd name="T5" fmla="*/ 420 h 33"/>
                  <a:gd name="T6" fmla="*/ 99 w 17"/>
                  <a:gd name="T7" fmla="*/ 278 h 33"/>
                  <a:gd name="T8" fmla="*/ 111 w 17"/>
                  <a:gd name="T9" fmla="*/ 142 h 33"/>
                  <a:gd name="T10" fmla="*/ 58 w 17"/>
                  <a:gd name="T11" fmla="*/ 86 h 33"/>
                  <a:gd name="T12" fmla="*/ 0 w 17"/>
                  <a:gd name="T13" fmla="*/ 2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3">
                    <a:moveTo>
                      <a:pt x="3" y="5"/>
                    </a:moveTo>
                    <a:cubicBezTo>
                      <a:pt x="8" y="5"/>
                      <a:pt x="13" y="3"/>
                      <a:pt x="17" y="0"/>
                    </a:cubicBezTo>
                    <a:cubicBezTo>
                      <a:pt x="11" y="11"/>
                      <a:pt x="8" y="21"/>
                      <a:pt x="7" y="33"/>
                    </a:cubicBezTo>
                    <a:cubicBezTo>
                      <a:pt x="8" y="29"/>
                      <a:pt x="7" y="25"/>
                      <a:pt x="7" y="22"/>
                    </a:cubicBezTo>
                    <a:cubicBezTo>
                      <a:pt x="7" y="19"/>
                      <a:pt x="8" y="14"/>
                      <a:pt x="8" y="11"/>
                    </a:cubicBezTo>
                    <a:cubicBezTo>
                      <a:pt x="7" y="9"/>
                      <a:pt x="6" y="9"/>
                      <a:pt x="4" y="7"/>
                    </a:cubicBezTo>
                    <a:cubicBezTo>
                      <a:pt x="3" y="6"/>
                      <a:pt x="2" y="3"/>
                      <a:pt x="0" y="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470">
                <a:extLst>
                  <a:ext uri="{FF2B5EF4-FFF2-40B4-BE49-F238E27FC236}">
                    <a16:creationId xmlns:a16="http://schemas.microsoft.com/office/drawing/2014/main" id="{A90F1239-7ADA-41F1-B177-727928C66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436"/>
                <a:ext cx="52" cy="82"/>
              </a:xfrm>
              <a:custGeom>
                <a:avLst/>
                <a:gdLst>
                  <a:gd name="T0" fmla="*/ 50 w 22"/>
                  <a:gd name="T1" fmla="*/ 28 h 35"/>
                  <a:gd name="T2" fmla="*/ 291 w 22"/>
                  <a:gd name="T3" fmla="*/ 0 h 35"/>
                  <a:gd name="T4" fmla="*/ 156 w 22"/>
                  <a:gd name="T5" fmla="*/ 192 h 35"/>
                  <a:gd name="T6" fmla="*/ 118 w 22"/>
                  <a:gd name="T7" fmla="*/ 335 h 35"/>
                  <a:gd name="T8" fmla="*/ 95 w 22"/>
                  <a:gd name="T9" fmla="*/ 450 h 35"/>
                  <a:gd name="T10" fmla="*/ 106 w 22"/>
                  <a:gd name="T11" fmla="*/ 307 h 35"/>
                  <a:gd name="T12" fmla="*/ 118 w 22"/>
                  <a:gd name="T13" fmla="*/ 143 h 35"/>
                  <a:gd name="T14" fmla="*/ 66 w 22"/>
                  <a:gd name="T15" fmla="*/ 87 h 35"/>
                  <a:gd name="T16" fmla="*/ 0 w 22"/>
                  <a:gd name="T17" fmla="*/ 1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5">
                    <a:moveTo>
                      <a:pt x="4" y="2"/>
                    </a:moveTo>
                    <a:cubicBezTo>
                      <a:pt x="11" y="4"/>
                      <a:pt x="16" y="2"/>
                      <a:pt x="22" y="0"/>
                    </a:cubicBezTo>
                    <a:cubicBezTo>
                      <a:pt x="21" y="5"/>
                      <a:pt x="15" y="9"/>
                      <a:pt x="12" y="15"/>
                    </a:cubicBezTo>
                    <a:cubicBezTo>
                      <a:pt x="10" y="18"/>
                      <a:pt x="10" y="22"/>
                      <a:pt x="9" y="26"/>
                    </a:cubicBezTo>
                    <a:cubicBezTo>
                      <a:pt x="8" y="29"/>
                      <a:pt x="7" y="32"/>
                      <a:pt x="7" y="35"/>
                    </a:cubicBezTo>
                    <a:cubicBezTo>
                      <a:pt x="7" y="31"/>
                      <a:pt x="7" y="28"/>
                      <a:pt x="8" y="24"/>
                    </a:cubicBezTo>
                    <a:cubicBezTo>
                      <a:pt x="8" y="20"/>
                      <a:pt x="10" y="14"/>
                      <a:pt x="9" y="11"/>
                    </a:cubicBezTo>
                    <a:cubicBezTo>
                      <a:pt x="9" y="7"/>
                      <a:pt x="7" y="9"/>
                      <a:pt x="5" y="7"/>
                    </a:cubicBezTo>
                    <a:cubicBezTo>
                      <a:pt x="3" y="6"/>
                      <a:pt x="2" y="3"/>
                      <a:pt x="0" y="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471">
                <a:extLst>
                  <a:ext uri="{FF2B5EF4-FFF2-40B4-BE49-F238E27FC236}">
                    <a16:creationId xmlns:a16="http://schemas.microsoft.com/office/drawing/2014/main" id="{20FE632C-E755-4921-8A40-F018D6400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275"/>
                <a:ext cx="29" cy="21"/>
              </a:xfrm>
              <a:custGeom>
                <a:avLst/>
                <a:gdLst>
                  <a:gd name="T0" fmla="*/ 0 w 12"/>
                  <a:gd name="T1" fmla="*/ 37 h 9"/>
                  <a:gd name="T2" fmla="*/ 169 w 12"/>
                  <a:gd name="T3" fmla="*/ 0 h 9"/>
                  <a:gd name="T4" fmla="*/ 169 w 12"/>
                  <a:gd name="T5" fmla="*/ 114 h 9"/>
                  <a:gd name="T6" fmla="*/ 58 w 12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3"/>
                    </a:moveTo>
                    <a:cubicBezTo>
                      <a:pt x="4" y="2"/>
                      <a:pt x="8" y="1"/>
                      <a:pt x="12" y="0"/>
                    </a:cubicBezTo>
                    <a:cubicBezTo>
                      <a:pt x="12" y="3"/>
                      <a:pt x="12" y="6"/>
                      <a:pt x="12" y="9"/>
                    </a:cubicBezTo>
                    <a:cubicBezTo>
                      <a:pt x="10" y="6"/>
                      <a:pt x="8" y="3"/>
                      <a:pt x="4" y="4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472">
                <a:extLst>
                  <a:ext uri="{FF2B5EF4-FFF2-40B4-BE49-F238E27FC236}">
                    <a16:creationId xmlns:a16="http://schemas.microsoft.com/office/drawing/2014/main" id="{CA241BEE-CFD9-48D9-9BBA-490E23428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126"/>
                <a:ext cx="15" cy="33"/>
              </a:xfrm>
              <a:custGeom>
                <a:avLst/>
                <a:gdLst>
                  <a:gd name="T0" fmla="*/ 50 w 6"/>
                  <a:gd name="T1" fmla="*/ 0 h 14"/>
                  <a:gd name="T2" fmla="*/ 95 w 6"/>
                  <a:gd name="T3" fmla="*/ 94 h 14"/>
                  <a:gd name="T4" fmla="*/ 0 w 6"/>
                  <a:gd name="T5" fmla="*/ 184 h 14"/>
                  <a:gd name="T6" fmla="*/ 0 w 6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3" y="0"/>
                    </a:moveTo>
                    <a:cubicBezTo>
                      <a:pt x="3" y="2"/>
                      <a:pt x="6" y="3"/>
                      <a:pt x="6" y="7"/>
                    </a:cubicBezTo>
                    <a:cubicBezTo>
                      <a:pt x="6" y="10"/>
                      <a:pt x="3" y="14"/>
                      <a:pt x="0" y="14"/>
                    </a:cubicBezTo>
                    <a:cubicBezTo>
                      <a:pt x="1" y="10"/>
                      <a:pt x="3" y="5"/>
                      <a:pt x="0" y="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473">
                <a:extLst>
                  <a:ext uri="{FF2B5EF4-FFF2-40B4-BE49-F238E27FC236}">
                    <a16:creationId xmlns:a16="http://schemas.microsoft.com/office/drawing/2014/main" id="{BCFEA8EB-3B0D-4422-BD77-6818D5641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138"/>
                <a:ext cx="40" cy="21"/>
              </a:xfrm>
              <a:custGeom>
                <a:avLst/>
                <a:gdLst>
                  <a:gd name="T0" fmla="*/ 0 w 17"/>
                  <a:gd name="T1" fmla="*/ 114 h 9"/>
                  <a:gd name="T2" fmla="*/ 221 w 17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3" y="4"/>
                      <a:pt x="11" y="0"/>
                      <a:pt x="17" y="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474">
                <a:extLst>
                  <a:ext uri="{FF2B5EF4-FFF2-40B4-BE49-F238E27FC236}">
                    <a16:creationId xmlns:a16="http://schemas.microsoft.com/office/drawing/2014/main" id="{1DB3F9C3-2EEF-4CCB-AD44-87BCA24D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46"/>
                <a:ext cx="38" cy="66"/>
              </a:xfrm>
              <a:custGeom>
                <a:avLst/>
                <a:gdLst>
                  <a:gd name="T0" fmla="*/ 0 w 16"/>
                  <a:gd name="T1" fmla="*/ 94 h 28"/>
                  <a:gd name="T2" fmla="*/ 214 w 16"/>
                  <a:gd name="T3" fmla="*/ 0 h 28"/>
                  <a:gd name="T4" fmla="*/ 135 w 16"/>
                  <a:gd name="T5" fmla="*/ 134 h 28"/>
                  <a:gd name="T6" fmla="*/ 78 w 16"/>
                  <a:gd name="T7" fmla="*/ 368 h 28"/>
                  <a:gd name="T8" fmla="*/ 12 w 16"/>
                  <a:gd name="T9" fmla="*/ 10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0" y="7"/>
                    </a:moveTo>
                    <a:cubicBezTo>
                      <a:pt x="6" y="6"/>
                      <a:pt x="11" y="3"/>
                      <a:pt x="16" y="0"/>
                    </a:cubicBezTo>
                    <a:cubicBezTo>
                      <a:pt x="15" y="4"/>
                      <a:pt x="12" y="7"/>
                      <a:pt x="10" y="10"/>
                    </a:cubicBezTo>
                    <a:cubicBezTo>
                      <a:pt x="8" y="16"/>
                      <a:pt x="7" y="22"/>
                      <a:pt x="6" y="28"/>
                    </a:cubicBezTo>
                    <a:cubicBezTo>
                      <a:pt x="8" y="21"/>
                      <a:pt x="6" y="12"/>
                      <a:pt x="1" y="8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475">
                <a:extLst>
                  <a:ext uri="{FF2B5EF4-FFF2-40B4-BE49-F238E27FC236}">
                    <a16:creationId xmlns:a16="http://schemas.microsoft.com/office/drawing/2014/main" id="{2D90FA9B-0D78-48EB-8EB8-5491BE15B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372"/>
                <a:ext cx="38" cy="75"/>
              </a:xfrm>
              <a:custGeom>
                <a:avLst/>
                <a:gdLst>
                  <a:gd name="T0" fmla="*/ 0 w 16"/>
                  <a:gd name="T1" fmla="*/ 127 h 32"/>
                  <a:gd name="T2" fmla="*/ 214 w 16"/>
                  <a:gd name="T3" fmla="*/ 0 h 32"/>
                  <a:gd name="T4" fmla="*/ 107 w 16"/>
                  <a:gd name="T5" fmla="*/ 164 h 32"/>
                  <a:gd name="T6" fmla="*/ 57 w 16"/>
                  <a:gd name="T7" fmla="*/ 413 h 32"/>
                  <a:gd name="T8" fmla="*/ 57 w 16"/>
                  <a:gd name="T9" fmla="*/ 230 h 32"/>
                  <a:gd name="T10" fmla="*/ 0 w 16"/>
                  <a:gd name="T11" fmla="*/ 14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2">
                    <a:moveTo>
                      <a:pt x="0" y="10"/>
                    </a:moveTo>
                    <a:cubicBezTo>
                      <a:pt x="8" y="10"/>
                      <a:pt x="11" y="4"/>
                      <a:pt x="16" y="0"/>
                    </a:cubicBezTo>
                    <a:cubicBezTo>
                      <a:pt x="14" y="4"/>
                      <a:pt x="10" y="8"/>
                      <a:pt x="8" y="13"/>
                    </a:cubicBezTo>
                    <a:cubicBezTo>
                      <a:pt x="6" y="19"/>
                      <a:pt x="5" y="25"/>
                      <a:pt x="4" y="32"/>
                    </a:cubicBezTo>
                    <a:cubicBezTo>
                      <a:pt x="2" y="29"/>
                      <a:pt x="4" y="22"/>
                      <a:pt x="4" y="18"/>
                    </a:cubicBezTo>
                    <a:cubicBezTo>
                      <a:pt x="3" y="16"/>
                      <a:pt x="0" y="13"/>
                      <a:pt x="0" y="1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476">
                <a:extLst>
                  <a:ext uri="{FF2B5EF4-FFF2-40B4-BE49-F238E27FC236}">
                    <a16:creationId xmlns:a16="http://schemas.microsoft.com/office/drawing/2014/main" id="{F4E9443D-A482-4F9C-A7FF-34641DAD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476"/>
                <a:ext cx="47" cy="73"/>
              </a:xfrm>
              <a:custGeom>
                <a:avLst/>
                <a:gdLst>
                  <a:gd name="T0" fmla="*/ 0 w 20"/>
                  <a:gd name="T1" fmla="*/ 134 h 31"/>
                  <a:gd name="T2" fmla="*/ 115 w 20"/>
                  <a:gd name="T3" fmla="*/ 106 h 31"/>
                  <a:gd name="T4" fmla="*/ 259 w 20"/>
                  <a:gd name="T5" fmla="*/ 0 h 31"/>
                  <a:gd name="T6" fmla="*/ 132 w 20"/>
                  <a:gd name="T7" fmla="*/ 155 h 31"/>
                  <a:gd name="T8" fmla="*/ 49 w 20"/>
                  <a:gd name="T9" fmla="*/ 405 h 31"/>
                  <a:gd name="T10" fmla="*/ 12 w 20"/>
                  <a:gd name="T11" fmla="*/ 15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1">
                    <a:moveTo>
                      <a:pt x="0" y="10"/>
                    </a:moveTo>
                    <a:cubicBezTo>
                      <a:pt x="3" y="9"/>
                      <a:pt x="6" y="9"/>
                      <a:pt x="9" y="8"/>
                    </a:cubicBezTo>
                    <a:cubicBezTo>
                      <a:pt x="14" y="6"/>
                      <a:pt x="17" y="3"/>
                      <a:pt x="20" y="0"/>
                    </a:cubicBezTo>
                    <a:cubicBezTo>
                      <a:pt x="17" y="4"/>
                      <a:pt x="13" y="8"/>
                      <a:pt x="10" y="12"/>
                    </a:cubicBezTo>
                    <a:cubicBezTo>
                      <a:pt x="6" y="17"/>
                      <a:pt x="5" y="24"/>
                      <a:pt x="4" y="31"/>
                    </a:cubicBezTo>
                    <a:cubicBezTo>
                      <a:pt x="6" y="23"/>
                      <a:pt x="3" y="19"/>
                      <a:pt x="1" y="1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477">
                <a:extLst>
                  <a:ext uri="{FF2B5EF4-FFF2-40B4-BE49-F238E27FC236}">
                    <a16:creationId xmlns:a16="http://schemas.microsoft.com/office/drawing/2014/main" id="{1E6041DF-014A-440B-900D-0041F774A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762"/>
                <a:ext cx="17" cy="19"/>
              </a:xfrm>
              <a:custGeom>
                <a:avLst/>
                <a:gdLst>
                  <a:gd name="T0" fmla="*/ 70 w 7"/>
                  <a:gd name="T1" fmla="*/ 0 h 8"/>
                  <a:gd name="T2" fmla="*/ 0 w 7"/>
                  <a:gd name="T3" fmla="*/ 95 h 8"/>
                  <a:gd name="T4" fmla="*/ 100 w 7"/>
                  <a:gd name="T5" fmla="*/ 7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2" y="8"/>
                      <a:pt x="5" y="8"/>
                      <a:pt x="7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478">
                <a:extLst>
                  <a:ext uri="{FF2B5EF4-FFF2-40B4-BE49-F238E27FC236}">
                    <a16:creationId xmlns:a16="http://schemas.microsoft.com/office/drawing/2014/main" id="{2D338A47-A078-4FE3-B6DF-7AC9BDAEE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143"/>
                <a:ext cx="19" cy="37"/>
              </a:xfrm>
              <a:custGeom>
                <a:avLst/>
                <a:gdLst>
                  <a:gd name="T0" fmla="*/ 12 w 8"/>
                  <a:gd name="T1" fmla="*/ 0 h 16"/>
                  <a:gd name="T2" fmla="*/ 78 w 8"/>
                  <a:gd name="T3" fmla="*/ 199 h 16"/>
                  <a:gd name="T4" fmla="*/ 40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0" y="5"/>
                      <a:pt x="4" y="11"/>
                      <a:pt x="6" y="16"/>
                    </a:cubicBezTo>
                    <a:cubicBezTo>
                      <a:pt x="8" y="10"/>
                      <a:pt x="4" y="6"/>
                      <a:pt x="3" y="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479">
                <a:extLst>
                  <a:ext uri="{FF2B5EF4-FFF2-40B4-BE49-F238E27FC236}">
                    <a16:creationId xmlns:a16="http://schemas.microsoft.com/office/drawing/2014/main" id="{7C98AAB5-0944-4752-99F4-35181832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2133"/>
                <a:ext cx="15" cy="21"/>
              </a:xfrm>
              <a:custGeom>
                <a:avLst/>
                <a:gdLst>
                  <a:gd name="T0" fmla="*/ 0 w 6"/>
                  <a:gd name="T1" fmla="*/ 65 h 9"/>
                  <a:gd name="T2" fmla="*/ 50 w 6"/>
                  <a:gd name="T3" fmla="*/ 114 h 9"/>
                  <a:gd name="T4" fmla="*/ 95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cubicBezTo>
                      <a:pt x="0" y="7"/>
                      <a:pt x="1" y="9"/>
                      <a:pt x="3" y="9"/>
                    </a:cubicBezTo>
                    <a:cubicBezTo>
                      <a:pt x="4" y="6"/>
                      <a:pt x="5" y="2"/>
                      <a:pt x="6" y="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480">
                <a:extLst>
                  <a:ext uri="{FF2B5EF4-FFF2-40B4-BE49-F238E27FC236}">
                    <a16:creationId xmlns:a16="http://schemas.microsoft.com/office/drawing/2014/main" id="{778DE7BB-2E30-4CEA-860E-31163A725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2360"/>
                <a:ext cx="50" cy="104"/>
              </a:xfrm>
              <a:custGeom>
                <a:avLst/>
                <a:gdLst>
                  <a:gd name="T0" fmla="*/ 283 w 21"/>
                  <a:gd name="T1" fmla="*/ 0 h 44"/>
                  <a:gd name="T2" fmla="*/ 164 w 21"/>
                  <a:gd name="T3" fmla="*/ 184 h 44"/>
                  <a:gd name="T4" fmla="*/ 0 w 21"/>
                  <a:gd name="T5" fmla="*/ 251 h 44"/>
                  <a:gd name="T6" fmla="*/ 57 w 21"/>
                  <a:gd name="T7" fmla="*/ 435 h 44"/>
                  <a:gd name="T8" fmla="*/ 107 w 21"/>
                  <a:gd name="T9" fmla="*/ 581 h 44"/>
                  <a:gd name="T10" fmla="*/ 148 w 21"/>
                  <a:gd name="T11" fmla="*/ 340 h 44"/>
                  <a:gd name="T12" fmla="*/ 214 w 21"/>
                  <a:gd name="T13" fmla="*/ 213 h 44"/>
                  <a:gd name="T14" fmla="*/ 271 w 21"/>
                  <a:gd name="T15" fmla="*/ 5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44">
                    <a:moveTo>
                      <a:pt x="21" y="0"/>
                    </a:moveTo>
                    <a:cubicBezTo>
                      <a:pt x="21" y="5"/>
                      <a:pt x="16" y="10"/>
                      <a:pt x="12" y="14"/>
                    </a:cubicBezTo>
                    <a:cubicBezTo>
                      <a:pt x="9" y="17"/>
                      <a:pt x="3" y="16"/>
                      <a:pt x="0" y="19"/>
                    </a:cubicBezTo>
                    <a:cubicBezTo>
                      <a:pt x="1" y="24"/>
                      <a:pt x="3" y="29"/>
                      <a:pt x="4" y="33"/>
                    </a:cubicBezTo>
                    <a:cubicBezTo>
                      <a:pt x="5" y="36"/>
                      <a:pt x="6" y="41"/>
                      <a:pt x="8" y="44"/>
                    </a:cubicBezTo>
                    <a:cubicBezTo>
                      <a:pt x="7" y="37"/>
                      <a:pt x="8" y="32"/>
                      <a:pt x="11" y="26"/>
                    </a:cubicBezTo>
                    <a:cubicBezTo>
                      <a:pt x="13" y="23"/>
                      <a:pt x="14" y="20"/>
                      <a:pt x="16" y="16"/>
                    </a:cubicBezTo>
                    <a:cubicBezTo>
                      <a:pt x="18" y="12"/>
                      <a:pt x="19" y="9"/>
                      <a:pt x="20" y="4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481">
                <a:extLst>
                  <a:ext uri="{FF2B5EF4-FFF2-40B4-BE49-F238E27FC236}">
                    <a16:creationId xmlns:a16="http://schemas.microsoft.com/office/drawing/2014/main" id="{4A1ED9F3-BCE6-4FDE-A4F7-582562BAE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351"/>
                <a:ext cx="41" cy="66"/>
              </a:xfrm>
              <a:custGeom>
                <a:avLst/>
                <a:gdLst>
                  <a:gd name="T0" fmla="*/ 0 w 17"/>
                  <a:gd name="T1" fmla="*/ 78 h 28"/>
                  <a:gd name="T2" fmla="*/ 239 w 17"/>
                  <a:gd name="T3" fmla="*/ 0 h 28"/>
                  <a:gd name="T4" fmla="*/ 140 w 17"/>
                  <a:gd name="T5" fmla="*/ 134 h 28"/>
                  <a:gd name="T6" fmla="*/ 82 w 17"/>
                  <a:gd name="T7" fmla="*/ 368 h 28"/>
                  <a:gd name="T8" fmla="*/ 12 w 17"/>
                  <a:gd name="T9" fmla="*/ 7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8">
                    <a:moveTo>
                      <a:pt x="0" y="6"/>
                    </a:moveTo>
                    <a:cubicBezTo>
                      <a:pt x="7" y="6"/>
                      <a:pt x="12" y="4"/>
                      <a:pt x="17" y="0"/>
                    </a:cubicBezTo>
                    <a:cubicBezTo>
                      <a:pt x="15" y="4"/>
                      <a:pt x="12" y="6"/>
                      <a:pt x="10" y="10"/>
                    </a:cubicBezTo>
                    <a:cubicBezTo>
                      <a:pt x="8" y="16"/>
                      <a:pt x="6" y="22"/>
                      <a:pt x="6" y="28"/>
                    </a:cubicBezTo>
                    <a:cubicBezTo>
                      <a:pt x="7" y="24"/>
                      <a:pt x="7" y="8"/>
                      <a:pt x="1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482">
                <a:extLst>
                  <a:ext uri="{FF2B5EF4-FFF2-40B4-BE49-F238E27FC236}">
                    <a16:creationId xmlns:a16="http://schemas.microsoft.com/office/drawing/2014/main" id="{CA736BFD-5E3B-4F4E-9FCC-78D1287C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308"/>
                <a:ext cx="42" cy="59"/>
              </a:xfrm>
              <a:custGeom>
                <a:avLst/>
                <a:gdLst>
                  <a:gd name="T0" fmla="*/ 229 w 18"/>
                  <a:gd name="T1" fmla="*/ 12 h 25"/>
                  <a:gd name="T2" fmla="*/ 126 w 18"/>
                  <a:gd name="T3" fmla="*/ 328 h 25"/>
                  <a:gd name="T4" fmla="*/ 126 w 18"/>
                  <a:gd name="T5" fmla="*/ 144 h 25"/>
                  <a:gd name="T6" fmla="*/ 142 w 18"/>
                  <a:gd name="T7" fmla="*/ 78 h 25"/>
                  <a:gd name="T8" fmla="*/ 217 w 18"/>
                  <a:gd name="T9" fmla="*/ 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8" y="1"/>
                    </a:moveTo>
                    <a:cubicBezTo>
                      <a:pt x="6" y="0"/>
                      <a:pt x="0" y="24"/>
                      <a:pt x="10" y="25"/>
                    </a:cubicBezTo>
                    <a:cubicBezTo>
                      <a:pt x="6" y="19"/>
                      <a:pt x="9" y="16"/>
                      <a:pt x="10" y="11"/>
                    </a:cubicBezTo>
                    <a:cubicBezTo>
                      <a:pt x="11" y="10"/>
                      <a:pt x="10" y="8"/>
                      <a:pt x="11" y="6"/>
                    </a:cubicBezTo>
                    <a:cubicBezTo>
                      <a:pt x="12" y="4"/>
                      <a:pt x="15" y="4"/>
                      <a:pt x="17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483">
                <a:extLst>
                  <a:ext uri="{FF2B5EF4-FFF2-40B4-BE49-F238E27FC236}">
                    <a16:creationId xmlns:a16="http://schemas.microsoft.com/office/drawing/2014/main" id="{E4425939-343D-473F-8184-E9349E6E8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06"/>
                <a:ext cx="40" cy="61"/>
              </a:xfrm>
              <a:custGeom>
                <a:avLst/>
                <a:gdLst>
                  <a:gd name="T0" fmla="*/ 221 w 17"/>
                  <a:gd name="T1" fmla="*/ 49 h 26"/>
                  <a:gd name="T2" fmla="*/ 115 w 17"/>
                  <a:gd name="T3" fmla="*/ 336 h 26"/>
                  <a:gd name="T4" fmla="*/ 115 w 17"/>
                  <a:gd name="T5" fmla="*/ 143 h 26"/>
                  <a:gd name="T6" fmla="*/ 221 w 17"/>
                  <a:gd name="T7" fmla="*/ 6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6">
                    <a:moveTo>
                      <a:pt x="17" y="4"/>
                    </a:moveTo>
                    <a:cubicBezTo>
                      <a:pt x="4" y="0"/>
                      <a:pt x="0" y="24"/>
                      <a:pt x="9" y="26"/>
                    </a:cubicBezTo>
                    <a:cubicBezTo>
                      <a:pt x="7" y="20"/>
                      <a:pt x="6" y="17"/>
                      <a:pt x="9" y="11"/>
                    </a:cubicBezTo>
                    <a:cubicBezTo>
                      <a:pt x="11" y="8"/>
                      <a:pt x="12" y="5"/>
                      <a:pt x="17" y="5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484">
                <a:extLst>
                  <a:ext uri="{FF2B5EF4-FFF2-40B4-BE49-F238E27FC236}">
                    <a16:creationId xmlns:a16="http://schemas.microsoft.com/office/drawing/2014/main" id="{6DC59CB7-F96B-4A7C-A095-3A9F6EDF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414"/>
                <a:ext cx="38" cy="64"/>
              </a:xfrm>
              <a:custGeom>
                <a:avLst/>
                <a:gdLst>
                  <a:gd name="T0" fmla="*/ 214 w 16"/>
                  <a:gd name="T1" fmla="*/ 40 h 27"/>
                  <a:gd name="T2" fmla="*/ 40 w 16"/>
                  <a:gd name="T3" fmla="*/ 147 h 27"/>
                  <a:gd name="T4" fmla="*/ 107 w 16"/>
                  <a:gd name="T5" fmla="*/ 360 h 27"/>
                  <a:gd name="T6" fmla="*/ 78 w 16"/>
                  <a:gd name="T7" fmla="*/ 147 h 27"/>
                  <a:gd name="T8" fmla="*/ 176 w 16"/>
                  <a:gd name="T9" fmla="*/ 4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6" y="3"/>
                    </a:moveTo>
                    <a:cubicBezTo>
                      <a:pt x="9" y="0"/>
                      <a:pt x="5" y="4"/>
                      <a:pt x="3" y="11"/>
                    </a:cubicBezTo>
                    <a:cubicBezTo>
                      <a:pt x="1" y="18"/>
                      <a:pt x="0" y="23"/>
                      <a:pt x="8" y="27"/>
                    </a:cubicBezTo>
                    <a:cubicBezTo>
                      <a:pt x="2" y="24"/>
                      <a:pt x="4" y="15"/>
                      <a:pt x="6" y="11"/>
                    </a:cubicBezTo>
                    <a:cubicBezTo>
                      <a:pt x="8" y="6"/>
                      <a:pt x="9" y="5"/>
                      <a:pt x="13" y="3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485">
                <a:extLst>
                  <a:ext uri="{FF2B5EF4-FFF2-40B4-BE49-F238E27FC236}">
                    <a16:creationId xmlns:a16="http://schemas.microsoft.com/office/drawing/2014/main" id="{344DE57B-0873-4D1C-99CF-420209FC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2277"/>
                <a:ext cx="38" cy="62"/>
              </a:xfrm>
              <a:custGeom>
                <a:avLst/>
                <a:gdLst>
                  <a:gd name="T0" fmla="*/ 214 w 16"/>
                  <a:gd name="T1" fmla="*/ 12 h 26"/>
                  <a:gd name="T2" fmla="*/ 40 w 16"/>
                  <a:gd name="T3" fmla="*/ 176 h 26"/>
                  <a:gd name="T4" fmla="*/ 107 w 16"/>
                  <a:gd name="T5" fmla="*/ 353 h 26"/>
                  <a:gd name="T6" fmla="*/ 95 w 16"/>
                  <a:gd name="T7" fmla="*/ 148 h 26"/>
                  <a:gd name="T8" fmla="*/ 185 w 16"/>
                  <a:gd name="T9" fmla="*/ 4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"/>
                    </a:moveTo>
                    <a:cubicBezTo>
                      <a:pt x="10" y="0"/>
                      <a:pt x="6" y="8"/>
                      <a:pt x="3" y="13"/>
                    </a:cubicBezTo>
                    <a:cubicBezTo>
                      <a:pt x="0" y="19"/>
                      <a:pt x="4" y="22"/>
                      <a:pt x="8" y="26"/>
                    </a:cubicBezTo>
                    <a:cubicBezTo>
                      <a:pt x="3" y="21"/>
                      <a:pt x="4" y="16"/>
                      <a:pt x="7" y="11"/>
                    </a:cubicBezTo>
                    <a:cubicBezTo>
                      <a:pt x="8" y="9"/>
                      <a:pt x="12" y="3"/>
                      <a:pt x="14" y="3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486">
                <a:extLst>
                  <a:ext uri="{FF2B5EF4-FFF2-40B4-BE49-F238E27FC236}">
                    <a16:creationId xmlns:a16="http://schemas.microsoft.com/office/drawing/2014/main" id="{AAF38C75-6305-4DFF-ACD9-195EB4D5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273"/>
                <a:ext cx="42" cy="70"/>
              </a:xfrm>
              <a:custGeom>
                <a:avLst/>
                <a:gdLst>
                  <a:gd name="T0" fmla="*/ 229 w 18"/>
                  <a:gd name="T1" fmla="*/ 65 h 30"/>
                  <a:gd name="T2" fmla="*/ 49 w 18"/>
                  <a:gd name="T3" fmla="*/ 163 h 30"/>
                  <a:gd name="T4" fmla="*/ 103 w 18"/>
                  <a:gd name="T5" fmla="*/ 380 h 30"/>
                  <a:gd name="T6" fmla="*/ 65 w 18"/>
                  <a:gd name="T7" fmla="*/ 294 h 30"/>
                  <a:gd name="T8" fmla="*/ 103 w 18"/>
                  <a:gd name="T9" fmla="*/ 201 h 30"/>
                  <a:gd name="T10" fmla="*/ 114 w 18"/>
                  <a:gd name="T11" fmla="*/ 114 h 30"/>
                  <a:gd name="T12" fmla="*/ 191 w 18"/>
                  <a:gd name="T13" fmla="*/ 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0">
                    <a:moveTo>
                      <a:pt x="18" y="5"/>
                    </a:moveTo>
                    <a:cubicBezTo>
                      <a:pt x="13" y="0"/>
                      <a:pt x="7" y="10"/>
                      <a:pt x="4" y="13"/>
                    </a:cubicBezTo>
                    <a:cubicBezTo>
                      <a:pt x="0" y="20"/>
                      <a:pt x="2" y="25"/>
                      <a:pt x="8" y="30"/>
                    </a:cubicBezTo>
                    <a:cubicBezTo>
                      <a:pt x="7" y="28"/>
                      <a:pt x="6" y="26"/>
                      <a:pt x="5" y="23"/>
                    </a:cubicBezTo>
                    <a:cubicBezTo>
                      <a:pt x="5" y="19"/>
                      <a:pt x="7" y="19"/>
                      <a:pt x="8" y="16"/>
                    </a:cubicBezTo>
                    <a:cubicBezTo>
                      <a:pt x="9" y="13"/>
                      <a:pt x="7" y="12"/>
                      <a:pt x="9" y="9"/>
                    </a:cubicBezTo>
                    <a:cubicBezTo>
                      <a:pt x="11" y="7"/>
                      <a:pt x="13" y="6"/>
                      <a:pt x="15" y="4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487">
                <a:extLst>
                  <a:ext uri="{FF2B5EF4-FFF2-40B4-BE49-F238E27FC236}">
                    <a16:creationId xmlns:a16="http://schemas.microsoft.com/office/drawing/2014/main" id="{E8296DB5-98D6-4D25-820D-DD7483BD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2393"/>
                <a:ext cx="38" cy="83"/>
              </a:xfrm>
              <a:custGeom>
                <a:avLst/>
                <a:gdLst>
                  <a:gd name="T0" fmla="*/ 214 w 16"/>
                  <a:gd name="T1" fmla="*/ 40 h 35"/>
                  <a:gd name="T2" fmla="*/ 12 w 16"/>
                  <a:gd name="T3" fmla="*/ 242 h 35"/>
                  <a:gd name="T4" fmla="*/ 29 w 16"/>
                  <a:gd name="T5" fmla="*/ 398 h 35"/>
                  <a:gd name="T6" fmla="*/ 164 w 16"/>
                  <a:gd name="T7" fmla="*/ 467 h 35"/>
                  <a:gd name="T8" fmla="*/ 57 w 16"/>
                  <a:gd name="T9" fmla="*/ 389 h 35"/>
                  <a:gd name="T10" fmla="*/ 69 w 16"/>
                  <a:gd name="T11" fmla="*/ 263 h 35"/>
                  <a:gd name="T12" fmla="*/ 147 w 16"/>
                  <a:gd name="T13" fmla="*/ 6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5">
                    <a:moveTo>
                      <a:pt x="16" y="3"/>
                    </a:moveTo>
                    <a:cubicBezTo>
                      <a:pt x="8" y="0"/>
                      <a:pt x="1" y="12"/>
                      <a:pt x="1" y="18"/>
                    </a:cubicBezTo>
                    <a:cubicBezTo>
                      <a:pt x="0" y="22"/>
                      <a:pt x="0" y="26"/>
                      <a:pt x="2" y="30"/>
                    </a:cubicBezTo>
                    <a:cubicBezTo>
                      <a:pt x="4" y="35"/>
                      <a:pt x="7" y="35"/>
                      <a:pt x="12" y="35"/>
                    </a:cubicBezTo>
                    <a:cubicBezTo>
                      <a:pt x="10" y="33"/>
                      <a:pt x="5" y="32"/>
                      <a:pt x="4" y="29"/>
                    </a:cubicBezTo>
                    <a:cubicBezTo>
                      <a:pt x="4" y="26"/>
                      <a:pt x="5" y="22"/>
                      <a:pt x="5" y="20"/>
                    </a:cubicBezTo>
                    <a:cubicBezTo>
                      <a:pt x="5" y="15"/>
                      <a:pt x="6" y="7"/>
                      <a:pt x="11" y="5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488">
                <a:extLst>
                  <a:ext uri="{FF2B5EF4-FFF2-40B4-BE49-F238E27FC236}">
                    <a16:creationId xmlns:a16="http://schemas.microsoft.com/office/drawing/2014/main" id="{1E35895A-4FF4-4264-B283-3A80CE6E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308"/>
                <a:ext cx="35" cy="66"/>
              </a:xfrm>
              <a:custGeom>
                <a:avLst/>
                <a:gdLst>
                  <a:gd name="T0" fmla="*/ 191 w 15"/>
                  <a:gd name="T1" fmla="*/ 0 h 28"/>
                  <a:gd name="T2" fmla="*/ 77 w 15"/>
                  <a:gd name="T3" fmla="*/ 50 h 28"/>
                  <a:gd name="T4" fmla="*/ 12 w 15"/>
                  <a:gd name="T5" fmla="*/ 156 h 28"/>
                  <a:gd name="T6" fmla="*/ 126 w 15"/>
                  <a:gd name="T7" fmla="*/ 368 h 28"/>
                  <a:gd name="T8" fmla="*/ 49 w 15"/>
                  <a:gd name="T9" fmla="*/ 156 h 28"/>
                  <a:gd name="T10" fmla="*/ 152 w 15"/>
                  <a:gd name="T11" fmla="*/ 2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8">
                    <a:moveTo>
                      <a:pt x="15" y="0"/>
                    </a:moveTo>
                    <a:cubicBezTo>
                      <a:pt x="12" y="2"/>
                      <a:pt x="9" y="2"/>
                      <a:pt x="6" y="4"/>
                    </a:cubicBezTo>
                    <a:cubicBezTo>
                      <a:pt x="3" y="6"/>
                      <a:pt x="2" y="8"/>
                      <a:pt x="1" y="12"/>
                    </a:cubicBezTo>
                    <a:cubicBezTo>
                      <a:pt x="0" y="20"/>
                      <a:pt x="1" y="25"/>
                      <a:pt x="10" y="28"/>
                    </a:cubicBezTo>
                    <a:cubicBezTo>
                      <a:pt x="3" y="27"/>
                      <a:pt x="2" y="17"/>
                      <a:pt x="4" y="12"/>
                    </a:cubicBezTo>
                    <a:cubicBezTo>
                      <a:pt x="5" y="10"/>
                      <a:pt x="9" y="3"/>
                      <a:pt x="12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489">
                <a:extLst>
                  <a:ext uri="{FF2B5EF4-FFF2-40B4-BE49-F238E27FC236}">
                    <a16:creationId xmlns:a16="http://schemas.microsoft.com/office/drawing/2014/main" id="{02051A3F-1E2D-4472-B453-C15EC607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438"/>
                <a:ext cx="33" cy="61"/>
              </a:xfrm>
              <a:custGeom>
                <a:avLst/>
                <a:gdLst>
                  <a:gd name="T0" fmla="*/ 184 w 14"/>
                  <a:gd name="T1" fmla="*/ 12 h 26"/>
                  <a:gd name="T2" fmla="*/ 28 w 14"/>
                  <a:gd name="T3" fmla="*/ 155 h 26"/>
                  <a:gd name="T4" fmla="*/ 134 w 14"/>
                  <a:gd name="T5" fmla="*/ 336 h 26"/>
                  <a:gd name="T6" fmla="*/ 78 w 14"/>
                  <a:gd name="T7" fmla="*/ 143 h 26"/>
                  <a:gd name="T8" fmla="*/ 184 w 14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6">
                    <a:moveTo>
                      <a:pt x="14" y="1"/>
                    </a:moveTo>
                    <a:cubicBezTo>
                      <a:pt x="9" y="0"/>
                      <a:pt x="4" y="8"/>
                      <a:pt x="2" y="12"/>
                    </a:cubicBezTo>
                    <a:cubicBezTo>
                      <a:pt x="0" y="19"/>
                      <a:pt x="4" y="24"/>
                      <a:pt x="10" y="26"/>
                    </a:cubicBezTo>
                    <a:cubicBezTo>
                      <a:pt x="6" y="22"/>
                      <a:pt x="4" y="17"/>
                      <a:pt x="6" y="11"/>
                    </a:cubicBezTo>
                    <a:cubicBezTo>
                      <a:pt x="8" y="8"/>
                      <a:pt x="10" y="3"/>
                      <a:pt x="14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490">
                <a:extLst>
                  <a:ext uri="{FF2B5EF4-FFF2-40B4-BE49-F238E27FC236}">
                    <a16:creationId xmlns:a16="http://schemas.microsoft.com/office/drawing/2014/main" id="{FC126FD7-F7E2-418A-9957-3B308D29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284"/>
                <a:ext cx="33" cy="78"/>
              </a:xfrm>
              <a:custGeom>
                <a:avLst/>
                <a:gdLst>
                  <a:gd name="T0" fmla="*/ 184 w 14"/>
                  <a:gd name="T1" fmla="*/ 12 h 33"/>
                  <a:gd name="T2" fmla="*/ 0 w 14"/>
                  <a:gd name="T3" fmla="*/ 184 h 33"/>
                  <a:gd name="T4" fmla="*/ 118 w 14"/>
                  <a:gd name="T5" fmla="*/ 435 h 33"/>
                  <a:gd name="T6" fmla="*/ 40 w 14"/>
                  <a:gd name="T7" fmla="*/ 291 h 33"/>
                  <a:gd name="T8" fmla="*/ 50 w 14"/>
                  <a:gd name="T9" fmla="*/ 213 h 33"/>
                  <a:gd name="T10" fmla="*/ 94 w 14"/>
                  <a:gd name="T11" fmla="*/ 5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3">
                    <a:moveTo>
                      <a:pt x="14" y="1"/>
                    </a:moveTo>
                    <a:cubicBezTo>
                      <a:pt x="7" y="0"/>
                      <a:pt x="1" y="7"/>
                      <a:pt x="0" y="14"/>
                    </a:cubicBezTo>
                    <a:cubicBezTo>
                      <a:pt x="0" y="22"/>
                      <a:pt x="1" y="30"/>
                      <a:pt x="9" y="33"/>
                    </a:cubicBezTo>
                    <a:cubicBezTo>
                      <a:pt x="6" y="30"/>
                      <a:pt x="3" y="27"/>
                      <a:pt x="3" y="22"/>
                    </a:cubicBezTo>
                    <a:cubicBezTo>
                      <a:pt x="3" y="20"/>
                      <a:pt x="4" y="18"/>
                      <a:pt x="4" y="16"/>
                    </a:cubicBezTo>
                    <a:cubicBezTo>
                      <a:pt x="4" y="11"/>
                      <a:pt x="2" y="6"/>
                      <a:pt x="7" y="4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491">
                <a:extLst>
                  <a:ext uri="{FF2B5EF4-FFF2-40B4-BE49-F238E27FC236}">
                    <a16:creationId xmlns:a16="http://schemas.microsoft.com/office/drawing/2014/main" id="{6DD61B25-DF64-42E6-916E-FD31E48A1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332"/>
                <a:ext cx="28" cy="68"/>
              </a:xfrm>
              <a:custGeom>
                <a:avLst/>
                <a:gdLst>
                  <a:gd name="T0" fmla="*/ 152 w 12"/>
                  <a:gd name="T1" fmla="*/ 28 h 29"/>
                  <a:gd name="T2" fmla="*/ 12 w 12"/>
                  <a:gd name="T3" fmla="*/ 181 h 29"/>
                  <a:gd name="T4" fmla="*/ 12 w 12"/>
                  <a:gd name="T5" fmla="*/ 298 h 29"/>
                  <a:gd name="T6" fmla="*/ 142 w 12"/>
                  <a:gd name="T7" fmla="*/ 347 h 29"/>
                  <a:gd name="T8" fmla="*/ 49 w 12"/>
                  <a:gd name="T9" fmla="*/ 181 h 29"/>
                  <a:gd name="T10" fmla="*/ 86 w 12"/>
                  <a:gd name="T11" fmla="*/ 89 h 29"/>
                  <a:gd name="T12" fmla="*/ 142 w 12"/>
                  <a:gd name="T13" fmla="*/ 2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9">
                    <a:moveTo>
                      <a:pt x="12" y="2"/>
                    </a:moveTo>
                    <a:cubicBezTo>
                      <a:pt x="5" y="0"/>
                      <a:pt x="2" y="8"/>
                      <a:pt x="1" y="14"/>
                    </a:cubicBezTo>
                    <a:cubicBezTo>
                      <a:pt x="0" y="17"/>
                      <a:pt x="0" y="20"/>
                      <a:pt x="1" y="23"/>
                    </a:cubicBezTo>
                    <a:cubicBezTo>
                      <a:pt x="4" y="27"/>
                      <a:pt x="7" y="26"/>
                      <a:pt x="11" y="27"/>
                    </a:cubicBezTo>
                    <a:cubicBezTo>
                      <a:pt x="4" y="29"/>
                      <a:pt x="2" y="18"/>
                      <a:pt x="4" y="14"/>
                    </a:cubicBezTo>
                    <a:cubicBezTo>
                      <a:pt x="5" y="12"/>
                      <a:pt x="6" y="10"/>
                      <a:pt x="7" y="7"/>
                    </a:cubicBezTo>
                    <a:cubicBezTo>
                      <a:pt x="8" y="6"/>
                      <a:pt x="9" y="3"/>
                      <a:pt x="11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492">
                <a:extLst>
                  <a:ext uri="{FF2B5EF4-FFF2-40B4-BE49-F238E27FC236}">
                    <a16:creationId xmlns:a16="http://schemas.microsoft.com/office/drawing/2014/main" id="{9A30A386-0006-459D-9A3B-D12A79AB6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365"/>
                <a:ext cx="40" cy="61"/>
              </a:xfrm>
              <a:custGeom>
                <a:avLst/>
                <a:gdLst>
                  <a:gd name="T0" fmla="*/ 221 w 17"/>
                  <a:gd name="T1" fmla="*/ 28 h 26"/>
                  <a:gd name="T2" fmla="*/ 28 w 17"/>
                  <a:gd name="T3" fmla="*/ 115 h 26"/>
                  <a:gd name="T4" fmla="*/ 0 w 17"/>
                  <a:gd name="T5" fmla="*/ 258 h 26"/>
                  <a:gd name="T6" fmla="*/ 106 w 17"/>
                  <a:gd name="T7" fmla="*/ 336 h 26"/>
                  <a:gd name="T8" fmla="*/ 66 w 17"/>
                  <a:gd name="T9" fmla="*/ 143 h 26"/>
                  <a:gd name="T10" fmla="*/ 106 w 17"/>
                  <a:gd name="T11" fmla="*/ 106 h 26"/>
                  <a:gd name="T12" fmla="*/ 106 w 17"/>
                  <a:gd name="T13" fmla="*/ 66 h 26"/>
                  <a:gd name="T14" fmla="*/ 172 w 17"/>
                  <a:gd name="T15" fmla="*/ 28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6">
                    <a:moveTo>
                      <a:pt x="17" y="2"/>
                    </a:moveTo>
                    <a:cubicBezTo>
                      <a:pt x="11" y="0"/>
                      <a:pt x="3" y="3"/>
                      <a:pt x="2" y="9"/>
                    </a:cubicBezTo>
                    <a:cubicBezTo>
                      <a:pt x="1" y="12"/>
                      <a:pt x="0" y="17"/>
                      <a:pt x="0" y="20"/>
                    </a:cubicBezTo>
                    <a:cubicBezTo>
                      <a:pt x="1" y="25"/>
                      <a:pt x="4" y="25"/>
                      <a:pt x="8" y="26"/>
                    </a:cubicBezTo>
                    <a:cubicBezTo>
                      <a:pt x="3" y="22"/>
                      <a:pt x="1" y="17"/>
                      <a:pt x="5" y="11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8" y="7"/>
                      <a:pt x="7" y="6"/>
                      <a:pt x="8" y="5"/>
                    </a:cubicBezTo>
                    <a:cubicBezTo>
                      <a:pt x="9" y="4"/>
                      <a:pt x="11" y="3"/>
                      <a:pt x="13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493">
                <a:extLst>
                  <a:ext uri="{FF2B5EF4-FFF2-40B4-BE49-F238E27FC236}">
                    <a16:creationId xmlns:a16="http://schemas.microsoft.com/office/drawing/2014/main" id="{85D8F8E2-616F-411B-A2E4-E006E2C5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287"/>
                <a:ext cx="14" cy="14"/>
              </a:xfrm>
              <a:custGeom>
                <a:avLst/>
                <a:gdLst>
                  <a:gd name="T0" fmla="*/ 12 w 6"/>
                  <a:gd name="T1" fmla="*/ 49 h 6"/>
                  <a:gd name="T2" fmla="*/ 28 w 6"/>
                  <a:gd name="T3" fmla="*/ 12 h 6"/>
                  <a:gd name="T4" fmla="*/ 65 w 6"/>
                  <a:gd name="T5" fmla="*/ 28 h 6"/>
                  <a:gd name="T6" fmla="*/ 49 w 6"/>
                  <a:gd name="T7" fmla="*/ 65 h 6"/>
                  <a:gd name="T8" fmla="*/ 1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6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494">
                <a:extLst>
                  <a:ext uri="{FF2B5EF4-FFF2-40B4-BE49-F238E27FC236}">
                    <a16:creationId xmlns:a16="http://schemas.microsoft.com/office/drawing/2014/main" id="{F12BBD8F-0461-47FB-864F-51F0E05B4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299"/>
                <a:ext cx="9" cy="9"/>
              </a:xfrm>
              <a:custGeom>
                <a:avLst/>
                <a:gdLst>
                  <a:gd name="T0" fmla="*/ 11 w 4"/>
                  <a:gd name="T1" fmla="*/ 36 h 4"/>
                  <a:gd name="T2" fmla="*/ 11 w 4"/>
                  <a:gd name="T3" fmla="*/ 11 h 4"/>
                  <a:gd name="T4" fmla="*/ 36 w 4"/>
                  <a:gd name="T5" fmla="*/ 11 h 4"/>
                  <a:gd name="T6" fmla="*/ 36 w 4"/>
                  <a:gd name="T7" fmla="*/ 36 h 4"/>
                  <a:gd name="T8" fmla="*/ 11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495">
                <a:extLst>
                  <a:ext uri="{FF2B5EF4-FFF2-40B4-BE49-F238E27FC236}">
                    <a16:creationId xmlns:a16="http://schemas.microsoft.com/office/drawing/2014/main" id="{617116A8-F975-44E8-9A97-1C996FAE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282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496">
                <a:extLst>
                  <a:ext uri="{FF2B5EF4-FFF2-40B4-BE49-F238E27FC236}">
                    <a16:creationId xmlns:a16="http://schemas.microsoft.com/office/drawing/2014/main" id="{85F09DC1-A161-4754-A048-179C753C4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13"/>
                <a:ext cx="11" cy="12"/>
              </a:xfrm>
              <a:custGeom>
                <a:avLst/>
                <a:gdLst>
                  <a:gd name="T0" fmla="*/ 9 w 5"/>
                  <a:gd name="T1" fmla="*/ 58 h 5"/>
                  <a:gd name="T2" fmla="*/ 9 w 5"/>
                  <a:gd name="T3" fmla="*/ 0 h 5"/>
                  <a:gd name="T4" fmla="*/ 53 w 5"/>
                  <a:gd name="T5" fmla="*/ 12 h 5"/>
                  <a:gd name="T6" fmla="*/ 44 w 5"/>
                  <a:gd name="T7" fmla="*/ 58 h 5"/>
                  <a:gd name="T8" fmla="*/ 9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497">
                <a:extLst>
                  <a:ext uri="{FF2B5EF4-FFF2-40B4-BE49-F238E27FC236}">
                    <a16:creationId xmlns:a16="http://schemas.microsoft.com/office/drawing/2014/main" id="{05650334-119C-44BB-B285-EAACF6051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325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498">
                <a:extLst>
                  <a:ext uri="{FF2B5EF4-FFF2-40B4-BE49-F238E27FC236}">
                    <a16:creationId xmlns:a16="http://schemas.microsoft.com/office/drawing/2014/main" id="{DA8CB184-943D-41F1-BD89-AB7527740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306"/>
                <a:ext cx="7" cy="9"/>
              </a:xfrm>
              <a:custGeom>
                <a:avLst/>
                <a:gdLst>
                  <a:gd name="T0" fmla="*/ 0 w 3"/>
                  <a:gd name="T1" fmla="*/ 36 h 4"/>
                  <a:gd name="T2" fmla="*/ 12 w 3"/>
                  <a:gd name="T3" fmla="*/ 11 h 4"/>
                  <a:gd name="T4" fmla="*/ 37 w 3"/>
                  <a:gd name="T5" fmla="*/ 11 h 4"/>
                  <a:gd name="T6" fmla="*/ 28 w 3"/>
                  <a:gd name="T7" fmla="*/ 36 h 4"/>
                  <a:gd name="T8" fmla="*/ 0 w 3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499">
                <a:extLst>
                  <a:ext uri="{FF2B5EF4-FFF2-40B4-BE49-F238E27FC236}">
                    <a16:creationId xmlns:a16="http://schemas.microsoft.com/office/drawing/2014/main" id="{99086DF7-3E71-4092-B930-ED6CCD7F5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424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0 h 5"/>
                  <a:gd name="T4" fmla="*/ 70 w 5"/>
                  <a:gd name="T5" fmla="*/ 12 h 5"/>
                  <a:gd name="T6" fmla="*/ 58 w 5"/>
                  <a:gd name="T7" fmla="*/ 58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500">
                <a:extLst>
                  <a:ext uri="{FF2B5EF4-FFF2-40B4-BE49-F238E27FC236}">
                    <a16:creationId xmlns:a16="http://schemas.microsoft.com/office/drawing/2014/main" id="{F4C3A28C-E6FC-4149-847D-89F129E30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436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501">
                <a:extLst>
                  <a:ext uri="{FF2B5EF4-FFF2-40B4-BE49-F238E27FC236}">
                    <a16:creationId xmlns:a16="http://schemas.microsoft.com/office/drawing/2014/main" id="{6A7D8F3E-9B86-4F24-87A0-AFE30A37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2417"/>
                <a:ext cx="7" cy="9"/>
              </a:xfrm>
              <a:custGeom>
                <a:avLst/>
                <a:gdLst>
                  <a:gd name="T0" fmla="*/ 0 w 3"/>
                  <a:gd name="T1" fmla="*/ 36 h 4"/>
                  <a:gd name="T2" fmla="*/ 12 w 3"/>
                  <a:gd name="T3" fmla="*/ 11 h 4"/>
                  <a:gd name="T4" fmla="*/ 37 w 3"/>
                  <a:gd name="T5" fmla="*/ 11 h 4"/>
                  <a:gd name="T6" fmla="*/ 28 w 3"/>
                  <a:gd name="T7" fmla="*/ 36 h 4"/>
                  <a:gd name="T8" fmla="*/ 0 w 3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502">
                <a:extLst>
                  <a:ext uri="{FF2B5EF4-FFF2-40B4-BE49-F238E27FC236}">
                    <a16:creationId xmlns:a16="http://schemas.microsoft.com/office/drawing/2014/main" id="{3C7A901A-40B3-4F56-B792-CE1F45CAE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2313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503">
                <a:extLst>
                  <a:ext uri="{FF2B5EF4-FFF2-40B4-BE49-F238E27FC236}">
                    <a16:creationId xmlns:a16="http://schemas.microsoft.com/office/drawing/2014/main" id="{FD53E799-5AE8-489F-9BAB-08CAB4DC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2325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504">
                <a:extLst>
                  <a:ext uri="{FF2B5EF4-FFF2-40B4-BE49-F238E27FC236}">
                    <a16:creationId xmlns:a16="http://schemas.microsoft.com/office/drawing/2014/main" id="{C53E92B8-7EC6-4CDC-8CFD-F0739165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2308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505">
                <a:extLst>
                  <a:ext uri="{FF2B5EF4-FFF2-40B4-BE49-F238E27FC236}">
                    <a16:creationId xmlns:a16="http://schemas.microsoft.com/office/drawing/2014/main" id="{868D9B1F-859B-4728-A105-4F3EF33F2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282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12 h 5"/>
                  <a:gd name="T4" fmla="*/ 65 w 6"/>
                  <a:gd name="T5" fmla="*/ 29 h 5"/>
                  <a:gd name="T6" fmla="*/ 49 w 6"/>
                  <a:gd name="T7" fmla="*/ 70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506">
                <a:extLst>
                  <a:ext uri="{FF2B5EF4-FFF2-40B4-BE49-F238E27FC236}">
                    <a16:creationId xmlns:a16="http://schemas.microsoft.com/office/drawing/2014/main" id="{792220D1-BCE7-4092-B085-521A15068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" y="2294"/>
                <a:ext cx="9" cy="7"/>
              </a:xfrm>
              <a:custGeom>
                <a:avLst/>
                <a:gdLst>
                  <a:gd name="T0" fmla="*/ 11 w 4"/>
                  <a:gd name="T1" fmla="*/ 37 h 3"/>
                  <a:gd name="T2" fmla="*/ 11 w 4"/>
                  <a:gd name="T3" fmla="*/ 12 h 3"/>
                  <a:gd name="T4" fmla="*/ 36 w 4"/>
                  <a:gd name="T5" fmla="*/ 12 h 3"/>
                  <a:gd name="T6" fmla="*/ 36 w 4"/>
                  <a:gd name="T7" fmla="*/ 37 h 3"/>
                  <a:gd name="T8" fmla="*/ 11 w 4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507">
                <a:extLst>
                  <a:ext uri="{FF2B5EF4-FFF2-40B4-BE49-F238E27FC236}">
                    <a16:creationId xmlns:a16="http://schemas.microsoft.com/office/drawing/2014/main" id="{7DB98363-81D9-4A4A-B123-61DDDBCBF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" y="2277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508">
                <a:extLst>
                  <a:ext uri="{FF2B5EF4-FFF2-40B4-BE49-F238E27FC236}">
                    <a16:creationId xmlns:a16="http://schemas.microsoft.com/office/drawing/2014/main" id="{ACE90FB8-201A-4552-B7D2-230A4CC92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405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509">
                <a:extLst>
                  <a:ext uri="{FF2B5EF4-FFF2-40B4-BE49-F238E27FC236}">
                    <a16:creationId xmlns:a16="http://schemas.microsoft.com/office/drawing/2014/main" id="{3FC0D60B-6DC7-4295-89BC-D8F769E82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17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510">
                <a:extLst>
                  <a:ext uri="{FF2B5EF4-FFF2-40B4-BE49-F238E27FC236}">
                    <a16:creationId xmlns:a16="http://schemas.microsoft.com/office/drawing/2014/main" id="{11F03531-1580-4F65-B06D-6223F70B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00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511">
                <a:extLst>
                  <a:ext uri="{FF2B5EF4-FFF2-40B4-BE49-F238E27FC236}">
                    <a16:creationId xmlns:a16="http://schemas.microsoft.com/office/drawing/2014/main" id="{00920093-2D2B-4363-81B9-51040B262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315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0 h 5"/>
                  <a:gd name="T4" fmla="*/ 65 w 6"/>
                  <a:gd name="T5" fmla="*/ 12 h 5"/>
                  <a:gd name="T6" fmla="*/ 49 w 6"/>
                  <a:gd name="T7" fmla="*/ 58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512">
                <a:extLst>
                  <a:ext uri="{FF2B5EF4-FFF2-40B4-BE49-F238E27FC236}">
                    <a16:creationId xmlns:a16="http://schemas.microsoft.com/office/drawing/2014/main" id="{E35DEDBD-4C07-4B99-9972-5D98BAB3E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2327"/>
                <a:ext cx="9" cy="7"/>
              </a:xfrm>
              <a:custGeom>
                <a:avLst/>
                <a:gdLst>
                  <a:gd name="T0" fmla="*/ 11 w 4"/>
                  <a:gd name="T1" fmla="*/ 28 h 3"/>
                  <a:gd name="T2" fmla="*/ 11 w 4"/>
                  <a:gd name="T3" fmla="*/ 0 h 3"/>
                  <a:gd name="T4" fmla="*/ 36 w 4"/>
                  <a:gd name="T5" fmla="*/ 12 h 3"/>
                  <a:gd name="T6" fmla="*/ 36 w 4"/>
                  <a:gd name="T7" fmla="*/ 37 h 3"/>
                  <a:gd name="T8" fmla="*/ 11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513">
                <a:extLst>
                  <a:ext uri="{FF2B5EF4-FFF2-40B4-BE49-F238E27FC236}">
                    <a16:creationId xmlns:a16="http://schemas.microsoft.com/office/drawing/2014/main" id="{A7B45A16-EB47-4634-B183-8593C2D52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08"/>
                <a:ext cx="9" cy="9"/>
              </a:xfrm>
              <a:custGeom>
                <a:avLst/>
                <a:gdLst>
                  <a:gd name="T0" fmla="*/ 11 w 4"/>
                  <a:gd name="T1" fmla="*/ 36 h 4"/>
                  <a:gd name="T2" fmla="*/ 11 w 4"/>
                  <a:gd name="T3" fmla="*/ 11 h 4"/>
                  <a:gd name="T4" fmla="*/ 36 w 4"/>
                  <a:gd name="T5" fmla="*/ 11 h 4"/>
                  <a:gd name="T6" fmla="*/ 36 w 4"/>
                  <a:gd name="T7" fmla="*/ 36 h 4"/>
                  <a:gd name="T8" fmla="*/ 11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514">
                <a:extLst>
                  <a:ext uri="{FF2B5EF4-FFF2-40B4-BE49-F238E27FC236}">
                    <a16:creationId xmlns:a16="http://schemas.microsoft.com/office/drawing/2014/main" id="{682D8479-80C3-4FEB-B2D6-95300D2FB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289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0 h 5"/>
                  <a:gd name="T4" fmla="*/ 65 w 6"/>
                  <a:gd name="T5" fmla="*/ 12 h 5"/>
                  <a:gd name="T6" fmla="*/ 49 w 6"/>
                  <a:gd name="T7" fmla="*/ 58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515">
                <a:extLst>
                  <a:ext uri="{FF2B5EF4-FFF2-40B4-BE49-F238E27FC236}">
                    <a16:creationId xmlns:a16="http://schemas.microsoft.com/office/drawing/2014/main" id="{D14101B0-4757-4CFF-AE11-21E3590F5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2301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516">
                <a:extLst>
                  <a:ext uri="{FF2B5EF4-FFF2-40B4-BE49-F238E27FC236}">
                    <a16:creationId xmlns:a16="http://schemas.microsoft.com/office/drawing/2014/main" id="{164B49C3-80B1-4761-93FF-67E24E8A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282"/>
                <a:ext cx="10" cy="9"/>
              </a:xfrm>
              <a:custGeom>
                <a:avLst/>
                <a:gdLst>
                  <a:gd name="T0" fmla="*/ 20 w 4"/>
                  <a:gd name="T1" fmla="*/ 36 h 4"/>
                  <a:gd name="T2" fmla="*/ 20 w 4"/>
                  <a:gd name="T3" fmla="*/ 11 h 4"/>
                  <a:gd name="T4" fmla="*/ 50 w 4"/>
                  <a:gd name="T5" fmla="*/ 11 h 4"/>
                  <a:gd name="T6" fmla="*/ 50 w 4"/>
                  <a:gd name="T7" fmla="*/ 36 h 4"/>
                  <a:gd name="T8" fmla="*/ 20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517">
                <a:extLst>
                  <a:ext uri="{FF2B5EF4-FFF2-40B4-BE49-F238E27FC236}">
                    <a16:creationId xmlns:a16="http://schemas.microsoft.com/office/drawing/2014/main" id="{440CBD81-2649-4419-8485-63173E75F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334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518">
                <a:extLst>
                  <a:ext uri="{FF2B5EF4-FFF2-40B4-BE49-F238E27FC236}">
                    <a16:creationId xmlns:a16="http://schemas.microsoft.com/office/drawing/2014/main" id="{7BF38776-B1DA-4AB6-A0B6-644F61C8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346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519">
                <a:extLst>
                  <a:ext uri="{FF2B5EF4-FFF2-40B4-BE49-F238E27FC236}">
                    <a16:creationId xmlns:a16="http://schemas.microsoft.com/office/drawing/2014/main" id="{CAC5BE7F-9212-4CC5-9BF4-673EB35E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329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520">
                <a:extLst>
                  <a:ext uri="{FF2B5EF4-FFF2-40B4-BE49-F238E27FC236}">
                    <a16:creationId xmlns:a16="http://schemas.microsoft.com/office/drawing/2014/main" id="{893CE6A4-460D-4EAC-8A9F-0F161788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367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521">
                <a:extLst>
                  <a:ext uri="{FF2B5EF4-FFF2-40B4-BE49-F238E27FC236}">
                    <a16:creationId xmlns:a16="http://schemas.microsoft.com/office/drawing/2014/main" id="{4C36766F-3C9F-4A60-9CC5-2F032F496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379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522">
                <a:extLst>
                  <a:ext uri="{FF2B5EF4-FFF2-40B4-BE49-F238E27FC236}">
                    <a16:creationId xmlns:a16="http://schemas.microsoft.com/office/drawing/2014/main" id="{9D99C5BE-9F87-422D-A17B-C69A9DEA2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362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523">
                <a:extLst>
                  <a:ext uri="{FF2B5EF4-FFF2-40B4-BE49-F238E27FC236}">
                    <a16:creationId xmlns:a16="http://schemas.microsoft.com/office/drawing/2014/main" id="{74477CBA-DE4E-46FC-B274-D907A28D8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443"/>
                <a:ext cx="12" cy="11"/>
              </a:xfrm>
              <a:custGeom>
                <a:avLst/>
                <a:gdLst>
                  <a:gd name="T0" fmla="*/ 12 w 5"/>
                  <a:gd name="T1" fmla="*/ 44 h 5"/>
                  <a:gd name="T2" fmla="*/ 12 w 5"/>
                  <a:gd name="T3" fmla="*/ 9 h 5"/>
                  <a:gd name="T4" fmla="*/ 70 w 5"/>
                  <a:gd name="T5" fmla="*/ 20 h 5"/>
                  <a:gd name="T6" fmla="*/ 58 w 5"/>
                  <a:gd name="T7" fmla="*/ 53 h 5"/>
                  <a:gd name="T8" fmla="*/ 12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524">
                <a:extLst>
                  <a:ext uri="{FF2B5EF4-FFF2-40B4-BE49-F238E27FC236}">
                    <a16:creationId xmlns:a16="http://schemas.microsoft.com/office/drawing/2014/main" id="{8FC5C4E5-7484-4C1D-8A8D-27ED30E0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454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525">
                <a:extLst>
                  <a:ext uri="{FF2B5EF4-FFF2-40B4-BE49-F238E27FC236}">
                    <a16:creationId xmlns:a16="http://schemas.microsoft.com/office/drawing/2014/main" id="{D2AF9CB3-ACC9-47BC-884D-47B4EE9A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438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526">
                <a:extLst>
                  <a:ext uri="{FF2B5EF4-FFF2-40B4-BE49-F238E27FC236}">
                    <a16:creationId xmlns:a16="http://schemas.microsoft.com/office/drawing/2014/main" id="{DAB45FE9-6478-4A1F-B962-9242EFF3D3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759"/>
                <a:ext cx="97" cy="36"/>
              </a:xfrm>
              <a:custGeom>
                <a:avLst/>
                <a:gdLst>
                  <a:gd name="T0" fmla="*/ 118 w 41"/>
                  <a:gd name="T1" fmla="*/ 0 h 15"/>
                  <a:gd name="T2" fmla="*/ 12 w 41"/>
                  <a:gd name="T3" fmla="*/ 110 h 15"/>
                  <a:gd name="T4" fmla="*/ 0 w 41"/>
                  <a:gd name="T5" fmla="*/ 127 h 15"/>
                  <a:gd name="T6" fmla="*/ 0 w 41"/>
                  <a:gd name="T7" fmla="*/ 178 h 15"/>
                  <a:gd name="T8" fmla="*/ 95 w 41"/>
                  <a:gd name="T9" fmla="*/ 178 h 15"/>
                  <a:gd name="T10" fmla="*/ 251 w 41"/>
                  <a:gd name="T11" fmla="*/ 0 h 15"/>
                  <a:gd name="T12" fmla="*/ 135 w 41"/>
                  <a:gd name="T13" fmla="*/ 0 h 15"/>
                  <a:gd name="T14" fmla="*/ 118 w 41"/>
                  <a:gd name="T15" fmla="*/ 0 h 15"/>
                  <a:gd name="T16" fmla="*/ 426 w 41"/>
                  <a:gd name="T17" fmla="*/ 12 h 15"/>
                  <a:gd name="T18" fmla="*/ 331 w 41"/>
                  <a:gd name="T19" fmla="*/ 12 h 15"/>
                  <a:gd name="T20" fmla="*/ 504 w 41"/>
                  <a:gd name="T21" fmla="*/ 197 h 15"/>
                  <a:gd name="T22" fmla="*/ 532 w 41"/>
                  <a:gd name="T23" fmla="*/ 98 h 15"/>
                  <a:gd name="T24" fmla="*/ 426 w 41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5">
                    <a:moveTo>
                      <a:pt x="9" y="0"/>
                    </a:moveTo>
                    <a:cubicBezTo>
                      <a:pt x="6" y="3"/>
                      <a:pt x="3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1" y="14"/>
                      <a:pt x="4" y="14"/>
                      <a:pt x="7" y="13"/>
                    </a:cubicBezTo>
                    <a:cubicBezTo>
                      <a:pt x="12" y="11"/>
                      <a:pt x="14" y="3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32" y="1"/>
                    </a:moveTo>
                    <a:cubicBezTo>
                      <a:pt x="31" y="1"/>
                      <a:pt x="28" y="1"/>
                      <a:pt x="25" y="1"/>
                    </a:cubicBezTo>
                    <a:cubicBezTo>
                      <a:pt x="30" y="4"/>
                      <a:pt x="32" y="15"/>
                      <a:pt x="38" y="14"/>
                    </a:cubicBezTo>
                    <a:cubicBezTo>
                      <a:pt x="41" y="13"/>
                      <a:pt x="41" y="10"/>
                      <a:pt x="40" y="7"/>
                    </a:cubicBezTo>
                    <a:cubicBezTo>
                      <a:pt x="38" y="5"/>
                      <a:pt x="37" y="3"/>
                      <a:pt x="32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527">
                <a:extLst>
                  <a:ext uri="{FF2B5EF4-FFF2-40B4-BE49-F238E27FC236}">
                    <a16:creationId xmlns:a16="http://schemas.microsoft.com/office/drawing/2014/main" id="{2B008B1B-71A1-4DE3-A6E2-B5FDD3867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121"/>
                <a:ext cx="130" cy="676"/>
              </a:xfrm>
              <a:custGeom>
                <a:avLst/>
                <a:gdLst>
                  <a:gd name="T0" fmla="*/ 447 w 55"/>
                  <a:gd name="T1" fmla="*/ 2364 h 286"/>
                  <a:gd name="T2" fmla="*/ 487 w 55"/>
                  <a:gd name="T3" fmla="*/ 1811 h 286"/>
                  <a:gd name="T4" fmla="*/ 688 w 55"/>
                  <a:gd name="T5" fmla="*/ 1229 h 286"/>
                  <a:gd name="T6" fmla="*/ 487 w 55"/>
                  <a:gd name="T7" fmla="*/ 860 h 286"/>
                  <a:gd name="T8" fmla="*/ 463 w 55"/>
                  <a:gd name="T9" fmla="*/ 409 h 286"/>
                  <a:gd name="T10" fmla="*/ 385 w 55"/>
                  <a:gd name="T11" fmla="*/ 329 h 286"/>
                  <a:gd name="T12" fmla="*/ 262 w 55"/>
                  <a:gd name="T13" fmla="*/ 95 h 286"/>
                  <a:gd name="T14" fmla="*/ 95 w 55"/>
                  <a:gd name="T15" fmla="*/ 28 h 286"/>
                  <a:gd name="T16" fmla="*/ 319 w 55"/>
                  <a:gd name="T17" fmla="*/ 303 h 286"/>
                  <a:gd name="T18" fmla="*/ 196 w 55"/>
                  <a:gd name="T19" fmla="*/ 844 h 286"/>
                  <a:gd name="T20" fmla="*/ 106 w 55"/>
                  <a:gd name="T21" fmla="*/ 1269 h 286"/>
                  <a:gd name="T22" fmla="*/ 357 w 55"/>
                  <a:gd name="T23" fmla="*/ 2007 h 286"/>
                  <a:gd name="T24" fmla="*/ 329 w 55"/>
                  <a:gd name="T25" fmla="*/ 3392 h 286"/>
                  <a:gd name="T26" fmla="*/ 135 w 55"/>
                  <a:gd name="T27" fmla="*/ 3671 h 286"/>
                  <a:gd name="T28" fmla="*/ 213 w 55"/>
                  <a:gd name="T29" fmla="*/ 3737 h 286"/>
                  <a:gd name="T30" fmla="*/ 409 w 55"/>
                  <a:gd name="T31" fmla="*/ 3564 h 286"/>
                  <a:gd name="T32" fmla="*/ 619 w 55"/>
                  <a:gd name="T33" fmla="*/ 3749 h 286"/>
                  <a:gd name="T34" fmla="*/ 541 w 55"/>
                  <a:gd name="T35" fmla="*/ 3515 h 286"/>
                  <a:gd name="T36" fmla="*/ 447 w 55"/>
                  <a:gd name="T37" fmla="*/ 2364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286">
                    <a:moveTo>
                      <a:pt x="34" y="179"/>
                    </a:moveTo>
                    <a:cubicBezTo>
                      <a:pt x="34" y="179"/>
                      <a:pt x="34" y="158"/>
                      <a:pt x="37" y="137"/>
                    </a:cubicBezTo>
                    <a:cubicBezTo>
                      <a:pt x="40" y="116"/>
                      <a:pt x="52" y="108"/>
                      <a:pt x="52" y="93"/>
                    </a:cubicBezTo>
                    <a:cubicBezTo>
                      <a:pt x="53" y="78"/>
                      <a:pt x="41" y="73"/>
                      <a:pt x="37" y="65"/>
                    </a:cubicBezTo>
                    <a:cubicBezTo>
                      <a:pt x="34" y="59"/>
                      <a:pt x="34" y="42"/>
                      <a:pt x="35" y="31"/>
                    </a:cubicBezTo>
                    <a:cubicBezTo>
                      <a:pt x="32" y="29"/>
                      <a:pt x="30" y="27"/>
                      <a:pt x="29" y="25"/>
                    </a:cubicBezTo>
                    <a:cubicBezTo>
                      <a:pt x="24" y="19"/>
                      <a:pt x="22" y="13"/>
                      <a:pt x="20" y="7"/>
                    </a:cubicBezTo>
                    <a:cubicBezTo>
                      <a:pt x="15" y="5"/>
                      <a:pt x="12" y="0"/>
                      <a:pt x="7" y="2"/>
                    </a:cubicBezTo>
                    <a:cubicBezTo>
                      <a:pt x="0" y="4"/>
                      <a:pt x="21" y="12"/>
                      <a:pt x="24" y="23"/>
                    </a:cubicBezTo>
                    <a:cubicBezTo>
                      <a:pt x="25" y="37"/>
                      <a:pt x="21" y="55"/>
                      <a:pt x="15" y="64"/>
                    </a:cubicBezTo>
                    <a:cubicBezTo>
                      <a:pt x="10" y="73"/>
                      <a:pt x="8" y="79"/>
                      <a:pt x="8" y="96"/>
                    </a:cubicBezTo>
                    <a:cubicBezTo>
                      <a:pt x="7" y="112"/>
                      <a:pt x="26" y="126"/>
                      <a:pt x="27" y="152"/>
                    </a:cubicBezTo>
                    <a:cubicBezTo>
                      <a:pt x="27" y="178"/>
                      <a:pt x="26" y="248"/>
                      <a:pt x="25" y="257"/>
                    </a:cubicBezTo>
                    <a:cubicBezTo>
                      <a:pt x="23" y="263"/>
                      <a:pt x="15" y="274"/>
                      <a:pt x="10" y="278"/>
                    </a:cubicBezTo>
                    <a:cubicBezTo>
                      <a:pt x="5" y="281"/>
                      <a:pt x="10" y="286"/>
                      <a:pt x="16" y="283"/>
                    </a:cubicBezTo>
                    <a:cubicBezTo>
                      <a:pt x="22" y="280"/>
                      <a:pt x="24" y="269"/>
                      <a:pt x="31" y="270"/>
                    </a:cubicBezTo>
                    <a:cubicBezTo>
                      <a:pt x="39" y="270"/>
                      <a:pt x="40" y="286"/>
                      <a:pt x="47" y="284"/>
                    </a:cubicBezTo>
                    <a:cubicBezTo>
                      <a:pt x="55" y="282"/>
                      <a:pt x="44" y="270"/>
                      <a:pt x="41" y="266"/>
                    </a:cubicBezTo>
                    <a:cubicBezTo>
                      <a:pt x="37" y="263"/>
                      <a:pt x="34" y="192"/>
                      <a:pt x="34" y="17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528">
                <a:extLst>
                  <a:ext uri="{FF2B5EF4-FFF2-40B4-BE49-F238E27FC236}">
                    <a16:creationId xmlns:a16="http://schemas.microsoft.com/office/drawing/2014/main" id="{CE1EB133-1734-4AE8-BAC4-7C43F151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114"/>
                <a:ext cx="24" cy="14"/>
              </a:xfrm>
              <a:custGeom>
                <a:avLst/>
                <a:gdLst>
                  <a:gd name="T0" fmla="*/ 98 w 10"/>
                  <a:gd name="T1" fmla="*/ 12 h 6"/>
                  <a:gd name="T2" fmla="*/ 0 w 10"/>
                  <a:gd name="T3" fmla="*/ 77 h 6"/>
                  <a:gd name="T4" fmla="*/ 110 w 10"/>
                  <a:gd name="T5" fmla="*/ 49 h 6"/>
                  <a:gd name="T6" fmla="*/ 98 w 10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1"/>
                    </a:moveTo>
                    <a:cubicBezTo>
                      <a:pt x="3" y="0"/>
                      <a:pt x="2" y="4"/>
                      <a:pt x="0" y="6"/>
                    </a:cubicBezTo>
                    <a:cubicBezTo>
                      <a:pt x="3" y="5"/>
                      <a:pt x="5" y="4"/>
                      <a:pt x="8" y="4"/>
                    </a:cubicBezTo>
                    <a:cubicBezTo>
                      <a:pt x="9" y="2"/>
                      <a:pt x="10" y="1"/>
                      <a:pt x="7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529">
                <a:extLst>
                  <a:ext uri="{FF2B5EF4-FFF2-40B4-BE49-F238E27FC236}">
                    <a16:creationId xmlns:a16="http://schemas.microsoft.com/office/drawing/2014/main" id="{54871575-E6A9-4B93-BB45-556F885B2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00"/>
                <a:ext cx="40" cy="40"/>
              </a:xfrm>
              <a:custGeom>
                <a:avLst/>
                <a:gdLst>
                  <a:gd name="T0" fmla="*/ 115 w 17"/>
                  <a:gd name="T1" fmla="*/ 221 h 17"/>
                  <a:gd name="T2" fmla="*/ 221 w 17"/>
                  <a:gd name="T3" fmla="*/ 172 h 17"/>
                  <a:gd name="T4" fmla="*/ 115 w 17"/>
                  <a:gd name="T5" fmla="*/ 38 h 17"/>
                  <a:gd name="T6" fmla="*/ 49 w 17"/>
                  <a:gd name="T7" fmla="*/ 89 h 17"/>
                  <a:gd name="T8" fmla="*/ 115 w 17"/>
                  <a:gd name="T9" fmla="*/ 22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2" y="16"/>
                      <a:pt x="14" y="14"/>
                      <a:pt x="17" y="13"/>
                    </a:cubicBezTo>
                    <a:cubicBezTo>
                      <a:pt x="14" y="12"/>
                      <a:pt x="11" y="6"/>
                      <a:pt x="9" y="3"/>
                    </a:cubicBezTo>
                    <a:cubicBezTo>
                      <a:pt x="6" y="0"/>
                      <a:pt x="0" y="3"/>
                      <a:pt x="4" y="7"/>
                    </a:cubicBezTo>
                    <a:cubicBezTo>
                      <a:pt x="6" y="10"/>
                      <a:pt x="8" y="13"/>
                      <a:pt x="9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530">
                <a:extLst>
                  <a:ext uri="{FF2B5EF4-FFF2-40B4-BE49-F238E27FC236}">
                    <a16:creationId xmlns:a16="http://schemas.microsoft.com/office/drawing/2014/main" id="{D5DB33A6-6C2C-417C-83DF-CBC13EEA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2107"/>
                <a:ext cx="38" cy="17"/>
              </a:xfrm>
              <a:custGeom>
                <a:avLst/>
                <a:gdLst>
                  <a:gd name="T0" fmla="*/ 147 w 16"/>
                  <a:gd name="T1" fmla="*/ 0 h 7"/>
                  <a:gd name="T2" fmla="*/ 0 w 16"/>
                  <a:gd name="T3" fmla="*/ 87 h 7"/>
                  <a:gd name="T4" fmla="*/ 119 w 16"/>
                  <a:gd name="T5" fmla="*/ 100 h 7"/>
                  <a:gd name="T6" fmla="*/ 147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1" y="0"/>
                    </a:moveTo>
                    <a:cubicBezTo>
                      <a:pt x="6" y="0"/>
                      <a:pt x="3" y="3"/>
                      <a:pt x="0" y="6"/>
                    </a:cubicBezTo>
                    <a:cubicBezTo>
                      <a:pt x="3" y="6"/>
                      <a:pt x="6" y="7"/>
                      <a:pt x="9" y="7"/>
                    </a:cubicBezTo>
                    <a:cubicBezTo>
                      <a:pt x="13" y="4"/>
                      <a:pt x="16" y="1"/>
                      <a:pt x="1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531">
                <a:extLst>
                  <a:ext uri="{FF2B5EF4-FFF2-40B4-BE49-F238E27FC236}">
                    <a16:creationId xmlns:a16="http://schemas.microsoft.com/office/drawing/2014/main" id="{989FFE5A-4E70-424D-A33E-B4A93DF52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133"/>
                <a:ext cx="108" cy="610"/>
              </a:xfrm>
              <a:custGeom>
                <a:avLst/>
                <a:gdLst>
                  <a:gd name="T0" fmla="*/ 364 w 46"/>
                  <a:gd name="T1" fmla="*/ 279 h 258"/>
                  <a:gd name="T2" fmla="*/ 470 w 46"/>
                  <a:gd name="T3" fmla="*/ 66 h 258"/>
                  <a:gd name="T4" fmla="*/ 507 w 46"/>
                  <a:gd name="T5" fmla="*/ 28 h 258"/>
                  <a:gd name="T6" fmla="*/ 181 w 46"/>
                  <a:gd name="T7" fmla="*/ 118 h 258"/>
                  <a:gd name="T8" fmla="*/ 221 w 46"/>
                  <a:gd name="T9" fmla="*/ 241 h 258"/>
                  <a:gd name="T10" fmla="*/ 106 w 46"/>
                  <a:gd name="T11" fmla="*/ 778 h 258"/>
                  <a:gd name="T12" fmla="*/ 12 w 46"/>
                  <a:gd name="T13" fmla="*/ 1201 h 258"/>
                  <a:gd name="T14" fmla="*/ 258 w 46"/>
                  <a:gd name="T15" fmla="*/ 1946 h 258"/>
                  <a:gd name="T16" fmla="*/ 249 w 46"/>
                  <a:gd name="T17" fmla="*/ 3069 h 258"/>
                  <a:gd name="T18" fmla="*/ 232 w 46"/>
                  <a:gd name="T19" fmla="*/ 3343 h 258"/>
                  <a:gd name="T20" fmla="*/ 286 w 46"/>
                  <a:gd name="T21" fmla="*/ 3400 h 258"/>
                  <a:gd name="T22" fmla="*/ 425 w 46"/>
                  <a:gd name="T23" fmla="*/ 3409 h 258"/>
                  <a:gd name="T24" fmla="*/ 347 w 46"/>
                  <a:gd name="T25" fmla="*/ 2298 h 258"/>
                  <a:gd name="T26" fmla="*/ 385 w 46"/>
                  <a:gd name="T27" fmla="*/ 1745 h 258"/>
                  <a:gd name="T28" fmla="*/ 585 w 46"/>
                  <a:gd name="T29" fmla="*/ 1163 h 258"/>
                  <a:gd name="T30" fmla="*/ 385 w 46"/>
                  <a:gd name="T31" fmla="*/ 794 h 258"/>
                  <a:gd name="T32" fmla="*/ 364 w 46"/>
                  <a:gd name="T33" fmla="*/ 279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58">
                    <a:moveTo>
                      <a:pt x="28" y="21"/>
                    </a:moveTo>
                    <a:cubicBezTo>
                      <a:pt x="27" y="13"/>
                      <a:pt x="31" y="13"/>
                      <a:pt x="36" y="5"/>
                    </a:cubicBezTo>
                    <a:cubicBezTo>
                      <a:pt x="37" y="4"/>
                      <a:pt x="38" y="3"/>
                      <a:pt x="39" y="2"/>
                    </a:cubicBezTo>
                    <a:cubicBezTo>
                      <a:pt x="25" y="0"/>
                      <a:pt x="20" y="5"/>
                      <a:pt x="14" y="9"/>
                    </a:cubicBezTo>
                    <a:cubicBezTo>
                      <a:pt x="15" y="11"/>
                      <a:pt x="16" y="15"/>
                      <a:pt x="17" y="18"/>
                    </a:cubicBezTo>
                    <a:cubicBezTo>
                      <a:pt x="18" y="32"/>
                      <a:pt x="14" y="50"/>
                      <a:pt x="8" y="59"/>
                    </a:cubicBezTo>
                    <a:cubicBezTo>
                      <a:pt x="3" y="68"/>
                      <a:pt x="1" y="74"/>
                      <a:pt x="1" y="91"/>
                    </a:cubicBezTo>
                    <a:cubicBezTo>
                      <a:pt x="0" y="107"/>
                      <a:pt x="19" y="121"/>
                      <a:pt x="20" y="147"/>
                    </a:cubicBezTo>
                    <a:cubicBezTo>
                      <a:pt x="20" y="166"/>
                      <a:pt x="19" y="207"/>
                      <a:pt x="19" y="232"/>
                    </a:cubicBezTo>
                    <a:cubicBezTo>
                      <a:pt x="22" y="239"/>
                      <a:pt x="22" y="247"/>
                      <a:pt x="18" y="253"/>
                    </a:cubicBezTo>
                    <a:cubicBezTo>
                      <a:pt x="18" y="255"/>
                      <a:pt x="20" y="257"/>
                      <a:pt x="22" y="257"/>
                    </a:cubicBezTo>
                    <a:cubicBezTo>
                      <a:pt x="26" y="257"/>
                      <a:pt x="30" y="258"/>
                      <a:pt x="33" y="258"/>
                    </a:cubicBezTo>
                    <a:cubicBezTo>
                      <a:pt x="30" y="243"/>
                      <a:pt x="27" y="185"/>
                      <a:pt x="27" y="174"/>
                    </a:cubicBezTo>
                    <a:cubicBezTo>
                      <a:pt x="27" y="174"/>
                      <a:pt x="27" y="153"/>
                      <a:pt x="30" y="132"/>
                    </a:cubicBezTo>
                    <a:cubicBezTo>
                      <a:pt x="33" y="111"/>
                      <a:pt x="45" y="103"/>
                      <a:pt x="45" y="88"/>
                    </a:cubicBezTo>
                    <a:cubicBezTo>
                      <a:pt x="46" y="73"/>
                      <a:pt x="34" y="68"/>
                      <a:pt x="30" y="60"/>
                    </a:cubicBezTo>
                    <a:cubicBezTo>
                      <a:pt x="27" y="53"/>
                      <a:pt x="28" y="32"/>
                      <a:pt x="28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532">
                <a:extLst>
                  <a:ext uri="{FF2B5EF4-FFF2-40B4-BE49-F238E27FC236}">
                    <a16:creationId xmlns:a16="http://schemas.microsoft.com/office/drawing/2014/main" id="{9388E934-D880-4153-9C1C-D703F7DD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200"/>
                <a:ext cx="161" cy="914"/>
              </a:xfrm>
              <a:custGeom>
                <a:avLst/>
                <a:gdLst>
                  <a:gd name="T0" fmla="*/ 864 w 68"/>
                  <a:gd name="T1" fmla="*/ 5031 h 387"/>
                  <a:gd name="T2" fmla="*/ 864 w 68"/>
                  <a:gd name="T3" fmla="*/ 4964 h 387"/>
                  <a:gd name="T4" fmla="*/ 623 w 68"/>
                  <a:gd name="T5" fmla="*/ 4875 h 387"/>
                  <a:gd name="T6" fmla="*/ 492 w 68"/>
                  <a:gd name="T7" fmla="*/ 4412 h 387"/>
                  <a:gd name="T8" fmla="*/ 746 w 68"/>
                  <a:gd name="T9" fmla="*/ 3597 h 387"/>
                  <a:gd name="T10" fmla="*/ 582 w 68"/>
                  <a:gd name="T11" fmla="*/ 3028 h 387"/>
                  <a:gd name="T12" fmla="*/ 689 w 68"/>
                  <a:gd name="T13" fmla="*/ 2409 h 387"/>
                  <a:gd name="T14" fmla="*/ 689 w 68"/>
                  <a:gd name="T15" fmla="*/ 184 h 387"/>
                  <a:gd name="T16" fmla="*/ 504 w 68"/>
                  <a:gd name="T17" fmla="*/ 0 h 387"/>
                  <a:gd name="T18" fmla="*/ 455 w 68"/>
                  <a:gd name="T19" fmla="*/ 0 h 387"/>
                  <a:gd name="T20" fmla="*/ 263 w 68"/>
                  <a:gd name="T21" fmla="*/ 184 h 387"/>
                  <a:gd name="T22" fmla="*/ 263 w 68"/>
                  <a:gd name="T23" fmla="*/ 2409 h 387"/>
                  <a:gd name="T24" fmla="*/ 291 w 68"/>
                  <a:gd name="T25" fmla="*/ 2544 h 387"/>
                  <a:gd name="T26" fmla="*/ 291 w 68"/>
                  <a:gd name="T27" fmla="*/ 3068 h 387"/>
                  <a:gd name="T28" fmla="*/ 107 w 68"/>
                  <a:gd name="T29" fmla="*/ 3665 h 387"/>
                  <a:gd name="T30" fmla="*/ 369 w 68"/>
                  <a:gd name="T31" fmla="*/ 4400 h 387"/>
                  <a:gd name="T32" fmla="*/ 291 w 68"/>
                  <a:gd name="T33" fmla="*/ 4858 h 387"/>
                  <a:gd name="T34" fmla="*/ 107 w 68"/>
                  <a:gd name="T35" fmla="*/ 5071 h 387"/>
                  <a:gd name="T36" fmla="*/ 331 w 68"/>
                  <a:gd name="T37" fmla="*/ 5002 h 387"/>
                  <a:gd name="T38" fmla="*/ 438 w 68"/>
                  <a:gd name="T39" fmla="*/ 5002 h 387"/>
                  <a:gd name="T40" fmla="*/ 554 w 68"/>
                  <a:gd name="T41" fmla="*/ 5071 h 387"/>
                  <a:gd name="T42" fmla="*/ 689 w 68"/>
                  <a:gd name="T43" fmla="*/ 5021 h 387"/>
                  <a:gd name="T44" fmla="*/ 864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6" y="354"/>
                      <a:pt x="37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4" y="230"/>
                    </a:cubicBezTo>
                    <a:cubicBezTo>
                      <a:pt x="43" y="217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6" y="353"/>
                      <a:pt x="29" y="359"/>
                      <a:pt x="22" y="369"/>
                    </a:cubicBezTo>
                    <a:cubicBezTo>
                      <a:pt x="16" y="376"/>
                      <a:pt x="0" y="383"/>
                      <a:pt x="8" y="385"/>
                    </a:cubicBezTo>
                    <a:cubicBezTo>
                      <a:pt x="15" y="387"/>
                      <a:pt x="16" y="377"/>
                      <a:pt x="25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7" y="382"/>
                      <a:pt x="38" y="385"/>
                      <a:pt x="42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6" y="381"/>
                      <a:pt x="62" y="383"/>
                      <a:pt x="65" y="38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533">
                <a:extLst>
                  <a:ext uri="{FF2B5EF4-FFF2-40B4-BE49-F238E27FC236}">
                    <a16:creationId xmlns:a16="http://schemas.microsoft.com/office/drawing/2014/main" id="{3C514E7F-8199-4620-B127-B79B896B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200"/>
                <a:ext cx="151" cy="912"/>
              </a:xfrm>
              <a:custGeom>
                <a:avLst/>
                <a:gdLst>
                  <a:gd name="T0" fmla="*/ 802 w 64"/>
                  <a:gd name="T1" fmla="*/ 5023 h 386"/>
                  <a:gd name="T2" fmla="*/ 802 w 64"/>
                  <a:gd name="T3" fmla="*/ 4957 h 386"/>
                  <a:gd name="T4" fmla="*/ 618 w 64"/>
                  <a:gd name="T5" fmla="*/ 4879 h 386"/>
                  <a:gd name="T6" fmla="*/ 474 w 64"/>
                  <a:gd name="T7" fmla="*/ 4421 h 386"/>
                  <a:gd name="T8" fmla="*/ 724 w 64"/>
                  <a:gd name="T9" fmla="*/ 3601 h 386"/>
                  <a:gd name="T10" fmla="*/ 562 w 64"/>
                  <a:gd name="T11" fmla="*/ 3031 h 386"/>
                  <a:gd name="T12" fmla="*/ 668 w 64"/>
                  <a:gd name="T13" fmla="*/ 2412 h 386"/>
                  <a:gd name="T14" fmla="*/ 668 w 64"/>
                  <a:gd name="T15" fmla="*/ 184 h 386"/>
                  <a:gd name="T16" fmla="*/ 484 w 64"/>
                  <a:gd name="T17" fmla="*/ 0 h 386"/>
                  <a:gd name="T18" fmla="*/ 446 w 64"/>
                  <a:gd name="T19" fmla="*/ 0 h 386"/>
                  <a:gd name="T20" fmla="*/ 262 w 64"/>
                  <a:gd name="T21" fmla="*/ 184 h 386"/>
                  <a:gd name="T22" fmla="*/ 262 w 64"/>
                  <a:gd name="T23" fmla="*/ 2412 h 386"/>
                  <a:gd name="T24" fmla="*/ 278 w 64"/>
                  <a:gd name="T25" fmla="*/ 2545 h 386"/>
                  <a:gd name="T26" fmla="*/ 278 w 64"/>
                  <a:gd name="T27" fmla="*/ 3076 h 386"/>
                  <a:gd name="T28" fmla="*/ 94 w 64"/>
                  <a:gd name="T29" fmla="*/ 3667 h 386"/>
                  <a:gd name="T30" fmla="*/ 356 w 64"/>
                  <a:gd name="T31" fmla="*/ 4404 h 386"/>
                  <a:gd name="T32" fmla="*/ 278 w 64"/>
                  <a:gd name="T33" fmla="*/ 4867 h 386"/>
                  <a:gd name="T34" fmla="*/ 156 w 64"/>
                  <a:gd name="T35" fmla="*/ 5023 h 386"/>
                  <a:gd name="T36" fmla="*/ 316 w 64"/>
                  <a:gd name="T37" fmla="*/ 5014 h 386"/>
                  <a:gd name="T38" fmla="*/ 434 w 64"/>
                  <a:gd name="T39" fmla="*/ 5014 h 386"/>
                  <a:gd name="T40" fmla="*/ 540 w 64"/>
                  <a:gd name="T41" fmla="*/ 5080 h 386"/>
                  <a:gd name="T42" fmla="*/ 684 w 64"/>
                  <a:gd name="T43" fmla="*/ 5023 h 386"/>
                  <a:gd name="T44" fmla="*/ 802 w 64"/>
                  <a:gd name="T45" fmla="*/ 5023 h 38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386">
                    <a:moveTo>
                      <a:pt x="61" y="381"/>
                    </a:moveTo>
                    <a:cubicBezTo>
                      <a:pt x="64" y="381"/>
                      <a:pt x="64" y="377"/>
                      <a:pt x="61" y="376"/>
                    </a:cubicBezTo>
                    <a:cubicBezTo>
                      <a:pt x="55" y="373"/>
                      <a:pt x="55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5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1" y="18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6"/>
                      <a:pt x="45" y="0"/>
                      <a:pt x="37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1" y="233"/>
                    </a:cubicBezTo>
                    <a:cubicBezTo>
                      <a:pt x="13" y="244"/>
                      <a:pt x="0" y="255"/>
                      <a:pt x="7" y="278"/>
                    </a:cubicBezTo>
                    <a:cubicBezTo>
                      <a:pt x="14" y="301"/>
                      <a:pt x="30" y="315"/>
                      <a:pt x="27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5" y="376"/>
                      <a:pt x="4" y="378"/>
                      <a:pt x="12" y="381"/>
                    </a:cubicBezTo>
                    <a:cubicBezTo>
                      <a:pt x="19" y="383"/>
                      <a:pt x="15" y="377"/>
                      <a:pt x="24" y="380"/>
                    </a:cubicBezTo>
                    <a:cubicBezTo>
                      <a:pt x="27" y="381"/>
                      <a:pt x="31" y="379"/>
                      <a:pt x="33" y="380"/>
                    </a:cubicBezTo>
                    <a:cubicBezTo>
                      <a:pt x="36" y="382"/>
                      <a:pt x="37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58" y="382"/>
                      <a:pt x="61" y="38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534">
                <a:extLst>
                  <a:ext uri="{FF2B5EF4-FFF2-40B4-BE49-F238E27FC236}">
                    <a16:creationId xmlns:a16="http://schemas.microsoft.com/office/drawing/2014/main" id="{77F1C9CE-28DB-4E9B-B192-7D47B43C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212"/>
                <a:ext cx="208" cy="916"/>
              </a:xfrm>
              <a:custGeom>
                <a:avLst/>
                <a:gdLst>
                  <a:gd name="T0" fmla="*/ 832 w 88"/>
                  <a:gd name="T1" fmla="*/ 4826 h 388"/>
                  <a:gd name="T2" fmla="*/ 1094 w 88"/>
                  <a:gd name="T3" fmla="*/ 4882 h 388"/>
                  <a:gd name="T4" fmla="*/ 1111 w 88"/>
                  <a:gd name="T5" fmla="*/ 5000 h 388"/>
                  <a:gd name="T6" fmla="*/ 988 w 88"/>
                  <a:gd name="T7" fmla="*/ 4960 h 388"/>
                  <a:gd name="T8" fmla="*/ 922 w 88"/>
                  <a:gd name="T9" fmla="*/ 5026 h 388"/>
                  <a:gd name="T10" fmla="*/ 794 w 88"/>
                  <a:gd name="T11" fmla="*/ 4960 h 388"/>
                  <a:gd name="T12" fmla="*/ 676 w 88"/>
                  <a:gd name="T13" fmla="*/ 5026 h 388"/>
                  <a:gd name="T14" fmla="*/ 581 w 88"/>
                  <a:gd name="T15" fmla="*/ 4948 h 388"/>
                  <a:gd name="T16" fmla="*/ 385 w 88"/>
                  <a:gd name="T17" fmla="*/ 5026 h 388"/>
                  <a:gd name="T18" fmla="*/ 340 w 88"/>
                  <a:gd name="T19" fmla="*/ 4911 h 388"/>
                  <a:gd name="T20" fmla="*/ 118 w 88"/>
                  <a:gd name="T21" fmla="*/ 5000 h 388"/>
                  <a:gd name="T22" fmla="*/ 279 w 88"/>
                  <a:gd name="T23" fmla="*/ 4804 h 388"/>
                  <a:gd name="T24" fmla="*/ 447 w 88"/>
                  <a:gd name="T25" fmla="*/ 4497 h 388"/>
                  <a:gd name="T26" fmla="*/ 435 w 88"/>
                  <a:gd name="T27" fmla="*/ 3633 h 388"/>
                  <a:gd name="T28" fmla="*/ 156 w 88"/>
                  <a:gd name="T29" fmla="*/ 2748 h 388"/>
                  <a:gd name="T30" fmla="*/ 319 w 88"/>
                  <a:gd name="T31" fmla="*/ 2290 h 388"/>
                  <a:gd name="T32" fmla="*/ 251 w 88"/>
                  <a:gd name="T33" fmla="*/ 2106 h 388"/>
                  <a:gd name="T34" fmla="*/ 303 w 88"/>
                  <a:gd name="T35" fmla="*/ 1327 h 388"/>
                  <a:gd name="T36" fmla="*/ 487 w 88"/>
                  <a:gd name="T37" fmla="*/ 66 h 388"/>
                  <a:gd name="T38" fmla="*/ 570 w 88"/>
                  <a:gd name="T39" fmla="*/ 0 h 388"/>
                  <a:gd name="T40" fmla="*/ 648 w 88"/>
                  <a:gd name="T41" fmla="*/ 66 h 388"/>
                  <a:gd name="T42" fmla="*/ 844 w 88"/>
                  <a:gd name="T43" fmla="*/ 1327 h 388"/>
                  <a:gd name="T44" fmla="*/ 860 w 88"/>
                  <a:gd name="T45" fmla="*/ 2080 h 388"/>
                  <a:gd name="T46" fmla="*/ 766 w 88"/>
                  <a:gd name="T47" fmla="*/ 2273 h 388"/>
                  <a:gd name="T48" fmla="*/ 844 w 88"/>
                  <a:gd name="T49" fmla="*/ 2458 h 388"/>
                  <a:gd name="T50" fmla="*/ 820 w 88"/>
                  <a:gd name="T51" fmla="*/ 3104 h 388"/>
                  <a:gd name="T52" fmla="*/ 648 w 88"/>
                  <a:gd name="T53" fmla="*/ 3645 h 388"/>
                  <a:gd name="T54" fmla="*/ 631 w 88"/>
                  <a:gd name="T55" fmla="*/ 4476 h 388"/>
                  <a:gd name="T56" fmla="*/ 820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3" y="367"/>
                    </a:moveTo>
                    <a:cubicBezTo>
                      <a:pt x="69" y="369"/>
                      <a:pt x="78" y="368"/>
                      <a:pt x="83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8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5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1" y="377"/>
                      <a:pt x="31" y="388"/>
                      <a:pt x="29" y="382"/>
                    </a:cubicBezTo>
                    <a:cubicBezTo>
                      <a:pt x="26" y="376"/>
                      <a:pt x="30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6" y="360"/>
                      <a:pt x="33" y="354"/>
                      <a:pt x="34" y="342"/>
                    </a:cubicBezTo>
                    <a:cubicBezTo>
                      <a:pt x="36" y="315"/>
                      <a:pt x="37" y="294"/>
                      <a:pt x="33" y="276"/>
                    </a:cubicBezTo>
                    <a:cubicBezTo>
                      <a:pt x="30" y="264"/>
                      <a:pt x="12" y="247"/>
                      <a:pt x="12" y="209"/>
                    </a:cubicBezTo>
                    <a:cubicBezTo>
                      <a:pt x="13" y="185"/>
                      <a:pt x="22" y="179"/>
                      <a:pt x="24" y="174"/>
                    </a:cubicBezTo>
                    <a:cubicBezTo>
                      <a:pt x="25" y="169"/>
                      <a:pt x="20" y="165"/>
                      <a:pt x="19" y="160"/>
                    </a:cubicBezTo>
                    <a:cubicBezTo>
                      <a:pt x="16" y="144"/>
                      <a:pt x="22" y="107"/>
                      <a:pt x="23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70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9" y="277"/>
                    </a:cubicBezTo>
                    <a:cubicBezTo>
                      <a:pt x="46" y="295"/>
                      <a:pt x="46" y="312"/>
                      <a:pt x="48" y="340"/>
                    </a:cubicBezTo>
                    <a:cubicBezTo>
                      <a:pt x="49" y="349"/>
                      <a:pt x="53" y="364"/>
                      <a:pt x="62" y="36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535">
                <a:extLst>
                  <a:ext uri="{FF2B5EF4-FFF2-40B4-BE49-F238E27FC236}">
                    <a16:creationId xmlns:a16="http://schemas.microsoft.com/office/drawing/2014/main" id="{4D76BB5D-E99A-4978-8125-441D39DB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1200"/>
                <a:ext cx="160" cy="914"/>
              </a:xfrm>
              <a:custGeom>
                <a:avLst/>
                <a:gdLst>
                  <a:gd name="T0" fmla="*/ 847 w 68"/>
                  <a:gd name="T1" fmla="*/ 5031 h 387"/>
                  <a:gd name="T2" fmla="*/ 847 w 68"/>
                  <a:gd name="T3" fmla="*/ 4964 h 387"/>
                  <a:gd name="T4" fmla="*/ 614 w 68"/>
                  <a:gd name="T5" fmla="*/ 4875 h 387"/>
                  <a:gd name="T6" fmla="*/ 471 w 68"/>
                  <a:gd name="T7" fmla="*/ 4412 h 387"/>
                  <a:gd name="T8" fmla="*/ 732 w 68"/>
                  <a:gd name="T9" fmla="*/ 3597 h 387"/>
                  <a:gd name="T10" fmla="*/ 560 w 68"/>
                  <a:gd name="T11" fmla="*/ 3028 h 387"/>
                  <a:gd name="T12" fmla="*/ 675 w 68"/>
                  <a:gd name="T13" fmla="*/ 2409 h 387"/>
                  <a:gd name="T14" fmla="*/ 675 w 68"/>
                  <a:gd name="T15" fmla="*/ 184 h 387"/>
                  <a:gd name="T16" fmla="*/ 492 w 68"/>
                  <a:gd name="T17" fmla="*/ 0 h 387"/>
                  <a:gd name="T18" fmla="*/ 442 w 68"/>
                  <a:gd name="T19" fmla="*/ 0 h 387"/>
                  <a:gd name="T20" fmla="*/ 261 w 68"/>
                  <a:gd name="T21" fmla="*/ 184 h 387"/>
                  <a:gd name="T22" fmla="*/ 261 w 68"/>
                  <a:gd name="T23" fmla="*/ 2409 h 387"/>
                  <a:gd name="T24" fmla="*/ 271 w 68"/>
                  <a:gd name="T25" fmla="*/ 2544 h 387"/>
                  <a:gd name="T26" fmla="*/ 287 w 68"/>
                  <a:gd name="T27" fmla="*/ 3068 h 387"/>
                  <a:gd name="T28" fmla="*/ 106 w 68"/>
                  <a:gd name="T29" fmla="*/ 3665 h 387"/>
                  <a:gd name="T30" fmla="*/ 365 w 68"/>
                  <a:gd name="T31" fmla="*/ 4400 h 387"/>
                  <a:gd name="T32" fmla="*/ 271 w 68"/>
                  <a:gd name="T33" fmla="*/ 4858 h 387"/>
                  <a:gd name="T34" fmla="*/ 89 w 68"/>
                  <a:gd name="T35" fmla="*/ 5071 h 387"/>
                  <a:gd name="T36" fmla="*/ 311 w 68"/>
                  <a:gd name="T37" fmla="*/ 5002 h 387"/>
                  <a:gd name="T38" fmla="*/ 433 w 68"/>
                  <a:gd name="T39" fmla="*/ 5002 h 387"/>
                  <a:gd name="T40" fmla="*/ 532 w 68"/>
                  <a:gd name="T41" fmla="*/ 5071 h 387"/>
                  <a:gd name="T42" fmla="*/ 675 w 68"/>
                  <a:gd name="T43" fmla="*/ 5021 h 387"/>
                  <a:gd name="T44" fmla="*/ 847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6" y="376"/>
                      <a:pt x="0" y="383"/>
                      <a:pt x="7" y="385"/>
                    </a:cubicBezTo>
                    <a:cubicBezTo>
                      <a:pt x="15" y="387"/>
                      <a:pt x="16" y="377"/>
                      <a:pt x="24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6" y="382"/>
                      <a:pt x="38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62" y="383"/>
                      <a:pt x="65" y="38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536">
                <a:extLst>
                  <a:ext uri="{FF2B5EF4-FFF2-40B4-BE49-F238E27FC236}">
                    <a16:creationId xmlns:a16="http://schemas.microsoft.com/office/drawing/2014/main" id="{B8905A3B-29DA-406D-883B-F5DF06534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200"/>
                <a:ext cx="153" cy="919"/>
              </a:xfrm>
              <a:custGeom>
                <a:avLst/>
                <a:gdLst>
                  <a:gd name="T0" fmla="*/ 626 w 65"/>
                  <a:gd name="T1" fmla="*/ 2412 h 389"/>
                  <a:gd name="T2" fmla="*/ 626 w 65"/>
                  <a:gd name="T3" fmla="*/ 184 h 389"/>
                  <a:gd name="T4" fmla="*/ 443 w 65"/>
                  <a:gd name="T5" fmla="*/ 0 h 389"/>
                  <a:gd name="T6" fmla="*/ 393 w 65"/>
                  <a:gd name="T7" fmla="*/ 0 h 389"/>
                  <a:gd name="T8" fmla="*/ 209 w 65"/>
                  <a:gd name="T9" fmla="*/ 184 h 389"/>
                  <a:gd name="T10" fmla="*/ 209 w 65"/>
                  <a:gd name="T11" fmla="*/ 2412 h 389"/>
                  <a:gd name="T12" fmla="*/ 221 w 65"/>
                  <a:gd name="T13" fmla="*/ 2544 h 389"/>
                  <a:gd name="T14" fmla="*/ 155 w 65"/>
                  <a:gd name="T15" fmla="*/ 2807 h 389"/>
                  <a:gd name="T16" fmla="*/ 172 w 65"/>
                  <a:gd name="T17" fmla="*/ 3404 h 389"/>
                  <a:gd name="T18" fmla="*/ 393 w 65"/>
                  <a:gd name="T19" fmla="*/ 4141 h 389"/>
                  <a:gd name="T20" fmla="*/ 393 w 65"/>
                  <a:gd name="T21" fmla="*/ 4890 h 389"/>
                  <a:gd name="T22" fmla="*/ 155 w 65"/>
                  <a:gd name="T23" fmla="*/ 5023 h 389"/>
                  <a:gd name="T24" fmla="*/ 209 w 65"/>
                  <a:gd name="T25" fmla="*/ 5101 h 389"/>
                  <a:gd name="T26" fmla="*/ 405 w 65"/>
                  <a:gd name="T27" fmla="*/ 5034 h 389"/>
                  <a:gd name="T28" fmla="*/ 537 w 65"/>
                  <a:gd name="T29" fmla="*/ 5117 h 389"/>
                  <a:gd name="T30" fmla="*/ 598 w 65"/>
                  <a:gd name="T31" fmla="*/ 5034 h 389"/>
                  <a:gd name="T32" fmla="*/ 770 w 65"/>
                  <a:gd name="T33" fmla="*/ 5117 h 389"/>
                  <a:gd name="T34" fmla="*/ 758 w 65"/>
                  <a:gd name="T35" fmla="*/ 4973 h 389"/>
                  <a:gd name="T36" fmla="*/ 520 w 65"/>
                  <a:gd name="T37" fmla="*/ 4723 h 389"/>
                  <a:gd name="T38" fmla="*/ 520 w 65"/>
                  <a:gd name="T39" fmla="*/ 3756 h 389"/>
                  <a:gd name="T40" fmla="*/ 770 w 65"/>
                  <a:gd name="T41" fmla="*/ 3114 h 389"/>
                  <a:gd name="T42" fmla="*/ 626 w 65"/>
                  <a:gd name="T43" fmla="*/ 2412 h 3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389">
                    <a:moveTo>
                      <a:pt x="48" y="183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6"/>
                      <a:pt x="42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2" y="0"/>
                      <a:pt x="16" y="6"/>
                      <a:pt x="16" y="14"/>
                    </a:cubicBezTo>
                    <a:cubicBezTo>
                      <a:pt x="16" y="183"/>
                      <a:pt x="16" y="183"/>
                      <a:pt x="16" y="183"/>
                    </a:cubicBezTo>
                    <a:cubicBezTo>
                      <a:pt x="16" y="186"/>
                      <a:pt x="16" y="190"/>
                      <a:pt x="17" y="193"/>
                    </a:cubicBezTo>
                    <a:cubicBezTo>
                      <a:pt x="19" y="199"/>
                      <a:pt x="16" y="205"/>
                      <a:pt x="12" y="213"/>
                    </a:cubicBezTo>
                    <a:cubicBezTo>
                      <a:pt x="7" y="221"/>
                      <a:pt x="0" y="232"/>
                      <a:pt x="13" y="258"/>
                    </a:cubicBezTo>
                    <a:cubicBezTo>
                      <a:pt x="26" y="284"/>
                      <a:pt x="30" y="281"/>
                      <a:pt x="30" y="314"/>
                    </a:cubicBezTo>
                    <a:cubicBezTo>
                      <a:pt x="30" y="348"/>
                      <a:pt x="30" y="364"/>
                      <a:pt x="30" y="371"/>
                    </a:cubicBezTo>
                    <a:cubicBezTo>
                      <a:pt x="30" y="379"/>
                      <a:pt x="18" y="379"/>
                      <a:pt x="12" y="381"/>
                    </a:cubicBezTo>
                    <a:cubicBezTo>
                      <a:pt x="7" y="383"/>
                      <a:pt x="6" y="386"/>
                      <a:pt x="16" y="387"/>
                    </a:cubicBezTo>
                    <a:cubicBezTo>
                      <a:pt x="25" y="389"/>
                      <a:pt x="26" y="382"/>
                      <a:pt x="31" y="382"/>
                    </a:cubicBezTo>
                    <a:cubicBezTo>
                      <a:pt x="36" y="382"/>
                      <a:pt x="37" y="388"/>
                      <a:pt x="41" y="388"/>
                    </a:cubicBezTo>
                    <a:cubicBezTo>
                      <a:pt x="45" y="388"/>
                      <a:pt x="41" y="381"/>
                      <a:pt x="46" y="382"/>
                    </a:cubicBezTo>
                    <a:cubicBezTo>
                      <a:pt x="51" y="383"/>
                      <a:pt x="52" y="388"/>
                      <a:pt x="59" y="388"/>
                    </a:cubicBezTo>
                    <a:cubicBezTo>
                      <a:pt x="65" y="388"/>
                      <a:pt x="62" y="379"/>
                      <a:pt x="58" y="377"/>
                    </a:cubicBezTo>
                    <a:cubicBezTo>
                      <a:pt x="54" y="374"/>
                      <a:pt x="40" y="376"/>
                      <a:pt x="40" y="358"/>
                    </a:cubicBezTo>
                    <a:cubicBezTo>
                      <a:pt x="40" y="341"/>
                      <a:pt x="40" y="295"/>
                      <a:pt x="40" y="285"/>
                    </a:cubicBezTo>
                    <a:cubicBezTo>
                      <a:pt x="40" y="275"/>
                      <a:pt x="59" y="259"/>
                      <a:pt x="59" y="236"/>
                    </a:cubicBezTo>
                    <a:cubicBezTo>
                      <a:pt x="59" y="212"/>
                      <a:pt x="48" y="206"/>
                      <a:pt x="48" y="18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537">
                <a:extLst>
                  <a:ext uri="{FF2B5EF4-FFF2-40B4-BE49-F238E27FC236}">
                    <a16:creationId xmlns:a16="http://schemas.microsoft.com/office/drawing/2014/main" id="{21AAE957-0799-443D-BEFF-FF36DF6F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1200"/>
                <a:ext cx="142" cy="926"/>
              </a:xfrm>
              <a:custGeom>
                <a:avLst/>
                <a:gdLst>
                  <a:gd name="T0" fmla="*/ 689 w 60"/>
                  <a:gd name="T1" fmla="*/ 5010 h 392"/>
                  <a:gd name="T2" fmla="*/ 464 w 60"/>
                  <a:gd name="T3" fmla="*/ 4800 h 392"/>
                  <a:gd name="T4" fmla="*/ 438 w 60"/>
                  <a:gd name="T5" fmla="*/ 4481 h 392"/>
                  <a:gd name="T6" fmla="*/ 476 w 60"/>
                  <a:gd name="T7" fmla="*/ 3995 h 392"/>
                  <a:gd name="T8" fmla="*/ 757 w 60"/>
                  <a:gd name="T9" fmla="*/ 3532 h 392"/>
                  <a:gd name="T10" fmla="*/ 677 w 60"/>
                  <a:gd name="T11" fmla="*/ 3232 h 392"/>
                  <a:gd name="T12" fmla="*/ 582 w 60"/>
                  <a:gd name="T13" fmla="*/ 3019 h 392"/>
                  <a:gd name="T14" fmla="*/ 660 w 60"/>
                  <a:gd name="T15" fmla="*/ 2409 h 392"/>
                  <a:gd name="T16" fmla="*/ 660 w 60"/>
                  <a:gd name="T17" fmla="*/ 184 h 392"/>
                  <a:gd name="T18" fmla="*/ 476 w 60"/>
                  <a:gd name="T19" fmla="*/ 0 h 392"/>
                  <a:gd name="T20" fmla="*/ 426 w 60"/>
                  <a:gd name="T21" fmla="*/ 0 h 392"/>
                  <a:gd name="T22" fmla="*/ 241 w 60"/>
                  <a:gd name="T23" fmla="*/ 184 h 392"/>
                  <a:gd name="T24" fmla="*/ 241 w 60"/>
                  <a:gd name="T25" fmla="*/ 2409 h 392"/>
                  <a:gd name="T26" fmla="*/ 253 w 60"/>
                  <a:gd name="T27" fmla="*/ 2544 h 392"/>
                  <a:gd name="T28" fmla="*/ 279 w 60"/>
                  <a:gd name="T29" fmla="*/ 2924 h 392"/>
                  <a:gd name="T30" fmla="*/ 147 w 60"/>
                  <a:gd name="T31" fmla="*/ 3175 h 392"/>
                  <a:gd name="T32" fmla="*/ 0 w 60"/>
                  <a:gd name="T33" fmla="*/ 3532 h 392"/>
                  <a:gd name="T34" fmla="*/ 213 w 60"/>
                  <a:gd name="T35" fmla="*/ 3957 h 392"/>
                  <a:gd name="T36" fmla="*/ 303 w 60"/>
                  <a:gd name="T37" fmla="*/ 4063 h 392"/>
                  <a:gd name="T38" fmla="*/ 320 w 60"/>
                  <a:gd name="T39" fmla="*/ 4441 h 392"/>
                  <a:gd name="T40" fmla="*/ 156 w 60"/>
                  <a:gd name="T41" fmla="*/ 4994 h 392"/>
                  <a:gd name="T42" fmla="*/ 28 w 60"/>
                  <a:gd name="T43" fmla="*/ 5088 h 392"/>
                  <a:gd name="T44" fmla="*/ 201 w 60"/>
                  <a:gd name="T45" fmla="*/ 5100 h 392"/>
                  <a:gd name="T46" fmla="*/ 331 w 60"/>
                  <a:gd name="T47" fmla="*/ 5088 h 392"/>
                  <a:gd name="T48" fmla="*/ 438 w 60"/>
                  <a:gd name="T49" fmla="*/ 5157 h 392"/>
                  <a:gd name="T50" fmla="*/ 476 w 60"/>
                  <a:gd name="T51" fmla="*/ 5062 h 392"/>
                  <a:gd name="T52" fmla="*/ 611 w 60"/>
                  <a:gd name="T53" fmla="*/ 5128 h 392"/>
                  <a:gd name="T54" fmla="*/ 599 w 60"/>
                  <a:gd name="T55" fmla="*/ 5034 h 392"/>
                  <a:gd name="T56" fmla="*/ 757 w 60"/>
                  <a:gd name="T57" fmla="*/ 5100 h 392"/>
                  <a:gd name="T58" fmla="*/ 689 w 60"/>
                  <a:gd name="T59" fmla="*/ 5010 h 3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0" h="392">
                    <a:moveTo>
                      <a:pt x="52" y="380"/>
                    </a:moveTo>
                    <a:cubicBezTo>
                      <a:pt x="49" y="378"/>
                      <a:pt x="37" y="375"/>
                      <a:pt x="35" y="364"/>
                    </a:cubicBezTo>
                    <a:cubicBezTo>
                      <a:pt x="34" y="357"/>
                      <a:pt x="33" y="349"/>
                      <a:pt x="33" y="340"/>
                    </a:cubicBezTo>
                    <a:cubicBezTo>
                      <a:pt x="33" y="325"/>
                      <a:pt x="33" y="303"/>
                      <a:pt x="36" y="303"/>
                    </a:cubicBezTo>
                    <a:cubicBezTo>
                      <a:pt x="48" y="299"/>
                      <a:pt x="57" y="285"/>
                      <a:pt x="57" y="268"/>
                    </a:cubicBezTo>
                    <a:cubicBezTo>
                      <a:pt x="57" y="260"/>
                      <a:pt x="55" y="252"/>
                      <a:pt x="51" y="245"/>
                    </a:cubicBezTo>
                    <a:cubicBezTo>
                      <a:pt x="46" y="237"/>
                      <a:pt x="44" y="234"/>
                      <a:pt x="44" y="229"/>
                    </a:cubicBezTo>
                    <a:cubicBezTo>
                      <a:pt x="43" y="216"/>
                      <a:pt x="49" y="197"/>
                      <a:pt x="50" y="18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6"/>
                      <a:pt x="44" y="0"/>
                      <a:pt x="3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4" y="0"/>
                      <a:pt x="18" y="6"/>
                      <a:pt x="18" y="14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6"/>
                      <a:pt x="18" y="190"/>
                      <a:pt x="19" y="193"/>
                    </a:cubicBezTo>
                    <a:cubicBezTo>
                      <a:pt x="21" y="197"/>
                      <a:pt x="23" y="214"/>
                      <a:pt x="21" y="222"/>
                    </a:cubicBezTo>
                    <a:cubicBezTo>
                      <a:pt x="19" y="234"/>
                      <a:pt x="12" y="239"/>
                      <a:pt x="11" y="241"/>
                    </a:cubicBezTo>
                    <a:cubicBezTo>
                      <a:pt x="5" y="247"/>
                      <a:pt x="0" y="257"/>
                      <a:pt x="0" y="268"/>
                    </a:cubicBezTo>
                    <a:cubicBezTo>
                      <a:pt x="0" y="282"/>
                      <a:pt x="7" y="294"/>
                      <a:pt x="16" y="300"/>
                    </a:cubicBezTo>
                    <a:cubicBezTo>
                      <a:pt x="18" y="301"/>
                      <a:pt x="23" y="305"/>
                      <a:pt x="23" y="308"/>
                    </a:cubicBezTo>
                    <a:cubicBezTo>
                      <a:pt x="24" y="313"/>
                      <a:pt x="24" y="322"/>
                      <a:pt x="24" y="337"/>
                    </a:cubicBezTo>
                    <a:cubicBezTo>
                      <a:pt x="24" y="364"/>
                      <a:pt x="19" y="372"/>
                      <a:pt x="12" y="379"/>
                    </a:cubicBezTo>
                    <a:cubicBezTo>
                      <a:pt x="8" y="382"/>
                      <a:pt x="0" y="383"/>
                      <a:pt x="2" y="386"/>
                    </a:cubicBezTo>
                    <a:cubicBezTo>
                      <a:pt x="4" y="389"/>
                      <a:pt x="11" y="389"/>
                      <a:pt x="15" y="387"/>
                    </a:cubicBezTo>
                    <a:cubicBezTo>
                      <a:pt x="19" y="384"/>
                      <a:pt x="21" y="385"/>
                      <a:pt x="25" y="386"/>
                    </a:cubicBezTo>
                    <a:cubicBezTo>
                      <a:pt x="28" y="387"/>
                      <a:pt x="28" y="392"/>
                      <a:pt x="33" y="391"/>
                    </a:cubicBezTo>
                    <a:cubicBezTo>
                      <a:pt x="38" y="390"/>
                      <a:pt x="32" y="384"/>
                      <a:pt x="36" y="384"/>
                    </a:cubicBezTo>
                    <a:cubicBezTo>
                      <a:pt x="40" y="384"/>
                      <a:pt x="42" y="390"/>
                      <a:pt x="46" y="389"/>
                    </a:cubicBezTo>
                    <a:cubicBezTo>
                      <a:pt x="49" y="387"/>
                      <a:pt x="42" y="383"/>
                      <a:pt x="45" y="382"/>
                    </a:cubicBezTo>
                    <a:cubicBezTo>
                      <a:pt x="47" y="381"/>
                      <a:pt x="52" y="391"/>
                      <a:pt x="57" y="387"/>
                    </a:cubicBezTo>
                    <a:cubicBezTo>
                      <a:pt x="60" y="385"/>
                      <a:pt x="58" y="383"/>
                      <a:pt x="52" y="38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538">
                <a:extLst>
                  <a:ext uri="{FF2B5EF4-FFF2-40B4-BE49-F238E27FC236}">
                    <a16:creationId xmlns:a16="http://schemas.microsoft.com/office/drawing/2014/main" id="{6F1CFC79-ED3F-4D9E-B599-03C8C133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212"/>
                <a:ext cx="207" cy="916"/>
              </a:xfrm>
              <a:custGeom>
                <a:avLst/>
                <a:gdLst>
                  <a:gd name="T0" fmla="*/ 807 w 88"/>
                  <a:gd name="T1" fmla="*/ 4826 h 388"/>
                  <a:gd name="T2" fmla="*/ 1068 w 88"/>
                  <a:gd name="T3" fmla="*/ 4882 h 388"/>
                  <a:gd name="T4" fmla="*/ 1096 w 88"/>
                  <a:gd name="T5" fmla="*/ 5000 h 388"/>
                  <a:gd name="T6" fmla="*/ 974 w 88"/>
                  <a:gd name="T7" fmla="*/ 4960 h 388"/>
                  <a:gd name="T8" fmla="*/ 913 w 88"/>
                  <a:gd name="T9" fmla="*/ 5026 h 388"/>
                  <a:gd name="T10" fmla="*/ 781 w 88"/>
                  <a:gd name="T11" fmla="*/ 4960 h 388"/>
                  <a:gd name="T12" fmla="*/ 663 w 88"/>
                  <a:gd name="T13" fmla="*/ 5026 h 388"/>
                  <a:gd name="T14" fmla="*/ 569 w 88"/>
                  <a:gd name="T15" fmla="*/ 4948 h 388"/>
                  <a:gd name="T16" fmla="*/ 376 w 88"/>
                  <a:gd name="T17" fmla="*/ 5026 h 388"/>
                  <a:gd name="T18" fmla="*/ 336 w 88"/>
                  <a:gd name="T19" fmla="*/ 4911 h 388"/>
                  <a:gd name="T20" fmla="*/ 115 w 88"/>
                  <a:gd name="T21" fmla="*/ 5000 h 388"/>
                  <a:gd name="T22" fmla="*/ 271 w 88"/>
                  <a:gd name="T23" fmla="*/ 4804 h 388"/>
                  <a:gd name="T24" fmla="*/ 442 w 88"/>
                  <a:gd name="T25" fmla="*/ 4497 h 388"/>
                  <a:gd name="T26" fmla="*/ 414 w 88"/>
                  <a:gd name="T27" fmla="*/ 3633 h 388"/>
                  <a:gd name="T28" fmla="*/ 155 w 88"/>
                  <a:gd name="T29" fmla="*/ 2748 h 388"/>
                  <a:gd name="T30" fmla="*/ 299 w 88"/>
                  <a:gd name="T31" fmla="*/ 2290 h 388"/>
                  <a:gd name="T32" fmla="*/ 249 w 88"/>
                  <a:gd name="T33" fmla="*/ 2106 h 388"/>
                  <a:gd name="T34" fmla="*/ 287 w 88"/>
                  <a:gd name="T35" fmla="*/ 1327 h 388"/>
                  <a:gd name="T36" fmla="*/ 482 w 88"/>
                  <a:gd name="T37" fmla="*/ 66 h 388"/>
                  <a:gd name="T38" fmla="*/ 560 w 88"/>
                  <a:gd name="T39" fmla="*/ 0 h 388"/>
                  <a:gd name="T40" fmla="*/ 637 w 88"/>
                  <a:gd name="T41" fmla="*/ 66 h 388"/>
                  <a:gd name="T42" fmla="*/ 835 w 88"/>
                  <a:gd name="T43" fmla="*/ 1327 h 388"/>
                  <a:gd name="T44" fmla="*/ 847 w 88"/>
                  <a:gd name="T45" fmla="*/ 2080 h 388"/>
                  <a:gd name="T46" fmla="*/ 753 w 88"/>
                  <a:gd name="T47" fmla="*/ 2273 h 388"/>
                  <a:gd name="T48" fmla="*/ 835 w 88"/>
                  <a:gd name="T49" fmla="*/ 2458 h 388"/>
                  <a:gd name="T50" fmla="*/ 807 w 88"/>
                  <a:gd name="T51" fmla="*/ 3104 h 388"/>
                  <a:gd name="T52" fmla="*/ 626 w 88"/>
                  <a:gd name="T53" fmla="*/ 3645 h 388"/>
                  <a:gd name="T54" fmla="*/ 614 w 88"/>
                  <a:gd name="T55" fmla="*/ 4476 h 388"/>
                  <a:gd name="T56" fmla="*/ 807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2" y="367"/>
                    </a:moveTo>
                    <a:cubicBezTo>
                      <a:pt x="69" y="369"/>
                      <a:pt x="77" y="368"/>
                      <a:pt x="82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7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4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0" y="377"/>
                      <a:pt x="31" y="388"/>
                      <a:pt x="29" y="382"/>
                    </a:cubicBezTo>
                    <a:cubicBezTo>
                      <a:pt x="26" y="376"/>
                      <a:pt x="29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5" y="360"/>
                      <a:pt x="32" y="354"/>
                      <a:pt x="34" y="342"/>
                    </a:cubicBezTo>
                    <a:cubicBezTo>
                      <a:pt x="35" y="315"/>
                      <a:pt x="37" y="294"/>
                      <a:pt x="32" y="276"/>
                    </a:cubicBezTo>
                    <a:cubicBezTo>
                      <a:pt x="29" y="264"/>
                      <a:pt x="11" y="247"/>
                      <a:pt x="12" y="209"/>
                    </a:cubicBezTo>
                    <a:cubicBezTo>
                      <a:pt x="12" y="185"/>
                      <a:pt x="22" y="179"/>
                      <a:pt x="23" y="174"/>
                    </a:cubicBezTo>
                    <a:cubicBezTo>
                      <a:pt x="24" y="169"/>
                      <a:pt x="19" y="165"/>
                      <a:pt x="19" y="160"/>
                    </a:cubicBezTo>
                    <a:cubicBezTo>
                      <a:pt x="16" y="144"/>
                      <a:pt x="22" y="107"/>
                      <a:pt x="22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69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8" y="277"/>
                    </a:cubicBezTo>
                    <a:cubicBezTo>
                      <a:pt x="46" y="295"/>
                      <a:pt x="46" y="312"/>
                      <a:pt x="47" y="340"/>
                    </a:cubicBezTo>
                    <a:cubicBezTo>
                      <a:pt x="48" y="349"/>
                      <a:pt x="53" y="364"/>
                      <a:pt x="62" y="36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539">
                <a:extLst>
                  <a:ext uri="{FF2B5EF4-FFF2-40B4-BE49-F238E27FC236}">
                    <a16:creationId xmlns:a16="http://schemas.microsoft.com/office/drawing/2014/main" id="{F5DC282A-0079-4C54-ADAA-90E56FC4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1200"/>
                <a:ext cx="151" cy="926"/>
              </a:xfrm>
              <a:custGeom>
                <a:avLst/>
                <a:gdLst>
                  <a:gd name="T0" fmla="*/ 278 w 64"/>
                  <a:gd name="T1" fmla="*/ 4887 h 392"/>
                  <a:gd name="T2" fmla="*/ 196 w 64"/>
                  <a:gd name="T3" fmla="*/ 4994 h 392"/>
                  <a:gd name="T4" fmla="*/ 118 w 64"/>
                  <a:gd name="T5" fmla="*/ 5072 h 392"/>
                  <a:gd name="T6" fmla="*/ 316 w 64"/>
                  <a:gd name="T7" fmla="*/ 5050 h 392"/>
                  <a:gd name="T8" fmla="*/ 378 w 64"/>
                  <a:gd name="T9" fmla="*/ 5140 h 392"/>
                  <a:gd name="T10" fmla="*/ 446 w 64"/>
                  <a:gd name="T11" fmla="*/ 5072 h 392"/>
                  <a:gd name="T12" fmla="*/ 590 w 64"/>
                  <a:gd name="T13" fmla="*/ 5117 h 392"/>
                  <a:gd name="T14" fmla="*/ 630 w 64"/>
                  <a:gd name="T15" fmla="*/ 5034 h 392"/>
                  <a:gd name="T16" fmla="*/ 724 w 64"/>
                  <a:gd name="T17" fmla="*/ 5062 h 392"/>
                  <a:gd name="T18" fmla="*/ 812 w 64"/>
                  <a:gd name="T19" fmla="*/ 5100 h 392"/>
                  <a:gd name="T20" fmla="*/ 831 w 64"/>
                  <a:gd name="T21" fmla="*/ 5010 h 392"/>
                  <a:gd name="T22" fmla="*/ 646 w 64"/>
                  <a:gd name="T23" fmla="*/ 4904 h 392"/>
                  <a:gd name="T24" fmla="*/ 484 w 64"/>
                  <a:gd name="T25" fmla="*/ 4743 h 392"/>
                  <a:gd name="T26" fmla="*/ 512 w 64"/>
                  <a:gd name="T27" fmla="*/ 3888 h 392"/>
                  <a:gd name="T28" fmla="*/ 746 w 64"/>
                  <a:gd name="T29" fmla="*/ 3338 h 392"/>
                  <a:gd name="T30" fmla="*/ 578 w 64"/>
                  <a:gd name="T31" fmla="*/ 2823 h 392"/>
                  <a:gd name="T32" fmla="*/ 684 w 64"/>
                  <a:gd name="T33" fmla="*/ 2409 h 392"/>
                  <a:gd name="T34" fmla="*/ 684 w 64"/>
                  <a:gd name="T35" fmla="*/ 184 h 392"/>
                  <a:gd name="T36" fmla="*/ 500 w 64"/>
                  <a:gd name="T37" fmla="*/ 0 h 392"/>
                  <a:gd name="T38" fmla="*/ 446 w 64"/>
                  <a:gd name="T39" fmla="*/ 0 h 392"/>
                  <a:gd name="T40" fmla="*/ 262 w 64"/>
                  <a:gd name="T41" fmla="*/ 184 h 392"/>
                  <a:gd name="T42" fmla="*/ 262 w 64"/>
                  <a:gd name="T43" fmla="*/ 2409 h 392"/>
                  <a:gd name="T44" fmla="*/ 290 w 64"/>
                  <a:gd name="T45" fmla="*/ 2544 h 392"/>
                  <a:gd name="T46" fmla="*/ 290 w 64"/>
                  <a:gd name="T47" fmla="*/ 2847 h 392"/>
                  <a:gd name="T48" fmla="*/ 94 w 64"/>
                  <a:gd name="T49" fmla="*/ 3465 h 392"/>
                  <a:gd name="T50" fmla="*/ 300 w 64"/>
                  <a:gd name="T51" fmla="*/ 3850 h 392"/>
                  <a:gd name="T52" fmla="*/ 278 w 64"/>
                  <a:gd name="T53" fmla="*/ 4887 h 3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" h="392">
                    <a:moveTo>
                      <a:pt x="21" y="371"/>
                    </a:moveTo>
                    <a:cubicBezTo>
                      <a:pt x="19" y="373"/>
                      <a:pt x="17" y="377"/>
                      <a:pt x="15" y="379"/>
                    </a:cubicBezTo>
                    <a:cubicBezTo>
                      <a:pt x="14" y="381"/>
                      <a:pt x="9" y="383"/>
                      <a:pt x="9" y="385"/>
                    </a:cubicBezTo>
                    <a:cubicBezTo>
                      <a:pt x="9" y="392"/>
                      <a:pt x="21" y="382"/>
                      <a:pt x="24" y="383"/>
                    </a:cubicBezTo>
                    <a:cubicBezTo>
                      <a:pt x="26" y="385"/>
                      <a:pt x="25" y="389"/>
                      <a:pt x="29" y="390"/>
                    </a:cubicBezTo>
                    <a:cubicBezTo>
                      <a:pt x="33" y="391"/>
                      <a:pt x="33" y="387"/>
                      <a:pt x="34" y="385"/>
                    </a:cubicBezTo>
                    <a:cubicBezTo>
                      <a:pt x="41" y="375"/>
                      <a:pt x="39" y="388"/>
                      <a:pt x="45" y="388"/>
                    </a:cubicBezTo>
                    <a:cubicBezTo>
                      <a:pt x="49" y="389"/>
                      <a:pt x="46" y="384"/>
                      <a:pt x="48" y="382"/>
                    </a:cubicBezTo>
                    <a:cubicBezTo>
                      <a:pt x="51" y="379"/>
                      <a:pt x="53" y="382"/>
                      <a:pt x="55" y="384"/>
                    </a:cubicBezTo>
                    <a:cubicBezTo>
                      <a:pt x="57" y="386"/>
                      <a:pt x="58" y="390"/>
                      <a:pt x="62" y="387"/>
                    </a:cubicBezTo>
                    <a:cubicBezTo>
                      <a:pt x="64" y="386"/>
                      <a:pt x="64" y="382"/>
                      <a:pt x="63" y="380"/>
                    </a:cubicBezTo>
                    <a:cubicBezTo>
                      <a:pt x="61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540">
                <a:extLst>
                  <a:ext uri="{FF2B5EF4-FFF2-40B4-BE49-F238E27FC236}">
                    <a16:creationId xmlns:a16="http://schemas.microsoft.com/office/drawing/2014/main" id="{34998F17-5987-4310-97E6-DEF2CB6F8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200"/>
                <a:ext cx="168" cy="924"/>
              </a:xfrm>
              <a:custGeom>
                <a:avLst/>
                <a:gdLst>
                  <a:gd name="T0" fmla="*/ 279 w 71"/>
                  <a:gd name="T1" fmla="*/ 4899 h 391"/>
                  <a:gd name="T2" fmla="*/ 135 w 71"/>
                  <a:gd name="T3" fmla="*/ 5003 h 391"/>
                  <a:gd name="T4" fmla="*/ 78 w 71"/>
                  <a:gd name="T5" fmla="*/ 5081 h 391"/>
                  <a:gd name="T6" fmla="*/ 241 w 71"/>
                  <a:gd name="T7" fmla="*/ 5055 h 391"/>
                  <a:gd name="T8" fmla="*/ 291 w 71"/>
                  <a:gd name="T9" fmla="*/ 5133 h 391"/>
                  <a:gd name="T10" fmla="*/ 409 w 71"/>
                  <a:gd name="T11" fmla="*/ 5081 h 391"/>
                  <a:gd name="T12" fmla="*/ 594 w 71"/>
                  <a:gd name="T13" fmla="*/ 5121 h 391"/>
                  <a:gd name="T14" fmla="*/ 700 w 71"/>
                  <a:gd name="T15" fmla="*/ 5064 h 391"/>
                  <a:gd name="T16" fmla="*/ 783 w 71"/>
                  <a:gd name="T17" fmla="*/ 5093 h 391"/>
                  <a:gd name="T18" fmla="*/ 913 w 71"/>
                  <a:gd name="T19" fmla="*/ 5121 h 391"/>
                  <a:gd name="T20" fmla="*/ 930 w 71"/>
                  <a:gd name="T21" fmla="*/ 5026 h 391"/>
                  <a:gd name="T22" fmla="*/ 648 w 71"/>
                  <a:gd name="T23" fmla="*/ 4908 h 391"/>
                  <a:gd name="T24" fmla="*/ 492 w 71"/>
                  <a:gd name="T25" fmla="*/ 4752 h 391"/>
                  <a:gd name="T26" fmla="*/ 516 w 71"/>
                  <a:gd name="T27" fmla="*/ 3892 h 391"/>
                  <a:gd name="T28" fmla="*/ 755 w 71"/>
                  <a:gd name="T29" fmla="*/ 3339 h 391"/>
                  <a:gd name="T30" fmla="*/ 582 w 71"/>
                  <a:gd name="T31" fmla="*/ 2826 h 391"/>
                  <a:gd name="T32" fmla="*/ 689 w 71"/>
                  <a:gd name="T33" fmla="*/ 2413 h 391"/>
                  <a:gd name="T34" fmla="*/ 689 w 71"/>
                  <a:gd name="T35" fmla="*/ 184 h 391"/>
                  <a:gd name="T36" fmla="*/ 504 w 71"/>
                  <a:gd name="T37" fmla="*/ 0 h 391"/>
                  <a:gd name="T38" fmla="*/ 447 w 71"/>
                  <a:gd name="T39" fmla="*/ 0 h 391"/>
                  <a:gd name="T40" fmla="*/ 263 w 71"/>
                  <a:gd name="T41" fmla="*/ 184 h 391"/>
                  <a:gd name="T42" fmla="*/ 263 w 71"/>
                  <a:gd name="T43" fmla="*/ 2413 h 391"/>
                  <a:gd name="T44" fmla="*/ 291 w 71"/>
                  <a:gd name="T45" fmla="*/ 2547 h 391"/>
                  <a:gd name="T46" fmla="*/ 291 w 71"/>
                  <a:gd name="T47" fmla="*/ 2848 h 391"/>
                  <a:gd name="T48" fmla="*/ 95 w 71"/>
                  <a:gd name="T49" fmla="*/ 3474 h 391"/>
                  <a:gd name="T50" fmla="*/ 303 w 71"/>
                  <a:gd name="T51" fmla="*/ 3854 h 391"/>
                  <a:gd name="T52" fmla="*/ 279 w 71"/>
                  <a:gd name="T53" fmla="*/ 4899 h 3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1" h="391">
                    <a:moveTo>
                      <a:pt x="21" y="371"/>
                    </a:moveTo>
                    <a:cubicBezTo>
                      <a:pt x="19" y="373"/>
                      <a:pt x="12" y="377"/>
                      <a:pt x="10" y="379"/>
                    </a:cubicBezTo>
                    <a:cubicBezTo>
                      <a:pt x="9" y="380"/>
                      <a:pt x="6" y="383"/>
                      <a:pt x="6" y="385"/>
                    </a:cubicBezTo>
                    <a:cubicBezTo>
                      <a:pt x="5" y="391"/>
                      <a:pt x="15" y="382"/>
                      <a:pt x="18" y="383"/>
                    </a:cubicBezTo>
                    <a:cubicBezTo>
                      <a:pt x="20" y="385"/>
                      <a:pt x="19" y="388"/>
                      <a:pt x="22" y="389"/>
                    </a:cubicBezTo>
                    <a:cubicBezTo>
                      <a:pt x="27" y="391"/>
                      <a:pt x="29" y="388"/>
                      <a:pt x="31" y="385"/>
                    </a:cubicBezTo>
                    <a:cubicBezTo>
                      <a:pt x="37" y="375"/>
                      <a:pt x="39" y="388"/>
                      <a:pt x="45" y="388"/>
                    </a:cubicBezTo>
                    <a:cubicBezTo>
                      <a:pt x="49" y="389"/>
                      <a:pt x="51" y="386"/>
                      <a:pt x="53" y="384"/>
                    </a:cubicBezTo>
                    <a:cubicBezTo>
                      <a:pt x="56" y="381"/>
                      <a:pt x="57" y="384"/>
                      <a:pt x="59" y="386"/>
                    </a:cubicBezTo>
                    <a:cubicBezTo>
                      <a:pt x="61" y="388"/>
                      <a:pt x="65" y="390"/>
                      <a:pt x="69" y="388"/>
                    </a:cubicBezTo>
                    <a:cubicBezTo>
                      <a:pt x="71" y="386"/>
                      <a:pt x="71" y="383"/>
                      <a:pt x="70" y="381"/>
                    </a:cubicBezTo>
                    <a:cubicBezTo>
                      <a:pt x="68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541">
                <a:extLst>
                  <a:ext uri="{FF2B5EF4-FFF2-40B4-BE49-F238E27FC236}">
                    <a16:creationId xmlns:a16="http://schemas.microsoft.com/office/drawing/2014/main" id="{015AFC87-17CA-40F5-9312-B342C50FE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102"/>
                <a:ext cx="121" cy="693"/>
              </a:xfrm>
              <a:custGeom>
                <a:avLst/>
                <a:gdLst>
                  <a:gd name="T0" fmla="*/ 349 w 51"/>
                  <a:gd name="T1" fmla="*/ 3491 h 293"/>
                  <a:gd name="T2" fmla="*/ 399 w 51"/>
                  <a:gd name="T3" fmla="*/ 1762 h 293"/>
                  <a:gd name="T4" fmla="*/ 603 w 51"/>
                  <a:gd name="T5" fmla="*/ 1180 h 293"/>
                  <a:gd name="T6" fmla="*/ 399 w 51"/>
                  <a:gd name="T7" fmla="*/ 807 h 293"/>
                  <a:gd name="T8" fmla="*/ 372 w 51"/>
                  <a:gd name="T9" fmla="*/ 447 h 293"/>
                  <a:gd name="T10" fmla="*/ 508 w 51"/>
                  <a:gd name="T11" fmla="*/ 184 h 293"/>
                  <a:gd name="T12" fmla="*/ 508 w 51"/>
                  <a:gd name="T13" fmla="*/ 50 h 293"/>
                  <a:gd name="T14" fmla="*/ 361 w 51"/>
                  <a:gd name="T15" fmla="*/ 106 h 293"/>
                  <a:gd name="T16" fmla="*/ 242 w 51"/>
                  <a:gd name="T17" fmla="*/ 78 h 293"/>
                  <a:gd name="T18" fmla="*/ 66 w 51"/>
                  <a:gd name="T19" fmla="*/ 12 h 293"/>
                  <a:gd name="T20" fmla="*/ 95 w 51"/>
                  <a:gd name="T21" fmla="*/ 118 h 293"/>
                  <a:gd name="T22" fmla="*/ 225 w 51"/>
                  <a:gd name="T23" fmla="*/ 409 h 293"/>
                  <a:gd name="T24" fmla="*/ 157 w 51"/>
                  <a:gd name="T25" fmla="*/ 823 h 293"/>
                  <a:gd name="T26" fmla="*/ 12 w 51"/>
                  <a:gd name="T27" fmla="*/ 1220 h 293"/>
                  <a:gd name="T28" fmla="*/ 266 w 51"/>
                  <a:gd name="T29" fmla="*/ 1783 h 293"/>
                  <a:gd name="T30" fmla="*/ 242 w 51"/>
                  <a:gd name="T31" fmla="*/ 3508 h 293"/>
                  <a:gd name="T32" fmla="*/ 135 w 51"/>
                  <a:gd name="T33" fmla="*/ 3704 h 293"/>
                  <a:gd name="T34" fmla="*/ 135 w 51"/>
                  <a:gd name="T35" fmla="*/ 3848 h 293"/>
                  <a:gd name="T36" fmla="*/ 242 w 51"/>
                  <a:gd name="T37" fmla="*/ 3758 h 293"/>
                  <a:gd name="T38" fmla="*/ 332 w 51"/>
                  <a:gd name="T39" fmla="*/ 3865 h 293"/>
                  <a:gd name="T40" fmla="*/ 418 w 51"/>
                  <a:gd name="T41" fmla="*/ 3758 h 293"/>
                  <a:gd name="T42" fmla="*/ 603 w 51"/>
                  <a:gd name="T43" fmla="*/ 3865 h 293"/>
                  <a:gd name="T44" fmla="*/ 524 w 51"/>
                  <a:gd name="T45" fmla="*/ 3720 h 293"/>
                  <a:gd name="T46" fmla="*/ 349 w 51"/>
                  <a:gd name="T47" fmla="*/ 3491 h 29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1" h="293">
                    <a:moveTo>
                      <a:pt x="26" y="264"/>
                    </a:moveTo>
                    <a:cubicBezTo>
                      <a:pt x="26" y="264"/>
                      <a:pt x="27" y="154"/>
                      <a:pt x="30" y="133"/>
                    </a:cubicBezTo>
                    <a:cubicBezTo>
                      <a:pt x="33" y="112"/>
                      <a:pt x="45" y="104"/>
                      <a:pt x="45" y="89"/>
                    </a:cubicBezTo>
                    <a:cubicBezTo>
                      <a:pt x="46" y="74"/>
                      <a:pt x="34" y="69"/>
                      <a:pt x="30" y="61"/>
                    </a:cubicBezTo>
                    <a:cubicBezTo>
                      <a:pt x="27" y="54"/>
                      <a:pt x="28" y="45"/>
                      <a:pt x="28" y="34"/>
                    </a:cubicBezTo>
                    <a:cubicBezTo>
                      <a:pt x="29" y="17"/>
                      <a:pt x="34" y="17"/>
                      <a:pt x="38" y="14"/>
                    </a:cubicBezTo>
                    <a:cubicBezTo>
                      <a:pt x="42" y="11"/>
                      <a:pt x="43" y="5"/>
                      <a:pt x="38" y="4"/>
                    </a:cubicBezTo>
                    <a:cubicBezTo>
                      <a:pt x="34" y="3"/>
                      <a:pt x="30" y="7"/>
                      <a:pt x="27" y="8"/>
                    </a:cubicBezTo>
                    <a:cubicBezTo>
                      <a:pt x="24" y="10"/>
                      <a:pt x="21" y="9"/>
                      <a:pt x="18" y="6"/>
                    </a:cubicBezTo>
                    <a:cubicBezTo>
                      <a:pt x="14" y="2"/>
                      <a:pt x="8" y="0"/>
                      <a:pt x="5" y="1"/>
                    </a:cubicBezTo>
                    <a:cubicBezTo>
                      <a:pt x="1" y="1"/>
                      <a:pt x="4" y="5"/>
                      <a:pt x="7" y="9"/>
                    </a:cubicBezTo>
                    <a:cubicBezTo>
                      <a:pt x="12" y="14"/>
                      <a:pt x="16" y="23"/>
                      <a:pt x="17" y="31"/>
                    </a:cubicBezTo>
                    <a:cubicBezTo>
                      <a:pt x="18" y="45"/>
                      <a:pt x="17" y="53"/>
                      <a:pt x="12" y="62"/>
                    </a:cubicBezTo>
                    <a:cubicBezTo>
                      <a:pt x="6" y="71"/>
                      <a:pt x="1" y="75"/>
                      <a:pt x="1" y="92"/>
                    </a:cubicBezTo>
                    <a:cubicBezTo>
                      <a:pt x="0" y="108"/>
                      <a:pt x="19" y="109"/>
                      <a:pt x="20" y="135"/>
                    </a:cubicBezTo>
                    <a:cubicBezTo>
                      <a:pt x="20" y="161"/>
                      <a:pt x="19" y="256"/>
                      <a:pt x="18" y="265"/>
                    </a:cubicBezTo>
                    <a:cubicBezTo>
                      <a:pt x="17" y="274"/>
                      <a:pt x="12" y="274"/>
                      <a:pt x="10" y="280"/>
                    </a:cubicBezTo>
                    <a:cubicBezTo>
                      <a:pt x="4" y="290"/>
                      <a:pt x="6" y="292"/>
                      <a:pt x="10" y="291"/>
                    </a:cubicBezTo>
                    <a:cubicBezTo>
                      <a:pt x="14" y="290"/>
                      <a:pt x="11" y="281"/>
                      <a:pt x="18" y="284"/>
                    </a:cubicBezTo>
                    <a:cubicBezTo>
                      <a:pt x="24" y="287"/>
                      <a:pt x="22" y="292"/>
                      <a:pt x="25" y="292"/>
                    </a:cubicBezTo>
                    <a:cubicBezTo>
                      <a:pt x="28" y="292"/>
                      <a:pt x="29" y="289"/>
                      <a:pt x="31" y="284"/>
                    </a:cubicBezTo>
                    <a:cubicBezTo>
                      <a:pt x="33" y="279"/>
                      <a:pt x="40" y="293"/>
                      <a:pt x="45" y="292"/>
                    </a:cubicBezTo>
                    <a:cubicBezTo>
                      <a:pt x="51" y="291"/>
                      <a:pt x="43" y="285"/>
                      <a:pt x="39" y="281"/>
                    </a:cubicBezTo>
                    <a:cubicBezTo>
                      <a:pt x="35" y="276"/>
                      <a:pt x="25" y="272"/>
                      <a:pt x="26" y="2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542">
                <a:extLst>
                  <a:ext uri="{FF2B5EF4-FFF2-40B4-BE49-F238E27FC236}">
                    <a16:creationId xmlns:a16="http://schemas.microsoft.com/office/drawing/2014/main" id="{0D29151F-C055-4228-A58F-28DA353E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107"/>
                <a:ext cx="116" cy="685"/>
              </a:xfrm>
              <a:custGeom>
                <a:avLst/>
                <a:gdLst>
                  <a:gd name="T0" fmla="*/ 348 w 49"/>
                  <a:gd name="T1" fmla="*/ 3782 h 290"/>
                  <a:gd name="T2" fmla="*/ 410 w 49"/>
                  <a:gd name="T3" fmla="*/ 3716 h 290"/>
                  <a:gd name="T4" fmla="*/ 582 w 49"/>
                  <a:gd name="T5" fmla="*/ 3810 h 290"/>
                  <a:gd name="T6" fmla="*/ 516 w 49"/>
                  <a:gd name="T7" fmla="*/ 3678 h 290"/>
                  <a:gd name="T8" fmla="*/ 348 w 49"/>
                  <a:gd name="T9" fmla="*/ 3453 h 290"/>
                  <a:gd name="T10" fmla="*/ 398 w 49"/>
                  <a:gd name="T11" fmla="*/ 1724 h 290"/>
                  <a:gd name="T12" fmla="*/ 599 w 49"/>
                  <a:gd name="T13" fmla="*/ 1150 h 290"/>
                  <a:gd name="T14" fmla="*/ 398 w 49"/>
                  <a:gd name="T15" fmla="*/ 775 h 290"/>
                  <a:gd name="T16" fmla="*/ 369 w 49"/>
                  <a:gd name="T17" fmla="*/ 425 h 290"/>
                  <a:gd name="T18" fmla="*/ 447 w 49"/>
                  <a:gd name="T19" fmla="*/ 144 h 290"/>
                  <a:gd name="T20" fmla="*/ 438 w 49"/>
                  <a:gd name="T21" fmla="*/ 40 h 290"/>
                  <a:gd name="T22" fmla="*/ 360 w 49"/>
                  <a:gd name="T23" fmla="*/ 78 h 290"/>
                  <a:gd name="T24" fmla="*/ 241 w 49"/>
                  <a:gd name="T25" fmla="*/ 50 h 290"/>
                  <a:gd name="T26" fmla="*/ 156 w 49"/>
                  <a:gd name="T27" fmla="*/ 106 h 290"/>
                  <a:gd name="T28" fmla="*/ 225 w 49"/>
                  <a:gd name="T29" fmla="*/ 385 h 290"/>
                  <a:gd name="T30" fmla="*/ 156 w 49"/>
                  <a:gd name="T31" fmla="*/ 791 h 290"/>
                  <a:gd name="T32" fmla="*/ 12 w 49"/>
                  <a:gd name="T33" fmla="*/ 1188 h 290"/>
                  <a:gd name="T34" fmla="*/ 263 w 49"/>
                  <a:gd name="T35" fmla="*/ 1753 h 290"/>
                  <a:gd name="T36" fmla="*/ 241 w 49"/>
                  <a:gd name="T37" fmla="*/ 3465 h 290"/>
                  <a:gd name="T38" fmla="*/ 156 w 49"/>
                  <a:gd name="T39" fmla="*/ 3678 h 290"/>
                  <a:gd name="T40" fmla="*/ 66 w 49"/>
                  <a:gd name="T41" fmla="*/ 3772 h 290"/>
                  <a:gd name="T42" fmla="*/ 225 w 49"/>
                  <a:gd name="T43" fmla="*/ 3772 h 290"/>
                  <a:gd name="T44" fmla="*/ 303 w 49"/>
                  <a:gd name="T45" fmla="*/ 3727 h 290"/>
                  <a:gd name="T46" fmla="*/ 348 w 49"/>
                  <a:gd name="T47" fmla="*/ 3782 h 2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90">
                    <a:moveTo>
                      <a:pt x="26" y="287"/>
                    </a:moveTo>
                    <a:cubicBezTo>
                      <a:pt x="28" y="288"/>
                      <a:pt x="30" y="284"/>
                      <a:pt x="31" y="282"/>
                    </a:cubicBezTo>
                    <a:cubicBezTo>
                      <a:pt x="33" y="277"/>
                      <a:pt x="38" y="290"/>
                      <a:pt x="44" y="289"/>
                    </a:cubicBezTo>
                    <a:cubicBezTo>
                      <a:pt x="49" y="288"/>
                      <a:pt x="43" y="283"/>
                      <a:pt x="39" y="279"/>
                    </a:cubicBezTo>
                    <a:cubicBezTo>
                      <a:pt x="35" y="274"/>
                      <a:pt x="25" y="270"/>
                      <a:pt x="26" y="262"/>
                    </a:cubicBezTo>
                    <a:cubicBezTo>
                      <a:pt x="26" y="262"/>
                      <a:pt x="27" y="152"/>
                      <a:pt x="30" y="131"/>
                    </a:cubicBezTo>
                    <a:cubicBezTo>
                      <a:pt x="33" y="110"/>
                      <a:pt x="45" y="102"/>
                      <a:pt x="45" y="87"/>
                    </a:cubicBezTo>
                    <a:cubicBezTo>
                      <a:pt x="46" y="72"/>
                      <a:pt x="34" y="67"/>
                      <a:pt x="30" y="59"/>
                    </a:cubicBezTo>
                    <a:cubicBezTo>
                      <a:pt x="27" y="52"/>
                      <a:pt x="28" y="43"/>
                      <a:pt x="28" y="32"/>
                    </a:cubicBezTo>
                    <a:cubicBezTo>
                      <a:pt x="29" y="15"/>
                      <a:pt x="30" y="14"/>
                      <a:pt x="34" y="11"/>
                    </a:cubicBezTo>
                    <a:cubicBezTo>
                      <a:pt x="38" y="8"/>
                      <a:pt x="38" y="4"/>
                      <a:pt x="33" y="3"/>
                    </a:cubicBezTo>
                    <a:cubicBezTo>
                      <a:pt x="29" y="3"/>
                      <a:pt x="30" y="5"/>
                      <a:pt x="27" y="6"/>
                    </a:cubicBezTo>
                    <a:cubicBezTo>
                      <a:pt x="24" y="8"/>
                      <a:pt x="21" y="7"/>
                      <a:pt x="18" y="4"/>
                    </a:cubicBezTo>
                    <a:cubicBezTo>
                      <a:pt x="14" y="0"/>
                      <a:pt x="9" y="4"/>
                      <a:pt x="12" y="8"/>
                    </a:cubicBezTo>
                    <a:cubicBezTo>
                      <a:pt x="17" y="13"/>
                      <a:pt x="16" y="21"/>
                      <a:pt x="17" y="29"/>
                    </a:cubicBezTo>
                    <a:cubicBezTo>
                      <a:pt x="18" y="43"/>
                      <a:pt x="17" y="51"/>
                      <a:pt x="12" y="60"/>
                    </a:cubicBezTo>
                    <a:cubicBezTo>
                      <a:pt x="6" y="69"/>
                      <a:pt x="1" y="73"/>
                      <a:pt x="1" y="90"/>
                    </a:cubicBezTo>
                    <a:cubicBezTo>
                      <a:pt x="0" y="106"/>
                      <a:pt x="19" y="107"/>
                      <a:pt x="20" y="133"/>
                    </a:cubicBezTo>
                    <a:cubicBezTo>
                      <a:pt x="20" y="159"/>
                      <a:pt x="19" y="254"/>
                      <a:pt x="18" y="263"/>
                    </a:cubicBezTo>
                    <a:cubicBezTo>
                      <a:pt x="17" y="270"/>
                      <a:pt x="16" y="276"/>
                      <a:pt x="12" y="279"/>
                    </a:cubicBezTo>
                    <a:cubicBezTo>
                      <a:pt x="9" y="283"/>
                      <a:pt x="3" y="283"/>
                      <a:pt x="5" y="286"/>
                    </a:cubicBezTo>
                    <a:cubicBezTo>
                      <a:pt x="8" y="290"/>
                      <a:pt x="13" y="288"/>
                      <a:pt x="17" y="286"/>
                    </a:cubicBezTo>
                    <a:cubicBezTo>
                      <a:pt x="21" y="283"/>
                      <a:pt x="21" y="282"/>
                      <a:pt x="23" y="283"/>
                    </a:cubicBezTo>
                    <a:cubicBezTo>
                      <a:pt x="24" y="284"/>
                      <a:pt x="25" y="286"/>
                      <a:pt x="26" y="28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543">
                <a:extLst>
                  <a:ext uri="{FF2B5EF4-FFF2-40B4-BE49-F238E27FC236}">
                    <a16:creationId xmlns:a16="http://schemas.microsoft.com/office/drawing/2014/main" id="{BBB85C28-FF2A-407C-8F9C-8D2F698C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102"/>
                <a:ext cx="123" cy="695"/>
              </a:xfrm>
              <a:custGeom>
                <a:avLst/>
                <a:gdLst>
                  <a:gd name="T0" fmla="*/ 397 w 52"/>
                  <a:gd name="T1" fmla="*/ 2643 h 294"/>
                  <a:gd name="T2" fmla="*/ 594 w 52"/>
                  <a:gd name="T3" fmla="*/ 2061 h 294"/>
                  <a:gd name="T4" fmla="*/ 397 w 52"/>
                  <a:gd name="T5" fmla="*/ 1693 h 294"/>
                  <a:gd name="T6" fmla="*/ 369 w 52"/>
                  <a:gd name="T7" fmla="*/ 1336 h 294"/>
                  <a:gd name="T8" fmla="*/ 386 w 52"/>
                  <a:gd name="T9" fmla="*/ 541 h 294"/>
                  <a:gd name="T10" fmla="*/ 532 w 52"/>
                  <a:gd name="T11" fmla="*/ 291 h 294"/>
                  <a:gd name="T12" fmla="*/ 677 w 52"/>
                  <a:gd name="T13" fmla="*/ 135 h 294"/>
                  <a:gd name="T14" fmla="*/ 582 w 52"/>
                  <a:gd name="T15" fmla="*/ 50 h 294"/>
                  <a:gd name="T16" fmla="*/ 504 w 52"/>
                  <a:gd name="T17" fmla="*/ 184 h 294"/>
                  <a:gd name="T18" fmla="*/ 426 w 52"/>
                  <a:gd name="T19" fmla="*/ 156 h 294"/>
                  <a:gd name="T20" fmla="*/ 386 w 52"/>
                  <a:gd name="T21" fmla="*/ 279 h 294"/>
                  <a:gd name="T22" fmla="*/ 241 w 52"/>
                  <a:gd name="T23" fmla="*/ 570 h 294"/>
                  <a:gd name="T24" fmla="*/ 225 w 52"/>
                  <a:gd name="T25" fmla="*/ 1295 h 294"/>
                  <a:gd name="T26" fmla="*/ 156 w 52"/>
                  <a:gd name="T27" fmla="*/ 1704 h 294"/>
                  <a:gd name="T28" fmla="*/ 12 w 52"/>
                  <a:gd name="T29" fmla="*/ 2102 h 294"/>
                  <a:gd name="T30" fmla="*/ 263 w 52"/>
                  <a:gd name="T31" fmla="*/ 2671 h 294"/>
                  <a:gd name="T32" fmla="*/ 251 w 52"/>
                  <a:gd name="T33" fmla="*/ 3711 h 294"/>
                  <a:gd name="T34" fmla="*/ 156 w 52"/>
                  <a:gd name="T35" fmla="*/ 3806 h 294"/>
                  <a:gd name="T36" fmla="*/ 319 w 52"/>
                  <a:gd name="T37" fmla="*/ 3844 h 294"/>
                  <a:gd name="T38" fmla="*/ 475 w 52"/>
                  <a:gd name="T39" fmla="*/ 3789 h 294"/>
                  <a:gd name="T40" fmla="*/ 610 w 52"/>
                  <a:gd name="T41" fmla="*/ 3844 h 294"/>
                  <a:gd name="T42" fmla="*/ 570 w 52"/>
                  <a:gd name="T43" fmla="*/ 3700 h 294"/>
                  <a:gd name="T44" fmla="*/ 397 w 52"/>
                  <a:gd name="T45" fmla="*/ 2643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2" h="294">
                    <a:moveTo>
                      <a:pt x="30" y="200"/>
                    </a:moveTo>
                    <a:cubicBezTo>
                      <a:pt x="33" y="179"/>
                      <a:pt x="45" y="171"/>
                      <a:pt x="45" y="156"/>
                    </a:cubicBezTo>
                    <a:cubicBezTo>
                      <a:pt x="46" y="141"/>
                      <a:pt x="34" y="136"/>
                      <a:pt x="30" y="128"/>
                    </a:cubicBezTo>
                    <a:cubicBezTo>
                      <a:pt x="27" y="121"/>
                      <a:pt x="28" y="112"/>
                      <a:pt x="28" y="101"/>
                    </a:cubicBezTo>
                    <a:cubicBezTo>
                      <a:pt x="28" y="78"/>
                      <a:pt x="27" y="52"/>
                      <a:pt x="29" y="41"/>
                    </a:cubicBezTo>
                    <a:cubicBezTo>
                      <a:pt x="28" y="33"/>
                      <a:pt x="32" y="28"/>
                      <a:pt x="40" y="22"/>
                    </a:cubicBezTo>
                    <a:cubicBezTo>
                      <a:pt x="48" y="16"/>
                      <a:pt x="52" y="14"/>
                      <a:pt x="51" y="10"/>
                    </a:cubicBezTo>
                    <a:cubicBezTo>
                      <a:pt x="50" y="7"/>
                      <a:pt x="46" y="0"/>
                      <a:pt x="44" y="4"/>
                    </a:cubicBezTo>
                    <a:cubicBezTo>
                      <a:pt x="42" y="8"/>
                      <a:pt x="40" y="12"/>
                      <a:pt x="38" y="14"/>
                    </a:cubicBezTo>
                    <a:cubicBezTo>
                      <a:pt x="35" y="15"/>
                      <a:pt x="33" y="10"/>
                      <a:pt x="32" y="12"/>
                    </a:cubicBezTo>
                    <a:cubicBezTo>
                      <a:pt x="30" y="14"/>
                      <a:pt x="32" y="15"/>
                      <a:pt x="29" y="21"/>
                    </a:cubicBezTo>
                    <a:cubicBezTo>
                      <a:pt x="26" y="27"/>
                      <a:pt x="18" y="26"/>
                      <a:pt x="18" y="43"/>
                    </a:cubicBezTo>
                    <a:cubicBezTo>
                      <a:pt x="18" y="51"/>
                      <a:pt x="17" y="80"/>
                      <a:pt x="17" y="98"/>
                    </a:cubicBezTo>
                    <a:cubicBezTo>
                      <a:pt x="18" y="112"/>
                      <a:pt x="17" y="120"/>
                      <a:pt x="12" y="129"/>
                    </a:cubicBezTo>
                    <a:cubicBezTo>
                      <a:pt x="6" y="138"/>
                      <a:pt x="1" y="142"/>
                      <a:pt x="1" y="159"/>
                    </a:cubicBezTo>
                    <a:cubicBezTo>
                      <a:pt x="0" y="175"/>
                      <a:pt x="20" y="176"/>
                      <a:pt x="20" y="202"/>
                    </a:cubicBezTo>
                    <a:cubicBezTo>
                      <a:pt x="20" y="214"/>
                      <a:pt x="19" y="276"/>
                      <a:pt x="19" y="281"/>
                    </a:cubicBezTo>
                    <a:cubicBezTo>
                      <a:pt x="19" y="286"/>
                      <a:pt x="10" y="284"/>
                      <a:pt x="12" y="288"/>
                    </a:cubicBezTo>
                    <a:cubicBezTo>
                      <a:pt x="13" y="292"/>
                      <a:pt x="18" y="294"/>
                      <a:pt x="24" y="291"/>
                    </a:cubicBezTo>
                    <a:cubicBezTo>
                      <a:pt x="31" y="288"/>
                      <a:pt x="30" y="285"/>
                      <a:pt x="36" y="287"/>
                    </a:cubicBezTo>
                    <a:cubicBezTo>
                      <a:pt x="41" y="289"/>
                      <a:pt x="41" y="294"/>
                      <a:pt x="46" y="291"/>
                    </a:cubicBezTo>
                    <a:cubicBezTo>
                      <a:pt x="52" y="288"/>
                      <a:pt x="49" y="281"/>
                      <a:pt x="43" y="280"/>
                    </a:cubicBezTo>
                    <a:cubicBezTo>
                      <a:pt x="37" y="278"/>
                      <a:pt x="28" y="221"/>
                      <a:pt x="30" y="20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544">
                <a:extLst>
                  <a:ext uri="{FF2B5EF4-FFF2-40B4-BE49-F238E27FC236}">
                    <a16:creationId xmlns:a16="http://schemas.microsoft.com/office/drawing/2014/main" id="{4DDECFA7-C763-46CC-8D83-AB826FC2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02"/>
                <a:ext cx="137" cy="695"/>
              </a:xfrm>
              <a:custGeom>
                <a:avLst/>
                <a:gdLst>
                  <a:gd name="T0" fmla="*/ 513 w 58"/>
                  <a:gd name="T1" fmla="*/ 447 h 294"/>
                  <a:gd name="T2" fmla="*/ 541 w 58"/>
                  <a:gd name="T3" fmla="*/ 979 h 294"/>
                  <a:gd name="T4" fmla="*/ 765 w 58"/>
                  <a:gd name="T5" fmla="*/ 1480 h 294"/>
                  <a:gd name="T6" fmla="*/ 541 w 58"/>
                  <a:gd name="T7" fmla="*/ 2045 h 294"/>
                  <a:gd name="T8" fmla="*/ 524 w 58"/>
                  <a:gd name="T9" fmla="*/ 3593 h 294"/>
                  <a:gd name="T10" fmla="*/ 591 w 58"/>
                  <a:gd name="T11" fmla="*/ 3749 h 294"/>
                  <a:gd name="T12" fmla="*/ 668 w 58"/>
                  <a:gd name="T13" fmla="*/ 3872 h 294"/>
                  <a:gd name="T14" fmla="*/ 446 w 58"/>
                  <a:gd name="T15" fmla="*/ 3806 h 294"/>
                  <a:gd name="T16" fmla="*/ 328 w 58"/>
                  <a:gd name="T17" fmla="*/ 3834 h 294"/>
                  <a:gd name="T18" fmla="*/ 241 w 58"/>
                  <a:gd name="T19" fmla="*/ 3766 h 294"/>
                  <a:gd name="T20" fmla="*/ 50 w 58"/>
                  <a:gd name="T21" fmla="*/ 3834 h 294"/>
                  <a:gd name="T22" fmla="*/ 184 w 58"/>
                  <a:gd name="T23" fmla="*/ 3700 h 294"/>
                  <a:gd name="T24" fmla="*/ 397 w 58"/>
                  <a:gd name="T25" fmla="*/ 3487 h 294"/>
                  <a:gd name="T26" fmla="*/ 406 w 58"/>
                  <a:gd name="T27" fmla="*/ 2246 h 294"/>
                  <a:gd name="T28" fmla="*/ 156 w 58"/>
                  <a:gd name="T29" fmla="*/ 1503 h 294"/>
                  <a:gd name="T30" fmla="*/ 302 w 58"/>
                  <a:gd name="T31" fmla="*/ 1111 h 294"/>
                  <a:gd name="T32" fmla="*/ 368 w 58"/>
                  <a:gd name="T33" fmla="*/ 409 h 294"/>
                  <a:gd name="T34" fmla="*/ 262 w 58"/>
                  <a:gd name="T35" fmla="*/ 106 h 294"/>
                  <a:gd name="T36" fmla="*/ 291 w 58"/>
                  <a:gd name="T37" fmla="*/ 28 h 294"/>
                  <a:gd name="T38" fmla="*/ 475 w 58"/>
                  <a:gd name="T39" fmla="*/ 106 h 294"/>
                  <a:gd name="T40" fmla="*/ 619 w 58"/>
                  <a:gd name="T41" fmla="*/ 40 h 294"/>
                  <a:gd name="T42" fmla="*/ 553 w 58"/>
                  <a:gd name="T43" fmla="*/ 196 h 294"/>
                  <a:gd name="T44" fmla="*/ 513 w 58"/>
                  <a:gd name="T45" fmla="*/ 447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294">
                    <a:moveTo>
                      <a:pt x="39" y="34"/>
                    </a:moveTo>
                    <a:cubicBezTo>
                      <a:pt x="39" y="45"/>
                      <a:pt x="38" y="67"/>
                      <a:pt x="41" y="74"/>
                    </a:cubicBezTo>
                    <a:cubicBezTo>
                      <a:pt x="45" y="82"/>
                      <a:pt x="58" y="97"/>
                      <a:pt x="58" y="112"/>
                    </a:cubicBezTo>
                    <a:cubicBezTo>
                      <a:pt x="58" y="127"/>
                      <a:pt x="44" y="134"/>
                      <a:pt x="41" y="155"/>
                    </a:cubicBezTo>
                    <a:cubicBezTo>
                      <a:pt x="38" y="176"/>
                      <a:pt x="40" y="272"/>
                      <a:pt x="40" y="272"/>
                    </a:cubicBezTo>
                    <a:cubicBezTo>
                      <a:pt x="40" y="282"/>
                      <a:pt x="41" y="282"/>
                      <a:pt x="45" y="284"/>
                    </a:cubicBezTo>
                    <a:cubicBezTo>
                      <a:pt x="50" y="286"/>
                      <a:pt x="55" y="292"/>
                      <a:pt x="51" y="293"/>
                    </a:cubicBezTo>
                    <a:cubicBezTo>
                      <a:pt x="47" y="294"/>
                      <a:pt x="37" y="284"/>
                      <a:pt x="34" y="288"/>
                    </a:cubicBezTo>
                    <a:cubicBezTo>
                      <a:pt x="31" y="291"/>
                      <a:pt x="28" y="292"/>
                      <a:pt x="25" y="290"/>
                    </a:cubicBezTo>
                    <a:cubicBezTo>
                      <a:pt x="21" y="289"/>
                      <a:pt x="21" y="284"/>
                      <a:pt x="18" y="285"/>
                    </a:cubicBezTo>
                    <a:cubicBezTo>
                      <a:pt x="15" y="286"/>
                      <a:pt x="8" y="292"/>
                      <a:pt x="4" y="290"/>
                    </a:cubicBezTo>
                    <a:cubicBezTo>
                      <a:pt x="0" y="289"/>
                      <a:pt x="8" y="282"/>
                      <a:pt x="14" y="280"/>
                    </a:cubicBezTo>
                    <a:cubicBezTo>
                      <a:pt x="20" y="278"/>
                      <a:pt x="29" y="278"/>
                      <a:pt x="30" y="264"/>
                    </a:cubicBezTo>
                    <a:cubicBezTo>
                      <a:pt x="31" y="255"/>
                      <a:pt x="31" y="196"/>
                      <a:pt x="31" y="170"/>
                    </a:cubicBezTo>
                    <a:cubicBezTo>
                      <a:pt x="30" y="144"/>
                      <a:pt x="11" y="130"/>
                      <a:pt x="12" y="114"/>
                    </a:cubicBezTo>
                    <a:cubicBezTo>
                      <a:pt x="12" y="97"/>
                      <a:pt x="17" y="93"/>
                      <a:pt x="23" y="84"/>
                    </a:cubicBezTo>
                    <a:cubicBezTo>
                      <a:pt x="28" y="75"/>
                      <a:pt x="29" y="45"/>
                      <a:pt x="28" y="31"/>
                    </a:cubicBezTo>
                    <a:cubicBezTo>
                      <a:pt x="26" y="16"/>
                      <a:pt x="23" y="10"/>
                      <a:pt x="20" y="8"/>
                    </a:cubicBezTo>
                    <a:cubicBezTo>
                      <a:pt x="17" y="5"/>
                      <a:pt x="17" y="0"/>
                      <a:pt x="22" y="2"/>
                    </a:cubicBezTo>
                    <a:cubicBezTo>
                      <a:pt x="27" y="4"/>
                      <a:pt x="31" y="9"/>
                      <a:pt x="36" y="8"/>
                    </a:cubicBezTo>
                    <a:cubicBezTo>
                      <a:pt x="41" y="6"/>
                      <a:pt x="42" y="2"/>
                      <a:pt x="47" y="3"/>
                    </a:cubicBezTo>
                    <a:cubicBezTo>
                      <a:pt x="52" y="4"/>
                      <a:pt x="44" y="12"/>
                      <a:pt x="42" y="15"/>
                    </a:cubicBezTo>
                    <a:cubicBezTo>
                      <a:pt x="41" y="19"/>
                      <a:pt x="38" y="23"/>
                      <a:pt x="39" y="3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Rectangle 545">
                <a:extLst>
                  <a:ext uri="{FF2B5EF4-FFF2-40B4-BE49-F238E27FC236}">
                    <a16:creationId xmlns:a16="http://schemas.microsoft.com/office/drawing/2014/main" id="{D9616A56-208B-48D1-B0BC-2CDF338D7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3527"/>
                <a:ext cx="1557" cy="99"/>
              </a:xfrm>
              <a:prstGeom prst="rect">
                <a:avLst/>
              </a:pr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9" name="Freeform 546">
                <a:extLst>
                  <a:ext uri="{FF2B5EF4-FFF2-40B4-BE49-F238E27FC236}">
                    <a16:creationId xmlns:a16="http://schemas.microsoft.com/office/drawing/2014/main" id="{2044ABFB-19BB-4CDC-9E70-6F4FF320C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" y="3527"/>
                <a:ext cx="1557" cy="99"/>
              </a:xfrm>
              <a:custGeom>
                <a:avLst/>
                <a:gdLst>
                  <a:gd name="T0" fmla="*/ 1557 w 1557"/>
                  <a:gd name="T1" fmla="*/ 99 h 99"/>
                  <a:gd name="T2" fmla="*/ 0 w 1557"/>
                  <a:gd name="T3" fmla="*/ 99 h 99"/>
                  <a:gd name="T4" fmla="*/ 0 w 1557"/>
                  <a:gd name="T5" fmla="*/ 0 h 99"/>
                  <a:gd name="T6" fmla="*/ 1557 w 1557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7" h="99">
                    <a:moveTo>
                      <a:pt x="1557" y="99"/>
                    </a:moveTo>
                    <a:lnTo>
                      <a:pt x="0" y="99"/>
                    </a:lnTo>
                    <a:lnTo>
                      <a:pt x="0" y="0"/>
                    </a:lnTo>
                    <a:lnTo>
                      <a:pt x="15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Line 547">
                <a:extLst>
                  <a:ext uri="{FF2B5EF4-FFF2-40B4-BE49-F238E27FC236}">
                    <a16:creationId xmlns:a16="http://schemas.microsoft.com/office/drawing/2014/main" id="{72D7996F-6208-4D7D-96A5-B20D0E18A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" y="3527"/>
                <a:ext cx="1557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Line 548">
                <a:extLst>
                  <a:ext uri="{FF2B5EF4-FFF2-40B4-BE49-F238E27FC236}">
                    <a16:creationId xmlns:a16="http://schemas.microsoft.com/office/drawing/2014/main" id="{D5376E24-66B3-4A00-B9F7-630C08792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" y="3626"/>
                <a:ext cx="1557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549">
                <a:extLst>
                  <a:ext uri="{FF2B5EF4-FFF2-40B4-BE49-F238E27FC236}">
                    <a16:creationId xmlns:a16="http://schemas.microsoft.com/office/drawing/2014/main" id="{B258EFD0-96EF-493C-B563-EC46C316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17"/>
                <a:ext cx="111" cy="678"/>
              </a:xfrm>
              <a:custGeom>
                <a:avLst/>
                <a:gdLst>
                  <a:gd name="T0" fmla="*/ 368 w 47"/>
                  <a:gd name="T1" fmla="*/ 843 h 287"/>
                  <a:gd name="T2" fmla="*/ 397 w 47"/>
                  <a:gd name="T3" fmla="*/ 1373 h 287"/>
                  <a:gd name="T4" fmla="*/ 619 w 47"/>
                  <a:gd name="T5" fmla="*/ 1869 h 287"/>
                  <a:gd name="T6" fmla="*/ 397 w 47"/>
                  <a:gd name="T7" fmla="*/ 2438 h 287"/>
                  <a:gd name="T8" fmla="*/ 435 w 47"/>
                  <a:gd name="T9" fmla="*/ 3629 h 287"/>
                  <a:gd name="T10" fmla="*/ 484 w 47"/>
                  <a:gd name="T11" fmla="*/ 3744 h 287"/>
                  <a:gd name="T12" fmla="*/ 302 w 47"/>
                  <a:gd name="T13" fmla="*/ 3716 h 287"/>
                  <a:gd name="T14" fmla="*/ 66 w 47"/>
                  <a:gd name="T15" fmla="*/ 3716 h 287"/>
                  <a:gd name="T16" fmla="*/ 250 w 47"/>
                  <a:gd name="T17" fmla="*/ 3572 h 287"/>
                  <a:gd name="T18" fmla="*/ 262 w 47"/>
                  <a:gd name="T19" fmla="*/ 2351 h 287"/>
                  <a:gd name="T20" fmla="*/ 12 w 47"/>
                  <a:gd name="T21" fmla="*/ 1897 h 287"/>
                  <a:gd name="T22" fmla="*/ 156 w 47"/>
                  <a:gd name="T23" fmla="*/ 1500 h 287"/>
                  <a:gd name="T24" fmla="*/ 222 w 47"/>
                  <a:gd name="T25" fmla="*/ 803 h 287"/>
                  <a:gd name="T26" fmla="*/ 144 w 47"/>
                  <a:gd name="T27" fmla="*/ 184 h 287"/>
                  <a:gd name="T28" fmla="*/ 118 w 47"/>
                  <a:gd name="T29" fmla="*/ 40 h 287"/>
                  <a:gd name="T30" fmla="*/ 250 w 47"/>
                  <a:gd name="T31" fmla="*/ 135 h 287"/>
                  <a:gd name="T32" fmla="*/ 503 w 47"/>
                  <a:gd name="T33" fmla="*/ 0 h 287"/>
                  <a:gd name="T34" fmla="*/ 380 w 47"/>
                  <a:gd name="T35" fmla="*/ 184 h 287"/>
                  <a:gd name="T36" fmla="*/ 368 w 47"/>
                  <a:gd name="T37" fmla="*/ 843 h 28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287">
                    <a:moveTo>
                      <a:pt x="28" y="64"/>
                    </a:moveTo>
                    <a:cubicBezTo>
                      <a:pt x="28" y="75"/>
                      <a:pt x="27" y="97"/>
                      <a:pt x="30" y="104"/>
                    </a:cubicBezTo>
                    <a:cubicBezTo>
                      <a:pt x="34" y="112"/>
                      <a:pt x="47" y="127"/>
                      <a:pt x="47" y="142"/>
                    </a:cubicBezTo>
                    <a:cubicBezTo>
                      <a:pt x="47" y="157"/>
                      <a:pt x="33" y="164"/>
                      <a:pt x="30" y="185"/>
                    </a:cubicBezTo>
                    <a:cubicBezTo>
                      <a:pt x="27" y="206"/>
                      <a:pt x="29" y="273"/>
                      <a:pt x="33" y="275"/>
                    </a:cubicBezTo>
                    <a:cubicBezTo>
                      <a:pt x="38" y="277"/>
                      <a:pt x="41" y="283"/>
                      <a:pt x="37" y="284"/>
                    </a:cubicBezTo>
                    <a:cubicBezTo>
                      <a:pt x="33" y="286"/>
                      <a:pt x="26" y="278"/>
                      <a:pt x="23" y="282"/>
                    </a:cubicBezTo>
                    <a:cubicBezTo>
                      <a:pt x="20" y="285"/>
                      <a:pt x="7" y="287"/>
                      <a:pt x="5" y="282"/>
                    </a:cubicBezTo>
                    <a:cubicBezTo>
                      <a:pt x="3" y="277"/>
                      <a:pt x="19" y="278"/>
                      <a:pt x="19" y="271"/>
                    </a:cubicBezTo>
                    <a:cubicBezTo>
                      <a:pt x="19" y="264"/>
                      <a:pt x="20" y="190"/>
                      <a:pt x="20" y="178"/>
                    </a:cubicBezTo>
                    <a:cubicBezTo>
                      <a:pt x="20" y="166"/>
                      <a:pt x="0" y="160"/>
                      <a:pt x="1" y="144"/>
                    </a:cubicBezTo>
                    <a:cubicBezTo>
                      <a:pt x="1" y="127"/>
                      <a:pt x="6" y="123"/>
                      <a:pt x="12" y="114"/>
                    </a:cubicBezTo>
                    <a:cubicBezTo>
                      <a:pt x="17" y="105"/>
                      <a:pt x="18" y="75"/>
                      <a:pt x="17" y="61"/>
                    </a:cubicBezTo>
                    <a:cubicBezTo>
                      <a:pt x="15" y="46"/>
                      <a:pt x="18" y="24"/>
                      <a:pt x="11" y="14"/>
                    </a:cubicBezTo>
                    <a:cubicBezTo>
                      <a:pt x="5" y="3"/>
                      <a:pt x="5" y="1"/>
                      <a:pt x="9" y="3"/>
                    </a:cubicBezTo>
                    <a:cubicBezTo>
                      <a:pt x="14" y="5"/>
                      <a:pt x="15" y="11"/>
                      <a:pt x="19" y="10"/>
                    </a:cubicBezTo>
                    <a:cubicBezTo>
                      <a:pt x="24" y="8"/>
                      <a:pt x="32" y="0"/>
                      <a:pt x="38" y="0"/>
                    </a:cubicBezTo>
                    <a:cubicBezTo>
                      <a:pt x="43" y="1"/>
                      <a:pt x="33" y="7"/>
                      <a:pt x="29" y="14"/>
                    </a:cubicBezTo>
                    <a:cubicBezTo>
                      <a:pt x="24" y="21"/>
                      <a:pt x="27" y="53"/>
                      <a:pt x="28" y="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550">
                <a:extLst>
                  <a:ext uri="{FF2B5EF4-FFF2-40B4-BE49-F238E27FC236}">
                    <a16:creationId xmlns:a16="http://schemas.microsoft.com/office/drawing/2014/main" id="{255D1664-3E75-4C63-9843-49ADD76C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114"/>
                <a:ext cx="116" cy="104"/>
              </a:xfrm>
              <a:custGeom>
                <a:avLst/>
                <a:gdLst>
                  <a:gd name="T0" fmla="*/ 651 w 49"/>
                  <a:gd name="T1" fmla="*/ 463 h 44"/>
                  <a:gd name="T2" fmla="*/ 320 w 49"/>
                  <a:gd name="T3" fmla="*/ 385 h 44"/>
                  <a:gd name="T4" fmla="*/ 118 w 49"/>
                  <a:gd name="T5" fmla="*/ 135 h 44"/>
                  <a:gd name="T6" fmla="*/ 40 w 49"/>
                  <a:gd name="T7" fmla="*/ 40 h 44"/>
                  <a:gd name="T8" fmla="*/ 147 w 49"/>
                  <a:gd name="T9" fmla="*/ 369 h 44"/>
                  <a:gd name="T10" fmla="*/ 651 w 49"/>
                  <a:gd name="T11" fmla="*/ 581 h 44"/>
                  <a:gd name="T12" fmla="*/ 651 w 49"/>
                  <a:gd name="T13" fmla="*/ 46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49" y="35"/>
                    </a:moveTo>
                    <a:cubicBezTo>
                      <a:pt x="39" y="33"/>
                      <a:pt x="31" y="31"/>
                      <a:pt x="24" y="29"/>
                    </a:cubicBezTo>
                    <a:cubicBezTo>
                      <a:pt x="11" y="21"/>
                      <a:pt x="10" y="13"/>
                      <a:pt x="9" y="10"/>
                    </a:cubicBezTo>
                    <a:cubicBezTo>
                      <a:pt x="6" y="2"/>
                      <a:pt x="5" y="0"/>
                      <a:pt x="3" y="3"/>
                    </a:cubicBezTo>
                    <a:cubicBezTo>
                      <a:pt x="0" y="6"/>
                      <a:pt x="4" y="18"/>
                      <a:pt x="11" y="28"/>
                    </a:cubicBezTo>
                    <a:cubicBezTo>
                      <a:pt x="17" y="37"/>
                      <a:pt x="31" y="41"/>
                      <a:pt x="49" y="44"/>
                    </a:cubicBezTo>
                    <a:cubicBezTo>
                      <a:pt x="49" y="41"/>
                      <a:pt x="49" y="38"/>
                      <a:pt x="49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551">
                <a:extLst>
                  <a:ext uri="{FF2B5EF4-FFF2-40B4-BE49-F238E27FC236}">
                    <a16:creationId xmlns:a16="http://schemas.microsoft.com/office/drawing/2014/main" id="{B7AAE70D-658B-495D-AE93-936EEBA6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119"/>
                <a:ext cx="36" cy="52"/>
              </a:xfrm>
              <a:custGeom>
                <a:avLst/>
                <a:gdLst>
                  <a:gd name="T0" fmla="*/ 168 w 15"/>
                  <a:gd name="T1" fmla="*/ 28 h 22"/>
                  <a:gd name="T2" fmla="*/ 0 w 15"/>
                  <a:gd name="T3" fmla="*/ 135 h 22"/>
                  <a:gd name="T4" fmla="*/ 98 w 15"/>
                  <a:gd name="T5" fmla="*/ 291 h 22"/>
                  <a:gd name="T6" fmla="*/ 168 w 15"/>
                  <a:gd name="T7" fmla="*/ 2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2" y="2"/>
                    </a:moveTo>
                    <a:cubicBezTo>
                      <a:pt x="9" y="0"/>
                      <a:pt x="7" y="8"/>
                      <a:pt x="0" y="10"/>
                    </a:cubicBezTo>
                    <a:cubicBezTo>
                      <a:pt x="1" y="12"/>
                      <a:pt x="2" y="17"/>
                      <a:pt x="7" y="22"/>
                    </a:cubicBezTo>
                    <a:cubicBezTo>
                      <a:pt x="9" y="14"/>
                      <a:pt x="15" y="4"/>
                      <a:pt x="12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552">
                <a:extLst>
                  <a:ext uri="{FF2B5EF4-FFF2-40B4-BE49-F238E27FC236}">
                    <a16:creationId xmlns:a16="http://schemas.microsoft.com/office/drawing/2014/main" id="{3A088F34-3D0B-4824-A1B9-E4834FF00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12"/>
                <a:ext cx="57" cy="102"/>
              </a:xfrm>
              <a:custGeom>
                <a:avLst/>
                <a:gdLst>
                  <a:gd name="T0" fmla="*/ 321 w 24"/>
                  <a:gd name="T1" fmla="*/ 574 h 43"/>
                  <a:gd name="T2" fmla="*/ 321 w 24"/>
                  <a:gd name="T3" fmla="*/ 427 h 43"/>
                  <a:gd name="T4" fmla="*/ 254 w 24"/>
                  <a:gd name="T5" fmla="*/ 399 h 43"/>
                  <a:gd name="T6" fmla="*/ 95 w 24"/>
                  <a:gd name="T7" fmla="*/ 28 h 43"/>
                  <a:gd name="T8" fmla="*/ 40 w 24"/>
                  <a:gd name="T9" fmla="*/ 349 h 43"/>
                  <a:gd name="T10" fmla="*/ 321 w 24"/>
                  <a:gd name="T11" fmla="*/ 574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3">
                    <a:moveTo>
                      <a:pt x="24" y="43"/>
                    </a:moveTo>
                    <a:cubicBezTo>
                      <a:pt x="24" y="39"/>
                      <a:pt x="24" y="35"/>
                      <a:pt x="24" y="32"/>
                    </a:cubicBezTo>
                    <a:cubicBezTo>
                      <a:pt x="22" y="31"/>
                      <a:pt x="20" y="31"/>
                      <a:pt x="19" y="30"/>
                    </a:cubicBezTo>
                    <a:cubicBezTo>
                      <a:pt x="3" y="26"/>
                      <a:pt x="12" y="0"/>
                      <a:pt x="7" y="2"/>
                    </a:cubicBezTo>
                    <a:cubicBezTo>
                      <a:pt x="3" y="3"/>
                      <a:pt x="0" y="12"/>
                      <a:pt x="3" y="26"/>
                    </a:cubicBezTo>
                    <a:cubicBezTo>
                      <a:pt x="6" y="36"/>
                      <a:pt x="12" y="41"/>
                      <a:pt x="24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553">
                <a:extLst>
                  <a:ext uri="{FF2B5EF4-FFF2-40B4-BE49-F238E27FC236}">
                    <a16:creationId xmlns:a16="http://schemas.microsoft.com/office/drawing/2014/main" id="{6A370B74-11ED-4010-9B0B-14D0515B0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05"/>
                <a:ext cx="258" cy="191"/>
              </a:xfrm>
              <a:custGeom>
                <a:avLst/>
                <a:gdLst>
                  <a:gd name="T0" fmla="*/ 1406 w 109"/>
                  <a:gd name="T1" fmla="*/ 212 h 81"/>
                  <a:gd name="T2" fmla="*/ 1328 w 109"/>
                  <a:gd name="T3" fmla="*/ 94 h 81"/>
                  <a:gd name="T4" fmla="*/ 1262 w 109"/>
                  <a:gd name="T5" fmla="*/ 233 h 81"/>
                  <a:gd name="T6" fmla="*/ 1127 w 109"/>
                  <a:gd name="T7" fmla="*/ 278 h 81"/>
                  <a:gd name="T8" fmla="*/ 1075 w 109"/>
                  <a:gd name="T9" fmla="*/ 134 h 81"/>
                  <a:gd name="T10" fmla="*/ 952 w 109"/>
                  <a:gd name="T11" fmla="*/ 278 h 81"/>
                  <a:gd name="T12" fmla="*/ 660 w 109"/>
                  <a:gd name="T13" fmla="*/ 299 h 81"/>
                  <a:gd name="T14" fmla="*/ 516 w 109"/>
                  <a:gd name="T15" fmla="*/ 28 h 81"/>
                  <a:gd name="T16" fmla="*/ 544 w 109"/>
                  <a:gd name="T17" fmla="*/ 233 h 81"/>
                  <a:gd name="T18" fmla="*/ 357 w 109"/>
                  <a:gd name="T19" fmla="*/ 394 h 81"/>
                  <a:gd name="T20" fmla="*/ 331 w 109"/>
                  <a:gd name="T21" fmla="*/ 406 h 81"/>
                  <a:gd name="T22" fmla="*/ 12 w 109"/>
                  <a:gd name="T23" fmla="*/ 462 h 81"/>
                  <a:gd name="T24" fmla="*/ 0 w 109"/>
                  <a:gd name="T25" fmla="*/ 618 h 81"/>
                  <a:gd name="T26" fmla="*/ 50 w 109"/>
                  <a:gd name="T27" fmla="*/ 618 h 81"/>
                  <a:gd name="T28" fmla="*/ 291 w 109"/>
                  <a:gd name="T29" fmla="*/ 783 h 81"/>
                  <a:gd name="T30" fmla="*/ 1037 w 109"/>
                  <a:gd name="T31" fmla="*/ 880 h 81"/>
                  <a:gd name="T32" fmla="*/ 1299 w 109"/>
                  <a:gd name="T33" fmla="*/ 578 h 81"/>
                  <a:gd name="T34" fmla="*/ 1406 w 109"/>
                  <a:gd name="T35" fmla="*/ 212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9" h="81">
                    <a:moveTo>
                      <a:pt x="106" y="16"/>
                    </a:moveTo>
                    <a:cubicBezTo>
                      <a:pt x="105" y="14"/>
                      <a:pt x="103" y="7"/>
                      <a:pt x="100" y="7"/>
                    </a:cubicBezTo>
                    <a:cubicBezTo>
                      <a:pt x="93" y="7"/>
                      <a:pt x="98" y="15"/>
                      <a:pt x="95" y="18"/>
                    </a:cubicBezTo>
                    <a:cubicBezTo>
                      <a:pt x="93" y="21"/>
                      <a:pt x="88" y="23"/>
                      <a:pt x="85" y="21"/>
                    </a:cubicBezTo>
                    <a:cubicBezTo>
                      <a:pt x="78" y="18"/>
                      <a:pt x="83" y="14"/>
                      <a:pt x="81" y="10"/>
                    </a:cubicBezTo>
                    <a:cubicBezTo>
                      <a:pt x="74" y="0"/>
                      <a:pt x="76" y="14"/>
                      <a:pt x="72" y="21"/>
                    </a:cubicBezTo>
                    <a:cubicBezTo>
                      <a:pt x="67" y="28"/>
                      <a:pt x="56" y="32"/>
                      <a:pt x="50" y="23"/>
                    </a:cubicBezTo>
                    <a:cubicBezTo>
                      <a:pt x="45" y="17"/>
                      <a:pt x="52" y="1"/>
                      <a:pt x="39" y="2"/>
                    </a:cubicBezTo>
                    <a:cubicBezTo>
                      <a:pt x="35" y="9"/>
                      <a:pt x="41" y="12"/>
                      <a:pt x="41" y="18"/>
                    </a:cubicBezTo>
                    <a:cubicBezTo>
                      <a:pt x="40" y="29"/>
                      <a:pt x="35" y="28"/>
                      <a:pt x="27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18" y="33"/>
                      <a:pt x="10" y="35"/>
                      <a:pt x="1" y="35"/>
                    </a:cubicBezTo>
                    <a:cubicBezTo>
                      <a:pt x="1" y="39"/>
                      <a:pt x="0" y="43"/>
                      <a:pt x="0" y="47"/>
                    </a:cubicBezTo>
                    <a:cubicBezTo>
                      <a:pt x="2" y="47"/>
                      <a:pt x="3" y="47"/>
                      <a:pt x="4" y="47"/>
                    </a:cubicBezTo>
                    <a:cubicBezTo>
                      <a:pt x="16" y="46"/>
                      <a:pt x="18" y="53"/>
                      <a:pt x="22" y="60"/>
                    </a:cubicBezTo>
                    <a:cubicBezTo>
                      <a:pt x="36" y="81"/>
                      <a:pt x="57" y="73"/>
                      <a:pt x="78" y="67"/>
                    </a:cubicBezTo>
                    <a:cubicBezTo>
                      <a:pt x="91" y="64"/>
                      <a:pt x="93" y="57"/>
                      <a:pt x="98" y="44"/>
                    </a:cubicBezTo>
                    <a:cubicBezTo>
                      <a:pt x="101" y="36"/>
                      <a:pt x="109" y="25"/>
                      <a:pt x="106" y="1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554">
                <a:extLst>
                  <a:ext uri="{FF2B5EF4-FFF2-40B4-BE49-F238E27FC236}">
                    <a16:creationId xmlns:a16="http://schemas.microsoft.com/office/drawing/2014/main" id="{A00BA642-C5A3-4044-AB06-0161B6D1F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12"/>
                <a:ext cx="104" cy="680"/>
              </a:xfrm>
              <a:custGeom>
                <a:avLst/>
                <a:gdLst>
                  <a:gd name="T0" fmla="*/ 262 w 44"/>
                  <a:gd name="T1" fmla="*/ 241 h 288"/>
                  <a:gd name="T2" fmla="*/ 184 w 44"/>
                  <a:gd name="T3" fmla="*/ 725 h 288"/>
                  <a:gd name="T4" fmla="*/ 12 w 44"/>
                  <a:gd name="T5" fmla="*/ 1209 h 288"/>
                  <a:gd name="T6" fmla="*/ 184 w 44"/>
                  <a:gd name="T7" fmla="*/ 1700 h 288"/>
                  <a:gd name="T8" fmla="*/ 291 w 44"/>
                  <a:gd name="T9" fmla="*/ 2274 h 288"/>
                  <a:gd name="T10" fmla="*/ 291 w 44"/>
                  <a:gd name="T11" fmla="*/ 3473 h 288"/>
                  <a:gd name="T12" fmla="*/ 156 w 44"/>
                  <a:gd name="T13" fmla="*/ 3695 h 288"/>
                  <a:gd name="T14" fmla="*/ 241 w 44"/>
                  <a:gd name="T15" fmla="*/ 3764 h 288"/>
                  <a:gd name="T16" fmla="*/ 385 w 44"/>
                  <a:gd name="T17" fmla="*/ 3686 h 288"/>
                  <a:gd name="T18" fmla="*/ 487 w 44"/>
                  <a:gd name="T19" fmla="*/ 3780 h 288"/>
                  <a:gd name="T20" fmla="*/ 475 w 44"/>
                  <a:gd name="T21" fmla="*/ 3608 h 288"/>
                  <a:gd name="T22" fmla="*/ 397 w 44"/>
                  <a:gd name="T23" fmla="*/ 2526 h 288"/>
                  <a:gd name="T24" fmla="*/ 397 w 44"/>
                  <a:gd name="T25" fmla="*/ 1896 h 288"/>
                  <a:gd name="T26" fmla="*/ 581 w 44"/>
                  <a:gd name="T27" fmla="*/ 1131 h 288"/>
                  <a:gd name="T28" fmla="*/ 385 w 44"/>
                  <a:gd name="T29" fmla="*/ 503 h 288"/>
                  <a:gd name="T30" fmla="*/ 397 w 44"/>
                  <a:gd name="T31" fmla="*/ 184 h 288"/>
                  <a:gd name="T32" fmla="*/ 475 w 44"/>
                  <a:gd name="T33" fmla="*/ 118 h 288"/>
                  <a:gd name="T34" fmla="*/ 340 w 44"/>
                  <a:gd name="T35" fmla="*/ 94 h 288"/>
                  <a:gd name="T36" fmla="*/ 144 w 44"/>
                  <a:gd name="T37" fmla="*/ 66 h 288"/>
                  <a:gd name="T38" fmla="*/ 262 w 44"/>
                  <a:gd name="T39" fmla="*/ 241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4" h="288">
                    <a:moveTo>
                      <a:pt x="20" y="18"/>
                    </a:moveTo>
                    <a:cubicBezTo>
                      <a:pt x="20" y="33"/>
                      <a:pt x="18" y="46"/>
                      <a:pt x="14" y="55"/>
                    </a:cubicBezTo>
                    <a:cubicBezTo>
                      <a:pt x="10" y="64"/>
                      <a:pt x="2" y="76"/>
                      <a:pt x="1" y="92"/>
                    </a:cubicBezTo>
                    <a:cubicBezTo>
                      <a:pt x="0" y="108"/>
                      <a:pt x="6" y="118"/>
                      <a:pt x="14" y="129"/>
                    </a:cubicBezTo>
                    <a:cubicBezTo>
                      <a:pt x="22" y="140"/>
                      <a:pt x="22" y="153"/>
                      <a:pt x="22" y="173"/>
                    </a:cubicBezTo>
                    <a:cubicBezTo>
                      <a:pt x="22" y="193"/>
                      <a:pt x="22" y="256"/>
                      <a:pt x="22" y="264"/>
                    </a:cubicBezTo>
                    <a:cubicBezTo>
                      <a:pt x="22" y="274"/>
                      <a:pt x="14" y="278"/>
                      <a:pt x="12" y="281"/>
                    </a:cubicBezTo>
                    <a:cubicBezTo>
                      <a:pt x="9" y="284"/>
                      <a:pt x="11" y="288"/>
                      <a:pt x="18" y="286"/>
                    </a:cubicBezTo>
                    <a:cubicBezTo>
                      <a:pt x="26" y="285"/>
                      <a:pt x="24" y="280"/>
                      <a:pt x="29" y="280"/>
                    </a:cubicBezTo>
                    <a:cubicBezTo>
                      <a:pt x="34" y="281"/>
                      <a:pt x="32" y="288"/>
                      <a:pt x="37" y="287"/>
                    </a:cubicBezTo>
                    <a:cubicBezTo>
                      <a:pt x="42" y="286"/>
                      <a:pt x="39" y="278"/>
                      <a:pt x="36" y="274"/>
                    </a:cubicBezTo>
                    <a:cubicBezTo>
                      <a:pt x="34" y="269"/>
                      <a:pt x="30" y="206"/>
                      <a:pt x="30" y="192"/>
                    </a:cubicBezTo>
                    <a:cubicBezTo>
                      <a:pt x="30" y="178"/>
                      <a:pt x="30" y="158"/>
                      <a:pt x="30" y="144"/>
                    </a:cubicBezTo>
                    <a:cubicBezTo>
                      <a:pt x="30" y="131"/>
                      <a:pt x="44" y="115"/>
                      <a:pt x="44" y="86"/>
                    </a:cubicBezTo>
                    <a:cubicBezTo>
                      <a:pt x="43" y="58"/>
                      <a:pt x="29" y="59"/>
                      <a:pt x="29" y="38"/>
                    </a:cubicBezTo>
                    <a:cubicBezTo>
                      <a:pt x="29" y="28"/>
                      <a:pt x="28" y="16"/>
                      <a:pt x="30" y="14"/>
                    </a:cubicBezTo>
                    <a:cubicBezTo>
                      <a:pt x="32" y="12"/>
                      <a:pt x="36" y="13"/>
                      <a:pt x="36" y="9"/>
                    </a:cubicBezTo>
                    <a:cubicBezTo>
                      <a:pt x="37" y="5"/>
                      <a:pt x="31" y="10"/>
                      <a:pt x="26" y="7"/>
                    </a:cubicBezTo>
                    <a:cubicBezTo>
                      <a:pt x="20" y="4"/>
                      <a:pt x="13" y="0"/>
                      <a:pt x="11" y="5"/>
                    </a:cubicBezTo>
                    <a:cubicBezTo>
                      <a:pt x="9" y="10"/>
                      <a:pt x="20" y="9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555">
                <a:extLst>
                  <a:ext uri="{FF2B5EF4-FFF2-40B4-BE49-F238E27FC236}">
                    <a16:creationId xmlns:a16="http://schemas.microsoft.com/office/drawing/2014/main" id="{41A12BEC-7159-4507-84D0-54FF6391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65"/>
                <a:ext cx="114" cy="532"/>
              </a:xfrm>
              <a:custGeom>
                <a:avLst/>
                <a:gdLst>
                  <a:gd name="T0" fmla="*/ 525 w 48"/>
                  <a:gd name="T1" fmla="*/ 303 h 225"/>
                  <a:gd name="T2" fmla="*/ 485 w 48"/>
                  <a:gd name="T3" fmla="*/ 0 h 225"/>
                  <a:gd name="T4" fmla="*/ 242 w 48"/>
                  <a:gd name="T5" fmla="*/ 66 h 225"/>
                  <a:gd name="T6" fmla="*/ 40 w 48"/>
                  <a:gd name="T7" fmla="*/ 844 h 225"/>
                  <a:gd name="T8" fmla="*/ 226 w 48"/>
                  <a:gd name="T9" fmla="*/ 1386 h 225"/>
                  <a:gd name="T10" fmla="*/ 226 w 48"/>
                  <a:gd name="T11" fmla="*/ 2733 h 225"/>
                  <a:gd name="T12" fmla="*/ 69 w 48"/>
                  <a:gd name="T13" fmla="*/ 2908 h 225"/>
                  <a:gd name="T14" fmla="*/ 271 w 48"/>
                  <a:gd name="T15" fmla="*/ 2880 h 225"/>
                  <a:gd name="T16" fmla="*/ 456 w 48"/>
                  <a:gd name="T17" fmla="*/ 2934 h 225"/>
                  <a:gd name="T18" fmla="*/ 439 w 48"/>
                  <a:gd name="T19" fmla="*/ 2818 h 225"/>
                  <a:gd name="T20" fmla="*/ 378 w 48"/>
                  <a:gd name="T21" fmla="*/ 1598 h 225"/>
                  <a:gd name="T22" fmla="*/ 496 w 48"/>
                  <a:gd name="T23" fmla="*/ 1073 h 225"/>
                  <a:gd name="T24" fmla="*/ 615 w 48"/>
                  <a:gd name="T25" fmla="*/ 610 h 225"/>
                  <a:gd name="T26" fmla="*/ 525 w 48"/>
                  <a:gd name="T27" fmla="*/ 303 h 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25">
                    <a:moveTo>
                      <a:pt x="39" y="23"/>
                    </a:moveTo>
                    <a:cubicBezTo>
                      <a:pt x="36" y="14"/>
                      <a:pt x="36" y="0"/>
                      <a:pt x="36" y="0"/>
                    </a:cubicBezTo>
                    <a:cubicBezTo>
                      <a:pt x="30" y="2"/>
                      <a:pt x="24" y="3"/>
                      <a:pt x="18" y="5"/>
                    </a:cubicBezTo>
                    <a:cubicBezTo>
                      <a:pt x="18" y="36"/>
                      <a:pt x="0" y="32"/>
                      <a:pt x="3" y="64"/>
                    </a:cubicBezTo>
                    <a:cubicBezTo>
                      <a:pt x="5" y="96"/>
                      <a:pt x="16" y="83"/>
                      <a:pt x="17" y="105"/>
                    </a:cubicBezTo>
                    <a:cubicBezTo>
                      <a:pt x="18" y="128"/>
                      <a:pt x="17" y="199"/>
                      <a:pt x="17" y="207"/>
                    </a:cubicBezTo>
                    <a:cubicBezTo>
                      <a:pt x="17" y="215"/>
                      <a:pt x="4" y="215"/>
                      <a:pt x="5" y="220"/>
                    </a:cubicBezTo>
                    <a:cubicBezTo>
                      <a:pt x="6" y="225"/>
                      <a:pt x="12" y="215"/>
                      <a:pt x="20" y="218"/>
                    </a:cubicBezTo>
                    <a:cubicBezTo>
                      <a:pt x="27" y="221"/>
                      <a:pt x="28" y="223"/>
                      <a:pt x="34" y="222"/>
                    </a:cubicBezTo>
                    <a:cubicBezTo>
                      <a:pt x="41" y="221"/>
                      <a:pt x="36" y="218"/>
                      <a:pt x="33" y="213"/>
                    </a:cubicBezTo>
                    <a:cubicBezTo>
                      <a:pt x="30" y="207"/>
                      <a:pt x="28" y="141"/>
                      <a:pt x="28" y="121"/>
                    </a:cubicBezTo>
                    <a:cubicBezTo>
                      <a:pt x="28" y="100"/>
                      <a:pt x="31" y="88"/>
                      <a:pt x="37" y="81"/>
                    </a:cubicBezTo>
                    <a:cubicBezTo>
                      <a:pt x="42" y="74"/>
                      <a:pt x="48" y="69"/>
                      <a:pt x="46" y="46"/>
                    </a:cubicBezTo>
                    <a:cubicBezTo>
                      <a:pt x="45" y="35"/>
                      <a:pt x="41" y="32"/>
                      <a:pt x="39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556">
                <a:extLst>
                  <a:ext uri="{FF2B5EF4-FFF2-40B4-BE49-F238E27FC236}">
                    <a16:creationId xmlns:a16="http://schemas.microsoft.com/office/drawing/2014/main" id="{39A415BF-5D38-41FA-928C-FC61A3DB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112"/>
                <a:ext cx="26" cy="42"/>
              </a:xfrm>
              <a:custGeom>
                <a:avLst/>
                <a:gdLst>
                  <a:gd name="T0" fmla="*/ 28 w 11"/>
                  <a:gd name="T1" fmla="*/ 86 h 18"/>
                  <a:gd name="T2" fmla="*/ 66 w 11"/>
                  <a:gd name="T3" fmla="*/ 229 h 18"/>
                  <a:gd name="T4" fmla="*/ 66 w 11"/>
                  <a:gd name="T5" fmla="*/ 201 h 18"/>
                  <a:gd name="T6" fmla="*/ 95 w 11"/>
                  <a:gd name="T7" fmla="*/ 28 h 18"/>
                  <a:gd name="T8" fmla="*/ 0 w 11"/>
                  <a:gd name="T9" fmla="*/ 65 h 18"/>
                  <a:gd name="T10" fmla="*/ 28 w 11"/>
                  <a:gd name="T11" fmla="*/ 86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2" y="7"/>
                    </a:moveTo>
                    <a:cubicBezTo>
                      <a:pt x="4" y="10"/>
                      <a:pt x="0" y="15"/>
                      <a:pt x="5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7" y="8"/>
                      <a:pt x="11" y="5"/>
                      <a:pt x="7" y="2"/>
                    </a:cubicBezTo>
                    <a:cubicBezTo>
                      <a:pt x="4" y="0"/>
                      <a:pt x="3" y="3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557">
                <a:extLst>
                  <a:ext uri="{FF2B5EF4-FFF2-40B4-BE49-F238E27FC236}">
                    <a16:creationId xmlns:a16="http://schemas.microsoft.com/office/drawing/2014/main" id="{E5E0474D-610B-4277-AB36-C4AE8231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07"/>
                <a:ext cx="42" cy="64"/>
              </a:xfrm>
              <a:custGeom>
                <a:avLst/>
                <a:gdLst>
                  <a:gd name="T0" fmla="*/ 49 w 18"/>
                  <a:gd name="T1" fmla="*/ 360 h 27"/>
                  <a:gd name="T2" fmla="*/ 191 w 18"/>
                  <a:gd name="T3" fmla="*/ 263 h 27"/>
                  <a:gd name="T4" fmla="*/ 229 w 18"/>
                  <a:gd name="T5" fmla="*/ 119 h 27"/>
                  <a:gd name="T6" fmla="*/ 152 w 18"/>
                  <a:gd name="T7" fmla="*/ 78 h 27"/>
                  <a:gd name="T8" fmla="*/ 49 w 18"/>
                  <a:gd name="T9" fmla="*/ 107 h 27"/>
                  <a:gd name="T10" fmla="*/ 49 w 18"/>
                  <a:gd name="T11" fmla="*/ 3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4" y="27"/>
                    </a:moveTo>
                    <a:cubicBezTo>
                      <a:pt x="9" y="26"/>
                      <a:pt x="12" y="23"/>
                      <a:pt x="15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5" y="10"/>
                      <a:pt x="13" y="8"/>
                      <a:pt x="12" y="6"/>
                    </a:cubicBezTo>
                    <a:cubicBezTo>
                      <a:pt x="10" y="3"/>
                      <a:pt x="7" y="0"/>
                      <a:pt x="4" y="8"/>
                    </a:cubicBezTo>
                    <a:cubicBezTo>
                      <a:pt x="0" y="15"/>
                      <a:pt x="6" y="18"/>
                      <a:pt x="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558">
                <a:extLst>
                  <a:ext uri="{FF2B5EF4-FFF2-40B4-BE49-F238E27FC236}">
                    <a16:creationId xmlns:a16="http://schemas.microsoft.com/office/drawing/2014/main" id="{AAEEF239-D76D-41EB-8B50-DD34EC80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68"/>
                <a:ext cx="147" cy="536"/>
              </a:xfrm>
              <a:custGeom>
                <a:avLst/>
                <a:gdLst>
                  <a:gd name="T0" fmla="*/ 533 w 62"/>
                  <a:gd name="T1" fmla="*/ 397 h 227"/>
                  <a:gd name="T2" fmla="*/ 533 w 62"/>
                  <a:gd name="T3" fmla="*/ 12 h 227"/>
                  <a:gd name="T4" fmla="*/ 455 w 62"/>
                  <a:gd name="T5" fmla="*/ 12 h 227"/>
                  <a:gd name="T6" fmla="*/ 370 w 62"/>
                  <a:gd name="T7" fmla="*/ 0 h 227"/>
                  <a:gd name="T8" fmla="*/ 360 w 62"/>
                  <a:gd name="T9" fmla="*/ 397 h 227"/>
                  <a:gd name="T10" fmla="*/ 147 w 62"/>
                  <a:gd name="T11" fmla="*/ 959 h 227"/>
                  <a:gd name="T12" fmla="*/ 360 w 62"/>
                  <a:gd name="T13" fmla="*/ 1462 h 227"/>
                  <a:gd name="T14" fmla="*/ 135 w 62"/>
                  <a:gd name="T15" fmla="*/ 2737 h 227"/>
                  <a:gd name="T16" fmla="*/ 107 w 62"/>
                  <a:gd name="T17" fmla="*/ 2911 h 227"/>
                  <a:gd name="T18" fmla="*/ 308 w 62"/>
                  <a:gd name="T19" fmla="*/ 2777 h 227"/>
                  <a:gd name="T20" fmla="*/ 370 w 62"/>
                  <a:gd name="T21" fmla="*/ 2893 h 227"/>
                  <a:gd name="T22" fmla="*/ 517 w 62"/>
                  <a:gd name="T23" fmla="*/ 2871 h 227"/>
                  <a:gd name="T24" fmla="*/ 747 w 62"/>
                  <a:gd name="T25" fmla="*/ 2893 h 227"/>
                  <a:gd name="T26" fmla="*/ 545 w 62"/>
                  <a:gd name="T27" fmla="*/ 2687 h 227"/>
                  <a:gd name="T28" fmla="*/ 517 w 62"/>
                  <a:gd name="T29" fmla="*/ 1556 h 227"/>
                  <a:gd name="T30" fmla="*/ 799 w 62"/>
                  <a:gd name="T31" fmla="*/ 987 h 227"/>
                  <a:gd name="T32" fmla="*/ 533 w 62"/>
                  <a:gd name="T33" fmla="*/ 397 h 2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227">
                    <a:moveTo>
                      <a:pt x="40" y="30"/>
                    </a:moveTo>
                    <a:cubicBezTo>
                      <a:pt x="40" y="23"/>
                      <a:pt x="40" y="9"/>
                      <a:pt x="40" y="1"/>
                    </a:cubicBezTo>
                    <a:cubicBezTo>
                      <a:pt x="38" y="1"/>
                      <a:pt x="36" y="1"/>
                      <a:pt x="34" y="1"/>
                    </a:cubicBezTo>
                    <a:cubicBezTo>
                      <a:pt x="32" y="1"/>
                      <a:pt x="30" y="1"/>
                      <a:pt x="28" y="0"/>
                    </a:cubicBezTo>
                    <a:cubicBezTo>
                      <a:pt x="29" y="15"/>
                      <a:pt x="27" y="20"/>
                      <a:pt x="27" y="30"/>
                    </a:cubicBezTo>
                    <a:cubicBezTo>
                      <a:pt x="27" y="40"/>
                      <a:pt x="12" y="50"/>
                      <a:pt x="11" y="73"/>
                    </a:cubicBezTo>
                    <a:cubicBezTo>
                      <a:pt x="10" y="96"/>
                      <a:pt x="27" y="94"/>
                      <a:pt x="27" y="111"/>
                    </a:cubicBezTo>
                    <a:cubicBezTo>
                      <a:pt x="27" y="141"/>
                      <a:pt x="32" y="195"/>
                      <a:pt x="10" y="208"/>
                    </a:cubicBezTo>
                    <a:cubicBezTo>
                      <a:pt x="4" y="211"/>
                      <a:pt x="0" y="220"/>
                      <a:pt x="8" y="221"/>
                    </a:cubicBezTo>
                    <a:cubicBezTo>
                      <a:pt x="17" y="222"/>
                      <a:pt x="19" y="210"/>
                      <a:pt x="23" y="211"/>
                    </a:cubicBezTo>
                    <a:cubicBezTo>
                      <a:pt x="27" y="212"/>
                      <a:pt x="25" y="220"/>
                      <a:pt x="28" y="220"/>
                    </a:cubicBezTo>
                    <a:cubicBezTo>
                      <a:pt x="30" y="221"/>
                      <a:pt x="36" y="220"/>
                      <a:pt x="39" y="218"/>
                    </a:cubicBezTo>
                    <a:cubicBezTo>
                      <a:pt x="42" y="217"/>
                      <a:pt x="54" y="227"/>
                      <a:pt x="56" y="220"/>
                    </a:cubicBezTo>
                    <a:cubicBezTo>
                      <a:pt x="57" y="214"/>
                      <a:pt x="44" y="210"/>
                      <a:pt x="41" y="204"/>
                    </a:cubicBezTo>
                    <a:cubicBezTo>
                      <a:pt x="38" y="197"/>
                      <a:pt x="39" y="129"/>
                      <a:pt x="39" y="118"/>
                    </a:cubicBezTo>
                    <a:cubicBezTo>
                      <a:pt x="39" y="98"/>
                      <a:pt x="58" y="110"/>
                      <a:pt x="60" y="75"/>
                    </a:cubicBezTo>
                    <a:cubicBezTo>
                      <a:pt x="62" y="40"/>
                      <a:pt x="40" y="39"/>
                      <a:pt x="40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559">
                <a:extLst>
                  <a:ext uri="{FF2B5EF4-FFF2-40B4-BE49-F238E27FC236}">
                    <a16:creationId xmlns:a16="http://schemas.microsoft.com/office/drawing/2014/main" id="{ED510E33-1E47-4136-862B-07F82B854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105"/>
                <a:ext cx="52" cy="54"/>
              </a:xfrm>
              <a:custGeom>
                <a:avLst/>
                <a:gdLst>
                  <a:gd name="T0" fmla="*/ 118 w 22"/>
                  <a:gd name="T1" fmla="*/ 286 h 23"/>
                  <a:gd name="T2" fmla="*/ 262 w 22"/>
                  <a:gd name="T3" fmla="*/ 258 h 23"/>
                  <a:gd name="T4" fmla="*/ 279 w 22"/>
                  <a:gd name="T5" fmla="*/ 89 h 23"/>
                  <a:gd name="T6" fmla="*/ 184 w 22"/>
                  <a:gd name="T7" fmla="*/ 66 h 23"/>
                  <a:gd name="T8" fmla="*/ 156 w 22"/>
                  <a:gd name="T9" fmla="*/ 193 h 23"/>
                  <a:gd name="T10" fmla="*/ 40 w 22"/>
                  <a:gd name="T11" fmla="*/ 115 h 23"/>
                  <a:gd name="T12" fmla="*/ 95 w 22"/>
                  <a:gd name="T13" fmla="*/ 270 h 23"/>
                  <a:gd name="T14" fmla="*/ 118 w 22"/>
                  <a:gd name="T15" fmla="*/ 286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9" y="22"/>
                    </a:moveTo>
                    <a:cubicBezTo>
                      <a:pt x="13" y="23"/>
                      <a:pt x="17" y="22"/>
                      <a:pt x="20" y="20"/>
                    </a:cubicBezTo>
                    <a:cubicBezTo>
                      <a:pt x="21" y="18"/>
                      <a:pt x="22" y="11"/>
                      <a:pt x="21" y="7"/>
                    </a:cubicBezTo>
                    <a:cubicBezTo>
                      <a:pt x="20" y="2"/>
                      <a:pt x="17" y="0"/>
                      <a:pt x="14" y="5"/>
                    </a:cubicBezTo>
                    <a:cubicBezTo>
                      <a:pt x="11" y="11"/>
                      <a:pt x="15" y="18"/>
                      <a:pt x="12" y="15"/>
                    </a:cubicBezTo>
                    <a:cubicBezTo>
                      <a:pt x="9" y="12"/>
                      <a:pt x="5" y="8"/>
                      <a:pt x="3" y="9"/>
                    </a:cubicBezTo>
                    <a:cubicBezTo>
                      <a:pt x="0" y="10"/>
                      <a:pt x="7" y="17"/>
                      <a:pt x="7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560">
                <a:extLst>
                  <a:ext uri="{FF2B5EF4-FFF2-40B4-BE49-F238E27FC236}">
                    <a16:creationId xmlns:a16="http://schemas.microsoft.com/office/drawing/2014/main" id="{22230CE9-FEE6-43A5-8121-8E3E0BE8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2202"/>
                <a:ext cx="76" cy="21"/>
              </a:xfrm>
              <a:custGeom>
                <a:avLst/>
                <a:gdLst>
                  <a:gd name="T0" fmla="*/ 0 w 32"/>
                  <a:gd name="T1" fmla="*/ 0 h 9"/>
                  <a:gd name="T2" fmla="*/ 12 w 32"/>
                  <a:gd name="T3" fmla="*/ 103 h 9"/>
                  <a:gd name="T4" fmla="*/ 430 w 32"/>
                  <a:gd name="T5" fmla="*/ 114 h 9"/>
                  <a:gd name="T6" fmla="*/ 430 w 32"/>
                  <a:gd name="T7" fmla="*/ 28 h 9"/>
                  <a:gd name="T8" fmla="*/ 378 w 32"/>
                  <a:gd name="T9" fmla="*/ 28 h 9"/>
                  <a:gd name="T10" fmla="*/ 0 w 3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">
                    <a:moveTo>
                      <a:pt x="0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10" y="9"/>
                      <a:pt x="21" y="9"/>
                      <a:pt x="32" y="9"/>
                    </a:cubicBezTo>
                    <a:cubicBezTo>
                      <a:pt x="32" y="7"/>
                      <a:pt x="32" y="4"/>
                      <a:pt x="32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0" y="1"/>
                      <a:pt x="10" y="1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561">
                <a:extLst>
                  <a:ext uri="{FF2B5EF4-FFF2-40B4-BE49-F238E27FC236}">
                    <a16:creationId xmlns:a16="http://schemas.microsoft.com/office/drawing/2014/main" id="{9CEC647B-340A-490A-9FF6-3DF0F259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098"/>
                <a:ext cx="444" cy="175"/>
              </a:xfrm>
              <a:custGeom>
                <a:avLst/>
                <a:gdLst>
                  <a:gd name="T0" fmla="*/ 2399 w 188"/>
                  <a:gd name="T1" fmla="*/ 135 h 74"/>
                  <a:gd name="T2" fmla="*/ 1937 w 188"/>
                  <a:gd name="T3" fmla="*/ 135 h 74"/>
                  <a:gd name="T4" fmla="*/ 1500 w 188"/>
                  <a:gd name="T5" fmla="*/ 357 h 74"/>
                  <a:gd name="T6" fmla="*/ 1412 w 188"/>
                  <a:gd name="T7" fmla="*/ 213 h 74"/>
                  <a:gd name="T8" fmla="*/ 1356 w 188"/>
                  <a:gd name="T9" fmla="*/ 106 h 74"/>
                  <a:gd name="T10" fmla="*/ 1238 w 188"/>
                  <a:gd name="T11" fmla="*/ 263 h 74"/>
                  <a:gd name="T12" fmla="*/ 1143 w 188"/>
                  <a:gd name="T13" fmla="*/ 78 h 74"/>
                  <a:gd name="T14" fmla="*/ 999 w 188"/>
                  <a:gd name="T15" fmla="*/ 291 h 74"/>
                  <a:gd name="T16" fmla="*/ 668 w 188"/>
                  <a:gd name="T17" fmla="*/ 184 h 74"/>
                  <a:gd name="T18" fmla="*/ 581 w 188"/>
                  <a:gd name="T19" fmla="*/ 156 h 74"/>
                  <a:gd name="T20" fmla="*/ 463 w 188"/>
                  <a:gd name="T21" fmla="*/ 397 h 74"/>
                  <a:gd name="T22" fmla="*/ 106 w 188"/>
                  <a:gd name="T23" fmla="*/ 504 h 74"/>
                  <a:gd name="T24" fmla="*/ 12 w 188"/>
                  <a:gd name="T25" fmla="*/ 516 h 74"/>
                  <a:gd name="T26" fmla="*/ 0 w 188"/>
                  <a:gd name="T27" fmla="*/ 660 h 74"/>
                  <a:gd name="T28" fmla="*/ 222 w 188"/>
                  <a:gd name="T29" fmla="*/ 660 h 74"/>
                  <a:gd name="T30" fmla="*/ 881 w 188"/>
                  <a:gd name="T31" fmla="*/ 967 h 74"/>
                  <a:gd name="T32" fmla="*/ 1384 w 188"/>
                  <a:gd name="T33" fmla="*/ 766 h 74"/>
                  <a:gd name="T34" fmla="*/ 1700 w 188"/>
                  <a:gd name="T35" fmla="*/ 331 h 74"/>
                  <a:gd name="T36" fmla="*/ 2069 w 188"/>
                  <a:gd name="T37" fmla="*/ 225 h 74"/>
                  <a:gd name="T38" fmla="*/ 2449 w 188"/>
                  <a:gd name="T39" fmla="*/ 173 h 74"/>
                  <a:gd name="T40" fmla="*/ 2399 w 188"/>
                  <a:gd name="T41" fmla="*/ 135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8" h="74">
                    <a:moveTo>
                      <a:pt x="182" y="10"/>
                    </a:moveTo>
                    <a:cubicBezTo>
                      <a:pt x="171" y="16"/>
                      <a:pt x="162" y="8"/>
                      <a:pt x="147" y="10"/>
                    </a:cubicBezTo>
                    <a:cubicBezTo>
                      <a:pt x="133" y="12"/>
                      <a:pt x="123" y="24"/>
                      <a:pt x="114" y="27"/>
                    </a:cubicBezTo>
                    <a:cubicBezTo>
                      <a:pt x="105" y="30"/>
                      <a:pt x="107" y="22"/>
                      <a:pt x="107" y="16"/>
                    </a:cubicBezTo>
                    <a:cubicBezTo>
                      <a:pt x="108" y="10"/>
                      <a:pt x="105" y="5"/>
                      <a:pt x="103" y="8"/>
                    </a:cubicBezTo>
                    <a:cubicBezTo>
                      <a:pt x="100" y="10"/>
                      <a:pt x="101" y="18"/>
                      <a:pt x="94" y="20"/>
                    </a:cubicBezTo>
                    <a:cubicBezTo>
                      <a:pt x="87" y="22"/>
                      <a:pt x="90" y="6"/>
                      <a:pt x="87" y="6"/>
                    </a:cubicBezTo>
                    <a:cubicBezTo>
                      <a:pt x="83" y="6"/>
                      <a:pt x="83" y="19"/>
                      <a:pt x="76" y="22"/>
                    </a:cubicBezTo>
                    <a:cubicBezTo>
                      <a:pt x="69" y="26"/>
                      <a:pt x="55" y="29"/>
                      <a:pt x="51" y="14"/>
                    </a:cubicBezTo>
                    <a:cubicBezTo>
                      <a:pt x="47" y="0"/>
                      <a:pt x="44" y="5"/>
                      <a:pt x="44" y="12"/>
                    </a:cubicBezTo>
                    <a:cubicBezTo>
                      <a:pt x="44" y="18"/>
                      <a:pt x="44" y="28"/>
                      <a:pt x="35" y="30"/>
                    </a:cubicBezTo>
                    <a:cubicBezTo>
                      <a:pt x="25" y="33"/>
                      <a:pt x="25" y="37"/>
                      <a:pt x="8" y="38"/>
                    </a:cubicBezTo>
                    <a:cubicBezTo>
                      <a:pt x="6" y="39"/>
                      <a:pt x="3" y="39"/>
                      <a:pt x="1" y="39"/>
                    </a:cubicBezTo>
                    <a:cubicBezTo>
                      <a:pt x="1" y="43"/>
                      <a:pt x="0" y="46"/>
                      <a:pt x="0" y="50"/>
                    </a:cubicBezTo>
                    <a:cubicBezTo>
                      <a:pt x="9" y="49"/>
                      <a:pt x="15" y="49"/>
                      <a:pt x="17" y="50"/>
                    </a:cubicBezTo>
                    <a:cubicBezTo>
                      <a:pt x="31" y="52"/>
                      <a:pt x="43" y="72"/>
                      <a:pt x="67" y="73"/>
                    </a:cubicBezTo>
                    <a:cubicBezTo>
                      <a:pt x="91" y="74"/>
                      <a:pt x="97" y="65"/>
                      <a:pt x="105" y="58"/>
                    </a:cubicBezTo>
                    <a:cubicBezTo>
                      <a:pt x="112" y="50"/>
                      <a:pt x="122" y="29"/>
                      <a:pt x="129" y="25"/>
                    </a:cubicBezTo>
                    <a:cubicBezTo>
                      <a:pt x="135" y="21"/>
                      <a:pt x="140" y="14"/>
                      <a:pt x="157" y="17"/>
                    </a:cubicBezTo>
                    <a:cubicBezTo>
                      <a:pt x="173" y="20"/>
                      <a:pt x="184" y="20"/>
                      <a:pt x="186" y="13"/>
                    </a:cubicBezTo>
                    <a:cubicBezTo>
                      <a:pt x="188" y="6"/>
                      <a:pt x="184" y="7"/>
                      <a:pt x="182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562">
                <a:extLst>
                  <a:ext uri="{FF2B5EF4-FFF2-40B4-BE49-F238E27FC236}">
                    <a16:creationId xmlns:a16="http://schemas.microsoft.com/office/drawing/2014/main" id="{E83BA97A-E9CC-46BB-B906-EB2C8187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1"/>
                <a:ext cx="130" cy="102"/>
              </a:xfrm>
              <a:custGeom>
                <a:avLst/>
                <a:gdLst>
                  <a:gd name="T0" fmla="*/ 40 w 55"/>
                  <a:gd name="T1" fmla="*/ 574 h 43"/>
                  <a:gd name="T2" fmla="*/ 726 w 55"/>
                  <a:gd name="T3" fmla="*/ 534 h 43"/>
                  <a:gd name="T4" fmla="*/ 726 w 55"/>
                  <a:gd name="T5" fmla="*/ 399 h 43"/>
                  <a:gd name="T6" fmla="*/ 262 w 55"/>
                  <a:gd name="T7" fmla="*/ 349 h 43"/>
                  <a:gd name="T8" fmla="*/ 78 w 55"/>
                  <a:gd name="T9" fmla="*/ 50 h 43"/>
                  <a:gd name="T10" fmla="*/ 0 w 55"/>
                  <a:gd name="T11" fmla="*/ 40 h 43"/>
                  <a:gd name="T12" fmla="*/ 12 w 55"/>
                  <a:gd name="T13" fmla="*/ 176 h 43"/>
                  <a:gd name="T14" fmla="*/ 251 w 55"/>
                  <a:gd name="T15" fmla="*/ 439 h 43"/>
                  <a:gd name="T16" fmla="*/ 40 w 55"/>
                  <a:gd name="T17" fmla="*/ 467 h 43"/>
                  <a:gd name="T18" fmla="*/ 40 w 55"/>
                  <a:gd name="T19" fmla="*/ 574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43">
                    <a:moveTo>
                      <a:pt x="3" y="43"/>
                    </a:moveTo>
                    <a:cubicBezTo>
                      <a:pt x="22" y="42"/>
                      <a:pt x="40" y="41"/>
                      <a:pt x="55" y="40"/>
                    </a:cubicBezTo>
                    <a:cubicBezTo>
                      <a:pt x="55" y="37"/>
                      <a:pt x="55" y="34"/>
                      <a:pt x="55" y="30"/>
                    </a:cubicBezTo>
                    <a:cubicBezTo>
                      <a:pt x="42" y="30"/>
                      <a:pt x="28" y="30"/>
                      <a:pt x="20" y="26"/>
                    </a:cubicBezTo>
                    <a:cubicBezTo>
                      <a:pt x="12" y="21"/>
                      <a:pt x="8" y="11"/>
                      <a:pt x="6" y="4"/>
                    </a:cubicBezTo>
                    <a:cubicBezTo>
                      <a:pt x="5" y="0"/>
                      <a:pt x="1" y="1"/>
                      <a:pt x="0" y="3"/>
                    </a:cubicBezTo>
                    <a:cubicBezTo>
                      <a:pt x="0" y="5"/>
                      <a:pt x="0" y="8"/>
                      <a:pt x="1" y="13"/>
                    </a:cubicBezTo>
                    <a:cubicBezTo>
                      <a:pt x="3" y="23"/>
                      <a:pt x="14" y="32"/>
                      <a:pt x="19" y="33"/>
                    </a:cubicBezTo>
                    <a:cubicBezTo>
                      <a:pt x="16" y="33"/>
                      <a:pt x="11" y="34"/>
                      <a:pt x="3" y="35"/>
                    </a:cubicBezTo>
                    <a:cubicBezTo>
                      <a:pt x="3" y="38"/>
                      <a:pt x="3" y="40"/>
                      <a:pt x="3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563">
                <a:extLst>
                  <a:ext uri="{FF2B5EF4-FFF2-40B4-BE49-F238E27FC236}">
                    <a16:creationId xmlns:a16="http://schemas.microsoft.com/office/drawing/2014/main" id="{5AC63245-6E46-4EED-A66C-DB6509F711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" y="2107"/>
                <a:ext cx="130" cy="690"/>
              </a:xfrm>
              <a:custGeom>
                <a:avLst/>
                <a:gdLst>
                  <a:gd name="T0" fmla="*/ 593 w 55"/>
                  <a:gd name="T1" fmla="*/ 50 h 292"/>
                  <a:gd name="T2" fmla="*/ 435 w 55"/>
                  <a:gd name="T3" fmla="*/ 173 h 292"/>
                  <a:gd name="T4" fmla="*/ 475 w 55"/>
                  <a:gd name="T5" fmla="*/ 250 h 292"/>
                  <a:gd name="T6" fmla="*/ 503 w 55"/>
                  <a:gd name="T7" fmla="*/ 213 h 292"/>
                  <a:gd name="T8" fmla="*/ 593 w 55"/>
                  <a:gd name="T9" fmla="*/ 50 h 292"/>
                  <a:gd name="T10" fmla="*/ 619 w 55"/>
                  <a:gd name="T11" fmla="*/ 1307 h 292"/>
                  <a:gd name="T12" fmla="*/ 425 w 55"/>
                  <a:gd name="T13" fmla="*/ 938 h 292"/>
                  <a:gd name="T14" fmla="*/ 397 w 55"/>
                  <a:gd name="T15" fmla="*/ 425 h 292"/>
                  <a:gd name="T16" fmla="*/ 397 w 55"/>
                  <a:gd name="T17" fmla="*/ 357 h 292"/>
                  <a:gd name="T18" fmla="*/ 357 w 55"/>
                  <a:gd name="T19" fmla="*/ 250 h 292"/>
                  <a:gd name="T20" fmla="*/ 340 w 55"/>
                  <a:gd name="T21" fmla="*/ 184 h 292"/>
                  <a:gd name="T22" fmla="*/ 319 w 55"/>
                  <a:gd name="T23" fmla="*/ 173 h 292"/>
                  <a:gd name="T24" fmla="*/ 225 w 55"/>
                  <a:gd name="T25" fmla="*/ 40 h 292"/>
                  <a:gd name="T26" fmla="*/ 156 w 55"/>
                  <a:gd name="T27" fmla="*/ 95 h 292"/>
                  <a:gd name="T28" fmla="*/ 251 w 55"/>
                  <a:gd name="T29" fmla="*/ 385 h 292"/>
                  <a:gd name="T30" fmla="*/ 135 w 55"/>
                  <a:gd name="T31" fmla="*/ 922 h 292"/>
                  <a:gd name="T32" fmla="*/ 40 w 55"/>
                  <a:gd name="T33" fmla="*/ 1345 h 292"/>
                  <a:gd name="T34" fmla="*/ 291 w 55"/>
                  <a:gd name="T35" fmla="*/ 2082 h 292"/>
                  <a:gd name="T36" fmla="*/ 262 w 55"/>
                  <a:gd name="T37" fmla="*/ 3467 h 292"/>
                  <a:gd name="T38" fmla="*/ 66 w 55"/>
                  <a:gd name="T39" fmla="*/ 3748 h 292"/>
                  <a:gd name="T40" fmla="*/ 144 w 55"/>
                  <a:gd name="T41" fmla="*/ 3814 h 292"/>
                  <a:gd name="T42" fmla="*/ 340 w 55"/>
                  <a:gd name="T43" fmla="*/ 3641 h 292"/>
                  <a:gd name="T44" fmla="*/ 553 w 55"/>
                  <a:gd name="T45" fmla="*/ 3826 h 292"/>
                  <a:gd name="T46" fmla="*/ 475 w 55"/>
                  <a:gd name="T47" fmla="*/ 3589 h 292"/>
                  <a:gd name="T48" fmla="*/ 385 w 55"/>
                  <a:gd name="T49" fmla="*/ 2441 h 292"/>
                  <a:gd name="T50" fmla="*/ 425 w 55"/>
                  <a:gd name="T51" fmla="*/ 1888 h 292"/>
                  <a:gd name="T52" fmla="*/ 619 w 55"/>
                  <a:gd name="T53" fmla="*/ 1307 h 2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292">
                    <a:moveTo>
                      <a:pt x="45" y="4"/>
                    </a:moveTo>
                    <a:cubicBezTo>
                      <a:pt x="40" y="4"/>
                      <a:pt x="37" y="9"/>
                      <a:pt x="33" y="13"/>
                    </a:cubicBezTo>
                    <a:cubicBezTo>
                      <a:pt x="34" y="15"/>
                      <a:pt x="35" y="17"/>
                      <a:pt x="36" y="19"/>
                    </a:cubicBezTo>
                    <a:cubicBezTo>
                      <a:pt x="37" y="18"/>
                      <a:pt x="37" y="17"/>
                      <a:pt x="38" y="16"/>
                    </a:cubicBezTo>
                    <a:cubicBezTo>
                      <a:pt x="42" y="10"/>
                      <a:pt x="55" y="5"/>
                      <a:pt x="45" y="4"/>
                    </a:cubicBezTo>
                    <a:close/>
                    <a:moveTo>
                      <a:pt x="47" y="99"/>
                    </a:moveTo>
                    <a:cubicBezTo>
                      <a:pt x="48" y="84"/>
                      <a:pt x="36" y="79"/>
                      <a:pt x="32" y="71"/>
                    </a:cubicBezTo>
                    <a:cubicBezTo>
                      <a:pt x="29" y="64"/>
                      <a:pt x="30" y="43"/>
                      <a:pt x="30" y="32"/>
                    </a:cubicBezTo>
                    <a:cubicBezTo>
                      <a:pt x="29" y="30"/>
                      <a:pt x="30" y="28"/>
                      <a:pt x="30" y="27"/>
                    </a:cubicBezTo>
                    <a:cubicBezTo>
                      <a:pt x="29" y="24"/>
                      <a:pt x="28" y="22"/>
                      <a:pt x="27" y="19"/>
                    </a:cubicBezTo>
                    <a:cubicBezTo>
                      <a:pt x="27" y="17"/>
                      <a:pt x="27" y="16"/>
                      <a:pt x="26" y="14"/>
                    </a:cubicBezTo>
                    <a:cubicBezTo>
                      <a:pt x="26" y="14"/>
                      <a:pt x="25" y="14"/>
                      <a:pt x="24" y="13"/>
                    </a:cubicBezTo>
                    <a:cubicBezTo>
                      <a:pt x="15" y="7"/>
                      <a:pt x="20" y="7"/>
                      <a:pt x="17" y="3"/>
                    </a:cubicBezTo>
                    <a:cubicBezTo>
                      <a:pt x="14" y="0"/>
                      <a:pt x="8" y="3"/>
                      <a:pt x="12" y="7"/>
                    </a:cubicBezTo>
                    <a:cubicBezTo>
                      <a:pt x="16" y="12"/>
                      <a:pt x="16" y="18"/>
                      <a:pt x="19" y="29"/>
                    </a:cubicBezTo>
                    <a:cubicBezTo>
                      <a:pt x="20" y="43"/>
                      <a:pt x="16" y="61"/>
                      <a:pt x="10" y="70"/>
                    </a:cubicBezTo>
                    <a:cubicBezTo>
                      <a:pt x="5" y="79"/>
                      <a:pt x="3" y="85"/>
                      <a:pt x="3" y="102"/>
                    </a:cubicBezTo>
                    <a:cubicBezTo>
                      <a:pt x="2" y="118"/>
                      <a:pt x="21" y="132"/>
                      <a:pt x="22" y="158"/>
                    </a:cubicBezTo>
                    <a:cubicBezTo>
                      <a:pt x="22" y="184"/>
                      <a:pt x="21" y="254"/>
                      <a:pt x="20" y="263"/>
                    </a:cubicBezTo>
                    <a:cubicBezTo>
                      <a:pt x="18" y="269"/>
                      <a:pt x="10" y="280"/>
                      <a:pt x="5" y="284"/>
                    </a:cubicBezTo>
                    <a:cubicBezTo>
                      <a:pt x="0" y="287"/>
                      <a:pt x="5" y="292"/>
                      <a:pt x="11" y="289"/>
                    </a:cubicBezTo>
                    <a:cubicBezTo>
                      <a:pt x="17" y="286"/>
                      <a:pt x="19" y="275"/>
                      <a:pt x="26" y="276"/>
                    </a:cubicBezTo>
                    <a:cubicBezTo>
                      <a:pt x="34" y="276"/>
                      <a:pt x="35" y="292"/>
                      <a:pt x="42" y="290"/>
                    </a:cubicBezTo>
                    <a:cubicBezTo>
                      <a:pt x="50" y="288"/>
                      <a:pt x="39" y="276"/>
                      <a:pt x="36" y="272"/>
                    </a:cubicBezTo>
                    <a:cubicBezTo>
                      <a:pt x="32" y="269"/>
                      <a:pt x="29" y="198"/>
                      <a:pt x="29" y="185"/>
                    </a:cubicBezTo>
                    <a:cubicBezTo>
                      <a:pt x="29" y="185"/>
                      <a:pt x="29" y="164"/>
                      <a:pt x="32" y="143"/>
                    </a:cubicBezTo>
                    <a:cubicBezTo>
                      <a:pt x="35" y="122"/>
                      <a:pt x="47" y="114"/>
                      <a:pt x="47" y="9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564">
                <a:extLst>
                  <a:ext uri="{FF2B5EF4-FFF2-40B4-BE49-F238E27FC236}">
                    <a16:creationId xmlns:a16="http://schemas.microsoft.com/office/drawing/2014/main" id="{95EB255B-A113-406F-9E2F-6D2FA8C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29"/>
                <a:ext cx="68" cy="21"/>
              </a:xfrm>
              <a:custGeom>
                <a:avLst/>
                <a:gdLst>
                  <a:gd name="T0" fmla="*/ 373 w 29"/>
                  <a:gd name="T1" fmla="*/ 12 h 9"/>
                  <a:gd name="T2" fmla="*/ 0 w 29"/>
                  <a:gd name="T3" fmla="*/ 0 h 9"/>
                  <a:gd name="T4" fmla="*/ 12 w 29"/>
                  <a:gd name="T5" fmla="*/ 103 h 9"/>
                  <a:gd name="T6" fmla="*/ 324 w 29"/>
                  <a:gd name="T7" fmla="*/ 114 h 9"/>
                  <a:gd name="T8" fmla="*/ 373 w 29"/>
                  <a:gd name="T9" fmla="*/ 12 h 9"/>
                  <a:gd name="T10" fmla="*/ 373 w 29"/>
                  <a:gd name="T11" fmla="*/ 1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29" y="1"/>
                    </a:moveTo>
                    <a:cubicBezTo>
                      <a:pt x="18" y="1"/>
                      <a:pt x="9" y="1"/>
                      <a:pt x="0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8" y="9"/>
                      <a:pt x="17" y="9"/>
                      <a:pt x="25" y="9"/>
                    </a:cubicBezTo>
                    <a:cubicBezTo>
                      <a:pt x="27" y="7"/>
                      <a:pt x="28" y="4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565">
                <a:extLst>
                  <a:ext uri="{FF2B5EF4-FFF2-40B4-BE49-F238E27FC236}">
                    <a16:creationId xmlns:a16="http://schemas.microsoft.com/office/drawing/2014/main" id="{6CBB63AA-954A-4D86-8D7D-C50BAC0B9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2736"/>
                <a:ext cx="63" cy="66"/>
              </a:xfrm>
              <a:custGeom>
                <a:avLst/>
                <a:gdLst>
                  <a:gd name="T0" fmla="*/ 331 w 27"/>
                  <a:gd name="T1" fmla="*/ 290 h 28"/>
                  <a:gd name="T2" fmla="*/ 0 w 27"/>
                  <a:gd name="T3" fmla="*/ 0 h 28"/>
                  <a:gd name="T4" fmla="*/ 28 w 27"/>
                  <a:gd name="T5" fmla="*/ 78 h 28"/>
                  <a:gd name="T6" fmla="*/ 65 w 27"/>
                  <a:gd name="T7" fmla="*/ 134 h 28"/>
                  <a:gd name="T8" fmla="*/ 240 w 27"/>
                  <a:gd name="T9" fmla="*/ 316 h 28"/>
                  <a:gd name="T10" fmla="*/ 306 w 27"/>
                  <a:gd name="T11" fmla="*/ 356 h 28"/>
                  <a:gd name="T12" fmla="*/ 331 w 27"/>
                  <a:gd name="T13" fmla="*/ 29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26" y="22"/>
                    </a:moveTo>
                    <a:cubicBezTo>
                      <a:pt x="22" y="10"/>
                      <a:pt x="13" y="3"/>
                      <a:pt x="0" y="0"/>
                    </a:cubicBezTo>
                    <a:cubicBezTo>
                      <a:pt x="1" y="4"/>
                      <a:pt x="1" y="6"/>
                      <a:pt x="2" y="6"/>
                    </a:cubicBezTo>
                    <a:cubicBezTo>
                      <a:pt x="3" y="7"/>
                      <a:pt x="4" y="8"/>
                      <a:pt x="5" y="10"/>
                    </a:cubicBezTo>
                    <a:cubicBezTo>
                      <a:pt x="11" y="13"/>
                      <a:pt x="16" y="17"/>
                      <a:pt x="19" y="24"/>
                    </a:cubicBezTo>
                    <a:cubicBezTo>
                      <a:pt x="19" y="26"/>
                      <a:pt x="22" y="28"/>
                      <a:pt x="24" y="27"/>
                    </a:cubicBezTo>
                    <a:cubicBezTo>
                      <a:pt x="26" y="26"/>
                      <a:pt x="27" y="24"/>
                      <a:pt x="26" y="22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566">
                <a:extLst>
                  <a:ext uri="{FF2B5EF4-FFF2-40B4-BE49-F238E27FC236}">
                    <a16:creationId xmlns:a16="http://schemas.microsoft.com/office/drawing/2014/main" id="{CC20CFEB-2514-498A-9C71-9FA7F05A9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731"/>
                <a:ext cx="80" cy="75"/>
              </a:xfrm>
              <a:custGeom>
                <a:avLst/>
                <a:gdLst>
                  <a:gd name="T0" fmla="*/ 365 w 34"/>
                  <a:gd name="T1" fmla="*/ 105 h 32"/>
                  <a:gd name="T2" fmla="*/ 442 w 34"/>
                  <a:gd name="T3" fmla="*/ 0 h 32"/>
                  <a:gd name="T4" fmla="*/ 299 w 34"/>
                  <a:gd name="T5" fmla="*/ 12 h 32"/>
                  <a:gd name="T6" fmla="*/ 49 w 34"/>
                  <a:gd name="T7" fmla="*/ 246 h 32"/>
                  <a:gd name="T8" fmla="*/ 12 w 34"/>
                  <a:gd name="T9" fmla="*/ 323 h 32"/>
                  <a:gd name="T10" fmla="*/ 38 w 34"/>
                  <a:gd name="T11" fmla="*/ 401 h 32"/>
                  <a:gd name="T12" fmla="*/ 106 w 34"/>
                  <a:gd name="T13" fmla="*/ 373 h 32"/>
                  <a:gd name="T14" fmla="*/ 144 w 34"/>
                  <a:gd name="T15" fmla="*/ 286 h 32"/>
                  <a:gd name="T16" fmla="*/ 327 w 34"/>
                  <a:gd name="T17" fmla="*/ 115 h 32"/>
                  <a:gd name="T18" fmla="*/ 365 w 34"/>
                  <a:gd name="T19" fmla="*/ 10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2">
                    <a:moveTo>
                      <a:pt x="28" y="8"/>
                    </a:moveTo>
                    <a:cubicBezTo>
                      <a:pt x="31" y="6"/>
                      <a:pt x="32" y="3"/>
                      <a:pt x="34" y="0"/>
                    </a:cubicBezTo>
                    <a:cubicBezTo>
                      <a:pt x="30" y="0"/>
                      <a:pt x="26" y="0"/>
                      <a:pt x="23" y="1"/>
                    </a:cubicBezTo>
                    <a:cubicBezTo>
                      <a:pt x="11" y="5"/>
                      <a:pt x="7" y="12"/>
                      <a:pt x="4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1"/>
                    </a:cubicBezTo>
                    <a:cubicBezTo>
                      <a:pt x="5" y="32"/>
                      <a:pt x="7" y="31"/>
                      <a:pt x="8" y="29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16"/>
                      <a:pt x="17" y="11"/>
                      <a:pt x="25" y="9"/>
                    </a:cubicBezTo>
                    <a:cubicBezTo>
                      <a:pt x="26" y="9"/>
                      <a:pt x="27" y="9"/>
                      <a:pt x="28" y="8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567">
                <a:extLst>
                  <a:ext uri="{FF2B5EF4-FFF2-40B4-BE49-F238E27FC236}">
                    <a16:creationId xmlns:a16="http://schemas.microsoft.com/office/drawing/2014/main" id="{1E57515A-B4FB-41B4-A321-1CBF76150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636"/>
                <a:ext cx="234" cy="168"/>
              </a:xfrm>
              <a:custGeom>
                <a:avLst/>
                <a:gdLst>
                  <a:gd name="T0" fmla="*/ 1295 w 99"/>
                  <a:gd name="T1" fmla="*/ 835 h 71"/>
                  <a:gd name="T2" fmla="*/ 1269 w 99"/>
                  <a:gd name="T3" fmla="*/ 783 h 71"/>
                  <a:gd name="T4" fmla="*/ 1085 w 99"/>
                  <a:gd name="T5" fmla="*/ 610 h 71"/>
                  <a:gd name="T6" fmla="*/ 882 w 99"/>
                  <a:gd name="T7" fmla="*/ 582 h 71"/>
                  <a:gd name="T8" fmla="*/ 832 w 99"/>
                  <a:gd name="T9" fmla="*/ 532 h 71"/>
                  <a:gd name="T10" fmla="*/ 397 w 99"/>
                  <a:gd name="T11" fmla="*/ 28 h 71"/>
                  <a:gd name="T12" fmla="*/ 0 w 99"/>
                  <a:gd name="T13" fmla="*/ 225 h 71"/>
                  <a:gd name="T14" fmla="*/ 28 w 99"/>
                  <a:gd name="T15" fmla="*/ 639 h 71"/>
                  <a:gd name="T16" fmla="*/ 40 w 99"/>
                  <a:gd name="T17" fmla="*/ 648 h 71"/>
                  <a:gd name="T18" fmla="*/ 78 w 99"/>
                  <a:gd name="T19" fmla="*/ 660 h 71"/>
                  <a:gd name="T20" fmla="*/ 196 w 99"/>
                  <a:gd name="T21" fmla="*/ 689 h 71"/>
                  <a:gd name="T22" fmla="*/ 241 w 99"/>
                  <a:gd name="T23" fmla="*/ 700 h 71"/>
                  <a:gd name="T24" fmla="*/ 279 w 99"/>
                  <a:gd name="T25" fmla="*/ 767 h 71"/>
                  <a:gd name="T26" fmla="*/ 251 w 99"/>
                  <a:gd name="T27" fmla="*/ 890 h 71"/>
                  <a:gd name="T28" fmla="*/ 319 w 99"/>
                  <a:gd name="T29" fmla="*/ 930 h 71"/>
                  <a:gd name="T30" fmla="*/ 357 w 99"/>
                  <a:gd name="T31" fmla="*/ 873 h 71"/>
                  <a:gd name="T32" fmla="*/ 385 w 99"/>
                  <a:gd name="T33" fmla="*/ 795 h 71"/>
                  <a:gd name="T34" fmla="*/ 435 w 99"/>
                  <a:gd name="T35" fmla="*/ 745 h 71"/>
                  <a:gd name="T36" fmla="*/ 487 w 99"/>
                  <a:gd name="T37" fmla="*/ 755 h 71"/>
                  <a:gd name="T38" fmla="*/ 513 w 99"/>
                  <a:gd name="T39" fmla="*/ 873 h 71"/>
                  <a:gd name="T40" fmla="*/ 570 w 99"/>
                  <a:gd name="T41" fmla="*/ 930 h 71"/>
                  <a:gd name="T42" fmla="*/ 619 w 99"/>
                  <a:gd name="T43" fmla="*/ 873 h 71"/>
                  <a:gd name="T44" fmla="*/ 610 w 99"/>
                  <a:gd name="T45" fmla="*/ 755 h 71"/>
                  <a:gd name="T46" fmla="*/ 648 w 99"/>
                  <a:gd name="T47" fmla="*/ 700 h 71"/>
                  <a:gd name="T48" fmla="*/ 754 w 99"/>
                  <a:gd name="T49" fmla="*/ 689 h 71"/>
                  <a:gd name="T50" fmla="*/ 882 w 99"/>
                  <a:gd name="T51" fmla="*/ 689 h 71"/>
                  <a:gd name="T52" fmla="*/ 1045 w 99"/>
                  <a:gd name="T53" fmla="*/ 700 h 71"/>
                  <a:gd name="T54" fmla="*/ 1172 w 99"/>
                  <a:gd name="T55" fmla="*/ 835 h 71"/>
                  <a:gd name="T56" fmla="*/ 1201 w 99"/>
                  <a:gd name="T57" fmla="*/ 890 h 71"/>
                  <a:gd name="T58" fmla="*/ 1279 w 99"/>
                  <a:gd name="T59" fmla="*/ 913 h 71"/>
                  <a:gd name="T60" fmla="*/ 1295 w 99"/>
                  <a:gd name="T61" fmla="*/ 835 h 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" h="71">
                    <a:moveTo>
                      <a:pt x="98" y="63"/>
                    </a:moveTo>
                    <a:cubicBezTo>
                      <a:pt x="96" y="59"/>
                      <a:pt x="96" y="59"/>
                      <a:pt x="96" y="59"/>
                    </a:cubicBezTo>
                    <a:cubicBezTo>
                      <a:pt x="93" y="54"/>
                      <a:pt x="91" y="49"/>
                      <a:pt x="82" y="46"/>
                    </a:cubicBezTo>
                    <a:cubicBezTo>
                      <a:pt x="78" y="45"/>
                      <a:pt x="73" y="44"/>
                      <a:pt x="67" y="44"/>
                    </a:cubicBezTo>
                    <a:cubicBezTo>
                      <a:pt x="65" y="44"/>
                      <a:pt x="63" y="42"/>
                      <a:pt x="63" y="40"/>
                    </a:cubicBezTo>
                    <a:cubicBezTo>
                      <a:pt x="71" y="23"/>
                      <a:pt x="59" y="0"/>
                      <a:pt x="30" y="2"/>
                    </a:cubicBezTo>
                    <a:cubicBezTo>
                      <a:pt x="14" y="4"/>
                      <a:pt x="5" y="10"/>
                      <a:pt x="0" y="17"/>
                    </a:cubicBezTo>
                    <a:cubicBezTo>
                      <a:pt x="0" y="32"/>
                      <a:pt x="1" y="45"/>
                      <a:pt x="2" y="48"/>
                    </a:cubicBezTo>
                    <a:cubicBezTo>
                      <a:pt x="2" y="48"/>
                      <a:pt x="3" y="49"/>
                      <a:pt x="3" y="49"/>
                    </a:cubicBezTo>
                    <a:cubicBezTo>
                      <a:pt x="4" y="49"/>
                      <a:pt x="5" y="49"/>
                      <a:pt x="6" y="50"/>
                    </a:cubicBezTo>
                    <a:cubicBezTo>
                      <a:pt x="8" y="50"/>
                      <a:pt x="13" y="51"/>
                      <a:pt x="15" y="52"/>
                    </a:cubicBezTo>
                    <a:cubicBezTo>
                      <a:pt x="16" y="53"/>
                      <a:pt x="17" y="53"/>
                      <a:pt x="18" y="53"/>
                    </a:cubicBezTo>
                    <a:cubicBezTo>
                      <a:pt x="20" y="54"/>
                      <a:pt x="21" y="57"/>
                      <a:pt x="21" y="58"/>
                    </a:cubicBezTo>
                    <a:cubicBezTo>
                      <a:pt x="19" y="61"/>
                      <a:pt x="18" y="64"/>
                      <a:pt x="19" y="67"/>
                    </a:cubicBezTo>
                    <a:cubicBezTo>
                      <a:pt x="19" y="69"/>
                      <a:pt x="21" y="71"/>
                      <a:pt x="24" y="70"/>
                    </a:cubicBezTo>
                    <a:cubicBezTo>
                      <a:pt x="26" y="70"/>
                      <a:pt x="27" y="68"/>
                      <a:pt x="27" y="66"/>
                    </a:cubicBezTo>
                    <a:cubicBezTo>
                      <a:pt x="26" y="64"/>
                      <a:pt x="27" y="62"/>
                      <a:pt x="29" y="60"/>
                    </a:cubicBezTo>
                    <a:cubicBezTo>
                      <a:pt x="30" y="58"/>
                      <a:pt x="32" y="56"/>
                      <a:pt x="33" y="56"/>
                    </a:cubicBezTo>
                    <a:cubicBezTo>
                      <a:pt x="35" y="56"/>
                      <a:pt x="36" y="56"/>
                      <a:pt x="37" y="57"/>
                    </a:cubicBezTo>
                    <a:cubicBezTo>
                      <a:pt x="39" y="58"/>
                      <a:pt x="39" y="63"/>
                      <a:pt x="39" y="66"/>
                    </a:cubicBezTo>
                    <a:cubicBezTo>
                      <a:pt x="39" y="68"/>
                      <a:pt x="41" y="70"/>
                      <a:pt x="43" y="70"/>
                    </a:cubicBezTo>
                    <a:cubicBezTo>
                      <a:pt x="45" y="70"/>
                      <a:pt x="47" y="68"/>
                      <a:pt x="47" y="66"/>
                    </a:cubicBezTo>
                    <a:cubicBezTo>
                      <a:pt x="47" y="63"/>
                      <a:pt x="47" y="60"/>
                      <a:pt x="46" y="57"/>
                    </a:cubicBezTo>
                    <a:cubicBezTo>
                      <a:pt x="46" y="56"/>
                      <a:pt x="47" y="54"/>
                      <a:pt x="49" y="53"/>
                    </a:cubicBezTo>
                    <a:cubicBezTo>
                      <a:pt x="50" y="53"/>
                      <a:pt x="55" y="52"/>
                      <a:pt x="57" y="52"/>
                    </a:cubicBezTo>
                    <a:cubicBezTo>
                      <a:pt x="60" y="52"/>
                      <a:pt x="64" y="52"/>
                      <a:pt x="67" y="52"/>
                    </a:cubicBezTo>
                    <a:cubicBezTo>
                      <a:pt x="72" y="52"/>
                      <a:pt x="77" y="53"/>
                      <a:pt x="79" y="53"/>
                    </a:cubicBezTo>
                    <a:cubicBezTo>
                      <a:pt x="85" y="56"/>
                      <a:pt x="86" y="58"/>
                      <a:pt x="89" y="63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2" y="69"/>
                      <a:pt x="95" y="70"/>
                      <a:pt x="97" y="69"/>
                    </a:cubicBezTo>
                    <a:cubicBezTo>
                      <a:pt x="99" y="67"/>
                      <a:pt x="99" y="65"/>
                      <a:pt x="98" y="63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568">
                <a:extLst>
                  <a:ext uri="{FF2B5EF4-FFF2-40B4-BE49-F238E27FC236}">
                    <a16:creationId xmlns:a16="http://schemas.microsoft.com/office/drawing/2014/main" id="{A8F879EF-FCEB-4113-8684-A7271242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617"/>
                <a:ext cx="328" cy="182"/>
              </a:xfrm>
              <a:custGeom>
                <a:avLst/>
                <a:gdLst>
                  <a:gd name="T0" fmla="*/ 1815 w 139"/>
                  <a:gd name="T1" fmla="*/ 922 h 77"/>
                  <a:gd name="T2" fmla="*/ 1265 w 139"/>
                  <a:gd name="T3" fmla="*/ 716 h 77"/>
                  <a:gd name="T4" fmla="*/ 1248 w 139"/>
                  <a:gd name="T5" fmla="*/ 648 h 77"/>
                  <a:gd name="T6" fmla="*/ 1220 w 139"/>
                  <a:gd name="T7" fmla="*/ 213 h 77"/>
                  <a:gd name="T8" fmla="*/ 474 w 139"/>
                  <a:gd name="T9" fmla="*/ 541 h 77"/>
                  <a:gd name="T10" fmla="*/ 406 w 139"/>
                  <a:gd name="T11" fmla="*/ 659 h 77"/>
                  <a:gd name="T12" fmla="*/ 50 w 139"/>
                  <a:gd name="T13" fmla="*/ 716 h 77"/>
                  <a:gd name="T14" fmla="*/ 0 w 139"/>
                  <a:gd name="T15" fmla="*/ 726 h 77"/>
                  <a:gd name="T16" fmla="*/ 12 w 139"/>
                  <a:gd name="T17" fmla="*/ 794 h 77"/>
                  <a:gd name="T18" fmla="*/ 40 w 139"/>
                  <a:gd name="T19" fmla="*/ 832 h 77"/>
                  <a:gd name="T20" fmla="*/ 50 w 139"/>
                  <a:gd name="T21" fmla="*/ 820 h 77"/>
                  <a:gd name="T22" fmla="*/ 590 w 139"/>
                  <a:gd name="T23" fmla="*/ 726 h 77"/>
                  <a:gd name="T24" fmla="*/ 696 w 139"/>
                  <a:gd name="T25" fmla="*/ 726 h 77"/>
                  <a:gd name="T26" fmla="*/ 708 w 139"/>
                  <a:gd name="T27" fmla="*/ 754 h 77"/>
                  <a:gd name="T28" fmla="*/ 708 w 139"/>
                  <a:gd name="T29" fmla="*/ 804 h 77"/>
                  <a:gd name="T30" fmla="*/ 668 w 139"/>
                  <a:gd name="T31" fmla="*/ 967 h 77"/>
                  <a:gd name="T32" fmla="*/ 734 w 139"/>
                  <a:gd name="T33" fmla="*/ 1005 h 77"/>
                  <a:gd name="T34" fmla="*/ 774 w 139"/>
                  <a:gd name="T35" fmla="*/ 950 h 77"/>
                  <a:gd name="T36" fmla="*/ 868 w 139"/>
                  <a:gd name="T37" fmla="*/ 794 h 77"/>
                  <a:gd name="T38" fmla="*/ 918 w 139"/>
                  <a:gd name="T39" fmla="*/ 794 h 77"/>
                  <a:gd name="T40" fmla="*/ 986 w 139"/>
                  <a:gd name="T41" fmla="*/ 950 h 77"/>
                  <a:gd name="T42" fmla="*/ 1052 w 139"/>
                  <a:gd name="T43" fmla="*/ 1005 h 77"/>
                  <a:gd name="T44" fmla="*/ 1093 w 139"/>
                  <a:gd name="T45" fmla="*/ 938 h 77"/>
                  <a:gd name="T46" fmla="*/ 1064 w 139"/>
                  <a:gd name="T47" fmla="*/ 844 h 77"/>
                  <a:gd name="T48" fmla="*/ 1102 w 139"/>
                  <a:gd name="T49" fmla="*/ 804 h 77"/>
                  <a:gd name="T50" fmla="*/ 1248 w 139"/>
                  <a:gd name="T51" fmla="*/ 820 h 77"/>
                  <a:gd name="T52" fmla="*/ 1720 w 139"/>
                  <a:gd name="T53" fmla="*/ 979 h 77"/>
                  <a:gd name="T54" fmla="*/ 1786 w 139"/>
                  <a:gd name="T55" fmla="*/ 1005 h 77"/>
                  <a:gd name="T56" fmla="*/ 1815 w 139"/>
                  <a:gd name="T57" fmla="*/ 922 h 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9" h="77">
                    <a:moveTo>
                      <a:pt x="138" y="70"/>
                    </a:moveTo>
                    <a:cubicBezTo>
                      <a:pt x="129" y="56"/>
                      <a:pt x="112" y="55"/>
                      <a:pt x="96" y="54"/>
                    </a:cubicBezTo>
                    <a:cubicBezTo>
                      <a:pt x="91" y="53"/>
                      <a:pt x="94" y="50"/>
                      <a:pt x="95" y="49"/>
                    </a:cubicBezTo>
                    <a:cubicBezTo>
                      <a:pt x="105" y="40"/>
                      <a:pt x="104" y="27"/>
                      <a:pt x="93" y="16"/>
                    </a:cubicBezTo>
                    <a:cubicBezTo>
                      <a:pt x="73" y="0"/>
                      <a:pt x="29" y="21"/>
                      <a:pt x="36" y="41"/>
                    </a:cubicBezTo>
                    <a:cubicBezTo>
                      <a:pt x="38" y="46"/>
                      <a:pt x="35" y="50"/>
                      <a:pt x="31" y="50"/>
                    </a:cubicBezTo>
                    <a:cubicBezTo>
                      <a:pt x="22" y="52"/>
                      <a:pt x="13" y="54"/>
                      <a:pt x="4" y="54"/>
                    </a:cubicBezTo>
                    <a:cubicBezTo>
                      <a:pt x="3" y="54"/>
                      <a:pt x="1" y="55"/>
                      <a:pt x="0" y="55"/>
                    </a:cubicBezTo>
                    <a:cubicBezTo>
                      <a:pt x="1" y="57"/>
                      <a:pt x="1" y="59"/>
                      <a:pt x="1" y="60"/>
                    </a:cubicBezTo>
                    <a:cubicBezTo>
                      <a:pt x="2" y="61"/>
                      <a:pt x="2" y="62"/>
                      <a:pt x="3" y="63"/>
                    </a:cubicBezTo>
                    <a:cubicBezTo>
                      <a:pt x="3" y="62"/>
                      <a:pt x="4" y="62"/>
                      <a:pt x="4" y="62"/>
                    </a:cubicBezTo>
                    <a:cubicBezTo>
                      <a:pt x="18" y="62"/>
                      <a:pt x="32" y="58"/>
                      <a:pt x="45" y="55"/>
                    </a:cubicBezTo>
                    <a:cubicBezTo>
                      <a:pt x="45" y="55"/>
                      <a:pt x="50" y="54"/>
                      <a:pt x="53" y="55"/>
                    </a:cubicBezTo>
                    <a:cubicBezTo>
                      <a:pt x="53" y="55"/>
                      <a:pt x="54" y="56"/>
                      <a:pt x="54" y="57"/>
                    </a:cubicBezTo>
                    <a:cubicBezTo>
                      <a:pt x="55" y="57"/>
                      <a:pt x="54" y="61"/>
                      <a:pt x="54" y="61"/>
                    </a:cubicBezTo>
                    <a:cubicBezTo>
                      <a:pt x="52" y="65"/>
                      <a:pt x="51" y="68"/>
                      <a:pt x="51" y="73"/>
                    </a:cubicBezTo>
                    <a:cubicBezTo>
                      <a:pt x="52" y="75"/>
                      <a:pt x="54" y="77"/>
                      <a:pt x="56" y="76"/>
                    </a:cubicBezTo>
                    <a:cubicBezTo>
                      <a:pt x="58" y="76"/>
                      <a:pt x="60" y="74"/>
                      <a:pt x="59" y="72"/>
                    </a:cubicBezTo>
                    <a:cubicBezTo>
                      <a:pt x="59" y="69"/>
                      <a:pt x="60" y="62"/>
                      <a:pt x="66" y="60"/>
                    </a:cubicBezTo>
                    <a:cubicBezTo>
                      <a:pt x="69" y="59"/>
                      <a:pt x="70" y="60"/>
                      <a:pt x="70" y="60"/>
                    </a:cubicBezTo>
                    <a:cubicBezTo>
                      <a:pt x="73" y="61"/>
                      <a:pt x="74" y="69"/>
                      <a:pt x="75" y="72"/>
                    </a:cubicBezTo>
                    <a:cubicBezTo>
                      <a:pt x="75" y="75"/>
                      <a:pt x="77" y="76"/>
                      <a:pt x="80" y="76"/>
                    </a:cubicBezTo>
                    <a:cubicBezTo>
                      <a:pt x="82" y="75"/>
                      <a:pt x="83" y="73"/>
                      <a:pt x="83" y="71"/>
                    </a:cubicBezTo>
                    <a:cubicBezTo>
                      <a:pt x="82" y="69"/>
                      <a:pt x="82" y="66"/>
                      <a:pt x="81" y="64"/>
                    </a:cubicBezTo>
                    <a:cubicBezTo>
                      <a:pt x="80" y="61"/>
                      <a:pt x="83" y="61"/>
                      <a:pt x="84" y="61"/>
                    </a:cubicBezTo>
                    <a:cubicBezTo>
                      <a:pt x="88" y="61"/>
                      <a:pt x="92" y="61"/>
                      <a:pt x="95" y="62"/>
                    </a:cubicBezTo>
                    <a:cubicBezTo>
                      <a:pt x="110" y="63"/>
                      <a:pt x="125" y="64"/>
                      <a:pt x="131" y="74"/>
                    </a:cubicBezTo>
                    <a:cubicBezTo>
                      <a:pt x="132" y="76"/>
                      <a:pt x="134" y="77"/>
                      <a:pt x="136" y="76"/>
                    </a:cubicBezTo>
                    <a:cubicBezTo>
                      <a:pt x="138" y="75"/>
                      <a:pt x="139" y="72"/>
                      <a:pt x="138" y="70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569">
                <a:extLst>
                  <a:ext uri="{FF2B5EF4-FFF2-40B4-BE49-F238E27FC236}">
                    <a16:creationId xmlns:a16="http://schemas.microsoft.com/office/drawing/2014/main" id="{ECF4068A-B090-41C8-B2AC-585D6D70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752"/>
                <a:ext cx="47" cy="50"/>
              </a:xfrm>
              <a:custGeom>
                <a:avLst/>
                <a:gdLst>
                  <a:gd name="T0" fmla="*/ 143 w 20"/>
                  <a:gd name="T1" fmla="*/ 136 h 21"/>
                  <a:gd name="T2" fmla="*/ 259 w 20"/>
                  <a:gd name="T3" fmla="*/ 0 h 21"/>
                  <a:gd name="T4" fmla="*/ 12 w 20"/>
                  <a:gd name="T5" fmla="*/ 176 h 21"/>
                  <a:gd name="T6" fmla="*/ 28 w 20"/>
                  <a:gd name="T7" fmla="*/ 255 h 21"/>
                  <a:gd name="T8" fmla="*/ 89 w 20"/>
                  <a:gd name="T9" fmla="*/ 255 h 21"/>
                  <a:gd name="T10" fmla="*/ 143 w 20"/>
                  <a:gd name="T11" fmla="*/ 205 h 21"/>
                  <a:gd name="T12" fmla="*/ 143 w 20"/>
                  <a:gd name="T13" fmla="*/ 13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1" y="10"/>
                    </a:moveTo>
                    <a:cubicBezTo>
                      <a:pt x="13" y="8"/>
                      <a:pt x="17" y="5"/>
                      <a:pt x="20" y="0"/>
                    </a:cubicBezTo>
                    <a:cubicBezTo>
                      <a:pt x="13" y="3"/>
                      <a:pt x="7" y="7"/>
                      <a:pt x="1" y="13"/>
                    </a:cubicBezTo>
                    <a:cubicBezTo>
                      <a:pt x="0" y="15"/>
                      <a:pt x="0" y="18"/>
                      <a:pt x="2" y="19"/>
                    </a:cubicBezTo>
                    <a:cubicBezTo>
                      <a:pt x="3" y="21"/>
                      <a:pt x="6" y="20"/>
                      <a:pt x="7" y="19"/>
                    </a:cubicBezTo>
                    <a:cubicBezTo>
                      <a:pt x="8" y="17"/>
                      <a:pt x="10" y="16"/>
                      <a:pt x="11" y="15"/>
                    </a:cubicBezTo>
                    <a:cubicBezTo>
                      <a:pt x="9" y="14"/>
                      <a:pt x="9" y="12"/>
                      <a:pt x="11" y="10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570">
                <a:extLst>
                  <a:ext uri="{FF2B5EF4-FFF2-40B4-BE49-F238E27FC236}">
                    <a16:creationId xmlns:a16="http://schemas.microsoft.com/office/drawing/2014/main" id="{A37B8E9D-8B66-49DE-B7B2-8F70F926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724"/>
                <a:ext cx="104" cy="78"/>
              </a:xfrm>
              <a:custGeom>
                <a:avLst/>
                <a:gdLst>
                  <a:gd name="T0" fmla="*/ 40 w 44"/>
                  <a:gd name="T1" fmla="*/ 329 h 33"/>
                  <a:gd name="T2" fmla="*/ 0 w 44"/>
                  <a:gd name="T3" fmla="*/ 397 h 33"/>
                  <a:gd name="T4" fmla="*/ 66 w 44"/>
                  <a:gd name="T5" fmla="*/ 435 h 33"/>
                  <a:gd name="T6" fmla="*/ 463 w 44"/>
                  <a:gd name="T7" fmla="*/ 213 h 33"/>
                  <a:gd name="T8" fmla="*/ 553 w 44"/>
                  <a:gd name="T9" fmla="*/ 144 h 33"/>
                  <a:gd name="T10" fmla="*/ 581 w 44"/>
                  <a:gd name="T11" fmla="*/ 28 h 33"/>
                  <a:gd name="T12" fmla="*/ 581 w 44"/>
                  <a:gd name="T13" fmla="*/ 0 h 33"/>
                  <a:gd name="T14" fmla="*/ 397 w 44"/>
                  <a:gd name="T15" fmla="*/ 118 h 33"/>
                  <a:gd name="T16" fmla="*/ 40 w 44"/>
                  <a:gd name="T17" fmla="*/ 32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33">
                    <a:moveTo>
                      <a:pt x="3" y="25"/>
                    </a:moveTo>
                    <a:cubicBezTo>
                      <a:pt x="1" y="25"/>
                      <a:pt x="0" y="28"/>
                      <a:pt x="0" y="30"/>
                    </a:cubicBezTo>
                    <a:cubicBezTo>
                      <a:pt x="1" y="32"/>
                      <a:pt x="3" y="33"/>
                      <a:pt x="5" y="33"/>
                    </a:cubicBezTo>
                    <a:cubicBezTo>
                      <a:pt x="16" y="30"/>
                      <a:pt x="26" y="23"/>
                      <a:pt x="35" y="16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8"/>
                      <a:pt x="43" y="5"/>
                      <a:pt x="44" y="2"/>
                    </a:cubicBezTo>
                    <a:cubicBezTo>
                      <a:pt x="44" y="1"/>
                      <a:pt x="44" y="1"/>
                      <a:pt x="44" y="0"/>
                    </a:cubicBezTo>
                    <a:cubicBezTo>
                      <a:pt x="39" y="3"/>
                      <a:pt x="35" y="6"/>
                      <a:pt x="30" y="9"/>
                    </a:cubicBezTo>
                    <a:cubicBezTo>
                      <a:pt x="21" y="16"/>
                      <a:pt x="13" y="23"/>
                      <a:pt x="3" y="25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571">
                <a:extLst>
                  <a:ext uri="{FF2B5EF4-FFF2-40B4-BE49-F238E27FC236}">
                    <a16:creationId xmlns:a16="http://schemas.microsoft.com/office/drawing/2014/main" id="{500ED786-76B8-400F-B7FF-EB2C29CC1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" y="2617"/>
                <a:ext cx="241" cy="175"/>
              </a:xfrm>
              <a:custGeom>
                <a:avLst/>
                <a:gdLst>
                  <a:gd name="T0" fmla="*/ 328 w 102"/>
                  <a:gd name="T1" fmla="*/ 95 h 74"/>
                  <a:gd name="T2" fmla="*/ 156 w 102"/>
                  <a:gd name="T3" fmla="*/ 319 h 74"/>
                  <a:gd name="T4" fmla="*/ 40 w 102"/>
                  <a:gd name="T5" fmla="*/ 516 h 74"/>
                  <a:gd name="T6" fmla="*/ 0 w 102"/>
                  <a:gd name="T7" fmla="*/ 532 h 74"/>
                  <a:gd name="T8" fmla="*/ 0 w 102"/>
                  <a:gd name="T9" fmla="*/ 610 h 74"/>
                  <a:gd name="T10" fmla="*/ 0 w 102"/>
                  <a:gd name="T11" fmla="*/ 648 h 74"/>
                  <a:gd name="T12" fmla="*/ 156 w 102"/>
                  <a:gd name="T13" fmla="*/ 594 h 74"/>
                  <a:gd name="T14" fmla="*/ 213 w 102"/>
                  <a:gd name="T15" fmla="*/ 594 h 74"/>
                  <a:gd name="T16" fmla="*/ 241 w 102"/>
                  <a:gd name="T17" fmla="*/ 622 h 74"/>
                  <a:gd name="T18" fmla="*/ 328 w 102"/>
                  <a:gd name="T19" fmla="*/ 648 h 74"/>
                  <a:gd name="T20" fmla="*/ 357 w 102"/>
                  <a:gd name="T21" fmla="*/ 660 h 74"/>
                  <a:gd name="T22" fmla="*/ 357 w 102"/>
                  <a:gd name="T23" fmla="*/ 660 h 74"/>
                  <a:gd name="T24" fmla="*/ 369 w 102"/>
                  <a:gd name="T25" fmla="*/ 700 h 74"/>
                  <a:gd name="T26" fmla="*/ 369 w 102"/>
                  <a:gd name="T27" fmla="*/ 754 h 74"/>
                  <a:gd name="T28" fmla="*/ 357 w 102"/>
                  <a:gd name="T29" fmla="*/ 823 h 74"/>
                  <a:gd name="T30" fmla="*/ 340 w 102"/>
                  <a:gd name="T31" fmla="*/ 910 h 74"/>
                  <a:gd name="T32" fmla="*/ 385 w 102"/>
                  <a:gd name="T33" fmla="*/ 979 h 74"/>
                  <a:gd name="T34" fmla="*/ 447 w 102"/>
                  <a:gd name="T35" fmla="*/ 929 h 74"/>
                  <a:gd name="T36" fmla="*/ 463 w 102"/>
                  <a:gd name="T37" fmla="*/ 844 h 74"/>
                  <a:gd name="T38" fmla="*/ 475 w 102"/>
                  <a:gd name="T39" fmla="*/ 766 h 74"/>
                  <a:gd name="T40" fmla="*/ 541 w 102"/>
                  <a:gd name="T41" fmla="*/ 688 h 74"/>
                  <a:gd name="T42" fmla="*/ 737 w 102"/>
                  <a:gd name="T43" fmla="*/ 660 h 74"/>
                  <a:gd name="T44" fmla="*/ 754 w 102"/>
                  <a:gd name="T45" fmla="*/ 622 h 74"/>
                  <a:gd name="T46" fmla="*/ 766 w 102"/>
                  <a:gd name="T47" fmla="*/ 78 h 74"/>
                  <a:gd name="T48" fmla="*/ 328 w 102"/>
                  <a:gd name="T49" fmla="*/ 95 h 74"/>
                  <a:gd name="T50" fmla="*/ 1151 w 102"/>
                  <a:gd name="T51" fmla="*/ 582 h 74"/>
                  <a:gd name="T52" fmla="*/ 1094 w 102"/>
                  <a:gd name="T53" fmla="*/ 570 h 74"/>
                  <a:gd name="T54" fmla="*/ 988 w 102"/>
                  <a:gd name="T55" fmla="*/ 553 h 74"/>
                  <a:gd name="T56" fmla="*/ 921 w 102"/>
                  <a:gd name="T57" fmla="*/ 447 h 74"/>
                  <a:gd name="T58" fmla="*/ 898 w 102"/>
                  <a:gd name="T59" fmla="*/ 241 h 74"/>
                  <a:gd name="T60" fmla="*/ 938 w 102"/>
                  <a:gd name="T61" fmla="*/ 648 h 74"/>
                  <a:gd name="T62" fmla="*/ 1066 w 102"/>
                  <a:gd name="T63" fmla="*/ 676 h 74"/>
                  <a:gd name="T64" fmla="*/ 1134 w 102"/>
                  <a:gd name="T65" fmla="*/ 688 h 74"/>
                  <a:gd name="T66" fmla="*/ 1344 w 102"/>
                  <a:gd name="T67" fmla="*/ 717 h 74"/>
                  <a:gd name="T68" fmla="*/ 1344 w 102"/>
                  <a:gd name="T69" fmla="*/ 610 h 74"/>
                  <a:gd name="T70" fmla="*/ 1151 w 102"/>
                  <a:gd name="T71" fmla="*/ 582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2" h="74">
                    <a:moveTo>
                      <a:pt x="25" y="7"/>
                    </a:moveTo>
                    <a:cubicBezTo>
                      <a:pt x="18" y="11"/>
                      <a:pt x="13" y="17"/>
                      <a:pt x="12" y="24"/>
                    </a:cubicBezTo>
                    <a:cubicBezTo>
                      <a:pt x="10" y="29"/>
                      <a:pt x="8" y="37"/>
                      <a:pt x="3" y="39"/>
                    </a:cubicBezTo>
                    <a:cubicBezTo>
                      <a:pt x="2" y="40"/>
                      <a:pt x="1" y="40"/>
                      <a:pt x="0" y="40"/>
                    </a:cubicBezTo>
                    <a:cubicBezTo>
                      <a:pt x="0" y="44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4" y="47"/>
                      <a:pt x="8" y="46"/>
                      <a:pt x="12" y="45"/>
                    </a:cubicBezTo>
                    <a:cubicBezTo>
                      <a:pt x="13" y="45"/>
                      <a:pt x="16" y="45"/>
                      <a:pt x="16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20" y="48"/>
                      <a:pt x="23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1"/>
                      <a:pt x="28" y="52"/>
                      <a:pt x="28" y="53"/>
                    </a:cubicBezTo>
                    <a:cubicBezTo>
                      <a:pt x="28" y="55"/>
                      <a:pt x="28" y="56"/>
                      <a:pt x="28" y="57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72"/>
                      <a:pt x="27" y="73"/>
                      <a:pt x="29" y="74"/>
                    </a:cubicBezTo>
                    <a:cubicBezTo>
                      <a:pt x="31" y="74"/>
                      <a:pt x="33" y="72"/>
                      <a:pt x="34" y="70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6"/>
                      <a:pt x="40" y="52"/>
                      <a:pt x="41" y="52"/>
                    </a:cubicBezTo>
                    <a:cubicBezTo>
                      <a:pt x="47" y="52"/>
                      <a:pt x="52" y="51"/>
                      <a:pt x="56" y="50"/>
                    </a:cubicBezTo>
                    <a:cubicBezTo>
                      <a:pt x="56" y="49"/>
                      <a:pt x="57" y="48"/>
                      <a:pt x="57" y="47"/>
                    </a:cubicBezTo>
                    <a:cubicBezTo>
                      <a:pt x="57" y="43"/>
                      <a:pt x="58" y="26"/>
                      <a:pt x="58" y="6"/>
                    </a:cubicBezTo>
                    <a:cubicBezTo>
                      <a:pt x="49" y="0"/>
                      <a:pt x="36" y="3"/>
                      <a:pt x="25" y="7"/>
                    </a:cubicBezTo>
                    <a:close/>
                    <a:moveTo>
                      <a:pt x="87" y="44"/>
                    </a:move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3"/>
                      <a:pt x="78" y="43"/>
                      <a:pt x="75" y="42"/>
                    </a:cubicBezTo>
                    <a:cubicBezTo>
                      <a:pt x="70" y="40"/>
                      <a:pt x="69" y="36"/>
                      <a:pt x="70" y="34"/>
                    </a:cubicBezTo>
                    <a:cubicBezTo>
                      <a:pt x="71" y="29"/>
                      <a:pt x="71" y="23"/>
                      <a:pt x="68" y="18"/>
                    </a:cubicBezTo>
                    <a:cubicBezTo>
                      <a:pt x="69" y="30"/>
                      <a:pt x="70" y="42"/>
                      <a:pt x="71" y="49"/>
                    </a:cubicBezTo>
                    <a:cubicBezTo>
                      <a:pt x="75" y="50"/>
                      <a:pt x="78" y="51"/>
                      <a:pt x="81" y="51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3"/>
                      <a:pt x="96" y="54"/>
                      <a:pt x="102" y="54"/>
                    </a:cubicBezTo>
                    <a:cubicBezTo>
                      <a:pt x="102" y="52"/>
                      <a:pt x="102" y="49"/>
                      <a:pt x="102" y="46"/>
                    </a:cubicBezTo>
                    <a:cubicBezTo>
                      <a:pt x="97" y="46"/>
                      <a:pt x="92" y="45"/>
                      <a:pt x="87" y="44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Oval 572">
                <a:extLst>
                  <a:ext uri="{FF2B5EF4-FFF2-40B4-BE49-F238E27FC236}">
                    <a16:creationId xmlns:a16="http://schemas.microsoft.com/office/drawing/2014/main" id="{879C04E8-B69D-45A1-BFCC-435D6FE55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" y="2674"/>
                <a:ext cx="64" cy="6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6" name="Oval 573">
                <a:extLst>
                  <a:ext uri="{FF2B5EF4-FFF2-40B4-BE49-F238E27FC236}">
                    <a16:creationId xmlns:a16="http://schemas.microsoft.com/office/drawing/2014/main" id="{C17030A6-F70E-48ED-A60C-91CC365D8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658"/>
                <a:ext cx="56" cy="5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7" name="Oval 574">
                <a:extLst>
                  <a:ext uri="{FF2B5EF4-FFF2-40B4-BE49-F238E27FC236}">
                    <a16:creationId xmlns:a16="http://schemas.microsoft.com/office/drawing/2014/main" id="{FB8A7080-C3F1-4281-A398-E98F3EE8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672"/>
                <a:ext cx="54" cy="5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8" name="Freeform 575">
                <a:extLst>
                  <a:ext uri="{FF2B5EF4-FFF2-40B4-BE49-F238E27FC236}">
                    <a16:creationId xmlns:a16="http://schemas.microsoft.com/office/drawing/2014/main" id="{80CCD9CB-66AB-47DF-98CA-87FA395B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686"/>
                <a:ext cx="47" cy="45"/>
              </a:xfrm>
              <a:custGeom>
                <a:avLst/>
                <a:gdLst>
                  <a:gd name="T0" fmla="*/ 209 w 20"/>
                  <a:gd name="T1" fmla="*/ 0 h 19"/>
                  <a:gd name="T2" fmla="*/ 249 w 20"/>
                  <a:gd name="T3" fmla="*/ 95 h 19"/>
                  <a:gd name="T4" fmla="*/ 106 w 20"/>
                  <a:gd name="T5" fmla="*/ 242 h 19"/>
                  <a:gd name="T6" fmla="*/ 0 w 20"/>
                  <a:gd name="T7" fmla="*/ 213 h 19"/>
                  <a:gd name="T8" fmla="*/ 115 w 20"/>
                  <a:gd name="T9" fmla="*/ 253 h 19"/>
                  <a:gd name="T10" fmla="*/ 259 w 20"/>
                  <a:gd name="T11" fmla="*/ 107 h 19"/>
                  <a:gd name="T12" fmla="*/ 209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6" y="0"/>
                    </a:move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8" y="18"/>
                    </a:cubicBezTo>
                    <a:cubicBezTo>
                      <a:pt x="5" y="18"/>
                      <a:pt x="2" y="17"/>
                      <a:pt x="0" y="16"/>
                    </a:cubicBezTo>
                    <a:cubicBezTo>
                      <a:pt x="3" y="18"/>
                      <a:pt x="6" y="19"/>
                      <a:pt x="9" y="19"/>
                    </a:cubicBezTo>
                    <a:cubicBezTo>
                      <a:pt x="15" y="19"/>
                      <a:pt x="20" y="14"/>
                      <a:pt x="20" y="8"/>
                    </a:cubicBezTo>
                    <a:cubicBezTo>
                      <a:pt x="20" y="5"/>
                      <a:pt x="18" y="2"/>
                      <a:pt x="16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576">
                <a:extLst>
                  <a:ext uri="{FF2B5EF4-FFF2-40B4-BE49-F238E27FC236}">
                    <a16:creationId xmlns:a16="http://schemas.microsoft.com/office/drawing/2014/main" id="{1EAFAD1C-7B3C-444E-9C9E-1A8F0A05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679"/>
                <a:ext cx="42" cy="47"/>
              </a:xfrm>
              <a:custGeom>
                <a:avLst/>
                <a:gdLst>
                  <a:gd name="T0" fmla="*/ 28 w 18"/>
                  <a:gd name="T1" fmla="*/ 155 h 20"/>
                  <a:gd name="T2" fmla="*/ 152 w 18"/>
                  <a:gd name="T3" fmla="*/ 28 h 20"/>
                  <a:gd name="T4" fmla="*/ 229 w 18"/>
                  <a:gd name="T5" fmla="*/ 49 h 20"/>
                  <a:gd name="T6" fmla="*/ 142 w 18"/>
                  <a:gd name="T7" fmla="*/ 0 h 20"/>
                  <a:gd name="T8" fmla="*/ 0 w 18"/>
                  <a:gd name="T9" fmla="*/ 143 h 20"/>
                  <a:gd name="T10" fmla="*/ 65 w 18"/>
                  <a:gd name="T11" fmla="*/ 259 h 20"/>
                  <a:gd name="T12" fmla="*/ 28 w 18"/>
                  <a:gd name="T13" fmla="*/ 1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2" y="12"/>
                    </a:moveTo>
                    <a:cubicBezTo>
                      <a:pt x="2" y="7"/>
                      <a:pt x="6" y="2"/>
                      <a:pt x="12" y="2"/>
                    </a:cubicBezTo>
                    <a:cubicBezTo>
                      <a:pt x="15" y="2"/>
                      <a:pt x="17" y="2"/>
                      <a:pt x="18" y="4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5"/>
                      <a:pt x="2" y="18"/>
                      <a:pt x="5" y="20"/>
                    </a:cubicBezTo>
                    <a:cubicBezTo>
                      <a:pt x="3" y="18"/>
                      <a:pt x="2" y="15"/>
                      <a:pt x="2" y="12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Oval 577">
                <a:extLst>
                  <a:ext uri="{FF2B5EF4-FFF2-40B4-BE49-F238E27FC236}">
                    <a16:creationId xmlns:a16="http://schemas.microsoft.com/office/drawing/2014/main" id="{E243A165-9485-49E7-8D42-DC3A3C9B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" y="2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1" name="Oval 578">
                <a:extLst>
                  <a:ext uri="{FF2B5EF4-FFF2-40B4-BE49-F238E27FC236}">
                    <a16:creationId xmlns:a16="http://schemas.microsoft.com/office/drawing/2014/main" id="{27D24234-5C03-453C-9332-52077CBB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2677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2" name="Oval 579">
                <a:extLst>
                  <a:ext uri="{FF2B5EF4-FFF2-40B4-BE49-F238E27FC236}">
                    <a16:creationId xmlns:a16="http://schemas.microsoft.com/office/drawing/2014/main" id="{DD58AC47-E506-473B-AC01-B9BDEDC9B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" y="26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3" name="Freeform 580">
                <a:extLst>
                  <a:ext uri="{FF2B5EF4-FFF2-40B4-BE49-F238E27FC236}">
                    <a16:creationId xmlns:a16="http://schemas.microsoft.com/office/drawing/2014/main" id="{6E76CDCA-6D4D-4F05-BCAD-32E5A39E9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681"/>
                <a:ext cx="42" cy="43"/>
              </a:xfrm>
              <a:custGeom>
                <a:avLst/>
                <a:gdLst>
                  <a:gd name="T0" fmla="*/ 191 w 18"/>
                  <a:gd name="T1" fmla="*/ 0 h 18"/>
                  <a:gd name="T2" fmla="*/ 217 w 18"/>
                  <a:gd name="T3" fmla="*/ 79 h 18"/>
                  <a:gd name="T4" fmla="*/ 86 w 18"/>
                  <a:gd name="T5" fmla="*/ 234 h 18"/>
                  <a:gd name="T6" fmla="*/ 0 w 18"/>
                  <a:gd name="T7" fmla="*/ 189 h 18"/>
                  <a:gd name="T8" fmla="*/ 103 w 18"/>
                  <a:gd name="T9" fmla="*/ 246 h 18"/>
                  <a:gd name="T10" fmla="*/ 229 w 18"/>
                  <a:gd name="T11" fmla="*/ 108 h 18"/>
                  <a:gd name="T12" fmla="*/ 191 w 18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5" y="0"/>
                    </a:moveTo>
                    <a:cubicBezTo>
                      <a:pt x="16" y="2"/>
                      <a:pt x="17" y="4"/>
                      <a:pt x="17" y="6"/>
                    </a:cubicBezTo>
                    <a:cubicBezTo>
                      <a:pt x="17" y="12"/>
                      <a:pt x="13" y="17"/>
                      <a:pt x="7" y="17"/>
                    </a:cubicBezTo>
                    <a:cubicBezTo>
                      <a:pt x="4" y="17"/>
                      <a:pt x="2" y="16"/>
                      <a:pt x="0" y="14"/>
                    </a:cubicBezTo>
                    <a:cubicBezTo>
                      <a:pt x="2" y="16"/>
                      <a:pt x="5" y="18"/>
                      <a:pt x="8" y="18"/>
                    </a:cubicBezTo>
                    <a:cubicBezTo>
                      <a:pt x="14" y="18"/>
                      <a:pt x="18" y="13"/>
                      <a:pt x="18" y="8"/>
                    </a:cubicBezTo>
                    <a:cubicBezTo>
                      <a:pt x="18" y="5"/>
                      <a:pt x="17" y="2"/>
                      <a:pt x="15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581">
                <a:extLst>
                  <a:ext uri="{FF2B5EF4-FFF2-40B4-BE49-F238E27FC236}">
                    <a16:creationId xmlns:a16="http://schemas.microsoft.com/office/drawing/2014/main" id="{3ED80CA2-7417-4B3E-95AA-00BB8678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677"/>
                <a:ext cx="40" cy="42"/>
              </a:xfrm>
              <a:custGeom>
                <a:avLst/>
                <a:gdLst>
                  <a:gd name="T0" fmla="*/ 28 w 17"/>
                  <a:gd name="T1" fmla="*/ 142 h 18"/>
                  <a:gd name="T2" fmla="*/ 144 w 17"/>
                  <a:gd name="T3" fmla="*/ 12 h 18"/>
                  <a:gd name="T4" fmla="*/ 221 w 17"/>
                  <a:gd name="T5" fmla="*/ 37 h 18"/>
                  <a:gd name="T6" fmla="*/ 132 w 17"/>
                  <a:gd name="T7" fmla="*/ 0 h 18"/>
                  <a:gd name="T8" fmla="*/ 0 w 17"/>
                  <a:gd name="T9" fmla="*/ 126 h 18"/>
                  <a:gd name="T10" fmla="*/ 66 w 17"/>
                  <a:gd name="T11" fmla="*/ 229 h 18"/>
                  <a:gd name="T12" fmla="*/ 28 w 17"/>
                  <a:gd name="T13" fmla="*/ 14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2" y="11"/>
                    </a:moveTo>
                    <a:cubicBezTo>
                      <a:pt x="2" y="5"/>
                      <a:pt x="6" y="1"/>
                      <a:pt x="11" y="1"/>
                    </a:cubicBezTo>
                    <a:cubicBezTo>
                      <a:pt x="13" y="1"/>
                      <a:pt x="15" y="1"/>
                      <a:pt x="17" y="3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3" y="16"/>
                      <a:pt x="2" y="13"/>
                      <a:pt x="2" y="11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Oval 582">
                <a:extLst>
                  <a:ext uri="{FF2B5EF4-FFF2-40B4-BE49-F238E27FC236}">
                    <a16:creationId xmlns:a16="http://schemas.microsoft.com/office/drawing/2014/main" id="{59E0C9E8-FFB6-478A-9E24-2E741E98D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266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6" name="Oval 583">
                <a:extLst>
                  <a:ext uri="{FF2B5EF4-FFF2-40B4-BE49-F238E27FC236}">
                    <a16:creationId xmlns:a16="http://schemas.microsoft.com/office/drawing/2014/main" id="{7837831D-E0F0-48AC-A4D1-1B14674D5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" y="2672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7" name="Oval 584">
                <a:extLst>
                  <a:ext uri="{FF2B5EF4-FFF2-40B4-BE49-F238E27FC236}">
                    <a16:creationId xmlns:a16="http://schemas.microsoft.com/office/drawing/2014/main" id="{C6942F93-593C-407C-BF24-8271B32F8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669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8" name="Freeform 585">
                <a:extLst>
                  <a:ext uri="{FF2B5EF4-FFF2-40B4-BE49-F238E27FC236}">
                    <a16:creationId xmlns:a16="http://schemas.microsoft.com/office/drawing/2014/main" id="{C7DDE350-39BE-4481-8E6D-01180679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" y="2665"/>
                <a:ext cx="47" cy="45"/>
              </a:xfrm>
              <a:custGeom>
                <a:avLst/>
                <a:gdLst>
                  <a:gd name="T0" fmla="*/ 209 w 20"/>
                  <a:gd name="T1" fmla="*/ 0 h 19"/>
                  <a:gd name="T2" fmla="*/ 233 w 20"/>
                  <a:gd name="T3" fmla="*/ 95 h 19"/>
                  <a:gd name="T4" fmla="*/ 89 w 20"/>
                  <a:gd name="T5" fmla="*/ 242 h 19"/>
                  <a:gd name="T6" fmla="*/ 0 w 20"/>
                  <a:gd name="T7" fmla="*/ 201 h 19"/>
                  <a:gd name="T8" fmla="*/ 115 w 20"/>
                  <a:gd name="T9" fmla="*/ 253 h 19"/>
                  <a:gd name="T10" fmla="*/ 259 w 20"/>
                  <a:gd name="T11" fmla="*/ 107 h 19"/>
                  <a:gd name="T12" fmla="*/ 209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6" y="0"/>
                    </a:move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3" y="18"/>
                      <a:pt x="7" y="18"/>
                    </a:cubicBezTo>
                    <a:cubicBezTo>
                      <a:pt x="5" y="18"/>
                      <a:pt x="2" y="17"/>
                      <a:pt x="0" y="15"/>
                    </a:cubicBezTo>
                    <a:cubicBezTo>
                      <a:pt x="2" y="18"/>
                      <a:pt x="5" y="19"/>
                      <a:pt x="9" y="19"/>
                    </a:cubicBezTo>
                    <a:cubicBezTo>
                      <a:pt x="15" y="19"/>
                      <a:pt x="20" y="14"/>
                      <a:pt x="20" y="8"/>
                    </a:cubicBezTo>
                    <a:cubicBezTo>
                      <a:pt x="20" y="5"/>
                      <a:pt x="18" y="2"/>
                      <a:pt x="16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586">
                <a:extLst>
                  <a:ext uri="{FF2B5EF4-FFF2-40B4-BE49-F238E27FC236}">
                    <a16:creationId xmlns:a16="http://schemas.microsoft.com/office/drawing/2014/main" id="{BFE05497-C0D8-4C1A-A1C8-5488C250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" y="2660"/>
                <a:ext cx="43" cy="45"/>
              </a:xfrm>
              <a:custGeom>
                <a:avLst/>
                <a:gdLst>
                  <a:gd name="T0" fmla="*/ 29 w 18"/>
                  <a:gd name="T1" fmla="*/ 147 h 19"/>
                  <a:gd name="T2" fmla="*/ 165 w 18"/>
                  <a:gd name="T3" fmla="*/ 12 h 19"/>
                  <a:gd name="T4" fmla="*/ 246 w 18"/>
                  <a:gd name="T5" fmla="*/ 40 h 19"/>
                  <a:gd name="T6" fmla="*/ 148 w 18"/>
                  <a:gd name="T7" fmla="*/ 0 h 19"/>
                  <a:gd name="T8" fmla="*/ 0 w 18"/>
                  <a:gd name="T9" fmla="*/ 135 h 19"/>
                  <a:gd name="T10" fmla="*/ 69 w 18"/>
                  <a:gd name="T11" fmla="*/ 253 h 19"/>
                  <a:gd name="T12" fmla="*/ 29 w 18"/>
                  <a:gd name="T13" fmla="*/ 14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2" y="11"/>
                    </a:moveTo>
                    <a:cubicBezTo>
                      <a:pt x="2" y="6"/>
                      <a:pt x="6" y="1"/>
                      <a:pt x="12" y="1"/>
                    </a:cubicBezTo>
                    <a:cubicBezTo>
                      <a:pt x="14" y="1"/>
                      <a:pt x="16" y="1"/>
                      <a:pt x="18" y="3"/>
                    </a:cubicBezTo>
                    <a:cubicBezTo>
                      <a:pt x="16" y="1"/>
                      <a:pt x="14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5" y="19"/>
                    </a:cubicBezTo>
                    <a:cubicBezTo>
                      <a:pt x="3" y="17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Oval 587">
                <a:extLst>
                  <a:ext uri="{FF2B5EF4-FFF2-40B4-BE49-F238E27FC236}">
                    <a16:creationId xmlns:a16="http://schemas.microsoft.com/office/drawing/2014/main" id="{41098A56-3DE9-4B5D-9267-867591881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" y="26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1" name="Oval 588">
                <a:extLst>
                  <a:ext uri="{FF2B5EF4-FFF2-40B4-BE49-F238E27FC236}">
                    <a16:creationId xmlns:a16="http://schemas.microsoft.com/office/drawing/2014/main" id="{F6C3C456-E385-41CA-9406-09ED00966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6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2" name="Oval 589">
                <a:extLst>
                  <a:ext uri="{FF2B5EF4-FFF2-40B4-BE49-F238E27FC236}">
                    <a16:creationId xmlns:a16="http://schemas.microsoft.com/office/drawing/2014/main" id="{FC842109-1011-41AA-B030-A4E9C44E0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" y="265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3" name="Freeform 590">
                <a:extLst>
                  <a:ext uri="{FF2B5EF4-FFF2-40B4-BE49-F238E27FC236}">
                    <a16:creationId xmlns:a16="http://schemas.microsoft.com/office/drawing/2014/main" id="{17D7D027-5BB2-46DF-B5E1-547943DA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641"/>
                <a:ext cx="85" cy="64"/>
              </a:xfrm>
              <a:custGeom>
                <a:avLst/>
                <a:gdLst>
                  <a:gd name="T0" fmla="*/ 40 w 36"/>
                  <a:gd name="T1" fmla="*/ 185 h 27"/>
                  <a:gd name="T2" fmla="*/ 475 w 36"/>
                  <a:gd name="T3" fmla="*/ 66 h 27"/>
                  <a:gd name="T4" fmla="*/ 28 w 36"/>
                  <a:gd name="T5" fmla="*/ 360 h 27"/>
                  <a:gd name="T6" fmla="*/ 28 w 36"/>
                  <a:gd name="T7" fmla="*/ 21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7">
                    <a:moveTo>
                      <a:pt x="3" y="14"/>
                    </a:moveTo>
                    <a:cubicBezTo>
                      <a:pt x="12" y="10"/>
                      <a:pt x="26" y="0"/>
                      <a:pt x="36" y="5"/>
                    </a:cubicBezTo>
                    <a:cubicBezTo>
                      <a:pt x="23" y="8"/>
                      <a:pt x="5" y="10"/>
                      <a:pt x="2" y="27"/>
                    </a:cubicBezTo>
                    <a:cubicBezTo>
                      <a:pt x="3" y="24"/>
                      <a:pt x="0" y="18"/>
                      <a:pt x="2" y="16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591">
                <a:extLst>
                  <a:ext uri="{FF2B5EF4-FFF2-40B4-BE49-F238E27FC236}">
                    <a16:creationId xmlns:a16="http://schemas.microsoft.com/office/drawing/2014/main" id="{0B515B19-43E4-44A3-BFE5-BBE08F6B5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651"/>
                <a:ext cx="88" cy="73"/>
              </a:xfrm>
              <a:custGeom>
                <a:avLst/>
                <a:gdLst>
                  <a:gd name="T0" fmla="*/ 497 w 37"/>
                  <a:gd name="T1" fmla="*/ 0 h 31"/>
                  <a:gd name="T2" fmla="*/ 176 w 37"/>
                  <a:gd name="T3" fmla="*/ 134 h 31"/>
                  <a:gd name="T4" fmla="*/ 136 w 37"/>
                  <a:gd name="T5" fmla="*/ 405 h 31"/>
                  <a:gd name="T6" fmla="*/ 136 w 37"/>
                  <a:gd name="T7" fmla="*/ 271 h 31"/>
                  <a:gd name="T8" fmla="*/ 271 w 37"/>
                  <a:gd name="T9" fmla="*/ 193 h 31"/>
                  <a:gd name="T10" fmla="*/ 271 w 37"/>
                  <a:gd name="T11" fmla="*/ 144 h 31"/>
                  <a:gd name="T12" fmla="*/ 323 w 37"/>
                  <a:gd name="T13" fmla="*/ 89 h 31"/>
                  <a:gd name="T14" fmla="*/ 442 w 37"/>
                  <a:gd name="T15" fmla="*/ 12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1">
                    <a:moveTo>
                      <a:pt x="37" y="0"/>
                    </a:moveTo>
                    <a:cubicBezTo>
                      <a:pt x="28" y="2"/>
                      <a:pt x="21" y="5"/>
                      <a:pt x="13" y="10"/>
                    </a:cubicBezTo>
                    <a:cubicBezTo>
                      <a:pt x="8" y="14"/>
                      <a:pt x="0" y="27"/>
                      <a:pt x="10" y="31"/>
                    </a:cubicBezTo>
                    <a:cubicBezTo>
                      <a:pt x="8" y="28"/>
                      <a:pt x="9" y="24"/>
                      <a:pt x="10" y="21"/>
                    </a:cubicBezTo>
                    <a:cubicBezTo>
                      <a:pt x="13" y="16"/>
                      <a:pt x="17" y="18"/>
                      <a:pt x="20" y="15"/>
                    </a:cubicBezTo>
                    <a:cubicBezTo>
                      <a:pt x="20" y="14"/>
                      <a:pt x="19" y="12"/>
                      <a:pt x="20" y="11"/>
                    </a:cubicBezTo>
                    <a:cubicBezTo>
                      <a:pt x="22" y="10"/>
                      <a:pt x="23" y="9"/>
                      <a:pt x="24" y="7"/>
                    </a:cubicBezTo>
                    <a:cubicBezTo>
                      <a:pt x="27" y="5"/>
                      <a:pt x="30" y="1"/>
                      <a:pt x="33" y="1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592">
                <a:extLst>
                  <a:ext uri="{FF2B5EF4-FFF2-40B4-BE49-F238E27FC236}">
                    <a16:creationId xmlns:a16="http://schemas.microsoft.com/office/drawing/2014/main" id="{13267D80-1C5B-4234-8415-7EFD27464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627"/>
                <a:ext cx="69" cy="57"/>
              </a:xfrm>
              <a:custGeom>
                <a:avLst/>
                <a:gdLst>
                  <a:gd name="T0" fmla="*/ 0 w 29"/>
                  <a:gd name="T1" fmla="*/ 321 h 24"/>
                  <a:gd name="T2" fmla="*/ 119 w 29"/>
                  <a:gd name="T3" fmla="*/ 119 h 24"/>
                  <a:gd name="T4" fmla="*/ 390 w 29"/>
                  <a:gd name="T5" fmla="*/ 95 h 24"/>
                  <a:gd name="T6" fmla="*/ 29 w 29"/>
                  <a:gd name="T7" fmla="*/ 29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cubicBezTo>
                      <a:pt x="2" y="17"/>
                      <a:pt x="2" y="13"/>
                      <a:pt x="9" y="9"/>
                    </a:cubicBezTo>
                    <a:cubicBezTo>
                      <a:pt x="15" y="5"/>
                      <a:pt x="23" y="1"/>
                      <a:pt x="29" y="7"/>
                    </a:cubicBezTo>
                    <a:cubicBezTo>
                      <a:pt x="17" y="0"/>
                      <a:pt x="7" y="15"/>
                      <a:pt x="2" y="22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593">
                <a:extLst>
                  <a:ext uri="{FF2B5EF4-FFF2-40B4-BE49-F238E27FC236}">
                    <a16:creationId xmlns:a16="http://schemas.microsoft.com/office/drawing/2014/main" id="{66659836-F47C-4903-9420-877E3839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" y="2684"/>
                <a:ext cx="47" cy="56"/>
              </a:xfrm>
              <a:custGeom>
                <a:avLst/>
                <a:gdLst>
                  <a:gd name="T0" fmla="*/ 0 w 20"/>
                  <a:gd name="T1" fmla="*/ 229 h 24"/>
                  <a:gd name="T2" fmla="*/ 249 w 20"/>
                  <a:gd name="T3" fmla="*/ 0 h 24"/>
                  <a:gd name="T4" fmla="*/ 233 w 20"/>
                  <a:gd name="T5" fmla="*/ 191 h 24"/>
                  <a:gd name="T6" fmla="*/ 66 w 20"/>
                  <a:gd name="T7" fmla="*/ 26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0" y="18"/>
                    </a:moveTo>
                    <a:cubicBezTo>
                      <a:pt x="11" y="24"/>
                      <a:pt x="16" y="7"/>
                      <a:pt x="19" y="0"/>
                    </a:cubicBezTo>
                    <a:cubicBezTo>
                      <a:pt x="19" y="5"/>
                      <a:pt x="20" y="11"/>
                      <a:pt x="18" y="15"/>
                    </a:cubicBezTo>
                    <a:cubicBezTo>
                      <a:pt x="16" y="22"/>
                      <a:pt x="10" y="17"/>
                      <a:pt x="5" y="21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594">
                <a:extLst>
                  <a:ext uri="{FF2B5EF4-FFF2-40B4-BE49-F238E27FC236}">
                    <a16:creationId xmlns:a16="http://schemas.microsoft.com/office/drawing/2014/main" id="{EA96C610-D5A2-4F1A-80D8-5ACD6587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669"/>
                <a:ext cx="90" cy="97"/>
              </a:xfrm>
              <a:custGeom>
                <a:avLst/>
                <a:gdLst>
                  <a:gd name="T0" fmla="*/ 0 w 38"/>
                  <a:gd name="T1" fmla="*/ 476 h 41"/>
                  <a:gd name="T2" fmla="*/ 242 w 38"/>
                  <a:gd name="T3" fmla="*/ 542 h 41"/>
                  <a:gd name="T4" fmla="*/ 320 w 38"/>
                  <a:gd name="T5" fmla="*/ 438 h 41"/>
                  <a:gd name="T6" fmla="*/ 455 w 38"/>
                  <a:gd name="T7" fmla="*/ 357 h 41"/>
                  <a:gd name="T8" fmla="*/ 369 w 38"/>
                  <a:gd name="T9" fmla="*/ 0 h 41"/>
                  <a:gd name="T10" fmla="*/ 410 w 38"/>
                  <a:gd name="T11" fmla="*/ 196 h 41"/>
                  <a:gd name="T12" fmla="*/ 320 w 38"/>
                  <a:gd name="T13" fmla="*/ 303 h 41"/>
                  <a:gd name="T14" fmla="*/ 279 w 38"/>
                  <a:gd name="T15" fmla="*/ 319 h 41"/>
                  <a:gd name="T16" fmla="*/ 242 w 38"/>
                  <a:gd name="T17" fmla="*/ 386 h 41"/>
                  <a:gd name="T18" fmla="*/ 95 w 38"/>
                  <a:gd name="T19" fmla="*/ 426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41">
                    <a:moveTo>
                      <a:pt x="0" y="36"/>
                    </a:moveTo>
                    <a:cubicBezTo>
                      <a:pt x="8" y="37"/>
                      <a:pt x="13" y="34"/>
                      <a:pt x="18" y="41"/>
                    </a:cubicBezTo>
                    <a:cubicBezTo>
                      <a:pt x="20" y="37"/>
                      <a:pt x="19" y="35"/>
                      <a:pt x="24" y="33"/>
                    </a:cubicBezTo>
                    <a:cubicBezTo>
                      <a:pt x="29" y="31"/>
                      <a:pt x="31" y="32"/>
                      <a:pt x="34" y="27"/>
                    </a:cubicBezTo>
                    <a:cubicBezTo>
                      <a:pt x="38" y="18"/>
                      <a:pt x="35" y="5"/>
                      <a:pt x="28" y="0"/>
                    </a:cubicBezTo>
                    <a:cubicBezTo>
                      <a:pt x="31" y="5"/>
                      <a:pt x="33" y="9"/>
                      <a:pt x="31" y="15"/>
                    </a:cubicBezTo>
                    <a:cubicBezTo>
                      <a:pt x="29" y="21"/>
                      <a:pt x="28" y="21"/>
                      <a:pt x="24" y="23"/>
                    </a:cubicBezTo>
                    <a:cubicBezTo>
                      <a:pt x="23" y="24"/>
                      <a:pt x="22" y="23"/>
                      <a:pt x="21" y="24"/>
                    </a:cubicBezTo>
                    <a:cubicBezTo>
                      <a:pt x="19" y="25"/>
                      <a:pt x="20" y="28"/>
                      <a:pt x="18" y="29"/>
                    </a:cubicBezTo>
                    <a:cubicBezTo>
                      <a:pt x="16" y="31"/>
                      <a:pt x="10" y="31"/>
                      <a:pt x="7" y="32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595">
                <a:extLst>
                  <a:ext uri="{FF2B5EF4-FFF2-40B4-BE49-F238E27FC236}">
                    <a16:creationId xmlns:a16="http://schemas.microsoft.com/office/drawing/2014/main" id="{0BDF17F9-94B0-4C88-B58F-DD5603E22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72"/>
                <a:ext cx="92" cy="90"/>
              </a:xfrm>
              <a:custGeom>
                <a:avLst/>
                <a:gdLst>
                  <a:gd name="T0" fmla="*/ 212 w 39"/>
                  <a:gd name="T1" fmla="*/ 504 h 38"/>
                  <a:gd name="T2" fmla="*/ 368 w 39"/>
                  <a:gd name="T3" fmla="*/ 455 h 38"/>
                  <a:gd name="T4" fmla="*/ 377 w 39"/>
                  <a:gd name="T5" fmla="*/ 386 h 38"/>
                  <a:gd name="T6" fmla="*/ 434 w 39"/>
                  <a:gd name="T7" fmla="*/ 332 h 38"/>
                  <a:gd name="T8" fmla="*/ 406 w 39"/>
                  <a:gd name="T9" fmla="*/ 0 h 38"/>
                  <a:gd name="T10" fmla="*/ 368 w 39"/>
                  <a:gd name="T11" fmla="*/ 242 h 38"/>
                  <a:gd name="T12" fmla="*/ 234 w 39"/>
                  <a:gd name="T13" fmla="*/ 303 h 38"/>
                  <a:gd name="T14" fmla="*/ 196 w 39"/>
                  <a:gd name="T15" fmla="*/ 360 h 38"/>
                  <a:gd name="T16" fmla="*/ 94 w 39"/>
                  <a:gd name="T17" fmla="*/ 398 h 38"/>
                  <a:gd name="T18" fmla="*/ 0 w 39"/>
                  <a:gd name="T19" fmla="*/ 455 h 38"/>
                  <a:gd name="T20" fmla="*/ 144 w 39"/>
                  <a:gd name="T21" fmla="*/ 46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38">
                    <a:moveTo>
                      <a:pt x="16" y="38"/>
                    </a:moveTo>
                    <a:cubicBezTo>
                      <a:pt x="16" y="29"/>
                      <a:pt x="24" y="36"/>
                      <a:pt x="28" y="34"/>
                    </a:cubicBezTo>
                    <a:cubicBezTo>
                      <a:pt x="32" y="32"/>
                      <a:pt x="29" y="31"/>
                      <a:pt x="29" y="29"/>
                    </a:cubicBezTo>
                    <a:cubicBezTo>
                      <a:pt x="30" y="27"/>
                      <a:pt x="31" y="27"/>
                      <a:pt x="33" y="25"/>
                    </a:cubicBezTo>
                    <a:cubicBezTo>
                      <a:pt x="39" y="17"/>
                      <a:pt x="39" y="6"/>
                      <a:pt x="31" y="0"/>
                    </a:cubicBezTo>
                    <a:cubicBezTo>
                      <a:pt x="34" y="7"/>
                      <a:pt x="33" y="13"/>
                      <a:pt x="28" y="18"/>
                    </a:cubicBezTo>
                    <a:cubicBezTo>
                      <a:pt x="25" y="22"/>
                      <a:pt x="22" y="21"/>
                      <a:pt x="18" y="23"/>
                    </a:cubicBezTo>
                    <a:cubicBezTo>
                      <a:pt x="17" y="24"/>
                      <a:pt x="16" y="26"/>
                      <a:pt x="15" y="27"/>
                    </a:cubicBezTo>
                    <a:cubicBezTo>
                      <a:pt x="13" y="29"/>
                      <a:pt x="10" y="30"/>
                      <a:pt x="7" y="30"/>
                    </a:cubicBezTo>
                    <a:cubicBezTo>
                      <a:pt x="4" y="30"/>
                      <a:pt x="0" y="29"/>
                      <a:pt x="0" y="34"/>
                    </a:cubicBezTo>
                    <a:cubicBezTo>
                      <a:pt x="4" y="33"/>
                      <a:pt x="9" y="32"/>
                      <a:pt x="11" y="35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596">
                <a:extLst>
                  <a:ext uri="{FF2B5EF4-FFF2-40B4-BE49-F238E27FC236}">
                    <a16:creationId xmlns:a16="http://schemas.microsoft.com/office/drawing/2014/main" id="{59D613C5-DF5B-4347-90DA-A3E1F70A5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710"/>
                <a:ext cx="69" cy="45"/>
              </a:xfrm>
              <a:custGeom>
                <a:avLst/>
                <a:gdLst>
                  <a:gd name="T0" fmla="*/ 29 w 29"/>
                  <a:gd name="T1" fmla="*/ 107 h 19"/>
                  <a:gd name="T2" fmla="*/ 107 w 29"/>
                  <a:gd name="T3" fmla="*/ 253 h 19"/>
                  <a:gd name="T4" fmla="*/ 226 w 29"/>
                  <a:gd name="T5" fmla="*/ 118 h 19"/>
                  <a:gd name="T6" fmla="*/ 378 w 29"/>
                  <a:gd name="T7" fmla="*/ 0 h 19"/>
                  <a:gd name="T8" fmla="*/ 214 w 29"/>
                  <a:gd name="T9" fmla="*/ 66 h 19"/>
                  <a:gd name="T10" fmla="*/ 0 w 29"/>
                  <a:gd name="T11" fmla="*/ 6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2" y="8"/>
                    </a:moveTo>
                    <a:cubicBezTo>
                      <a:pt x="9" y="9"/>
                      <a:pt x="9" y="12"/>
                      <a:pt x="8" y="19"/>
                    </a:cubicBezTo>
                    <a:cubicBezTo>
                      <a:pt x="11" y="14"/>
                      <a:pt x="12" y="12"/>
                      <a:pt x="17" y="9"/>
                    </a:cubicBezTo>
                    <a:cubicBezTo>
                      <a:pt x="22" y="7"/>
                      <a:pt x="29" y="6"/>
                      <a:pt x="28" y="0"/>
                    </a:cubicBezTo>
                    <a:cubicBezTo>
                      <a:pt x="24" y="2"/>
                      <a:pt x="20" y="4"/>
                      <a:pt x="16" y="5"/>
                    </a:cubicBezTo>
                    <a:cubicBezTo>
                      <a:pt x="11" y="6"/>
                      <a:pt x="5" y="4"/>
                      <a:pt x="0" y="5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597">
                <a:extLst>
                  <a:ext uri="{FF2B5EF4-FFF2-40B4-BE49-F238E27FC236}">
                    <a16:creationId xmlns:a16="http://schemas.microsoft.com/office/drawing/2014/main" id="{8036BB93-2E5B-4013-9C5B-2C9F42A6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29"/>
                <a:ext cx="68" cy="21"/>
              </a:xfrm>
              <a:custGeom>
                <a:avLst/>
                <a:gdLst>
                  <a:gd name="T0" fmla="*/ 373 w 29"/>
                  <a:gd name="T1" fmla="*/ 12 h 9"/>
                  <a:gd name="T2" fmla="*/ 0 w 29"/>
                  <a:gd name="T3" fmla="*/ 0 h 9"/>
                  <a:gd name="T4" fmla="*/ 12 w 29"/>
                  <a:gd name="T5" fmla="*/ 103 h 9"/>
                  <a:gd name="T6" fmla="*/ 324 w 29"/>
                  <a:gd name="T7" fmla="*/ 114 h 9"/>
                  <a:gd name="T8" fmla="*/ 373 w 29"/>
                  <a:gd name="T9" fmla="*/ 12 h 9"/>
                  <a:gd name="T10" fmla="*/ 373 w 29"/>
                  <a:gd name="T11" fmla="*/ 1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29" y="1"/>
                    </a:moveTo>
                    <a:cubicBezTo>
                      <a:pt x="18" y="1"/>
                      <a:pt x="9" y="1"/>
                      <a:pt x="0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8" y="9"/>
                      <a:pt x="17" y="9"/>
                      <a:pt x="25" y="9"/>
                    </a:cubicBezTo>
                    <a:cubicBezTo>
                      <a:pt x="27" y="7"/>
                      <a:pt x="28" y="4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598">
                <a:extLst>
                  <a:ext uri="{FF2B5EF4-FFF2-40B4-BE49-F238E27FC236}">
                    <a16:creationId xmlns:a16="http://schemas.microsoft.com/office/drawing/2014/main" id="{EE94D9F0-68DF-45FB-B74D-241BA995F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2736"/>
                <a:ext cx="63" cy="66"/>
              </a:xfrm>
              <a:custGeom>
                <a:avLst/>
                <a:gdLst>
                  <a:gd name="T0" fmla="*/ 331 w 27"/>
                  <a:gd name="T1" fmla="*/ 290 h 28"/>
                  <a:gd name="T2" fmla="*/ 0 w 27"/>
                  <a:gd name="T3" fmla="*/ 0 h 28"/>
                  <a:gd name="T4" fmla="*/ 28 w 27"/>
                  <a:gd name="T5" fmla="*/ 78 h 28"/>
                  <a:gd name="T6" fmla="*/ 65 w 27"/>
                  <a:gd name="T7" fmla="*/ 134 h 28"/>
                  <a:gd name="T8" fmla="*/ 240 w 27"/>
                  <a:gd name="T9" fmla="*/ 316 h 28"/>
                  <a:gd name="T10" fmla="*/ 306 w 27"/>
                  <a:gd name="T11" fmla="*/ 356 h 28"/>
                  <a:gd name="T12" fmla="*/ 331 w 27"/>
                  <a:gd name="T13" fmla="*/ 29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26" y="22"/>
                    </a:moveTo>
                    <a:cubicBezTo>
                      <a:pt x="22" y="10"/>
                      <a:pt x="13" y="3"/>
                      <a:pt x="0" y="0"/>
                    </a:cubicBezTo>
                    <a:cubicBezTo>
                      <a:pt x="1" y="4"/>
                      <a:pt x="1" y="6"/>
                      <a:pt x="2" y="6"/>
                    </a:cubicBezTo>
                    <a:cubicBezTo>
                      <a:pt x="3" y="7"/>
                      <a:pt x="4" y="8"/>
                      <a:pt x="5" y="10"/>
                    </a:cubicBezTo>
                    <a:cubicBezTo>
                      <a:pt x="11" y="13"/>
                      <a:pt x="16" y="17"/>
                      <a:pt x="19" y="24"/>
                    </a:cubicBezTo>
                    <a:cubicBezTo>
                      <a:pt x="19" y="26"/>
                      <a:pt x="22" y="28"/>
                      <a:pt x="24" y="27"/>
                    </a:cubicBezTo>
                    <a:cubicBezTo>
                      <a:pt x="26" y="26"/>
                      <a:pt x="27" y="24"/>
                      <a:pt x="26" y="2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599">
                <a:extLst>
                  <a:ext uri="{FF2B5EF4-FFF2-40B4-BE49-F238E27FC236}">
                    <a16:creationId xmlns:a16="http://schemas.microsoft.com/office/drawing/2014/main" id="{060BF1C4-C2DD-4A37-9E6A-AD22753E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731"/>
                <a:ext cx="80" cy="75"/>
              </a:xfrm>
              <a:custGeom>
                <a:avLst/>
                <a:gdLst>
                  <a:gd name="T0" fmla="*/ 365 w 34"/>
                  <a:gd name="T1" fmla="*/ 105 h 32"/>
                  <a:gd name="T2" fmla="*/ 442 w 34"/>
                  <a:gd name="T3" fmla="*/ 0 h 32"/>
                  <a:gd name="T4" fmla="*/ 299 w 34"/>
                  <a:gd name="T5" fmla="*/ 12 h 32"/>
                  <a:gd name="T6" fmla="*/ 49 w 34"/>
                  <a:gd name="T7" fmla="*/ 246 h 32"/>
                  <a:gd name="T8" fmla="*/ 12 w 34"/>
                  <a:gd name="T9" fmla="*/ 323 h 32"/>
                  <a:gd name="T10" fmla="*/ 38 w 34"/>
                  <a:gd name="T11" fmla="*/ 401 h 32"/>
                  <a:gd name="T12" fmla="*/ 106 w 34"/>
                  <a:gd name="T13" fmla="*/ 373 h 32"/>
                  <a:gd name="T14" fmla="*/ 144 w 34"/>
                  <a:gd name="T15" fmla="*/ 286 h 32"/>
                  <a:gd name="T16" fmla="*/ 327 w 34"/>
                  <a:gd name="T17" fmla="*/ 115 h 32"/>
                  <a:gd name="T18" fmla="*/ 365 w 34"/>
                  <a:gd name="T19" fmla="*/ 10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2">
                    <a:moveTo>
                      <a:pt x="28" y="8"/>
                    </a:moveTo>
                    <a:cubicBezTo>
                      <a:pt x="31" y="6"/>
                      <a:pt x="32" y="3"/>
                      <a:pt x="34" y="0"/>
                    </a:cubicBezTo>
                    <a:cubicBezTo>
                      <a:pt x="30" y="0"/>
                      <a:pt x="26" y="0"/>
                      <a:pt x="23" y="1"/>
                    </a:cubicBezTo>
                    <a:cubicBezTo>
                      <a:pt x="11" y="5"/>
                      <a:pt x="7" y="12"/>
                      <a:pt x="4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1"/>
                    </a:cubicBezTo>
                    <a:cubicBezTo>
                      <a:pt x="5" y="32"/>
                      <a:pt x="7" y="31"/>
                      <a:pt x="8" y="29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16"/>
                      <a:pt x="17" y="11"/>
                      <a:pt x="25" y="9"/>
                    </a:cubicBezTo>
                    <a:cubicBezTo>
                      <a:pt x="26" y="9"/>
                      <a:pt x="27" y="9"/>
                      <a:pt x="28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600">
                <a:extLst>
                  <a:ext uri="{FF2B5EF4-FFF2-40B4-BE49-F238E27FC236}">
                    <a16:creationId xmlns:a16="http://schemas.microsoft.com/office/drawing/2014/main" id="{CC0967FE-06E0-4302-B337-DC857A3F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636"/>
                <a:ext cx="234" cy="168"/>
              </a:xfrm>
              <a:custGeom>
                <a:avLst/>
                <a:gdLst>
                  <a:gd name="T0" fmla="*/ 1295 w 99"/>
                  <a:gd name="T1" fmla="*/ 835 h 71"/>
                  <a:gd name="T2" fmla="*/ 1269 w 99"/>
                  <a:gd name="T3" fmla="*/ 783 h 71"/>
                  <a:gd name="T4" fmla="*/ 1085 w 99"/>
                  <a:gd name="T5" fmla="*/ 610 h 71"/>
                  <a:gd name="T6" fmla="*/ 882 w 99"/>
                  <a:gd name="T7" fmla="*/ 582 h 71"/>
                  <a:gd name="T8" fmla="*/ 832 w 99"/>
                  <a:gd name="T9" fmla="*/ 532 h 71"/>
                  <a:gd name="T10" fmla="*/ 397 w 99"/>
                  <a:gd name="T11" fmla="*/ 28 h 71"/>
                  <a:gd name="T12" fmla="*/ 0 w 99"/>
                  <a:gd name="T13" fmla="*/ 225 h 71"/>
                  <a:gd name="T14" fmla="*/ 28 w 99"/>
                  <a:gd name="T15" fmla="*/ 639 h 71"/>
                  <a:gd name="T16" fmla="*/ 40 w 99"/>
                  <a:gd name="T17" fmla="*/ 648 h 71"/>
                  <a:gd name="T18" fmla="*/ 78 w 99"/>
                  <a:gd name="T19" fmla="*/ 660 h 71"/>
                  <a:gd name="T20" fmla="*/ 196 w 99"/>
                  <a:gd name="T21" fmla="*/ 689 h 71"/>
                  <a:gd name="T22" fmla="*/ 241 w 99"/>
                  <a:gd name="T23" fmla="*/ 700 h 71"/>
                  <a:gd name="T24" fmla="*/ 279 w 99"/>
                  <a:gd name="T25" fmla="*/ 767 h 71"/>
                  <a:gd name="T26" fmla="*/ 251 w 99"/>
                  <a:gd name="T27" fmla="*/ 890 h 71"/>
                  <a:gd name="T28" fmla="*/ 319 w 99"/>
                  <a:gd name="T29" fmla="*/ 930 h 71"/>
                  <a:gd name="T30" fmla="*/ 357 w 99"/>
                  <a:gd name="T31" fmla="*/ 873 h 71"/>
                  <a:gd name="T32" fmla="*/ 385 w 99"/>
                  <a:gd name="T33" fmla="*/ 795 h 71"/>
                  <a:gd name="T34" fmla="*/ 435 w 99"/>
                  <a:gd name="T35" fmla="*/ 745 h 71"/>
                  <a:gd name="T36" fmla="*/ 487 w 99"/>
                  <a:gd name="T37" fmla="*/ 755 h 71"/>
                  <a:gd name="T38" fmla="*/ 513 w 99"/>
                  <a:gd name="T39" fmla="*/ 873 h 71"/>
                  <a:gd name="T40" fmla="*/ 570 w 99"/>
                  <a:gd name="T41" fmla="*/ 930 h 71"/>
                  <a:gd name="T42" fmla="*/ 619 w 99"/>
                  <a:gd name="T43" fmla="*/ 873 h 71"/>
                  <a:gd name="T44" fmla="*/ 610 w 99"/>
                  <a:gd name="T45" fmla="*/ 755 h 71"/>
                  <a:gd name="T46" fmla="*/ 648 w 99"/>
                  <a:gd name="T47" fmla="*/ 700 h 71"/>
                  <a:gd name="T48" fmla="*/ 754 w 99"/>
                  <a:gd name="T49" fmla="*/ 689 h 71"/>
                  <a:gd name="T50" fmla="*/ 882 w 99"/>
                  <a:gd name="T51" fmla="*/ 689 h 71"/>
                  <a:gd name="T52" fmla="*/ 1045 w 99"/>
                  <a:gd name="T53" fmla="*/ 700 h 71"/>
                  <a:gd name="T54" fmla="*/ 1172 w 99"/>
                  <a:gd name="T55" fmla="*/ 835 h 71"/>
                  <a:gd name="T56" fmla="*/ 1201 w 99"/>
                  <a:gd name="T57" fmla="*/ 890 h 71"/>
                  <a:gd name="T58" fmla="*/ 1279 w 99"/>
                  <a:gd name="T59" fmla="*/ 913 h 71"/>
                  <a:gd name="T60" fmla="*/ 1295 w 99"/>
                  <a:gd name="T61" fmla="*/ 835 h 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" h="71">
                    <a:moveTo>
                      <a:pt x="98" y="63"/>
                    </a:moveTo>
                    <a:cubicBezTo>
                      <a:pt x="96" y="59"/>
                      <a:pt x="96" y="59"/>
                      <a:pt x="96" y="59"/>
                    </a:cubicBezTo>
                    <a:cubicBezTo>
                      <a:pt x="93" y="54"/>
                      <a:pt x="91" y="49"/>
                      <a:pt x="82" y="46"/>
                    </a:cubicBezTo>
                    <a:cubicBezTo>
                      <a:pt x="78" y="45"/>
                      <a:pt x="73" y="44"/>
                      <a:pt x="67" y="44"/>
                    </a:cubicBezTo>
                    <a:cubicBezTo>
                      <a:pt x="65" y="44"/>
                      <a:pt x="63" y="42"/>
                      <a:pt x="63" y="40"/>
                    </a:cubicBezTo>
                    <a:cubicBezTo>
                      <a:pt x="71" y="23"/>
                      <a:pt x="59" y="0"/>
                      <a:pt x="30" y="2"/>
                    </a:cubicBezTo>
                    <a:cubicBezTo>
                      <a:pt x="14" y="4"/>
                      <a:pt x="5" y="10"/>
                      <a:pt x="0" y="17"/>
                    </a:cubicBezTo>
                    <a:cubicBezTo>
                      <a:pt x="0" y="32"/>
                      <a:pt x="1" y="45"/>
                      <a:pt x="2" y="48"/>
                    </a:cubicBezTo>
                    <a:cubicBezTo>
                      <a:pt x="2" y="48"/>
                      <a:pt x="3" y="49"/>
                      <a:pt x="3" y="49"/>
                    </a:cubicBezTo>
                    <a:cubicBezTo>
                      <a:pt x="4" y="49"/>
                      <a:pt x="5" y="49"/>
                      <a:pt x="6" y="50"/>
                    </a:cubicBezTo>
                    <a:cubicBezTo>
                      <a:pt x="8" y="50"/>
                      <a:pt x="13" y="51"/>
                      <a:pt x="15" y="52"/>
                    </a:cubicBezTo>
                    <a:cubicBezTo>
                      <a:pt x="16" y="53"/>
                      <a:pt x="17" y="53"/>
                      <a:pt x="18" y="53"/>
                    </a:cubicBezTo>
                    <a:cubicBezTo>
                      <a:pt x="20" y="54"/>
                      <a:pt x="21" y="57"/>
                      <a:pt x="21" y="58"/>
                    </a:cubicBezTo>
                    <a:cubicBezTo>
                      <a:pt x="19" y="61"/>
                      <a:pt x="18" y="64"/>
                      <a:pt x="19" y="67"/>
                    </a:cubicBezTo>
                    <a:cubicBezTo>
                      <a:pt x="19" y="69"/>
                      <a:pt x="21" y="71"/>
                      <a:pt x="24" y="70"/>
                    </a:cubicBezTo>
                    <a:cubicBezTo>
                      <a:pt x="26" y="70"/>
                      <a:pt x="27" y="68"/>
                      <a:pt x="27" y="66"/>
                    </a:cubicBezTo>
                    <a:cubicBezTo>
                      <a:pt x="26" y="64"/>
                      <a:pt x="27" y="62"/>
                      <a:pt x="29" y="60"/>
                    </a:cubicBezTo>
                    <a:cubicBezTo>
                      <a:pt x="30" y="58"/>
                      <a:pt x="32" y="56"/>
                      <a:pt x="33" y="56"/>
                    </a:cubicBezTo>
                    <a:cubicBezTo>
                      <a:pt x="35" y="56"/>
                      <a:pt x="36" y="56"/>
                      <a:pt x="37" y="57"/>
                    </a:cubicBezTo>
                    <a:cubicBezTo>
                      <a:pt x="39" y="58"/>
                      <a:pt x="39" y="63"/>
                      <a:pt x="39" y="66"/>
                    </a:cubicBezTo>
                    <a:cubicBezTo>
                      <a:pt x="39" y="68"/>
                      <a:pt x="41" y="70"/>
                      <a:pt x="43" y="70"/>
                    </a:cubicBezTo>
                    <a:cubicBezTo>
                      <a:pt x="45" y="70"/>
                      <a:pt x="47" y="68"/>
                      <a:pt x="47" y="66"/>
                    </a:cubicBezTo>
                    <a:cubicBezTo>
                      <a:pt x="47" y="63"/>
                      <a:pt x="47" y="60"/>
                      <a:pt x="46" y="57"/>
                    </a:cubicBezTo>
                    <a:cubicBezTo>
                      <a:pt x="46" y="56"/>
                      <a:pt x="47" y="54"/>
                      <a:pt x="49" y="53"/>
                    </a:cubicBezTo>
                    <a:cubicBezTo>
                      <a:pt x="50" y="53"/>
                      <a:pt x="55" y="52"/>
                      <a:pt x="57" y="52"/>
                    </a:cubicBezTo>
                    <a:cubicBezTo>
                      <a:pt x="60" y="52"/>
                      <a:pt x="64" y="52"/>
                      <a:pt x="67" y="52"/>
                    </a:cubicBezTo>
                    <a:cubicBezTo>
                      <a:pt x="72" y="52"/>
                      <a:pt x="77" y="53"/>
                      <a:pt x="79" y="53"/>
                    </a:cubicBezTo>
                    <a:cubicBezTo>
                      <a:pt x="85" y="56"/>
                      <a:pt x="86" y="58"/>
                      <a:pt x="89" y="63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2" y="69"/>
                      <a:pt x="95" y="70"/>
                      <a:pt x="97" y="69"/>
                    </a:cubicBezTo>
                    <a:cubicBezTo>
                      <a:pt x="99" y="67"/>
                      <a:pt x="99" y="65"/>
                      <a:pt x="98" y="6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601">
                <a:extLst>
                  <a:ext uri="{FF2B5EF4-FFF2-40B4-BE49-F238E27FC236}">
                    <a16:creationId xmlns:a16="http://schemas.microsoft.com/office/drawing/2014/main" id="{409A41C8-303E-4ABC-8920-22C86642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617"/>
                <a:ext cx="328" cy="182"/>
              </a:xfrm>
              <a:custGeom>
                <a:avLst/>
                <a:gdLst>
                  <a:gd name="T0" fmla="*/ 1815 w 139"/>
                  <a:gd name="T1" fmla="*/ 922 h 77"/>
                  <a:gd name="T2" fmla="*/ 1265 w 139"/>
                  <a:gd name="T3" fmla="*/ 716 h 77"/>
                  <a:gd name="T4" fmla="*/ 1248 w 139"/>
                  <a:gd name="T5" fmla="*/ 648 h 77"/>
                  <a:gd name="T6" fmla="*/ 1220 w 139"/>
                  <a:gd name="T7" fmla="*/ 213 h 77"/>
                  <a:gd name="T8" fmla="*/ 474 w 139"/>
                  <a:gd name="T9" fmla="*/ 541 h 77"/>
                  <a:gd name="T10" fmla="*/ 406 w 139"/>
                  <a:gd name="T11" fmla="*/ 659 h 77"/>
                  <a:gd name="T12" fmla="*/ 50 w 139"/>
                  <a:gd name="T13" fmla="*/ 716 h 77"/>
                  <a:gd name="T14" fmla="*/ 0 w 139"/>
                  <a:gd name="T15" fmla="*/ 726 h 77"/>
                  <a:gd name="T16" fmla="*/ 12 w 139"/>
                  <a:gd name="T17" fmla="*/ 794 h 77"/>
                  <a:gd name="T18" fmla="*/ 40 w 139"/>
                  <a:gd name="T19" fmla="*/ 832 h 77"/>
                  <a:gd name="T20" fmla="*/ 50 w 139"/>
                  <a:gd name="T21" fmla="*/ 820 h 77"/>
                  <a:gd name="T22" fmla="*/ 590 w 139"/>
                  <a:gd name="T23" fmla="*/ 726 h 77"/>
                  <a:gd name="T24" fmla="*/ 696 w 139"/>
                  <a:gd name="T25" fmla="*/ 726 h 77"/>
                  <a:gd name="T26" fmla="*/ 708 w 139"/>
                  <a:gd name="T27" fmla="*/ 754 h 77"/>
                  <a:gd name="T28" fmla="*/ 708 w 139"/>
                  <a:gd name="T29" fmla="*/ 804 h 77"/>
                  <a:gd name="T30" fmla="*/ 668 w 139"/>
                  <a:gd name="T31" fmla="*/ 967 h 77"/>
                  <a:gd name="T32" fmla="*/ 734 w 139"/>
                  <a:gd name="T33" fmla="*/ 1005 h 77"/>
                  <a:gd name="T34" fmla="*/ 774 w 139"/>
                  <a:gd name="T35" fmla="*/ 950 h 77"/>
                  <a:gd name="T36" fmla="*/ 868 w 139"/>
                  <a:gd name="T37" fmla="*/ 794 h 77"/>
                  <a:gd name="T38" fmla="*/ 918 w 139"/>
                  <a:gd name="T39" fmla="*/ 794 h 77"/>
                  <a:gd name="T40" fmla="*/ 986 w 139"/>
                  <a:gd name="T41" fmla="*/ 950 h 77"/>
                  <a:gd name="T42" fmla="*/ 1052 w 139"/>
                  <a:gd name="T43" fmla="*/ 1005 h 77"/>
                  <a:gd name="T44" fmla="*/ 1093 w 139"/>
                  <a:gd name="T45" fmla="*/ 938 h 77"/>
                  <a:gd name="T46" fmla="*/ 1064 w 139"/>
                  <a:gd name="T47" fmla="*/ 844 h 77"/>
                  <a:gd name="T48" fmla="*/ 1102 w 139"/>
                  <a:gd name="T49" fmla="*/ 804 h 77"/>
                  <a:gd name="T50" fmla="*/ 1248 w 139"/>
                  <a:gd name="T51" fmla="*/ 820 h 77"/>
                  <a:gd name="T52" fmla="*/ 1720 w 139"/>
                  <a:gd name="T53" fmla="*/ 979 h 77"/>
                  <a:gd name="T54" fmla="*/ 1786 w 139"/>
                  <a:gd name="T55" fmla="*/ 1005 h 77"/>
                  <a:gd name="T56" fmla="*/ 1815 w 139"/>
                  <a:gd name="T57" fmla="*/ 922 h 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9" h="77">
                    <a:moveTo>
                      <a:pt x="138" y="70"/>
                    </a:moveTo>
                    <a:cubicBezTo>
                      <a:pt x="129" y="56"/>
                      <a:pt x="112" y="55"/>
                      <a:pt x="96" y="54"/>
                    </a:cubicBezTo>
                    <a:cubicBezTo>
                      <a:pt x="91" y="53"/>
                      <a:pt x="94" y="50"/>
                      <a:pt x="95" y="49"/>
                    </a:cubicBezTo>
                    <a:cubicBezTo>
                      <a:pt x="105" y="40"/>
                      <a:pt x="104" y="27"/>
                      <a:pt x="93" y="16"/>
                    </a:cubicBezTo>
                    <a:cubicBezTo>
                      <a:pt x="73" y="0"/>
                      <a:pt x="29" y="21"/>
                      <a:pt x="36" y="41"/>
                    </a:cubicBezTo>
                    <a:cubicBezTo>
                      <a:pt x="38" y="46"/>
                      <a:pt x="35" y="50"/>
                      <a:pt x="31" y="50"/>
                    </a:cubicBezTo>
                    <a:cubicBezTo>
                      <a:pt x="22" y="52"/>
                      <a:pt x="13" y="54"/>
                      <a:pt x="4" y="54"/>
                    </a:cubicBezTo>
                    <a:cubicBezTo>
                      <a:pt x="3" y="54"/>
                      <a:pt x="1" y="55"/>
                      <a:pt x="0" y="55"/>
                    </a:cubicBezTo>
                    <a:cubicBezTo>
                      <a:pt x="1" y="57"/>
                      <a:pt x="1" y="59"/>
                      <a:pt x="1" y="60"/>
                    </a:cubicBezTo>
                    <a:cubicBezTo>
                      <a:pt x="2" y="61"/>
                      <a:pt x="2" y="62"/>
                      <a:pt x="3" y="63"/>
                    </a:cubicBezTo>
                    <a:cubicBezTo>
                      <a:pt x="3" y="62"/>
                      <a:pt x="4" y="62"/>
                      <a:pt x="4" y="62"/>
                    </a:cubicBezTo>
                    <a:cubicBezTo>
                      <a:pt x="18" y="62"/>
                      <a:pt x="32" y="58"/>
                      <a:pt x="45" y="55"/>
                    </a:cubicBezTo>
                    <a:cubicBezTo>
                      <a:pt x="45" y="55"/>
                      <a:pt x="50" y="54"/>
                      <a:pt x="53" y="55"/>
                    </a:cubicBezTo>
                    <a:cubicBezTo>
                      <a:pt x="53" y="55"/>
                      <a:pt x="54" y="56"/>
                      <a:pt x="54" y="57"/>
                    </a:cubicBezTo>
                    <a:cubicBezTo>
                      <a:pt x="55" y="57"/>
                      <a:pt x="54" y="61"/>
                      <a:pt x="54" y="61"/>
                    </a:cubicBezTo>
                    <a:cubicBezTo>
                      <a:pt x="52" y="65"/>
                      <a:pt x="51" y="68"/>
                      <a:pt x="51" y="73"/>
                    </a:cubicBezTo>
                    <a:cubicBezTo>
                      <a:pt x="52" y="75"/>
                      <a:pt x="54" y="77"/>
                      <a:pt x="56" y="76"/>
                    </a:cubicBezTo>
                    <a:cubicBezTo>
                      <a:pt x="58" y="76"/>
                      <a:pt x="60" y="74"/>
                      <a:pt x="59" y="72"/>
                    </a:cubicBezTo>
                    <a:cubicBezTo>
                      <a:pt x="59" y="69"/>
                      <a:pt x="60" y="62"/>
                      <a:pt x="66" y="60"/>
                    </a:cubicBezTo>
                    <a:cubicBezTo>
                      <a:pt x="69" y="59"/>
                      <a:pt x="70" y="60"/>
                      <a:pt x="70" y="60"/>
                    </a:cubicBezTo>
                    <a:cubicBezTo>
                      <a:pt x="73" y="61"/>
                      <a:pt x="74" y="69"/>
                      <a:pt x="75" y="72"/>
                    </a:cubicBezTo>
                    <a:cubicBezTo>
                      <a:pt x="75" y="75"/>
                      <a:pt x="77" y="76"/>
                      <a:pt x="80" y="76"/>
                    </a:cubicBezTo>
                    <a:cubicBezTo>
                      <a:pt x="82" y="75"/>
                      <a:pt x="83" y="73"/>
                      <a:pt x="83" y="71"/>
                    </a:cubicBezTo>
                    <a:cubicBezTo>
                      <a:pt x="82" y="69"/>
                      <a:pt x="82" y="66"/>
                      <a:pt x="81" y="64"/>
                    </a:cubicBezTo>
                    <a:cubicBezTo>
                      <a:pt x="80" y="61"/>
                      <a:pt x="83" y="61"/>
                      <a:pt x="84" y="61"/>
                    </a:cubicBezTo>
                    <a:cubicBezTo>
                      <a:pt x="88" y="61"/>
                      <a:pt x="92" y="61"/>
                      <a:pt x="95" y="62"/>
                    </a:cubicBezTo>
                    <a:cubicBezTo>
                      <a:pt x="110" y="63"/>
                      <a:pt x="125" y="64"/>
                      <a:pt x="131" y="74"/>
                    </a:cubicBezTo>
                    <a:cubicBezTo>
                      <a:pt x="132" y="76"/>
                      <a:pt x="134" y="77"/>
                      <a:pt x="136" y="76"/>
                    </a:cubicBezTo>
                    <a:cubicBezTo>
                      <a:pt x="138" y="75"/>
                      <a:pt x="139" y="72"/>
                      <a:pt x="138" y="7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602">
                <a:extLst>
                  <a:ext uri="{FF2B5EF4-FFF2-40B4-BE49-F238E27FC236}">
                    <a16:creationId xmlns:a16="http://schemas.microsoft.com/office/drawing/2014/main" id="{15E54B52-2C22-4282-948C-D3808B906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752"/>
                <a:ext cx="47" cy="50"/>
              </a:xfrm>
              <a:custGeom>
                <a:avLst/>
                <a:gdLst>
                  <a:gd name="T0" fmla="*/ 143 w 20"/>
                  <a:gd name="T1" fmla="*/ 136 h 21"/>
                  <a:gd name="T2" fmla="*/ 259 w 20"/>
                  <a:gd name="T3" fmla="*/ 0 h 21"/>
                  <a:gd name="T4" fmla="*/ 12 w 20"/>
                  <a:gd name="T5" fmla="*/ 176 h 21"/>
                  <a:gd name="T6" fmla="*/ 28 w 20"/>
                  <a:gd name="T7" fmla="*/ 255 h 21"/>
                  <a:gd name="T8" fmla="*/ 89 w 20"/>
                  <a:gd name="T9" fmla="*/ 255 h 21"/>
                  <a:gd name="T10" fmla="*/ 143 w 20"/>
                  <a:gd name="T11" fmla="*/ 205 h 21"/>
                  <a:gd name="T12" fmla="*/ 143 w 20"/>
                  <a:gd name="T13" fmla="*/ 13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1" y="10"/>
                    </a:moveTo>
                    <a:cubicBezTo>
                      <a:pt x="13" y="8"/>
                      <a:pt x="17" y="5"/>
                      <a:pt x="20" y="0"/>
                    </a:cubicBezTo>
                    <a:cubicBezTo>
                      <a:pt x="13" y="3"/>
                      <a:pt x="7" y="7"/>
                      <a:pt x="1" y="13"/>
                    </a:cubicBezTo>
                    <a:cubicBezTo>
                      <a:pt x="0" y="15"/>
                      <a:pt x="0" y="18"/>
                      <a:pt x="2" y="19"/>
                    </a:cubicBezTo>
                    <a:cubicBezTo>
                      <a:pt x="3" y="21"/>
                      <a:pt x="6" y="20"/>
                      <a:pt x="7" y="19"/>
                    </a:cubicBezTo>
                    <a:cubicBezTo>
                      <a:pt x="8" y="17"/>
                      <a:pt x="10" y="16"/>
                      <a:pt x="11" y="15"/>
                    </a:cubicBezTo>
                    <a:cubicBezTo>
                      <a:pt x="9" y="14"/>
                      <a:pt x="9" y="12"/>
                      <a:pt x="11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603">
                <a:extLst>
                  <a:ext uri="{FF2B5EF4-FFF2-40B4-BE49-F238E27FC236}">
                    <a16:creationId xmlns:a16="http://schemas.microsoft.com/office/drawing/2014/main" id="{F73636F5-3780-4D74-BD01-E4D8A450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724"/>
                <a:ext cx="104" cy="78"/>
              </a:xfrm>
              <a:custGeom>
                <a:avLst/>
                <a:gdLst>
                  <a:gd name="T0" fmla="*/ 40 w 44"/>
                  <a:gd name="T1" fmla="*/ 329 h 33"/>
                  <a:gd name="T2" fmla="*/ 0 w 44"/>
                  <a:gd name="T3" fmla="*/ 397 h 33"/>
                  <a:gd name="T4" fmla="*/ 66 w 44"/>
                  <a:gd name="T5" fmla="*/ 435 h 33"/>
                  <a:gd name="T6" fmla="*/ 463 w 44"/>
                  <a:gd name="T7" fmla="*/ 213 h 33"/>
                  <a:gd name="T8" fmla="*/ 553 w 44"/>
                  <a:gd name="T9" fmla="*/ 144 h 33"/>
                  <a:gd name="T10" fmla="*/ 581 w 44"/>
                  <a:gd name="T11" fmla="*/ 28 h 33"/>
                  <a:gd name="T12" fmla="*/ 581 w 44"/>
                  <a:gd name="T13" fmla="*/ 0 h 33"/>
                  <a:gd name="T14" fmla="*/ 397 w 44"/>
                  <a:gd name="T15" fmla="*/ 118 h 33"/>
                  <a:gd name="T16" fmla="*/ 40 w 44"/>
                  <a:gd name="T17" fmla="*/ 32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33">
                    <a:moveTo>
                      <a:pt x="3" y="25"/>
                    </a:moveTo>
                    <a:cubicBezTo>
                      <a:pt x="1" y="25"/>
                      <a:pt x="0" y="28"/>
                      <a:pt x="0" y="30"/>
                    </a:cubicBezTo>
                    <a:cubicBezTo>
                      <a:pt x="1" y="32"/>
                      <a:pt x="3" y="33"/>
                      <a:pt x="5" y="33"/>
                    </a:cubicBezTo>
                    <a:cubicBezTo>
                      <a:pt x="16" y="30"/>
                      <a:pt x="26" y="23"/>
                      <a:pt x="35" y="16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8"/>
                      <a:pt x="43" y="5"/>
                      <a:pt x="44" y="2"/>
                    </a:cubicBezTo>
                    <a:cubicBezTo>
                      <a:pt x="44" y="1"/>
                      <a:pt x="44" y="1"/>
                      <a:pt x="44" y="0"/>
                    </a:cubicBezTo>
                    <a:cubicBezTo>
                      <a:pt x="39" y="3"/>
                      <a:pt x="35" y="6"/>
                      <a:pt x="30" y="9"/>
                    </a:cubicBezTo>
                    <a:cubicBezTo>
                      <a:pt x="21" y="16"/>
                      <a:pt x="13" y="23"/>
                      <a:pt x="3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604">
                <a:extLst>
                  <a:ext uri="{FF2B5EF4-FFF2-40B4-BE49-F238E27FC236}">
                    <a16:creationId xmlns:a16="http://schemas.microsoft.com/office/drawing/2014/main" id="{D78FE197-C066-4C18-BF37-EAD7E9022B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" y="2617"/>
                <a:ext cx="241" cy="175"/>
              </a:xfrm>
              <a:custGeom>
                <a:avLst/>
                <a:gdLst>
                  <a:gd name="T0" fmla="*/ 328 w 102"/>
                  <a:gd name="T1" fmla="*/ 95 h 74"/>
                  <a:gd name="T2" fmla="*/ 156 w 102"/>
                  <a:gd name="T3" fmla="*/ 319 h 74"/>
                  <a:gd name="T4" fmla="*/ 40 w 102"/>
                  <a:gd name="T5" fmla="*/ 516 h 74"/>
                  <a:gd name="T6" fmla="*/ 0 w 102"/>
                  <a:gd name="T7" fmla="*/ 532 h 74"/>
                  <a:gd name="T8" fmla="*/ 0 w 102"/>
                  <a:gd name="T9" fmla="*/ 610 h 74"/>
                  <a:gd name="T10" fmla="*/ 0 w 102"/>
                  <a:gd name="T11" fmla="*/ 648 h 74"/>
                  <a:gd name="T12" fmla="*/ 156 w 102"/>
                  <a:gd name="T13" fmla="*/ 594 h 74"/>
                  <a:gd name="T14" fmla="*/ 213 w 102"/>
                  <a:gd name="T15" fmla="*/ 594 h 74"/>
                  <a:gd name="T16" fmla="*/ 241 w 102"/>
                  <a:gd name="T17" fmla="*/ 622 h 74"/>
                  <a:gd name="T18" fmla="*/ 328 w 102"/>
                  <a:gd name="T19" fmla="*/ 648 h 74"/>
                  <a:gd name="T20" fmla="*/ 357 w 102"/>
                  <a:gd name="T21" fmla="*/ 660 h 74"/>
                  <a:gd name="T22" fmla="*/ 357 w 102"/>
                  <a:gd name="T23" fmla="*/ 660 h 74"/>
                  <a:gd name="T24" fmla="*/ 369 w 102"/>
                  <a:gd name="T25" fmla="*/ 700 h 74"/>
                  <a:gd name="T26" fmla="*/ 369 w 102"/>
                  <a:gd name="T27" fmla="*/ 754 h 74"/>
                  <a:gd name="T28" fmla="*/ 357 w 102"/>
                  <a:gd name="T29" fmla="*/ 823 h 74"/>
                  <a:gd name="T30" fmla="*/ 340 w 102"/>
                  <a:gd name="T31" fmla="*/ 910 h 74"/>
                  <a:gd name="T32" fmla="*/ 385 w 102"/>
                  <a:gd name="T33" fmla="*/ 979 h 74"/>
                  <a:gd name="T34" fmla="*/ 447 w 102"/>
                  <a:gd name="T35" fmla="*/ 929 h 74"/>
                  <a:gd name="T36" fmla="*/ 463 w 102"/>
                  <a:gd name="T37" fmla="*/ 844 h 74"/>
                  <a:gd name="T38" fmla="*/ 475 w 102"/>
                  <a:gd name="T39" fmla="*/ 766 h 74"/>
                  <a:gd name="T40" fmla="*/ 541 w 102"/>
                  <a:gd name="T41" fmla="*/ 688 h 74"/>
                  <a:gd name="T42" fmla="*/ 737 w 102"/>
                  <a:gd name="T43" fmla="*/ 660 h 74"/>
                  <a:gd name="T44" fmla="*/ 754 w 102"/>
                  <a:gd name="T45" fmla="*/ 622 h 74"/>
                  <a:gd name="T46" fmla="*/ 766 w 102"/>
                  <a:gd name="T47" fmla="*/ 78 h 74"/>
                  <a:gd name="T48" fmla="*/ 328 w 102"/>
                  <a:gd name="T49" fmla="*/ 95 h 74"/>
                  <a:gd name="T50" fmla="*/ 1151 w 102"/>
                  <a:gd name="T51" fmla="*/ 582 h 74"/>
                  <a:gd name="T52" fmla="*/ 1094 w 102"/>
                  <a:gd name="T53" fmla="*/ 570 h 74"/>
                  <a:gd name="T54" fmla="*/ 988 w 102"/>
                  <a:gd name="T55" fmla="*/ 553 h 74"/>
                  <a:gd name="T56" fmla="*/ 921 w 102"/>
                  <a:gd name="T57" fmla="*/ 447 h 74"/>
                  <a:gd name="T58" fmla="*/ 898 w 102"/>
                  <a:gd name="T59" fmla="*/ 241 h 74"/>
                  <a:gd name="T60" fmla="*/ 938 w 102"/>
                  <a:gd name="T61" fmla="*/ 648 h 74"/>
                  <a:gd name="T62" fmla="*/ 1066 w 102"/>
                  <a:gd name="T63" fmla="*/ 676 h 74"/>
                  <a:gd name="T64" fmla="*/ 1134 w 102"/>
                  <a:gd name="T65" fmla="*/ 688 h 74"/>
                  <a:gd name="T66" fmla="*/ 1344 w 102"/>
                  <a:gd name="T67" fmla="*/ 717 h 74"/>
                  <a:gd name="T68" fmla="*/ 1344 w 102"/>
                  <a:gd name="T69" fmla="*/ 610 h 74"/>
                  <a:gd name="T70" fmla="*/ 1151 w 102"/>
                  <a:gd name="T71" fmla="*/ 582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2" h="74">
                    <a:moveTo>
                      <a:pt x="25" y="7"/>
                    </a:moveTo>
                    <a:cubicBezTo>
                      <a:pt x="18" y="11"/>
                      <a:pt x="13" y="17"/>
                      <a:pt x="12" y="24"/>
                    </a:cubicBezTo>
                    <a:cubicBezTo>
                      <a:pt x="10" y="29"/>
                      <a:pt x="8" y="37"/>
                      <a:pt x="3" y="39"/>
                    </a:cubicBezTo>
                    <a:cubicBezTo>
                      <a:pt x="2" y="40"/>
                      <a:pt x="1" y="40"/>
                      <a:pt x="0" y="40"/>
                    </a:cubicBezTo>
                    <a:cubicBezTo>
                      <a:pt x="0" y="44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4" y="47"/>
                      <a:pt x="8" y="46"/>
                      <a:pt x="12" y="45"/>
                    </a:cubicBezTo>
                    <a:cubicBezTo>
                      <a:pt x="13" y="45"/>
                      <a:pt x="16" y="45"/>
                      <a:pt x="16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20" y="48"/>
                      <a:pt x="23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1"/>
                      <a:pt x="28" y="52"/>
                      <a:pt x="28" y="53"/>
                    </a:cubicBezTo>
                    <a:cubicBezTo>
                      <a:pt x="28" y="55"/>
                      <a:pt x="28" y="56"/>
                      <a:pt x="28" y="57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72"/>
                      <a:pt x="27" y="73"/>
                      <a:pt x="29" y="74"/>
                    </a:cubicBezTo>
                    <a:cubicBezTo>
                      <a:pt x="31" y="74"/>
                      <a:pt x="33" y="72"/>
                      <a:pt x="34" y="70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6"/>
                      <a:pt x="40" y="52"/>
                      <a:pt x="41" y="52"/>
                    </a:cubicBezTo>
                    <a:cubicBezTo>
                      <a:pt x="47" y="52"/>
                      <a:pt x="52" y="51"/>
                      <a:pt x="56" y="50"/>
                    </a:cubicBezTo>
                    <a:cubicBezTo>
                      <a:pt x="56" y="49"/>
                      <a:pt x="57" y="48"/>
                      <a:pt x="57" y="47"/>
                    </a:cubicBezTo>
                    <a:cubicBezTo>
                      <a:pt x="57" y="43"/>
                      <a:pt x="58" y="26"/>
                      <a:pt x="58" y="6"/>
                    </a:cubicBezTo>
                    <a:cubicBezTo>
                      <a:pt x="49" y="0"/>
                      <a:pt x="36" y="3"/>
                      <a:pt x="25" y="7"/>
                    </a:cubicBezTo>
                    <a:close/>
                    <a:moveTo>
                      <a:pt x="87" y="44"/>
                    </a:move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3"/>
                      <a:pt x="78" y="43"/>
                      <a:pt x="75" y="42"/>
                    </a:cubicBezTo>
                    <a:cubicBezTo>
                      <a:pt x="70" y="40"/>
                      <a:pt x="69" y="36"/>
                      <a:pt x="70" y="34"/>
                    </a:cubicBezTo>
                    <a:cubicBezTo>
                      <a:pt x="71" y="29"/>
                      <a:pt x="71" y="23"/>
                      <a:pt x="68" y="18"/>
                    </a:cubicBezTo>
                    <a:cubicBezTo>
                      <a:pt x="69" y="30"/>
                      <a:pt x="70" y="42"/>
                      <a:pt x="71" y="49"/>
                    </a:cubicBezTo>
                    <a:cubicBezTo>
                      <a:pt x="75" y="50"/>
                      <a:pt x="78" y="51"/>
                      <a:pt x="81" y="51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3"/>
                      <a:pt x="96" y="54"/>
                      <a:pt x="102" y="54"/>
                    </a:cubicBezTo>
                    <a:cubicBezTo>
                      <a:pt x="102" y="52"/>
                      <a:pt x="102" y="49"/>
                      <a:pt x="102" y="46"/>
                    </a:cubicBezTo>
                    <a:cubicBezTo>
                      <a:pt x="97" y="46"/>
                      <a:pt x="92" y="45"/>
                      <a:pt x="87" y="4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605">
                <a:extLst>
                  <a:ext uri="{FF2B5EF4-FFF2-40B4-BE49-F238E27FC236}">
                    <a16:creationId xmlns:a16="http://schemas.microsoft.com/office/drawing/2014/main" id="{4F16CE10-F9E0-415D-9781-084776736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792"/>
                <a:ext cx="293" cy="825"/>
              </a:xfrm>
              <a:custGeom>
                <a:avLst/>
                <a:gdLst>
                  <a:gd name="T0" fmla="*/ 1626 w 124"/>
                  <a:gd name="T1" fmla="*/ 4413 h 349"/>
                  <a:gd name="T2" fmla="*/ 475 w 124"/>
                  <a:gd name="T3" fmla="*/ 4175 h 349"/>
                  <a:gd name="T4" fmla="*/ 385 w 124"/>
                  <a:gd name="T5" fmla="*/ 2856 h 349"/>
                  <a:gd name="T6" fmla="*/ 397 w 124"/>
                  <a:gd name="T7" fmla="*/ 2605 h 349"/>
                  <a:gd name="T8" fmla="*/ 397 w 124"/>
                  <a:gd name="T9" fmla="*/ 2605 h 349"/>
                  <a:gd name="T10" fmla="*/ 676 w 124"/>
                  <a:gd name="T11" fmla="*/ 1901 h 349"/>
                  <a:gd name="T12" fmla="*/ 463 w 124"/>
                  <a:gd name="T13" fmla="*/ 1201 h 349"/>
                  <a:gd name="T14" fmla="*/ 447 w 124"/>
                  <a:gd name="T15" fmla="*/ 475 h 349"/>
                  <a:gd name="T16" fmla="*/ 503 w 124"/>
                  <a:gd name="T17" fmla="*/ 303 h 349"/>
                  <a:gd name="T18" fmla="*/ 610 w 124"/>
                  <a:gd name="T19" fmla="*/ 251 h 349"/>
                  <a:gd name="T20" fmla="*/ 794 w 124"/>
                  <a:gd name="T21" fmla="*/ 40 h 349"/>
                  <a:gd name="T22" fmla="*/ 754 w 124"/>
                  <a:gd name="T23" fmla="*/ 0 h 349"/>
                  <a:gd name="T24" fmla="*/ 714 w 124"/>
                  <a:gd name="T25" fmla="*/ 40 h 349"/>
                  <a:gd name="T26" fmla="*/ 569 w 124"/>
                  <a:gd name="T27" fmla="*/ 173 h 349"/>
                  <a:gd name="T28" fmla="*/ 529 w 124"/>
                  <a:gd name="T29" fmla="*/ 196 h 349"/>
                  <a:gd name="T30" fmla="*/ 541 w 124"/>
                  <a:gd name="T31" fmla="*/ 173 h 349"/>
                  <a:gd name="T32" fmla="*/ 553 w 124"/>
                  <a:gd name="T33" fmla="*/ 118 h 349"/>
                  <a:gd name="T34" fmla="*/ 529 w 124"/>
                  <a:gd name="T35" fmla="*/ 66 h 349"/>
                  <a:gd name="T36" fmla="*/ 487 w 124"/>
                  <a:gd name="T37" fmla="*/ 78 h 349"/>
                  <a:gd name="T38" fmla="*/ 463 w 124"/>
                  <a:gd name="T39" fmla="*/ 144 h 349"/>
                  <a:gd name="T40" fmla="*/ 397 w 124"/>
                  <a:gd name="T41" fmla="*/ 262 h 349"/>
                  <a:gd name="T42" fmla="*/ 340 w 124"/>
                  <a:gd name="T43" fmla="*/ 118 h 349"/>
                  <a:gd name="T44" fmla="*/ 328 w 124"/>
                  <a:gd name="T45" fmla="*/ 66 h 349"/>
                  <a:gd name="T46" fmla="*/ 291 w 124"/>
                  <a:gd name="T47" fmla="*/ 28 h 349"/>
                  <a:gd name="T48" fmla="*/ 250 w 124"/>
                  <a:gd name="T49" fmla="*/ 66 h 349"/>
                  <a:gd name="T50" fmla="*/ 262 w 124"/>
                  <a:gd name="T51" fmla="*/ 118 h 349"/>
                  <a:gd name="T52" fmla="*/ 262 w 124"/>
                  <a:gd name="T53" fmla="*/ 156 h 349"/>
                  <a:gd name="T54" fmla="*/ 196 w 124"/>
                  <a:gd name="T55" fmla="*/ 118 h 349"/>
                  <a:gd name="T56" fmla="*/ 66 w 124"/>
                  <a:gd name="T57" fmla="*/ 28 h 349"/>
                  <a:gd name="T58" fmla="*/ 12 w 124"/>
                  <a:gd name="T59" fmla="*/ 28 h 349"/>
                  <a:gd name="T60" fmla="*/ 12 w 124"/>
                  <a:gd name="T61" fmla="*/ 78 h 349"/>
                  <a:gd name="T62" fmla="*/ 156 w 124"/>
                  <a:gd name="T63" fmla="*/ 184 h 349"/>
                  <a:gd name="T64" fmla="*/ 319 w 124"/>
                  <a:gd name="T65" fmla="*/ 340 h 349"/>
                  <a:gd name="T66" fmla="*/ 328 w 124"/>
                  <a:gd name="T67" fmla="*/ 475 h 349"/>
                  <a:gd name="T68" fmla="*/ 319 w 124"/>
                  <a:gd name="T69" fmla="*/ 1007 h 349"/>
                  <a:gd name="T70" fmla="*/ 196 w 124"/>
                  <a:gd name="T71" fmla="*/ 1532 h 349"/>
                  <a:gd name="T72" fmla="*/ 78 w 124"/>
                  <a:gd name="T73" fmla="*/ 1983 h 349"/>
                  <a:gd name="T74" fmla="*/ 196 w 124"/>
                  <a:gd name="T75" fmla="*/ 2352 h 349"/>
                  <a:gd name="T76" fmla="*/ 241 w 124"/>
                  <a:gd name="T77" fmla="*/ 2586 h 349"/>
                  <a:gd name="T78" fmla="*/ 241 w 124"/>
                  <a:gd name="T79" fmla="*/ 2586 h 349"/>
                  <a:gd name="T80" fmla="*/ 224 w 124"/>
                  <a:gd name="T81" fmla="*/ 2839 h 349"/>
                  <a:gd name="T82" fmla="*/ 328 w 124"/>
                  <a:gd name="T83" fmla="*/ 4241 h 349"/>
                  <a:gd name="T84" fmla="*/ 1635 w 124"/>
                  <a:gd name="T85" fmla="*/ 4572 h 349"/>
                  <a:gd name="T86" fmla="*/ 1626 w 124"/>
                  <a:gd name="T87" fmla="*/ 4413 h 3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4" h="349">
                    <a:moveTo>
                      <a:pt x="123" y="334"/>
                    </a:moveTo>
                    <a:cubicBezTo>
                      <a:pt x="93" y="335"/>
                      <a:pt x="43" y="331"/>
                      <a:pt x="36" y="316"/>
                    </a:cubicBezTo>
                    <a:cubicBezTo>
                      <a:pt x="27" y="297"/>
                      <a:pt x="28" y="246"/>
                      <a:pt x="29" y="216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9" y="166"/>
                      <a:pt x="49" y="173"/>
                      <a:pt x="51" y="144"/>
                    </a:cubicBezTo>
                    <a:cubicBezTo>
                      <a:pt x="53" y="115"/>
                      <a:pt x="36" y="114"/>
                      <a:pt x="35" y="91"/>
                    </a:cubicBezTo>
                    <a:cubicBezTo>
                      <a:pt x="34" y="77"/>
                      <a:pt x="34" y="53"/>
                      <a:pt x="34" y="36"/>
                    </a:cubicBezTo>
                    <a:cubicBezTo>
                      <a:pt x="34" y="29"/>
                      <a:pt x="36" y="25"/>
                      <a:pt x="38" y="23"/>
                    </a:cubicBezTo>
                    <a:cubicBezTo>
                      <a:pt x="40" y="21"/>
                      <a:pt x="43" y="20"/>
                      <a:pt x="46" y="19"/>
                    </a:cubicBezTo>
                    <a:cubicBezTo>
                      <a:pt x="52" y="16"/>
                      <a:pt x="60" y="13"/>
                      <a:pt x="60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6" y="0"/>
                      <a:pt x="54" y="1"/>
                      <a:pt x="54" y="3"/>
                    </a:cubicBezTo>
                    <a:cubicBezTo>
                      <a:pt x="54" y="8"/>
                      <a:pt x="50" y="10"/>
                      <a:pt x="43" y="13"/>
                    </a:cubicBezTo>
                    <a:cubicBezTo>
                      <a:pt x="42" y="14"/>
                      <a:pt x="41" y="14"/>
                      <a:pt x="40" y="15"/>
                    </a:cubicBezTo>
                    <a:cubicBezTo>
                      <a:pt x="40" y="14"/>
                      <a:pt x="40" y="13"/>
                      <a:pt x="41" y="13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8"/>
                      <a:pt x="42" y="5"/>
                      <a:pt x="40" y="5"/>
                    </a:cubicBezTo>
                    <a:cubicBezTo>
                      <a:pt x="38" y="4"/>
                      <a:pt x="37" y="5"/>
                      <a:pt x="37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7"/>
                      <a:pt x="32" y="20"/>
                      <a:pt x="30" y="20"/>
                    </a:cubicBezTo>
                    <a:cubicBezTo>
                      <a:pt x="26" y="20"/>
                      <a:pt x="25" y="16"/>
                      <a:pt x="26" y="9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4" y="2"/>
                      <a:pt x="22" y="2"/>
                    </a:cubicBezTo>
                    <a:cubicBezTo>
                      <a:pt x="21" y="2"/>
                      <a:pt x="19" y="4"/>
                      <a:pt x="19" y="5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1"/>
                      <a:pt x="20" y="12"/>
                    </a:cubicBezTo>
                    <a:cubicBezTo>
                      <a:pt x="18" y="11"/>
                      <a:pt x="16" y="10"/>
                      <a:pt x="15" y="9"/>
                    </a:cubicBezTo>
                    <a:cubicBezTo>
                      <a:pt x="11" y="7"/>
                      <a:pt x="8" y="5"/>
                      <a:pt x="5" y="2"/>
                    </a:cubicBezTo>
                    <a:cubicBezTo>
                      <a:pt x="4" y="1"/>
                      <a:pt x="2" y="1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4" y="10"/>
                      <a:pt x="8" y="12"/>
                      <a:pt x="12" y="14"/>
                    </a:cubicBezTo>
                    <a:cubicBezTo>
                      <a:pt x="17" y="17"/>
                      <a:pt x="22" y="20"/>
                      <a:pt x="24" y="26"/>
                    </a:cubicBezTo>
                    <a:cubicBezTo>
                      <a:pt x="25" y="28"/>
                      <a:pt x="25" y="32"/>
                      <a:pt x="25" y="36"/>
                    </a:cubicBezTo>
                    <a:cubicBezTo>
                      <a:pt x="26" y="50"/>
                      <a:pt x="24" y="65"/>
                      <a:pt x="24" y="76"/>
                    </a:cubicBezTo>
                    <a:cubicBezTo>
                      <a:pt x="24" y="96"/>
                      <a:pt x="21" y="108"/>
                      <a:pt x="15" y="116"/>
                    </a:cubicBezTo>
                    <a:cubicBezTo>
                      <a:pt x="10" y="123"/>
                      <a:pt x="4" y="127"/>
                      <a:pt x="6" y="150"/>
                    </a:cubicBezTo>
                    <a:cubicBezTo>
                      <a:pt x="7" y="161"/>
                      <a:pt x="13" y="169"/>
                      <a:pt x="15" y="178"/>
                    </a:cubicBezTo>
                    <a:cubicBezTo>
                      <a:pt x="17" y="184"/>
                      <a:pt x="17" y="192"/>
                      <a:pt x="18" y="196"/>
                    </a:cubicBezTo>
                    <a:cubicBezTo>
                      <a:pt x="18" y="196"/>
                      <a:pt x="18" y="196"/>
                      <a:pt x="18" y="196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6" y="249"/>
                      <a:pt x="15" y="299"/>
                      <a:pt x="25" y="321"/>
                    </a:cubicBezTo>
                    <a:cubicBezTo>
                      <a:pt x="37" y="349"/>
                      <a:pt x="115" y="346"/>
                      <a:pt x="124" y="346"/>
                    </a:cubicBezTo>
                    <a:lnTo>
                      <a:pt x="123" y="334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606">
                <a:extLst>
                  <a:ext uri="{FF2B5EF4-FFF2-40B4-BE49-F238E27FC236}">
                    <a16:creationId xmlns:a16="http://schemas.microsoft.com/office/drawing/2014/main" id="{73577B19-448D-4C4D-BA58-EB4EFC5D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3123"/>
                <a:ext cx="61" cy="158"/>
              </a:xfrm>
              <a:custGeom>
                <a:avLst/>
                <a:gdLst>
                  <a:gd name="T0" fmla="*/ 336 w 26"/>
                  <a:gd name="T1" fmla="*/ 0 h 67"/>
                  <a:gd name="T2" fmla="*/ 181 w 26"/>
                  <a:gd name="T3" fmla="*/ 368 h 67"/>
                  <a:gd name="T4" fmla="*/ 12 w 26"/>
                  <a:gd name="T5" fmla="*/ 880 h 67"/>
                  <a:gd name="T6" fmla="*/ 12 w 26"/>
                  <a:gd name="T7" fmla="*/ 590 h 67"/>
                  <a:gd name="T8" fmla="*/ 28 w 26"/>
                  <a:gd name="T9" fmla="*/ 368 h 67"/>
                  <a:gd name="T10" fmla="*/ 307 w 26"/>
                  <a:gd name="T11" fmla="*/ 118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67">
                    <a:moveTo>
                      <a:pt x="26" y="0"/>
                    </a:moveTo>
                    <a:cubicBezTo>
                      <a:pt x="24" y="11"/>
                      <a:pt x="22" y="20"/>
                      <a:pt x="14" y="28"/>
                    </a:cubicBezTo>
                    <a:cubicBezTo>
                      <a:pt x="5" y="39"/>
                      <a:pt x="1" y="52"/>
                      <a:pt x="1" y="67"/>
                    </a:cubicBezTo>
                    <a:cubicBezTo>
                      <a:pt x="1" y="59"/>
                      <a:pt x="1" y="52"/>
                      <a:pt x="1" y="45"/>
                    </a:cubicBezTo>
                    <a:cubicBezTo>
                      <a:pt x="1" y="40"/>
                      <a:pt x="0" y="32"/>
                      <a:pt x="2" y="28"/>
                    </a:cubicBezTo>
                    <a:cubicBezTo>
                      <a:pt x="7" y="20"/>
                      <a:pt x="21" y="21"/>
                      <a:pt x="24" y="9"/>
                    </a:cubicBezTo>
                  </a:path>
                </a:pathLst>
              </a:custGeom>
              <a:solidFill>
                <a:srgbClr val="2B9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607">
                <a:extLst>
                  <a:ext uri="{FF2B5EF4-FFF2-40B4-BE49-F238E27FC236}">
                    <a16:creationId xmlns:a16="http://schemas.microsoft.com/office/drawing/2014/main" id="{3A2A2840-BD23-4850-A6D1-0D1B3CB5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797"/>
                <a:ext cx="215" cy="801"/>
              </a:xfrm>
              <a:custGeom>
                <a:avLst/>
                <a:gdLst>
                  <a:gd name="T0" fmla="*/ 1188 w 91"/>
                  <a:gd name="T1" fmla="*/ 4277 h 339"/>
                  <a:gd name="T2" fmla="*/ 1056 w 91"/>
                  <a:gd name="T3" fmla="*/ 4277 h 339"/>
                  <a:gd name="T4" fmla="*/ 487 w 91"/>
                  <a:gd name="T5" fmla="*/ 4248 h 339"/>
                  <a:gd name="T6" fmla="*/ 463 w 91"/>
                  <a:gd name="T7" fmla="*/ 4192 h 339"/>
                  <a:gd name="T8" fmla="*/ 463 w 91"/>
                  <a:gd name="T9" fmla="*/ 3589 h 339"/>
                  <a:gd name="T10" fmla="*/ 463 w 91"/>
                  <a:gd name="T11" fmla="*/ 3350 h 339"/>
                  <a:gd name="T12" fmla="*/ 463 w 91"/>
                  <a:gd name="T13" fmla="*/ 3322 h 339"/>
                  <a:gd name="T14" fmla="*/ 553 w 91"/>
                  <a:gd name="T15" fmla="*/ 2691 h 339"/>
                  <a:gd name="T16" fmla="*/ 659 w 91"/>
                  <a:gd name="T17" fmla="*/ 2334 h 339"/>
                  <a:gd name="T18" fmla="*/ 406 w 91"/>
                  <a:gd name="T19" fmla="*/ 1585 h 339"/>
                  <a:gd name="T20" fmla="*/ 406 w 91"/>
                  <a:gd name="T21" fmla="*/ 397 h 339"/>
                  <a:gd name="T22" fmla="*/ 463 w 91"/>
                  <a:gd name="T23" fmla="*/ 250 h 339"/>
                  <a:gd name="T24" fmla="*/ 503 w 91"/>
                  <a:gd name="T25" fmla="*/ 213 h 339"/>
                  <a:gd name="T26" fmla="*/ 581 w 91"/>
                  <a:gd name="T27" fmla="*/ 184 h 339"/>
                  <a:gd name="T28" fmla="*/ 754 w 91"/>
                  <a:gd name="T29" fmla="*/ 50 h 339"/>
                  <a:gd name="T30" fmla="*/ 725 w 91"/>
                  <a:gd name="T31" fmla="*/ 0 h 339"/>
                  <a:gd name="T32" fmla="*/ 671 w 91"/>
                  <a:gd name="T33" fmla="*/ 28 h 339"/>
                  <a:gd name="T34" fmla="*/ 591 w 91"/>
                  <a:gd name="T35" fmla="*/ 95 h 339"/>
                  <a:gd name="T36" fmla="*/ 610 w 91"/>
                  <a:gd name="T37" fmla="*/ 50 h 339"/>
                  <a:gd name="T38" fmla="*/ 569 w 91"/>
                  <a:gd name="T39" fmla="*/ 12 h 339"/>
                  <a:gd name="T40" fmla="*/ 529 w 91"/>
                  <a:gd name="T41" fmla="*/ 50 h 339"/>
                  <a:gd name="T42" fmla="*/ 463 w 91"/>
                  <a:gd name="T43" fmla="*/ 144 h 339"/>
                  <a:gd name="T44" fmla="*/ 447 w 91"/>
                  <a:gd name="T45" fmla="*/ 144 h 339"/>
                  <a:gd name="T46" fmla="*/ 435 w 91"/>
                  <a:gd name="T47" fmla="*/ 156 h 339"/>
                  <a:gd name="T48" fmla="*/ 425 w 91"/>
                  <a:gd name="T49" fmla="*/ 172 h 339"/>
                  <a:gd name="T50" fmla="*/ 397 w 91"/>
                  <a:gd name="T51" fmla="*/ 213 h 339"/>
                  <a:gd name="T52" fmla="*/ 357 w 91"/>
                  <a:gd name="T53" fmla="*/ 302 h 339"/>
                  <a:gd name="T54" fmla="*/ 291 w 91"/>
                  <a:gd name="T55" fmla="*/ 213 h 339"/>
                  <a:gd name="T56" fmla="*/ 291 w 91"/>
                  <a:gd name="T57" fmla="*/ 213 h 339"/>
                  <a:gd name="T58" fmla="*/ 397 w 91"/>
                  <a:gd name="T59" fmla="*/ 78 h 339"/>
                  <a:gd name="T60" fmla="*/ 406 w 91"/>
                  <a:gd name="T61" fmla="*/ 28 h 339"/>
                  <a:gd name="T62" fmla="*/ 357 w 91"/>
                  <a:gd name="T63" fmla="*/ 12 h 339"/>
                  <a:gd name="T64" fmla="*/ 213 w 91"/>
                  <a:gd name="T65" fmla="*/ 156 h 339"/>
                  <a:gd name="T66" fmla="*/ 196 w 91"/>
                  <a:gd name="T67" fmla="*/ 144 h 339"/>
                  <a:gd name="T68" fmla="*/ 78 w 91"/>
                  <a:gd name="T69" fmla="*/ 50 h 339"/>
                  <a:gd name="T70" fmla="*/ 28 w 91"/>
                  <a:gd name="T71" fmla="*/ 28 h 339"/>
                  <a:gd name="T72" fmla="*/ 0 w 91"/>
                  <a:gd name="T73" fmla="*/ 66 h 339"/>
                  <a:gd name="T74" fmla="*/ 156 w 91"/>
                  <a:gd name="T75" fmla="*/ 224 h 339"/>
                  <a:gd name="T76" fmla="*/ 241 w 91"/>
                  <a:gd name="T77" fmla="*/ 279 h 339"/>
                  <a:gd name="T78" fmla="*/ 302 w 91"/>
                  <a:gd name="T79" fmla="*/ 397 h 339"/>
                  <a:gd name="T80" fmla="*/ 279 w 91"/>
                  <a:gd name="T81" fmla="*/ 1626 h 339"/>
                  <a:gd name="T82" fmla="*/ 50 w 91"/>
                  <a:gd name="T83" fmla="*/ 2351 h 339"/>
                  <a:gd name="T84" fmla="*/ 279 w 91"/>
                  <a:gd name="T85" fmla="*/ 2847 h 339"/>
                  <a:gd name="T86" fmla="*/ 302 w 91"/>
                  <a:gd name="T87" fmla="*/ 3535 h 339"/>
                  <a:gd name="T88" fmla="*/ 302 w 91"/>
                  <a:gd name="T89" fmla="*/ 4192 h 339"/>
                  <a:gd name="T90" fmla="*/ 369 w 91"/>
                  <a:gd name="T91" fmla="*/ 4367 h 339"/>
                  <a:gd name="T92" fmla="*/ 1066 w 91"/>
                  <a:gd name="T93" fmla="*/ 4433 h 339"/>
                  <a:gd name="T94" fmla="*/ 1200 w 91"/>
                  <a:gd name="T95" fmla="*/ 4433 h 339"/>
                  <a:gd name="T96" fmla="*/ 1188 w 91"/>
                  <a:gd name="T97" fmla="*/ 4277 h 33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339">
                    <a:moveTo>
                      <a:pt x="90" y="324"/>
                    </a:moveTo>
                    <a:cubicBezTo>
                      <a:pt x="80" y="324"/>
                      <a:pt x="80" y="324"/>
                      <a:pt x="80" y="324"/>
                    </a:cubicBezTo>
                    <a:cubicBezTo>
                      <a:pt x="59" y="326"/>
                      <a:pt x="42" y="327"/>
                      <a:pt x="37" y="322"/>
                    </a:cubicBezTo>
                    <a:cubicBezTo>
                      <a:pt x="36" y="321"/>
                      <a:pt x="35" y="320"/>
                      <a:pt x="35" y="318"/>
                    </a:cubicBezTo>
                    <a:cubicBezTo>
                      <a:pt x="35" y="272"/>
                      <a:pt x="35" y="272"/>
                      <a:pt x="35" y="272"/>
                    </a:cubicBezTo>
                    <a:cubicBezTo>
                      <a:pt x="35" y="272"/>
                      <a:pt x="35" y="257"/>
                      <a:pt x="35" y="254"/>
                    </a:cubicBezTo>
                    <a:cubicBezTo>
                      <a:pt x="35" y="252"/>
                      <a:pt x="35" y="252"/>
                      <a:pt x="35" y="252"/>
                    </a:cubicBezTo>
                    <a:cubicBezTo>
                      <a:pt x="35" y="235"/>
                      <a:pt x="37" y="211"/>
                      <a:pt x="42" y="204"/>
                    </a:cubicBezTo>
                    <a:cubicBezTo>
                      <a:pt x="48" y="195"/>
                      <a:pt x="50" y="193"/>
                      <a:pt x="50" y="177"/>
                    </a:cubicBezTo>
                    <a:cubicBezTo>
                      <a:pt x="51" y="160"/>
                      <a:pt x="32" y="147"/>
                      <a:pt x="31" y="120"/>
                    </a:cubicBezTo>
                    <a:cubicBezTo>
                      <a:pt x="31" y="96"/>
                      <a:pt x="31" y="45"/>
                      <a:pt x="31" y="30"/>
                    </a:cubicBezTo>
                    <a:cubicBezTo>
                      <a:pt x="32" y="26"/>
                      <a:pt x="33" y="22"/>
                      <a:pt x="35" y="19"/>
                    </a:cubicBezTo>
                    <a:cubicBezTo>
                      <a:pt x="36" y="18"/>
                      <a:pt x="37" y="17"/>
                      <a:pt x="38" y="16"/>
                    </a:cubicBezTo>
                    <a:cubicBezTo>
                      <a:pt x="40" y="15"/>
                      <a:pt x="42" y="15"/>
                      <a:pt x="44" y="14"/>
                    </a:cubicBezTo>
                    <a:cubicBezTo>
                      <a:pt x="49" y="12"/>
                      <a:pt x="56" y="11"/>
                      <a:pt x="57" y="4"/>
                    </a:cubicBezTo>
                    <a:cubicBezTo>
                      <a:pt x="58" y="2"/>
                      <a:pt x="57" y="1"/>
                      <a:pt x="55" y="0"/>
                    </a:cubicBezTo>
                    <a:cubicBezTo>
                      <a:pt x="53" y="0"/>
                      <a:pt x="52" y="1"/>
                      <a:pt x="51" y="2"/>
                    </a:cubicBezTo>
                    <a:cubicBezTo>
                      <a:pt x="51" y="5"/>
                      <a:pt x="49" y="6"/>
                      <a:pt x="45" y="7"/>
                    </a:cubicBezTo>
                    <a:cubicBezTo>
                      <a:pt x="46" y="6"/>
                      <a:pt x="46" y="5"/>
                      <a:pt x="46" y="4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0" y="2"/>
                      <a:pt x="40" y="4"/>
                    </a:cubicBezTo>
                    <a:cubicBezTo>
                      <a:pt x="40" y="6"/>
                      <a:pt x="38" y="8"/>
                      <a:pt x="35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2" y="13"/>
                      <a:pt x="32" y="13"/>
                    </a:cubicBezTo>
                    <a:cubicBezTo>
                      <a:pt x="31" y="14"/>
                      <a:pt x="31" y="15"/>
                      <a:pt x="30" y="16"/>
                    </a:cubicBezTo>
                    <a:cubicBezTo>
                      <a:pt x="29" y="18"/>
                      <a:pt x="28" y="20"/>
                      <a:pt x="27" y="23"/>
                    </a:cubicBezTo>
                    <a:cubicBezTo>
                      <a:pt x="26" y="20"/>
                      <a:pt x="25" y="18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2"/>
                      <a:pt x="24" y="9"/>
                      <a:pt x="30" y="6"/>
                    </a:cubicBezTo>
                    <a:cubicBezTo>
                      <a:pt x="31" y="5"/>
                      <a:pt x="32" y="3"/>
                      <a:pt x="31" y="2"/>
                    </a:cubicBezTo>
                    <a:cubicBezTo>
                      <a:pt x="30" y="0"/>
                      <a:pt x="28" y="0"/>
                      <a:pt x="27" y="1"/>
                    </a:cubicBezTo>
                    <a:cubicBezTo>
                      <a:pt x="24" y="2"/>
                      <a:pt x="18" y="6"/>
                      <a:pt x="16" y="12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1" y="9"/>
                      <a:pt x="7" y="7"/>
                      <a:pt x="6" y="4"/>
                    </a:cubicBezTo>
                    <a:cubicBezTo>
                      <a:pt x="6" y="2"/>
                      <a:pt x="4" y="1"/>
                      <a:pt x="2" y="2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1"/>
                      <a:pt x="7" y="14"/>
                      <a:pt x="12" y="17"/>
                    </a:cubicBezTo>
                    <a:cubicBezTo>
                      <a:pt x="15" y="18"/>
                      <a:pt x="17" y="19"/>
                      <a:pt x="18" y="21"/>
                    </a:cubicBezTo>
                    <a:cubicBezTo>
                      <a:pt x="21" y="23"/>
                      <a:pt x="22" y="26"/>
                      <a:pt x="23" y="30"/>
                    </a:cubicBezTo>
                    <a:cubicBezTo>
                      <a:pt x="24" y="54"/>
                      <a:pt x="23" y="107"/>
                      <a:pt x="21" y="123"/>
                    </a:cubicBezTo>
                    <a:cubicBezTo>
                      <a:pt x="18" y="144"/>
                      <a:pt x="4" y="163"/>
                      <a:pt x="4" y="178"/>
                    </a:cubicBezTo>
                    <a:cubicBezTo>
                      <a:pt x="4" y="193"/>
                      <a:pt x="17" y="208"/>
                      <a:pt x="21" y="216"/>
                    </a:cubicBezTo>
                    <a:cubicBezTo>
                      <a:pt x="23" y="221"/>
                      <a:pt x="23" y="268"/>
                      <a:pt x="23" y="268"/>
                    </a:cubicBezTo>
                    <a:cubicBezTo>
                      <a:pt x="23" y="318"/>
                      <a:pt x="23" y="318"/>
                      <a:pt x="23" y="318"/>
                    </a:cubicBezTo>
                    <a:cubicBezTo>
                      <a:pt x="23" y="323"/>
                      <a:pt x="25" y="328"/>
                      <a:pt x="28" y="331"/>
                    </a:cubicBezTo>
                    <a:cubicBezTo>
                      <a:pt x="37" y="339"/>
                      <a:pt x="54" y="338"/>
                      <a:pt x="81" y="336"/>
                    </a:cubicBezTo>
                    <a:cubicBezTo>
                      <a:pt x="91" y="336"/>
                      <a:pt x="91" y="336"/>
                      <a:pt x="91" y="336"/>
                    </a:cubicBezTo>
                    <a:lnTo>
                      <a:pt x="90" y="324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608">
                <a:extLst>
                  <a:ext uri="{FF2B5EF4-FFF2-40B4-BE49-F238E27FC236}">
                    <a16:creationId xmlns:a16="http://schemas.microsoft.com/office/drawing/2014/main" id="{64EEF258-611D-4FFF-B6ED-44E258395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78"/>
                <a:ext cx="203" cy="820"/>
              </a:xfrm>
              <a:custGeom>
                <a:avLst/>
                <a:gdLst>
                  <a:gd name="T0" fmla="*/ 1119 w 86"/>
                  <a:gd name="T1" fmla="*/ 4384 h 347"/>
                  <a:gd name="T2" fmla="*/ 998 w 86"/>
                  <a:gd name="T3" fmla="*/ 4384 h 347"/>
                  <a:gd name="T4" fmla="*/ 423 w 86"/>
                  <a:gd name="T5" fmla="*/ 4355 h 347"/>
                  <a:gd name="T6" fmla="*/ 406 w 86"/>
                  <a:gd name="T7" fmla="*/ 4301 h 347"/>
                  <a:gd name="T8" fmla="*/ 423 w 86"/>
                  <a:gd name="T9" fmla="*/ 2139 h 347"/>
                  <a:gd name="T10" fmla="*/ 607 w 86"/>
                  <a:gd name="T11" fmla="*/ 1635 h 347"/>
                  <a:gd name="T12" fmla="*/ 368 w 86"/>
                  <a:gd name="T13" fmla="*/ 1016 h 347"/>
                  <a:gd name="T14" fmla="*/ 368 w 86"/>
                  <a:gd name="T15" fmla="*/ 581 h 347"/>
                  <a:gd name="T16" fmla="*/ 368 w 86"/>
                  <a:gd name="T17" fmla="*/ 581 h 347"/>
                  <a:gd name="T18" fmla="*/ 541 w 86"/>
                  <a:gd name="T19" fmla="*/ 319 h 347"/>
                  <a:gd name="T20" fmla="*/ 685 w 86"/>
                  <a:gd name="T21" fmla="*/ 66 h 347"/>
                  <a:gd name="T22" fmla="*/ 659 w 86"/>
                  <a:gd name="T23" fmla="*/ 12 h 347"/>
                  <a:gd name="T24" fmla="*/ 618 w 86"/>
                  <a:gd name="T25" fmla="*/ 40 h 347"/>
                  <a:gd name="T26" fmla="*/ 484 w 86"/>
                  <a:gd name="T27" fmla="*/ 250 h 347"/>
                  <a:gd name="T28" fmla="*/ 356 w 86"/>
                  <a:gd name="T29" fmla="*/ 397 h 347"/>
                  <a:gd name="T30" fmla="*/ 328 w 86"/>
                  <a:gd name="T31" fmla="*/ 291 h 347"/>
                  <a:gd name="T32" fmla="*/ 319 w 86"/>
                  <a:gd name="T33" fmla="*/ 241 h 347"/>
                  <a:gd name="T34" fmla="*/ 290 w 86"/>
                  <a:gd name="T35" fmla="*/ 196 h 347"/>
                  <a:gd name="T36" fmla="*/ 290 w 86"/>
                  <a:gd name="T37" fmla="*/ 196 h 347"/>
                  <a:gd name="T38" fmla="*/ 250 w 86"/>
                  <a:gd name="T39" fmla="*/ 156 h 347"/>
                  <a:gd name="T40" fmla="*/ 212 w 86"/>
                  <a:gd name="T41" fmla="*/ 196 h 347"/>
                  <a:gd name="T42" fmla="*/ 234 w 86"/>
                  <a:gd name="T43" fmla="*/ 279 h 347"/>
                  <a:gd name="T44" fmla="*/ 262 w 86"/>
                  <a:gd name="T45" fmla="*/ 302 h 347"/>
                  <a:gd name="T46" fmla="*/ 279 w 86"/>
                  <a:gd name="T47" fmla="*/ 447 h 347"/>
                  <a:gd name="T48" fmla="*/ 279 w 86"/>
                  <a:gd name="T49" fmla="*/ 631 h 347"/>
                  <a:gd name="T50" fmla="*/ 279 w 86"/>
                  <a:gd name="T51" fmla="*/ 631 h 347"/>
                  <a:gd name="T52" fmla="*/ 279 w 86"/>
                  <a:gd name="T53" fmla="*/ 631 h 347"/>
                  <a:gd name="T54" fmla="*/ 262 w 86"/>
                  <a:gd name="T55" fmla="*/ 978 h 347"/>
                  <a:gd name="T56" fmla="*/ 0 w 86"/>
                  <a:gd name="T57" fmla="*/ 1647 h 347"/>
                  <a:gd name="T58" fmla="*/ 250 w 86"/>
                  <a:gd name="T59" fmla="*/ 2139 h 347"/>
                  <a:gd name="T60" fmla="*/ 250 w 86"/>
                  <a:gd name="T61" fmla="*/ 4301 h 347"/>
                  <a:gd name="T62" fmla="*/ 319 w 86"/>
                  <a:gd name="T63" fmla="*/ 4473 h 347"/>
                  <a:gd name="T64" fmla="*/ 998 w 86"/>
                  <a:gd name="T65" fmla="*/ 4540 h 347"/>
                  <a:gd name="T66" fmla="*/ 1131 w 86"/>
                  <a:gd name="T67" fmla="*/ 4540 h 347"/>
                  <a:gd name="T68" fmla="*/ 1119 w 86"/>
                  <a:gd name="T69" fmla="*/ 4384 h 3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" h="347">
                    <a:moveTo>
                      <a:pt x="85" y="332"/>
                    </a:moveTo>
                    <a:cubicBezTo>
                      <a:pt x="76" y="332"/>
                      <a:pt x="76" y="332"/>
                      <a:pt x="76" y="332"/>
                    </a:cubicBezTo>
                    <a:cubicBezTo>
                      <a:pt x="55" y="334"/>
                      <a:pt x="37" y="335"/>
                      <a:pt x="32" y="330"/>
                    </a:cubicBezTo>
                    <a:cubicBezTo>
                      <a:pt x="32" y="329"/>
                      <a:pt x="31" y="328"/>
                      <a:pt x="31" y="326"/>
                    </a:cubicBezTo>
                    <a:cubicBezTo>
                      <a:pt x="31" y="326"/>
                      <a:pt x="32" y="172"/>
                      <a:pt x="32" y="162"/>
                    </a:cubicBezTo>
                    <a:cubicBezTo>
                      <a:pt x="32" y="152"/>
                      <a:pt x="44" y="147"/>
                      <a:pt x="46" y="124"/>
                    </a:cubicBezTo>
                    <a:cubicBezTo>
                      <a:pt x="47" y="101"/>
                      <a:pt x="28" y="94"/>
                      <a:pt x="28" y="77"/>
                    </a:cubicBezTo>
                    <a:cubicBezTo>
                      <a:pt x="28" y="65"/>
                      <a:pt x="27" y="52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38"/>
                      <a:pt x="33" y="29"/>
                      <a:pt x="41" y="24"/>
                    </a:cubicBezTo>
                    <a:cubicBezTo>
                      <a:pt x="48" y="18"/>
                      <a:pt x="50" y="12"/>
                      <a:pt x="52" y="5"/>
                    </a:cubicBezTo>
                    <a:cubicBezTo>
                      <a:pt x="53" y="3"/>
                      <a:pt x="52" y="1"/>
                      <a:pt x="50" y="1"/>
                    </a:cubicBezTo>
                    <a:cubicBezTo>
                      <a:pt x="49" y="0"/>
                      <a:pt x="47" y="1"/>
                      <a:pt x="47" y="3"/>
                    </a:cubicBezTo>
                    <a:cubicBezTo>
                      <a:pt x="45" y="10"/>
                      <a:pt x="43" y="15"/>
                      <a:pt x="37" y="19"/>
                    </a:cubicBezTo>
                    <a:cubicBezTo>
                      <a:pt x="33" y="22"/>
                      <a:pt x="30" y="26"/>
                      <a:pt x="27" y="30"/>
                    </a:cubicBezTo>
                    <a:cubicBezTo>
                      <a:pt x="26" y="27"/>
                      <a:pt x="25" y="22"/>
                      <a:pt x="25" y="22"/>
                    </a:cubicBezTo>
                    <a:cubicBezTo>
                      <a:pt x="25" y="22"/>
                      <a:pt x="24" y="18"/>
                      <a:pt x="24" y="18"/>
                    </a:cubicBezTo>
                    <a:cubicBezTo>
                      <a:pt x="23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3"/>
                      <a:pt x="21" y="12"/>
                      <a:pt x="19" y="12"/>
                    </a:cubicBezTo>
                    <a:cubicBezTo>
                      <a:pt x="18" y="12"/>
                      <a:pt x="16" y="13"/>
                      <a:pt x="16" y="15"/>
                    </a:cubicBezTo>
                    <a:cubicBezTo>
                      <a:pt x="16" y="17"/>
                      <a:pt x="17" y="19"/>
                      <a:pt x="18" y="21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7"/>
                      <a:pt x="21" y="47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58"/>
                      <a:pt x="20" y="69"/>
                      <a:pt x="20" y="74"/>
                    </a:cubicBezTo>
                    <a:cubicBezTo>
                      <a:pt x="20" y="94"/>
                      <a:pt x="0" y="97"/>
                      <a:pt x="0" y="125"/>
                    </a:cubicBezTo>
                    <a:cubicBezTo>
                      <a:pt x="0" y="153"/>
                      <a:pt x="19" y="153"/>
                      <a:pt x="19" y="162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31"/>
                      <a:pt x="21" y="336"/>
                      <a:pt x="24" y="339"/>
                    </a:cubicBezTo>
                    <a:cubicBezTo>
                      <a:pt x="33" y="347"/>
                      <a:pt x="50" y="346"/>
                      <a:pt x="76" y="344"/>
                    </a:cubicBezTo>
                    <a:cubicBezTo>
                      <a:pt x="86" y="344"/>
                      <a:pt x="86" y="344"/>
                      <a:pt x="86" y="344"/>
                    </a:cubicBezTo>
                    <a:lnTo>
                      <a:pt x="85" y="332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609">
                <a:extLst>
                  <a:ext uri="{FF2B5EF4-FFF2-40B4-BE49-F238E27FC236}">
                    <a16:creationId xmlns:a16="http://schemas.microsoft.com/office/drawing/2014/main" id="{233C4288-D556-4732-B767-7AE6D2B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2795"/>
                <a:ext cx="238" cy="779"/>
              </a:xfrm>
              <a:custGeom>
                <a:avLst/>
                <a:gdLst>
                  <a:gd name="T0" fmla="*/ 1100 w 101"/>
                  <a:gd name="T1" fmla="*/ 4169 h 330"/>
                  <a:gd name="T2" fmla="*/ 368 w 101"/>
                  <a:gd name="T3" fmla="*/ 4129 h 330"/>
                  <a:gd name="T4" fmla="*/ 368 w 101"/>
                  <a:gd name="T5" fmla="*/ 3260 h 330"/>
                  <a:gd name="T6" fmla="*/ 405 w 101"/>
                  <a:gd name="T7" fmla="*/ 3055 h 330"/>
                  <a:gd name="T8" fmla="*/ 577 w 101"/>
                  <a:gd name="T9" fmla="*/ 2564 h 330"/>
                  <a:gd name="T10" fmla="*/ 405 w 101"/>
                  <a:gd name="T11" fmla="*/ 2080 h 330"/>
                  <a:gd name="T12" fmla="*/ 299 w 101"/>
                  <a:gd name="T13" fmla="*/ 1499 h 330"/>
                  <a:gd name="T14" fmla="*/ 290 w 101"/>
                  <a:gd name="T15" fmla="*/ 380 h 330"/>
                  <a:gd name="T16" fmla="*/ 316 w 101"/>
                  <a:gd name="T17" fmla="*/ 250 h 330"/>
                  <a:gd name="T18" fmla="*/ 394 w 101"/>
                  <a:gd name="T19" fmla="*/ 184 h 330"/>
                  <a:gd name="T20" fmla="*/ 471 w 101"/>
                  <a:gd name="T21" fmla="*/ 184 h 330"/>
                  <a:gd name="T22" fmla="*/ 733 w 101"/>
                  <a:gd name="T23" fmla="*/ 40 h 330"/>
                  <a:gd name="T24" fmla="*/ 695 w 101"/>
                  <a:gd name="T25" fmla="*/ 0 h 330"/>
                  <a:gd name="T26" fmla="*/ 655 w 101"/>
                  <a:gd name="T27" fmla="*/ 40 h 330"/>
                  <a:gd name="T28" fmla="*/ 471 w 101"/>
                  <a:gd name="T29" fmla="*/ 106 h 330"/>
                  <a:gd name="T30" fmla="*/ 417 w 101"/>
                  <a:gd name="T31" fmla="*/ 106 h 330"/>
                  <a:gd name="T32" fmla="*/ 417 w 101"/>
                  <a:gd name="T33" fmla="*/ 50 h 330"/>
                  <a:gd name="T34" fmla="*/ 377 w 101"/>
                  <a:gd name="T35" fmla="*/ 12 h 330"/>
                  <a:gd name="T36" fmla="*/ 339 w 101"/>
                  <a:gd name="T37" fmla="*/ 50 h 330"/>
                  <a:gd name="T38" fmla="*/ 299 w 101"/>
                  <a:gd name="T39" fmla="*/ 135 h 330"/>
                  <a:gd name="T40" fmla="*/ 299 w 101"/>
                  <a:gd name="T41" fmla="*/ 135 h 330"/>
                  <a:gd name="T42" fmla="*/ 250 w 101"/>
                  <a:gd name="T43" fmla="*/ 196 h 330"/>
                  <a:gd name="T44" fmla="*/ 222 w 101"/>
                  <a:gd name="T45" fmla="*/ 222 h 330"/>
                  <a:gd name="T46" fmla="*/ 66 w 101"/>
                  <a:gd name="T47" fmla="*/ 40 h 330"/>
                  <a:gd name="T48" fmla="*/ 12 w 101"/>
                  <a:gd name="T49" fmla="*/ 66 h 330"/>
                  <a:gd name="T50" fmla="*/ 28 w 101"/>
                  <a:gd name="T51" fmla="*/ 118 h 330"/>
                  <a:gd name="T52" fmla="*/ 193 w 101"/>
                  <a:gd name="T53" fmla="*/ 340 h 330"/>
                  <a:gd name="T54" fmla="*/ 193 w 101"/>
                  <a:gd name="T55" fmla="*/ 1249 h 330"/>
                  <a:gd name="T56" fmla="*/ 184 w 101"/>
                  <a:gd name="T57" fmla="*/ 2068 h 330"/>
                  <a:gd name="T58" fmla="*/ 28 w 101"/>
                  <a:gd name="T59" fmla="*/ 2552 h 330"/>
                  <a:gd name="T60" fmla="*/ 172 w 101"/>
                  <a:gd name="T61" fmla="*/ 3026 h 330"/>
                  <a:gd name="T62" fmla="*/ 212 w 101"/>
                  <a:gd name="T63" fmla="*/ 3277 h 330"/>
                  <a:gd name="T64" fmla="*/ 212 w 101"/>
                  <a:gd name="T65" fmla="*/ 4157 h 330"/>
                  <a:gd name="T66" fmla="*/ 233 w 101"/>
                  <a:gd name="T67" fmla="*/ 4235 h 330"/>
                  <a:gd name="T68" fmla="*/ 1100 w 101"/>
                  <a:gd name="T69" fmla="*/ 4329 h 330"/>
                  <a:gd name="T70" fmla="*/ 1322 w 101"/>
                  <a:gd name="T71" fmla="*/ 4329 h 330"/>
                  <a:gd name="T72" fmla="*/ 1322 w 101"/>
                  <a:gd name="T73" fmla="*/ 4169 h 330"/>
                  <a:gd name="T74" fmla="*/ 1100 w 101"/>
                  <a:gd name="T75" fmla="*/ 4169 h 3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1" h="330">
                    <a:moveTo>
                      <a:pt x="84" y="317"/>
                    </a:moveTo>
                    <a:cubicBezTo>
                      <a:pt x="69" y="318"/>
                      <a:pt x="35" y="318"/>
                      <a:pt x="28" y="314"/>
                    </a:cubicBezTo>
                    <a:cubicBezTo>
                      <a:pt x="28" y="314"/>
                      <a:pt x="28" y="255"/>
                      <a:pt x="28" y="248"/>
                    </a:cubicBezTo>
                    <a:cubicBezTo>
                      <a:pt x="28" y="242"/>
                      <a:pt x="30" y="235"/>
                      <a:pt x="31" y="232"/>
                    </a:cubicBezTo>
                    <a:cubicBezTo>
                      <a:pt x="35" y="223"/>
                      <a:pt x="43" y="211"/>
                      <a:pt x="44" y="195"/>
                    </a:cubicBezTo>
                    <a:cubicBezTo>
                      <a:pt x="45" y="179"/>
                      <a:pt x="39" y="169"/>
                      <a:pt x="31" y="158"/>
                    </a:cubicBezTo>
                    <a:cubicBezTo>
                      <a:pt x="23" y="147"/>
                      <a:pt x="23" y="134"/>
                      <a:pt x="23" y="114"/>
                    </a:cubicBezTo>
                    <a:cubicBezTo>
                      <a:pt x="23" y="94"/>
                      <a:pt x="22" y="32"/>
                      <a:pt x="22" y="29"/>
                    </a:cubicBezTo>
                    <a:cubicBezTo>
                      <a:pt x="22" y="25"/>
                      <a:pt x="24" y="20"/>
                      <a:pt x="24" y="19"/>
                    </a:cubicBezTo>
                    <a:cubicBezTo>
                      <a:pt x="26" y="17"/>
                      <a:pt x="27" y="14"/>
                      <a:pt x="30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4" y="13"/>
                      <a:pt x="56" y="13"/>
                      <a:pt x="56" y="3"/>
                    </a:cubicBezTo>
                    <a:cubicBezTo>
                      <a:pt x="56" y="2"/>
                      <a:pt x="55" y="0"/>
                      <a:pt x="53" y="0"/>
                    </a:cubicBezTo>
                    <a:cubicBezTo>
                      <a:pt x="51" y="0"/>
                      <a:pt x="50" y="2"/>
                      <a:pt x="50" y="3"/>
                    </a:cubicBezTo>
                    <a:cubicBezTo>
                      <a:pt x="50" y="7"/>
                      <a:pt x="43" y="7"/>
                      <a:pt x="36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6"/>
                      <a:pt x="33" y="5"/>
                      <a:pt x="32" y="4"/>
                    </a:cubicBezTo>
                    <a:cubicBezTo>
                      <a:pt x="32" y="2"/>
                      <a:pt x="31" y="1"/>
                      <a:pt x="29" y="1"/>
                    </a:cubicBezTo>
                    <a:cubicBezTo>
                      <a:pt x="28" y="1"/>
                      <a:pt x="26" y="3"/>
                      <a:pt x="26" y="4"/>
                    </a:cubicBezTo>
                    <a:cubicBezTo>
                      <a:pt x="27" y="6"/>
                      <a:pt x="25" y="9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12"/>
                      <a:pt x="20" y="13"/>
                      <a:pt x="19" y="15"/>
                    </a:cubicBezTo>
                    <a:cubicBezTo>
                      <a:pt x="18" y="16"/>
                      <a:pt x="18" y="17"/>
                      <a:pt x="17" y="17"/>
                    </a:cubicBezTo>
                    <a:cubicBezTo>
                      <a:pt x="14" y="12"/>
                      <a:pt x="10" y="6"/>
                      <a:pt x="5" y="3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8" y="12"/>
                      <a:pt x="15" y="22"/>
                      <a:pt x="15" y="26"/>
                    </a:cubicBezTo>
                    <a:cubicBezTo>
                      <a:pt x="15" y="30"/>
                      <a:pt x="15" y="71"/>
                      <a:pt x="15" y="95"/>
                    </a:cubicBezTo>
                    <a:cubicBezTo>
                      <a:pt x="15" y="109"/>
                      <a:pt x="14" y="144"/>
                      <a:pt x="14" y="157"/>
                    </a:cubicBezTo>
                    <a:cubicBezTo>
                      <a:pt x="14" y="170"/>
                      <a:pt x="1" y="165"/>
                      <a:pt x="2" y="194"/>
                    </a:cubicBezTo>
                    <a:cubicBezTo>
                      <a:pt x="2" y="212"/>
                      <a:pt x="8" y="221"/>
                      <a:pt x="13" y="230"/>
                    </a:cubicBezTo>
                    <a:cubicBezTo>
                      <a:pt x="16" y="237"/>
                      <a:pt x="16" y="249"/>
                      <a:pt x="16" y="249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8" y="322"/>
                      <a:pt x="18" y="322"/>
                      <a:pt x="18" y="322"/>
                    </a:cubicBezTo>
                    <a:cubicBezTo>
                      <a:pt x="25" y="329"/>
                      <a:pt x="44" y="330"/>
                      <a:pt x="84" y="329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17"/>
                      <a:pt x="101" y="317"/>
                      <a:pt x="101" y="317"/>
                    </a:cubicBezTo>
                    <a:lnTo>
                      <a:pt x="84" y="317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610">
                <a:extLst>
                  <a:ext uri="{FF2B5EF4-FFF2-40B4-BE49-F238E27FC236}">
                    <a16:creationId xmlns:a16="http://schemas.microsoft.com/office/drawing/2014/main" id="{8D191EA2-0803-409A-B15D-6E591FBE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795"/>
                <a:ext cx="243" cy="777"/>
              </a:xfrm>
              <a:custGeom>
                <a:avLst/>
                <a:gdLst>
                  <a:gd name="T0" fmla="*/ 1130 w 103"/>
                  <a:gd name="T1" fmla="*/ 4178 h 329"/>
                  <a:gd name="T2" fmla="*/ 396 w 103"/>
                  <a:gd name="T3" fmla="*/ 4121 h 329"/>
                  <a:gd name="T4" fmla="*/ 396 w 103"/>
                  <a:gd name="T5" fmla="*/ 3191 h 329"/>
                  <a:gd name="T6" fmla="*/ 500 w 103"/>
                  <a:gd name="T7" fmla="*/ 2884 h 329"/>
                  <a:gd name="T8" fmla="*/ 590 w 103"/>
                  <a:gd name="T9" fmla="*/ 2477 h 329"/>
                  <a:gd name="T10" fmla="*/ 340 w 103"/>
                  <a:gd name="T11" fmla="*/ 1724 h 329"/>
                  <a:gd name="T12" fmla="*/ 340 w 103"/>
                  <a:gd name="T13" fmla="*/ 340 h 329"/>
                  <a:gd name="T14" fmla="*/ 340 w 103"/>
                  <a:gd name="T15" fmla="*/ 328 h 329"/>
                  <a:gd name="T16" fmla="*/ 462 w 103"/>
                  <a:gd name="T17" fmla="*/ 262 h 329"/>
                  <a:gd name="T18" fmla="*/ 512 w 103"/>
                  <a:gd name="T19" fmla="*/ 250 h 329"/>
                  <a:gd name="T20" fmla="*/ 708 w 103"/>
                  <a:gd name="T21" fmla="*/ 40 h 329"/>
                  <a:gd name="T22" fmla="*/ 668 w 103"/>
                  <a:gd name="T23" fmla="*/ 0 h 329"/>
                  <a:gd name="T24" fmla="*/ 630 w 103"/>
                  <a:gd name="T25" fmla="*/ 40 h 329"/>
                  <a:gd name="T26" fmla="*/ 484 w 103"/>
                  <a:gd name="T27" fmla="*/ 172 h 329"/>
                  <a:gd name="T28" fmla="*/ 446 w 103"/>
                  <a:gd name="T29" fmla="*/ 184 h 329"/>
                  <a:gd name="T30" fmla="*/ 356 w 103"/>
                  <a:gd name="T31" fmla="*/ 213 h 329"/>
                  <a:gd name="T32" fmla="*/ 368 w 103"/>
                  <a:gd name="T33" fmla="*/ 184 h 329"/>
                  <a:gd name="T34" fmla="*/ 396 w 103"/>
                  <a:gd name="T35" fmla="*/ 135 h 329"/>
                  <a:gd name="T36" fmla="*/ 418 w 103"/>
                  <a:gd name="T37" fmla="*/ 94 h 329"/>
                  <a:gd name="T38" fmla="*/ 406 w 103"/>
                  <a:gd name="T39" fmla="*/ 40 h 329"/>
                  <a:gd name="T40" fmla="*/ 340 w 103"/>
                  <a:gd name="T41" fmla="*/ 50 h 329"/>
                  <a:gd name="T42" fmla="*/ 328 w 103"/>
                  <a:gd name="T43" fmla="*/ 94 h 329"/>
                  <a:gd name="T44" fmla="*/ 290 w 103"/>
                  <a:gd name="T45" fmla="*/ 156 h 329"/>
                  <a:gd name="T46" fmla="*/ 290 w 103"/>
                  <a:gd name="T47" fmla="*/ 172 h 329"/>
                  <a:gd name="T48" fmla="*/ 196 w 103"/>
                  <a:gd name="T49" fmla="*/ 40 h 329"/>
                  <a:gd name="T50" fmla="*/ 144 w 103"/>
                  <a:gd name="T51" fmla="*/ 50 h 329"/>
                  <a:gd name="T52" fmla="*/ 144 w 103"/>
                  <a:gd name="T53" fmla="*/ 106 h 329"/>
                  <a:gd name="T54" fmla="*/ 222 w 103"/>
                  <a:gd name="T55" fmla="*/ 241 h 329"/>
                  <a:gd name="T56" fmla="*/ 250 w 103"/>
                  <a:gd name="T57" fmla="*/ 446 h 329"/>
                  <a:gd name="T58" fmla="*/ 250 w 103"/>
                  <a:gd name="T59" fmla="*/ 1372 h 329"/>
                  <a:gd name="T60" fmla="*/ 212 w 103"/>
                  <a:gd name="T61" fmla="*/ 1925 h 329"/>
                  <a:gd name="T62" fmla="*/ 12 w 103"/>
                  <a:gd name="T63" fmla="*/ 2503 h 329"/>
                  <a:gd name="T64" fmla="*/ 212 w 103"/>
                  <a:gd name="T65" fmla="*/ 2872 h 329"/>
                  <a:gd name="T66" fmla="*/ 234 w 103"/>
                  <a:gd name="T67" fmla="*/ 2990 h 329"/>
                  <a:gd name="T68" fmla="*/ 234 w 103"/>
                  <a:gd name="T69" fmla="*/ 3335 h 329"/>
                  <a:gd name="T70" fmla="*/ 234 w 103"/>
                  <a:gd name="T71" fmla="*/ 4161 h 329"/>
                  <a:gd name="T72" fmla="*/ 278 w 103"/>
                  <a:gd name="T73" fmla="*/ 4239 h 329"/>
                  <a:gd name="T74" fmla="*/ 1130 w 103"/>
                  <a:gd name="T75" fmla="*/ 4334 h 329"/>
                  <a:gd name="T76" fmla="*/ 1352 w 103"/>
                  <a:gd name="T77" fmla="*/ 4334 h 329"/>
                  <a:gd name="T78" fmla="*/ 1352 w 103"/>
                  <a:gd name="T79" fmla="*/ 4178 h 329"/>
                  <a:gd name="T80" fmla="*/ 1130 w 103"/>
                  <a:gd name="T81" fmla="*/ 4178 h 3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3" h="329">
                    <a:moveTo>
                      <a:pt x="86" y="317"/>
                    </a:moveTo>
                    <a:cubicBezTo>
                      <a:pt x="71" y="317"/>
                      <a:pt x="38" y="317"/>
                      <a:pt x="30" y="313"/>
                    </a:cubicBezTo>
                    <a:cubicBezTo>
                      <a:pt x="30" y="313"/>
                      <a:pt x="30" y="252"/>
                      <a:pt x="30" y="242"/>
                    </a:cubicBezTo>
                    <a:cubicBezTo>
                      <a:pt x="30" y="232"/>
                      <a:pt x="34" y="224"/>
                      <a:pt x="38" y="219"/>
                    </a:cubicBezTo>
                    <a:cubicBezTo>
                      <a:pt x="43" y="210"/>
                      <a:pt x="45" y="204"/>
                      <a:pt x="45" y="188"/>
                    </a:cubicBezTo>
                    <a:cubicBezTo>
                      <a:pt x="46" y="171"/>
                      <a:pt x="27" y="158"/>
                      <a:pt x="26" y="131"/>
                    </a:cubicBezTo>
                    <a:cubicBezTo>
                      <a:pt x="26" y="113"/>
                      <a:pt x="26" y="51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2"/>
                      <a:pt x="30" y="21"/>
                      <a:pt x="35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3" y="17"/>
                      <a:pt x="54" y="14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50" y="0"/>
                      <a:pt x="48" y="1"/>
                      <a:pt x="48" y="3"/>
                    </a:cubicBezTo>
                    <a:cubicBezTo>
                      <a:pt x="48" y="8"/>
                      <a:pt x="45" y="11"/>
                      <a:pt x="37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2" y="14"/>
                      <a:pt x="30" y="15"/>
                      <a:pt x="27" y="16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9" y="12"/>
                      <a:pt x="30" y="10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5"/>
                      <a:pt x="32" y="4"/>
                      <a:pt x="31" y="3"/>
                    </a:cubicBezTo>
                    <a:cubicBezTo>
                      <a:pt x="29" y="2"/>
                      <a:pt x="27" y="3"/>
                      <a:pt x="26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8"/>
                      <a:pt x="22" y="10"/>
                      <a:pt x="22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0" y="10"/>
                      <a:pt x="19" y="6"/>
                      <a:pt x="15" y="3"/>
                    </a:cubicBezTo>
                    <a:cubicBezTo>
                      <a:pt x="14" y="2"/>
                      <a:pt x="12" y="3"/>
                      <a:pt x="11" y="4"/>
                    </a:cubicBezTo>
                    <a:cubicBezTo>
                      <a:pt x="10" y="5"/>
                      <a:pt x="10" y="7"/>
                      <a:pt x="11" y="8"/>
                    </a:cubicBezTo>
                    <a:cubicBezTo>
                      <a:pt x="14" y="10"/>
                      <a:pt x="16" y="14"/>
                      <a:pt x="17" y="18"/>
                    </a:cubicBezTo>
                    <a:cubicBezTo>
                      <a:pt x="18" y="20"/>
                      <a:pt x="19" y="31"/>
                      <a:pt x="19" y="34"/>
                    </a:cubicBezTo>
                    <a:cubicBezTo>
                      <a:pt x="20" y="57"/>
                      <a:pt x="19" y="94"/>
                      <a:pt x="19" y="104"/>
                    </a:cubicBezTo>
                    <a:cubicBezTo>
                      <a:pt x="19" y="104"/>
                      <a:pt x="19" y="125"/>
                      <a:pt x="16" y="146"/>
                    </a:cubicBezTo>
                    <a:cubicBezTo>
                      <a:pt x="13" y="168"/>
                      <a:pt x="1" y="175"/>
                      <a:pt x="1" y="190"/>
                    </a:cubicBezTo>
                    <a:cubicBezTo>
                      <a:pt x="0" y="205"/>
                      <a:pt x="12" y="210"/>
                      <a:pt x="16" y="218"/>
                    </a:cubicBezTo>
                    <a:cubicBezTo>
                      <a:pt x="17" y="220"/>
                      <a:pt x="18" y="223"/>
                      <a:pt x="18" y="227"/>
                    </a:cubicBezTo>
                    <a:cubicBezTo>
                      <a:pt x="18" y="231"/>
                      <a:pt x="18" y="253"/>
                      <a:pt x="18" y="253"/>
                    </a:cubicBezTo>
                    <a:cubicBezTo>
                      <a:pt x="18" y="316"/>
                      <a:pt x="18" y="316"/>
                      <a:pt x="18" y="316"/>
                    </a:cubicBezTo>
                    <a:cubicBezTo>
                      <a:pt x="21" y="322"/>
                      <a:pt x="21" y="322"/>
                      <a:pt x="21" y="322"/>
                    </a:cubicBezTo>
                    <a:cubicBezTo>
                      <a:pt x="27" y="328"/>
                      <a:pt x="46" y="329"/>
                      <a:pt x="86" y="329"/>
                    </a:cubicBezTo>
                    <a:cubicBezTo>
                      <a:pt x="103" y="329"/>
                      <a:pt x="103" y="329"/>
                      <a:pt x="103" y="329"/>
                    </a:cubicBezTo>
                    <a:cubicBezTo>
                      <a:pt x="103" y="317"/>
                      <a:pt x="103" y="317"/>
                      <a:pt x="103" y="317"/>
                    </a:cubicBezTo>
                    <a:lnTo>
                      <a:pt x="86" y="317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611">
                <a:extLst>
                  <a:ext uri="{FF2B5EF4-FFF2-40B4-BE49-F238E27FC236}">
                    <a16:creationId xmlns:a16="http://schemas.microsoft.com/office/drawing/2014/main" id="{678CF419-DA7D-4FB9-94DF-E439C341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799"/>
                <a:ext cx="184" cy="801"/>
              </a:xfrm>
              <a:custGeom>
                <a:avLst/>
                <a:gdLst>
                  <a:gd name="T0" fmla="*/ 406 w 78"/>
                  <a:gd name="T1" fmla="*/ 4220 h 339"/>
                  <a:gd name="T2" fmla="*/ 377 w 78"/>
                  <a:gd name="T3" fmla="*/ 4142 h 339"/>
                  <a:gd name="T4" fmla="*/ 377 w 78"/>
                  <a:gd name="T5" fmla="*/ 2519 h 339"/>
                  <a:gd name="T6" fmla="*/ 462 w 78"/>
                  <a:gd name="T7" fmla="*/ 2122 h 339"/>
                  <a:gd name="T8" fmla="*/ 590 w 78"/>
                  <a:gd name="T9" fmla="*/ 1730 h 339"/>
                  <a:gd name="T10" fmla="*/ 316 w 78"/>
                  <a:gd name="T11" fmla="*/ 910 h 339"/>
                  <a:gd name="T12" fmla="*/ 316 w 78"/>
                  <a:gd name="T13" fmla="*/ 910 h 339"/>
                  <a:gd name="T14" fmla="*/ 316 w 78"/>
                  <a:gd name="T15" fmla="*/ 794 h 339"/>
                  <a:gd name="T16" fmla="*/ 300 w 78"/>
                  <a:gd name="T17" fmla="*/ 688 h 339"/>
                  <a:gd name="T18" fmla="*/ 300 w 78"/>
                  <a:gd name="T19" fmla="*/ 619 h 339"/>
                  <a:gd name="T20" fmla="*/ 328 w 78"/>
                  <a:gd name="T21" fmla="*/ 319 h 339"/>
                  <a:gd name="T22" fmla="*/ 434 w 78"/>
                  <a:gd name="T23" fmla="*/ 241 h 339"/>
                  <a:gd name="T24" fmla="*/ 606 w 78"/>
                  <a:gd name="T25" fmla="*/ 50 h 339"/>
                  <a:gd name="T26" fmla="*/ 561 w 78"/>
                  <a:gd name="T27" fmla="*/ 0 h 339"/>
                  <a:gd name="T28" fmla="*/ 524 w 78"/>
                  <a:gd name="T29" fmla="*/ 40 h 339"/>
                  <a:gd name="T30" fmla="*/ 446 w 78"/>
                  <a:gd name="T31" fmla="*/ 144 h 339"/>
                  <a:gd name="T32" fmla="*/ 434 w 78"/>
                  <a:gd name="T33" fmla="*/ 50 h 339"/>
                  <a:gd name="T34" fmla="*/ 434 w 78"/>
                  <a:gd name="T35" fmla="*/ 40 h 339"/>
                  <a:gd name="T36" fmla="*/ 377 w 78"/>
                  <a:gd name="T37" fmla="*/ 0 h 339"/>
                  <a:gd name="T38" fmla="*/ 356 w 78"/>
                  <a:gd name="T39" fmla="*/ 50 h 339"/>
                  <a:gd name="T40" fmla="*/ 356 w 78"/>
                  <a:gd name="T41" fmla="*/ 78 h 339"/>
                  <a:gd name="T42" fmla="*/ 356 w 78"/>
                  <a:gd name="T43" fmla="*/ 184 h 339"/>
                  <a:gd name="T44" fmla="*/ 356 w 78"/>
                  <a:gd name="T45" fmla="*/ 196 h 339"/>
                  <a:gd name="T46" fmla="*/ 290 w 78"/>
                  <a:gd name="T47" fmla="*/ 241 h 339"/>
                  <a:gd name="T48" fmla="*/ 222 w 78"/>
                  <a:gd name="T49" fmla="*/ 28 h 339"/>
                  <a:gd name="T50" fmla="*/ 156 w 78"/>
                  <a:gd name="T51" fmla="*/ 28 h 339"/>
                  <a:gd name="T52" fmla="*/ 156 w 78"/>
                  <a:gd name="T53" fmla="*/ 78 h 339"/>
                  <a:gd name="T54" fmla="*/ 212 w 78"/>
                  <a:gd name="T55" fmla="*/ 262 h 339"/>
                  <a:gd name="T56" fmla="*/ 222 w 78"/>
                  <a:gd name="T57" fmla="*/ 619 h 339"/>
                  <a:gd name="T58" fmla="*/ 222 w 78"/>
                  <a:gd name="T59" fmla="*/ 697 h 339"/>
                  <a:gd name="T60" fmla="*/ 234 w 78"/>
                  <a:gd name="T61" fmla="*/ 794 h 339"/>
                  <a:gd name="T62" fmla="*/ 222 w 78"/>
                  <a:gd name="T63" fmla="*/ 922 h 339"/>
                  <a:gd name="T64" fmla="*/ 222 w 78"/>
                  <a:gd name="T65" fmla="*/ 922 h 339"/>
                  <a:gd name="T66" fmla="*/ 12 w 78"/>
                  <a:gd name="T67" fmla="*/ 1753 h 339"/>
                  <a:gd name="T68" fmla="*/ 212 w 78"/>
                  <a:gd name="T69" fmla="*/ 2122 h 339"/>
                  <a:gd name="T70" fmla="*/ 234 w 78"/>
                  <a:gd name="T71" fmla="*/ 2479 h 339"/>
                  <a:gd name="T72" fmla="*/ 222 w 78"/>
                  <a:gd name="T73" fmla="*/ 4142 h 339"/>
                  <a:gd name="T74" fmla="*/ 290 w 78"/>
                  <a:gd name="T75" fmla="*/ 4338 h 339"/>
                  <a:gd name="T76" fmla="*/ 1024 w 78"/>
                  <a:gd name="T77" fmla="*/ 4473 h 339"/>
                  <a:gd name="T78" fmla="*/ 1024 w 78"/>
                  <a:gd name="T79" fmla="*/ 4315 h 339"/>
                  <a:gd name="T80" fmla="*/ 406 w 78"/>
                  <a:gd name="T81" fmla="*/ 4220 h 3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8" h="339">
                    <a:moveTo>
                      <a:pt x="31" y="320"/>
                    </a:moveTo>
                    <a:cubicBezTo>
                      <a:pt x="29" y="319"/>
                      <a:pt x="29" y="318"/>
                      <a:pt x="29" y="314"/>
                    </a:cubicBezTo>
                    <a:cubicBezTo>
                      <a:pt x="29" y="314"/>
                      <a:pt x="29" y="209"/>
                      <a:pt x="29" y="191"/>
                    </a:cubicBezTo>
                    <a:cubicBezTo>
                      <a:pt x="28" y="177"/>
                      <a:pt x="29" y="170"/>
                      <a:pt x="35" y="161"/>
                    </a:cubicBezTo>
                    <a:cubicBezTo>
                      <a:pt x="40" y="152"/>
                      <a:pt x="45" y="147"/>
                      <a:pt x="45" y="131"/>
                    </a:cubicBezTo>
                    <a:cubicBezTo>
                      <a:pt x="46" y="114"/>
                      <a:pt x="27" y="95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6"/>
                      <a:pt x="24" y="63"/>
                      <a:pt x="24" y="6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1"/>
                      <a:pt x="22" y="28"/>
                      <a:pt x="25" y="24"/>
                    </a:cubicBezTo>
                    <a:cubicBezTo>
                      <a:pt x="27" y="22"/>
                      <a:pt x="30" y="20"/>
                      <a:pt x="33" y="18"/>
                    </a:cubicBezTo>
                    <a:cubicBezTo>
                      <a:pt x="39" y="15"/>
                      <a:pt x="46" y="12"/>
                      <a:pt x="46" y="4"/>
                    </a:cubicBezTo>
                    <a:cubicBezTo>
                      <a:pt x="46" y="2"/>
                      <a:pt x="45" y="0"/>
                      <a:pt x="43" y="0"/>
                    </a:cubicBezTo>
                    <a:cubicBezTo>
                      <a:pt x="42" y="0"/>
                      <a:pt x="40" y="2"/>
                      <a:pt x="40" y="3"/>
                    </a:cubicBezTo>
                    <a:cubicBezTo>
                      <a:pt x="40" y="7"/>
                      <a:pt x="38" y="9"/>
                      <a:pt x="34" y="11"/>
                    </a:cubicBezTo>
                    <a:cubicBezTo>
                      <a:pt x="34" y="9"/>
                      <a:pt x="34" y="6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1"/>
                      <a:pt x="26" y="2"/>
                      <a:pt x="27" y="4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9"/>
                      <a:pt x="29" y="12"/>
                      <a:pt x="27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6"/>
                      <a:pt x="24" y="17"/>
                      <a:pt x="22" y="18"/>
                    </a:cubicBezTo>
                    <a:cubicBezTo>
                      <a:pt x="22" y="13"/>
                      <a:pt x="21" y="6"/>
                      <a:pt x="17" y="2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1" y="3"/>
                      <a:pt x="11" y="5"/>
                      <a:pt x="12" y="6"/>
                    </a:cubicBezTo>
                    <a:cubicBezTo>
                      <a:pt x="16" y="9"/>
                      <a:pt x="16" y="15"/>
                      <a:pt x="16" y="20"/>
                    </a:cubicBezTo>
                    <a:cubicBezTo>
                      <a:pt x="16" y="20"/>
                      <a:pt x="17" y="41"/>
                      <a:pt x="17" y="47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3"/>
                      <a:pt x="17" y="67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4" y="91"/>
                      <a:pt x="1" y="118"/>
                      <a:pt x="1" y="133"/>
                    </a:cubicBezTo>
                    <a:cubicBezTo>
                      <a:pt x="0" y="148"/>
                      <a:pt x="12" y="153"/>
                      <a:pt x="16" y="161"/>
                    </a:cubicBezTo>
                    <a:cubicBezTo>
                      <a:pt x="19" y="169"/>
                      <a:pt x="18" y="177"/>
                      <a:pt x="18" y="188"/>
                    </a:cubicBezTo>
                    <a:cubicBezTo>
                      <a:pt x="18" y="211"/>
                      <a:pt x="17" y="314"/>
                      <a:pt x="17" y="314"/>
                    </a:cubicBezTo>
                    <a:cubicBezTo>
                      <a:pt x="17" y="318"/>
                      <a:pt x="17" y="324"/>
                      <a:pt x="22" y="329"/>
                    </a:cubicBezTo>
                    <a:cubicBezTo>
                      <a:pt x="30" y="336"/>
                      <a:pt x="47" y="339"/>
                      <a:pt x="78" y="339"/>
                    </a:cubicBezTo>
                    <a:cubicBezTo>
                      <a:pt x="78" y="327"/>
                      <a:pt x="78" y="327"/>
                      <a:pt x="78" y="327"/>
                    </a:cubicBezTo>
                    <a:cubicBezTo>
                      <a:pt x="45" y="327"/>
                      <a:pt x="34" y="323"/>
                      <a:pt x="31" y="320"/>
                    </a:cubicBez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612">
                <a:extLst>
                  <a:ext uri="{FF2B5EF4-FFF2-40B4-BE49-F238E27FC236}">
                    <a16:creationId xmlns:a16="http://schemas.microsoft.com/office/drawing/2014/main" id="{E8F28FDE-CBC5-45BF-A9C4-2CE3308C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62"/>
                <a:ext cx="201" cy="836"/>
              </a:xfrm>
              <a:custGeom>
                <a:avLst/>
                <a:gdLst>
                  <a:gd name="T0" fmla="*/ 1114 w 85"/>
                  <a:gd name="T1" fmla="*/ 4468 h 354"/>
                  <a:gd name="T2" fmla="*/ 979 w 85"/>
                  <a:gd name="T3" fmla="*/ 4468 h 354"/>
                  <a:gd name="T4" fmla="*/ 409 w 85"/>
                  <a:gd name="T5" fmla="*/ 4440 h 354"/>
                  <a:gd name="T6" fmla="*/ 385 w 85"/>
                  <a:gd name="T7" fmla="*/ 4383 h 354"/>
                  <a:gd name="T8" fmla="*/ 447 w 85"/>
                  <a:gd name="T9" fmla="*/ 2817 h 354"/>
                  <a:gd name="T10" fmla="*/ 594 w 85"/>
                  <a:gd name="T11" fmla="*/ 2425 h 354"/>
                  <a:gd name="T12" fmla="*/ 341 w 85"/>
                  <a:gd name="T13" fmla="*/ 1856 h 354"/>
                  <a:gd name="T14" fmla="*/ 357 w 85"/>
                  <a:gd name="T15" fmla="*/ 753 h 354"/>
                  <a:gd name="T16" fmla="*/ 369 w 85"/>
                  <a:gd name="T17" fmla="*/ 541 h 354"/>
                  <a:gd name="T18" fmla="*/ 385 w 85"/>
                  <a:gd name="T19" fmla="*/ 541 h 354"/>
                  <a:gd name="T20" fmla="*/ 409 w 85"/>
                  <a:gd name="T21" fmla="*/ 512 h 354"/>
                  <a:gd name="T22" fmla="*/ 463 w 85"/>
                  <a:gd name="T23" fmla="*/ 484 h 354"/>
                  <a:gd name="T24" fmla="*/ 542 w 85"/>
                  <a:gd name="T25" fmla="*/ 463 h 354"/>
                  <a:gd name="T26" fmla="*/ 676 w 85"/>
                  <a:gd name="T27" fmla="*/ 241 h 354"/>
                  <a:gd name="T28" fmla="*/ 648 w 85"/>
                  <a:gd name="T29" fmla="*/ 196 h 354"/>
                  <a:gd name="T30" fmla="*/ 594 w 85"/>
                  <a:gd name="T31" fmla="*/ 222 h 354"/>
                  <a:gd name="T32" fmla="*/ 504 w 85"/>
                  <a:gd name="T33" fmla="*/ 397 h 354"/>
                  <a:gd name="T34" fmla="*/ 447 w 85"/>
                  <a:gd name="T35" fmla="*/ 406 h 354"/>
                  <a:gd name="T36" fmla="*/ 385 w 85"/>
                  <a:gd name="T37" fmla="*/ 435 h 354"/>
                  <a:gd name="T38" fmla="*/ 369 w 85"/>
                  <a:gd name="T39" fmla="*/ 446 h 354"/>
                  <a:gd name="T40" fmla="*/ 357 w 85"/>
                  <a:gd name="T41" fmla="*/ 368 h 354"/>
                  <a:gd name="T42" fmla="*/ 357 w 85"/>
                  <a:gd name="T43" fmla="*/ 368 h 354"/>
                  <a:gd name="T44" fmla="*/ 435 w 85"/>
                  <a:gd name="T45" fmla="*/ 241 h 354"/>
                  <a:gd name="T46" fmla="*/ 447 w 85"/>
                  <a:gd name="T47" fmla="*/ 94 h 354"/>
                  <a:gd name="T48" fmla="*/ 435 w 85"/>
                  <a:gd name="T49" fmla="*/ 40 h 354"/>
                  <a:gd name="T50" fmla="*/ 397 w 85"/>
                  <a:gd name="T51" fmla="*/ 0 h 354"/>
                  <a:gd name="T52" fmla="*/ 357 w 85"/>
                  <a:gd name="T53" fmla="*/ 40 h 354"/>
                  <a:gd name="T54" fmla="*/ 369 w 85"/>
                  <a:gd name="T55" fmla="*/ 94 h 354"/>
                  <a:gd name="T56" fmla="*/ 357 w 85"/>
                  <a:gd name="T57" fmla="*/ 222 h 354"/>
                  <a:gd name="T58" fmla="*/ 331 w 85"/>
                  <a:gd name="T59" fmla="*/ 279 h 354"/>
                  <a:gd name="T60" fmla="*/ 279 w 85"/>
                  <a:gd name="T61" fmla="*/ 213 h 354"/>
                  <a:gd name="T62" fmla="*/ 225 w 85"/>
                  <a:gd name="T63" fmla="*/ 196 h 354"/>
                  <a:gd name="T64" fmla="*/ 225 w 85"/>
                  <a:gd name="T65" fmla="*/ 262 h 354"/>
                  <a:gd name="T66" fmla="*/ 262 w 85"/>
                  <a:gd name="T67" fmla="*/ 524 h 354"/>
                  <a:gd name="T68" fmla="*/ 262 w 85"/>
                  <a:gd name="T69" fmla="*/ 541 h 354"/>
                  <a:gd name="T70" fmla="*/ 251 w 85"/>
                  <a:gd name="T71" fmla="*/ 713 h 354"/>
                  <a:gd name="T72" fmla="*/ 251 w 85"/>
                  <a:gd name="T73" fmla="*/ 713 h 354"/>
                  <a:gd name="T74" fmla="*/ 213 w 85"/>
                  <a:gd name="T75" fmla="*/ 1885 h 354"/>
                  <a:gd name="T76" fmla="*/ 0 w 85"/>
                  <a:gd name="T77" fmla="*/ 2465 h 354"/>
                  <a:gd name="T78" fmla="*/ 196 w 85"/>
                  <a:gd name="T79" fmla="*/ 2817 h 354"/>
                  <a:gd name="T80" fmla="*/ 225 w 85"/>
                  <a:gd name="T81" fmla="*/ 4383 h 354"/>
                  <a:gd name="T82" fmla="*/ 303 w 85"/>
                  <a:gd name="T83" fmla="*/ 4555 h 354"/>
                  <a:gd name="T84" fmla="*/ 991 w 85"/>
                  <a:gd name="T85" fmla="*/ 4624 h 354"/>
                  <a:gd name="T86" fmla="*/ 1123 w 85"/>
                  <a:gd name="T87" fmla="*/ 4624 h 354"/>
                  <a:gd name="T88" fmla="*/ 1114 w 85"/>
                  <a:gd name="T89" fmla="*/ 4468 h 3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5" h="354">
                    <a:moveTo>
                      <a:pt x="84" y="339"/>
                    </a:moveTo>
                    <a:cubicBezTo>
                      <a:pt x="74" y="339"/>
                      <a:pt x="74" y="339"/>
                      <a:pt x="74" y="339"/>
                    </a:cubicBezTo>
                    <a:cubicBezTo>
                      <a:pt x="54" y="341"/>
                      <a:pt x="36" y="342"/>
                      <a:pt x="31" y="337"/>
                    </a:cubicBezTo>
                    <a:cubicBezTo>
                      <a:pt x="30" y="336"/>
                      <a:pt x="29" y="335"/>
                      <a:pt x="29" y="333"/>
                    </a:cubicBezTo>
                    <a:cubicBezTo>
                      <a:pt x="29" y="333"/>
                      <a:pt x="28" y="223"/>
                      <a:pt x="34" y="214"/>
                    </a:cubicBezTo>
                    <a:cubicBezTo>
                      <a:pt x="40" y="205"/>
                      <a:pt x="44" y="201"/>
                      <a:pt x="45" y="184"/>
                    </a:cubicBezTo>
                    <a:cubicBezTo>
                      <a:pt x="45" y="168"/>
                      <a:pt x="26" y="167"/>
                      <a:pt x="26" y="141"/>
                    </a:cubicBezTo>
                    <a:cubicBezTo>
                      <a:pt x="25" y="118"/>
                      <a:pt x="26" y="73"/>
                      <a:pt x="27" y="57"/>
                    </a:cubicBezTo>
                    <a:cubicBezTo>
                      <a:pt x="28" y="55"/>
                      <a:pt x="28" y="48"/>
                      <a:pt x="28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5" y="37"/>
                      <a:pt x="35" y="37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8" y="32"/>
                      <a:pt x="50" y="24"/>
                      <a:pt x="51" y="18"/>
                    </a:cubicBezTo>
                    <a:cubicBezTo>
                      <a:pt x="51" y="16"/>
                      <a:pt x="50" y="15"/>
                      <a:pt x="49" y="15"/>
                    </a:cubicBezTo>
                    <a:cubicBezTo>
                      <a:pt x="47" y="15"/>
                      <a:pt x="45" y="16"/>
                      <a:pt x="45" y="17"/>
                    </a:cubicBezTo>
                    <a:cubicBezTo>
                      <a:pt x="44" y="24"/>
                      <a:pt x="42" y="28"/>
                      <a:pt x="38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2"/>
                      <a:pt x="28" y="30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0" y="25"/>
                      <a:pt x="32" y="21"/>
                      <a:pt x="33" y="18"/>
                    </a:cubicBezTo>
                    <a:cubicBezTo>
                      <a:pt x="34" y="15"/>
                      <a:pt x="34" y="11"/>
                      <a:pt x="34" y="7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2"/>
                      <a:pt x="32" y="0"/>
                      <a:pt x="30" y="0"/>
                    </a:cubicBezTo>
                    <a:cubicBezTo>
                      <a:pt x="29" y="0"/>
                      <a:pt x="27" y="2"/>
                      <a:pt x="27" y="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11"/>
                      <a:pt x="28" y="14"/>
                      <a:pt x="27" y="17"/>
                    </a:cubicBezTo>
                    <a:cubicBezTo>
                      <a:pt x="27" y="18"/>
                      <a:pt x="26" y="20"/>
                      <a:pt x="25" y="21"/>
                    </a:cubicBezTo>
                    <a:cubicBezTo>
                      <a:pt x="24" y="19"/>
                      <a:pt x="23" y="17"/>
                      <a:pt x="21" y="16"/>
                    </a:cubicBezTo>
                    <a:cubicBezTo>
                      <a:pt x="20" y="14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7" y="20"/>
                    </a:cubicBezTo>
                    <a:cubicBezTo>
                      <a:pt x="21" y="24"/>
                      <a:pt x="20" y="32"/>
                      <a:pt x="20" y="40"/>
                    </a:cubicBezTo>
                    <a:cubicBezTo>
                      <a:pt x="20" y="40"/>
                      <a:pt x="20" y="41"/>
                      <a:pt x="20" y="41"/>
                    </a:cubicBezTo>
                    <a:cubicBezTo>
                      <a:pt x="20" y="44"/>
                      <a:pt x="19" y="50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121"/>
                      <a:pt x="16" y="143"/>
                    </a:cubicBezTo>
                    <a:cubicBezTo>
                      <a:pt x="13" y="164"/>
                      <a:pt x="0" y="172"/>
                      <a:pt x="0" y="187"/>
                    </a:cubicBezTo>
                    <a:cubicBezTo>
                      <a:pt x="0" y="202"/>
                      <a:pt x="12" y="207"/>
                      <a:pt x="15" y="214"/>
                    </a:cubicBezTo>
                    <a:cubicBezTo>
                      <a:pt x="18" y="220"/>
                      <a:pt x="17" y="333"/>
                      <a:pt x="17" y="333"/>
                    </a:cubicBezTo>
                    <a:cubicBezTo>
                      <a:pt x="17" y="338"/>
                      <a:pt x="19" y="343"/>
                      <a:pt x="23" y="346"/>
                    </a:cubicBezTo>
                    <a:cubicBezTo>
                      <a:pt x="31" y="354"/>
                      <a:pt x="49" y="353"/>
                      <a:pt x="75" y="351"/>
                    </a:cubicBezTo>
                    <a:cubicBezTo>
                      <a:pt x="85" y="351"/>
                      <a:pt x="85" y="351"/>
                      <a:pt x="85" y="351"/>
                    </a:cubicBezTo>
                    <a:lnTo>
                      <a:pt x="84" y="339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613">
                <a:extLst>
                  <a:ext uri="{FF2B5EF4-FFF2-40B4-BE49-F238E27FC236}">
                    <a16:creationId xmlns:a16="http://schemas.microsoft.com/office/drawing/2014/main" id="{7630D806-D535-499E-ACB5-2D7D91AE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783"/>
                <a:ext cx="206" cy="839"/>
              </a:xfrm>
              <a:custGeom>
                <a:avLst/>
                <a:gdLst>
                  <a:gd name="T0" fmla="*/ 1144 w 87"/>
                  <a:gd name="T1" fmla="*/ 4490 h 355"/>
                  <a:gd name="T2" fmla="*/ 1009 w 87"/>
                  <a:gd name="T3" fmla="*/ 4490 h 355"/>
                  <a:gd name="T4" fmla="*/ 438 w 87"/>
                  <a:gd name="T5" fmla="*/ 4462 h 355"/>
                  <a:gd name="T6" fmla="*/ 410 w 87"/>
                  <a:gd name="T7" fmla="*/ 4408 h 355"/>
                  <a:gd name="T8" fmla="*/ 410 w 87"/>
                  <a:gd name="T9" fmla="*/ 3311 h 355"/>
                  <a:gd name="T10" fmla="*/ 410 w 87"/>
                  <a:gd name="T11" fmla="*/ 3139 h 355"/>
                  <a:gd name="T12" fmla="*/ 582 w 87"/>
                  <a:gd name="T13" fmla="*/ 2110 h 355"/>
                  <a:gd name="T14" fmla="*/ 398 w 87"/>
                  <a:gd name="T15" fmla="*/ 1279 h 355"/>
                  <a:gd name="T16" fmla="*/ 398 w 87"/>
                  <a:gd name="T17" fmla="*/ 397 h 355"/>
                  <a:gd name="T18" fmla="*/ 386 w 87"/>
                  <a:gd name="T19" fmla="*/ 397 h 355"/>
                  <a:gd name="T20" fmla="*/ 386 w 87"/>
                  <a:gd name="T21" fmla="*/ 385 h 355"/>
                  <a:gd name="T22" fmla="*/ 426 w 87"/>
                  <a:gd name="T23" fmla="*/ 319 h 355"/>
                  <a:gd name="T24" fmla="*/ 504 w 87"/>
                  <a:gd name="T25" fmla="*/ 291 h 355"/>
                  <a:gd name="T26" fmla="*/ 533 w 87"/>
                  <a:gd name="T27" fmla="*/ 279 h 355"/>
                  <a:gd name="T28" fmla="*/ 533 w 87"/>
                  <a:gd name="T29" fmla="*/ 279 h 355"/>
                  <a:gd name="T30" fmla="*/ 573 w 87"/>
                  <a:gd name="T31" fmla="*/ 279 h 355"/>
                  <a:gd name="T32" fmla="*/ 914 w 87"/>
                  <a:gd name="T33" fmla="*/ 213 h 355"/>
                  <a:gd name="T34" fmla="*/ 971 w 87"/>
                  <a:gd name="T35" fmla="*/ 95 h 355"/>
                  <a:gd name="T36" fmla="*/ 931 w 87"/>
                  <a:gd name="T37" fmla="*/ 50 h 355"/>
                  <a:gd name="T38" fmla="*/ 890 w 87"/>
                  <a:gd name="T39" fmla="*/ 95 h 355"/>
                  <a:gd name="T40" fmla="*/ 864 w 87"/>
                  <a:gd name="T41" fmla="*/ 156 h 355"/>
                  <a:gd name="T42" fmla="*/ 661 w 87"/>
                  <a:gd name="T43" fmla="*/ 196 h 355"/>
                  <a:gd name="T44" fmla="*/ 701 w 87"/>
                  <a:gd name="T45" fmla="*/ 40 h 355"/>
                  <a:gd name="T46" fmla="*/ 661 w 87"/>
                  <a:gd name="T47" fmla="*/ 12 h 355"/>
                  <a:gd name="T48" fmla="*/ 623 w 87"/>
                  <a:gd name="T49" fmla="*/ 50 h 355"/>
                  <a:gd name="T50" fmla="*/ 639 w 87"/>
                  <a:gd name="T51" fmla="*/ 50 h 355"/>
                  <a:gd name="T52" fmla="*/ 639 w 87"/>
                  <a:gd name="T53" fmla="*/ 78 h 355"/>
                  <a:gd name="T54" fmla="*/ 533 w 87"/>
                  <a:gd name="T55" fmla="*/ 196 h 355"/>
                  <a:gd name="T56" fmla="*/ 493 w 87"/>
                  <a:gd name="T57" fmla="*/ 213 h 355"/>
                  <a:gd name="T58" fmla="*/ 360 w 87"/>
                  <a:gd name="T59" fmla="*/ 262 h 355"/>
                  <a:gd name="T60" fmla="*/ 348 w 87"/>
                  <a:gd name="T61" fmla="*/ 279 h 355"/>
                  <a:gd name="T62" fmla="*/ 348 w 87"/>
                  <a:gd name="T63" fmla="*/ 225 h 355"/>
                  <a:gd name="T64" fmla="*/ 242 w 87"/>
                  <a:gd name="T65" fmla="*/ 50 h 355"/>
                  <a:gd name="T66" fmla="*/ 185 w 87"/>
                  <a:gd name="T67" fmla="*/ 66 h 355"/>
                  <a:gd name="T68" fmla="*/ 201 w 87"/>
                  <a:gd name="T69" fmla="*/ 118 h 355"/>
                  <a:gd name="T70" fmla="*/ 263 w 87"/>
                  <a:gd name="T71" fmla="*/ 251 h 355"/>
                  <a:gd name="T72" fmla="*/ 279 w 87"/>
                  <a:gd name="T73" fmla="*/ 319 h 355"/>
                  <a:gd name="T74" fmla="*/ 279 w 87"/>
                  <a:gd name="T75" fmla="*/ 397 h 355"/>
                  <a:gd name="T76" fmla="*/ 279 w 87"/>
                  <a:gd name="T77" fmla="*/ 1335 h 355"/>
                  <a:gd name="T78" fmla="*/ 28 w 87"/>
                  <a:gd name="T79" fmla="*/ 2207 h 355"/>
                  <a:gd name="T80" fmla="*/ 253 w 87"/>
                  <a:gd name="T81" fmla="*/ 2933 h 355"/>
                  <a:gd name="T82" fmla="*/ 253 w 87"/>
                  <a:gd name="T83" fmla="*/ 3949 h 355"/>
                  <a:gd name="T84" fmla="*/ 253 w 87"/>
                  <a:gd name="T85" fmla="*/ 3949 h 355"/>
                  <a:gd name="T86" fmla="*/ 253 w 87"/>
                  <a:gd name="T87" fmla="*/ 4408 h 355"/>
                  <a:gd name="T88" fmla="*/ 320 w 87"/>
                  <a:gd name="T89" fmla="*/ 4580 h 355"/>
                  <a:gd name="T90" fmla="*/ 1021 w 87"/>
                  <a:gd name="T91" fmla="*/ 4646 h 355"/>
                  <a:gd name="T92" fmla="*/ 1155 w 87"/>
                  <a:gd name="T93" fmla="*/ 4646 h 355"/>
                  <a:gd name="T94" fmla="*/ 1144 w 87"/>
                  <a:gd name="T95" fmla="*/ 4490 h 35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7" h="355">
                    <a:moveTo>
                      <a:pt x="86" y="340"/>
                    </a:moveTo>
                    <a:cubicBezTo>
                      <a:pt x="76" y="340"/>
                      <a:pt x="76" y="340"/>
                      <a:pt x="76" y="340"/>
                    </a:cubicBezTo>
                    <a:cubicBezTo>
                      <a:pt x="55" y="342"/>
                      <a:pt x="38" y="343"/>
                      <a:pt x="33" y="338"/>
                    </a:cubicBezTo>
                    <a:cubicBezTo>
                      <a:pt x="32" y="337"/>
                      <a:pt x="31" y="336"/>
                      <a:pt x="31" y="334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1" y="247"/>
                      <a:pt x="31" y="243"/>
                      <a:pt x="31" y="238"/>
                    </a:cubicBezTo>
                    <a:cubicBezTo>
                      <a:pt x="31" y="195"/>
                      <a:pt x="40" y="191"/>
                      <a:pt x="44" y="160"/>
                    </a:cubicBezTo>
                    <a:cubicBezTo>
                      <a:pt x="48" y="130"/>
                      <a:pt x="30" y="130"/>
                      <a:pt x="30" y="97"/>
                    </a:cubicBezTo>
                    <a:cubicBezTo>
                      <a:pt x="30" y="82"/>
                      <a:pt x="30" y="57"/>
                      <a:pt x="3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30" y="27"/>
                      <a:pt x="30" y="25"/>
                      <a:pt x="32" y="24"/>
                    </a:cubicBezTo>
                    <a:cubicBezTo>
                      <a:pt x="33" y="22"/>
                      <a:pt x="35" y="22"/>
                      <a:pt x="38" y="22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51" y="21"/>
                      <a:pt x="63" y="22"/>
                      <a:pt x="69" y="16"/>
                    </a:cubicBezTo>
                    <a:cubicBezTo>
                      <a:pt x="72" y="14"/>
                      <a:pt x="73" y="11"/>
                      <a:pt x="73" y="7"/>
                    </a:cubicBezTo>
                    <a:cubicBezTo>
                      <a:pt x="73" y="5"/>
                      <a:pt x="71" y="4"/>
                      <a:pt x="70" y="4"/>
                    </a:cubicBezTo>
                    <a:cubicBezTo>
                      <a:pt x="68" y="4"/>
                      <a:pt x="67" y="5"/>
                      <a:pt x="67" y="7"/>
                    </a:cubicBezTo>
                    <a:cubicBezTo>
                      <a:pt x="67" y="9"/>
                      <a:pt x="66" y="11"/>
                      <a:pt x="65" y="12"/>
                    </a:cubicBezTo>
                    <a:cubicBezTo>
                      <a:pt x="62" y="15"/>
                      <a:pt x="56" y="15"/>
                      <a:pt x="50" y="15"/>
                    </a:cubicBezTo>
                    <a:cubicBezTo>
                      <a:pt x="53" y="12"/>
                      <a:pt x="55" y="8"/>
                      <a:pt x="53" y="3"/>
                    </a:cubicBezTo>
                    <a:cubicBezTo>
                      <a:pt x="53" y="1"/>
                      <a:pt x="51" y="0"/>
                      <a:pt x="50" y="1"/>
                    </a:cubicBezTo>
                    <a:cubicBezTo>
                      <a:pt x="48" y="1"/>
                      <a:pt x="47" y="2"/>
                      <a:pt x="47" y="4"/>
                    </a:cubicBezTo>
                    <a:cubicBezTo>
                      <a:pt x="47" y="4"/>
                      <a:pt x="48" y="4"/>
                      <a:pt x="48" y="4"/>
                    </a:cubicBezTo>
                    <a:cubicBezTo>
                      <a:pt x="48" y="5"/>
                      <a:pt x="48" y="6"/>
                      <a:pt x="48" y="6"/>
                    </a:cubicBezTo>
                    <a:cubicBezTo>
                      <a:pt x="48" y="10"/>
                      <a:pt x="44" y="14"/>
                      <a:pt x="40" y="1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4" y="16"/>
                      <a:pt x="30" y="17"/>
                      <a:pt x="27" y="20"/>
                    </a:cubicBezTo>
                    <a:cubicBezTo>
                      <a:pt x="27" y="20"/>
                      <a:pt x="27" y="20"/>
                      <a:pt x="26" y="21"/>
                    </a:cubicBezTo>
                    <a:cubicBezTo>
                      <a:pt x="26" y="19"/>
                      <a:pt x="26" y="17"/>
                      <a:pt x="26" y="17"/>
                    </a:cubicBezTo>
                    <a:cubicBezTo>
                      <a:pt x="24" y="10"/>
                      <a:pt x="21" y="6"/>
                      <a:pt x="18" y="4"/>
                    </a:cubicBezTo>
                    <a:cubicBezTo>
                      <a:pt x="16" y="3"/>
                      <a:pt x="14" y="4"/>
                      <a:pt x="14" y="5"/>
                    </a:cubicBezTo>
                    <a:cubicBezTo>
                      <a:pt x="13" y="7"/>
                      <a:pt x="14" y="9"/>
                      <a:pt x="15" y="9"/>
                    </a:cubicBezTo>
                    <a:cubicBezTo>
                      <a:pt x="16" y="10"/>
                      <a:pt x="18" y="12"/>
                      <a:pt x="20" y="1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6"/>
                      <a:pt x="21" y="30"/>
                      <a:pt x="21" y="30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12"/>
                      <a:pt x="0" y="132"/>
                      <a:pt x="2" y="167"/>
                    </a:cubicBezTo>
                    <a:cubicBezTo>
                      <a:pt x="5" y="202"/>
                      <a:pt x="19" y="190"/>
                      <a:pt x="19" y="222"/>
                    </a:cubicBezTo>
                    <a:cubicBezTo>
                      <a:pt x="19" y="255"/>
                      <a:pt x="19" y="299"/>
                      <a:pt x="19" y="299"/>
                    </a:cubicBezTo>
                    <a:cubicBezTo>
                      <a:pt x="19" y="299"/>
                      <a:pt x="19" y="299"/>
                      <a:pt x="19" y="299"/>
                    </a:cubicBezTo>
                    <a:cubicBezTo>
                      <a:pt x="19" y="334"/>
                      <a:pt x="19" y="334"/>
                      <a:pt x="19" y="334"/>
                    </a:cubicBezTo>
                    <a:cubicBezTo>
                      <a:pt x="19" y="339"/>
                      <a:pt x="21" y="344"/>
                      <a:pt x="24" y="347"/>
                    </a:cubicBezTo>
                    <a:cubicBezTo>
                      <a:pt x="33" y="355"/>
                      <a:pt x="50" y="354"/>
                      <a:pt x="77" y="352"/>
                    </a:cubicBezTo>
                    <a:cubicBezTo>
                      <a:pt x="87" y="352"/>
                      <a:pt x="87" y="352"/>
                      <a:pt x="87" y="352"/>
                    </a:cubicBezTo>
                    <a:lnTo>
                      <a:pt x="86" y="34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614">
                <a:extLst>
                  <a:ext uri="{FF2B5EF4-FFF2-40B4-BE49-F238E27FC236}">
                    <a16:creationId xmlns:a16="http://schemas.microsoft.com/office/drawing/2014/main" id="{F5F31546-BE5A-4A48-B5BE-3A60D545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83"/>
                <a:ext cx="205" cy="839"/>
              </a:xfrm>
              <a:custGeom>
                <a:avLst/>
                <a:gdLst>
                  <a:gd name="T0" fmla="*/ 1126 w 87"/>
                  <a:gd name="T1" fmla="*/ 4490 h 355"/>
                  <a:gd name="T2" fmla="*/ 994 w 87"/>
                  <a:gd name="T3" fmla="*/ 4490 h 355"/>
                  <a:gd name="T4" fmla="*/ 434 w 87"/>
                  <a:gd name="T5" fmla="*/ 4462 h 355"/>
                  <a:gd name="T6" fmla="*/ 405 w 87"/>
                  <a:gd name="T7" fmla="*/ 4408 h 355"/>
                  <a:gd name="T8" fmla="*/ 405 w 87"/>
                  <a:gd name="T9" fmla="*/ 3495 h 355"/>
                  <a:gd name="T10" fmla="*/ 405 w 87"/>
                  <a:gd name="T11" fmla="*/ 3495 h 355"/>
                  <a:gd name="T12" fmla="*/ 405 w 87"/>
                  <a:gd name="T13" fmla="*/ 3495 h 355"/>
                  <a:gd name="T14" fmla="*/ 405 w 87"/>
                  <a:gd name="T15" fmla="*/ 3311 h 355"/>
                  <a:gd name="T16" fmla="*/ 405 w 87"/>
                  <a:gd name="T17" fmla="*/ 3311 h 355"/>
                  <a:gd name="T18" fmla="*/ 521 w 87"/>
                  <a:gd name="T19" fmla="*/ 2295 h 355"/>
                  <a:gd name="T20" fmla="*/ 617 w 87"/>
                  <a:gd name="T21" fmla="*/ 1888 h 355"/>
                  <a:gd name="T22" fmla="*/ 368 w 87"/>
                  <a:gd name="T23" fmla="*/ 1151 h 355"/>
                  <a:gd name="T24" fmla="*/ 377 w 87"/>
                  <a:gd name="T25" fmla="*/ 369 h 355"/>
                  <a:gd name="T26" fmla="*/ 377 w 87"/>
                  <a:gd name="T27" fmla="*/ 369 h 355"/>
                  <a:gd name="T28" fmla="*/ 483 w 87"/>
                  <a:gd name="T29" fmla="*/ 291 h 355"/>
                  <a:gd name="T30" fmla="*/ 511 w 87"/>
                  <a:gd name="T31" fmla="*/ 291 h 355"/>
                  <a:gd name="T32" fmla="*/ 639 w 87"/>
                  <a:gd name="T33" fmla="*/ 251 h 355"/>
                  <a:gd name="T34" fmla="*/ 721 w 87"/>
                  <a:gd name="T35" fmla="*/ 135 h 355"/>
                  <a:gd name="T36" fmla="*/ 721 w 87"/>
                  <a:gd name="T37" fmla="*/ 106 h 355"/>
                  <a:gd name="T38" fmla="*/ 695 w 87"/>
                  <a:gd name="T39" fmla="*/ 50 h 355"/>
                  <a:gd name="T40" fmla="*/ 639 w 87"/>
                  <a:gd name="T41" fmla="*/ 95 h 355"/>
                  <a:gd name="T42" fmla="*/ 639 w 87"/>
                  <a:gd name="T43" fmla="*/ 118 h 355"/>
                  <a:gd name="T44" fmla="*/ 599 w 87"/>
                  <a:gd name="T45" fmla="*/ 184 h 355"/>
                  <a:gd name="T46" fmla="*/ 511 w 87"/>
                  <a:gd name="T47" fmla="*/ 213 h 355"/>
                  <a:gd name="T48" fmla="*/ 471 w 87"/>
                  <a:gd name="T49" fmla="*/ 213 h 355"/>
                  <a:gd name="T50" fmla="*/ 377 w 87"/>
                  <a:gd name="T51" fmla="*/ 251 h 355"/>
                  <a:gd name="T52" fmla="*/ 377 w 87"/>
                  <a:gd name="T53" fmla="*/ 225 h 355"/>
                  <a:gd name="T54" fmla="*/ 394 w 87"/>
                  <a:gd name="T55" fmla="*/ 40 h 355"/>
                  <a:gd name="T56" fmla="*/ 356 w 87"/>
                  <a:gd name="T57" fmla="*/ 0 h 355"/>
                  <a:gd name="T58" fmla="*/ 316 w 87"/>
                  <a:gd name="T59" fmla="*/ 40 h 355"/>
                  <a:gd name="T60" fmla="*/ 299 w 87"/>
                  <a:gd name="T61" fmla="*/ 213 h 355"/>
                  <a:gd name="T62" fmla="*/ 290 w 87"/>
                  <a:gd name="T63" fmla="*/ 279 h 355"/>
                  <a:gd name="T64" fmla="*/ 193 w 87"/>
                  <a:gd name="T65" fmla="*/ 196 h 355"/>
                  <a:gd name="T66" fmla="*/ 172 w 87"/>
                  <a:gd name="T67" fmla="*/ 196 h 355"/>
                  <a:gd name="T68" fmla="*/ 90 w 87"/>
                  <a:gd name="T69" fmla="*/ 144 h 355"/>
                  <a:gd name="T70" fmla="*/ 66 w 87"/>
                  <a:gd name="T71" fmla="*/ 106 h 355"/>
                  <a:gd name="T72" fmla="*/ 28 w 87"/>
                  <a:gd name="T73" fmla="*/ 135 h 355"/>
                  <a:gd name="T74" fmla="*/ 144 w 87"/>
                  <a:gd name="T75" fmla="*/ 262 h 355"/>
                  <a:gd name="T76" fmla="*/ 156 w 87"/>
                  <a:gd name="T77" fmla="*/ 279 h 355"/>
                  <a:gd name="T78" fmla="*/ 233 w 87"/>
                  <a:gd name="T79" fmla="*/ 340 h 355"/>
                  <a:gd name="T80" fmla="*/ 250 w 87"/>
                  <a:gd name="T81" fmla="*/ 397 h 355"/>
                  <a:gd name="T82" fmla="*/ 250 w 87"/>
                  <a:gd name="T83" fmla="*/ 425 h 355"/>
                  <a:gd name="T84" fmla="*/ 250 w 87"/>
                  <a:gd name="T85" fmla="*/ 425 h 355"/>
                  <a:gd name="T86" fmla="*/ 262 w 87"/>
                  <a:gd name="T87" fmla="*/ 804 h 355"/>
                  <a:gd name="T88" fmla="*/ 233 w 87"/>
                  <a:gd name="T89" fmla="*/ 1347 h 355"/>
                  <a:gd name="T90" fmla="*/ 38 w 87"/>
                  <a:gd name="T91" fmla="*/ 1926 h 355"/>
                  <a:gd name="T92" fmla="*/ 233 w 87"/>
                  <a:gd name="T93" fmla="*/ 2285 h 355"/>
                  <a:gd name="T94" fmla="*/ 250 w 87"/>
                  <a:gd name="T95" fmla="*/ 4408 h 355"/>
                  <a:gd name="T96" fmla="*/ 316 w 87"/>
                  <a:gd name="T97" fmla="*/ 4580 h 355"/>
                  <a:gd name="T98" fmla="*/ 1004 w 87"/>
                  <a:gd name="T99" fmla="*/ 4646 h 355"/>
                  <a:gd name="T100" fmla="*/ 1138 w 87"/>
                  <a:gd name="T101" fmla="*/ 4646 h 355"/>
                  <a:gd name="T102" fmla="*/ 1126 w 87"/>
                  <a:gd name="T103" fmla="*/ 4490 h 35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7" h="355">
                    <a:moveTo>
                      <a:pt x="86" y="340"/>
                    </a:moveTo>
                    <a:cubicBezTo>
                      <a:pt x="76" y="340"/>
                      <a:pt x="76" y="340"/>
                      <a:pt x="76" y="340"/>
                    </a:cubicBezTo>
                    <a:cubicBezTo>
                      <a:pt x="55" y="342"/>
                      <a:pt x="38" y="343"/>
                      <a:pt x="33" y="338"/>
                    </a:cubicBezTo>
                    <a:cubicBezTo>
                      <a:pt x="32" y="337"/>
                      <a:pt x="31" y="336"/>
                      <a:pt x="31" y="334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2" y="226"/>
                      <a:pt x="35" y="182"/>
                      <a:pt x="40" y="174"/>
                    </a:cubicBezTo>
                    <a:cubicBezTo>
                      <a:pt x="45" y="165"/>
                      <a:pt x="47" y="160"/>
                      <a:pt x="47" y="143"/>
                    </a:cubicBezTo>
                    <a:cubicBezTo>
                      <a:pt x="48" y="127"/>
                      <a:pt x="29" y="113"/>
                      <a:pt x="28" y="87"/>
                    </a:cubicBezTo>
                    <a:cubicBezTo>
                      <a:pt x="28" y="66"/>
                      <a:pt x="28" y="32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1" y="25"/>
                      <a:pt x="34" y="23"/>
                      <a:pt x="37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2" y="21"/>
                      <a:pt x="46" y="21"/>
                      <a:pt x="49" y="19"/>
                    </a:cubicBezTo>
                    <a:cubicBezTo>
                      <a:pt x="53" y="17"/>
                      <a:pt x="54" y="13"/>
                      <a:pt x="55" y="10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4" y="5"/>
                      <a:pt x="53" y="4"/>
                    </a:cubicBezTo>
                    <a:cubicBezTo>
                      <a:pt x="51" y="4"/>
                      <a:pt x="50" y="5"/>
                      <a:pt x="49" y="7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12"/>
                      <a:pt x="48" y="13"/>
                      <a:pt x="46" y="14"/>
                    </a:cubicBezTo>
                    <a:cubicBezTo>
                      <a:pt x="44" y="15"/>
                      <a:pt x="41" y="15"/>
                      <a:pt x="39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3" y="17"/>
                      <a:pt x="31" y="18"/>
                      <a:pt x="29" y="19"/>
                    </a:cubicBezTo>
                    <a:cubicBezTo>
                      <a:pt x="29" y="18"/>
                      <a:pt x="29" y="17"/>
                      <a:pt x="29" y="17"/>
                    </a:cubicBezTo>
                    <a:cubicBezTo>
                      <a:pt x="29" y="12"/>
                      <a:pt x="30" y="7"/>
                      <a:pt x="30" y="3"/>
                    </a:cubicBezTo>
                    <a:cubicBezTo>
                      <a:pt x="30" y="1"/>
                      <a:pt x="28" y="0"/>
                      <a:pt x="27" y="0"/>
                    </a:cubicBezTo>
                    <a:cubicBezTo>
                      <a:pt x="25" y="0"/>
                      <a:pt x="24" y="1"/>
                      <a:pt x="24" y="3"/>
                    </a:cubicBezTo>
                    <a:cubicBezTo>
                      <a:pt x="24" y="7"/>
                      <a:pt x="23" y="12"/>
                      <a:pt x="23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18"/>
                      <a:pt x="18" y="17"/>
                      <a:pt x="15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3"/>
                      <a:pt x="8" y="12"/>
                      <a:pt x="7" y="11"/>
                    </a:cubicBezTo>
                    <a:cubicBezTo>
                      <a:pt x="7" y="10"/>
                      <a:pt x="6" y="8"/>
                      <a:pt x="5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0" y="16"/>
                      <a:pt x="7" y="19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6" y="22"/>
                      <a:pt x="17" y="23"/>
                      <a:pt x="18" y="26"/>
                    </a:cubicBezTo>
                    <a:cubicBezTo>
                      <a:pt x="18" y="26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40"/>
                      <a:pt x="21" y="55"/>
                      <a:pt x="20" y="61"/>
                    </a:cubicBezTo>
                    <a:cubicBezTo>
                      <a:pt x="20" y="61"/>
                      <a:pt x="21" y="80"/>
                      <a:pt x="18" y="102"/>
                    </a:cubicBezTo>
                    <a:cubicBezTo>
                      <a:pt x="15" y="123"/>
                      <a:pt x="3" y="131"/>
                      <a:pt x="3" y="146"/>
                    </a:cubicBezTo>
                    <a:cubicBezTo>
                      <a:pt x="2" y="161"/>
                      <a:pt x="14" y="166"/>
                      <a:pt x="18" y="173"/>
                    </a:cubicBezTo>
                    <a:cubicBezTo>
                      <a:pt x="21" y="181"/>
                      <a:pt x="19" y="334"/>
                      <a:pt x="19" y="334"/>
                    </a:cubicBezTo>
                    <a:cubicBezTo>
                      <a:pt x="19" y="339"/>
                      <a:pt x="21" y="344"/>
                      <a:pt x="24" y="347"/>
                    </a:cubicBezTo>
                    <a:cubicBezTo>
                      <a:pt x="33" y="355"/>
                      <a:pt x="50" y="354"/>
                      <a:pt x="77" y="352"/>
                    </a:cubicBezTo>
                    <a:cubicBezTo>
                      <a:pt x="87" y="352"/>
                      <a:pt x="87" y="352"/>
                      <a:pt x="87" y="352"/>
                    </a:cubicBezTo>
                    <a:lnTo>
                      <a:pt x="86" y="34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615">
                <a:extLst>
                  <a:ext uri="{FF2B5EF4-FFF2-40B4-BE49-F238E27FC236}">
                    <a16:creationId xmlns:a16="http://schemas.microsoft.com/office/drawing/2014/main" id="{E006A42C-470B-4B0A-B794-95C90B689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773"/>
                <a:ext cx="243" cy="785"/>
              </a:xfrm>
              <a:custGeom>
                <a:avLst/>
                <a:gdLst>
                  <a:gd name="T0" fmla="*/ 1286 w 103"/>
                  <a:gd name="T1" fmla="*/ 4232 h 332"/>
                  <a:gd name="T2" fmla="*/ 396 w 103"/>
                  <a:gd name="T3" fmla="*/ 4020 h 332"/>
                  <a:gd name="T4" fmla="*/ 396 w 103"/>
                  <a:gd name="T5" fmla="*/ 3159 h 332"/>
                  <a:gd name="T6" fmla="*/ 500 w 103"/>
                  <a:gd name="T7" fmla="*/ 2818 h 332"/>
                  <a:gd name="T8" fmla="*/ 590 w 103"/>
                  <a:gd name="T9" fmla="*/ 2405 h 332"/>
                  <a:gd name="T10" fmla="*/ 340 w 103"/>
                  <a:gd name="T11" fmla="*/ 1667 h 332"/>
                  <a:gd name="T12" fmla="*/ 340 w 103"/>
                  <a:gd name="T13" fmla="*/ 463 h 332"/>
                  <a:gd name="T14" fmla="*/ 418 w 103"/>
                  <a:gd name="T15" fmla="*/ 319 h 332"/>
                  <a:gd name="T16" fmla="*/ 512 w 103"/>
                  <a:gd name="T17" fmla="*/ 291 h 332"/>
                  <a:gd name="T18" fmla="*/ 540 w 103"/>
                  <a:gd name="T19" fmla="*/ 291 h 332"/>
                  <a:gd name="T20" fmla="*/ 724 w 103"/>
                  <a:gd name="T21" fmla="*/ 225 h 332"/>
                  <a:gd name="T22" fmla="*/ 762 w 103"/>
                  <a:gd name="T23" fmla="*/ 78 h 332"/>
                  <a:gd name="T24" fmla="*/ 762 w 103"/>
                  <a:gd name="T25" fmla="*/ 50 h 332"/>
                  <a:gd name="T26" fmla="*/ 724 w 103"/>
                  <a:gd name="T27" fmla="*/ 0 h 332"/>
                  <a:gd name="T28" fmla="*/ 684 w 103"/>
                  <a:gd name="T29" fmla="*/ 40 h 332"/>
                  <a:gd name="T30" fmla="*/ 684 w 103"/>
                  <a:gd name="T31" fmla="*/ 78 h 332"/>
                  <a:gd name="T32" fmla="*/ 656 w 103"/>
                  <a:gd name="T33" fmla="*/ 173 h 332"/>
                  <a:gd name="T34" fmla="*/ 524 w 103"/>
                  <a:gd name="T35" fmla="*/ 213 h 332"/>
                  <a:gd name="T36" fmla="*/ 500 w 103"/>
                  <a:gd name="T37" fmla="*/ 213 h 332"/>
                  <a:gd name="T38" fmla="*/ 290 w 103"/>
                  <a:gd name="T39" fmla="*/ 303 h 332"/>
                  <a:gd name="T40" fmla="*/ 316 w 103"/>
                  <a:gd name="T41" fmla="*/ 262 h 332"/>
                  <a:gd name="T42" fmla="*/ 340 w 103"/>
                  <a:gd name="T43" fmla="*/ 225 h 332"/>
                  <a:gd name="T44" fmla="*/ 434 w 103"/>
                  <a:gd name="T45" fmla="*/ 106 h 332"/>
                  <a:gd name="T46" fmla="*/ 396 w 103"/>
                  <a:gd name="T47" fmla="*/ 66 h 332"/>
                  <a:gd name="T48" fmla="*/ 356 w 103"/>
                  <a:gd name="T49" fmla="*/ 106 h 332"/>
                  <a:gd name="T50" fmla="*/ 300 w 103"/>
                  <a:gd name="T51" fmla="*/ 173 h 332"/>
                  <a:gd name="T52" fmla="*/ 250 w 103"/>
                  <a:gd name="T53" fmla="*/ 213 h 332"/>
                  <a:gd name="T54" fmla="*/ 222 w 103"/>
                  <a:gd name="T55" fmla="*/ 251 h 332"/>
                  <a:gd name="T56" fmla="*/ 172 w 103"/>
                  <a:gd name="T57" fmla="*/ 118 h 332"/>
                  <a:gd name="T58" fmla="*/ 134 w 103"/>
                  <a:gd name="T59" fmla="*/ 78 h 332"/>
                  <a:gd name="T60" fmla="*/ 94 w 103"/>
                  <a:gd name="T61" fmla="*/ 118 h 332"/>
                  <a:gd name="T62" fmla="*/ 172 w 103"/>
                  <a:gd name="T63" fmla="*/ 303 h 332"/>
                  <a:gd name="T64" fmla="*/ 212 w 103"/>
                  <a:gd name="T65" fmla="*/ 369 h 332"/>
                  <a:gd name="T66" fmla="*/ 234 w 103"/>
                  <a:gd name="T67" fmla="*/ 532 h 332"/>
                  <a:gd name="T68" fmla="*/ 250 w 103"/>
                  <a:gd name="T69" fmla="*/ 1492 h 332"/>
                  <a:gd name="T70" fmla="*/ 212 w 103"/>
                  <a:gd name="T71" fmla="*/ 1861 h 332"/>
                  <a:gd name="T72" fmla="*/ 12 w 103"/>
                  <a:gd name="T73" fmla="*/ 2442 h 332"/>
                  <a:gd name="T74" fmla="*/ 212 w 103"/>
                  <a:gd name="T75" fmla="*/ 2802 h 332"/>
                  <a:gd name="T76" fmla="*/ 234 w 103"/>
                  <a:gd name="T77" fmla="*/ 3093 h 332"/>
                  <a:gd name="T78" fmla="*/ 234 w 103"/>
                  <a:gd name="T79" fmla="*/ 4020 h 332"/>
                  <a:gd name="T80" fmla="*/ 1286 w 103"/>
                  <a:gd name="T81" fmla="*/ 4388 h 332"/>
                  <a:gd name="T82" fmla="*/ 1352 w 103"/>
                  <a:gd name="T83" fmla="*/ 4388 h 332"/>
                  <a:gd name="T84" fmla="*/ 1352 w 103"/>
                  <a:gd name="T85" fmla="*/ 4232 h 332"/>
                  <a:gd name="T86" fmla="*/ 1286 w 103"/>
                  <a:gd name="T87" fmla="*/ 4232 h 3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" h="332">
                    <a:moveTo>
                      <a:pt x="98" y="320"/>
                    </a:moveTo>
                    <a:cubicBezTo>
                      <a:pt x="53" y="319"/>
                      <a:pt x="30" y="314"/>
                      <a:pt x="30" y="304"/>
                    </a:cubicBezTo>
                    <a:cubicBezTo>
                      <a:pt x="30" y="239"/>
                      <a:pt x="30" y="239"/>
                      <a:pt x="30" y="239"/>
                    </a:cubicBezTo>
                    <a:cubicBezTo>
                      <a:pt x="30" y="224"/>
                      <a:pt x="34" y="219"/>
                      <a:pt x="38" y="213"/>
                    </a:cubicBezTo>
                    <a:cubicBezTo>
                      <a:pt x="43" y="204"/>
                      <a:pt x="45" y="198"/>
                      <a:pt x="45" y="182"/>
                    </a:cubicBezTo>
                    <a:cubicBezTo>
                      <a:pt x="46" y="165"/>
                      <a:pt x="27" y="152"/>
                      <a:pt x="26" y="126"/>
                    </a:cubicBezTo>
                    <a:cubicBezTo>
                      <a:pt x="26" y="111"/>
                      <a:pt x="25" y="56"/>
                      <a:pt x="26" y="35"/>
                    </a:cubicBezTo>
                    <a:cubicBezTo>
                      <a:pt x="26" y="30"/>
                      <a:pt x="30" y="25"/>
                      <a:pt x="32" y="24"/>
                    </a:cubicBezTo>
                    <a:cubicBezTo>
                      <a:pt x="34" y="23"/>
                      <a:pt x="36" y="22"/>
                      <a:pt x="39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5" y="21"/>
                      <a:pt x="51" y="20"/>
                      <a:pt x="55" y="17"/>
                    </a:cubicBezTo>
                    <a:cubicBezTo>
                      <a:pt x="58" y="14"/>
                      <a:pt x="58" y="9"/>
                      <a:pt x="58" y="6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2"/>
                      <a:pt x="57" y="0"/>
                      <a:pt x="55" y="0"/>
                    </a:cubicBezTo>
                    <a:cubicBezTo>
                      <a:pt x="53" y="0"/>
                      <a:pt x="52" y="2"/>
                      <a:pt x="52" y="3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8"/>
                      <a:pt x="52" y="12"/>
                      <a:pt x="50" y="13"/>
                    </a:cubicBezTo>
                    <a:cubicBezTo>
                      <a:pt x="48" y="15"/>
                      <a:pt x="43" y="15"/>
                      <a:pt x="40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1" y="17"/>
                      <a:pt x="26" y="19"/>
                      <a:pt x="22" y="23"/>
                    </a:cubicBezTo>
                    <a:cubicBezTo>
                      <a:pt x="22" y="21"/>
                      <a:pt x="23" y="21"/>
                      <a:pt x="24" y="20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15"/>
                      <a:pt x="33" y="13"/>
                      <a:pt x="33" y="8"/>
                    </a:cubicBezTo>
                    <a:cubicBezTo>
                      <a:pt x="33" y="6"/>
                      <a:pt x="32" y="5"/>
                      <a:pt x="30" y="5"/>
                    </a:cubicBezTo>
                    <a:cubicBezTo>
                      <a:pt x="28" y="5"/>
                      <a:pt x="27" y="6"/>
                      <a:pt x="27" y="8"/>
                    </a:cubicBezTo>
                    <a:cubicBezTo>
                      <a:pt x="27" y="9"/>
                      <a:pt x="25" y="11"/>
                      <a:pt x="23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8"/>
                      <a:pt x="17" y="19"/>
                    </a:cubicBezTo>
                    <a:cubicBezTo>
                      <a:pt x="15" y="15"/>
                      <a:pt x="13" y="12"/>
                      <a:pt x="13" y="9"/>
                    </a:cubicBezTo>
                    <a:cubicBezTo>
                      <a:pt x="13" y="8"/>
                      <a:pt x="12" y="6"/>
                      <a:pt x="10" y="6"/>
                    </a:cubicBezTo>
                    <a:cubicBezTo>
                      <a:pt x="9" y="6"/>
                      <a:pt x="7" y="7"/>
                      <a:pt x="7" y="9"/>
                    </a:cubicBezTo>
                    <a:cubicBezTo>
                      <a:pt x="7" y="14"/>
                      <a:pt x="10" y="19"/>
                      <a:pt x="13" y="23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31"/>
                      <a:pt x="18" y="35"/>
                      <a:pt x="18" y="40"/>
                    </a:cubicBezTo>
                    <a:cubicBezTo>
                      <a:pt x="18" y="43"/>
                      <a:pt x="19" y="105"/>
                      <a:pt x="19" y="113"/>
                    </a:cubicBezTo>
                    <a:cubicBezTo>
                      <a:pt x="19" y="113"/>
                      <a:pt x="19" y="119"/>
                      <a:pt x="16" y="141"/>
                    </a:cubicBezTo>
                    <a:cubicBezTo>
                      <a:pt x="13" y="162"/>
                      <a:pt x="1" y="170"/>
                      <a:pt x="1" y="185"/>
                    </a:cubicBezTo>
                    <a:cubicBezTo>
                      <a:pt x="0" y="200"/>
                      <a:pt x="12" y="204"/>
                      <a:pt x="16" y="212"/>
                    </a:cubicBezTo>
                    <a:cubicBezTo>
                      <a:pt x="18" y="217"/>
                      <a:pt x="18" y="234"/>
                      <a:pt x="18" y="234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18" y="331"/>
                      <a:pt x="70" y="332"/>
                      <a:pt x="98" y="332"/>
                    </a:cubicBezTo>
                    <a:cubicBezTo>
                      <a:pt x="103" y="332"/>
                      <a:pt x="103" y="332"/>
                      <a:pt x="103" y="332"/>
                    </a:cubicBezTo>
                    <a:cubicBezTo>
                      <a:pt x="103" y="320"/>
                      <a:pt x="103" y="320"/>
                      <a:pt x="103" y="320"/>
                    </a:cubicBezTo>
                    <a:lnTo>
                      <a:pt x="98" y="32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616">
                <a:extLst>
                  <a:ext uri="{FF2B5EF4-FFF2-40B4-BE49-F238E27FC236}">
                    <a16:creationId xmlns:a16="http://schemas.microsoft.com/office/drawing/2014/main" id="{EC249AFB-4394-45A8-8792-B6F60AFFE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778"/>
                <a:ext cx="189" cy="822"/>
              </a:xfrm>
              <a:custGeom>
                <a:avLst/>
                <a:gdLst>
                  <a:gd name="T0" fmla="*/ 435 w 80"/>
                  <a:gd name="T1" fmla="*/ 4334 h 348"/>
                  <a:gd name="T2" fmla="*/ 406 w 80"/>
                  <a:gd name="T3" fmla="*/ 4256 h 348"/>
                  <a:gd name="T4" fmla="*/ 475 w 80"/>
                  <a:gd name="T5" fmla="*/ 1635 h 348"/>
                  <a:gd name="T6" fmla="*/ 610 w 80"/>
                  <a:gd name="T7" fmla="*/ 1238 h 348"/>
                  <a:gd name="T8" fmla="*/ 357 w 80"/>
                  <a:gd name="T9" fmla="*/ 775 h 348"/>
                  <a:gd name="T10" fmla="*/ 357 w 80"/>
                  <a:gd name="T11" fmla="*/ 446 h 348"/>
                  <a:gd name="T12" fmla="*/ 385 w 80"/>
                  <a:gd name="T13" fmla="*/ 357 h 348"/>
                  <a:gd name="T14" fmla="*/ 513 w 80"/>
                  <a:gd name="T15" fmla="*/ 250 h 348"/>
                  <a:gd name="T16" fmla="*/ 737 w 80"/>
                  <a:gd name="T17" fmla="*/ 66 h 348"/>
                  <a:gd name="T18" fmla="*/ 697 w 80"/>
                  <a:gd name="T19" fmla="*/ 12 h 348"/>
                  <a:gd name="T20" fmla="*/ 659 w 80"/>
                  <a:gd name="T21" fmla="*/ 50 h 348"/>
                  <a:gd name="T22" fmla="*/ 487 w 80"/>
                  <a:gd name="T23" fmla="*/ 172 h 348"/>
                  <a:gd name="T24" fmla="*/ 328 w 80"/>
                  <a:gd name="T25" fmla="*/ 250 h 348"/>
                  <a:gd name="T26" fmla="*/ 328 w 80"/>
                  <a:gd name="T27" fmla="*/ 241 h 348"/>
                  <a:gd name="T28" fmla="*/ 340 w 80"/>
                  <a:gd name="T29" fmla="*/ 184 h 348"/>
                  <a:gd name="T30" fmla="*/ 340 w 80"/>
                  <a:gd name="T31" fmla="*/ 40 h 348"/>
                  <a:gd name="T32" fmla="*/ 291 w 80"/>
                  <a:gd name="T33" fmla="*/ 0 h 348"/>
                  <a:gd name="T34" fmla="*/ 262 w 80"/>
                  <a:gd name="T35" fmla="*/ 50 h 348"/>
                  <a:gd name="T36" fmla="*/ 262 w 80"/>
                  <a:gd name="T37" fmla="*/ 144 h 348"/>
                  <a:gd name="T38" fmla="*/ 250 w 80"/>
                  <a:gd name="T39" fmla="*/ 135 h 348"/>
                  <a:gd name="T40" fmla="*/ 241 w 80"/>
                  <a:gd name="T41" fmla="*/ 118 h 348"/>
                  <a:gd name="T42" fmla="*/ 184 w 80"/>
                  <a:gd name="T43" fmla="*/ 94 h 348"/>
                  <a:gd name="T44" fmla="*/ 172 w 80"/>
                  <a:gd name="T45" fmla="*/ 144 h 348"/>
                  <a:gd name="T46" fmla="*/ 184 w 80"/>
                  <a:gd name="T47" fmla="*/ 156 h 348"/>
                  <a:gd name="T48" fmla="*/ 250 w 80"/>
                  <a:gd name="T49" fmla="*/ 262 h 348"/>
                  <a:gd name="T50" fmla="*/ 250 w 80"/>
                  <a:gd name="T51" fmla="*/ 446 h 348"/>
                  <a:gd name="T52" fmla="*/ 250 w 80"/>
                  <a:gd name="T53" fmla="*/ 446 h 348"/>
                  <a:gd name="T54" fmla="*/ 224 w 80"/>
                  <a:gd name="T55" fmla="*/ 697 h 348"/>
                  <a:gd name="T56" fmla="*/ 0 w 80"/>
                  <a:gd name="T57" fmla="*/ 1250 h 348"/>
                  <a:gd name="T58" fmla="*/ 224 w 80"/>
                  <a:gd name="T59" fmla="*/ 1753 h 348"/>
                  <a:gd name="T60" fmla="*/ 250 w 80"/>
                  <a:gd name="T61" fmla="*/ 2884 h 348"/>
                  <a:gd name="T62" fmla="*/ 250 w 80"/>
                  <a:gd name="T63" fmla="*/ 4256 h 348"/>
                  <a:gd name="T64" fmla="*/ 319 w 80"/>
                  <a:gd name="T65" fmla="*/ 4453 h 348"/>
                  <a:gd name="T66" fmla="*/ 1056 w 80"/>
                  <a:gd name="T67" fmla="*/ 4587 h 348"/>
                  <a:gd name="T68" fmla="*/ 1056 w 80"/>
                  <a:gd name="T69" fmla="*/ 4429 h 348"/>
                  <a:gd name="T70" fmla="*/ 435 w 80"/>
                  <a:gd name="T71" fmla="*/ 4334 h 3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348">
                    <a:moveTo>
                      <a:pt x="33" y="329"/>
                    </a:moveTo>
                    <a:cubicBezTo>
                      <a:pt x="31" y="328"/>
                      <a:pt x="31" y="327"/>
                      <a:pt x="31" y="323"/>
                    </a:cubicBezTo>
                    <a:cubicBezTo>
                      <a:pt x="31" y="323"/>
                      <a:pt x="30" y="133"/>
                      <a:pt x="36" y="124"/>
                    </a:cubicBezTo>
                    <a:cubicBezTo>
                      <a:pt x="41" y="115"/>
                      <a:pt x="46" y="110"/>
                      <a:pt x="46" y="94"/>
                    </a:cubicBezTo>
                    <a:cubicBezTo>
                      <a:pt x="47" y="77"/>
                      <a:pt x="27" y="71"/>
                      <a:pt x="27" y="59"/>
                    </a:cubicBezTo>
                    <a:cubicBezTo>
                      <a:pt x="27" y="52"/>
                      <a:pt x="27" y="42"/>
                      <a:pt x="27" y="34"/>
                    </a:cubicBezTo>
                    <a:cubicBezTo>
                      <a:pt x="27" y="32"/>
                      <a:pt x="29" y="29"/>
                      <a:pt x="29" y="27"/>
                    </a:cubicBezTo>
                    <a:cubicBezTo>
                      <a:pt x="31" y="22"/>
                      <a:pt x="33" y="21"/>
                      <a:pt x="39" y="19"/>
                    </a:cubicBezTo>
                    <a:cubicBezTo>
                      <a:pt x="46" y="17"/>
                      <a:pt x="54" y="14"/>
                      <a:pt x="56" y="5"/>
                    </a:cubicBezTo>
                    <a:cubicBezTo>
                      <a:pt x="56" y="3"/>
                      <a:pt x="55" y="1"/>
                      <a:pt x="53" y="1"/>
                    </a:cubicBezTo>
                    <a:cubicBezTo>
                      <a:pt x="52" y="1"/>
                      <a:pt x="50" y="2"/>
                      <a:pt x="50" y="4"/>
                    </a:cubicBezTo>
                    <a:cubicBezTo>
                      <a:pt x="49" y="9"/>
                      <a:pt x="44" y="11"/>
                      <a:pt x="37" y="13"/>
                    </a:cubicBezTo>
                    <a:cubicBezTo>
                      <a:pt x="33" y="15"/>
                      <a:pt x="29" y="16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0"/>
                      <a:pt x="26" y="7"/>
                      <a:pt x="26" y="3"/>
                    </a:cubicBezTo>
                    <a:cubicBezTo>
                      <a:pt x="25" y="1"/>
                      <a:pt x="24" y="0"/>
                      <a:pt x="22" y="0"/>
                    </a:cubicBezTo>
                    <a:cubicBezTo>
                      <a:pt x="21" y="0"/>
                      <a:pt x="20" y="2"/>
                      <a:pt x="20" y="4"/>
                    </a:cubicBezTo>
                    <a:cubicBezTo>
                      <a:pt x="20" y="6"/>
                      <a:pt x="20" y="9"/>
                      <a:pt x="20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7"/>
                      <a:pt x="16" y="7"/>
                      <a:pt x="14" y="7"/>
                    </a:cubicBezTo>
                    <a:cubicBezTo>
                      <a:pt x="13" y="8"/>
                      <a:pt x="12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5"/>
                      <a:pt x="16" y="18"/>
                      <a:pt x="19" y="20"/>
                    </a:cubicBezTo>
                    <a:cubicBezTo>
                      <a:pt x="19" y="25"/>
                      <a:pt x="19" y="29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9"/>
                      <a:pt x="18" y="45"/>
                      <a:pt x="17" y="53"/>
                    </a:cubicBezTo>
                    <a:cubicBezTo>
                      <a:pt x="14" y="74"/>
                      <a:pt x="0" y="80"/>
                      <a:pt x="0" y="95"/>
                    </a:cubicBezTo>
                    <a:cubicBezTo>
                      <a:pt x="0" y="110"/>
                      <a:pt x="13" y="125"/>
                      <a:pt x="17" y="133"/>
                    </a:cubicBezTo>
                    <a:cubicBezTo>
                      <a:pt x="20" y="140"/>
                      <a:pt x="19" y="219"/>
                      <a:pt x="19" y="219"/>
                    </a:cubicBezTo>
                    <a:cubicBezTo>
                      <a:pt x="19" y="323"/>
                      <a:pt x="19" y="323"/>
                      <a:pt x="19" y="323"/>
                    </a:cubicBezTo>
                    <a:cubicBezTo>
                      <a:pt x="19" y="327"/>
                      <a:pt x="19" y="333"/>
                      <a:pt x="24" y="338"/>
                    </a:cubicBezTo>
                    <a:cubicBezTo>
                      <a:pt x="32" y="345"/>
                      <a:pt x="48" y="348"/>
                      <a:pt x="80" y="348"/>
                    </a:cubicBezTo>
                    <a:cubicBezTo>
                      <a:pt x="80" y="336"/>
                      <a:pt x="80" y="336"/>
                      <a:pt x="80" y="336"/>
                    </a:cubicBezTo>
                    <a:cubicBezTo>
                      <a:pt x="47" y="336"/>
                      <a:pt x="36" y="332"/>
                      <a:pt x="33" y="329"/>
                    </a:cubicBez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617">
                <a:extLst>
                  <a:ext uri="{FF2B5EF4-FFF2-40B4-BE49-F238E27FC236}">
                    <a16:creationId xmlns:a16="http://schemas.microsoft.com/office/drawing/2014/main" id="{B65A358B-A9CB-4D81-86D1-C420CB342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781"/>
                <a:ext cx="189" cy="833"/>
              </a:xfrm>
              <a:custGeom>
                <a:avLst/>
                <a:gdLst>
                  <a:gd name="T0" fmla="*/ 1056 w 80"/>
                  <a:gd name="T1" fmla="*/ 4443 h 353"/>
                  <a:gd name="T2" fmla="*/ 529 w 80"/>
                  <a:gd name="T3" fmla="*/ 4415 h 353"/>
                  <a:gd name="T4" fmla="*/ 513 w 80"/>
                  <a:gd name="T5" fmla="*/ 4361 h 353"/>
                  <a:gd name="T6" fmla="*/ 513 w 80"/>
                  <a:gd name="T7" fmla="*/ 2678 h 353"/>
                  <a:gd name="T8" fmla="*/ 581 w 80"/>
                  <a:gd name="T9" fmla="*/ 2367 h 353"/>
                  <a:gd name="T10" fmla="*/ 713 w 80"/>
                  <a:gd name="T11" fmla="*/ 1970 h 353"/>
                  <a:gd name="T12" fmla="*/ 463 w 80"/>
                  <a:gd name="T13" fmla="*/ 1392 h 353"/>
                  <a:gd name="T14" fmla="*/ 475 w 80"/>
                  <a:gd name="T15" fmla="*/ 753 h 353"/>
                  <a:gd name="T16" fmla="*/ 487 w 80"/>
                  <a:gd name="T17" fmla="*/ 446 h 353"/>
                  <a:gd name="T18" fmla="*/ 503 w 80"/>
                  <a:gd name="T19" fmla="*/ 368 h 353"/>
                  <a:gd name="T20" fmla="*/ 619 w 80"/>
                  <a:gd name="T21" fmla="*/ 278 h 353"/>
                  <a:gd name="T22" fmla="*/ 671 w 80"/>
                  <a:gd name="T23" fmla="*/ 250 h 353"/>
                  <a:gd name="T24" fmla="*/ 791 w 80"/>
                  <a:gd name="T25" fmla="*/ 106 h 353"/>
                  <a:gd name="T26" fmla="*/ 754 w 80"/>
                  <a:gd name="T27" fmla="*/ 40 h 353"/>
                  <a:gd name="T28" fmla="*/ 697 w 80"/>
                  <a:gd name="T29" fmla="*/ 40 h 353"/>
                  <a:gd name="T30" fmla="*/ 713 w 80"/>
                  <a:gd name="T31" fmla="*/ 106 h 353"/>
                  <a:gd name="T32" fmla="*/ 713 w 80"/>
                  <a:gd name="T33" fmla="*/ 106 h 353"/>
                  <a:gd name="T34" fmla="*/ 631 w 80"/>
                  <a:gd name="T35" fmla="*/ 184 h 353"/>
                  <a:gd name="T36" fmla="*/ 591 w 80"/>
                  <a:gd name="T37" fmla="*/ 196 h 353"/>
                  <a:gd name="T38" fmla="*/ 435 w 80"/>
                  <a:gd name="T39" fmla="*/ 278 h 353"/>
                  <a:gd name="T40" fmla="*/ 435 w 80"/>
                  <a:gd name="T41" fmla="*/ 278 h 353"/>
                  <a:gd name="T42" fmla="*/ 435 w 80"/>
                  <a:gd name="T43" fmla="*/ 262 h 353"/>
                  <a:gd name="T44" fmla="*/ 435 w 80"/>
                  <a:gd name="T45" fmla="*/ 250 h 353"/>
                  <a:gd name="T46" fmla="*/ 435 w 80"/>
                  <a:gd name="T47" fmla="*/ 250 h 353"/>
                  <a:gd name="T48" fmla="*/ 425 w 80"/>
                  <a:gd name="T49" fmla="*/ 156 h 353"/>
                  <a:gd name="T50" fmla="*/ 406 w 80"/>
                  <a:gd name="T51" fmla="*/ 135 h 353"/>
                  <a:gd name="T52" fmla="*/ 406 w 80"/>
                  <a:gd name="T53" fmla="*/ 66 h 353"/>
                  <a:gd name="T54" fmla="*/ 385 w 80"/>
                  <a:gd name="T55" fmla="*/ 12 h 353"/>
                  <a:gd name="T56" fmla="*/ 328 w 80"/>
                  <a:gd name="T57" fmla="*/ 28 h 353"/>
                  <a:gd name="T58" fmla="*/ 340 w 80"/>
                  <a:gd name="T59" fmla="*/ 144 h 353"/>
                  <a:gd name="T60" fmla="*/ 340 w 80"/>
                  <a:gd name="T61" fmla="*/ 172 h 353"/>
                  <a:gd name="T62" fmla="*/ 340 w 80"/>
                  <a:gd name="T63" fmla="*/ 184 h 353"/>
                  <a:gd name="T64" fmla="*/ 279 w 80"/>
                  <a:gd name="T65" fmla="*/ 184 h 353"/>
                  <a:gd name="T66" fmla="*/ 250 w 80"/>
                  <a:gd name="T67" fmla="*/ 184 h 353"/>
                  <a:gd name="T68" fmla="*/ 78 w 80"/>
                  <a:gd name="T69" fmla="*/ 144 h 353"/>
                  <a:gd name="T70" fmla="*/ 12 w 80"/>
                  <a:gd name="T71" fmla="*/ 144 h 353"/>
                  <a:gd name="T72" fmla="*/ 12 w 80"/>
                  <a:gd name="T73" fmla="*/ 196 h 353"/>
                  <a:gd name="T74" fmla="*/ 250 w 80"/>
                  <a:gd name="T75" fmla="*/ 262 h 353"/>
                  <a:gd name="T76" fmla="*/ 291 w 80"/>
                  <a:gd name="T77" fmla="*/ 262 h 353"/>
                  <a:gd name="T78" fmla="*/ 357 w 80"/>
                  <a:gd name="T79" fmla="*/ 278 h 353"/>
                  <a:gd name="T80" fmla="*/ 357 w 80"/>
                  <a:gd name="T81" fmla="*/ 290 h 353"/>
                  <a:gd name="T82" fmla="*/ 369 w 80"/>
                  <a:gd name="T83" fmla="*/ 463 h 353"/>
                  <a:gd name="T84" fmla="*/ 369 w 80"/>
                  <a:gd name="T85" fmla="*/ 774 h 353"/>
                  <a:gd name="T86" fmla="*/ 328 w 80"/>
                  <a:gd name="T87" fmla="*/ 1421 h 353"/>
                  <a:gd name="T88" fmla="*/ 135 w 80"/>
                  <a:gd name="T89" fmla="*/ 1999 h 353"/>
                  <a:gd name="T90" fmla="*/ 302 w 80"/>
                  <a:gd name="T91" fmla="*/ 2350 h 353"/>
                  <a:gd name="T92" fmla="*/ 357 w 80"/>
                  <a:gd name="T93" fmla="*/ 2744 h 353"/>
                  <a:gd name="T94" fmla="*/ 357 w 80"/>
                  <a:gd name="T95" fmla="*/ 4361 h 353"/>
                  <a:gd name="T96" fmla="*/ 425 w 80"/>
                  <a:gd name="T97" fmla="*/ 4521 h 353"/>
                  <a:gd name="T98" fmla="*/ 1056 w 80"/>
                  <a:gd name="T99" fmla="*/ 4599 h 3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" h="353">
                    <a:moveTo>
                      <a:pt x="80" y="338"/>
                    </a:moveTo>
                    <a:cubicBezTo>
                      <a:pt x="67" y="339"/>
                      <a:pt x="46" y="341"/>
                      <a:pt x="40" y="336"/>
                    </a:cubicBezTo>
                    <a:cubicBezTo>
                      <a:pt x="39" y="335"/>
                      <a:pt x="39" y="334"/>
                      <a:pt x="39" y="332"/>
                    </a:cubicBezTo>
                    <a:cubicBezTo>
                      <a:pt x="39" y="204"/>
                      <a:pt x="39" y="204"/>
                      <a:pt x="39" y="204"/>
                    </a:cubicBezTo>
                    <a:cubicBezTo>
                      <a:pt x="39" y="204"/>
                      <a:pt x="38" y="189"/>
                      <a:pt x="44" y="180"/>
                    </a:cubicBezTo>
                    <a:cubicBezTo>
                      <a:pt x="49" y="171"/>
                      <a:pt x="54" y="166"/>
                      <a:pt x="54" y="150"/>
                    </a:cubicBezTo>
                    <a:cubicBezTo>
                      <a:pt x="55" y="133"/>
                      <a:pt x="36" y="133"/>
                      <a:pt x="35" y="106"/>
                    </a:cubicBezTo>
                    <a:cubicBezTo>
                      <a:pt x="35" y="91"/>
                      <a:pt x="35" y="72"/>
                      <a:pt x="36" y="57"/>
                    </a:cubicBezTo>
                    <a:cubicBezTo>
                      <a:pt x="36" y="54"/>
                      <a:pt x="36" y="41"/>
                      <a:pt x="37" y="34"/>
                    </a:cubicBezTo>
                    <a:cubicBezTo>
                      <a:pt x="37" y="32"/>
                      <a:pt x="37" y="30"/>
                      <a:pt x="38" y="28"/>
                    </a:cubicBezTo>
                    <a:cubicBezTo>
                      <a:pt x="40" y="23"/>
                      <a:pt x="47" y="21"/>
                      <a:pt x="47" y="21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3" y="18"/>
                      <a:pt x="59" y="13"/>
                      <a:pt x="60" y="8"/>
                    </a:cubicBezTo>
                    <a:cubicBezTo>
                      <a:pt x="60" y="6"/>
                      <a:pt x="59" y="4"/>
                      <a:pt x="57" y="3"/>
                    </a:cubicBezTo>
                    <a:cubicBezTo>
                      <a:pt x="55" y="2"/>
                      <a:pt x="54" y="2"/>
                      <a:pt x="53" y="3"/>
                    </a:cubicBezTo>
                    <a:cubicBezTo>
                      <a:pt x="52" y="5"/>
                      <a:pt x="52" y="7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9"/>
                      <a:pt x="50" y="13"/>
                      <a:pt x="48" y="14"/>
                    </a:cubicBezTo>
                    <a:cubicBezTo>
                      <a:pt x="48" y="14"/>
                      <a:pt x="45" y="15"/>
                      <a:pt x="45" y="15"/>
                    </a:cubicBezTo>
                    <a:cubicBezTo>
                      <a:pt x="41" y="17"/>
                      <a:pt x="36" y="19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7"/>
                      <a:pt x="30" y="6"/>
                      <a:pt x="31" y="5"/>
                    </a:cubicBezTo>
                    <a:cubicBezTo>
                      <a:pt x="32" y="3"/>
                      <a:pt x="31" y="1"/>
                      <a:pt x="29" y="1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5"/>
                      <a:pt x="25" y="9"/>
                      <a:pt x="26" y="11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3"/>
                      <a:pt x="22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3" y="14"/>
                      <a:pt x="9" y="14"/>
                      <a:pt x="6" y="11"/>
                    </a:cubicBezTo>
                    <a:cubicBezTo>
                      <a:pt x="4" y="9"/>
                      <a:pt x="3" y="9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7" y="20"/>
                      <a:pt x="13" y="20"/>
                      <a:pt x="19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9" y="54"/>
                      <a:pt x="28" y="59"/>
                    </a:cubicBezTo>
                    <a:cubicBezTo>
                      <a:pt x="28" y="76"/>
                      <a:pt x="27" y="97"/>
                      <a:pt x="25" y="108"/>
                    </a:cubicBezTo>
                    <a:cubicBezTo>
                      <a:pt x="22" y="130"/>
                      <a:pt x="10" y="137"/>
                      <a:pt x="10" y="152"/>
                    </a:cubicBezTo>
                    <a:cubicBezTo>
                      <a:pt x="9" y="167"/>
                      <a:pt x="20" y="171"/>
                      <a:pt x="23" y="179"/>
                    </a:cubicBezTo>
                    <a:cubicBezTo>
                      <a:pt x="27" y="187"/>
                      <a:pt x="27" y="209"/>
                      <a:pt x="27" y="209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7"/>
                      <a:pt x="29" y="341"/>
                      <a:pt x="32" y="344"/>
                    </a:cubicBezTo>
                    <a:cubicBezTo>
                      <a:pt x="41" y="353"/>
                      <a:pt x="61" y="352"/>
                      <a:pt x="80" y="350"/>
                    </a:cubicBezTo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Oval 618">
                <a:extLst>
                  <a:ext uri="{FF2B5EF4-FFF2-40B4-BE49-F238E27FC236}">
                    <a16:creationId xmlns:a16="http://schemas.microsoft.com/office/drawing/2014/main" id="{129127DF-9B3F-4B40-ACAD-D2651B44D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" y="3090"/>
                <a:ext cx="71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2" name="Oval 619">
                <a:extLst>
                  <a:ext uri="{FF2B5EF4-FFF2-40B4-BE49-F238E27FC236}">
                    <a16:creationId xmlns:a16="http://schemas.microsoft.com/office/drawing/2014/main" id="{AA7BD437-964F-4465-B679-18A0B9055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" y="3182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3" name="Oval 620">
                <a:extLst>
                  <a:ext uri="{FF2B5EF4-FFF2-40B4-BE49-F238E27FC236}">
                    <a16:creationId xmlns:a16="http://schemas.microsoft.com/office/drawing/2014/main" id="{5EFF42C6-4ABF-4C26-8163-39AB81D64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3220"/>
                <a:ext cx="74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4" name="Oval 621">
                <a:extLst>
                  <a:ext uri="{FF2B5EF4-FFF2-40B4-BE49-F238E27FC236}">
                    <a16:creationId xmlns:a16="http://schemas.microsoft.com/office/drawing/2014/main" id="{BC79F823-A628-4B2D-B132-89191E45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" y="3062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5" name="Oval 622">
                <a:extLst>
                  <a:ext uri="{FF2B5EF4-FFF2-40B4-BE49-F238E27FC236}">
                    <a16:creationId xmlns:a16="http://schemas.microsoft.com/office/drawing/2014/main" id="{922F82CA-1E2E-4F08-A538-562AEDB1C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3201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6" name="Oval 623">
                <a:extLst>
                  <a:ext uri="{FF2B5EF4-FFF2-40B4-BE49-F238E27FC236}">
                    <a16:creationId xmlns:a16="http://schemas.microsoft.com/office/drawing/2014/main" id="{52E594B1-4DD3-459E-997C-8B1344542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3031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7" name="Oval 624">
                <a:extLst>
                  <a:ext uri="{FF2B5EF4-FFF2-40B4-BE49-F238E27FC236}">
                    <a16:creationId xmlns:a16="http://schemas.microsoft.com/office/drawing/2014/main" id="{7E3DB366-0D24-4FAF-A7A9-645E28905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3168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8" name="Oval 625">
                <a:extLst>
                  <a:ext uri="{FF2B5EF4-FFF2-40B4-BE49-F238E27FC236}">
                    <a16:creationId xmlns:a16="http://schemas.microsoft.com/office/drawing/2014/main" id="{D9CE2203-C10A-421A-894F-480C671F1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3116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9" name="Oval 626">
                <a:extLst>
                  <a:ext uri="{FF2B5EF4-FFF2-40B4-BE49-F238E27FC236}">
                    <a16:creationId xmlns:a16="http://schemas.microsoft.com/office/drawing/2014/main" id="{2C8D15A7-DA56-4184-B897-95EEEAAF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3090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0" name="Oval 627">
                <a:extLst>
                  <a:ext uri="{FF2B5EF4-FFF2-40B4-BE49-F238E27FC236}">
                    <a16:creationId xmlns:a16="http://schemas.microsoft.com/office/drawing/2014/main" id="{D56A79F0-9FB8-43F4-BF59-95D538DD6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2967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1" name="Oval 628">
                <a:extLst>
                  <a:ext uri="{FF2B5EF4-FFF2-40B4-BE49-F238E27FC236}">
                    <a16:creationId xmlns:a16="http://schemas.microsoft.com/office/drawing/2014/main" id="{57DD5662-5C29-4140-85F0-5BEBA1844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3168"/>
                <a:ext cx="71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2" name="Oval 629">
                <a:extLst>
                  <a:ext uri="{FF2B5EF4-FFF2-40B4-BE49-F238E27FC236}">
                    <a16:creationId xmlns:a16="http://schemas.microsoft.com/office/drawing/2014/main" id="{3E9D52FF-C691-419F-95C7-ED5BFE571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3099"/>
                <a:ext cx="73" cy="74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3" name="Freeform 630">
                <a:extLst>
                  <a:ext uri="{FF2B5EF4-FFF2-40B4-BE49-F238E27FC236}">
                    <a16:creationId xmlns:a16="http://schemas.microsoft.com/office/drawing/2014/main" id="{A3A808DB-FE66-48D1-839F-DCE8989D3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3104"/>
                <a:ext cx="54" cy="54"/>
              </a:xfrm>
              <a:custGeom>
                <a:avLst/>
                <a:gdLst>
                  <a:gd name="T0" fmla="*/ 249 w 23"/>
                  <a:gd name="T1" fmla="*/ 0 h 23"/>
                  <a:gd name="T2" fmla="*/ 286 w 23"/>
                  <a:gd name="T3" fmla="*/ 106 h 23"/>
                  <a:gd name="T4" fmla="*/ 106 w 23"/>
                  <a:gd name="T5" fmla="*/ 286 h 23"/>
                  <a:gd name="T6" fmla="*/ 0 w 23"/>
                  <a:gd name="T7" fmla="*/ 232 h 23"/>
                  <a:gd name="T8" fmla="*/ 127 w 23"/>
                  <a:gd name="T9" fmla="*/ 298 h 23"/>
                  <a:gd name="T10" fmla="*/ 298 w 23"/>
                  <a:gd name="T11" fmla="*/ 127 h 23"/>
                  <a:gd name="T12" fmla="*/ 249 w 2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9" y="0"/>
                    </a:moveTo>
                    <a:cubicBezTo>
                      <a:pt x="21" y="2"/>
                      <a:pt x="22" y="5"/>
                      <a:pt x="22" y="8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0"/>
                      <a:pt x="0" y="18"/>
                    </a:cubicBezTo>
                    <a:cubicBezTo>
                      <a:pt x="2" y="21"/>
                      <a:pt x="6" y="23"/>
                      <a:pt x="10" y="23"/>
                    </a:cubicBezTo>
                    <a:cubicBezTo>
                      <a:pt x="17" y="23"/>
                      <a:pt x="23" y="17"/>
                      <a:pt x="23" y="10"/>
                    </a:cubicBezTo>
                    <a:cubicBezTo>
                      <a:pt x="23" y="6"/>
                      <a:pt x="21" y="2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631">
                <a:extLst>
                  <a:ext uri="{FF2B5EF4-FFF2-40B4-BE49-F238E27FC236}">
                    <a16:creationId xmlns:a16="http://schemas.microsoft.com/office/drawing/2014/main" id="{73A62999-319D-414C-9830-0E544F890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3097"/>
                <a:ext cx="52" cy="54"/>
              </a:xfrm>
              <a:custGeom>
                <a:avLst/>
                <a:gdLst>
                  <a:gd name="T0" fmla="*/ 28 w 22"/>
                  <a:gd name="T1" fmla="*/ 181 h 23"/>
                  <a:gd name="T2" fmla="*/ 196 w 22"/>
                  <a:gd name="T3" fmla="*/ 12 h 23"/>
                  <a:gd name="T4" fmla="*/ 291 w 22"/>
                  <a:gd name="T5" fmla="*/ 38 h 23"/>
                  <a:gd name="T6" fmla="*/ 173 w 22"/>
                  <a:gd name="T7" fmla="*/ 0 h 23"/>
                  <a:gd name="T8" fmla="*/ 0 w 22"/>
                  <a:gd name="T9" fmla="*/ 171 h 23"/>
                  <a:gd name="T10" fmla="*/ 78 w 22"/>
                  <a:gd name="T11" fmla="*/ 298 h 23"/>
                  <a:gd name="T12" fmla="*/ 28 w 22"/>
                  <a:gd name="T13" fmla="*/ 1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2" y="14"/>
                    </a:moveTo>
                    <a:cubicBezTo>
                      <a:pt x="2" y="7"/>
                      <a:pt x="8" y="1"/>
                      <a:pt x="15" y="1"/>
                    </a:cubicBezTo>
                    <a:cubicBezTo>
                      <a:pt x="17" y="1"/>
                      <a:pt x="20" y="2"/>
                      <a:pt x="22" y="3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17"/>
                      <a:pt x="2" y="21"/>
                      <a:pt x="6" y="23"/>
                    </a:cubicBezTo>
                    <a:cubicBezTo>
                      <a:pt x="3" y="21"/>
                      <a:pt x="2" y="18"/>
                      <a:pt x="2" y="14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Oval 632">
                <a:extLst>
                  <a:ext uri="{FF2B5EF4-FFF2-40B4-BE49-F238E27FC236}">
                    <a16:creationId xmlns:a16="http://schemas.microsoft.com/office/drawing/2014/main" id="{1F0B80F0-412D-4FA5-B0AC-2B11D0CF4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" y="30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6" name="Oval 633">
                <a:extLst>
                  <a:ext uri="{FF2B5EF4-FFF2-40B4-BE49-F238E27FC236}">
                    <a16:creationId xmlns:a16="http://schemas.microsoft.com/office/drawing/2014/main" id="{CE581CAB-DFBD-4C7A-9826-9DCAABD3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" y="309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7" name="Oval 634">
                <a:extLst>
                  <a:ext uri="{FF2B5EF4-FFF2-40B4-BE49-F238E27FC236}">
                    <a16:creationId xmlns:a16="http://schemas.microsoft.com/office/drawing/2014/main" id="{2C6BF75B-2BDA-4C94-8570-35E913F78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" y="309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8" name="Freeform 635">
                <a:extLst>
                  <a:ext uri="{FF2B5EF4-FFF2-40B4-BE49-F238E27FC236}">
                    <a16:creationId xmlns:a16="http://schemas.microsoft.com/office/drawing/2014/main" id="{F47FF1D2-7EEA-4541-8AE6-C287589C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3194"/>
                <a:ext cx="56" cy="57"/>
              </a:xfrm>
              <a:custGeom>
                <a:avLst/>
                <a:gdLst>
                  <a:gd name="T0" fmla="*/ 240 w 24"/>
                  <a:gd name="T1" fmla="*/ 0 h 24"/>
                  <a:gd name="T2" fmla="*/ 278 w 24"/>
                  <a:gd name="T3" fmla="*/ 119 h 24"/>
                  <a:gd name="T4" fmla="*/ 114 w 24"/>
                  <a:gd name="T5" fmla="*/ 295 h 24"/>
                  <a:gd name="T6" fmla="*/ 0 w 24"/>
                  <a:gd name="T7" fmla="*/ 254 h 24"/>
                  <a:gd name="T8" fmla="*/ 126 w 24"/>
                  <a:gd name="T9" fmla="*/ 321 h 24"/>
                  <a:gd name="T10" fmla="*/ 306 w 24"/>
                  <a:gd name="T11" fmla="*/ 135 h 24"/>
                  <a:gd name="T12" fmla="*/ 240 w 2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9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6" y="22"/>
                      <a:pt x="9" y="22"/>
                    </a:cubicBezTo>
                    <a:cubicBezTo>
                      <a:pt x="5" y="22"/>
                      <a:pt x="2" y="21"/>
                      <a:pt x="0" y="19"/>
                    </a:cubicBezTo>
                    <a:cubicBezTo>
                      <a:pt x="2" y="22"/>
                      <a:pt x="6" y="24"/>
                      <a:pt x="10" y="24"/>
                    </a:cubicBezTo>
                    <a:cubicBezTo>
                      <a:pt x="18" y="24"/>
                      <a:pt x="24" y="18"/>
                      <a:pt x="24" y="10"/>
                    </a:cubicBezTo>
                    <a:cubicBezTo>
                      <a:pt x="24" y="6"/>
                      <a:pt x="22" y="3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636">
                <a:extLst>
                  <a:ext uri="{FF2B5EF4-FFF2-40B4-BE49-F238E27FC236}">
                    <a16:creationId xmlns:a16="http://schemas.microsoft.com/office/drawing/2014/main" id="{E7B26FDF-7D48-41CF-BF3E-A70984A2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3187"/>
                <a:ext cx="52" cy="57"/>
              </a:xfrm>
              <a:custGeom>
                <a:avLst/>
                <a:gdLst>
                  <a:gd name="T0" fmla="*/ 28 w 22"/>
                  <a:gd name="T1" fmla="*/ 204 h 24"/>
                  <a:gd name="T2" fmla="*/ 196 w 22"/>
                  <a:gd name="T3" fmla="*/ 29 h 24"/>
                  <a:gd name="T4" fmla="*/ 291 w 22"/>
                  <a:gd name="T5" fmla="*/ 57 h 24"/>
                  <a:gd name="T6" fmla="*/ 173 w 22"/>
                  <a:gd name="T7" fmla="*/ 0 h 24"/>
                  <a:gd name="T8" fmla="*/ 0 w 22"/>
                  <a:gd name="T9" fmla="*/ 176 h 24"/>
                  <a:gd name="T10" fmla="*/ 78 w 22"/>
                  <a:gd name="T11" fmla="*/ 321 h 24"/>
                  <a:gd name="T12" fmla="*/ 28 w 22"/>
                  <a:gd name="T13" fmla="*/ 20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2" y="15"/>
                    </a:moveTo>
                    <a:cubicBezTo>
                      <a:pt x="2" y="8"/>
                      <a:pt x="8" y="2"/>
                      <a:pt x="15" y="2"/>
                    </a:cubicBezTo>
                    <a:cubicBezTo>
                      <a:pt x="18" y="2"/>
                      <a:pt x="20" y="3"/>
                      <a:pt x="22" y="4"/>
                    </a:cubicBezTo>
                    <a:cubicBezTo>
                      <a:pt x="20" y="2"/>
                      <a:pt x="17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8"/>
                      <a:pt x="2" y="22"/>
                      <a:pt x="6" y="24"/>
                    </a:cubicBezTo>
                    <a:cubicBezTo>
                      <a:pt x="4" y="22"/>
                      <a:pt x="2" y="18"/>
                      <a:pt x="2" y="15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Oval 637">
                <a:extLst>
                  <a:ext uri="{FF2B5EF4-FFF2-40B4-BE49-F238E27FC236}">
                    <a16:creationId xmlns:a16="http://schemas.microsoft.com/office/drawing/2014/main" id="{A5E37833-B27F-4DD2-A132-AFA9F09C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" y="318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1" name="Oval 638">
                <a:extLst>
                  <a:ext uri="{FF2B5EF4-FFF2-40B4-BE49-F238E27FC236}">
                    <a16:creationId xmlns:a16="http://schemas.microsoft.com/office/drawing/2014/main" id="{61EFCD00-2D9E-48F1-ABCC-00C2F9B8E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" y="31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2" name="Oval 639">
                <a:extLst>
                  <a:ext uri="{FF2B5EF4-FFF2-40B4-BE49-F238E27FC236}">
                    <a16:creationId xmlns:a16="http://schemas.microsoft.com/office/drawing/2014/main" id="{2DC71CF3-8950-4586-8FFE-876D5FA90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318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3" name="Freeform 640">
                <a:extLst>
                  <a:ext uri="{FF2B5EF4-FFF2-40B4-BE49-F238E27FC236}">
                    <a16:creationId xmlns:a16="http://schemas.microsoft.com/office/drawing/2014/main" id="{548CA206-9DFC-4753-97FC-384A84AA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232"/>
                <a:ext cx="55" cy="54"/>
              </a:xfrm>
              <a:custGeom>
                <a:avLst/>
                <a:gdLst>
                  <a:gd name="T0" fmla="*/ 258 w 23"/>
                  <a:gd name="T1" fmla="*/ 0 h 23"/>
                  <a:gd name="T2" fmla="*/ 304 w 23"/>
                  <a:gd name="T3" fmla="*/ 106 h 23"/>
                  <a:gd name="T4" fmla="*/ 108 w 23"/>
                  <a:gd name="T5" fmla="*/ 286 h 23"/>
                  <a:gd name="T6" fmla="*/ 0 w 23"/>
                  <a:gd name="T7" fmla="*/ 232 h 23"/>
                  <a:gd name="T8" fmla="*/ 136 w 23"/>
                  <a:gd name="T9" fmla="*/ 298 h 23"/>
                  <a:gd name="T10" fmla="*/ 316 w 23"/>
                  <a:gd name="T11" fmla="*/ 127 h 23"/>
                  <a:gd name="T12" fmla="*/ 258 w 2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9" y="0"/>
                    </a:moveTo>
                    <a:cubicBezTo>
                      <a:pt x="21" y="2"/>
                      <a:pt x="22" y="5"/>
                      <a:pt x="22" y="8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0"/>
                      <a:pt x="0" y="18"/>
                    </a:cubicBezTo>
                    <a:cubicBezTo>
                      <a:pt x="2" y="21"/>
                      <a:pt x="6" y="23"/>
                      <a:pt x="10" y="23"/>
                    </a:cubicBezTo>
                    <a:cubicBezTo>
                      <a:pt x="17" y="23"/>
                      <a:pt x="23" y="17"/>
                      <a:pt x="23" y="10"/>
                    </a:cubicBezTo>
                    <a:cubicBezTo>
                      <a:pt x="23" y="6"/>
                      <a:pt x="21" y="2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641">
                <a:extLst>
                  <a:ext uri="{FF2B5EF4-FFF2-40B4-BE49-F238E27FC236}">
                    <a16:creationId xmlns:a16="http://schemas.microsoft.com/office/drawing/2014/main" id="{4B56F7E1-4C8F-46BB-A31F-AB2E7C2A6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225"/>
                <a:ext cx="52" cy="54"/>
              </a:xfrm>
              <a:custGeom>
                <a:avLst/>
                <a:gdLst>
                  <a:gd name="T0" fmla="*/ 28 w 22"/>
                  <a:gd name="T1" fmla="*/ 181 h 23"/>
                  <a:gd name="T2" fmla="*/ 196 w 22"/>
                  <a:gd name="T3" fmla="*/ 12 h 23"/>
                  <a:gd name="T4" fmla="*/ 291 w 22"/>
                  <a:gd name="T5" fmla="*/ 38 h 23"/>
                  <a:gd name="T6" fmla="*/ 173 w 22"/>
                  <a:gd name="T7" fmla="*/ 0 h 23"/>
                  <a:gd name="T8" fmla="*/ 0 w 22"/>
                  <a:gd name="T9" fmla="*/ 171 h 23"/>
                  <a:gd name="T10" fmla="*/ 78 w 22"/>
                  <a:gd name="T11" fmla="*/ 298 h 23"/>
                  <a:gd name="T12" fmla="*/ 28 w 22"/>
                  <a:gd name="T13" fmla="*/ 1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2" y="14"/>
                    </a:moveTo>
                    <a:cubicBezTo>
                      <a:pt x="2" y="7"/>
                      <a:pt x="8" y="1"/>
                      <a:pt x="15" y="1"/>
                    </a:cubicBezTo>
                    <a:cubicBezTo>
                      <a:pt x="17" y="1"/>
                      <a:pt x="20" y="2"/>
                      <a:pt x="22" y="3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17"/>
                      <a:pt x="2" y="21"/>
                      <a:pt x="6" y="23"/>
                    </a:cubicBezTo>
                    <a:cubicBezTo>
                      <a:pt x="3" y="21"/>
                      <a:pt x="2" y="18"/>
                      <a:pt x="2" y="14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Oval 642">
                <a:extLst>
                  <a:ext uri="{FF2B5EF4-FFF2-40B4-BE49-F238E27FC236}">
                    <a16:creationId xmlns:a16="http://schemas.microsoft.com/office/drawing/2014/main" id="{FC7FE670-6A9C-41AE-A158-603B97D89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32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6" name="Oval 643">
                <a:extLst>
                  <a:ext uri="{FF2B5EF4-FFF2-40B4-BE49-F238E27FC236}">
                    <a16:creationId xmlns:a16="http://schemas.microsoft.com/office/drawing/2014/main" id="{EC50B315-861A-4999-B685-28CEA1B2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3222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7" name="Oval 644">
                <a:extLst>
                  <a:ext uri="{FF2B5EF4-FFF2-40B4-BE49-F238E27FC236}">
                    <a16:creationId xmlns:a16="http://schemas.microsoft.com/office/drawing/2014/main" id="{7C7759AD-4BF1-4A6D-8B3A-F40354603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3218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8" name="Freeform 645">
                <a:extLst>
                  <a:ext uri="{FF2B5EF4-FFF2-40B4-BE49-F238E27FC236}">
                    <a16:creationId xmlns:a16="http://schemas.microsoft.com/office/drawing/2014/main" id="{96604B97-A183-4D31-A78F-D227EDED2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073"/>
                <a:ext cx="55" cy="57"/>
              </a:xfrm>
              <a:custGeom>
                <a:avLst/>
                <a:gdLst>
                  <a:gd name="T0" fmla="*/ 258 w 23"/>
                  <a:gd name="T1" fmla="*/ 0 h 24"/>
                  <a:gd name="T2" fmla="*/ 304 w 23"/>
                  <a:gd name="T3" fmla="*/ 119 h 24"/>
                  <a:gd name="T4" fmla="*/ 108 w 23"/>
                  <a:gd name="T5" fmla="*/ 295 h 24"/>
                  <a:gd name="T6" fmla="*/ 0 w 23"/>
                  <a:gd name="T7" fmla="*/ 254 h 24"/>
                  <a:gd name="T8" fmla="*/ 136 w 23"/>
                  <a:gd name="T9" fmla="*/ 321 h 24"/>
                  <a:gd name="T10" fmla="*/ 316 w 23"/>
                  <a:gd name="T11" fmla="*/ 135 h 24"/>
                  <a:gd name="T12" fmla="*/ 258 w 23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9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1"/>
                      <a:pt x="0" y="19"/>
                    </a:cubicBezTo>
                    <a:cubicBezTo>
                      <a:pt x="2" y="22"/>
                      <a:pt x="6" y="24"/>
                      <a:pt x="10" y="24"/>
                    </a:cubicBezTo>
                    <a:cubicBezTo>
                      <a:pt x="17" y="24"/>
                      <a:pt x="23" y="18"/>
                      <a:pt x="23" y="10"/>
                    </a:cubicBezTo>
                    <a:cubicBezTo>
                      <a:pt x="23" y="6"/>
                      <a:pt x="21" y="3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58" name="Freeform 646">
              <a:extLst>
                <a:ext uri="{FF2B5EF4-FFF2-40B4-BE49-F238E27FC236}">
                  <a16:creationId xmlns:a16="http://schemas.microsoft.com/office/drawing/2014/main" id="{CEB59F48-1295-44F6-BA11-CA1B23FE6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066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Oval 647">
              <a:extLst>
                <a:ext uri="{FF2B5EF4-FFF2-40B4-BE49-F238E27FC236}">
                  <a16:creationId xmlns:a16="http://schemas.microsoft.com/office/drawing/2014/main" id="{E9AD84BA-AD86-4643-9165-B90125C0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305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0" name="Oval 648">
              <a:extLst>
                <a:ext uri="{FF2B5EF4-FFF2-40B4-BE49-F238E27FC236}">
                  <a16:creationId xmlns:a16="http://schemas.microsoft.com/office/drawing/2014/main" id="{3B8DAEF3-46DA-4334-94E9-A57704FAB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3064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1" name="Oval 649">
              <a:extLst>
                <a:ext uri="{FF2B5EF4-FFF2-40B4-BE49-F238E27FC236}">
                  <a16:creationId xmlns:a16="http://schemas.microsoft.com/office/drawing/2014/main" id="{E69D3B85-70A0-4DBA-B4F8-6A02D9293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305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2" name="Freeform 650">
              <a:extLst>
                <a:ext uri="{FF2B5EF4-FFF2-40B4-BE49-F238E27FC236}">
                  <a16:creationId xmlns:a16="http://schemas.microsoft.com/office/drawing/2014/main" id="{2D2CE8D6-109E-468F-A59E-1992403A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213"/>
              <a:ext cx="54" cy="57"/>
            </a:xfrm>
            <a:custGeom>
              <a:avLst/>
              <a:gdLst>
                <a:gd name="T0" fmla="*/ 249 w 23"/>
                <a:gd name="T1" fmla="*/ 0 h 24"/>
                <a:gd name="T2" fmla="*/ 286 w 23"/>
                <a:gd name="T3" fmla="*/ 119 h 24"/>
                <a:gd name="T4" fmla="*/ 106 w 23"/>
                <a:gd name="T5" fmla="*/ 295 h 24"/>
                <a:gd name="T6" fmla="*/ 0 w 23"/>
                <a:gd name="T7" fmla="*/ 254 h 24"/>
                <a:gd name="T8" fmla="*/ 127 w 23"/>
                <a:gd name="T9" fmla="*/ 321 h 24"/>
                <a:gd name="T10" fmla="*/ 298 w 23"/>
                <a:gd name="T11" fmla="*/ 135 h 24"/>
                <a:gd name="T12" fmla="*/ 249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651">
              <a:extLst>
                <a:ext uri="{FF2B5EF4-FFF2-40B4-BE49-F238E27FC236}">
                  <a16:creationId xmlns:a16="http://schemas.microsoft.com/office/drawing/2014/main" id="{390523FF-203F-419A-86A1-5F4A6A7F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3206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Oval 652">
              <a:extLst>
                <a:ext uri="{FF2B5EF4-FFF2-40B4-BE49-F238E27FC236}">
                  <a16:creationId xmlns:a16="http://schemas.microsoft.com/office/drawing/2014/main" id="{B324DEC9-8900-4A90-B890-37E0FD109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319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5" name="Oval 653">
              <a:extLst>
                <a:ext uri="{FF2B5EF4-FFF2-40B4-BE49-F238E27FC236}">
                  <a16:creationId xmlns:a16="http://schemas.microsoft.com/office/drawing/2014/main" id="{64DF551C-C170-47EF-9DE8-A23027451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" y="3203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6" name="Oval 654">
              <a:extLst>
                <a:ext uri="{FF2B5EF4-FFF2-40B4-BE49-F238E27FC236}">
                  <a16:creationId xmlns:a16="http://schemas.microsoft.com/office/drawing/2014/main" id="{CBD2B3F7-02BA-41A5-92BD-CF72AE0A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" y="319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7" name="Freeform 655">
              <a:extLst>
                <a:ext uri="{FF2B5EF4-FFF2-40B4-BE49-F238E27FC236}">
                  <a16:creationId xmlns:a16="http://schemas.microsoft.com/office/drawing/2014/main" id="{EA492253-5EF7-4197-A96C-A8003EC3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043"/>
              <a:ext cx="56" cy="56"/>
            </a:xfrm>
            <a:custGeom>
              <a:avLst/>
              <a:gdLst>
                <a:gd name="T0" fmla="*/ 240 w 24"/>
                <a:gd name="T1" fmla="*/ 0 h 24"/>
                <a:gd name="T2" fmla="*/ 278 w 24"/>
                <a:gd name="T3" fmla="*/ 114 h 24"/>
                <a:gd name="T4" fmla="*/ 114 w 24"/>
                <a:gd name="T5" fmla="*/ 278 h 24"/>
                <a:gd name="T6" fmla="*/ 0 w 24"/>
                <a:gd name="T7" fmla="*/ 240 h 24"/>
                <a:gd name="T8" fmla="*/ 126 w 24"/>
                <a:gd name="T9" fmla="*/ 306 h 24"/>
                <a:gd name="T10" fmla="*/ 306 w 24"/>
                <a:gd name="T11" fmla="*/ 126 h 24"/>
                <a:gd name="T12" fmla="*/ 240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656">
              <a:extLst>
                <a:ext uri="{FF2B5EF4-FFF2-40B4-BE49-F238E27FC236}">
                  <a16:creationId xmlns:a16="http://schemas.microsoft.com/office/drawing/2014/main" id="{789E316F-9148-4BC8-8937-BF95D48F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3036"/>
              <a:ext cx="51" cy="56"/>
            </a:xfrm>
            <a:custGeom>
              <a:avLst/>
              <a:gdLst>
                <a:gd name="T0" fmla="*/ 28 w 22"/>
                <a:gd name="T1" fmla="*/ 191 h 24"/>
                <a:gd name="T2" fmla="*/ 188 w 22"/>
                <a:gd name="T3" fmla="*/ 28 h 24"/>
                <a:gd name="T4" fmla="*/ 274 w 22"/>
                <a:gd name="T5" fmla="*/ 49 h 24"/>
                <a:gd name="T6" fmla="*/ 162 w 22"/>
                <a:gd name="T7" fmla="*/ 0 h 24"/>
                <a:gd name="T8" fmla="*/ 0 w 22"/>
                <a:gd name="T9" fmla="*/ 163 h 24"/>
                <a:gd name="T10" fmla="*/ 74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Oval 657">
              <a:extLst>
                <a:ext uri="{FF2B5EF4-FFF2-40B4-BE49-F238E27FC236}">
                  <a16:creationId xmlns:a16="http://schemas.microsoft.com/office/drawing/2014/main" id="{E27DF877-7C5C-4B7D-BD8C-EBBAC10D4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302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0" name="Oval 658">
              <a:extLst>
                <a:ext uri="{FF2B5EF4-FFF2-40B4-BE49-F238E27FC236}">
                  <a16:creationId xmlns:a16="http://schemas.microsoft.com/office/drawing/2014/main" id="{6F5D748D-F860-46B6-9970-4EA304CAF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303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1" name="Oval 659">
              <a:extLst>
                <a:ext uri="{FF2B5EF4-FFF2-40B4-BE49-F238E27FC236}">
                  <a16:creationId xmlns:a16="http://schemas.microsoft.com/office/drawing/2014/main" id="{953CA548-13DE-45C4-A626-2CFB7B255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" y="3029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2" name="Freeform 660">
              <a:extLst>
                <a:ext uri="{FF2B5EF4-FFF2-40B4-BE49-F238E27FC236}">
                  <a16:creationId xmlns:a16="http://schemas.microsoft.com/office/drawing/2014/main" id="{D8A81D9E-3C8F-40DC-87D8-4B478EAE6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3128"/>
              <a:ext cx="57" cy="54"/>
            </a:xfrm>
            <a:custGeom>
              <a:avLst/>
              <a:gdLst>
                <a:gd name="T0" fmla="*/ 254 w 24"/>
                <a:gd name="T1" fmla="*/ 0 h 23"/>
                <a:gd name="T2" fmla="*/ 295 w 24"/>
                <a:gd name="T3" fmla="*/ 106 h 23"/>
                <a:gd name="T4" fmla="*/ 119 w 24"/>
                <a:gd name="T5" fmla="*/ 286 h 23"/>
                <a:gd name="T6" fmla="*/ 0 w 24"/>
                <a:gd name="T7" fmla="*/ 232 h 23"/>
                <a:gd name="T8" fmla="*/ 135 w 24"/>
                <a:gd name="T9" fmla="*/ 298 h 23"/>
                <a:gd name="T10" fmla="*/ 321 w 24"/>
                <a:gd name="T11" fmla="*/ 127 h 23"/>
                <a:gd name="T12" fmla="*/ 254 w 24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cubicBezTo>
                    <a:pt x="21" y="2"/>
                    <a:pt x="22" y="5"/>
                    <a:pt x="22" y="8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5" y="22"/>
                    <a:pt x="2" y="20"/>
                    <a:pt x="0" y="18"/>
                  </a:cubicBezTo>
                  <a:cubicBezTo>
                    <a:pt x="2" y="21"/>
                    <a:pt x="6" y="23"/>
                    <a:pt x="10" y="23"/>
                  </a:cubicBezTo>
                  <a:cubicBezTo>
                    <a:pt x="18" y="23"/>
                    <a:pt x="24" y="17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661">
              <a:extLst>
                <a:ext uri="{FF2B5EF4-FFF2-40B4-BE49-F238E27FC236}">
                  <a16:creationId xmlns:a16="http://schemas.microsoft.com/office/drawing/2014/main" id="{059BE89B-A21B-4FF8-96EA-7F52829E9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3121"/>
              <a:ext cx="52" cy="54"/>
            </a:xfrm>
            <a:custGeom>
              <a:avLst/>
              <a:gdLst>
                <a:gd name="T0" fmla="*/ 28 w 22"/>
                <a:gd name="T1" fmla="*/ 181 h 23"/>
                <a:gd name="T2" fmla="*/ 196 w 22"/>
                <a:gd name="T3" fmla="*/ 12 h 23"/>
                <a:gd name="T4" fmla="*/ 291 w 22"/>
                <a:gd name="T5" fmla="*/ 38 h 23"/>
                <a:gd name="T6" fmla="*/ 173 w 22"/>
                <a:gd name="T7" fmla="*/ 0 h 23"/>
                <a:gd name="T8" fmla="*/ 0 w 22"/>
                <a:gd name="T9" fmla="*/ 171 h 23"/>
                <a:gd name="T10" fmla="*/ 78 w 22"/>
                <a:gd name="T11" fmla="*/ 298 h 23"/>
                <a:gd name="T12" fmla="*/ 28 w 22"/>
                <a:gd name="T13" fmla="*/ 18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2" y="7"/>
                    <a:pt x="8" y="1"/>
                    <a:pt x="15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5"/>
                    <a:pt x="0" y="13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4" y="21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Oval 662">
              <a:extLst>
                <a:ext uri="{FF2B5EF4-FFF2-40B4-BE49-F238E27FC236}">
                  <a16:creationId xmlns:a16="http://schemas.microsoft.com/office/drawing/2014/main" id="{FE64D25F-97D8-4E27-B211-B9603CC48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31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5" name="Oval 663">
              <a:extLst>
                <a:ext uri="{FF2B5EF4-FFF2-40B4-BE49-F238E27FC236}">
                  <a16:creationId xmlns:a16="http://schemas.microsoft.com/office/drawing/2014/main" id="{17461ABA-47A0-44CE-9DCA-258A65737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3118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6" name="Oval 664">
              <a:extLst>
                <a:ext uri="{FF2B5EF4-FFF2-40B4-BE49-F238E27FC236}">
                  <a16:creationId xmlns:a16="http://schemas.microsoft.com/office/drawing/2014/main" id="{6BD528C2-1424-4F39-87CE-9A71E5650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3114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7" name="Freeform 665">
              <a:extLst>
                <a:ext uri="{FF2B5EF4-FFF2-40B4-BE49-F238E27FC236}">
                  <a16:creationId xmlns:a16="http://schemas.microsoft.com/office/drawing/2014/main" id="{F9166131-8095-4E46-860F-9E857351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177"/>
              <a:ext cx="55" cy="57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9 h 24"/>
                <a:gd name="T4" fmla="*/ 108 w 23"/>
                <a:gd name="T5" fmla="*/ 295 h 24"/>
                <a:gd name="T6" fmla="*/ 0 w 23"/>
                <a:gd name="T7" fmla="*/ 254 h 24"/>
                <a:gd name="T8" fmla="*/ 136 w 23"/>
                <a:gd name="T9" fmla="*/ 321 h 24"/>
                <a:gd name="T10" fmla="*/ 316 w 23"/>
                <a:gd name="T11" fmla="*/ 135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666">
              <a:extLst>
                <a:ext uri="{FF2B5EF4-FFF2-40B4-BE49-F238E27FC236}">
                  <a16:creationId xmlns:a16="http://schemas.microsoft.com/office/drawing/2014/main" id="{C606991B-9082-40E3-9962-3686D3AF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170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Oval 667">
              <a:extLst>
                <a:ext uri="{FF2B5EF4-FFF2-40B4-BE49-F238E27FC236}">
                  <a16:creationId xmlns:a16="http://schemas.microsoft.com/office/drawing/2014/main" id="{3DB00D89-3543-470F-8960-D6BB7EC23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316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0" name="Oval 668">
              <a:extLst>
                <a:ext uri="{FF2B5EF4-FFF2-40B4-BE49-F238E27FC236}">
                  <a16:creationId xmlns:a16="http://schemas.microsoft.com/office/drawing/2014/main" id="{A61E7009-9F9C-4D9F-A7A7-06D3BB6B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168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1" name="Oval 669">
              <a:extLst>
                <a:ext uri="{FF2B5EF4-FFF2-40B4-BE49-F238E27FC236}">
                  <a16:creationId xmlns:a16="http://schemas.microsoft.com/office/drawing/2014/main" id="{62751607-2600-49F5-970F-F2623BD1D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316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2" name="Freeform 670">
              <a:extLst>
                <a:ext uri="{FF2B5EF4-FFF2-40B4-BE49-F238E27FC236}">
                  <a16:creationId xmlns:a16="http://schemas.microsoft.com/office/drawing/2014/main" id="{2CA32627-DF0D-4066-A470-DD566316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104"/>
              <a:ext cx="54" cy="57"/>
            </a:xfrm>
            <a:custGeom>
              <a:avLst/>
              <a:gdLst>
                <a:gd name="T0" fmla="*/ 249 w 23"/>
                <a:gd name="T1" fmla="*/ 0 h 24"/>
                <a:gd name="T2" fmla="*/ 286 w 23"/>
                <a:gd name="T3" fmla="*/ 119 h 24"/>
                <a:gd name="T4" fmla="*/ 106 w 23"/>
                <a:gd name="T5" fmla="*/ 295 h 24"/>
                <a:gd name="T6" fmla="*/ 0 w 23"/>
                <a:gd name="T7" fmla="*/ 254 h 24"/>
                <a:gd name="T8" fmla="*/ 127 w 23"/>
                <a:gd name="T9" fmla="*/ 321 h 24"/>
                <a:gd name="T10" fmla="*/ 298 w 23"/>
                <a:gd name="T11" fmla="*/ 135 h 24"/>
                <a:gd name="T12" fmla="*/ 249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671">
              <a:extLst>
                <a:ext uri="{FF2B5EF4-FFF2-40B4-BE49-F238E27FC236}">
                  <a16:creationId xmlns:a16="http://schemas.microsoft.com/office/drawing/2014/main" id="{E2466C78-BF76-45D0-B306-7B5A55A3A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097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Oval 672">
              <a:extLst>
                <a:ext uri="{FF2B5EF4-FFF2-40B4-BE49-F238E27FC236}">
                  <a16:creationId xmlns:a16="http://schemas.microsoft.com/office/drawing/2014/main" id="{36FEA44E-2C98-45E1-B0EC-5629FB6A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309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5" name="Oval 673">
              <a:extLst>
                <a:ext uri="{FF2B5EF4-FFF2-40B4-BE49-F238E27FC236}">
                  <a16:creationId xmlns:a16="http://schemas.microsoft.com/office/drawing/2014/main" id="{EF67BCD8-92F9-4CF6-B248-8CB7B7E5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3095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6" name="Oval 674">
              <a:extLst>
                <a:ext uri="{FF2B5EF4-FFF2-40B4-BE49-F238E27FC236}">
                  <a16:creationId xmlns:a16="http://schemas.microsoft.com/office/drawing/2014/main" id="{BE2F73BD-134F-4286-83AC-A6EA5448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3090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7" name="Freeform 675">
              <a:extLst>
                <a:ext uri="{FF2B5EF4-FFF2-40B4-BE49-F238E27FC236}">
                  <a16:creationId xmlns:a16="http://schemas.microsoft.com/office/drawing/2014/main" id="{14F568E7-7B1D-4A02-8E5A-D636A375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981"/>
              <a:ext cx="55" cy="57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9 h 24"/>
                <a:gd name="T4" fmla="*/ 108 w 23"/>
                <a:gd name="T5" fmla="*/ 295 h 24"/>
                <a:gd name="T6" fmla="*/ 0 w 23"/>
                <a:gd name="T7" fmla="*/ 254 h 24"/>
                <a:gd name="T8" fmla="*/ 136 w 23"/>
                <a:gd name="T9" fmla="*/ 321 h 24"/>
                <a:gd name="T10" fmla="*/ 316 w 23"/>
                <a:gd name="T11" fmla="*/ 135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676">
              <a:extLst>
                <a:ext uri="{FF2B5EF4-FFF2-40B4-BE49-F238E27FC236}">
                  <a16:creationId xmlns:a16="http://schemas.microsoft.com/office/drawing/2014/main" id="{53E1A486-2478-4AC8-8B14-AAE3FA9E5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74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Oval 677">
              <a:extLst>
                <a:ext uri="{FF2B5EF4-FFF2-40B4-BE49-F238E27FC236}">
                  <a16:creationId xmlns:a16="http://schemas.microsoft.com/office/drawing/2014/main" id="{E1563C1F-7EE0-46D4-AFFD-54AD9A566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96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0" name="Oval 678">
              <a:extLst>
                <a:ext uri="{FF2B5EF4-FFF2-40B4-BE49-F238E27FC236}">
                  <a16:creationId xmlns:a16="http://schemas.microsoft.com/office/drawing/2014/main" id="{EADA1428-E5BA-4A75-BB45-BCCC2023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9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1" name="Oval 679">
              <a:extLst>
                <a:ext uri="{FF2B5EF4-FFF2-40B4-BE49-F238E27FC236}">
                  <a16:creationId xmlns:a16="http://schemas.microsoft.com/office/drawing/2014/main" id="{292E6070-569C-4BC3-B107-C1A16D40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2967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2" name="Freeform 680">
              <a:extLst>
                <a:ext uri="{FF2B5EF4-FFF2-40B4-BE49-F238E27FC236}">
                  <a16:creationId xmlns:a16="http://schemas.microsoft.com/office/drawing/2014/main" id="{7D7DC33A-CC1C-44C2-9B54-BA06F32F1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180"/>
              <a:ext cx="55" cy="56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4 h 24"/>
                <a:gd name="T4" fmla="*/ 108 w 23"/>
                <a:gd name="T5" fmla="*/ 278 h 24"/>
                <a:gd name="T6" fmla="*/ 0 w 23"/>
                <a:gd name="T7" fmla="*/ 240 h 24"/>
                <a:gd name="T8" fmla="*/ 136 w 23"/>
                <a:gd name="T9" fmla="*/ 306 h 24"/>
                <a:gd name="T10" fmla="*/ 316 w 23"/>
                <a:gd name="T11" fmla="*/ 126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681">
              <a:extLst>
                <a:ext uri="{FF2B5EF4-FFF2-40B4-BE49-F238E27FC236}">
                  <a16:creationId xmlns:a16="http://schemas.microsoft.com/office/drawing/2014/main" id="{D3B81830-9259-4C92-BC01-56CA6372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173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Oval 682">
              <a:extLst>
                <a:ext uri="{FF2B5EF4-FFF2-40B4-BE49-F238E27FC236}">
                  <a16:creationId xmlns:a16="http://schemas.microsoft.com/office/drawing/2014/main" id="{B57ACB98-0065-4CE3-B4A5-43A3414A5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316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5" name="Oval 683">
              <a:extLst>
                <a:ext uri="{FF2B5EF4-FFF2-40B4-BE49-F238E27FC236}">
                  <a16:creationId xmlns:a16="http://schemas.microsoft.com/office/drawing/2014/main" id="{E55DD66B-40BE-44FC-A2A3-25BD81EDD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317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6" name="Oval 684">
              <a:extLst>
                <a:ext uri="{FF2B5EF4-FFF2-40B4-BE49-F238E27FC236}">
                  <a16:creationId xmlns:a16="http://schemas.microsoft.com/office/drawing/2014/main" id="{464EC805-1252-4735-9055-A6DA721D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1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7" name="Freeform 685">
              <a:extLst>
                <a:ext uri="{FF2B5EF4-FFF2-40B4-BE49-F238E27FC236}">
                  <a16:creationId xmlns:a16="http://schemas.microsoft.com/office/drawing/2014/main" id="{F7B40600-990B-43A6-ADA2-08328679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114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47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6" y="24"/>
                    <a:pt x="11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686">
              <a:extLst>
                <a:ext uri="{FF2B5EF4-FFF2-40B4-BE49-F238E27FC236}">
                  <a16:creationId xmlns:a16="http://schemas.microsoft.com/office/drawing/2014/main" id="{2E66BCEE-C7A9-4DFC-96B4-8B828B69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107"/>
              <a:ext cx="52" cy="56"/>
            </a:xfrm>
            <a:custGeom>
              <a:avLst/>
              <a:gdLst>
                <a:gd name="T0" fmla="*/ 12 w 22"/>
                <a:gd name="T1" fmla="*/ 191 h 24"/>
                <a:gd name="T2" fmla="*/ 184 w 22"/>
                <a:gd name="T3" fmla="*/ 28 h 24"/>
                <a:gd name="T4" fmla="*/ 291 w 22"/>
                <a:gd name="T5" fmla="*/ 49 h 24"/>
                <a:gd name="T6" fmla="*/ 156 w 22"/>
                <a:gd name="T7" fmla="*/ 0 h 24"/>
                <a:gd name="T8" fmla="*/ 0 w 22"/>
                <a:gd name="T9" fmla="*/ 163 h 24"/>
                <a:gd name="T10" fmla="*/ 66 w 22"/>
                <a:gd name="T11" fmla="*/ 306 h 24"/>
                <a:gd name="T12" fmla="*/ 12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1" y="15"/>
                  </a:moveTo>
                  <a:cubicBezTo>
                    <a:pt x="1" y="8"/>
                    <a:pt x="7" y="2"/>
                    <a:pt x="14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19" y="2"/>
                    <a:pt x="16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8"/>
                    <a:pt x="2" y="22"/>
                    <a:pt x="5" y="24"/>
                  </a:cubicBezTo>
                  <a:cubicBezTo>
                    <a:pt x="3" y="22"/>
                    <a:pt x="1" y="18"/>
                    <a:pt x="1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Oval 687">
              <a:extLst>
                <a:ext uri="{FF2B5EF4-FFF2-40B4-BE49-F238E27FC236}">
                  <a16:creationId xmlns:a16="http://schemas.microsoft.com/office/drawing/2014/main" id="{1EEC250A-9AC8-455A-BEFD-3E928A461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309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0" name="Oval 688">
              <a:extLst>
                <a:ext uri="{FF2B5EF4-FFF2-40B4-BE49-F238E27FC236}">
                  <a16:creationId xmlns:a16="http://schemas.microsoft.com/office/drawing/2014/main" id="{E59B7B6C-F7B6-4096-9DFB-7F7D70328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3104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1" name="Oval 689">
              <a:extLst>
                <a:ext uri="{FF2B5EF4-FFF2-40B4-BE49-F238E27FC236}">
                  <a16:creationId xmlns:a16="http://schemas.microsoft.com/office/drawing/2014/main" id="{86DF6A5F-4954-4A44-B49A-AA640A23E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309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2" name="Freeform 690">
              <a:extLst>
                <a:ext uri="{FF2B5EF4-FFF2-40B4-BE49-F238E27FC236}">
                  <a16:creationId xmlns:a16="http://schemas.microsoft.com/office/drawing/2014/main" id="{FB0EBD80-8F41-486D-93FF-A1579C76C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218"/>
              <a:ext cx="57" cy="153"/>
            </a:xfrm>
            <a:custGeom>
              <a:avLst/>
              <a:gdLst>
                <a:gd name="T0" fmla="*/ 321 w 24"/>
                <a:gd name="T1" fmla="*/ 0 h 65"/>
                <a:gd name="T2" fmla="*/ 204 w 24"/>
                <a:gd name="T3" fmla="*/ 311 h 65"/>
                <a:gd name="T4" fmla="*/ 107 w 24"/>
                <a:gd name="T5" fmla="*/ 847 h 65"/>
                <a:gd name="T6" fmla="*/ 95 w 24"/>
                <a:gd name="T7" fmla="*/ 433 h 65"/>
                <a:gd name="T8" fmla="*/ 12 w 24"/>
                <a:gd name="T9" fmla="*/ 250 h 65"/>
                <a:gd name="T10" fmla="*/ 283 w 24"/>
                <a:gd name="T11" fmla="*/ 66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65">
                  <a:moveTo>
                    <a:pt x="24" y="0"/>
                  </a:moveTo>
                  <a:cubicBezTo>
                    <a:pt x="23" y="9"/>
                    <a:pt x="19" y="16"/>
                    <a:pt x="15" y="24"/>
                  </a:cubicBezTo>
                  <a:cubicBezTo>
                    <a:pt x="10" y="37"/>
                    <a:pt x="11" y="51"/>
                    <a:pt x="8" y="65"/>
                  </a:cubicBezTo>
                  <a:cubicBezTo>
                    <a:pt x="8" y="55"/>
                    <a:pt x="10" y="43"/>
                    <a:pt x="7" y="33"/>
                  </a:cubicBezTo>
                  <a:cubicBezTo>
                    <a:pt x="6" y="28"/>
                    <a:pt x="0" y="25"/>
                    <a:pt x="1" y="19"/>
                  </a:cubicBezTo>
                  <a:cubicBezTo>
                    <a:pt x="8" y="20"/>
                    <a:pt x="20" y="14"/>
                    <a:pt x="21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691">
              <a:extLst>
                <a:ext uri="{FF2B5EF4-FFF2-40B4-BE49-F238E27FC236}">
                  <a16:creationId xmlns:a16="http://schemas.microsoft.com/office/drawing/2014/main" id="{B4DAC16C-1C73-404A-AD85-6E72E57A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3281"/>
              <a:ext cx="55" cy="133"/>
            </a:xfrm>
            <a:custGeom>
              <a:avLst/>
              <a:gdLst>
                <a:gd name="T0" fmla="*/ 41 w 23"/>
                <a:gd name="T1" fmla="*/ 78 h 56"/>
                <a:gd name="T2" fmla="*/ 316 w 23"/>
                <a:gd name="T3" fmla="*/ 0 h 56"/>
                <a:gd name="T4" fmla="*/ 165 w 23"/>
                <a:gd name="T5" fmla="*/ 295 h 56"/>
                <a:gd name="T6" fmla="*/ 98 w 23"/>
                <a:gd name="T7" fmla="*/ 751 h 56"/>
                <a:gd name="T8" fmla="*/ 79 w 23"/>
                <a:gd name="T9" fmla="*/ 271 h 56"/>
                <a:gd name="T10" fmla="*/ 69 w 23"/>
                <a:gd name="T11" fmla="*/ 176 h 56"/>
                <a:gd name="T12" fmla="*/ 0 w 23"/>
                <a:gd name="T13" fmla="*/ 7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6">
                  <a:moveTo>
                    <a:pt x="3" y="6"/>
                  </a:moveTo>
                  <a:cubicBezTo>
                    <a:pt x="12" y="9"/>
                    <a:pt x="17" y="2"/>
                    <a:pt x="23" y="0"/>
                  </a:cubicBezTo>
                  <a:cubicBezTo>
                    <a:pt x="20" y="8"/>
                    <a:pt x="16" y="15"/>
                    <a:pt x="12" y="22"/>
                  </a:cubicBezTo>
                  <a:cubicBezTo>
                    <a:pt x="7" y="33"/>
                    <a:pt x="7" y="45"/>
                    <a:pt x="7" y="56"/>
                  </a:cubicBezTo>
                  <a:cubicBezTo>
                    <a:pt x="7" y="44"/>
                    <a:pt x="7" y="32"/>
                    <a:pt x="6" y="20"/>
                  </a:cubicBezTo>
                  <a:cubicBezTo>
                    <a:pt x="6" y="17"/>
                    <a:pt x="6" y="15"/>
                    <a:pt x="5" y="13"/>
                  </a:cubicBezTo>
                  <a:cubicBezTo>
                    <a:pt x="3" y="10"/>
                    <a:pt x="0" y="9"/>
                    <a:pt x="0" y="6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692">
              <a:extLst>
                <a:ext uri="{FF2B5EF4-FFF2-40B4-BE49-F238E27FC236}">
                  <a16:creationId xmlns:a16="http://schemas.microsoft.com/office/drawing/2014/main" id="{3F059771-1F8E-4C26-8807-DAB8CF72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118"/>
              <a:ext cx="68" cy="137"/>
            </a:xfrm>
            <a:custGeom>
              <a:avLst/>
              <a:gdLst>
                <a:gd name="T0" fmla="*/ 38 w 29"/>
                <a:gd name="T1" fmla="*/ 135 h 58"/>
                <a:gd name="T2" fmla="*/ 298 w 29"/>
                <a:gd name="T3" fmla="*/ 0 h 58"/>
                <a:gd name="T4" fmla="*/ 181 w 29"/>
                <a:gd name="T5" fmla="*/ 291 h 58"/>
                <a:gd name="T6" fmla="*/ 89 w 29"/>
                <a:gd name="T7" fmla="*/ 765 h 58"/>
                <a:gd name="T8" fmla="*/ 89 w 29"/>
                <a:gd name="T9" fmla="*/ 319 h 58"/>
                <a:gd name="T10" fmla="*/ 0 w 29"/>
                <a:gd name="T11" fmla="*/ 135 h 58"/>
                <a:gd name="T12" fmla="*/ 12 w 29"/>
                <a:gd name="T13" fmla="*/ 9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8">
                  <a:moveTo>
                    <a:pt x="3" y="10"/>
                  </a:moveTo>
                  <a:cubicBezTo>
                    <a:pt x="10" y="14"/>
                    <a:pt x="19" y="5"/>
                    <a:pt x="23" y="0"/>
                  </a:cubicBezTo>
                  <a:cubicBezTo>
                    <a:pt x="29" y="7"/>
                    <a:pt x="17" y="17"/>
                    <a:pt x="14" y="22"/>
                  </a:cubicBezTo>
                  <a:cubicBezTo>
                    <a:pt x="8" y="34"/>
                    <a:pt x="8" y="45"/>
                    <a:pt x="7" y="58"/>
                  </a:cubicBezTo>
                  <a:cubicBezTo>
                    <a:pt x="7" y="47"/>
                    <a:pt x="5" y="36"/>
                    <a:pt x="7" y="24"/>
                  </a:cubicBezTo>
                  <a:cubicBezTo>
                    <a:pt x="9" y="17"/>
                    <a:pt x="9" y="13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693">
              <a:extLst>
                <a:ext uri="{FF2B5EF4-FFF2-40B4-BE49-F238E27FC236}">
                  <a16:creationId xmlns:a16="http://schemas.microsoft.com/office/drawing/2014/main" id="{B3702C55-5C2F-41EE-A94F-C379B8A4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262"/>
              <a:ext cx="61" cy="137"/>
            </a:xfrm>
            <a:custGeom>
              <a:avLst/>
              <a:gdLst>
                <a:gd name="T0" fmla="*/ 38 w 26"/>
                <a:gd name="T1" fmla="*/ 106 h 58"/>
                <a:gd name="T2" fmla="*/ 232 w 26"/>
                <a:gd name="T3" fmla="*/ 28 h 58"/>
                <a:gd name="T4" fmla="*/ 249 w 26"/>
                <a:gd name="T5" fmla="*/ 172 h 58"/>
                <a:gd name="T6" fmla="*/ 89 w 26"/>
                <a:gd name="T7" fmla="*/ 765 h 58"/>
                <a:gd name="T8" fmla="*/ 89 w 26"/>
                <a:gd name="T9" fmla="*/ 302 h 58"/>
                <a:gd name="T10" fmla="*/ 0 w 26"/>
                <a:gd name="T11" fmla="*/ 94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3" y="8"/>
                  </a:moveTo>
                  <a:cubicBezTo>
                    <a:pt x="11" y="12"/>
                    <a:pt x="12" y="3"/>
                    <a:pt x="18" y="2"/>
                  </a:cubicBezTo>
                  <a:cubicBezTo>
                    <a:pt x="26" y="0"/>
                    <a:pt x="20" y="11"/>
                    <a:pt x="19" y="13"/>
                  </a:cubicBezTo>
                  <a:cubicBezTo>
                    <a:pt x="10" y="28"/>
                    <a:pt x="10" y="42"/>
                    <a:pt x="7" y="58"/>
                  </a:cubicBezTo>
                  <a:cubicBezTo>
                    <a:pt x="4" y="47"/>
                    <a:pt x="7" y="34"/>
                    <a:pt x="7" y="23"/>
                  </a:cubicBezTo>
                  <a:cubicBezTo>
                    <a:pt x="8" y="16"/>
                    <a:pt x="4" y="13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694">
              <a:extLst>
                <a:ext uri="{FF2B5EF4-FFF2-40B4-BE49-F238E27FC236}">
                  <a16:creationId xmlns:a16="http://schemas.microsoft.com/office/drawing/2014/main" id="{272F6A8A-9C28-4FF4-8F3E-DC9A61E0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090"/>
              <a:ext cx="73" cy="139"/>
            </a:xfrm>
            <a:custGeom>
              <a:avLst/>
              <a:gdLst>
                <a:gd name="T0" fmla="*/ 78 w 31"/>
                <a:gd name="T1" fmla="*/ 106 h 59"/>
                <a:gd name="T2" fmla="*/ 299 w 31"/>
                <a:gd name="T3" fmla="*/ 66 h 59"/>
                <a:gd name="T4" fmla="*/ 377 w 31"/>
                <a:gd name="T5" fmla="*/ 28 h 59"/>
                <a:gd name="T6" fmla="*/ 327 w 31"/>
                <a:gd name="T7" fmla="*/ 134 h 59"/>
                <a:gd name="T8" fmla="*/ 221 w 31"/>
                <a:gd name="T9" fmla="*/ 327 h 59"/>
                <a:gd name="T10" fmla="*/ 172 w 31"/>
                <a:gd name="T11" fmla="*/ 770 h 59"/>
                <a:gd name="T12" fmla="*/ 155 w 31"/>
                <a:gd name="T13" fmla="*/ 271 h 59"/>
                <a:gd name="T14" fmla="*/ 89 w 31"/>
                <a:gd name="T15" fmla="*/ 172 h 59"/>
                <a:gd name="T16" fmla="*/ 38 w 31"/>
                <a:gd name="T17" fmla="*/ 6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9">
                  <a:moveTo>
                    <a:pt x="6" y="8"/>
                  </a:moveTo>
                  <a:cubicBezTo>
                    <a:pt x="12" y="11"/>
                    <a:pt x="18" y="8"/>
                    <a:pt x="23" y="5"/>
                  </a:cubicBezTo>
                  <a:cubicBezTo>
                    <a:pt x="25" y="3"/>
                    <a:pt x="27" y="0"/>
                    <a:pt x="29" y="2"/>
                  </a:cubicBezTo>
                  <a:cubicBezTo>
                    <a:pt x="31" y="4"/>
                    <a:pt x="27" y="8"/>
                    <a:pt x="25" y="10"/>
                  </a:cubicBezTo>
                  <a:cubicBezTo>
                    <a:pt x="21" y="15"/>
                    <a:pt x="18" y="18"/>
                    <a:pt x="17" y="25"/>
                  </a:cubicBezTo>
                  <a:cubicBezTo>
                    <a:pt x="15" y="36"/>
                    <a:pt x="15" y="48"/>
                    <a:pt x="13" y="59"/>
                  </a:cubicBezTo>
                  <a:cubicBezTo>
                    <a:pt x="14" y="47"/>
                    <a:pt x="13" y="34"/>
                    <a:pt x="12" y="21"/>
                  </a:cubicBezTo>
                  <a:cubicBezTo>
                    <a:pt x="11" y="17"/>
                    <a:pt x="11" y="16"/>
                    <a:pt x="7" y="13"/>
                  </a:cubicBezTo>
                  <a:cubicBezTo>
                    <a:pt x="5" y="11"/>
                    <a:pt x="0" y="9"/>
                    <a:pt x="3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695">
              <a:extLst>
                <a:ext uri="{FF2B5EF4-FFF2-40B4-BE49-F238E27FC236}">
                  <a16:creationId xmlns:a16="http://schemas.microsoft.com/office/drawing/2014/main" id="{D3FA0D72-49A9-4DC6-ABF7-0F1C981A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3184"/>
              <a:ext cx="47" cy="126"/>
            </a:xfrm>
            <a:custGeom>
              <a:avLst/>
              <a:gdLst>
                <a:gd name="T0" fmla="*/ 12 w 20"/>
                <a:gd name="T1" fmla="*/ 78 h 53"/>
                <a:gd name="T2" fmla="*/ 233 w 20"/>
                <a:gd name="T3" fmla="*/ 0 h 53"/>
                <a:gd name="T4" fmla="*/ 221 w 20"/>
                <a:gd name="T5" fmla="*/ 164 h 53"/>
                <a:gd name="T6" fmla="*/ 172 w 20"/>
                <a:gd name="T7" fmla="*/ 378 h 53"/>
                <a:gd name="T8" fmla="*/ 106 w 20"/>
                <a:gd name="T9" fmla="*/ 713 h 53"/>
                <a:gd name="T10" fmla="*/ 89 w 20"/>
                <a:gd name="T11" fmla="*/ 323 h 53"/>
                <a:gd name="T12" fmla="*/ 78 w 20"/>
                <a:gd name="T13" fmla="*/ 176 h 53"/>
                <a:gd name="T14" fmla="*/ 0 w 20"/>
                <a:gd name="T15" fmla="*/ 95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3">
                  <a:moveTo>
                    <a:pt x="1" y="6"/>
                  </a:moveTo>
                  <a:cubicBezTo>
                    <a:pt x="9" y="9"/>
                    <a:pt x="12" y="2"/>
                    <a:pt x="18" y="0"/>
                  </a:cubicBezTo>
                  <a:cubicBezTo>
                    <a:pt x="20" y="3"/>
                    <a:pt x="18" y="8"/>
                    <a:pt x="17" y="12"/>
                  </a:cubicBezTo>
                  <a:cubicBezTo>
                    <a:pt x="15" y="17"/>
                    <a:pt x="15" y="23"/>
                    <a:pt x="13" y="28"/>
                  </a:cubicBezTo>
                  <a:cubicBezTo>
                    <a:pt x="11" y="37"/>
                    <a:pt x="10" y="45"/>
                    <a:pt x="8" y="53"/>
                  </a:cubicBezTo>
                  <a:cubicBezTo>
                    <a:pt x="6" y="45"/>
                    <a:pt x="7" y="33"/>
                    <a:pt x="7" y="24"/>
                  </a:cubicBezTo>
                  <a:cubicBezTo>
                    <a:pt x="7" y="20"/>
                    <a:pt x="8" y="16"/>
                    <a:pt x="6" y="13"/>
                  </a:cubicBezTo>
                  <a:cubicBezTo>
                    <a:pt x="4" y="10"/>
                    <a:pt x="1" y="10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696">
              <a:extLst>
                <a:ext uri="{FF2B5EF4-FFF2-40B4-BE49-F238E27FC236}">
                  <a16:creationId xmlns:a16="http://schemas.microsoft.com/office/drawing/2014/main" id="{6482128E-7186-4366-A2D6-9C6557AE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234"/>
              <a:ext cx="47" cy="102"/>
            </a:xfrm>
            <a:custGeom>
              <a:avLst/>
              <a:gdLst>
                <a:gd name="T0" fmla="*/ 78 w 20"/>
                <a:gd name="T1" fmla="*/ 66 h 43"/>
                <a:gd name="T2" fmla="*/ 249 w 20"/>
                <a:gd name="T3" fmla="*/ 0 h 43"/>
                <a:gd name="T4" fmla="*/ 172 w 20"/>
                <a:gd name="T5" fmla="*/ 213 h 43"/>
                <a:gd name="T6" fmla="*/ 143 w 20"/>
                <a:gd name="T7" fmla="*/ 574 h 43"/>
                <a:gd name="T8" fmla="*/ 106 w 20"/>
                <a:gd name="T9" fmla="*/ 213 h 43"/>
                <a:gd name="T10" fmla="*/ 12 w 20"/>
                <a:gd name="T11" fmla="*/ 28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3">
                  <a:moveTo>
                    <a:pt x="6" y="5"/>
                  </a:moveTo>
                  <a:cubicBezTo>
                    <a:pt x="12" y="8"/>
                    <a:pt x="14" y="2"/>
                    <a:pt x="19" y="0"/>
                  </a:cubicBezTo>
                  <a:cubicBezTo>
                    <a:pt x="20" y="6"/>
                    <a:pt x="14" y="11"/>
                    <a:pt x="13" y="16"/>
                  </a:cubicBezTo>
                  <a:cubicBezTo>
                    <a:pt x="11" y="24"/>
                    <a:pt x="11" y="35"/>
                    <a:pt x="11" y="43"/>
                  </a:cubicBezTo>
                  <a:cubicBezTo>
                    <a:pt x="11" y="35"/>
                    <a:pt x="11" y="24"/>
                    <a:pt x="8" y="16"/>
                  </a:cubicBezTo>
                  <a:cubicBezTo>
                    <a:pt x="6" y="12"/>
                    <a:pt x="0" y="7"/>
                    <a:pt x="1" y="2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697">
              <a:extLst>
                <a:ext uri="{FF2B5EF4-FFF2-40B4-BE49-F238E27FC236}">
                  <a16:creationId xmlns:a16="http://schemas.microsoft.com/office/drawing/2014/main" id="{C4714D74-4C9C-4897-9B20-59D0009F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147"/>
              <a:ext cx="59" cy="141"/>
            </a:xfrm>
            <a:custGeom>
              <a:avLst/>
              <a:gdLst>
                <a:gd name="T0" fmla="*/ 50 w 25"/>
                <a:gd name="T1" fmla="*/ 143 h 60"/>
                <a:gd name="T2" fmla="*/ 262 w 25"/>
                <a:gd name="T3" fmla="*/ 0 h 60"/>
                <a:gd name="T4" fmla="*/ 156 w 25"/>
                <a:gd name="T5" fmla="*/ 287 h 60"/>
                <a:gd name="T6" fmla="*/ 118 w 25"/>
                <a:gd name="T7" fmla="*/ 470 h 60"/>
                <a:gd name="T8" fmla="*/ 66 w 25"/>
                <a:gd name="T9" fmla="*/ 778 h 60"/>
                <a:gd name="T10" fmla="*/ 50 w 25"/>
                <a:gd name="T11" fmla="*/ 392 h 60"/>
                <a:gd name="T12" fmla="*/ 0 w 25"/>
                <a:gd name="T13" fmla="*/ 15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0">
                  <a:moveTo>
                    <a:pt x="4" y="11"/>
                  </a:moveTo>
                  <a:cubicBezTo>
                    <a:pt x="13" y="13"/>
                    <a:pt x="13" y="3"/>
                    <a:pt x="20" y="0"/>
                  </a:cubicBezTo>
                  <a:cubicBezTo>
                    <a:pt x="25" y="8"/>
                    <a:pt x="14" y="16"/>
                    <a:pt x="12" y="22"/>
                  </a:cubicBezTo>
                  <a:cubicBezTo>
                    <a:pt x="10" y="27"/>
                    <a:pt x="10" y="32"/>
                    <a:pt x="9" y="36"/>
                  </a:cubicBezTo>
                  <a:cubicBezTo>
                    <a:pt x="8" y="44"/>
                    <a:pt x="6" y="52"/>
                    <a:pt x="5" y="60"/>
                  </a:cubicBezTo>
                  <a:cubicBezTo>
                    <a:pt x="6" y="50"/>
                    <a:pt x="4" y="40"/>
                    <a:pt x="4" y="30"/>
                  </a:cubicBezTo>
                  <a:cubicBezTo>
                    <a:pt x="5" y="23"/>
                    <a:pt x="8" y="17"/>
                    <a:pt x="0" y="12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698">
              <a:extLst>
                <a:ext uri="{FF2B5EF4-FFF2-40B4-BE49-F238E27FC236}">
                  <a16:creationId xmlns:a16="http://schemas.microsoft.com/office/drawing/2014/main" id="{68B13CA5-B0EF-4A57-9EFB-8B4B83D1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029"/>
              <a:ext cx="61" cy="151"/>
            </a:xfrm>
            <a:custGeom>
              <a:avLst/>
              <a:gdLst>
                <a:gd name="T0" fmla="*/ 89 w 26"/>
                <a:gd name="T1" fmla="*/ 106 h 64"/>
                <a:gd name="T2" fmla="*/ 286 w 26"/>
                <a:gd name="T3" fmla="*/ 0 h 64"/>
                <a:gd name="T4" fmla="*/ 249 w 26"/>
                <a:gd name="T5" fmla="*/ 156 h 64"/>
                <a:gd name="T6" fmla="*/ 192 w 26"/>
                <a:gd name="T7" fmla="*/ 316 h 64"/>
                <a:gd name="T8" fmla="*/ 155 w 26"/>
                <a:gd name="T9" fmla="*/ 840 h 64"/>
                <a:gd name="T10" fmla="*/ 127 w 26"/>
                <a:gd name="T11" fmla="*/ 328 h 64"/>
                <a:gd name="T12" fmla="*/ 89 w 26"/>
                <a:gd name="T13" fmla="*/ 172 h 64"/>
                <a:gd name="T14" fmla="*/ 0 w 26"/>
                <a:gd name="T15" fmla="*/ 4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64">
                  <a:moveTo>
                    <a:pt x="7" y="8"/>
                  </a:moveTo>
                  <a:cubicBezTo>
                    <a:pt x="15" y="9"/>
                    <a:pt x="17" y="3"/>
                    <a:pt x="22" y="0"/>
                  </a:cubicBezTo>
                  <a:cubicBezTo>
                    <a:pt x="26" y="4"/>
                    <a:pt x="21" y="9"/>
                    <a:pt x="19" y="12"/>
                  </a:cubicBezTo>
                  <a:cubicBezTo>
                    <a:pt x="16" y="16"/>
                    <a:pt x="15" y="19"/>
                    <a:pt x="15" y="24"/>
                  </a:cubicBezTo>
                  <a:cubicBezTo>
                    <a:pt x="14" y="37"/>
                    <a:pt x="12" y="51"/>
                    <a:pt x="12" y="64"/>
                  </a:cubicBezTo>
                  <a:cubicBezTo>
                    <a:pt x="9" y="51"/>
                    <a:pt x="12" y="38"/>
                    <a:pt x="10" y="25"/>
                  </a:cubicBezTo>
                  <a:cubicBezTo>
                    <a:pt x="10" y="21"/>
                    <a:pt x="9" y="16"/>
                    <a:pt x="7" y="13"/>
                  </a:cubicBezTo>
                  <a:cubicBezTo>
                    <a:pt x="5" y="10"/>
                    <a:pt x="1" y="7"/>
                    <a:pt x="0" y="3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699">
              <a:extLst>
                <a:ext uri="{FF2B5EF4-FFF2-40B4-BE49-F238E27FC236}">
                  <a16:creationId xmlns:a16="http://schemas.microsoft.com/office/drawing/2014/main" id="{5F23AB23-96FE-496B-AEFE-7F0E8AA8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32"/>
              <a:ext cx="57" cy="146"/>
            </a:xfrm>
            <a:custGeom>
              <a:avLst/>
              <a:gdLst>
                <a:gd name="T0" fmla="*/ 0 w 24"/>
                <a:gd name="T1" fmla="*/ 78 h 62"/>
                <a:gd name="T2" fmla="*/ 119 w 24"/>
                <a:gd name="T3" fmla="*/ 89 h 62"/>
                <a:gd name="T4" fmla="*/ 242 w 24"/>
                <a:gd name="T5" fmla="*/ 0 h 62"/>
                <a:gd name="T6" fmla="*/ 226 w 24"/>
                <a:gd name="T7" fmla="*/ 184 h 62"/>
                <a:gd name="T8" fmla="*/ 107 w 24"/>
                <a:gd name="T9" fmla="*/ 393 h 62"/>
                <a:gd name="T10" fmla="*/ 69 w 24"/>
                <a:gd name="T11" fmla="*/ 810 h 62"/>
                <a:gd name="T12" fmla="*/ 57 w 24"/>
                <a:gd name="T13" fmla="*/ 615 h 62"/>
                <a:gd name="T14" fmla="*/ 57 w 24"/>
                <a:gd name="T15" fmla="*/ 327 h 62"/>
                <a:gd name="T16" fmla="*/ 69 w 24"/>
                <a:gd name="T17" fmla="*/ 210 h 62"/>
                <a:gd name="T18" fmla="*/ 0 w 24"/>
                <a:gd name="T19" fmla="*/ 106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62">
                  <a:moveTo>
                    <a:pt x="0" y="6"/>
                  </a:moveTo>
                  <a:cubicBezTo>
                    <a:pt x="4" y="8"/>
                    <a:pt x="6" y="8"/>
                    <a:pt x="9" y="7"/>
                  </a:cubicBezTo>
                  <a:cubicBezTo>
                    <a:pt x="12" y="6"/>
                    <a:pt x="17" y="0"/>
                    <a:pt x="18" y="0"/>
                  </a:cubicBezTo>
                  <a:cubicBezTo>
                    <a:pt x="24" y="0"/>
                    <a:pt x="19" y="11"/>
                    <a:pt x="17" y="14"/>
                  </a:cubicBezTo>
                  <a:cubicBezTo>
                    <a:pt x="14" y="20"/>
                    <a:pt x="9" y="24"/>
                    <a:pt x="8" y="30"/>
                  </a:cubicBezTo>
                  <a:cubicBezTo>
                    <a:pt x="5" y="40"/>
                    <a:pt x="7" y="51"/>
                    <a:pt x="5" y="62"/>
                  </a:cubicBezTo>
                  <a:cubicBezTo>
                    <a:pt x="6" y="58"/>
                    <a:pt x="4" y="51"/>
                    <a:pt x="4" y="47"/>
                  </a:cubicBezTo>
                  <a:cubicBezTo>
                    <a:pt x="4" y="40"/>
                    <a:pt x="4" y="32"/>
                    <a:pt x="4" y="25"/>
                  </a:cubicBezTo>
                  <a:cubicBezTo>
                    <a:pt x="5" y="22"/>
                    <a:pt x="6" y="19"/>
                    <a:pt x="5" y="16"/>
                  </a:cubicBezTo>
                  <a:cubicBezTo>
                    <a:pt x="5" y="13"/>
                    <a:pt x="1" y="11"/>
                    <a:pt x="0" y="8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700">
              <a:extLst>
                <a:ext uri="{FF2B5EF4-FFF2-40B4-BE49-F238E27FC236}">
                  <a16:creationId xmlns:a16="http://schemas.microsoft.com/office/drawing/2014/main" id="{57D23C06-612D-4138-BCA9-0B7CDEFA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170"/>
              <a:ext cx="50" cy="121"/>
            </a:xfrm>
            <a:custGeom>
              <a:avLst/>
              <a:gdLst>
                <a:gd name="T0" fmla="*/ 29 w 21"/>
                <a:gd name="T1" fmla="*/ 50 h 51"/>
                <a:gd name="T2" fmla="*/ 214 w 21"/>
                <a:gd name="T3" fmla="*/ 0 h 51"/>
                <a:gd name="T4" fmla="*/ 164 w 21"/>
                <a:gd name="T5" fmla="*/ 147 h 51"/>
                <a:gd name="T6" fmla="*/ 107 w 21"/>
                <a:gd name="T7" fmla="*/ 681 h 51"/>
                <a:gd name="T8" fmla="*/ 79 w 21"/>
                <a:gd name="T9" fmla="*/ 254 h 51"/>
                <a:gd name="T10" fmla="*/ 69 w 21"/>
                <a:gd name="T11" fmla="*/ 147 h 51"/>
                <a:gd name="T12" fmla="*/ 0 w 21"/>
                <a:gd name="T13" fmla="*/ 4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" y="4"/>
                  </a:moveTo>
                  <a:cubicBezTo>
                    <a:pt x="8" y="7"/>
                    <a:pt x="11" y="0"/>
                    <a:pt x="16" y="0"/>
                  </a:cubicBezTo>
                  <a:cubicBezTo>
                    <a:pt x="21" y="1"/>
                    <a:pt x="13" y="9"/>
                    <a:pt x="12" y="11"/>
                  </a:cubicBezTo>
                  <a:cubicBezTo>
                    <a:pt x="6" y="22"/>
                    <a:pt x="7" y="39"/>
                    <a:pt x="8" y="51"/>
                  </a:cubicBezTo>
                  <a:cubicBezTo>
                    <a:pt x="4" y="42"/>
                    <a:pt x="6" y="29"/>
                    <a:pt x="6" y="19"/>
                  </a:cubicBezTo>
                  <a:cubicBezTo>
                    <a:pt x="6" y="16"/>
                    <a:pt x="6" y="13"/>
                    <a:pt x="5" y="11"/>
                  </a:cubicBezTo>
                  <a:cubicBezTo>
                    <a:pt x="4" y="7"/>
                    <a:pt x="0" y="8"/>
                    <a:pt x="0" y="3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701">
              <a:extLst>
                <a:ext uri="{FF2B5EF4-FFF2-40B4-BE49-F238E27FC236}">
                  <a16:creationId xmlns:a16="http://schemas.microsoft.com/office/drawing/2014/main" id="{972A1BA0-9525-4BE0-B9E5-7B2AE53F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3055"/>
              <a:ext cx="24" cy="47"/>
            </a:xfrm>
            <a:custGeom>
              <a:avLst/>
              <a:gdLst>
                <a:gd name="T0" fmla="*/ 139 w 10"/>
                <a:gd name="T1" fmla="*/ 0 h 20"/>
                <a:gd name="T2" fmla="*/ 0 w 10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cubicBezTo>
                    <a:pt x="5" y="5"/>
                    <a:pt x="0" y="11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702">
              <a:extLst>
                <a:ext uri="{FF2B5EF4-FFF2-40B4-BE49-F238E27FC236}">
                  <a16:creationId xmlns:a16="http://schemas.microsoft.com/office/drawing/2014/main" id="{73A61BE9-3C9E-43BB-A52C-02F0A50F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033"/>
              <a:ext cx="19" cy="48"/>
            </a:xfrm>
            <a:custGeom>
              <a:avLst/>
              <a:gdLst>
                <a:gd name="T0" fmla="*/ 107 w 8"/>
                <a:gd name="T1" fmla="*/ 0 h 20"/>
                <a:gd name="T2" fmla="*/ 0 w 8"/>
                <a:gd name="T3" fmla="*/ 27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7" y="6"/>
                    <a:pt x="5" y="13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703">
              <a:extLst>
                <a:ext uri="{FF2B5EF4-FFF2-40B4-BE49-F238E27FC236}">
                  <a16:creationId xmlns:a16="http://schemas.microsoft.com/office/drawing/2014/main" id="{0FD72D8C-CE66-4B2D-8FB1-9E612C3A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920"/>
              <a:ext cx="19" cy="40"/>
            </a:xfrm>
            <a:custGeom>
              <a:avLst/>
              <a:gdLst>
                <a:gd name="T0" fmla="*/ 107 w 8"/>
                <a:gd name="T1" fmla="*/ 0 h 17"/>
                <a:gd name="T2" fmla="*/ 0 w 8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6" y="8"/>
                    <a:pt x="2" y="12"/>
                    <a:pt x="0" y="17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704">
              <a:extLst>
                <a:ext uri="{FF2B5EF4-FFF2-40B4-BE49-F238E27FC236}">
                  <a16:creationId xmlns:a16="http://schemas.microsoft.com/office/drawing/2014/main" id="{ADDAE5A9-0EEA-4DE5-815A-18477C66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104"/>
              <a:ext cx="17" cy="62"/>
            </a:xfrm>
            <a:custGeom>
              <a:avLst/>
              <a:gdLst>
                <a:gd name="T0" fmla="*/ 87 w 7"/>
                <a:gd name="T1" fmla="*/ 0 h 26"/>
                <a:gd name="T2" fmla="*/ 0 w 7"/>
                <a:gd name="T3" fmla="*/ 3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6">
                  <a:moveTo>
                    <a:pt x="6" y="0"/>
                  </a:moveTo>
                  <a:cubicBezTo>
                    <a:pt x="7" y="7"/>
                    <a:pt x="5" y="22"/>
                    <a:pt x="0" y="26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705">
              <a:extLst>
                <a:ext uri="{FF2B5EF4-FFF2-40B4-BE49-F238E27FC236}">
                  <a16:creationId xmlns:a16="http://schemas.microsoft.com/office/drawing/2014/main" id="{DB6A4A2F-F930-4CEE-9A71-7FBC4DB6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3050"/>
              <a:ext cx="19" cy="45"/>
            </a:xfrm>
            <a:custGeom>
              <a:avLst/>
              <a:gdLst>
                <a:gd name="T0" fmla="*/ 107 w 8"/>
                <a:gd name="T1" fmla="*/ 0 h 19"/>
                <a:gd name="T2" fmla="*/ 0 w 8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7"/>
                    <a:pt x="4" y="15"/>
                    <a:pt x="0" y="1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706">
              <a:extLst>
                <a:ext uri="{FF2B5EF4-FFF2-40B4-BE49-F238E27FC236}">
                  <a16:creationId xmlns:a16="http://schemas.microsoft.com/office/drawing/2014/main" id="{015A0FE3-69B9-497C-BFC6-D4DA20F65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74"/>
              <a:ext cx="31" cy="45"/>
            </a:xfrm>
            <a:custGeom>
              <a:avLst/>
              <a:gdLst>
                <a:gd name="T0" fmla="*/ 176 w 13"/>
                <a:gd name="T1" fmla="*/ 0 h 19"/>
                <a:gd name="T2" fmla="*/ 0 w 13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12" y="4"/>
                    <a:pt x="4" y="15"/>
                    <a:pt x="0" y="1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707">
              <a:extLst>
                <a:ext uri="{FF2B5EF4-FFF2-40B4-BE49-F238E27FC236}">
                  <a16:creationId xmlns:a16="http://schemas.microsoft.com/office/drawing/2014/main" id="{BFBD1F23-358D-474A-B3D0-6CB1ABA4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3137"/>
              <a:ext cx="12" cy="52"/>
            </a:xfrm>
            <a:custGeom>
              <a:avLst/>
              <a:gdLst>
                <a:gd name="T0" fmla="*/ 70 w 5"/>
                <a:gd name="T1" fmla="*/ 0 h 22"/>
                <a:gd name="T2" fmla="*/ 0 w 5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0"/>
                  </a:moveTo>
                  <a:cubicBezTo>
                    <a:pt x="5" y="8"/>
                    <a:pt x="2" y="19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708">
              <a:extLst>
                <a:ext uri="{FF2B5EF4-FFF2-40B4-BE49-F238E27FC236}">
                  <a16:creationId xmlns:a16="http://schemas.microsoft.com/office/drawing/2014/main" id="{E2823CE8-3D9F-44D7-A1AA-32ED243F9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995"/>
              <a:ext cx="26" cy="69"/>
            </a:xfrm>
            <a:custGeom>
              <a:avLst/>
              <a:gdLst>
                <a:gd name="T0" fmla="*/ 144 w 11"/>
                <a:gd name="T1" fmla="*/ 0 h 29"/>
                <a:gd name="T2" fmla="*/ 0 w 11"/>
                <a:gd name="T3" fmla="*/ 39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9">
                  <a:moveTo>
                    <a:pt x="11" y="0"/>
                  </a:moveTo>
                  <a:cubicBezTo>
                    <a:pt x="10" y="6"/>
                    <a:pt x="5" y="21"/>
                    <a:pt x="0" y="2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709">
              <a:extLst>
                <a:ext uri="{FF2B5EF4-FFF2-40B4-BE49-F238E27FC236}">
                  <a16:creationId xmlns:a16="http://schemas.microsoft.com/office/drawing/2014/main" id="{AA21ECE1-5FA5-4E3E-A88D-E8C3931B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3189"/>
              <a:ext cx="24" cy="33"/>
            </a:xfrm>
            <a:custGeom>
              <a:avLst/>
              <a:gdLst>
                <a:gd name="T0" fmla="*/ 139 w 10"/>
                <a:gd name="T1" fmla="*/ 0 h 14"/>
                <a:gd name="T2" fmla="*/ 0 w 10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6" y="3"/>
                    <a:pt x="2" y="7"/>
                    <a:pt x="0" y="14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710">
              <a:extLst>
                <a:ext uri="{FF2B5EF4-FFF2-40B4-BE49-F238E27FC236}">
                  <a16:creationId xmlns:a16="http://schemas.microsoft.com/office/drawing/2014/main" id="{FDB055EE-0E3B-40A5-B227-AEDA361C3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123"/>
              <a:ext cx="21" cy="52"/>
            </a:xfrm>
            <a:custGeom>
              <a:avLst/>
              <a:gdLst>
                <a:gd name="T0" fmla="*/ 114 w 9"/>
                <a:gd name="T1" fmla="*/ 0 h 22"/>
                <a:gd name="T2" fmla="*/ 0 w 9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9" y="6"/>
                    <a:pt x="5" y="16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711">
              <a:extLst>
                <a:ext uri="{FF2B5EF4-FFF2-40B4-BE49-F238E27FC236}">
                  <a16:creationId xmlns:a16="http://schemas.microsoft.com/office/drawing/2014/main" id="{203DB3D9-FC6C-470D-9C2D-7A7CB309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3052"/>
              <a:ext cx="38" cy="43"/>
            </a:xfrm>
            <a:custGeom>
              <a:avLst/>
              <a:gdLst>
                <a:gd name="T0" fmla="*/ 0 w 16"/>
                <a:gd name="T1" fmla="*/ 246 h 18"/>
                <a:gd name="T2" fmla="*/ 214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4" y="10"/>
                    <a:pt x="12" y="1"/>
                    <a:pt x="16" y="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712">
              <a:extLst>
                <a:ext uri="{FF2B5EF4-FFF2-40B4-BE49-F238E27FC236}">
                  <a16:creationId xmlns:a16="http://schemas.microsoft.com/office/drawing/2014/main" id="{CB0BFAEA-1158-4DAD-B275-BF4A082B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792"/>
              <a:ext cx="203" cy="815"/>
            </a:xfrm>
            <a:custGeom>
              <a:avLst/>
              <a:gdLst>
                <a:gd name="T0" fmla="*/ 1131 w 86"/>
                <a:gd name="T1" fmla="*/ 4392 h 345"/>
                <a:gd name="T2" fmla="*/ 474 w 86"/>
                <a:gd name="T3" fmla="*/ 4162 h 345"/>
                <a:gd name="T4" fmla="*/ 380 w 86"/>
                <a:gd name="T5" fmla="*/ 2847 h 345"/>
                <a:gd name="T6" fmla="*/ 397 w 86"/>
                <a:gd name="T7" fmla="*/ 2594 h 345"/>
                <a:gd name="T8" fmla="*/ 397 w 86"/>
                <a:gd name="T9" fmla="*/ 2594 h 345"/>
                <a:gd name="T10" fmla="*/ 668 w 86"/>
                <a:gd name="T11" fmla="*/ 1897 h 345"/>
                <a:gd name="T12" fmla="*/ 463 w 86"/>
                <a:gd name="T13" fmla="*/ 1200 h 345"/>
                <a:gd name="T14" fmla="*/ 446 w 86"/>
                <a:gd name="T15" fmla="*/ 475 h 345"/>
                <a:gd name="T16" fmla="*/ 500 w 86"/>
                <a:gd name="T17" fmla="*/ 302 h 345"/>
                <a:gd name="T18" fmla="*/ 607 w 86"/>
                <a:gd name="T19" fmla="*/ 250 h 345"/>
                <a:gd name="T20" fmla="*/ 791 w 86"/>
                <a:gd name="T21" fmla="*/ 40 h 345"/>
                <a:gd name="T22" fmla="*/ 753 w 86"/>
                <a:gd name="T23" fmla="*/ 0 h 345"/>
                <a:gd name="T24" fmla="*/ 708 w 86"/>
                <a:gd name="T25" fmla="*/ 40 h 345"/>
                <a:gd name="T26" fmla="*/ 569 w 86"/>
                <a:gd name="T27" fmla="*/ 172 h 345"/>
                <a:gd name="T28" fmla="*/ 524 w 86"/>
                <a:gd name="T29" fmla="*/ 196 h 345"/>
                <a:gd name="T30" fmla="*/ 541 w 86"/>
                <a:gd name="T31" fmla="*/ 172 h 345"/>
                <a:gd name="T32" fmla="*/ 552 w 86"/>
                <a:gd name="T33" fmla="*/ 118 h 345"/>
                <a:gd name="T34" fmla="*/ 524 w 86"/>
                <a:gd name="T35" fmla="*/ 66 h 345"/>
                <a:gd name="T36" fmla="*/ 484 w 86"/>
                <a:gd name="T37" fmla="*/ 78 h 345"/>
                <a:gd name="T38" fmla="*/ 463 w 86"/>
                <a:gd name="T39" fmla="*/ 144 h 345"/>
                <a:gd name="T40" fmla="*/ 397 w 86"/>
                <a:gd name="T41" fmla="*/ 262 h 345"/>
                <a:gd name="T42" fmla="*/ 340 w 86"/>
                <a:gd name="T43" fmla="*/ 118 h 345"/>
                <a:gd name="T44" fmla="*/ 328 w 86"/>
                <a:gd name="T45" fmla="*/ 66 h 345"/>
                <a:gd name="T46" fmla="*/ 290 w 86"/>
                <a:gd name="T47" fmla="*/ 28 h 345"/>
                <a:gd name="T48" fmla="*/ 250 w 86"/>
                <a:gd name="T49" fmla="*/ 66 h 345"/>
                <a:gd name="T50" fmla="*/ 262 w 86"/>
                <a:gd name="T51" fmla="*/ 118 h 345"/>
                <a:gd name="T52" fmla="*/ 262 w 86"/>
                <a:gd name="T53" fmla="*/ 156 h 345"/>
                <a:gd name="T54" fmla="*/ 196 w 86"/>
                <a:gd name="T55" fmla="*/ 118 h 345"/>
                <a:gd name="T56" fmla="*/ 66 w 86"/>
                <a:gd name="T57" fmla="*/ 28 h 345"/>
                <a:gd name="T58" fmla="*/ 12 w 86"/>
                <a:gd name="T59" fmla="*/ 28 h 345"/>
                <a:gd name="T60" fmla="*/ 12 w 86"/>
                <a:gd name="T61" fmla="*/ 78 h 345"/>
                <a:gd name="T62" fmla="*/ 156 w 86"/>
                <a:gd name="T63" fmla="*/ 184 h 345"/>
                <a:gd name="T64" fmla="*/ 319 w 86"/>
                <a:gd name="T65" fmla="*/ 340 h 345"/>
                <a:gd name="T66" fmla="*/ 328 w 86"/>
                <a:gd name="T67" fmla="*/ 475 h 345"/>
                <a:gd name="T68" fmla="*/ 319 w 86"/>
                <a:gd name="T69" fmla="*/ 1004 h 345"/>
                <a:gd name="T70" fmla="*/ 196 w 86"/>
                <a:gd name="T71" fmla="*/ 1528 h 345"/>
                <a:gd name="T72" fmla="*/ 78 w 86"/>
                <a:gd name="T73" fmla="*/ 1975 h 345"/>
                <a:gd name="T74" fmla="*/ 196 w 86"/>
                <a:gd name="T75" fmla="*/ 2343 h 345"/>
                <a:gd name="T76" fmla="*/ 234 w 86"/>
                <a:gd name="T77" fmla="*/ 2584 h 345"/>
                <a:gd name="T78" fmla="*/ 234 w 86"/>
                <a:gd name="T79" fmla="*/ 2584 h 345"/>
                <a:gd name="T80" fmla="*/ 222 w 86"/>
                <a:gd name="T81" fmla="*/ 2835 h 345"/>
                <a:gd name="T82" fmla="*/ 328 w 86"/>
                <a:gd name="T83" fmla="*/ 4231 h 345"/>
                <a:gd name="T84" fmla="*/ 1093 w 86"/>
                <a:gd name="T85" fmla="*/ 4547 h 3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6" h="345">
                  <a:moveTo>
                    <a:pt x="86" y="333"/>
                  </a:moveTo>
                  <a:cubicBezTo>
                    <a:pt x="63" y="331"/>
                    <a:pt x="40" y="326"/>
                    <a:pt x="36" y="316"/>
                  </a:cubicBezTo>
                  <a:cubicBezTo>
                    <a:pt x="27" y="297"/>
                    <a:pt x="28" y="246"/>
                    <a:pt x="29" y="216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9" y="166"/>
                    <a:pt x="49" y="173"/>
                    <a:pt x="51" y="144"/>
                  </a:cubicBezTo>
                  <a:cubicBezTo>
                    <a:pt x="53" y="115"/>
                    <a:pt x="36" y="114"/>
                    <a:pt x="35" y="91"/>
                  </a:cubicBezTo>
                  <a:cubicBezTo>
                    <a:pt x="34" y="77"/>
                    <a:pt x="34" y="53"/>
                    <a:pt x="34" y="36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9"/>
                  </a:cubicBezTo>
                  <a:cubicBezTo>
                    <a:pt x="52" y="16"/>
                    <a:pt x="60" y="13"/>
                    <a:pt x="60" y="3"/>
                  </a:cubicBezTo>
                  <a:cubicBezTo>
                    <a:pt x="60" y="2"/>
                    <a:pt x="59" y="0"/>
                    <a:pt x="57" y="0"/>
                  </a:cubicBezTo>
                  <a:cubicBezTo>
                    <a:pt x="56" y="0"/>
                    <a:pt x="54" y="1"/>
                    <a:pt x="54" y="3"/>
                  </a:cubicBezTo>
                  <a:cubicBezTo>
                    <a:pt x="54" y="8"/>
                    <a:pt x="50" y="10"/>
                    <a:pt x="43" y="13"/>
                  </a:cubicBezTo>
                  <a:cubicBezTo>
                    <a:pt x="42" y="14"/>
                    <a:pt x="41" y="14"/>
                    <a:pt x="40" y="15"/>
                  </a:cubicBezTo>
                  <a:cubicBezTo>
                    <a:pt x="40" y="14"/>
                    <a:pt x="40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2" y="5"/>
                    <a:pt x="40" y="5"/>
                  </a:cubicBezTo>
                  <a:cubicBezTo>
                    <a:pt x="38" y="4"/>
                    <a:pt x="37" y="5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3" y="17"/>
                    <a:pt x="32" y="20"/>
                    <a:pt x="30" y="20"/>
                  </a:cubicBezTo>
                  <a:cubicBezTo>
                    <a:pt x="26" y="20"/>
                    <a:pt x="25" y="16"/>
                    <a:pt x="26" y="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3"/>
                    <a:pt x="24" y="2"/>
                    <a:pt x="22" y="2"/>
                  </a:cubicBezTo>
                  <a:cubicBezTo>
                    <a:pt x="21" y="2"/>
                    <a:pt x="19" y="4"/>
                    <a:pt x="19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18" y="11"/>
                    <a:pt x="16" y="10"/>
                    <a:pt x="15" y="9"/>
                  </a:cubicBezTo>
                  <a:cubicBezTo>
                    <a:pt x="11" y="7"/>
                    <a:pt x="8" y="5"/>
                    <a:pt x="5" y="2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4" y="10"/>
                    <a:pt x="8" y="12"/>
                    <a:pt x="12" y="14"/>
                  </a:cubicBezTo>
                  <a:cubicBezTo>
                    <a:pt x="17" y="17"/>
                    <a:pt x="22" y="20"/>
                    <a:pt x="24" y="26"/>
                  </a:cubicBezTo>
                  <a:cubicBezTo>
                    <a:pt x="25" y="28"/>
                    <a:pt x="25" y="32"/>
                    <a:pt x="25" y="36"/>
                  </a:cubicBezTo>
                  <a:cubicBezTo>
                    <a:pt x="26" y="50"/>
                    <a:pt x="24" y="65"/>
                    <a:pt x="24" y="76"/>
                  </a:cubicBezTo>
                  <a:cubicBezTo>
                    <a:pt x="24" y="96"/>
                    <a:pt x="21" y="108"/>
                    <a:pt x="15" y="116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3" y="169"/>
                    <a:pt x="15" y="178"/>
                  </a:cubicBezTo>
                  <a:cubicBezTo>
                    <a:pt x="17" y="184"/>
                    <a:pt x="17" y="192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6" y="249"/>
                    <a:pt x="15" y="299"/>
                    <a:pt x="25" y="321"/>
                  </a:cubicBezTo>
                  <a:cubicBezTo>
                    <a:pt x="32" y="336"/>
                    <a:pt x="59" y="343"/>
                    <a:pt x="83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713">
              <a:extLst>
                <a:ext uri="{FF2B5EF4-FFF2-40B4-BE49-F238E27FC236}">
                  <a16:creationId xmlns:a16="http://schemas.microsoft.com/office/drawing/2014/main" id="{7A84DDDC-2EAB-4A7C-A0CA-9E7803BB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797"/>
              <a:ext cx="140" cy="796"/>
            </a:xfrm>
            <a:custGeom>
              <a:avLst/>
              <a:gdLst>
                <a:gd name="T0" fmla="*/ 788 w 59"/>
                <a:gd name="T1" fmla="*/ 4285 h 337"/>
                <a:gd name="T2" fmla="*/ 496 w 59"/>
                <a:gd name="T3" fmla="*/ 4245 h 337"/>
                <a:gd name="T4" fmla="*/ 467 w 59"/>
                <a:gd name="T5" fmla="*/ 4190 h 337"/>
                <a:gd name="T6" fmla="*/ 467 w 59"/>
                <a:gd name="T7" fmla="*/ 3581 h 337"/>
                <a:gd name="T8" fmla="*/ 467 w 59"/>
                <a:gd name="T9" fmla="*/ 3347 h 337"/>
                <a:gd name="T10" fmla="*/ 467 w 59"/>
                <a:gd name="T11" fmla="*/ 3319 h 337"/>
                <a:gd name="T12" fmla="*/ 562 w 59"/>
                <a:gd name="T13" fmla="*/ 2688 h 337"/>
                <a:gd name="T14" fmla="*/ 669 w 59"/>
                <a:gd name="T15" fmla="*/ 2331 h 337"/>
                <a:gd name="T16" fmla="*/ 418 w 59"/>
                <a:gd name="T17" fmla="*/ 1578 h 337"/>
                <a:gd name="T18" fmla="*/ 418 w 59"/>
                <a:gd name="T19" fmla="*/ 397 h 337"/>
                <a:gd name="T20" fmla="*/ 467 w 59"/>
                <a:gd name="T21" fmla="*/ 250 h 337"/>
                <a:gd name="T22" fmla="*/ 508 w 59"/>
                <a:gd name="T23" fmla="*/ 213 h 337"/>
                <a:gd name="T24" fmla="*/ 586 w 59"/>
                <a:gd name="T25" fmla="*/ 184 h 337"/>
                <a:gd name="T26" fmla="*/ 759 w 59"/>
                <a:gd name="T27" fmla="*/ 50 h 337"/>
                <a:gd name="T28" fmla="*/ 738 w 59"/>
                <a:gd name="T29" fmla="*/ 0 h 337"/>
                <a:gd name="T30" fmla="*/ 681 w 59"/>
                <a:gd name="T31" fmla="*/ 28 h 337"/>
                <a:gd name="T32" fmla="*/ 603 w 59"/>
                <a:gd name="T33" fmla="*/ 94 h 337"/>
                <a:gd name="T34" fmla="*/ 615 w 59"/>
                <a:gd name="T35" fmla="*/ 50 h 337"/>
                <a:gd name="T36" fmla="*/ 574 w 59"/>
                <a:gd name="T37" fmla="*/ 12 h 337"/>
                <a:gd name="T38" fmla="*/ 534 w 59"/>
                <a:gd name="T39" fmla="*/ 50 h 337"/>
                <a:gd name="T40" fmla="*/ 467 w 59"/>
                <a:gd name="T41" fmla="*/ 144 h 337"/>
                <a:gd name="T42" fmla="*/ 456 w 59"/>
                <a:gd name="T43" fmla="*/ 144 h 337"/>
                <a:gd name="T44" fmla="*/ 439 w 59"/>
                <a:gd name="T45" fmla="*/ 156 h 337"/>
                <a:gd name="T46" fmla="*/ 427 w 59"/>
                <a:gd name="T47" fmla="*/ 172 h 337"/>
                <a:gd name="T48" fmla="*/ 399 w 59"/>
                <a:gd name="T49" fmla="*/ 213 h 337"/>
                <a:gd name="T50" fmla="*/ 361 w 59"/>
                <a:gd name="T51" fmla="*/ 302 h 337"/>
                <a:gd name="T52" fmla="*/ 292 w 59"/>
                <a:gd name="T53" fmla="*/ 213 h 337"/>
                <a:gd name="T54" fmla="*/ 292 w 59"/>
                <a:gd name="T55" fmla="*/ 213 h 337"/>
                <a:gd name="T56" fmla="*/ 399 w 59"/>
                <a:gd name="T57" fmla="*/ 78 h 337"/>
                <a:gd name="T58" fmla="*/ 418 w 59"/>
                <a:gd name="T59" fmla="*/ 28 h 337"/>
                <a:gd name="T60" fmla="*/ 361 w 59"/>
                <a:gd name="T61" fmla="*/ 12 h 337"/>
                <a:gd name="T62" fmla="*/ 214 w 59"/>
                <a:gd name="T63" fmla="*/ 156 h 337"/>
                <a:gd name="T64" fmla="*/ 202 w 59"/>
                <a:gd name="T65" fmla="*/ 144 h 337"/>
                <a:gd name="T66" fmla="*/ 78 w 59"/>
                <a:gd name="T67" fmla="*/ 50 h 337"/>
                <a:gd name="T68" fmla="*/ 28 w 59"/>
                <a:gd name="T69" fmla="*/ 28 h 337"/>
                <a:gd name="T70" fmla="*/ 0 w 59"/>
                <a:gd name="T71" fmla="*/ 66 h 337"/>
                <a:gd name="T72" fmla="*/ 157 w 59"/>
                <a:gd name="T73" fmla="*/ 222 h 337"/>
                <a:gd name="T74" fmla="*/ 242 w 59"/>
                <a:gd name="T75" fmla="*/ 279 h 337"/>
                <a:gd name="T76" fmla="*/ 311 w 59"/>
                <a:gd name="T77" fmla="*/ 397 h 337"/>
                <a:gd name="T78" fmla="*/ 282 w 59"/>
                <a:gd name="T79" fmla="*/ 1623 h 337"/>
                <a:gd name="T80" fmla="*/ 50 w 59"/>
                <a:gd name="T81" fmla="*/ 2343 h 337"/>
                <a:gd name="T82" fmla="*/ 282 w 59"/>
                <a:gd name="T83" fmla="*/ 2846 h 337"/>
                <a:gd name="T84" fmla="*/ 311 w 59"/>
                <a:gd name="T85" fmla="*/ 3531 h 337"/>
                <a:gd name="T86" fmla="*/ 311 w 59"/>
                <a:gd name="T87" fmla="*/ 4190 h 337"/>
                <a:gd name="T88" fmla="*/ 373 w 59"/>
                <a:gd name="T89" fmla="*/ 4363 h 337"/>
                <a:gd name="T90" fmla="*/ 750 w 59"/>
                <a:gd name="T91" fmla="*/ 4441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9" h="337">
                  <a:moveTo>
                    <a:pt x="59" y="325"/>
                  </a:moveTo>
                  <a:cubicBezTo>
                    <a:pt x="48" y="326"/>
                    <a:pt x="40" y="325"/>
                    <a:pt x="37" y="322"/>
                  </a:cubicBezTo>
                  <a:cubicBezTo>
                    <a:pt x="36" y="321"/>
                    <a:pt x="35" y="320"/>
                    <a:pt x="35" y="318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5" y="272"/>
                    <a:pt x="35" y="257"/>
                    <a:pt x="35" y="254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5" y="235"/>
                    <a:pt x="37" y="211"/>
                    <a:pt x="42" y="204"/>
                  </a:cubicBezTo>
                  <a:cubicBezTo>
                    <a:pt x="48" y="195"/>
                    <a:pt x="50" y="193"/>
                    <a:pt x="50" y="177"/>
                  </a:cubicBezTo>
                  <a:cubicBezTo>
                    <a:pt x="51" y="160"/>
                    <a:pt x="32" y="147"/>
                    <a:pt x="31" y="120"/>
                  </a:cubicBezTo>
                  <a:cubicBezTo>
                    <a:pt x="31" y="96"/>
                    <a:pt x="31" y="45"/>
                    <a:pt x="31" y="30"/>
                  </a:cubicBezTo>
                  <a:cubicBezTo>
                    <a:pt x="32" y="26"/>
                    <a:pt x="33" y="22"/>
                    <a:pt x="35" y="19"/>
                  </a:cubicBezTo>
                  <a:cubicBezTo>
                    <a:pt x="36" y="18"/>
                    <a:pt x="37" y="17"/>
                    <a:pt x="38" y="16"/>
                  </a:cubicBezTo>
                  <a:cubicBezTo>
                    <a:pt x="40" y="15"/>
                    <a:pt x="42" y="15"/>
                    <a:pt x="44" y="14"/>
                  </a:cubicBezTo>
                  <a:cubicBezTo>
                    <a:pt x="49" y="12"/>
                    <a:pt x="56" y="11"/>
                    <a:pt x="57" y="4"/>
                  </a:cubicBezTo>
                  <a:cubicBezTo>
                    <a:pt x="58" y="2"/>
                    <a:pt x="57" y="1"/>
                    <a:pt x="55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5"/>
                    <a:pt x="49" y="6"/>
                    <a:pt x="45" y="7"/>
                  </a:cubicBezTo>
                  <a:cubicBezTo>
                    <a:pt x="46" y="6"/>
                    <a:pt x="46" y="5"/>
                    <a:pt x="46" y="4"/>
                  </a:cubicBezTo>
                  <a:cubicBezTo>
                    <a:pt x="46" y="2"/>
                    <a:pt x="45" y="1"/>
                    <a:pt x="43" y="1"/>
                  </a:cubicBezTo>
                  <a:cubicBezTo>
                    <a:pt x="41" y="1"/>
                    <a:pt x="40" y="2"/>
                    <a:pt x="40" y="4"/>
                  </a:cubicBezTo>
                  <a:cubicBezTo>
                    <a:pt x="40" y="6"/>
                    <a:pt x="38" y="8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4"/>
                    <a:pt x="31" y="15"/>
                    <a:pt x="30" y="16"/>
                  </a:cubicBezTo>
                  <a:cubicBezTo>
                    <a:pt x="29" y="18"/>
                    <a:pt x="28" y="20"/>
                    <a:pt x="27" y="23"/>
                  </a:cubicBezTo>
                  <a:cubicBezTo>
                    <a:pt x="26" y="20"/>
                    <a:pt x="25" y="18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2"/>
                    <a:pt x="24" y="9"/>
                    <a:pt x="30" y="6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0"/>
                    <a:pt x="28" y="0"/>
                    <a:pt x="27" y="1"/>
                  </a:cubicBezTo>
                  <a:cubicBezTo>
                    <a:pt x="24" y="2"/>
                    <a:pt x="18" y="6"/>
                    <a:pt x="16" y="12"/>
                  </a:cubicBezTo>
                  <a:cubicBezTo>
                    <a:pt x="16" y="12"/>
                    <a:pt x="16" y="12"/>
                    <a:pt x="15" y="11"/>
                  </a:cubicBezTo>
                  <a:cubicBezTo>
                    <a:pt x="11" y="9"/>
                    <a:pt x="7" y="7"/>
                    <a:pt x="6" y="4"/>
                  </a:cubicBezTo>
                  <a:cubicBezTo>
                    <a:pt x="6" y="2"/>
                    <a:pt x="4" y="1"/>
                    <a:pt x="2" y="2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11"/>
                    <a:pt x="7" y="14"/>
                    <a:pt x="12" y="17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1" y="23"/>
                    <a:pt x="22" y="26"/>
                    <a:pt x="23" y="30"/>
                  </a:cubicBezTo>
                  <a:cubicBezTo>
                    <a:pt x="24" y="54"/>
                    <a:pt x="23" y="107"/>
                    <a:pt x="21" y="123"/>
                  </a:cubicBezTo>
                  <a:cubicBezTo>
                    <a:pt x="18" y="144"/>
                    <a:pt x="4" y="163"/>
                    <a:pt x="4" y="178"/>
                  </a:cubicBezTo>
                  <a:cubicBezTo>
                    <a:pt x="4" y="193"/>
                    <a:pt x="17" y="208"/>
                    <a:pt x="21" y="216"/>
                  </a:cubicBezTo>
                  <a:cubicBezTo>
                    <a:pt x="23" y="221"/>
                    <a:pt x="23" y="268"/>
                    <a:pt x="23" y="268"/>
                  </a:cubicBezTo>
                  <a:cubicBezTo>
                    <a:pt x="23" y="318"/>
                    <a:pt x="23" y="318"/>
                    <a:pt x="23" y="318"/>
                  </a:cubicBezTo>
                  <a:cubicBezTo>
                    <a:pt x="23" y="323"/>
                    <a:pt x="25" y="328"/>
                    <a:pt x="28" y="331"/>
                  </a:cubicBezTo>
                  <a:cubicBezTo>
                    <a:pt x="34" y="336"/>
                    <a:pt x="43" y="337"/>
                    <a:pt x="56" y="3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714">
              <a:extLst>
                <a:ext uri="{FF2B5EF4-FFF2-40B4-BE49-F238E27FC236}">
                  <a16:creationId xmlns:a16="http://schemas.microsoft.com/office/drawing/2014/main" id="{B0BE8110-4330-4D78-ADE8-9E074669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778"/>
              <a:ext cx="141" cy="818"/>
            </a:xfrm>
            <a:custGeom>
              <a:avLst/>
              <a:gdLst>
                <a:gd name="T0" fmla="*/ 778 w 60"/>
                <a:gd name="T1" fmla="*/ 4400 h 346"/>
                <a:gd name="T2" fmla="*/ 414 w 60"/>
                <a:gd name="T3" fmla="*/ 4360 h 346"/>
                <a:gd name="T4" fmla="*/ 404 w 60"/>
                <a:gd name="T5" fmla="*/ 4310 h 346"/>
                <a:gd name="T6" fmla="*/ 414 w 60"/>
                <a:gd name="T7" fmla="*/ 2140 h 346"/>
                <a:gd name="T8" fmla="*/ 597 w 60"/>
                <a:gd name="T9" fmla="*/ 1638 h 346"/>
                <a:gd name="T10" fmla="*/ 364 w 60"/>
                <a:gd name="T11" fmla="*/ 1017 h 346"/>
                <a:gd name="T12" fmla="*/ 364 w 60"/>
                <a:gd name="T13" fmla="*/ 582 h 346"/>
                <a:gd name="T14" fmla="*/ 364 w 60"/>
                <a:gd name="T15" fmla="*/ 582 h 346"/>
                <a:gd name="T16" fmla="*/ 531 w 60"/>
                <a:gd name="T17" fmla="*/ 319 h 346"/>
                <a:gd name="T18" fmla="*/ 674 w 60"/>
                <a:gd name="T19" fmla="*/ 66 h 346"/>
                <a:gd name="T20" fmla="*/ 651 w 60"/>
                <a:gd name="T21" fmla="*/ 12 h 346"/>
                <a:gd name="T22" fmla="*/ 609 w 60"/>
                <a:gd name="T23" fmla="*/ 40 h 346"/>
                <a:gd name="T24" fmla="*/ 479 w 60"/>
                <a:gd name="T25" fmla="*/ 251 h 346"/>
                <a:gd name="T26" fmla="*/ 348 w 60"/>
                <a:gd name="T27" fmla="*/ 397 h 346"/>
                <a:gd name="T28" fmla="*/ 327 w 60"/>
                <a:gd name="T29" fmla="*/ 291 h 346"/>
                <a:gd name="T30" fmla="*/ 310 w 60"/>
                <a:gd name="T31" fmla="*/ 241 h 346"/>
                <a:gd name="T32" fmla="*/ 287 w 60"/>
                <a:gd name="T33" fmla="*/ 196 h 346"/>
                <a:gd name="T34" fmla="*/ 287 w 60"/>
                <a:gd name="T35" fmla="*/ 196 h 346"/>
                <a:gd name="T36" fmla="*/ 249 w 60"/>
                <a:gd name="T37" fmla="*/ 156 h 346"/>
                <a:gd name="T38" fmla="*/ 209 w 60"/>
                <a:gd name="T39" fmla="*/ 196 h 346"/>
                <a:gd name="T40" fmla="*/ 233 w 60"/>
                <a:gd name="T41" fmla="*/ 279 h 346"/>
                <a:gd name="T42" fmla="*/ 259 w 60"/>
                <a:gd name="T43" fmla="*/ 303 h 346"/>
                <a:gd name="T44" fmla="*/ 270 w 60"/>
                <a:gd name="T45" fmla="*/ 447 h 346"/>
                <a:gd name="T46" fmla="*/ 270 w 60"/>
                <a:gd name="T47" fmla="*/ 631 h 346"/>
                <a:gd name="T48" fmla="*/ 270 w 60"/>
                <a:gd name="T49" fmla="*/ 631 h 346"/>
                <a:gd name="T50" fmla="*/ 270 w 60"/>
                <a:gd name="T51" fmla="*/ 631 h 346"/>
                <a:gd name="T52" fmla="*/ 259 w 60"/>
                <a:gd name="T53" fmla="*/ 979 h 346"/>
                <a:gd name="T54" fmla="*/ 0 w 60"/>
                <a:gd name="T55" fmla="*/ 1655 h 346"/>
                <a:gd name="T56" fmla="*/ 249 w 60"/>
                <a:gd name="T57" fmla="*/ 2140 h 346"/>
                <a:gd name="T58" fmla="*/ 249 w 60"/>
                <a:gd name="T59" fmla="*/ 4310 h 346"/>
                <a:gd name="T60" fmla="*/ 310 w 60"/>
                <a:gd name="T61" fmla="*/ 4478 h 346"/>
                <a:gd name="T62" fmla="*/ 752 w 60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" h="346">
                  <a:moveTo>
                    <a:pt x="60" y="333"/>
                  </a:moveTo>
                  <a:cubicBezTo>
                    <a:pt x="46" y="334"/>
                    <a:pt x="36" y="333"/>
                    <a:pt x="32" y="330"/>
                  </a:cubicBezTo>
                  <a:cubicBezTo>
                    <a:pt x="32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2"/>
                    <a:pt x="44" y="147"/>
                    <a:pt x="46" y="124"/>
                  </a:cubicBezTo>
                  <a:cubicBezTo>
                    <a:pt x="47" y="101"/>
                    <a:pt x="28" y="94"/>
                    <a:pt x="28" y="77"/>
                  </a:cubicBezTo>
                  <a:cubicBezTo>
                    <a:pt x="28" y="65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0" y="38"/>
                    <a:pt x="33" y="29"/>
                    <a:pt x="41" y="24"/>
                  </a:cubicBezTo>
                  <a:cubicBezTo>
                    <a:pt x="48" y="18"/>
                    <a:pt x="50" y="12"/>
                    <a:pt x="52" y="5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7" y="3"/>
                  </a:cubicBezTo>
                  <a:cubicBezTo>
                    <a:pt x="45" y="10"/>
                    <a:pt x="43" y="15"/>
                    <a:pt x="37" y="19"/>
                  </a:cubicBezTo>
                  <a:cubicBezTo>
                    <a:pt x="33" y="22"/>
                    <a:pt x="30" y="26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4" y="18"/>
                    <a:pt x="24" y="18"/>
                  </a:cubicBezTo>
                  <a:cubicBezTo>
                    <a:pt x="23" y="17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1" y="12"/>
                    <a:pt x="19" y="12"/>
                  </a:cubicBezTo>
                  <a:cubicBezTo>
                    <a:pt x="18" y="12"/>
                    <a:pt x="16" y="13"/>
                    <a:pt x="16" y="15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58"/>
                    <a:pt x="20" y="69"/>
                    <a:pt x="20" y="74"/>
                  </a:cubicBezTo>
                  <a:cubicBezTo>
                    <a:pt x="20" y="94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1" y="336"/>
                    <a:pt x="24" y="339"/>
                  </a:cubicBezTo>
                  <a:cubicBezTo>
                    <a:pt x="30" y="345"/>
                    <a:pt x="42" y="346"/>
                    <a:pt x="58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715">
              <a:extLst>
                <a:ext uri="{FF2B5EF4-FFF2-40B4-BE49-F238E27FC236}">
                  <a16:creationId xmlns:a16="http://schemas.microsoft.com/office/drawing/2014/main" id="{34380632-0AB9-4DEB-9E13-6F4EFE87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2795"/>
              <a:ext cx="132" cy="793"/>
            </a:xfrm>
            <a:custGeom>
              <a:avLst/>
              <a:gdLst>
                <a:gd name="T0" fmla="*/ 471 w 56"/>
                <a:gd name="T1" fmla="*/ 4418 h 336"/>
                <a:gd name="T2" fmla="*/ 212 w 56"/>
                <a:gd name="T3" fmla="*/ 4156 h 336"/>
                <a:gd name="T4" fmla="*/ 212 w 56"/>
                <a:gd name="T5" fmla="*/ 3276 h 336"/>
                <a:gd name="T6" fmla="*/ 172 w 56"/>
                <a:gd name="T7" fmla="*/ 3026 h 336"/>
                <a:gd name="T8" fmla="*/ 28 w 56"/>
                <a:gd name="T9" fmla="*/ 2551 h 336"/>
                <a:gd name="T10" fmla="*/ 184 w 56"/>
                <a:gd name="T11" fmla="*/ 2067 h 336"/>
                <a:gd name="T12" fmla="*/ 196 w 56"/>
                <a:gd name="T13" fmla="*/ 1249 h 336"/>
                <a:gd name="T14" fmla="*/ 196 w 56"/>
                <a:gd name="T15" fmla="*/ 340 h 336"/>
                <a:gd name="T16" fmla="*/ 28 w 56"/>
                <a:gd name="T17" fmla="*/ 118 h 336"/>
                <a:gd name="T18" fmla="*/ 12 w 56"/>
                <a:gd name="T19" fmla="*/ 66 h 336"/>
                <a:gd name="T20" fmla="*/ 66 w 56"/>
                <a:gd name="T21" fmla="*/ 40 h 336"/>
                <a:gd name="T22" fmla="*/ 222 w 56"/>
                <a:gd name="T23" fmla="*/ 222 h 336"/>
                <a:gd name="T24" fmla="*/ 250 w 56"/>
                <a:gd name="T25" fmla="*/ 196 h 336"/>
                <a:gd name="T26" fmla="*/ 299 w 56"/>
                <a:gd name="T27" fmla="*/ 135 h 336"/>
                <a:gd name="T28" fmla="*/ 299 w 56"/>
                <a:gd name="T29" fmla="*/ 135 h 336"/>
                <a:gd name="T30" fmla="*/ 339 w 56"/>
                <a:gd name="T31" fmla="*/ 50 h 336"/>
                <a:gd name="T32" fmla="*/ 377 w 56"/>
                <a:gd name="T33" fmla="*/ 12 h 336"/>
                <a:gd name="T34" fmla="*/ 417 w 56"/>
                <a:gd name="T35" fmla="*/ 50 h 336"/>
                <a:gd name="T36" fmla="*/ 417 w 56"/>
                <a:gd name="T37" fmla="*/ 106 h 336"/>
                <a:gd name="T38" fmla="*/ 471 w 56"/>
                <a:gd name="T39" fmla="*/ 106 h 336"/>
                <a:gd name="T40" fmla="*/ 655 w 56"/>
                <a:gd name="T41" fmla="*/ 40 h 336"/>
                <a:gd name="T42" fmla="*/ 695 w 56"/>
                <a:gd name="T43" fmla="*/ 0 h 336"/>
                <a:gd name="T44" fmla="*/ 733 w 56"/>
                <a:gd name="T45" fmla="*/ 40 h 336"/>
                <a:gd name="T46" fmla="*/ 471 w 56"/>
                <a:gd name="T47" fmla="*/ 184 h 336"/>
                <a:gd name="T48" fmla="*/ 394 w 56"/>
                <a:gd name="T49" fmla="*/ 184 h 336"/>
                <a:gd name="T50" fmla="*/ 316 w 56"/>
                <a:gd name="T51" fmla="*/ 250 h 336"/>
                <a:gd name="T52" fmla="*/ 290 w 56"/>
                <a:gd name="T53" fmla="*/ 378 h 336"/>
                <a:gd name="T54" fmla="*/ 299 w 56"/>
                <a:gd name="T55" fmla="*/ 1499 h 336"/>
                <a:gd name="T56" fmla="*/ 405 w 56"/>
                <a:gd name="T57" fmla="*/ 2077 h 336"/>
                <a:gd name="T58" fmla="*/ 578 w 56"/>
                <a:gd name="T59" fmla="*/ 2563 h 336"/>
                <a:gd name="T60" fmla="*/ 405 w 56"/>
                <a:gd name="T61" fmla="*/ 3052 h 336"/>
                <a:gd name="T62" fmla="*/ 368 w 56"/>
                <a:gd name="T63" fmla="*/ 3259 h 336"/>
                <a:gd name="T64" fmla="*/ 368 w 56"/>
                <a:gd name="T65" fmla="*/ 4128 h 336"/>
                <a:gd name="T66" fmla="*/ 549 w 56"/>
                <a:gd name="T67" fmla="*/ 4272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336">
                  <a:moveTo>
                    <a:pt x="36" y="336"/>
                  </a:moveTo>
                  <a:cubicBezTo>
                    <a:pt x="16" y="336"/>
                    <a:pt x="16" y="326"/>
                    <a:pt x="16" y="316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49"/>
                    <a:pt x="16" y="237"/>
                    <a:pt x="13" y="230"/>
                  </a:cubicBezTo>
                  <a:cubicBezTo>
                    <a:pt x="8" y="221"/>
                    <a:pt x="2" y="212"/>
                    <a:pt x="2" y="194"/>
                  </a:cubicBezTo>
                  <a:cubicBezTo>
                    <a:pt x="1" y="165"/>
                    <a:pt x="14" y="170"/>
                    <a:pt x="14" y="157"/>
                  </a:cubicBezTo>
                  <a:cubicBezTo>
                    <a:pt x="14" y="144"/>
                    <a:pt x="15" y="109"/>
                    <a:pt x="15" y="95"/>
                  </a:cubicBezTo>
                  <a:cubicBezTo>
                    <a:pt x="15" y="71"/>
                    <a:pt x="15" y="30"/>
                    <a:pt x="15" y="26"/>
                  </a:cubicBezTo>
                  <a:cubicBezTo>
                    <a:pt x="15" y="22"/>
                    <a:pt x="8" y="12"/>
                    <a:pt x="2" y="9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10" y="6"/>
                    <a:pt x="14" y="12"/>
                    <a:pt x="17" y="17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20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7" y="6"/>
                    <a:pt x="26" y="4"/>
                  </a:cubicBezTo>
                  <a:cubicBezTo>
                    <a:pt x="26" y="3"/>
                    <a:pt x="28" y="1"/>
                    <a:pt x="29" y="1"/>
                  </a:cubicBezTo>
                  <a:cubicBezTo>
                    <a:pt x="31" y="1"/>
                    <a:pt x="32" y="2"/>
                    <a:pt x="32" y="4"/>
                  </a:cubicBezTo>
                  <a:cubicBezTo>
                    <a:pt x="33" y="5"/>
                    <a:pt x="32" y="6"/>
                    <a:pt x="32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3" y="7"/>
                    <a:pt x="50" y="7"/>
                    <a:pt x="50" y="3"/>
                  </a:cubicBezTo>
                  <a:cubicBezTo>
                    <a:pt x="50" y="2"/>
                    <a:pt x="51" y="0"/>
                    <a:pt x="53" y="0"/>
                  </a:cubicBezTo>
                  <a:cubicBezTo>
                    <a:pt x="55" y="0"/>
                    <a:pt x="56" y="2"/>
                    <a:pt x="56" y="3"/>
                  </a:cubicBezTo>
                  <a:cubicBezTo>
                    <a:pt x="56" y="13"/>
                    <a:pt x="44" y="13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7" y="14"/>
                    <a:pt x="26" y="17"/>
                    <a:pt x="24" y="19"/>
                  </a:cubicBezTo>
                  <a:cubicBezTo>
                    <a:pt x="24" y="20"/>
                    <a:pt x="22" y="25"/>
                    <a:pt x="22" y="29"/>
                  </a:cubicBezTo>
                  <a:cubicBezTo>
                    <a:pt x="22" y="32"/>
                    <a:pt x="23" y="94"/>
                    <a:pt x="23" y="114"/>
                  </a:cubicBezTo>
                  <a:cubicBezTo>
                    <a:pt x="23" y="134"/>
                    <a:pt x="23" y="147"/>
                    <a:pt x="31" y="158"/>
                  </a:cubicBezTo>
                  <a:cubicBezTo>
                    <a:pt x="39" y="169"/>
                    <a:pt x="45" y="179"/>
                    <a:pt x="44" y="195"/>
                  </a:cubicBezTo>
                  <a:cubicBezTo>
                    <a:pt x="43" y="211"/>
                    <a:pt x="35" y="223"/>
                    <a:pt x="31" y="232"/>
                  </a:cubicBezTo>
                  <a:cubicBezTo>
                    <a:pt x="30" y="235"/>
                    <a:pt x="28" y="242"/>
                    <a:pt x="28" y="248"/>
                  </a:cubicBezTo>
                  <a:cubicBezTo>
                    <a:pt x="28" y="255"/>
                    <a:pt x="28" y="314"/>
                    <a:pt x="28" y="314"/>
                  </a:cubicBezTo>
                  <a:cubicBezTo>
                    <a:pt x="28" y="322"/>
                    <a:pt x="31" y="325"/>
                    <a:pt x="42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716">
              <a:extLst>
                <a:ext uri="{FF2B5EF4-FFF2-40B4-BE49-F238E27FC236}">
                  <a16:creationId xmlns:a16="http://schemas.microsoft.com/office/drawing/2014/main" id="{50AA2347-179C-4C44-8907-81AEB573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795"/>
              <a:ext cx="128" cy="775"/>
            </a:xfrm>
            <a:custGeom>
              <a:avLst/>
              <a:gdLst>
                <a:gd name="T0" fmla="*/ 410 w 54"/>
                <a:gd name="T1" fmla="*/ 4326 h 328"/>
                <a:gd name="T2" fmla="*/ 242 w 54"/>
                <a:gd name="T3" fmla="*/ 4170 h 328"/>
                <a:gd name="T4" fmla="*/ 242 w 54"/>
                <a:gd name="T5" fmla="*/ 3339 h 328"/>
                <a:gd name="T6" fmla="*/ 242 w 54"/>
                <a:gd name="T7" fmla="*/ 2991 h 328"/>
                <a:gd name="T8" fmla="*/ 213 w 54"/>
                <a:gd name="T9" fmla="*/ 2876 h 328"/>
                <a:gd name="T10" fmla="*/ 12 w 54"/>
                <a:gd name="T11" fmla="*/ 2507 h 328"/>
                <a:gd name="T12" fmla="*/ 213 w 54"/>
                <a:gd name="T13" fmla="*/ 1926 h 328"/>
                <a:gd name="T14" fmla="*/ 254 w 54"/>
                <a:gd name="T15" fmla="*/ 1373 h 328"/>
                <a:gd name="T16" fmla="*/ 254 w 54"/>
                <a:gd name="T17" fmla="*/ 447 h 328"/>
                <a:gd name="T18" fmla="*/ 225 w 54"/>
                <a:gd name="T19" fmla="*/ 241 h 328"/>
                <a:gd name="T20" fmla="*/ 147 w 54"/>
                <a:gd name="T21" fmla="*/ 106 h 328"/>
                <a:gd name="T22" fmla="*/ 147 w 54"/>
                <a:gd name="T23" fmla="*/ 50 h 328"/>
                <a:gd name="T24" fmla="*/ 201 w 54"/>
                <a:gd name="T25" fmla="*/ 40 h 328"/>
                <a:gd name="T26" fmla="*/ 292 w 54"/>
                <a:gd name="T27" fmla="*/ 172 h 328"/>
                <a:gd name="T28" fmla="*/ 292 w 54"/>
                <a:gd name="T29" fmla="*/ 156 h 328"/>
                <a:gd name="T30" fmla="*/ 332 w 54"/>
                <a:gd name="T31" fmla="*/ 95 h 328"/>
                <a:gd name="T32" fmla="*/ 348 w 54"/>
                <a:gd name="T33" fmla="*/ 50 h 328"/>
                <a:gd name="T34" fmla="*/ 410 w 54"/>
                <a:gd name="T35" fmla="*/ 40 h 328"/>
                <a:gd name="T36" fmla="*/ 427 w 54"/>
                <a:gd name="T37" fmla="*/ 95 h 328"/>
                <a:gd name="T38" fmla="*/ 398 w 54"/>
                <a:gd name="T39" fmla="*/ 135 h 328"/>
                <a:gd name="T40" fmla="*/ 370 w 54"/>
                <a:gd name="T41" fmla="*/ 184 h 328"/>
                <a:gd name="T42" fmla="*/ 360 w 54"/>
                <a:gd name="T43" fmla="*/ 213 h 328"/>
                <a:gd name="T44" fmla="*/ 455 w 54"/>
                <a:gd name="T45" fmla="*/ 184 h 328"/>
                <a:gd name="T46" fmla="*/ 495 w 54"/>
                <a:gd name="T47" fmla="*/ 172 h 328"/>
                <a:gd name="T48" fmla="*/ 640 w 54"/>
                <a:gd name="T49" fmla="*/ 40 h 328"/>
                <a:gd name="T50" fmla="*/ 680 w 54"/>
                <a:gd name="T51" fmla="*/ 0 h 328"/>
                <a:gd name="T52" fmla="*/ 718 w 54"/>
                <a:gd name="T53" fmla="*/ 40 h 328"/>
                <a:gd name="T54" fmla="*/ 517 w 54"/>
                <a:gd name="T55" fmla="*/ 250 h 328"/>
                <a:gd name="T56" fmla="*/ 467 w 54"/>
                <a:gd name="T57" fmla="*/ 262 h 328"/>
                <a:gd name="T58" fmla="*/ 348 w 54"/>
                <a:gd name="T59" fmla="*/ 328 h 328"/>
                <a:gd name="T60" fmla="*/ 348 w 54"/>
                <a:gd name="T61" fmla="*/ 340 h 328"/>
                <a:gd name="T62" fmla="*/ 348 w 54"/>
                <a:gd name="T63" fmla="*/ 1730 h 328"/>
                <a:gd name="T64" fmla="*/ 602 w 54"/>
                <a:gd name="T65" fmla="*/ 2479 h 328"/>
                <a:gd name="T66" fmla="*/ 505 w 54"/>
                <a:gd name="T67" fmla="*/ 2887 h 328"/>
                <a:gd name="T68" fmla="*/ 398 w 54"/>
                <a:gd name="T69" fmla="*/ 3195 h 328"/>
                <a:gd name="T70" fmla="*/ 398 w 54"/>
                <a:gd name="T71" fmla="*/ 4130 h 328"/>
                <a:gd name="T72" fmla="*/ 517 w 54"/>
                <a:gd name="T73" fmla="*/ 4182 h 3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28">
                  <a:moveTo>
                    <a:pt x="31" y="328"/>
                  </a:moveTo>
                  <a:cubicBezTo>
                    <a:pt x="20" y="328"/>
                    <a:pt x="18" y="322"/>
                    <a:pt x="18" y="316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8" y="253"/>
                    <a:pt x="18" y="231"/>
                    <a:pt x="18" y="227"/>
                  </a:cubicBezTo>
                  <a:cubicBezTo>
                    <a:pt x="18" y="223"/>
                    <a:pt x="17" y="220"/>
                    <a:pt x="16" y="218"/>
                  </a:cubicBezTo>
                  <a:cubicBezTo>
                    <a:pt x="12" y="210"/>
                    <a:pt x="0" y="205"/>
                    <a:pt x="1" y="190"/>
                  </a:cubicBezTo>
                  <a:cubicBezTo>
                    <a:pt x="1" y="175"/>
                    <a:pt x="13" y="168"/>
                    <a:pt x="16" y="146"/>
                  </a:cubicBezTo>
                  <a:cubicBezTo>
                    <a:pt x="19" y="125"/>
                    <a:pt x="19" y="104"/>
                    <a:pt x="19" y="104"/>
                  </a:cubicBezTo>
                  <a:cubicBezTo>
                    <a:pt x="19" y="94"/>
                    <a:pt x="20" y="57"/>
                    <a:pt x="19" y="34"/>
                  </a:cubicBezTo>
                  <a:cubicBezTo>
                    <a:pt x="19" y="31"/>
                    <a:pt x="18" y="20"/>
                    <a:pt x="17" y="18"/>
                  </a:cubicBezTo>
                  <a:cubicBezTo>
                    <a:pt x="16" y="14"/>
                    <a:pt x="14" y="10"/>
                    <a:pt x="11" y="8"/>
                  </a:cubicBezTo>
                  <a:cubicBezTo>
                    <a:pt x="10" y="7"/>
                    <a:pt x="10" y="5"/>
                    <a:pt x="11" y="4"/>
                  </a:cubicBezTo>
                  <a:cubicBezTo>
                    <a:pt x="12" y="3"/>
                    <a:pt x="14" y="2"/>
                    <a:pt x="15" y="3"/>
                  </a:cubicBezTo>
                  <a:cubicBezTo>
                    <a:pt x="19" y="6"/>
                    <a:pt x="20" y="10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2" y="10"/>
                    <a:pt x="24" y="8"/>
                    <a:pt x="25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9" y="2"/>
                    <a:pt x="31" y="3"/>
                  </a:cubicBezTo>
                  <a:cubicBezTo>
                    <a:pt x="32" y="4"/>
                    <a:pt x="33" y="5"/>
                    <a:pt x="32" y="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2"/>
                    <a:pt x="28" y="13"/>
                    <a:pt x="28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0" y="15"/>
                    <a:pt x="32" y="14"/>
                    <a:pt x="34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1"/>
                    <a:pt x="48" y="8"/>
                    <a:pt x="48" y="3"/>
                  </a:cubicBezTo>
                  <a:cubicBezTo>
                    <a:pt x="48" y="1"/>
                    <a:pt x="50" y="0"/>
                    <a:pt x="51" y="0"/>
                  </a:cubicBezTo>
                  <a:cubicBezTo>
                    <a:pt x="53" y="0"/>
                    <a:pt x="54" y="1"/>
                    <a:pt x="54" y="3"/>
                  </a:cubicBezTo>
                  <a:cubicBezTo>
                    <a:pt x="54" y="14"/>
                    <a:pt x="43" y="17"/>
                    <a:pt x="39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51"/>
                    <a:pt x="26" y="113"/>
                    <a:pt x="26" y="131"/>
                  </a:cubicBezTo>
                  <a:cubicBezTo>
                    <a:pt x="27" y="158"/>
                    <a:pt x="46" y="171"/>
                    <a:pt x="45" y="188"/>
                  </a:cubicBezTo>
                  <a:cubicBezTo>
                    <a:pt x="45" y="204"/>
                    <a:pt x="43" y="210"/>
                    <a:pt x="38" y="219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13"/>
                    <a:pt x="30" y="313"/>
                  </a:cubicBezTo>
                  <a:cubicBezTo>
                    <a:pt x="30" y="317"/>
                    <a:pt x="37" y="317"/>
                    <a:pt x="39" y="3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717">
              <a:extLst>
                <a:ext uri="{FF2B5EF4-FFF2-40B4-BE49-F238E27FC236}">
                  <a16:creationId xmlns:a16="http://schemas.microsoft.com/office/drawing/2014/main" id="{5A36B7C1-B245-4E52-A73B-21BF1755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799"/>
              <a:ext cx="123" cy="799"/>
            </a:xfrm>
            <a:custGeom>
              <a:avLst/>
              <a:gdLst>
                <a:gd name="T0" fmla="*/ 688 w 52"/>
                <a:gd name="T1" fmla="*/ 4309 h 338"/>
                <a:gd name="T2" fmla="*/ 409 w 52"/>
                <a:gd name="T3" fmla="*/ 4224 h 338"/>
                <a:gd name="T4" fmla="*/ 386 w 52"/>
                <a:gd name="T5" fmla="*/ 4146 h 338"/>
                <a:gd name="T6" fmla="*/ 386 w 52"/>
                <a:gd name="T7" fmla="*/ 2525 h 338"/>
                <a:gd name="T8" fmla="*/ 464 w 52"/>
                <a:gd name="T9" fmla="*/ 2130 h 338"/>
                <a:gd name="T10" fmla="*/ 594 w 52"/>
                <a:gd name="T11" fmla="*/ 1733 h 338"/>
                <a:gd name="T12" fmla="*/ 319 w 52"/>
                <a:gd name="T13" fmla="*/ 910 h 338"/>
                <a:gd name="T14" fmla="*/ 319 w 52"/>
                <a:gd name="T15" fmla="*/ 910 h 338"/>
                <a:gd name="T16" fmla="*/ 319 w 52"/>
                <a:gd name="T17" fmla="*/ 794 h 338"/>
                <a:gd name="T18" fmla="*/ 303 w 52"/>
                <a:gd name="T19" fmla="*/ 688 h 338"/>
                <a:gd name="T20" fmla="*/ 303 w 52"/>
                <a:gd name="T21" fmla="*/ 619 h 338"/>
                <a:gd name="T22" fmla="*/ 331 w 52"/>
                <a:gd name="T23" fmla="*/ 319 h 338"/>
                <a:gd name="T24" fmla="*/ 438 w 52"/>
                <a:gd name="T25" fmla="*/ 241 h 338"/>
                <a:gd name="T26" fmla="*/ 610 w 52"/>
                <a:gd name="T27" fmla="*/ 50 h 338"/>
                <a:gd name="T28" fmla="*/ 570 w 52"/>
                <a:gd name="T29" fmla="*/ 0 h 338"/>
                <a:gd name="T30" fmla="*/ 532 w 52"/>
                <a:gd name="T31" fmla="*/ 40 h 338"/>
                <a:gd name="T32" fmla="*/ 447 w 52"/>
                <a:gd name="T33" fmla="*/ 144 h 338"/>
                <a:gd name="T34" fmla="*/ 438 w 52"/>
                <a:gd name="T35" fmla="*/ 50 h 338"/>
                <a:gd name="T36" fmla="*/ 438 w 52"/>
                <a:gd name="T37" fmla="*/ 40 h 338"/>
                <a:gd name="T38" fmla="*/ 386 w 52"/>
                <a:gd name="T39" fmla="*/ 0 h 338"/>
                <a:gd name="T40" fmla="*/ 357 w 52"/>
                <a:gd name="T41" fmla="*/ 50 h 338"/>
                <a:gd name="T42" fmla="*/ 357 w 52"/>
                <a:gd name="T43" fmla="*/ 78 h 338"/>
                <a:gd name="T44" fmla="*/ 357 w 52"/>
                <a:gd name="T45" fmla="*/ 184 h 338"/>
                <a:gd name="T46" fmla="*/ 357 w 52"/>
                <a:gd name="T47" fmla="*/ 196 h 338"/>
                <a:gd name="T48" fmla="*/ 291 w 52"/>
                <a:gd name="T49" fmla="*/ 241 h 338"/>
                <a:gd name="T50" fmla="*/ 225 w 52"/>
                <a:gd name="T51" fmla="*/ 28 h 338"/>
                <a:gd name="T52" fmla="*/ 156 w 52"/>
                <a:gd name="T53" fmla="*/ 28 h 338"/>
                <a:gd name="T54" fmla="*/ 156 w 52"/>
                <a:gd name="T55" fmla="*/ 78 h 338"/>
                <a:gd name="T56" fmla="*/ 213 w 52"/>
                <a:gd name="T57" fmla="*/ 262 h 338"/>
                <a:gd name="T58" fmla="*/ 225 w 52"/>
                <a:gd name="T59" fmla="*/ 619 h 338"/>
                <a:gd name="T60" fmla="*/ 225 w 52"/>
                <a:gd name="T61" fmla="*/ 697 h 338"/>
                <a:gd name="T62" fmla="*/ 241 w 52"/>
                <a:gd name="T63" fmla="*/ 794 h 338"/>
                <a:gd name="T64" fmla="*/ 225 w 52"/>
                <a:gd name="T65" fmla="*/ 922 h 338"/>
                <a:gd name="T66" fmla="*/ 225 w 52"/>
                <a:gd name="T67" fmla="*/ 922 h 338"/>
                <a:gd name="T68" fmla="*/ 12 w 52"/>
                <a:gd name="T69" fmla="*/ 1754 h 338"/>
                <a:gd name="T70" fmla="*/ 213 w 52"/>
                <a:gd name="T71" fmla="*/ 2130 h 338"/>
                <a:gd name="T72" fmla="*/ 241 w 52"/>
                <a:gd name="T73" fmla="*/ 2482 h 338"/>
                <a:gd name="T74" fmla="*/ 225 w 52"/>
                <a:gd name="T75" fmla="*/ 4146 h 338"/>
                <a:gd name="T76" fmla="*/ 291 w 52"/>
                <a:gd name="T77" fmla="*/ 4347 h 338"/>
                <a:gd name="T78" fmla="*/ 677 w 52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" h="338">
                  <a:moveTo>
                    <a:pt x="52" y="326"/>
                  </a:moveTo>
                  <a:cubicBezTo>
                    <a:pt x="39" y="325"/>
                    <a:pt x="33" y="322"/>
                    <a:pt x="31" y="320"/>
                  </a:cubicBezTo>
                  <a:cubicBezTo>
                    <a:pt x="29" y="319"/>
                    <a:pt x="29" y="318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9" y="170"/>
                    <a:pt x="35" y="161"/>
                  </a:cubicBezTo>
                  <a:cubicBezTo>
                    <a:pt x="40" y="152"/>
                    <a:pt x="45" y="147"/>
                    <a:pt x="45" y="131"/>
                  </a:cubicBezTo>
                  <a:cubicBezTo>
                    <a:pt x="46" y="114"/>
                    <a:pt x="27" y="95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6"/>
                    <a:pt x="24" y="63"/>
                    <a:pt x="24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1"/>
                    <a:pt x="22" y="28"/>
                    <a:pt x="25" y="24"/>
                  </a:cubicBezTo>
                  <a:cubicBezTo>
                    <a:pt x="27" y="22"/>
                    <a:pt x="30" y="20"/>
                    <a:pt x="33" y="18"/>
                  </a:cubicBezTo>
                  <a:cubicBezTo>
                    <a:pt x="39" y="15"/>
                    <a:pt x="46" y="12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2" y="0"/>
                    <a:pt x="40" y="2"/>
                    <a:pt x="40" y="3"/>
                  </a:cubicBezTo>
                  <a:cubicBezTo>
                    <a:pt x="40" y="7"/>
                    <a:pt x="38" y="9"/>
                    <a:pt x="34" y="11"/>
                  </a:cubicBezTo>
                  <a:cubicBezTo>
                    <a:pt x="34" y="9"/>
                    <a:pt x="34" y="6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1"/>
                    <a:pt x="31" y="0"/>
                    <a:pt x="29" y="0"/>
                  </a:cubicBezTo>
                  <a:cubicBezTo>
                    <a:pt x="28" y="1"/>
                    <a:pt x="26" y="2"/>
                    <a:pt x="27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9"/>
                    <a:pt x="29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7"/>
                    <a:pt x="22" y="18"/>
                  </a:cubicBezTo>
                  <a:cubicBezTo>
                    <a:pt x="22" y="13"/>
                    <a:pt x="21" y="6"/>
                    <a:pt x="17" y="2"/>
                  </a:cubicBezTo>
                  <a:cubicBezTo>
                    <a:pt x="15" y="1"/>
                    <a:pt x="13" y="1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6" y="9"/>
                    <a:pt x="16" y="15"/>
                    <a:pt x="16" y="20"/>
                  </a:cubicBezTo>
                  <a:cubicBezTo>
                    <a:pt x="16" y="20"/>
                    <a:pt x="17" y="41"/>
                    <a:pt x="17" y="47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3"/>
                    <a:pt x="17" y="67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4" y="91"/>
                    <a:pt x="1" y="118"/>
                    <a:pt x="1" y="133"/>
                  </a:cubicBezTo>
                  <a:cubicBezTo>
                    <a:pt x="0" y="148"/>
                    <a:pt x="12" y="153"/>
                    <a:pt x="16" y="161"/>
                  </a:cubicBezTo>
                  <a:cubicBezTo>
                    <a:pt x="19" y="169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4"/>
                    <a:pt x="22" y="329"/>
                  </a:cubicBezTo>
                  <a:cubicBezTo>
                    <a:pt x="27" y="334"/>
                    <a:pt x="36" y="337"/>
                    <a:pt x="51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718">
              <a:extLst>
                <a:ext uri="{FF2B5EF4-FFF2-40B4-BE49-F238E27FC236}">
                  <a16:creationId xmlns:a16="http://schemas.microsoft.com/office/drawing/2014/main" id="{A596A348-6FD6-4980-8238-7A0EA7D1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762"/>
              <a:ext cx="144" cy="834"/>
            </a:xfrm>
            <a:custGeom>
              <a:avLst/>
              <a:gdLst>
                <a:gd name="T0" fmla="*/ 803 w 61"/>
                <a:gd name="T1" fmla="*/ 4482 h 353"/>
                <a:gd name="T2" fmla="*/ 406 w 61"/>
                <a:gd name="T3" fmla="*/ 4444 h 353"/>
                <a:gd name="T4" fmla="*/ 380 w 61"/>
                <a:gd name="T5" fmla="*/ 4392 h 353"/>
                <a:gd name="T6" fmla="*/ 446 w 61"/>
                <a:gd name="T7" fmla="*/ 2823 h 353"/>
                <a:gd name="T8" fmla="*/ 590 w 61"/>
                <a:gd name="T9" fmla="*/ 2429 h 353"/>
                <a:gd name="T10" fmla="*/ 340 w 61"/>
                <a:gd name="T11" fmla="*/ 1859 h 353"/>
                <a:gd name="T12" fmla="*/ 356 w 61"/>
                <a:gd name="T13" fmla="*/ 754 h 353"/>
                <a:gd name="T14" fmla="*/ 368 w 61"/>
                <a:gd name="T15" fmla="*/ 541 h 353"/>
                <a:gd name="T16" fmla="*/ 380 w 61"/>
                <a:gd name="T17" fmla="*/ 541 h 353"/>
                <a:gd name="T18" fmla="*/ 406 w 61"/>
                <a:gd name="T19" fmla="*/ 513 h 353"/>
                <a:gd name="T20" fmla="*/ 463 w 61"/>
                <a:gd name="T21" fmla="*/ 487 h 353"/>
                <a:gd name="T22" fmla="*/ 541 w 61"/>
                <a:gd name="T23" fmla="*/ 463 h 353"/>
                <a:gd name="T24" fmla="*/ 668 w 61"/>
                <a:gd name="T25" fmla="*/ 241 h 353"/>
                <a:gd name="T26" fmla="*/ 647 w 61"/>
                <a:gd name="T27" fmla="*/ 196 h 353"/>
                <a:gd name="T28" fmla="*/ 590 w 61"/>
                <a:gd name="T29" fmla="*/ 224 h 353"/>
                <a:gd name="T30" fmla="*/ 500 w 61"/>
                <a:gd name="T31" fmla="*/ 397 h 353"/>
                <a:gd name="T32" fmla="*/ 446 w 61"/>
                <a:gd name="T33" fmla="*/ 406 h 353"/>
                <a:gd name="T34" fmla="*/ 380 w 61"/>
                <a:gd name="T35" fmla="*/ 435 h 353"/>
                <a:gd name="T36" fmla="*/ 368 w 61"/>
                <a:gd name="T37" fmla="*/ 447 h 353"/>
                <a:gd name="T38" fmla="*/ 356 w 61"/>
                <a:gd name="T39" fmla="*/ 369 h 353"/>
                <a:gd name="T40" fmla="*/ 356 w 61"/>
                <a:gd name="T41" fmla="*/ 369 h 353"/>
                <a:gd name="T42" fmla="*/ 434 w 61"/>
                <a:gd name="T43" fmla="*/ 241 h 353"/>
                <a:gd name="T44" fmla="*/ 446 w 61"/>
                <a:gd name="T45" fmla="*/ 95 h 353"/>
                <a:gd name="T46" fmla="*/ 434 w 61"/>
                <a:gd name="T47" fmla="*/ 40 h 353"/>
                <a:gd name="T48" fmla="*/ 397 w 61"/>
                <a:gd name="T49" fmla="*/ 0 h 353"/>
                <a:gd name="T50" fmla="*/ 356 w 61"/>
                <a:gd name="T51" fmla="*/ 40 h 353"/>
                <a:gd name="T52" fmla="*/ 368 w 61"/>
                <a:gd name="T53" fmla="*/ 95 h 353"/>
                <a:gd name="T54" fmla="*/ 356 w 61"/>
                <a:gd name="T55" fmla="*/ 224 h 353"/>
                <a:gd name="T56" fmla="*/ 328 w 61"/>
                <a:gd name="T57" fmla="*/ 279 h 353"/>
                <a:gd name="T58" fmla="*/ 279 w 61"/>
                <a:gd name="T59" fmla="*/ 213 h 353"/>
                <a:gd name="T60" fmla="*/ 222 w 61"/>
                <a:gd name="T61" fmla="*/ 196 h 353"/>
                <a:gd name="T62" fmla="*/ 222 w 61"/>
                <a:gd name="T63" fmla="*/ 262 h 353"/>
                <a:gd name="T64" fmla="*/ 262 w 61"/>
                <a:gd name="T65" fmla="*/ 529 h 353"/>
                <a:gd name="T66" fmla="*/ 262 w 61"/>
                <a:gd name="T67" fmla="*/ 541 h 353"/>
                <a:gd name="T68" fmla="*/ 250 w 61"/>
                <a:gd name="T69" fmla="*/ 714 h 353"/>
                <a:gd name="T70" fmla="*/ 250 w 61"/>
                <a:gd name="T71" fmla="*/ 714 h 353"/>
                <a:gd name="T72" fmla="*/ 212 w 61"/>
                <a:gd name="T73" fmla="*/ 1888 h 353"/>
                <a:gd name="T74" fmla="*/ 0 w 61"/>
                <a:gd name="T75" fmla="*/ 2467 h 353"/>
                <a:gd name="T76" fmla="*/ 196 w 61"/>
                <a:gd name="T77" fmla="*/ 2823 h 353"/>
                <a:gd name="T78" fmla="*/ 222 w 61"/>
                <a:gd name="T79" fmla="*/ 4392 h 353"/>
                <a:gd name="T80" fmla="*/ 300 w 61"/>
                <a:gd name="T81" fmla="*/ 4560 h 353"/>
                <a:gd name="T82" fmla="*/ 803 w 61"/>
                <a:gd name="T83" fmla="*/ 4645 h 3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353">
                  <a:moveTo>
                    <a:pt x="61" y="340"/>
                  </a:moveTo>
                  <a:cubicBezTo>
                    <a:pt x="46" y="341"/>
                    <a:pt x="35" y="341"/>
                    <a:pt x="31" y="337"/>
                  </a:cubicBezTo>
                  <a:cubicBezTo>
                    <a:pt x="30" y="336"/>
                    <a:pt x="29" y="335"/>
                    <a:pt x="29" y="333"/>
                  </a:cubicBezTo>
                  <a:cubicBezTo>
                    <a:pt x="29" y="333"/>
                    <a:pt x="28" y="223"/>
                    <a:pt x="34" y="214"/>
                  </a:cubicBezTo>
                  <a:cubicBezTo>
                    <a:pt x="40" y="205"/>
                    <a:pt x="44" y="201"/>
                    <a:pt x="45" y="184"/>
                  </a:cubicBezTo>
                  <a:cubicBezTo>
                    <a:pt x="45" y="168"/>
                    <a:pt x="26" y="167"/>
                    <a:pt x="26" y="141"/>
                  </a:cubicBezTo>
                  <a:cubicBezTo>
                    <a:pt x="25" y="118"/>
                    <a:pt x="26" y="73"/>
                    <a:pt x="27" y="57"/>
                  </a:cubicBezTo>
                  <a:cubicBezTo>
                    <a:pt x="28" y="55"/>
                    <a:pt x="28" y="48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5" y="37"/>
                    <a:pt x="35" y="37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8" y="32"/>
                    <a:pt x="50" y="24"/>
                    <a:pt x="51" y="18"/>
                  </a:cubicBezTo>
                  <a:cubicBezTo>
                    <a:pt x="51" y="16"/>
                    <a:pt x="50" y="15"/>
                    <a:pt x="49" y="15"/>
                  </a:cubicBezTo>
                  <a:cubicBezTo>
                    <a:pt x="47" y="15"/>
                    <a:pt x="45" y="16"/>
                    <a:pt x="45" y="17"/>
                  </a:cubicBezTo>
                  <a:cubicBezTo>
                    <a:pt x="44" y="24"/>
                    <a:pt x="42" y="28"/>
                    <a:pt x="38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2"/>
                    <a:pt x="28" y="30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5"/>
                    <a:pt x="32" y="21"/>
                    <a:pt x="33" y="18"/>
                  </a:cubicBezTo>
                  <a:cubicBezTo>
                    <a:pt x="34" y="15"/>
                    <a:pt x="34" y="11"/>
                    <a:pt x="34" y="7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2" y="0"/>
                    <a:pt x="30" y="0"/>
                  </a:cubicBezTo>
                  <a:cubicBezTo>
                    <a:pt x="29" y="0"/>
                    <a:pt x="27" y="2"/>
                    <a:pt x="27" y="3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18"/>
                    <a:pt x="26" y="20"/>
                    <a:pt x="25" y="21"/>
                  </a:cubicBezTo>
                  <a:cubicBezTo>
                    <a:pt x="24" y="19"/>
                    <a:pt x="23" y="17"/>
                    <a:pt x="21" y="16"/>
                  </a:cubicBezTo>
                  <a:cubicBezTo>
                    <a:pt x="20" y="14"/>
                    <a:pt x="18" y="14"/>
                    <a:pt x="17" y="15"/>
                  </a:cubicBezTo>
                  <a:cubicBezTo>
                    <a:pt x="16" y="17"/>
                    <a:pt x="16" y="18"/>
                    <a:pt x="17" y="20"/>
                  </a:cubicBezTo>
                  <a:cubicBezTo>
                    <a:pt x="21" y="24"/>
                    <a:pt x="20" y="32"/>
                    <a:pt x="20" y="40"/>
                  </a:cubicBezTo>
                  <a:cubicBezTo>
                    <a:pt x="20" y="40"/>
                    <a:pt x="20" y="41"/>
                    <a:pt x="20" y="41"/>
                  </a:cubicBezTo>
                  <a:cubicBezTo>
                    <a:pt x="20" y="44"/>
                    <a:pt x="19" y="50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121"/>
                    <a:pt x="16" y="143"/>
                  </a:cubicBezTo>
                  <a:cubicBezTo>
                    <a:pt x="13" y="164"/>
                    <a:pt x="0" y="172"/>
                    <a:pt x="0" y="187"/>
                  </a:cubicBezTo>
                  <a:cubicBezTo>
                    <a:pt x="0" y="202"/>
                    <a:pt x="12" y="207"/>
                    <a:pt x="15" y="214"/>
                  </a:cubicBezTo>
                  <a:cubicBezTo>
                    <a:pt x="18" y="220"/>
                    <a:pt x="17" y="333"/>
                    <a:pt x="17" y="333"/>
                  </a:cubicBezTo>
                  <a:cubicBezTo>
                    <a:pt x="17" y="338"/>
                    <a:pt x="19" y="343"/>
                    <a:pt x="23" y="346"/>
                  </a:cubicBezTo>
                  <a:cubicBezTo>
                    <a:pt x="30" y="352"/>
                    <a:pt x="42" y="353"/>
                    <a:pt x="61" y="3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719">
              <a:extLst>
                <a:ext uri="{FF2B5EF4-FFF2-40B4-BE49-F238E27FC236}">
                  <a16:creationId xmlns:a16="http://schemas.microsoft.com/office/drawing/2014/main" id="{353E3A5C-E121-41E7-859A-7ED551828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783"/>
              <a:ext cx="175" cy="839"/>
            </a:xfrm>
            <a:custGeom>
              <a:avLst/>
              <a:gdLst>
                <a:gd name="T0" fmla="*/ 979 w 74"/>
                <a:gd name="T1" fmla="*/ 4502 h 355"/>
                <a:gd name="T2" fmla="*/ 435 w 74"/>
                <a:gd name="T3" fmla="*/ 4462 h 355"/>
                <a:gd name="T4" fmla="*/ 409 w 74"/>
                <a:gd name="T5" fmla="*/ 4408 h 355"/>
                <a:gd name="T6" fmla="*/ 409 w 74"/>
                <a:gd name="T7" fmla="*/ 3311 h 355"/>
                <a:gd name="T8" fmla="*/ 409 w 74"/>
                <a:gd name="T9" fmla="*/ 3139 h 355"/>
                <a:gd name="T10" fmla="*/ 582 w 74"/>
                <a:gd name="T11" fmla="*/ 2110 h 355"/>
                <a:gd name="T12" fmla="*/ 397 w 74"/>
                <a:gd name="T13" fmla="*/ 1279 h 355"/>
                <a:gd name="T14" fmla="*/ 397 w 74"/>
                <a:gd name="T15" fmla="*/ 397 h 355"/>
                <a:gd name="T16" fmla="*/ 385 w 74"/>
                <a:gd name="T17" fmla="*/ 397 h 355"/>
                <a:gd name="T18" fmla="*/ 385 w 74"/>
                <a:gd name="T19" fmla="*/ 385 h 355"/>
                <a:gd name="T20" fmla="*/ 426 w 74"/>
                <a:gd name="T21" fmla="*/ 319 h 355"/>
                <a:gd name="T22" fmla="*/ 504 w 74"/>
                <a:gd name="T23" fmla="*/ 291 h 355"/>
                <a:gd name="T24" fmla="*/ 532 w 74"/>
                <a:gd name="T25" fmla="*/ 279 h 355"/>
                <a:gd name="T26" fmla="*/ 532 w 74"/>
                <a:gd name="T27" fmla="*/ 279 h 355"/>
                <a:gd name="T28" fmla="*/ 570 w 74"/>
                <a:gd name="T29" fmla="*/ 279 h 355"/>
                <a:gd name="T30" fmla="*/ 910 w 74"/>
                <a:gd name="T31" fmla="*/ 213 h 355"/>
                <a:gd name="T32" fmla="*/ 967 w 74"/>
                <a:gd name="T33" fmla="*/ 95 h 355"/>
                <a:gd name="T34" fmla="*/ 929 w 74"/>
                <a:gd name="T35" fmla="*/ 50 h 355"/>
                <a:gd name="T36" fmla="*/ 884 w 74"/>
                <a:gd name="T37" fmla="*/ 95 h 355"/>
                <a:gd name="T38" fmla="*/ 861 w 74"/>
                <a:gd name="T39" fmla="*/ 156 h 355"/>
                <a:gd name="T40" fmla="*/ 660 w 74"/>
                <a:gd name="T41" fmla="*/ 196 h 355"/>
                <a:gd name="T42" fmla="*/ 700 w 74"/>
                <a:gd name="T43" fmla="*/ 40 h 355"/>
                <a:gd name="T44" fmla="*/ 660 w 74"/>
                <a:gd name="T45" fmla="*/ 12 h 355"/>
                <a:gd name="T46" fmla="*/ 622 w 74"/>
                <a:gd name="T47" fmla="*/ 50 h 355"/>
                <a:gd name="T48" fmla="*/ 639 w 74"/>
                <a:gd name="T49" fmla="*/ 50 h 355"/>
                <a:gd name="T50" fmla="*/ 639 w 74"/>
                <a:gd name="T51" fmla="*/ 78 h 355"/>
                <a:gd name="T52" fmla="*/ 532 w 74"/>
                <a:gd name="T53" fmla="*/ 196 h 355"/>
                <a:gd name="T54" fmla="*/ 492 w 74"/>
                <a:gd name="T55" fmla="*/ 213 h 355"/>
                <a:gd name="T56" fmla="*/ 357 w 74"/>
                <a:gd name="T57" fmla="*/ 262 h 355"/>
                <a:gd name="T58" fmla="*/ 341 w 74"/>
                <a:gd name="T59" fmla="*/ 279 h 355"/>
                <a:gd name="T60" fmla="*/ 341 w 74"/>
                <a:gd name="T61" fmla="*/ 225 h 355"/>
                <a:gd name="T62" fmla="*/ 241 w 74"/>
                <a:gd name="T63" fmla="*/ 50 h 355"/>
                <a:gd name="T64" fmla="*/ 184 w 74"/>
                <a:gd name="T65" fmla="*/ 66 h 355"/>
                <a:gd name="T66" fmla="*/ 196 w 74"/>
                <a:gd name="T67" fmla="*/ 118 h 355"/>
                <a:gd name="T68" fmla="*/ 263 w 74"/>
                <a:gd name="T69" fmla="*/ 251 h 355"/>
                <a:gd name="T70" fmla="*/ 279 w 74"/>
                <a:gd name="T71" fmla="*/ 319 h 355"/>
                <a:gd name="T72" fmla="*/ 279 w 74"/>
                <a:gd name="T73" fmla="*/ 397 h 355"/>
                <a:gd name="T74" fmla="*/ 279 w 74"/>
                <a:gd name="T75" fmla="*/ 1335 h 355"/>
                <a:gd name="T76" fmla="*/ 28 w 74"/>
                <a:gd name="T77" fmla="*/ 2207 h 355"/>
                <a:gd name="T78" fmla="*/ 251 w 74"/>
                <a:gd name="T79" fmla="*/ 2933 h 355"/>
                <a:gd name="T80" fmla="*/ 251 w 74"/>
                <a:gd name="T81" fmla="*/ 3949 h 355"/>
                <a:gd name="T82" fmla="*/ 251 w 74"/>
                <a:gd name="T83" fmla="*/ 3949 h 355"/>
                <a:gd name="T84" fmla="*/ 251 w 74"/>
                <a:gd name="T85" fmla="*/ 4408 h 355"/>
                <a:gd name="T86" fmla="*/ 319 w 74"/>
                <a:gd name="T87" fmla="*/ 4580 h 355"/>
                <a:gd name="T88" fmla="*/ 979 w 74"/>
                <a:gd name="T89" fmla="*/ 4658 h 3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4" h="355">
                  <a:moveTo>
                    <a:pt x="74" y="341"/>
                  </a:moveTo>
                  <a:cubicBezTo>
                    <a:pt x="54" y="342"/>
                    <a:pt x="37" y="342"/>
                    <a:pt x="33" y="338"/>
                  </a:cubicBezTo>
                  <a:cubicBezTo>
                    <a:pt x="32" y="337"/>
                    <a:pt x="31" y="336"/>
                    <a:pt x="31" y="334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1" y="247"/>
                    <a:pt x="31" y="243"/>
                    <a:pt x="31" y="238"/>
                  </a:cubicBezTo>
                  <a:cubicBezTo>
                    <a:pt x="31" y="195"/>
                    <a:pt x="40" y="191"/>
                    <a:pt x="44" y="160"/>
                  </a:cubicBezTo>
                  <a:cubicBezTo>
                    <a:pt x="48" y="130"/>
                    <a:pt x="30" y="130"/>
                    <a:pt x="30" y="97"/>
                  </a:cubicBezTo>
                  <a:cubicBezTo>
                    <a:pt x="30" y="82"/>
                    <a:pt x="30" y="57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30" y="27"/>
                    <a:pt x="30" y="25"/>
                    <a:pt x="32" y="24"/>
                  </a:cubicBezTo>
                  <a:cubicBezTo>
                    <a:pt x="33" y="22"/>
                    <a:pt x="35" y="22"/>
                    <a:pt x="38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1" y="21"/>
                    <a:pt x="63" y="22"/>
                    <a:pt x="69" y="16"/>
                  </a:cubicBezTo>
                  <a:cubicBezTo>
                    <a:pt x="72" y="14"/>
                    <a:pt x="73" y="11"/>
                    <a:pt x="73" y="7"/>
                  </a:cubicBezTo>
                  <a:cubicBezTo>
                    <a:pt x="73" y="5"/>
                    <a:pt x="71" y="4"/>
                    <a:pt x="70" y="4"/>
                  </a:cubicBezTo>
                  <a:cubicBezTo>
                    <a:pt x="68" y="4"/>
                    <a:pt x="67" y="5"/>
                    <a:pt x="67" y="7"/>
                  </a:cubicBezTo>
                  <a:cubicBezTo>
                    <a:pt x="67" y="9"/>
                    <a:pt x="66" y="11"/>
                    <a:pt x="65" y="12"/>
                  </a:cubicBezTo>
                  <a:cubicBezTo>
                    <a:pt x="62" y="15"/>
                    <a:pt x="56" y="15"/>
                    <a:pt x="50" y="15"/>
                  </a:cubicBezTo>
                  <a:cubicBezTo>
                    <a:pt x="53" y="12"/>
                    <a:pt x="55" y="8"/>
                    <a:pt x="53" y="3"/>
                  </a:cubicBezTo>
                  <a:cubicBezTo>
                    <a:pt x="53" y="1"/>
                    <a:pt x="51" y="0"/>
                    <a:pt x="50" y="1"/>
                  </a:cubicBezTo>
                  <a:cubicBezTo>
                    <a:pt x="48" y="1"/>
                    <a:pt x="47" y="2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5"/>
                    <a:pt x="48" y="6"/>
                    <a:pt x="48" y="6"/>
                  </a:cubicBezTo>
                  <a:cubicBezTo>
                    <a:pt x="48" y="10"/>
                    <a:pt x="44" y="14"/>
                    <a:pt x="40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4" y="16"/>
                    <a:pt x="30" y="17"/>
                    <a:pt x="27" y="20"/>
                  </a:cubicBezTo>
                  <a:cubicBezTo>
                    <a:pt x="27" y="20"/>
                    <a:pt x="27" y="20"/>
                    <a:pt x="26" y="21"/>
                  </a:cubicBezTo>
                  <a:cubicBezTo>
                    <a:pt x="26" y="19"/>
                    <a:pt x="26" y="17"/>
                    <a:pt x="26" y="17"/>
                  </a:cubicBezTo>
                  <a:cubicBezTo>
                    <a:pt x="24" y="10"/>
                    <a:pt x="21" y="6"/>
                    <a:pt x="18" y="4"/>
                  </a:cubicBezTo>
                  <a:cubicBezTo>
                    <a:pt x="16" y="3"/>
                    <a:pt x="14" y="4"/>
                    <a:pt x="14" y="5"/>
                  </a:cubicBezTo>
                  <a:cubicBezTo>
                    <a:pt x="13" y="7"/>
                    <a:pt x="14" y="9"/>
                    <a:pt x="15" y="9"/>
                  </a:cubicBezTo>
                  <a:cubicBezTo>
                    <a:pt x="16" y="10"/>
                    <a:pt x="18" y="12"/>
                    <a:pt x="20" y="1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6"/>
                    <a:pt x="21" y="30"/>
                    <a:pt x="21" y="30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12"/>
                    <a:pt x="0" y="132"/>
                    <a:pt x="2" y="167"/>
                  </a:cubicBezTo>
                  <a:cubicBezTo>
                    <a:pt x="5" y="202"/>
                    <a:pt x="19" y="190"/>
                    <a:pt x="19" y="222"/>
                  </a:cubicBezTo>
                  <a:cubicBezTo>
                    <a:pt x="19" y="255"/>
                    <a:pt x="19" y="299"/>
                    <a:pt x="19" y="299"/>
                  </a:cubicBezTo>
                  <a:cubicBezTo>
                    <a:pt x="19" y="299"/>
                    <a:pt x="19" y="299"/>
                    <a:pt x="19" y="299"/>
                  </a:cubicBezTo>
                  <a:cubicBezTo>
                    <a:pt x="19" y="334"/>
                    <a:pt x="19" y="334"/>
                    <a:pt x="19" y="334"/>
                  </a:cubicBezTo>
                  <a:cubicBezTo>
                    <a:pt x="19" y="339"/>
                    <a:pt x="21" y="344"/>
                    <a:pt x="24" y="347"/>
                  </a:cubicBezTo>
                  <a:cubicBezTo>
                    <a:pt x="33" y="355"/>
                    <a:pt x="49" y="354"/>
                    <a:pt x="74" y="3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720">
              <a:extLst>
                <a:ext uri="{FF2B5EF4-FFF2-40B4-BE49-F238E27FC236}">
                  <a16:creationId xmlns:a16="http://schemas.microsoft.com/office/drawing/2014/main" id="{6B81F8EA-695E-40B0-8DA4-B26985BC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783"/>
              <a:ext cx="151" cy="836"/>
            </a:xfrm>
            <a:custGeom>
              <a:avLst/>
              <a:gdLst>
                <a:gd name="T0" fmla="*/ 831 w 64"/>
                <a:gd name="T1" fmla="*/ 4489 h 354"/>
                <a:gd name="T2" fmla="*/ 434 w 64"/>
                <a:gd name="T3" fmla="*/ 4452 h 354"/>
                <a:gd name="T4" fmla="*/ 406 w 64"/>
                <a:gd name="T5" fmla="*/ 4400 h 354"/>
                <a:gd name="T6" fmla="*/ 406 w 64"/>
                <a:gd name="T7" fmla="*/ 3490 h 354"/>
                <a:gd name="T8" fmla="*/ 406 w 64"/>
                <a:gd name="T9" fmla="*/ 3490 h 354"/>
                <a:gd name="T10" fmla="*/ 406 w 64"/>
                <a:gd name="T11" fmla="*/ 3490 h 354"/>
                <a:gd name="T12" fmla="*/ 406 w 64"/>
                <a:gd name="T13" fmla="*/ 3306 h 354"/>
                <a:gd name="T14" fmla="*/ 406 w 64"/>
                <a:gd name="T15" fmla="*/ 3306 h 354"/>
                <a:gd name="T16" fmla="*/ 524 w 64"/>
                <a:gd name="T17" fmla="*/ 2293 h 354"/>
                <a:gd name="T18" fmla="*/ 618 w 64"/>
                <a:gd name="T19" fmla="*/ 1885 h 354"/>
                <a:gd name="T20" fmla="*/ 368 w 64"/>
                <a:gd name="T21" fmla="*/ 1143 h 354"/>
                <a:gd name="T22" fmla="*/ 378 w 64"/>
                <a:gd name="T23" fmla="*/ 368 h 354"/>
                <a:gd name="T24" fmla="*/ 378 w 64"/>
                <a:gd name="T25" fmla="*/ 368 h 354"/>
                <a:gd name="T26" fmla="*/ 484 w 64"/>
                <a:gd name="T27" fmla="*/ 290 h 354"/>
                <a:gd name="T28" fmla="*/ 512 w 64"/>
                <a:gd name="T29" fmla="*/ 290 h 354"/>
                <a:gd name="T30" fmla="*/ 646 w 64"/>
                <a:gd name="T31" fmla="*/ 250 h 354"/>
                <a:gd name="T32" fmla="*/ 724 w 64"/>
                <a:gd name="T33" fmla="*/ 135 h 354"/>
                <a:gd name="T34" fmla="*/ 724 w 64"/>
                <a:gd name="T35" fmla="*/ 106 h 354"/>
                <a:gd name="T36" fmla="*/ 696 w 64"/>
                <a:gd name="T37" fmla="*/ 50 h 354"/>
                <a:gd name="T38" fmla="*/ 646 w 64"/>
                <a:gd name="T39" fmla="*/ 94 h 354"/>
                <a:gd name="T40" fmla="*/ 646 w 64"/>
                <a:gd name="T41" fmla="*/ 118 h 354"/>
                <a:gd name="T42" fmla="*/ 606 w 64"/>
                <a:gd name="T43" fmla="*/ 184 h 354"/>
                <a:gd name="T44" fmla="*/ 512 w 64"/>
                <a:gd name="T45" fmla="*/ 213 h 354"/>
                <a:gd name="T46" fmla="*/ 474 w 64"/>
                <a:gd name="T47" fmla="*/ 213 h 354"/>
                <a:gd name="T48" fmla="*/ 378 w 64"/>
                <a:gd name="T49" fmla="*/ 250 h 354"/>
                <a:gd name="T50" fmla="*/ 378 w 64"/>
                <a:gd name="T51" fmla="*/ 222 h 354"/>
                <a:gd name="T52" fmla="*/ 396 w 64"/>
                <a:gd name="T53" fmla="*/ 40 h 354"/>
                <a:gd name="T54" fmla="*/ 356 w 64"/>
                <a:gd name="T55" fmla="*/ 0 h 354"/>
                <a:gd name="T56" fmla="*/ 316 w 64"/>
                <a:gd name="T57" fmla="*/ 40 h 354"/>
                <a:gd name="T58" fmla="*/ 300 w 64"/>
                <a:gd name="T59" fmla="*/ 213 h 354"/>
                <a:gd name="T60" fmla="*/ 290 w 64"/>
                <a:gd name="T61" fmla="*/ 279 h 354"/>
                <a:gd name="T62" fmla="*/ 196 w 64"/>
                <a:gd name="T63" fmla="*/ 196 h 354"/>
                <a:gd name="T64" fmla="*/ 172 w 64"/>
                <a:gd name="T65" fmla="*/ 196 h 354"/>
                <a:gd name="T66" fmla="*/ 94 w 64"/>
                <a:gd name="T67" fmla="*/ 144 h 354"/>
                <a:gd name="T68" fmla="*/ 66 w 64"/>
                <a:gd name="T69" fmla="*/ 106 h 354"/>
                <a:gd name="T70" fmla="*/ 28 w 64"/>
                <a:gd name="T71" fmla="*/ 135 h 354"/>
                <a:gd name="T72" fmla="*/ 144 w 64"/>
                <a:gd name="T73" fmla="*/ 262 h 354"/>
                <a:gd name="T74" fmla="*/ 156 w 64"/>
                <a:gd name="T75" fmla="*/ 279 h 354"/>
                <a:gd name="T76" fmla="*/ 234 w 64"/>
                <a:gd name="T77" fmla="*/ 340 h 354"/>
                <a:gd name="T78" fmla="*/ 250 w 64"/>
                <a:gd name="T79" fmla="*/ 397 h 354"/>
                <a:gd name="T80" fmla="*/ 250 w 64"/>
                <a:gd name="T81" fmla="*/ 423 h 354"/>
                <a:gd name="T82" fmla="*/ 250 w 64"/>
                <a:gd name="T83" fmla="*/ 423 h 354"/>
                <a:gd name="T84" fmla="*/ 262 w 64"/>
                <a:gd name="T85" fmla="*/ 803 h 354"/>
                <a:gd name="T86" fmla="*/ 234 w 64"/>
                <a:gd name="T87" fmla="*/ 1344 h 354"/>
                <a:gd name="T88" fmla="*/ 40 w 64"/>
                <a:gd name="T89" fmla="*/ 1925 h 354"/>
                <a:gd name="T90" fmla="*/ 234 w 64"/>
                <a:gd name="T91" fmla="*/ 2281 h 354"/>
                <a:gd name="T92" fmla="*/ 250 w 64"/>
                <a:gd name="T93" fmla="*/ 4400 h 354"/>
                <a:gd name="T94" fmla="*/ 316 w 64"/>
                <a:gd name="T95" fmla="*/ 4567 h 354"/>
                <a:gd name="T96" fmla="*/ 840 w 64"/>
                <a:gd name="T97" fmla="*/ 4652 h 3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4" h="354">
                  <a:moveTo>
                    <a:pt x="63" y="341"/>
                  </a:moveTo>
                  <a:cubicBezTo>
                    <a:pt x="48" y="342"/>
                    <a:pt x="36" y="342"/>
                    <a:pt x="33" y="338"/>
                  </a:cubicBezTo>
                  <a:cubicBezTo>
                    <a:pt x="32" y="337"/>
                    <a:pt x="31" y="336"/>
                    <a:pt x="31" y="334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2" y="226"/>
                    <a:pt x="35" y="182"/>
                    <a:pt x="40" y="174"/>
                  </a:cubicBezTo>
                  <a:cubicBezTo>
                    <a:pt x="45" y="165"/>
                    <a:pt x="47" y="160"/>
                    <a:pt x="47" y="143"/>
                  </a:cubicBezTo>
                  <a:cubicBezTo>
                    <a:pt x="48" y="127"/>
                    <a:pt x="29" y="113"/>
                    <a:pt x="28" y="87"/>
                  </a:cubicBezTo>
                  <a:cubicBezTo>
                    <a:pt x="28" y="66"/>
                    <a:pt x="28" y="32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1" y="25"/>
                    <a:pt x="34" y="23"/>
                    <a:pt x="37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2" y="21"/>
                    <a:pt x="46" y="21"/>
                    <a:pt x="49" y="19"/>
                  </a:cubicBezTo>
                  <a:cubicBezTo>
                    <a:pt x="53" y="17"/>
                    <a:pt x="54" y="13"/>
                    <a:pt x="55" y="10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6"/>
                    <a:pt x="54" y="5"/>
                    <a:pt x="53" y="4"/>
                  </a:cubicBezTo>
                  <a:cubicBezTo>
                    <a:pt x="51" y="4"/>
                    <a:pt x="50" y="5"/>
                    <a:pt x="49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2"/>
                    <a:pt x="48" y="13"/>
                    <a:pt x="46" y="14"/>
                  </a:cubicBezTo>
                  <a:cubicBezTo>
                    <a:pt x="44" y="15"/>
                    <a:pt x="41" y="15"/>
                    <a:pt x="39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3" y="17"/>
                    <a:pt x="31" y="18"/>
                    <a:pt x="29" y="19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2"/>
                    <a:pt x="30" y="7"/>
                    <a:pt x="30" y="3"/>
                  </a:cubicBezTo>
                  <a:cubicBezTo>
                    <a:pt x="30" y="1"/>
                    <a:pt x="28" y="0"/>
                    <a:pt x="27" y="0"/>
                  </a:cubicBezTo>
                  <a:cubicBezTo>
                    <a:pt x="25" y="0"/>
                    <a:pt x="24" y="1"/>
                    <a:pt x="24" y="3"/>
                  </a:cubicBezTo>
                  <a:cubicBezTo>
                    <a:pt x="24" y="7"/>
                    <a:pt x="23" y="12"/>
                    <a:pt x="23" y="16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8"/>
                    <a:pt x="18" y="17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3"/>
                    <a:pt x="8" y="12"/>
                    <a:pt x="7" y="11"/>
                  </a:cubicBezTo>
                  <a:cubicBezTo>
                    <a:pt x="7" y="10"/>
                    <a:pt x="6" y="8"/>
                    <a:pt x="5" y="8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0" y="16"/>
                    <a:pt x="7" y="19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2"/>
                    <a:pt x="17" y="23"/>
                    <a:pt x="18" y="26"/>
                  </a:cubicBezTo>
                  <a:cubicBezTo>
                    <a:pt x="18" y="26"/>
                    <a:pt x="19" y="30"/>
                    <a:pt x="19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40"/>
                    <a:pt x="21" y="55"/>
                    <a:pt x="20" y="61"/>
                  </a:cubicBezTo>
                  <a:cubicBezTo>
                    <a:pt x="20" y="61"/>
                    <a:pt x="21" y="80"/>
                    <a:pt x="18" y="102"/>
                  </a:cubicBezTo>
                  <a:cubicBezTo>
                    <a:pt x="15" y="123"/>
                    <a:pt x="3" y="131"/>
                    <a:pt x="3" y="146"/>
                  </a:cubicBezTo>
                  <a:cubicBezTo>
                    <a:pt x="2" y="161"/>
                    <a:pt x="14" y="166"/>
                    <a:pt x="18" y="173"/>
                  </a:cubicBezTo>
                  <a:cubicBezTo>
                    <a:pt x="21" y="181"/>
                    <a:pt x="19" y="334"/>
                    <a:pt x="19" y="334"/>
                  </a:cubicBezTo>
                  <a:cubicBezTo>
                    <a:pt x="19" y="339"/>
                    <a:pt x="21" y="344"/>
                    <a:pt x="24" y="347"/>
                  </a:cubicBezTo>
                  <a:cubicBezTo>
                    <a:pt x="32" y="354"/>
                    <a:pt x="45" y="354"/>
                    <a:pt x="64" y="3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721">
              <a:extLst>
                <a:ext uri="{FF2B5EF4-FFF2-40B4-BE49-F238E27FC236}">
                  <a16:creationId xmlns:a16="http://schemas.microsoft.com/office/drawing/2014/main" id="{30F9D0E5-FF69-4D36-9289-AA37D6CF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773"/>
              <a:ext cx="179" cy="782"/>
            </a:xfrm>
            <a:custGeom>
              <a:avLst/>
              <a:gdLst>
                <a:gd name="T0" fmla="*/ 994 w 76"/>
                <a:gd name="T1" fmla="*/ 4208 h 331"/>
                <a:gd name="T2" fmla="*/ 393 w 76"/>
                <a:gd name="T3" fmla="*/ 4007 h 331"/>
                <a:gd name="T4" fmla="*/ 393 w 76"/>
                <a:gd name="T5" fmla="*/ 3154 h 331"/>
                <a:gd name="T6" fmla="*/ 499 w 76"/>
                <a:gd name="T7" fmla="*/ 2807 h 331"/>
                <a:gd name="T8" fmla="*/ 589 w 76"/>
                <a:gd name="T9" fmla="*/ 2400 h 331"/>
                <a:gd name="T10" fmla="*/ 339 w 76"/>
                <a:gd name="T11" fmla="*/ 1663 h 331"/>
                <a:gd name="T12" fmla="*/ 339 w 76"/>
                <a:gd name="T13" fmla="*/ 463 h 331"/>
                <a:gd name="T14" fmla="*/ 417 w 76"/>
                <a:gd name="T15" fmla="*/ 319 h 331"/>
                <a:gd name="T16" fmla="*/ 511 w 76"/>
                <a:gd name="T17" fmla="*/ 291 h 331"/>
                <a:gd name="T18" fmla="*/ 537 w 76"/>
                <a:gd name="T19" fmla="*/ 291 h 331"/>
                <a:gd name="T20" fmla="*/ 721 w 76"/>
                <a:gd name="T21" fmla="*/ 224 h 331"/>
                <a:gd name="T22" fmla="*/ 761 w 76"/>
                <a:gd name="T23" fmla="*/ 78 h 331"/>
                <a:gd name="T24" fmla="*/ 761 w 76"/>
                <a:gd name="T25" fmla="*/ 50 h 331"/>
                <a:gd name="T26" fmla="*/ 721 w 76"/>
                <a:gd name="T27" fmla="*/ 0 h 331"/>
                <a:gd name="T28" fmla="*/ 676 w 76"/>
                <a:gd name="T29" fmla="*/ 40 h 331"/>
                <a:gd name="T30" fmla="*/ 676 w 76"/>
                <a:gd name="T31" fmla="*/ 78 h 331"/>
                <a:gd name="T32" fmla="*/ 655 w 76"/>
                <a:gd name="T33" fmla="*/ 172 h 331"/>
                <a:gd name="T34" fmla="*/ 521 w 76"/>
                <a:gd name="T35" fmla="*/ 213 h 331"/>
                <a:gd name="T36" fmla="*/ 499 w 76"/>
                <a:gd name="T37" fmla="*/ 213 h 331"/>
                <a:gd name="T38" fmla="*/ 287 w 76"/>
                <a:gd name="T39" fmla="*/ 302 h 331"/>
                <a:gd name="T40" fmla="*/ 316 w 76"/>
                <a:gd name="T41" fmla="*/ 262 h 331"/>
                <a:gd name="T42" fmla="*/ 339 w 76"/>
                <a:gd name="T43" fmla="*/ 224 h 331"/>
                <a:gd name="T44" fmla="*/ 433 w 76"/>
                <a:gd name="T45" fmla="*/ 106 h 331"/>
                <a:gd name="T46" fmla="*/ 393 w 76"/>
                <a:gd name="T47" fmla="*/ 66 h 331"/>
                <a:gd name="T48" fmla="*/ 356 w 76"/>
                <a:gd name="T49" fmla="*/ 106 h 331"/>
                <a:gd name="T50" fmla="*/ 299 w 76"/>
                <a:gd name="T51" fmla="*/ 172 h 331"/>
                <a:gd name="T52" fmla="*/ 250 w 76"/>
                <a:gd name="T53" fmla="*/ 213 h 331"/>
                <a:gd name="T54" fmla="*/ 221 w 76"/>
                <a:gd name="T55" fmla="*/ 250 h 331"/>
                <a:gd name="T56" fmla="*/ 172 w 76"/>
                <a:gd name="T57" fmla="*/ 118 h 331"/>
                <a:gd name="T58" fmla="*/ 134 w 76"/>
                <a:gd name="T59" fmla="*/ 78 h 331"/>
                <a:gd name="T60" fmla="*/ 90 w 76"/>
                <a:gd name="T61" fmla="*/ 118 h 331"/>
                <a:gd name="T62" fmla="*/ 172 w 76"/>
                <a:gd name="T63" fmla="*/ 302 h 331"/>
                <a:gd name="T64" fmla="*/ 212 w 76"/>
                <a:gd name="T65" fmla="*/ 369 h 331"/>
                <a:gd name="T66" fmla="*/ 233 w 76"/>
                <a:gd name="T67" fmla="*/ 529 h 331"/>
                <a:gd name="T68" fmla="*/ 250 w 76"/>
                <a:gd name="T69" fmla="*/ 1491 h 331"/>
                <a:gd name="T70" fmla="*/ 212 w 76"/>
                <a:gd name="T71" fmla="*/ 1859 h 331"/>
                <a:gd name="T72" fmla="*/ 12 w 76"/>
                <a:gd name="T73" fmla="*/ 2438 h 331"/>
                <a:gd name="T74" fmla="*/ 212 w 76"/>
                <a:gd name="T75" fmla="*/ 2797 h 331"/>
                <a:gd name="T76" fmla="*/ 233 w 76"/>
                <a:gd name="T77" fmla="*/ 3085 h 331"/>
                <a:gd name="T78" fmla="*/ 233 w 76"/>
                <a:gd name="T79" fmla="*/ 4007 h 331"/>
                <a:gd name="T80" fmla="*/ 966 w 76"/>
                <a:gd name="T81" fmla="*/ 4366 h 3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331">
                  <a:moveTo>
                    <a:pt x="76" y="319"/>
                  </a:moveTo>
                  <a:cubicBezTo>
                    <a:pt x="45" y="317"/>
                    <a:pt x="30" y="312"/>
                    <a:pt x="30" y="304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0" y="224"/>
                    <a:pt x="34" y="219"/>
                    <a:pt x="38" y="213"/>
                  </a:cubicBezTo>
                  <a:cubicBezTo>
                    <a:pt x="43" y="204"/>
                    <a:pt x="45" y="198"/>
                    <a:pt x="45" y="182"/>
                  </a:cubicBezTo>
                  <a:cubicBezTo>
                    <a:pt x="46" y="165"/>
                    <a:pt x="27" y="152"/>
                    <a:pt x="26" y="126"/>
                  </a:cubicBezTo>
                  <a:cubicBezTo>
                    <a:pt x="26" y="111"/>
                    <a:pt x="25" y="56"/>
                    <a:pt x="26" y="35"/>
                  </a:cubicBezTo>
                  <a:cubicBezTo>
                    <a:pt x="26" y="30"/>
                    <a:pt x="30" y="25"/>
                    <a:pt x="32" y="24"/>
                  </a:cubicBezTo>
                  <a:cubicBezTo>
                    <a:pt x="34" y="23"/>
                    <a:pt x="36" y="22"/>
                    <a:pt x="39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5" y="21"/>
                    <a:pt x="51" y="20"/>
                    <a:pt x="55" y="17"/>
                  </a:cubicBezTo>
                  <a:cubicBezTo>
                    <a:pt x="58" y="14"/>
                    <a:pt x="58" y="9"/>
                    <a:pt x="58" y="6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2"/>
                    <a:pt x="57" y="0"/>
                    <a:pt x="55" y="0"/>
                  </a:cubicBezTo>
                  <a:cubicBezTo>
                    <a:pt x="53" y="0"/>
                    <a:pt x="52" y="2"/>
                    <a:pt x="52" y="3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8"/>
                    <a:pt x="52" y="12"/>
                    <a:pt x="50" y="13"/>
                  </a:cubicBezTo>
                  <a:cubicBezTo>
                    <a:pt x="48" y="15"/>
                    <a:pt x="43" y="15"/>
                    <a:pt x="40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1" y="17"/>
                    <a:pt x="26" y="19"/>
                    <a:pt x="22" y="23"/>
                  </a:cubicBezTo>
                  <a:cubicBezTo>
                    <a:pt x="22" y="21"/>
                    <a:pt x="23" y="21"/>
                    <a:pt x="24" y="20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9" y="15"/>
                    <a:pt x="33" y="13"/>
                    <a:pt x="33" y="8"/>
                  </a:cubicBezTo>
                  <a:cubicBezTo>
                    <a:pt x="33" y="6"/>
                    <a:pt x="32" y="5"/>
                    <a:pt x="30" y="5"/>
                  </a:cubicBezTo>
                  <a:cubicBezTo>
                    <a:pt x="28" y="5"/>
                    <a:pt x="27" y="6"/>
                    <a:pt x="27" y="8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8" y="18"/>
                    <a:pt x="17" y="19"/>
                  </a:cubicBezTo>
                  <a:cubicBezTo>
                    <a:pt x="15" y="15"/>
                    <a:pt x="13" y="12"/>
                    <a:pt x="13" y="9"/>
                  </a:cubicBezTo>
                  <a:cubicBezTo>
                    <a:pt x="13" y="8"/>
                    <a:pt x="12" y="6"/>
                    <a:pt x="10" y="6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7" y="14"/>
                    <a:pt x="10" y="19"/>
                    <a:pt x="13" y="2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31"/>
                    <a:pt x="18" y="35"/>
                    <a:pt x="18" y="40"/>
                  </a:cubicBezTo>
                  <a:cubicBezTo>
                    <a:pt x="18" y="43"/>
                    <a:pt x="19" y="105"/>
                    <a:pt x="19" y="113"/>
                  </a:cubicBezTo>
                  <a:cubicBezTo>
                    <a:pt x="19" y="113"/>
                    <a:pt x="19" y="119"/>
                    <a:pt x="16" y="141"/>
                  </a:cubicBezTo>
                  <a:cubicBezTo>
                    <a:pt x="13" y="162"/>
                    <a:pt x="1" y="170"/>
                    <a:pt x="1" y="185"/>
                  </a:cubicBezTo>
                  <a:cubicBezTo>
                    <a:pt x="0" y="200"/>
                    <a:pt x="12" y="204"/>
                    <a:pt x="16" y="212"/>
                  </a:cubicBezTo>
                  <a:cubicBezTo>
                    <a:pt x="18" y="217"/>
                    <a:pt x="18" y="234"/>
                    <a:pt x="18" y="234"/>
                  </a:cubicBezTo>
                  <a:cubicBezTo>
                    <a:pt x="18" y="304"/>
                    <a:pt x="18" y="304"/>
                    <a:pt x="18" y="304"/>
                  </a:cubicBezTo>
                  <a:cubicBezTo>
                    <a:pt x="18" y="324"/>
                    <a:pt x="47" y="330"/>
                    <a:pt x="74" y="3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722">
              <a:extLst>
                <a:ext uri="{FF2B5EF4-FFF2-40B4-BE49-F238E27FC236}">
                  <a16:creationId xmlns:a16="http://schemas.microsoft.com/office/drawing/2014/main" id="{D672C7AE-135B-4DCB-A0BA-ACC29D2E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778"/>
              <a:ext cx="189" cy="822"/>
            </a:xfrm>
            <a:custGeom>
              <a:avLst/>
              <a:gdLst>
                <a:gd name="T0" fmla="*/ 1056 w 80"/>
                <a:gd name="T1" fmla="*/ 4429 h 348"/>
                <a:gd name="T2" fmla="*/ 435 w 80"/>
                <a:gd name="T3" fmla="*/ 4334 h 348"/>
                <a:gd name="T4" fmla="*/ 406 w 80"/>
                <a:gd name="T5" fmla="*/ 4256 h 348"/>
                <a:gd name="T6" fmla="*/ 475 w 80"/>
                <a:gd name="T7" fmla="*/ 1635 h 348"/>
                <a:gd name="T8" fmla="*/ 610 w 80"/>
                <a:gd name="T9" fmla="*/ 1238 h 348"/>
                <a:gd name="T10" fmla="*/ 357 w 80"/>
                <a:gd name="T11" fmla="*/ 775 h 348"/>
                <a:gd name="T12" fmla="*/ 357 w 80"/>
                <a:gd name="T13" fmla="*/ 446 h 348"/>
                <a:gd name="T14" fmla="*/ 385 w 80"/>
                <a:gd name="T15" fmla="*/ 357 h 348"/>
                <a:gd name="T16" fmla="*/ 513 w 80"/>
                <a:gd name="T17" fmla="*/ 250 h 348"/>
                <a:gd name="T18" fmla="*/ 737 w 80"/>
                <a:gd name="T19" fmla="*/ 66 h 348"/>
                <a:gd name="T20" fmla="*/ 697 w 80"/>
                <a:gd name="T21" fmla="*/ 12 h 348"/>
                <a:gd name="T22" fmla="*/ 659 w 80"/>
                <a:gd name="T23" fmla="*/ 50 h 348"/>
                <a:gd name="T24" fmla="*/ 487 w 80"/>
                <a:gd name="T25" fmla="*/ 172 h 348"/>
                <a:gd name="T26" fmla="*/ 328 w 80"/>
                <a:gd name="T27" fmla="*/ 250 h 348"/>
                <a:gd name="T28" fmla="*/ 328 w 80"/>
                <a:gd name="T29" fmla="*/ 241 h 348"/>
                <a:gd name="T30" fmla="*/ 340 w 80"/>
                <a:gd name="T31" fmla="*/ 184 h 348"/>
                <a:gd name="T32" fmla="*/ 340 w 80"/>
                <a:gd name="T33" fmla="*/ 40 h 348"/>
                <a:gd name="T34" fmla="*/ 291 w 80"/>
                <a:gd name="T35" fmla="*/ 0 h 348"/>
                <a:gd name="T36" fmla="*/ 262 w 80"/>
                <a:gd name="T37" fmla="*/ 50 h 348"/>
                <a:gd name="T38" fmla="*/ 262 w 80"/>
                <a:gd name="T39" fmla="*/ 144 h 348"/>
                <a:gd name="T40" fmla="*/ 250 w 80"/>
                <a:gd name="T41" fmla="*/ 135 h 348"/>
                <a:gd name="T42" fmla="*/ 241 w 80"/>
                <a:gd name="T43" fmla="*/ 118 h 348"/>
                <a:gd name="T44" fmla="*/ 184 w 80"/>
                <a:gd name="T45" fmla="*/ 94 h 348"/>
                <a:gd name="T46" fmla="*/ 172 w 80"/>
                <a:gd name="T47" fmla="*/ 144 h 348"/>
                <a:gd name="T48" fmla="*/ 184 w 80"/>
                <a:gd name="T49" fmla="*/ 156 h 348"/>
                <a:gd name="T50" fmla="*/ 250 w 80"/>
                <a:gd name="T51" fmla="*/ 262 h 348"/>
                <a:gd name="T52" fmla="*/ 250 w 80"/>
                <a:gd name="T53" fmla="*/ 446 h 348"/>
                <a:gd name="T54" fmla="*/ 250 w 80"/>
                <a:gd name="T55" fmla="*/ 446 h 348"/>
                <a:gd name="T56" fmla="*/ 224 w 80"/>
                <a:gd name="T57" fmla="*/ 697 h 348"/>
                <a:gd name="T58" fmla="*/ 0 w 80"/>
                <a:gd name="T59" fmla="*/ 1250 h 348"/>
                <a:gd name="T60" fmla="*/ 224 w 80"/>
                <a:gd name="T61" fmla="*/ 1753 h 348"/>
                <a:gd name="T62" fmla="*/ 250 w 80"/>
                <a:gd name="T63" fmla="*/ 2884 h 348"/>
                <a:gd name="T64" fmla="*/ 250 w 80"/>
                <a:gd name="T65" fmla="*/ 4256 h 348"/>
                <a:gd name="T66" fmla="*/ 319 w 80"/>
                <a:gd name="T67" fmla="*/ 4453 h 348"/>
                <a:gd name="T68" fmla="*/ 1056 w 80"/>
                <a:gd name="T69" fmla="*/ 4587 h 3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348">
                  <a:moveTo>
                    <a:pt x="80" y="336"/>
                  </a:moveTo>
                  <a:cubicBezTo>
                    <a:pt x="47" y="336"/>
                    <a:pt x="36" y="332"/>
                    <a:pt x="33" y="329"/>
                  </a:cubicBezTo>
                  <a:cubicBezTo>
                    <a:pt x="31" y="328"/>
                    <a:pt x="31" y="327"/>
                    <a:pt x="31" y="323"/>
                  </a:cubicBezTo>
                  <a:cubicBezTo>
                    <a:pt x="31" y="323"/>
                    <a:pt x="30" y="133"/>
                    <a:pt x="36" y="124"/>
                  </a:cubicBezTo>
                  <a:cubicBezTo>
                    <a:pt x="41" y="115"/>
                    <a:pt x="46" y="110"/>
                    <a:pt x="46" y="94"/>
                  </a:cubicBezTo>
                  <a:cubicBezTo>
                    <a:pt x="47" y="77"/>
                    <a:pt x="27" y="71"/>
                    <a:pt x="27" y="59"/>
                  </a:cubicBezTo>
                  <a:cubicBezTo>
                    <a:pt x="27" y="52"/>
                    <a:pt x="27" y="42"/>
                    <a:pt x="27" y="34"/>
                  </a:cubicBezTo>
                  <a:cubicBezTo>
                    <a:pt x="27" y="32"/>
                    <a:pt x="29" y="29"/>
                    <a:pt x="29" y="27"/>
                  </a:cubicBezTo>
                  <a:cubicBezTo>
                    <a:pt x="31" y="22"/>
                    <a:pt x="33" y="21"/>
                    <a:pt x="39" y="19"/>
                  </a:cubicBezTo>
                  <a:cubicBezTo>
                    <a:pt x="46" y="17"/>
                    <a:pt x="54" y="14"/>
                    <a:pt x="56" y="5"/>
                  </a:cubicBezTo>
                  <a:cubicBezTo>
                    <a:pt x="56" y="3"/>
                    <a:pt x="55" y="1"/>
                    <a:pt x="53" y="1"/>
                  </a:cubicBezTo>
                  <a:cubicBezTo>
                    <a:pt x="52" y="1"/>
                    <a:pt x="50" y="2"/>
                    <a:pt x="50" y="4"/>
                  </a:cubicBezTo>
                  <a:cubicBezTo>
                    <a:pt x="49" y="9"/>
                    <a:pt x="44" y="11"/>
                    <a:pt x="37" y="13"/>
                  </a:cubicBezTo>
                  <a:cubicBezTo>
                    <a:pt x="33" y="15"/>
                    <a:pt x="29" y="16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0"/>
                    <a:pt x="26" y="7"/>
                    <a:pt x="26" y="3"/>
                  </a:cubicBezTo>
                  <a:cubicBezTo>
                    <a:pt x="25" y="1"/>
                    <a:pt x="24" y="0"/>
                    <a:pt x="22" y="0"/>
                  </a:cubicBezTo>
                  <a:cubicBezTo>
                    <a:pt x="21" y="0"/>
                    <a:pt x="20" y="2"/>
                    <a:pt x="20" y="4"/>
                  </a:cubicBez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6" y="7"/>
                    <a:pt x="14" y="7"/>
                  </a:cubicBezTo>
                  <a:cubicBezTo>
                    <a:pt x="13" y="8"/>
                    <a:pt x="12" y="10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5"/>
                    <a:pt x="16" y="18"/>
                    <a:pt x="19" y="20"/>
                  </a:cubicBezTo>
                  <a:cubicBezTo>
                    <a:pt x="19" y="25"/>
                    <a:pt x="19" y="29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9"/>
                    <a:pt x="18" y="45"/>
                    <a:pt x="17" y="53"/>
                  </a:cubicBezTo>
                  <a:cubicBezTo>
                    <a:pt x="14" y="74"/>
                    <a:pt x="0" y="80"/>
                    <a:pt x="0" y="95"/>
                  </a:cubicBezTo>
                  <a:cubicBezTo>
                    <a:pt x="0" y="110"/>
                    <a:pt x="13" y="125"/>
                    <a:pt x="17" y="133"/>
                  </a:cubicBezTo>
                  <a:cubicBezTo>
                    <a:pt x="20" y="140"/>
                    <a:pt x="19" y="219"/>
                    <a:pt x="19" y="219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19" y="327"/>
                    <a:pt x="19" y="333"/>
                    <a:pt x="24" y="338"/>
                  </a:cubicBezTo>
                  <a:cubicBezTo>
                    <a:pt x="32" y="345"/>
                    <a:pt x="48" y="348"/>
                    <a:pt x="80" y="3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723">
              <a:extLst>
                <a:ext uri="{FF2B5EF4-FFF2-40B4-BE49-F238E27FC236}">
                  <a16:creationId xmlns:a16="http://schemas.microsoft.com/office/drawing/2014/main" id="{EF1DF855-4162-4B83-BC7C-E39B0DC9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781"/>
              <a:ext cx="165" cy="831"/>
            </a:xfrm>
            <a:custGeom>
              <a:avLst/>
              <a:gdLst>
                <a:gd name="T0" fmla="*/ 905 w 70"/>
                <a:gd name="T1" fmla="*/ 4460 h 352"/>
                <a:gd name="T2" fmla="*/ 523 w 70"/>
                <a:gd name="T3" fmla="*/ 4419 h 352"/>
                <a:gd name="T4" fmla="*/ 512 w 70"/>
                <a:gd name="T5" fmla="*/ 4370 h 352"/>
                <a:gd name="T6" fmla="*/ 512 w 70"/>
                <a:gd name="T7" fmla="*/ 2687 h 352"/>
                <a:gd name="T8" fmla="*/ 578 w 70"/>
                <a:gd name="T9" fmla="*/ 2368 h 352"/>
                <a:gd name="T10" fmla="*/ 705 w 70"/>
                <a:gd name="T11" fmla="*/ 1974 h 352"/>
                <a:gd name="T12" fmla="*/ 462 w 70"/>
                <a:gd name="T13" fmla="*/ 1393 h 352"/>
                <a:gd name="T14" fmla="*/ 471 w 70"/>
                <a:gd name="T15" fmla="*/ 753 h 352"/>
                <a:gd name="T16" fmla="*/ 483 w 70"/>
                <a:gd name="T17" fmla="*/ 446 h 352"/>
                <a:gd name="T18" fmla="*/ 500 w 70"/>
                <a:gd name="T19" fmla="*/ 368 h 352"/>
                <a:gd name="T20" fmla="*/ 618 w 70"/>
                <a:gd name="T21" fmla="*/ 279 h 352"/>
                <a:gd name="T22" fmla="*/ 667 w 70"/>
                <a:gd name="T23" fmla="*/ 250 h 352"/>
                <a:gd name="T24" fmla="*/ 783 w 70"/>
                <a:gd name="T25" fmla="*/ 106 h 352"/>
                <a:gd name="T26" fmla="*/ 745 w 70"/>
                <a:gd name="T27" fmla="*/ 40 h 352"/>
                <a:gd name="T28" fmla="*/ 695 w 70"/>
                <a:gd name="T29" fmla="*/ 40 h 352"/>
                <a:gd name="T30" fmla="*/ 705 w 70"/>
                <a:gd name="T31" fmla="*/ 106 h 352"/>
                <a:gd name="T32" fmla="*/ 705 w 70"/>
                <a:gd name="T33" fmla="*/ 106 h 352"/>
                <a:gd name="T34" fmla="*/ 627 w 70"/>
                <a:gd name="T35" fmla="*/ 184 h 352"/>
                <a:gd name="T36" fmla="*/ 589 w 70"/>
                <a:gd name="T37" fmla="*/ 196 h 352"/>
                <a:gd name="T38" fmla="*/ 434 w 70"/>
                <a:gd name="T39" fmla="*/ 279 h 352"/>
                <a:gd name="T40" fmla="*/ 434 w 70"/>
                <a:gd name="T41" fmla="*/ 279 h 352"/>
                <a:gd name="T42" fmla="*/ 434 w 70"/>
                <a:gd name="T43" fmla="*/ 262 h 352"/>
                <a:gd name="T44" fmla="*/ 434 w 70"/>
                <a:gd name="T45" fmla="*/ 250 h 352"/>
                <a:gd name="T46" fmla="*/ 434 w 70"/>
                <a:gd name="T47" fmla="*/ 250 h 352"/>
                <a:gd name="T48" fmla="*/ 417 w 70"/>
                <a:gd name="T49" fmla="*/ 156 h 352"/>
                <a:gd name="T50" fmla="*/ 405 w 70"/>
                <a:gd name="T51" fmla="*/ 135 h 352"/>
                <a:gd name="T52" fmla="*/ 405 w 70"/>
                <a:gd name="T53" fmla="*/ 66 h 352"/>
                <a:gd name="T54" fmla="*/ 377 w 70"/>
                <a:gd name="T55" fmla="*/ 12 h 352"/>
                <a:gd name="T56" fmla="*/ 328 w 70"/>
                <a:gd name="T57" fmla="*/ 28 h 352"/>
                <a:gd name="T58" fmla="*/ 339 w 70"/>
                <a:gd name="T59" fmla="*/ 144 h 352"/>
                <a:gd name="T60" fmla="*/ 339 w 70"/>
                <a:gd name="T61" fmla="*/ 172 h 352"/>
                <a:gd name="T62" fmla="*/ 339 w 70"/>
                <a:gd name="T63" fmla="*/ 184 h 352"/>
                <a:gd name="T64" fmla="*/ 278 w 70"/>
                <a:gd name="T65" fmla="*/ 184 h 352"/>
                <a:gd name="T66" fmla="*/ 250 w 70"/>
                <a:gd name="T67" fmla="*/ 184 h 352"/>
                <a:gd name="T68" fmla="*/ 78 w 70"/>
                <a:gd name="T69" fmla="*/ 144 h 352"/>
                <a:gd name="T70" fmla="*/ 12 w 70"/>
                <a:gd name="T71" fmla="*/ 144 h 352"/>
                <a:gd name="T72" fmla="*/ 12 w 70"/>
                <a:gd name="T73" fmla="*/ 196 h 352"/>
                <a:gd name="T74" fmla="*/ 250 w 70"/>
                <a:gd name="T75" fmla="*/ 262 h 352"/>
                <a:gd name="T76" fmla="*/ 290 w 70"/>
                <a:gd name="T77" fmla="*/ 262 h 352"/>
                <a:gd name="T78" fmla="*/ 356 w 70"/>
                <a:gd name="T79" fmla="*/ 279 h 352"/>
                <a:gd name="T80" fmla="*/ 356 w 70"/>
                <a:gd name="T81" fmla="*/ 290 h 352"/>
                <a:gd name="T82" fmla="*/ 368 w 70"/>
                <a:gd name="T83" fmla="*/ 463 h 352"/>
                <a:gd name="T84" fmla="*/ 368 w 70"/>
                <a:gd name="T85" fmla="*/ 774 h 352"/>
                <a:gd name="T86" fmla="*/ 328 w 70"/>
                <a:gd name="T87" fmla="*/ 1421 h 352"/>
                <a:gd name="T88" fmla="*/ 134 w 70"/>
                <a:gd name="T89" fmla="*/ 2002 h 352"/>
                <a:gd name="T90" fmla="*/ 299 w 70"/>
                <a:gd name="T91" fmla="*/ 2358 h 352"/>
                <a:gd name="T92" fmla="*/ 356 w 70"/>
                <a:gd name="T93" fmla="*/ 2748 h 352"/>
                <a:gd name="T94" fmla="*/ 356 w 70"/>
                <a:gd name="T95" fmla="*/ 4370 h 352"/>
                <a:gd name="T96" fmla="*/ 417 w 70"/>
                <a:gd name="T97" fmla="*/ 4526 h 352"/>
                <a:gd name="T98" fmla="*/ 917 w 70"/>
                <a:gd name="T99" fmla="*/ 4620 h 3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0" h="352">
                  <a:moveTo>
                    <a:pt x="69" y="339"/>
                  </a:moveTo>
                  <a:cubicBezTo>
                    <a:pt x="57" y="340"/>
                    <a:pt x="44" y="340"/>
                    <a:pt x="40" y="336"/>
                  </a:cubicBezTo>
                  <a:cubicBezTo>
                    <a:pt x="39" y="335"/>
                    <a:pt x="39" y="334"/>
                    <a:pt x="39" y="332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39" y="204"/>
                    <a:pt x="38" y="189"/>
                    <a:pt x="44" y="180"/>
                  </a:cubicBezTo>
                  <a:cubicBezTo>
                    <a:pt x="49" y="171"/>
                    <a:pt x="54" y="166"/>
                    <a:pt x="54" y="150"/>
                  </a:cubicBezTo>
                  <a:cubicBezTo>
                    <a:pt x="55" y="133"/>
                    <a:pt x="36" y="133"/>
                    <a:pt x="35" y="106"/>
                  </a:cubicBezTo>
                  <a:cubicBezTo>
                    <a:pt x="35" y="91"/>
                    <a:pt x="35" y="72"/>
                    <a:pt x="36" y="57"/>
                  </a:cubicBezTo>
                  <a:cubicBezTo>
                    <a:pt x="36" y="54"/>
                    <a:pt x="36" y="41"/>
                    <a:pt x="37" y="34"/>
                  </a:cubicBezTo>
                  <a:cubicBezTo>
                    <a:pt x="37" y="32"/>
                    <a:pt x="37" y="30"/>
                    <a:pt x="38" y="28"/>
                  </a:cubicBezTo>
                  <a:cubicBezTo>
                    <a:pt x="40" y="23"/>
                    <a:pt x="47" y="21"/>
                    <a:pt x="47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3" y="18"/>
                    <a:pt x="59" y="13"/>
                    <a:pt x="60" y="8"/>
                  </a:cubicBezTo>
                  <a:cubicBezTo>
                    <a:pt x="60" y="6"/>
                    <a:pt x="59" y="4"/>
                    <a:pt x="57" y="3"/>
                  </a:cubicBezTo>
                  <a:cubicBezTo>
                    <a:pt x="55" y="2"/>
                    <a:pt x="54" y="2"/>
                    <a:pt x="53" y="3"/>
                  </a:cubicBezTo>
                  <a:cubicBezTo>
                    <a:pt x="52" y="5"/>
                    <a:pt x="52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0" y="13"/>
                    <a:pt x="48" y="14"/>
                  </a:cubicBezTo>
                  <a:cubicBezTo>
                    <a:pt x="48" y="14"/>
                    <a:pt x="45" y="15"/>
                    <a:pt x="45" y="15"/>
                  </a:cubicBezTo>
                  <a:cubicBezTo>
                    <a:pt x="41" y="17"/>
                    <a:pt x="36" y="19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7"/>
                    <a:pt x="30" y="6"/>
                    <a:pt x="31" y="5"/>
                  </a:cubicBezTo>
                  <a:cubicBezTo>
                    <a:pt x="32" y="3"/>
                    <a:pt x="31" y="1"/>
                    <a:pt x="29" y="1"/>
                  </a:cubicBezTo>
                  <a:cubicBezTo>
                    <a:pt x="28" y="0"/>
                    <a:pt x="26" y="1"/>
                    <a:pt x="25" y="2"/>
                  </a:cubicBezTo>
                  <a:cubicBezTo>
                    <a:pt x="24" y="5"/>
                    <a:pt x="25" y="9"/>
                    <a:pt x="26" y="1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4" y="13"/>
                    <a:pt x="22" y="14"/>
                    <a:pt x="21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4"/>
                    <a:pt x="9" y="14"/>
                    <a:pt x="6" y="11"/>
                  </a:cubicBezTo>
                  <a:cubicBezTo>
                    <a:pt x="4" y="9"/>
                    <a:pt x="3" y="9"/>
                    <a:pt x="1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7" y="20"/>
                    <a:pt x="13" y="20"/>
                    <a:pt x="19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6" y="19"/>
                    <a:pt x="27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9" y="54"/>
                    <a:pt x="28" y="59"/>
                  </a:cubicBezTo>
                  <a:cubicBezTo>
                    <a:pt x="28" y="76"/>
                    <a:pt x="27" y="97"/>
                    <a:pt x="25" y="108"/>
                  </a:cubicBezTo>
                  <a:cubicBezTo>
                    <a:pt x="22" y="130"/>
                    <a:pt x="10" y="137"/>
                    <a:pt x="10" y="152"/>
                  </a:cubicBezTo>
                  <a:cubicBezTo>
                    <a:pt x="9" y="167"/>
                    <a:pt x="20" y="171"/>
                    <a:pt x="23" y="179"/>
                  </a:cubicBezTo>
                  <a:cubicBezTo>
                    <a:pt x="27" y="187"/>
                    <a:pt x="27" y="209"/>
                    <a:pt x="27" y="209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37"/>
                    <a:pt x="29" y="341"/>
                    <a:pt x="32" y="344"/>
                  </a:cubicBezTo>
                  <a:cubicBezTo>
                    <a:pt x="40" y="352"/>
                    <a:pt x="54" y="352"/>
                    <a:pt x="70" y="3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724">
              <a:extLst>
                <a:ext uri="{FF2B5EF4-FFF2-40B4-BE49-F238E27FC236}">
                  <a16:creationId xmlns:a16="http://schemas.microsoft.com/office/drawing/2014/main" id="{C7AB4721-5E89-49CF-BF51-13A88DDF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3553"/>
              <a:ext cx="87" cy="31"/>
            </a:xfrm>
            <a:custGeom>
              <a:avLst/>
              <a:gdLst>
                <a:gd name="T0" fmla="*/ 430 w 37"/>
                <a:gd name="T1" fmla="*/ 165 h 13"/>
                <a:gd name="T2" fmla="*/ 348 w 37"/>
                <a:gd name="T3" fmla="*/ 176 h 13"/>
                <a:gd name="T4" fmla="*/ 348 w 37"/>
                <a:gd name="T5" fmla="*/ 107 h 13"/>
                <a:gd name="T6" fmla="*/ 270 w 37"/>
                <a:gd name="T7" fmla="*/ 165 h 13"/>
                <a:gd name="T8" fmla="*/ 261 w 37"/>
                <a:gd name="T9" fmla="*/ 107 h 13"/>
                <a:gd name="T10" fmla="*/ 183 w 37"/>
                <a:gd name="T11" fmla="*/ 165 h 13"/>
                <a:gd name="T12" fmla="*/ 193 w 37"/>
                <a:gd name="T13" fmla="*/ 41 h 13"/>
                <a:gd name="T14" fmla="*/ 89 w 37"/>
                <a:gd name="T15" fmla="*/ 119 h 13"/>
                <a:gd name="T16" fmla="*/ 78 w 37"/>
                <a:gd name="T17" fmla="*/ 12 h 13"/>
                <a:gd name="T18" fmla="*/ 0 w 37"/>
                <a:gd name="T19" fmla="*/ 7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13">
                  <a:moveTo>
                    <a:pt x="33" y="12"/>
                  </a:moveTo>
                  <a:cubicBezTo>
                    <a:pt x="37" y="5"/>
                    <a:pt x="29" y="11"/>
                    <a:pt x="27" y="13"/>
                  </a:cubicBezTo>
                  <a:cubicBezTo>
                    <a:pt x="29" y="11"/>
                    <a:pt x="29" y="9"/>
                    <a:pt x="27" y="8"/>
                  </a:cubicBezTo>
                  <a:cubicBezTo>
                    <a:pt x="25" y="9"/>
                    <a:pt x="23" y="11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8" y="9"/>
                    <a:pt x="16" y="10"/>
                    <a:pt x="14" y="12"/>
                  </a:cubicBezTo>
                  <a:cubicBezTo>
                    <a:pt x="16" y="9"/>
                    <a:pt x="17" y="6"/>
                    <a:pt x="15" y="3"/>
                  </a:cubicBezTo>
                  <a:cubicBezTo>
                    <a:pt x="12" y="3"/>
                    <a:pt x="9" y="7"/>
                    <a:pt x="7" y="9"/>
                  </a:cubicBezTo>
                  <a:cubicBezTo>
                    <a:pt x="7" y="6"/>
                    <a:pt x="7" y="3"/>
                    <a:pt x="6" y="1"/>
                  </a:cubicBezTo>
                  <a:cubicBezTo>
                    <a:pt x="3" y="0"/>
                    <a:pt x="1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725">
              <a:extLst>
                <a:ext uri="{FF2B5EF4-FFF2-40B4-BE49-F238E27FC236}">
                  <a16:creationId xmlns:a16="http://schemas.microsoft.com/office/drawing/2014/main" id="{371D6224-7762-4CE1-A0BB-A485BD3DB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584"/>
              <a:ext cx="59" cy="26"/>
            </a:xfrm>
            <a:custGeom>
              <a:avLst/>
              <a:gdLst>
                <a:gd name="T0" fmla="*/ 300 w 25"/>
                <a:gd name="T1" fmla="*/ 144 h 11"/>
                <a:gd name="T2" fmla="*/ 300 w 25"/>
                <a:gd name="T3" fmla="*/ 78 h 11"/>
                <a:gd name="T4" fmla="*/ 212 w 25"/>
                <a:gd name="T5" fmla="*/ 144 h 11"/>
                <a:gd name="T6" fmla="*/ 196 w 25"/>
                <a:gd name="T7" fmla="*/ 50 h 11"/>
                <a:gd name="T8" fmla="*/ 106 w 25"/>
                <a:gd name="T9" fmla="*/ 144 h 11"/>
                <a:gd name="T10" fmla="*/ 118 w 25"/>
                <a:gd name="T11" fmla="*/ 28 h 11"/>
                <a:gd name="T12" fmla="*/ 0 w 25"/>
                <a:gd name="T13" fmla="*/ 9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1">
                  <a:moveTo>
                    <a:pt x="23" y="11"/>
                  </a:moveTo>
                  <a:cubicBezTo>
                    <a:pt x="25" y="10"/>
                    <a:pt x="25" y="7"/>
                    <a:pt x="23" y="6"/>
                  </a:cubicBezTo>
                  <a:cubicBezTo>
                    <a:pt x="21" y="5"/>
                    <a:pt x="17" y="10"/>
                    <a:pt x="16" y="11"/>
                  </a:cubicBezTo>
                  <a:cubicBezTo>
                    <a:pt x="17" y="9"/>
                    <a:pt x="17" y="6"/>
                    <a:pt x="15" y="4"/>
                  </a:cubicBezTo>
                  <a:cubicBezTo>
                    <a:pt x="12" y="4"/>
                    <a:pt x="9" y="9"/>
                    <a:pt x="8" y="11"/>
                  </a:cubicBezTo>
                  <a:cubicBezTo>
                    <a:pt x="9" y="9"/>
                    <a:pt x="11" y="3"/>
                    <a:pt x="9" y="2"/>
                  </a:cubicBezTo>
                  <a:cubicBezTo>
                    <a:pt x="6" y="0"/>
                    <a:pt x="2" y="6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726">
              <a:extLst>
                <a:ext uri="{FF2B5EF4-FFF2-40B4-BE49-F238E27FC236}">
                  <a16:creationId xmlns:a16="http://schemas.microsoft.com/office/drawing/2014/main" id="{DAB9E42C-CEE1-4A84-9E87-6CF5B750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44"/>
              <a:ext cx="54" cy="30"/>
            </a:xfrm>
            <a:custGeom>
              <a:avLst/>
              <a:gdLst>
                <a:gd name="T0" fmla="*/ 286 w 23"/>
                <a:gd name="T1" fmla="*/ 150 h 13"/>
                <a:gd name="T2" fmla="*/ 286 w 23"/>
                <a:gd name="T3" fmla="*/ 85 h 13"/>
                <a:gd name="T4" fmla="*/ 193 w 23"/>
                <a:gd name="T5" fmla="*/ 159 h 13"/>
                <a:gd name="T6" fmla="*/ 193 w 23"/>
                <a:gd name="T7" fmla="*/ 48 h 13"/>
                <a:gd name="T8" fmla="*/ 106 w 23"/>
                <a:gd name="T9" fmla="*/ 122 h 13"/>
                <a:gd name="T10" fmla="*/ 106 w 23"/>
                <a:gd name="T11" fmla="*/ 28 h 13"/>
                <a:gd name="T12" fmla="*/ 0 w 23"/>
                <a:gd name="T13" fmla="*/ 12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3">
                  <a:moveTo>
                    <a:pt x="22" y="12"/>
                  </a:moveTo>
                  <a:cubicBezTo>
                    <a:pt x="23" y="11"/>
                    <a:pt x="23" y="8"/>
                    <a:pt x="22" y="7"/>
                  </a:cubicBezTo>
                  <a:cubicBezTo>
                    <a:pt x="19" y="4"/>
                    <a:pt x="16" y="11"/>
                    <a:pt x="15" y="13"/>
                  </a:cubicBezTo>
                  <a:cubicBezTo>
                    <a:pt x="16" y="11"/>
                    <a:pt x="17" y="7"/>
                    <a:pt x="15" y="4"/>
                  </a:cubicBezTo>
                  <a:cubicBezTo>
                    <a:pt x="12" y="4"/>
                    <a:pt x="9" y="8"/>
                    <a:pt x="8" y="10"/>
                  </a:cubicBezTo>
                  <a:cubicBezTo>
                    <a:pt x="9" y="8"/>
                    <a:pt x="10" y="4"/>
                    <a:pt x="8" y="2"/>
                  </a:cubicBezTo>
                  <a:cubicBezTo>
                    <a:pt x="6" y="0"/>
                    <a:pt x="1" y="8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727">
              <a:extLst>
                <a:ext uri="{FF2B5EF4-FFF2-40B4-BE49-F238E27FC236}">
                  <a16:creationId xmlns:a16="http://schemas.microsoft.com/office/drawing/2014/main" id="{28639443-E725-4D23-975A-1D3E14530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3581"/>
              <a:ext cx="19" cy="24"/>
            </a:xfrm>
            <a:custGeom>
              <a:avLst/>
              <a:gdLst>
                <a:gd name="T0" fmla="*/ 107 w 8"/>
                <a:gd name="T1" fmla="*/ 12 h 10"/>
                <a:gd name="T2" fmla="*/ 40 w 8"/>
                <a:gd name="T3" fmla="*/ 127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7" y="4"/>
                    <a:pt x="7" y="10"/>
                    <a:pt x="3" y="9"/>
                  </a:cubicBezTo>
                  <a:cubicBezTo>
                    <a:pt x="0" y="8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728">
              <a:extLst>
                <a:ext uri="{FF2B5EF4-FFF2-40B4-BE49-F238E27FC236}">
                  <a16:creationId xmlns:a16="http://schemas.microsoft.com/office/drawing/2014/main" id="{B5F5D16B-C9E6-48A9-98AA-E1628B6A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539"/>
              <a:ext cx="40" cy="28"/>
            </a:xfrm>
            <a:custGeom>
              <a:avLst/>
              <a:gdLst>
                <a:gd name="T0" fmla="*/ 221 w 17"/>
                <a:gd name="T1" fmla="*/ 152 h 12"/>
                <a:gd name="T2" fmla="*/ 209 w 17"/>
                <a:gd name="T3" fmla="*/ 65 h 12"/>
                <a:gd name="T4" fmla="*/ 106 w 17"/>
                <a:gd name="T5" fmla="*/ 142 h 12"/>
                <a:gd name="T6" fmla="*/ 132 w 17"/>
                <a:gd name="T7" fmla="*/ 28 h 12"/>
                <a:gd name="T8" fmla="*/ 0 w 17"/>
                <a:gd name="T9" fmla="*/ 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12"/>
                  </a:moveTo>
                  <a:cubicBezTo>
                    <a:pt x="17" y="10"/>
                    <a:pt x="17" y="6"/>
                    <a:pt x="16" y="5"/>
                  </a:cubicBezTo>
                  <a:cubicBezTo>
                    <a:pt x="14" y="4"/>
                    <a:pt x="9" y="9"/>
                    <a:pt x="8" y="11"/>
                  </a:cubicBezTo>
                  <a:cubicBezTo>
                    <a:pt x="9" y="9"/>
                    <a:pt x="12" y="4"/>
                    <a:pt x="10" y="2"/>
                  </a:cubicBezTo>
                  <a:cubicBezTo>
                    <a:pt x="8" y="0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729">
              <a:extLst>
                <a:ext uri="{FF2B5EF4-FFF2-40B4-BE49-F238E27FC236}">
                  <a16:creationId xmlns:a16="http://schemas.microsoft.com/office/drawing/2014/main" id="{D2979FE3-9CF6-4BAF-9B72-0D5C9F81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577"/>
              <a:ext cx="26" cy="28"/>
            </a:xfrm>
            <a:custGeom>
              <a:avLst/>
              <a:gdLst>
                <a:gd name="T0" fmla="*/ 144 w 11"/>
                <a:gd name="T1" fmla="*/ 28 h 12"/>
                <a:gd name="T2" fmla="*/ 95 w 11"/>
                <a:gd name="T3" fmla="*/ 126 h 12"/>
                <a:gd name="T4" fmla="*/ 4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9" y="5"/>
                    <a:pt x="11" y="9"/>
                    <a:pt x="7" y="10"/>
                  </a:cubicBezTo>
                  <a:cubicBezTo>
                    <a:pt x="2" y="12"/>
                    <a:pt x="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730">
              <a:extLst>
                <a:ext uri="{FF2B5EF4-FFF2-40B4-BE49-F238E27FC236}">
                  <a16:creationId xmlns:a16="http://schemas.microsoft.com/office/drawing/2014/main" id="{A2A6E630-CAEB-4E45-BD4E-D2E4CBDD1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3546"/>
              <a:ext cx="61" cy="28"/>
            </a:xfrm>
            <a:custGeom>
              <a:avLst/>
              <a:gdLst>
                <a:gd name="T0" fmla="*/ 324 w 26"/>
                <a:gd name="T1" fmla="*/ 152 h 12"/>
                <a:gd name="T2" fmla="*/ 307 w 26"/>
                <a:gd name="T3" fmla="*/ 65 h 12"/>
                <a:gd name="T4" fmla="*/ 209 w 26"/>
                <a:gd name="T5" fmla="*/ 142 h 12"/>
                <a:gd name="T6" fmla="*/ 106 w 26"/>
                <a:gd name="T7" fmla="*/ 114 h 12"/>
                <a:gd name="T8" fmla="*/ 127 w 26"/>
                <a:gd name="T9" fmla="*/ 0 h 12"/>
                <a:gd name="T10" fmla="*/ 0 w 26"/>
                <a:gd name="T11" fmla="*/ 12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">
                  <a:moveTo>
                    <a:pt x="25" y="12"/>
                  </a:moveTo>
                  <a:cubicBezTo>
                    <a:pt x="25" y="10"/>
                    <a:pt x="26" y="6"/>
                    <a:pt x="24" y="5"/>
                  </a:cubicBezTo>
                  <a:cubicBezTo>
                    <a:pt x="22" y="3"/>
                    <a:pt x="18" y="10"/>
                    <a:pt x="16" y="11"/>
                  </a:cubicBezTo>
                  <a:cubicBezTo>
                    <a:pt x="16" y="4"/>
                    <a:pt x="12" y="4"/>
                    <a:pt x="8" y="9"/>
                  </a:cubicBezTo>
                  <a:cubicBezTo>
                    <a:pt x="11" y="8"/>
                    <a:pt x="14" y="1"/>
                    <a:pt x="10" y="0"/>
                  </a:cubicBezTo>
                  <a:cubicBezTo>
                    <a:pt x="6" y="2"/>
                    <a:pt x="3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731">
              <a:extLst>
                <a:ext uri="{FF2B5EF4-FFF2-40B4-BE49-F238E27FC236}">
                  <a16:creationId xmlns:a16="http://schemas.microsoft.com/office/drawing/2014/main" id="{AFE11F12-AB84-4432-A0E2-C33FB3B6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586"/>
              <a:ext cx="26" cy="24"/>
            </a:xfrm>
            <a:custGeom>
              <a:avLst/>
              <a:gdLst>
                <a:gd name="T0" fmla="*/ 144 w 11"/>
                <a:gd name="T1" fmla="*/ 12 h 10"/>
                <a:gd name="T2" fmla="*/ 78 w 11"/>
                <a:gd name="T3" fmla="*/ 127 h 10"/>
                <a:gd name="T4" fmla="*/ 2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1"/>
                  </a:moveTo>
                  <a:cubicBezTo>
                    <a:pt x="8" y="4"/>
                    <a:pt x="11" y="9"/>
                    <a:pt x="6" y="9"/>
                  </a:cubicBezTo>
                  <a:cubicBezTo>
                    <a:pt x="1" y="10"/>
                    <a:pt x="0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732">
              <a:extLst>
                <a:ext uri="{FF2B5EF4-FFF2-40B4-BE49-F238E27FC236}">
                  <a16:creationId xmlns:a16="http://schemas.microsoft.com/office/drawing/2014/main" id="{9D41A80F-7467-4031-97D4-3F6B7988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534"/>
              <a:ext cx="26" cy="21"/>
            </a:xfrm>
            <a:custGeom>
              <a:avLst/>
              <a:gdLst>
                <a:gd name="T0" fmla="*/ 144 w 11"/>
                <a:gd name="T1" fmla="*/ 28 h 9"/>
                <a:gd name="T2" fmla="*/ 78 w 11"/>
                <a:gd name="T3" fmla="*/ 103 h 9"/>
                <a:gd name="T4" fmla="*/ 66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10" y="4"/>
                    <a:pt x="10" y="9"/>
                    <a:pt x="6" y="8"/>
                  </a:cubicBezTo>
                  <a:cubicBezTo>
                    <a:pt x="0" y="8"/>
                    <a:pt x="6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733">
              <a:extLst>
                <a:ext uri="{FF2B5EF4-FFF2-40B4-BE49-F238E27FC236}">
                  <a16:creationId xmlns:a16="http://schemas.microsoft.com/office/drawing/2014/main" id="{95D3EDF4-A822-4948-A9BE-D7E9A938B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3551"/>
              <a:ext cx="33" cy="30"/>
            </a:xfrm>
            <a:custGeom>
              <a:avLst/>
              <a:gdLst>
                <a:gd name="T0" fmla="*/ 184 w 14"/>
                <a:gd name="T1" fmla="*/ 74 h 13"/>
                <a:gd name="T2" fmla="*/ 94 w 14"/>
                <a:gd name="T3" fmla="*/ 134 h 13"/>
                <a:gd name="T4" fmla="*/ 11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cubicBezTo>
                    <a:pt x="12" y="9"/>
                    <a:pt x="12" y="13"/>
                    <a:pt x="7" y="11"/>
                  </a:cubicBezTo>
                  <a:cubicBezTo>
                    <a:pt x="0" y="9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734">
              <a:extLst>
                <a:ext uri="{FF2B5EF4-FFF2-40B4-BE49-F238E27FC236}">
                  <a16:creationId xmlns:a16="http://schemas.microsoft.com/office/drawing/2014/main" id="{9B180EF6-415D-4F72-A799-C5F35B3D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48"/>
              <a:ext cx="62" cy="24"/>
            </a:xfrm>
            <a:custGeom>
              <a:avLst/>
              <a:gdLst>
                <a:gd name="T0" fmla="*/ 353 w 26"/>
                <a:gd name="T1" fmla="*/ 127 h 10"/>
                <a:gd name="T2" fmla="*/ 312 w 26"/>
                <a:gd name="T3" fmla="*/ 58 h 10"/>
                <a:gd name="T4" fmla="*/ 272 w 26"/>
                <a:gd name="T5" fmla="*/ 139 h 10"/>
                <a:gd name="T6" fmla="*/ 205 w 26"/>
                <a:gd name="T7" fmla="*/ 29 h 10"/>
                <a:gd name="T8" fmla="*/ 136 w 26"/>
                <a:gd name="T9" fmla="*/ 127 h 10"/>
                <a:gd name="T10" fmla="*/ 98 w 26"/>
                <a:gd name="T11" fmla="*/ 0 h 10"/>
                <a:gd name="T12" fmla="*/ 0 w 26"/>
                <a:gd name="T13" fmla="*/ 12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">
                  <a:moveTo>
                    <a:pt x="26" y="9"/>
                  </a:moveTo>
                  <a:cubicBezTo>
                    <a:pt x="25" y="7"/>
                    <a:pt x="25" y="5"/>
                    <a:pt x="23" y="4"/>
                  </a:cubicBezTo>
                  <a:cubicBezTo>
                    <a:pt x="21" y="5"/>
                    <a:pt x="21" y="8"/>
                    <a:pt x="20" y="10"/>
                  </a:cubicBezTo>
                  <a:cubicBezTo>
                    <a:pt x="19" y="8"/>
                    <a:pt x="18" y="3"/>
                    <a:pt x="15" y="2"/>
                  </a:cubicBezTo>
                  <a:cubicBezTo>
                    <a:pt x="12" y="4"/>
                    <a:pt x="11" y="7"/>
                    <a:pt x="10" y="9"/>
                  </a:cubicBezTo>
                  <a:cubicBezTo>
                    <a:pt x="10" y="6"/>
                    <a:pt x="10" y="0"/>
                    <a:pt x="7" y="0"/>
                  </a:cubicBezTo>
                  <a:cubicBezTo>
                    <a:pt x="5" y="0"/>
                    <a:pt x="1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735">
              <a:extLst>
                <a:ext uri="{FF2B5EF4-FFF2-40B4-BE49-F238E27FC236}">
                  <a16:creationId xmlns:a16="http://schemas.microsoft.com/office/drawing/2014/main" id="{EFD01FD1-F060-4126-ABD5-B5D475C08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3579"/>
              <a:ext cx="28" cy="26"/>
            </a:xfrm>
            <a:custGeom>
              <a:avLst/>
              <a:gdLst>
                <a:gd name="T0" fmla="*/ 152 w 12"/>
                <a:gd name="T1" fmla="*/ 28 h 11"/>
                <a:gd name="T2" fmla="*/ 103 w 12"/>
                <a:gd name="T3" fmla="*/ 144 h 11"/>
                <a:gd name="T4" fmla="*/ 12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2" y="2"/>
                  </a:moveTo>
                  <a:cubicBezTo>
                    <a:pt x="11" y="5"/>
                    <a:pt x="12" y="11"/>
                    <a:pt x="8" y="11"/>
                  </a:cubicBezTo>
                  <a:cubicBezTo>
                    <a:pt x="4" y="11"/>
                    <a:pt x="0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736">
              <a:extLst>
                <a:ext uri="{FF2B5EF4-FFF2-40B4-BE49-F238E27FC236}">
                  <a16:creationId xmlns:a16="http://schemas.microsoft.com/office/drawing/2014/main" id="{3E70C581-A4E4-4D6E-8A4A-FA0C23A5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70"/>
              <a:ext cx="69" cy="26"/>
            </a:xfrm>
            <a:custGeom>
              <a:avLst/>
              <a:gdLst>
                <a:gd name="T0" fmla="*/ 378 w 29"/>
                <a:gd name="T1" fmla="*/ 118 h 11"/>
                <a:gd name="T2" fmla="*/ 362 w 29"/>
                <a:gd name="T3" fmla="*/ 50 h 11"/>
                <a:gd name="T4" fmla="*/ 283 w 29"/>
                <a:gd name="T5" fmla="*/ 118 h 11"/>
                <a:gd name="T6" fmla="*/ 271 w 29"/>
                <a:gd name="T7" fmla="*/ 50 h 11"/>
                <a:gd name="T8" fmla="*/ 176 w 29"/>
                <a:gd name="T9" fmla="*/ 135 h 11"/>
                <a:gd name="T10" fmla="*/ 119 w 29"/>
                <a:gd name="T11" fmla="*/ 0 h 11"/>
                <a:gd name="T12" fmla="*/ 0 w 29"/>
                <a:gd name="T13" fmla="*/ 14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28" y="9"/>
                  </a:moveTo>
                  <a:cubicBezTo>
                    <a:pt x="29" y="7"/>
                    <a:pt x="28" y="5"/>
                    <a:pt x="27" y="4"/>
                  </a:cubicBezTo>
                  <a:cubicBezTo>
                    <a:pt x="25" y="5"/>
                    <a:pt x="23" y="7"/>
                    <a:pt x="21" y="9"/>
                  </a:cubicBezTo>
                  <a:cubicBezTo>
                    <a:pt x="21" y="8"/>
                    <a:pt x="21" y="5"/>
                    <a:pt x="20" y="4"/>
                  </a:cubicBezTo>
                  <a:cubicBezTo>
                    <a:pt x="16" y="1"/>
                    <a:pt x="15" y="7"/>
                    <a:pt x="13" y="10"/>
                  </a:cubicBezTo>
                  <a:cubicBezTo>
                    <a:pt x="11" y="6"/>
                    <a:pt x="12" y="3"/>
                    <a:pt x="9" y="0"/>
                  </a:cubicBezTo>
                  <a:cubicBezTo>
                    <a:pt x="6" y="0"/>
                    <a:pt x="2" y="9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737">
              <a:extLst>
                <a:ext uri="{FF2B5EF4-FFF2-40B4-BE49-F238E27FC236}">
                  <a16:creationId xmlns:a16="http://schemas.microsoft.com/office/drawing/2014/main" id="{0FAE7069-3547-49F8-A777-822FD6F44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603"/>
              <a:ext cx="24" cy="16"/>
            </a:xfrm>
            <a:custGeom>
              <a:avLst/>
              <a:gdLst>
                <a:gd name="T0" fmla="*/ 110 w 10"/>
                <a:gd name="T1" fmla="*/ 85 h 7"/>
                <a:gd name="T2" fmla="*/ 70 w 10"/>
                <a:gd name="T3" fmla="*/ 25 h 7"/>
                <a:gd name="T4" fmla="*/ 0 w 10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10" y="4"/>
                    <a:pt x="8" y="0"/>
                    <a:pt x="5" y="2"/>
                  </a:cubicBezTo>
                  <a:cubicBezTo>
                    <a:pt x="3" y="2"/>
                    <a:pt x="1" y="6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738">
              <a:extLst>
                <a:ext uri="{FF2B5EF4-FFF2-40B4-BE49-F238E27FC236}">
                  <a16:creationId xmlns:a16="http://schemas.microsoft.com/office/drawing/2014/main" id="{5FDC8DAE-C3E2-4086-AB96-94685AA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548"/>
              <a:ext cx="68" cy="24"/>
            </a:xfrm>
            <a:custGeom>
              <a:avLst/>
              <a:gdLst>
                <a:gd name="T0" fmla="*/ 373 w 29"/>
                <a:gd name="T1" fmla="*/ 127 h 10"/>
                <a:gd name="T2" fmla="*/ 363 w 29"/>
                <a:gd name="T3" fmla="*/ 82 h 10"/>
                <a:gd name="T4" fmla="*/ 324 w 29"/>
                <a:gd name="T5" fmla="*/ 139 h 10"/>
                <a:gd name="T6" fmla="*/ 220 w 29"/>
                <a:gd name="T7" fmla="*/ 139 h 10"/>
                <a:gd name="T8" fmla="*/ 106 w 29"/>
                <a:gd name="T9" fmla="*/ 139 h 10"/>
                <a:gd name="T10" fmla="*/ 89 w 29"/>
                <a:gd name="T11" fmla="*/ 0 h 10"/>
                <a:gd name="T12" fmla="*/ 0 w 29"/>
                <a:gd name="T13" fmla="*/ 12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0">
                  <a:moveTo>
                    <a:pt x="29" y="9"/>
                  </a:moveTo>
                  <a:cubicBezTo>
                    <a:pt x="29" y="8"/>
                    <a:pt x="29" y="7"/>
                    <a:pt x="28" y="6"/>
                  </a:cubicBezTo>
                  <a:cubicBezTo>
                    <a:pt x="27" y="6"/>
                    <a:pt x="26" y="8"/>
                    <a:pt x="25" y="10"/>
                  </a:cubicBezTo>
                  <a:cubicBezTo>
                    <a:pt x="26" y="1"/>
                    <a:pt x="20" y="6"/>
                    <a:pt x="17" y="10"/>
                  </a:cubicBezTo>
                  <a:cubicBezTo>
                    <a:pt x="16" y="0"/>
                    <a:pt x="13" y="4"/>
                    <a:pt x="8" y="10"/>
                  </a:cubicBezTo>
                  <a:cubicBezTo>
                    <a:pt x="9" y="7"/>
                    <a:pt x="9" y="3"/>
                    <a:pt x="7" y="0"/>
                  </a:cubicBezTo>
                  <a:cubicBezTo>
                    <a:pt x="5" y="0"/>
                    <a:pt x="0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739">
              <a:extLst>
                <a:ext uri="{FF2B5EF4-FFF2-40B4-BE49-F238E27FC236}">
                  <a16:creationId xmlns:a16="http://schemas.microsoft.com/office/drawing/2014/main" id="{C7844B53-8D0A-4204-9A21-6AC47BE0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562"/>
              <a:ext cx="59" cy="43"/>
            </a:xfrm>
            <a:custGeom>
              <a:avLst/>
              <a:gdLst>
                <a:gd name="T0" fmla="*/ 300 w 25"/>
                <a:gd name="T1" fmla="*/ 217 h 18"/>
                <a:gd name="T2" fmla="*/ 300 w 25"/>
                <a:gd name="T3" fmla="*/ 127 h 18"/>
                <a:gd name="T4" fmla="*/ 196 w 25"/>
                <a:gd name="T5" fmla="*/ 177 h 18"/>
                <a:gd name="T6" fmla="*/ 40 w 25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3" y="16"/>
                  </a:moveTo>
                  <a:cubicBezTo>
                    <a:pt x="24" y="14"/>
                    <a:pt x="25" y="11"/>
                    <a:pt x="23" y="9"/>
                  </a:cubicBezTo>
                  <a:cubicBezTo>
                    <a:pt x="20" y="7"/>
                    <a:pt x="17" y="11"/>
                    <a:pt x="15" y="13"/>
                  </a:cubicBezTo>
                  <a:cubicBezTo>
                    <a:pt x="16" y="0"/>
                    <a:pt x="0" y="14"/>
                    <a:pt x="3" y="18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740">
              <a:extLst>
                <a:ext uri="{FF2B5EF4-FFF2-40B4-BE49-F238E27FC236}">
                  <a16:creationId xmlns:a16="http://schemas.microsoft.com/office/drawing/2014/main" id="{C488B299-4DC3-402F-B04F-B7BFB731C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3567"/>
              <a:ext cx="64" cy="33"/>
            </a:xfrm>
            <a:custGeom>
              <a:avLst/>
              <a:gdLst>
                <a:gd name="T0" fmla="*/ 360 w 27"/>
                <a:gd name="T1" fmla="*/ 156 h 14"/>
                <a:gd name="T2" fmla="*/ 332 w 27"/>
                <a:gd name="T3" fmla="*/ 50 h 14"/>
                <a:gd name="T4" fmla="*/ 282 w 27"/>
                <a:gd name="T5" fmla="*/ 134 h 14"/>
                <a:gd name="T6" fmla="*/ 225 w 27"/>
                <a:gd name="T7" fmla="*/ 66 h 14"/>
                <a:gd name="T8" fmla="*/ 173 w 27"/>
                <a:gd name="T9" fmla="*/ 156 h 14"/>
                <a:gd name="T10" fmla="*/ 135 w 27"/>
                <a:gd name="T11" fmla="*/ 0 h 14"/>
                <a:gd name="T12" fmla="*/ 28 w 27"/>
                <a:gd name="T13" fmla="*/ 18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27" y="12"/>
                  </a:moveTo>
                  <a:cubicBezTo>
                    <a:pt x="27" y="10"/>
                    <a:pt x="26" y="7"/>
                    <a:pt x="25" y="4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21" y="8"/>
                    <a:pt x="20" y="5"/>
                    <a:pt x="17" y="5"/>
                  </a:cubicBezTo>
                  <a:cubicBezTo>
                    <a:pt x="15" y="7"/>
                    <a:pt x="14" y="10"/>
                    <a:pt x="13" y="12"/>
                  </a:cubicBezTo>
                  <a:cubicBezTo>
                    <a:pt x="14" y="9"/>
                    <a:pt x="13" y="3"/>
                    <a:pt x="10" y="0"/>
                  </a:cubicBezTo>
                  <a:cubicBezTo>
                    <a:pt x="7" y="1"/>
                    <a:pt x="0" y="11"/>
                    <a:pt x="2" y="14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741">
              <a:extLst>
                <a:ext uri="{FF2B5EF4-FFF2-40B4-BE49-F238E27FC236}">
                  <a16:creationId xmlns:a16="http://schemas.microsoft.com/office/drawing/2014/main" id="{0A6CB7A7-8F7F-42AF-BD97-04A6E70D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600"/>
              <a:ext cx="21" cy="19"/>
            </a:xfrm>
            <a:custGeom>
              <a:avLst/>
              <a:gdLst>
                <a:gd name="T0" fmla="*/ 86 w 9"/>
                <a:gd name="T1" fmla="*/ 107 h 8"/>
                <a:gd name="T2" fmla="*/ 0 w 9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9" y="0"/>
                    <a:pt x="0" y="2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742">
              <a:extLst>
                <a:ext uri="{FF2B5EF4-FFF2-40B4-BE49-F238E27FC236}">
                  <a16:creationId xmlns:a16="http://schemas.microsoft.com/office/drawing/2014/main" id="{7C949E07-CB20-492B-889C-B4F6F984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55"/>
              <a:ext cx="97" cy="26"/>
            </a:xfrm>
            <a:custGeom>
              <a:avLst/>
              <a:gdLst>
                <a:gd name="T0" fmla="*/ 532 w 41"/>
                <a:gd name="T1" fmla="*/ 135 h 11"/>
                <a:gd name="T2" fmla="*/ 516 w 41"/>
                <a:gd name="T3" fmla="*/ 50 h 11"/>
                <a:gd name="T4" fmla="*/ 447 w 41"/>
                <a:gd name="T5" fmla="*/ 118 h 11"/>
                <a:gd name="T6" fmla="*/ 397 w 41"/>
                <a:gd name="T7" fmla="*/ 28 h 11"/>
                <a:gd name="T8" fmla="*/ 291 w 41"/>
                <a:gd name="T9" fmla="*/ 144 h 11"/>
                <a:gd name="T10" fmla="*/ 263 w 41"/>
                <a:gd name="T11" fmla="*/ 28 h 11"/>
                <a:gd name="T12" fmla="*/ 118 w 41"/>
                <a:gd name="T13" fmla="*/ 118 h 11"/>
                <a:gd name="T14" fmla="*/ 95 w 41"/>
                <a:gd name="T15" fmla="*/ 0 h 11"/>
                <a:gd name="T16" fmla="*/ 0 w 41"/>
                <a:gd name="T17" fmla="*/ 11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1">
                  <a:moveTo>
                    <a:pt x="40" y="10"/>
                  </a:moveTo>
                  <a:cubicBezTo>
                    <a:pt x="41" y="9"/>
                    <a:pt x="40" y="6"/>
                    <a:pt x="39" y="4"/>
                  </a:cubicBezTo>
                  <a:cubicBezTo>
                    <a:pt x="37" y="5"/>
                    <a:pt x="36" y="8"/>
                    <a:pt x="34" y="9"/>
                  </a:cubicBezTo>
                  <a:cubicBezTo>
                    <a:pt x="33" y="7"/>
                    <a:pt x="32" y="3"/>
                    <a:pt x="30" y="2"/>
                  </a:cubicBezTo>
                  <a:cubicBezTo>
                    <a:pt x="28" y="2"/>
                    <a:pt x="23" y="10"/>
                    <a:pt x="22" y="11"/>
                  </a:cubicBezTo>
                  <a:cubicBezTo>
                    <a:pt x="22" y="9"/>
                    <a:pt x="21" y="3"/>
                    <a:pt x="20" y="2"/>
                  </a:cubicBezTo>
                  <a:cubicBezTo>
                    <a:pt x="15" y="0"/>
                    <a:pt x="12" y="7"/>
                    <a:pt x="9" y="9"/>
                  </a:cubicBezTo>
                  <a:cubicBezTo>
                    <a:pt x="8" y="7"/>
                    <a:pt x="10" y="0"/>
                    <a:pt x="7" y="0"/>
                  </a:cubicBezTo>
                  <a:cubicBezTo>
                    <a:pt x="4" y="2"/>
                    <a:pt x="1" y="5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743">
              <a:extLst>
                <a:ext uri="{FF2B5EF4-FFF2-40B4-BE49-F238E27FC236}">
                  <a16:creationId xmlns:a16="http://schemas.microsoft.com/office/drawing/2014/main" id="{37F9D688-1F86-4BA0-B0C0-FD57BF07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588"/>
              <a:ext cx="26" cy="24"/>
            </a:xfrm>
            <a:custGeom>
              <a:avLst/>
              <a:gdLst>
                <a:gd name="T0" fmla="*/ 144 w 11"/>
                <a:gd name="T1" fmla="*/ 12 h 10"/>
                <a:gd name="T2" fmla="*/ 78 w 11"/>
                <a:gd name="T3" fmla="*/ 127 h 10"/>
                <a:gd name="T4" fmla="*/ 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1"/>
                  </a:moveTo>
                  <a:cubicBezTo>
                    <a:pt x="9" y="4"/>
                    <a:pt x="11" y="10"/>
                    <a:pt x="6" y="9"/>
                  </a:cubicBezTo>
                  <a:cubicBezTo>
                    <a:pt x="2" y="8"/>
                    <a:pt x="4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744">
              <a:extLst>
                <a:ext uri="{FF2B5EF4-FFF2-40B4-BE49-F238E27FC236}">
                  <a16:creationId xmlns:a16="http://schemas.microsoft.com/office/drawing/2014/main" id="{A70801CE-9A9C-4811-A4CD-9C97E722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544"/>
              <a:ext cx="45" cy="23"/>
            </a:xfrm>
            <a:custGeom>
              <a:avLst/>
              <a:gdLst>
                <a:gd name="T0" fmla="*/ 253 w 19"/>
                <a:gd name="T1" fmla="*/ 37 h 10"/>
                <a:gd name="T2" fmla="*/ 242 w 19"/>
                <a:gd name="T3" fmla="*/ 122 h 10"/>
                <a:gd name="T4" fmla="*/ 135 w 19"/>
                <a:gd name="T5" fmla="*/ 28 h 10"/>
                <a:gd name="T6" fmla="*/ 66 w 19"/>
                <a:gd name="T7" fmla="*/ 110 h 10"/>
                <a:gd name="T8" fmla="*/ 1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9" y="3"/>
                  </a:moveTo>
                  <a:cubicBezTo>
                    <a:pt x="19" y="6"/>
                    <a:pt x="19" y="8"/>
                    <a:pt x="18" y="10"/>
                  </a:cubicBezTo>
                  <a:cubicBezTo>
                    <a:pt x="15" y="10"/>
                    <a:pt x="12" y="4"/>
                    <a:pt x="10" y="2"/>
                  </a:cubicBezTo>
                  <a:cubicBezTo>
                    <a:pt x="9" y="4"/>
                    <a:pt x="7" y="8"/>
                    <a:pt x="5" y="9"/>
                  </a:cubicBezTo>
                  <a:cubicBezTo>
                    <a:pt x="1" y="9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745">
              <a:extLst>
                <a:ext uri="{FF2B5EF4-FFF2-40B4-BE49-F238E27FC236}">
                  <a16:creationId xmlns:a16="http://schemas.microsoft.com/office/drawing/2014/main" id="{BC64EFB5-45DF-4D87-8CC2-786912C49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3567"/>
              <a:ext cx="54" cy="24"/>
            </a:xfrm>
            <a:custGeom>
              <a:avLst/>
              <a:gdLst>
                <a:gd name="T0" fmla="*/ 298 w 23"/>
                <a:gd name="T1" fmla="*/ 110 h 10"/>
                <a:gd name="T2" fmla="*/ 258 w 23"/>
                <a:gd name="T3" fmla="*/ 12 h 10"/>
                <a:gd name="T4" fmla="*/ 181 w 23"/>
                <a:gd name="T5" fmla="*/ 110 h 10"/>
                <a:gd name="T6" fmla="*/ 77 w 23"/>
                <a:gd name="T7" fmla="*/ 98 h 10"/>
                <a:gd name="T8" fmla="*/ 66 w 23"/>
                <a:gd name="T9" fmla="*/ 0 h 10"/>
                <a:gd name="T10" fmla="*/ 0 w 23"/>
                <a:gd name="T11" fmla="*/ 13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0">
                  <a:moveTo>
                    <a:pt x="23" y="8"/>
                  </a:moveTo>
                  <a:cubicBezTo>
                    <a:pt x="21" y="6"/>
                    <a:pt x="22" y="3"/>
                    <a:pt x="20" y="1"/>
                  </a:cubicBezTo>
                  <a:cubicBezTo>
                    <a:pt x="17" y="3"/>
                    <a:pt x="17" y="6"/>
                    <a:pt x="14" y="8"/>
                  </a:cubicBezTo>
                  <a:cubicBezTo>
                    <a:pt x="16" y="0"/>
                    <a:pt x="7" y="1"/>
                    <a:pt x="6" y="7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2" y="2"/>
                    <a:pt x="1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746">
              <a:extLst>
                <a:ext uri="{FF2B5EF4-FFF2-40B4-BE49-F238E27FC236}">
                  <a16:creationId xmlns:a16="http://schemas.microsoft.com/office/drawing/2014/main" id="{D0CC749D-1A90-4A24-888B-E8D233E4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596"/>
              <a:ext cx="28" cy="21"/>
            </a:xfrm>
            <a:custGeom>
              <a:avLst/>
              <a:gdLst>
                <a:gd name="T0" fmla="*/ 126 w 12"/>
                <a:gd name="T1" fmla="*/ 86 h 9"/>
                <a:gd name="T2" fmla="*/ 12 w 12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1"/>
                    <a:pt x="1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1" name="Group 747">
            <a:extLst>
              <a:ext uri="{FF2B5EF4-FFF2-40B4-BE49-F238E27FC236}">
                <a16:creationId xmlns:a16="http://schemas.microsoft.com/office/drawing/2014/main" id="{54B7A544-FADD-4ADA-85C0-7955CCBCDFF0}"/>
              </a:ext>
            </a:extLst>
          </p:cNvPr>
          <p:cNvGrpSpPr>
            <a:grpSpLocks/>
          </p:cNvGrpSpPr>
          <p:nvPr/>
        </p:nvGrpSpPr>
        <p:grpSpPr bwMode="auto">
          <a:xfrm>
            <a:off x="7377113" y="4027488"/>
            <a:ext cx="1319212" cy="284162"/>
            <a:chOff x="3687" y="2729"/>
            <a:chExt cx="831" cy="179"/>
          </a:xfrm>
        </p:grpSpPr>
        <p:sp>
          <p:nvSpPr>
            <p:cNvPr id="30742" name="Freeform 748">
              <a:extLst>
                <a:ext uri="{FF2B5EF4-FFF2-40B4-BE49-F238E27FC236}">
                  <a16:creationId xmlns:a16="http://schemas.microsoft.com/office/drawing/2014/main" id="{92FE3E30-BB54-4179-9D1B-27DB2236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729"/>
              <a:ext cx="444" cy="177"/>
            </a:xfrm>
            <a:custGeom>
              <a:avLst/>
              <a:gdLst>
                <a:gd name="T0" fmla="*/ 0 w 188"/>
                <a:gd name="T1" fmla="*/ 656 h 75"/>
                <a:gd name="T2" fmla="*/ 222 w 188"/>
                <a:gd name="T3" fmla="*/ 656 h 75"/>
                <a:gd name="T4" fmla="*/ 881 w 188"/>
                <a:gd name="T5" fmla="*/ 958 h 75"/>
                <a:gd name="T6" fmla="*/ 1372 w 188"/>
                <a:gd name="T7" fmla="*/ 762 h 75"/>
                <a:gd name="T8" fmla="*/ 1684 w 188"/>
                <a:gd name="T9" fmla="*/ 328 h 75"/>
                <a:gd name="T10" fmla="*/ 2052 w 188"/>
                <a:gd name="T11" fmla="*/ 222 h 75"/>
                <a:gd name="T12" fmla="*/ 2449 w 188"/>
                <a:gd name="T13" fmla="*/ 172 h 75"/>
                <a:gd name="T14" fmla="*/ 2399 w 188"/>
                <a:gd name="T15" fmla="*/ 135 h 75"/>
                <a:gd name="T16" fmla="*/ 1937 w 188"/>
                <a:gd name="T17" fmla="*/ 144 h 75"/>
                <a:gd name="T18" fmla="*/ 1500 w 188"/>
                <a:gd name="T19" fmla="*/ 356 h 75"/>
                <a:gd name="T20" fmla="*/ 1412 w 188"/>
                <a:gd name="T21" fmla="*/ 212 h 75"/>
                <a:gd name="T22" fmla="*/ 1344 w 188"/>
                <a:gd name="T23" fmla="*/ 106 h 75"/>
                <a:gd name="T24" fmla="*/ 1238 w 188"/>
                <a:gd name="T25" fmla="*/ 262 h 75"/>
                <a:gd name="T26" fmla="*/ 1131 w 188"/>
                <a:gd name="T27" fmla="*/ 94 h 75"/>
                <a:gd name="T28" fmla="*/ 999 w 188"/>
                <a:gd name="T29" fmla="*/ 300 h 75"/>
                <a:gd name="T30" fmla="*/ 659 w 188"/>
                <a:gd name="T31" fmla="*/ 196 h 75"/>
                <a:gd name="T32" fmla="*/ 581 w 188"/>
                <a:gd name="T33" fmla="*/ 156 h 75"/>
                <a:gd name="T34" fmla="*/ 446 w 188"/>
                <a:gd name="T35" fmla="*/ 406 h 75"/>
                <a:gd name="T36" fmla="*/ 106 w 188"/>
                <a:gd name="T37" fmla="*/ 512 h 75"/>
                <a:gd name="T38" fmla="*/ 0 w 188"/>
                <a:gd name="T39" fmla="*/ 512 h 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75">
                  <a:moveTo>
                    <a:pt x="0" y="50"/>
                  </a:moveTo>
                  <a:cubicBezTo>
                    <a:pt x="9" y="49"/>
                    <a:pt x="15" y="49"/>
                    <a:pt x="17" y="50"/>
                  </a:cubicBezTo>
                  <a:cubicBezTo>
                    <a:pt x="31" y="53"/>
                    <a:pt x="43" y="72"/>
                    <a:pt x="67" y="73"/>
                  </a:cubicBezTo>
                  <a:cubicBezTo>
                    <a:pt x="91" y="75"/>
                    <a:pt x="97" y="65"/>
                    <a:pt x="104" y="58"/>
                  </a:cubicBezTo>
                  <a:cubicBezTo>
                    <a:pt x="112" y="51"/>
                    <a:pt x="122" y="29"/>
                    <a:pt x="128" y="25"/>
                  </a:cubicBezTo>
                  <a:cubicBezTo>
                    <a:pt x="135" y="21"/>
                    <a:pt x="140" y="15"/>
                    <a:pt x="156" y="17"/>
                  </a:cubicBezTo>
                  <a:cubicBezTo>
                    <a:pt x="173" y="20"/>
                    <a:pt x="184" y="20"/>
                    <a:pt x="186" y="13"/>
                  </a:cubicBezTo>
                  <a:cubicBezTo>
                    <a:pt x="188" y="7"/>
                    <a:pt x="184" y="7"/>
                    <a:pt x="182" y="10"/>
                  </a:cubicBezTo>
                  <a:cubicBezTo>
                    <a:pt x="170" y="16"/>
                    <a:pt x="162" y="9"/>
                    <a:pt x="147" y="11"/>
                  </a:cubicBezTo>
                  <a:cubicBezTo>
                    <a:pt x="132" y="13"/>
                    <a:pt x="122" y="25"/>
                    <a:pt x="114" y="27"/>
                  </a:cubicBezTo>
                  <a:cubicBezTo>
                    <a:pt x="105" y="30"/>
                    <a:pt x="106" y="22"/>
                    <a:pt x="107" y="16"/>
                  </a:cubicBezTo>
                  <a:cubicBezTo>
                    <a:pt x="108" y="10"/>
                    <a:pt x="105" y="5"/>
                    <a:pt x="102" y="8"/>
                  </a:cubicBezTo>
                  <a:cubicBezTo>
                    <a:pt x="100" y="11"/>
                    <a:pt x="100" y="18"/>
                    <a:pt x="94" y="20"/>
                  </a:cubicBezTo>
                  <a:cubicBezTo>
                    <a:pt x="87" y="22"/>
                    <a:pt x="90" y="7"/>
                    <a:pt x="86" y="7"/>
                  </a:cubicBezTo>
                  <a:cubicBezTo>
                    <a:pt x="83" y="7"/>
                    <a:pt x="83" y="19"/>
                    <a:pt x="76" y="23"/>
                  </a:cubicBezTo>
                  <a:cubicBezTo>
                    <a:pt x="68" y="26"/>
                    <a:pt x="54" y="29"/>
                    <a:pt x="50" y="15"/>
                  </a:cubicBezTo>
                  <a:cubicBezTo>
                    <a:pt x="46" y="0"/>
                    <a:pt x="44" y="5"/>
                    <a:pt x="44" y="12"/>
                  </a:cubicBezTo>
                  <a:cubicBezTo>
                    <a:pt x="44" y="19"/>
                    <a:pt x="44" y="28"/>
                    <a:pt x="34" y="31"/>
                  </a:cubicBezTo>
                  <a:cubicBezTo>
                    <a:pt x="25" y="33"/>
                    <a:pt x="25" y="37"/>
                    <a:pt x="8" y="39"/>
                  </a:cubicBezTo>
                  <a:cubicBezTo>
                    <a:pt x="5" y="39"/>
                    <a:pt x="3" y="39"/>
                    <a:pt x="0" y="39"/>
                  </a:cubicBezTo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749">
              <a:extLst>
                <a:ext uri="{FF2B5EF4-FFF2-40B4-BE49-F238E27FC236}">
                  <a16:creationId xmlns:a16="http://schemas.microsoft.com/office/drawing/2014/main" id="{59C7D284-57D3-495D-8313-7BF39DA9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795"/>
              <a:ext cx="128" cy="92"/>
            </a:xfrm>
            <a:custGeom>
              <a:avLst/>
              <a:gdLst>
                <a:gd name="T0" fmla="*/ 348 w 54"/>
                <a:gd name="T1" fmla="*/ 66 h 39"/>
                <a:gd name="T2" fmla="*/ 709 w 54"/>
                <a:gd name="T3" fmla="*/ 184 h 39"/>
                <a:gd name="T4" fmla="*/ 455 w 54"/>
                <a:gd name="T5" fmla="*/ 462 h 39"/>
                <a:gd name="T6" fmla="*/ 50 w 54"/>
                <a:gd name="T7" fmla="*/ 290 h 39"/>
                <a:gd name="T8" fmla="*/ 348 w 54"/>
                <a:gd name="T9" fmla="*/ 6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9">
                  <a:moveTo>
                    <a:pt x="26" y="5"/>
                  </a:moveTo>
                  <a:cubicBezTo>
                    <a:pt x="35" y="2"/>
                    <a:pt x="54" y="0"/>
                    <a:pt x="53" y="14"/>
                  </a:cubicBezTo>
                  <a:cubicBezTo>
                    <a:pt x="52" y="28"/>
                    <a:pt x="47" y="31"/>
                    <a:pt x="34" y="35"/>
                  </a:cubicBezTo>
                  <a:cubicBezTo>
                    <a:pt x="18" y="39"/>
                    <a:pt x="7" y="32"/>
                    <a:pt x="4" y="22"/>
                  </a:cubicBezTo>
                  <a:cubicBezTo>
                    <a:pt x="0" y="13"/>
                    <a:pt x="16" y="8"/>
                    <a:pt x="26" y="5"/>
                  </a:cubicBezTo>
                  <a:close/>
                </a:path>
              </a:pathLst>
            </a:custGeom>
            <a:solidFill>
              <a:srgbClr val="B08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750">
              <a:extLst>
                <a:ext uri="{FF2B5EF4-FFF2-40B4-BE49-F238E27FC236}">
                  <a16:creationId xmlns:a16="http://schemas.microsoft.com/office/drawing/2014/main" id="{C7D06FA6-1DEA-49FC-B885-D7C7B288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807"/>
              <a:ext cx="88" cy="49"/>
            </a:xfrm>
            <a:custGeom>
              <a:avLst/>
              <a:gdLst>
                <a:gd name="T0" fmla="*/ 29 w 37"/>
                <a:gd name="T1" fmla="*/ 257 h 21"/>
                <a:gd name="T2" fmla="*/ 29 w 37"/>
                <a:gd name="T3" fmla="*/ 142 h 21"/>
                <a:gd name="T4" fmla="*/ 164 w 37"/>
                <a:gd name="T5" fmla="*/ 77 h 21"/>
                <a:gd name="T6" fmla="*/ 497 w 37"/>
                <a:gd name="T7" fmla="*/ 28 h 21"/>
                <a:gd name="T8" fmla="*/ 323 w 37"/>
                <a:gd name="T9" fmla="*/ 49 h 21"/>
                <a:gd name="T10" fmla="*/ 254 w 37"/>
                <a:gd name="T11" fmla="*/ 86 h 21"/>
                <a:gd name="T12" fmla="*/ 186 w 37"/>
                <a:gd name="T13" fmla="*/ 126 h 21"/>
                <a:gd name="T14" fmla="*/ 12 w 37"/>
                <a:gd name="T15" fmla="*/ 26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1">
                  <a:moveTo>
                    <a:pt x="2" y="20"/>
                  </a:moveTo>
                  <a:cubicBezTo>
                    <a:pt x="1" y="18"/>
                    <a:pt x="0" y="14"/>
                    <a:pt x="2" y="11"/>
                  </a:cubicBezTo>
                  <a:cubicBezTo>
                    <a:pt x="4" y="8"/>
                    <a:pt x="9" y="7"/>
                    <a:pt x="12" y="6"/>
                  </a:cubicBezTo>
                  <a:cubicBezTo>
                    <a:pt x="20" y="4"/>
                    <a:pt x="28" y="0"/>
                    <a:pt x="37" y="2"/>
                  </a:cubicBezTo>
                  <a:cubicBezTo>
                    <a:pt x="33" y="1"/>
                    <a:pt x="28" y="3"/>
                    <a:pt x="24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7" y="9"/>
                    <a:pt x="17" y="9"/>
                    <a:pt x="14" y="10"/>
                  </a:cubicBezTo>
                  <a:cubicBezTo>
                    <a:pt x="8" y="12"/>
                    <a:pt x="2" y="14"/>
                    <a:pt x="1" y="21"/>
                  </a:cubicBezTo>
                </a:path>
              </a:pathLst>
            </a:custGeom>
            <a:solidFill>
              <a:srgbClr val="D1B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751">
              <a:extLst>
                <a:ext uri="{FF2B5EF4-FFF2-40B4-BE49-F238E27FC236}">
                  <a16:creationId xmlns:a16="http://schemas.microsoft.com/office/drawing/2014/main" id="{12F5A525-294B-4DFB-8689-7E740DB9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812"/>
              <a:ext cx="83" cy="63"/>
            </a:xfrm>
            <a:custGeom>
              <a:avLst/>
              <a:gdLst>
                <a:gd name="T0" fmla="*/ 0 w 35"/>
                <a:gd name="T1" fmla="*/ 331 h 27"/>
                <a:gd name="T2" fmla="*/ 185 w 35"/>
                <a:gd name="T3" fmla="*/ 315 h 27"/>
                <a:gd name="T4" fmla="*/ 349 w 35"/>
                <a:gd name="T5" fmla="*/ 266 h 27"/>
                <a:gd name="T6" fmla="*/ 389 w 35"/>
                <a:gd name="T7" fmla="*/ 0 h 27"/>
                <a:gd name="T8" fmla="*/ 360 w 35"/>
                <a:gd name="T9" fmla="*/ 152 h 27"/>
                <a:gd name="T10" fmla="*/ 254 w 35"/>
                <a:gd name="T11" fmla="*/ 217 h 27"/>
                <a:gd name="T12" fmla="*/ 147 w 35"/>
                <a:gd name="T13" fmla="*/ 294 h 27"/>
                <a:gd name="T14" fmla="*/ 28 w 35"/>
                <a:gd name="T15" fmla="*/ 33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7">
                  <a:moveTo>
                    <a:pt x="0" y="26"/>
                  </a:moveTo>
                  <a:cubicBezTo>
                    <a:pt x="5" y="26"/>
                    <a:pt x="9" y="26"/>
                    <a:pt x="14" y="25"/>
                  </a:cubicBezTo>
                  <a:cubicBezTo>
                    <a:pt x="17" y="24"/>
                    <a:pt x="23" y="24"/>
                    <a:pt x="26" y="21"/>
                  </a:cubicBezTo>
                  <a:cubicBezTo>
                    <a:pt x="31" y="17"/>
                    <a:pt x="35" y="5"/>
                    <a:pt x="29" y="0"/>
                  </a:cubicBezTo>
                  <a:cubicBezTo>
                    <a:pt x="31" y="3"/>
                    <a:pt x="30" y="10"/>
                    <a:pt x="27" y="12"/>
                  </a:cubicBezTo>
                  <a:cubicBezTo>
                    <a:pt x="24" y="15"/>
                    <a:pt x="21" y="13"/>
                    <a:pt x="19" y="17"/>
                  </a:cubicBezTo>
                  <a:cubicBezTo>
                    <a:pt x="17" y="22"/>
                    <a:pt x="16" y="21"/>
                    <a:pt x="11" y="23"/>
                  </a:cubicBezTo>
                  <a:cubicBezTo>
                    <a:pt x="9" y="24"/>
                    <a:pt x="4" y="27"/>
                    <a:pt x="2" y="26"/>
                  </a:cubicBezTo>
                </a:path>
              </a:pathLst>
            </a:custGeom>
            <a:solidFill>
              <a:srgbClr val="8B5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752">
              <a:extLst>
                <a:ext uri="{FF2B5EF4-FFF2-40B4-BE49-F238E27FC236}">
                  <a16:creationId xmlns:a16="http://schemas.microsoft.com/office/drawing/2014/main" id="{6923F6EB-286E-4E09-A44C-3119637C2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795"/>
              <a:ext cx="61" cy="73"/>
            </a:xfrm>
            <a:custGeom>
              <a:avLst/>
              <a:gdLst>
                <a:gd name="T0" fmla="*/ 49 w 26"/>
                <a:gd name="T1" fmla="*/ 365 h 31"/>
                <a:gd name="T2" fmla="*/ 181 w 26"/>
                <a:gd name="T3" fmla="*/ 210 h 31"/>
                <a:gd name="T4" fmla="*/ 336 w 26"/>
                <a:gd name="T5" fmla="*/ 0 h 31"/>
                <a:gd name="T6" fmla="*/ 221 w 26"/>
                <a:gd name="T7" fmla="*/ 78 h 31"/>
                <a:gd name="T8" fmla="*/ 77 w 26"/>
                <a:gd name="T9" fmla="*/ 144 h 31"/>
                <a:gd name="T10" fmla="*/ 66 w 26"/>
                <a:gd name="T11" fmla="*/ 271 h 31"/>
                <a:gd name="T12" fmla="*/ 0 w 26"/>
                <a:gd name="T13" fmla="*/ 40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4" y="28"/>
                  </a:moveTo>
                  <a:cubicBezTo>
                    <a:pt x="8" y="25"/>
                    <a:pt x="11" y="20"/>
                    <a:pt x="14" y="16"/>
                  </a:cubicBezTo>
                  <a:cubicBezTo>
                    <a:pt x="18" y="11"/>
                    <a:pt x="22" y="5"/>
                    <a:pt x="26" y="0"/>
                  </a:cubicBezTo>
                  <a:cubicBezTo>
                    <a:pt x="23" y="2"/>
                    <a:pt x="20" y="5"/>
                    <a:pt x="17" y="6"/>
                  </a:cubicBezTo>
                  <a:cubicBezTo>
                    <a:pt x="14" y="8"/>
                    <a:pt x="8" y="8"/>
                    <a:pt x="6" y="11"/>
                  </a:cubicBezTo>
                  <a:cubicBezTo>
                    <a:pt x="5" y="13"/>
                    <a:pt x="6" y="18"/>
                    <a:pt x="5" y="21"/>
                  </a:cubicBezTo>
                  <a:cubicBezTo>
                    <a:pt x="4" y="25"/>
                    <a:pt x="2" y="28"/>
                    <a:pt x="0" y="31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753">
              <a:extLst>
                <a:ext uri="{FF2B5EF4-FFF2-40B4-BE49-F238E27FC236}">
                  <a16:creationId xmlns:a16="http://schemas.microsoft.com/office/drawing/2014/main" id="{831E08BE-74C7-4CAD-8433-DB665A82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59"/>
              <a:ext cx="118" cy="49"/>
            </a:xfrm>
            <a:custGeom>
              <a:avLst/>
              <a:gdLst>
                <a:gd name="T0" fmla="*/ 0 w 50"/>
                <a:gd name="T1" fmla="*/ 12 h 21"/>
                <a:gd name="T2" fmla="*/ 656 w 50"/>
                <a:gd name="T3" fmla="*/ 180 h 21"/>
                <a:gd name="T4" fmla="*/ 484 w 50"/>
                <a:gd name="T5" fmla="*/ 180 h 21"/>
                <a:gd name="T6" fmla="*/ 290 w 50"/>
                <a:gd name="T7" fmla="*/ 152 h 21"/>
                <a:gd name="T8" fmla="*/ 212 w 50"/>
                <a:gd name="T9" fmla="*/ 103 h 21"/>
                <a:gd name="T10" fmla="*/ 144 w 50"/>
                <a:gd name="T11" fmla="*/ 65 h 21"/>
                <a:gd name="T12" fmla="*/ 12 w 5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1">
                  <a:moveTo>
                    <a:pt x="0" y="1"/>
                  </a:moveTo>
                  <a:cubicBezTo>
                    <a:pt x="13" y="12"/>
                    <a:pt x="32" y="21"/>
                    <a:pt x="50" y="14"/>
                  </a:cubicBezTo>
                  <a:cubicBezTo>
                    <a:pt x="45" y="15"/>
                    <a:pt x="41" y="15"/>
                    <a:pt x="37" y="14"/>
                  </a:cubicBezTo>
                  <a:cubicBezTo>
                    <a:pt x="32" y="13"/>
                    <a:pt x="26" y="13"/>
                    <a:pt x="22" y="12"/>
                  </a:cubicBezTo>
                  <a:cubicBezTo>
                    <a:pt x="19" y="11"/>
                    <a:pt x="18" y="9"/>
                    <a:pt x="16" y="8"/>
                  </a:cubicBezTo>
                  <a:cubicBezTo>
                    <a:pt x="14" y="6"/>
                    <a:pt x="13" y="6"/>
                    <a:pt x="11" y="5"/>
                  </a:cubicBezTo>
                  <a:cubicBezTo>
                    <a:pt x="7" y="3"/>
                    <a:pt x="4" y="1"/>
                    <a:pt x="1" y="0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754">
              <a:extLst>
                <a:ext uri="{FF2B5EF4-FFF2-40B4-BE49-F238E27FC236}">
                  <a16:creationId xmlns:a16="http://schemas.microsoft.com/office/drawing/2014/main" id="{72DE72C2-1366-4CDE-8CA8-B69276BD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779"/>
              <a:ext cx="49" cy="26"/>
            </a:xfrm>
            <a:custGeom>
              <a:avLst/>
              <a:gdLst>
                <a:gd name="T0" fmla="*/ 0 w 21"/>
                <a:gd name="T1" fmla="*/ 106 h 11"/>
                <a:gd name="T2" fmla="*/ 266 w 21"/>
                <a:gd name="T3" fmla="*/ 0 h 11"/>
                <a:gd name="T4" fmla="*/ 0 w 21"/>
                <a:gd name="T5" fmla="*/ 1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8" y="11"/>
                    <a:pt x="15" y="4"/>
                    <a:pt x="21" y="0"/>
                  </a:cubicBezTo>
                  <a:cubicBezTo>
                    <a:pt x="16" y="7"/>
                    <a:pt x="9" y="11"/>
                    <a:pt x="0" y="9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755">
              <a:extLst>
                <a:ext uri="{FF2B5EF4-FFF2-40B4-BE49-F238E27FC236}">
                  <a16:creationId xmlns:a16="http://schemas.microsoft.com/office/drawing/2014/main" id="{F0D403DB-B134-46A7-AB84-FB5CDEF3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757"/>
              <a:ext cx="31" cy="31"/>
            </a:xfrm>
            <a:custGeom>
              <a:avLst/>
              <a:gdLst>
                <a:gd name="T0" fmla="*/ 0 w 13"/>
                <a:gd name="T1" fmla="*/ 136 h 13"/>
                <a:gd name="T2" fmla="*/ 148 w 13"/>
                <a:gd name="T3" fmla="*/ 0 h 13"/>
                <a:gd name="T4" fmla="*/ 41 w 13"/>
                <a:gd name="T5" fmla="*/ 16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cubicBezTo>
                    <a:pt x="6" y="13"/>
                    <a:pt x="11" y="4"/>
                    <a:pt x="11" y="0"/>
                  </a:cubicBezTo>
                  <a:cubicBezTo>
                    <a:pt x="13" y="6"/>
                    <a:pt x="8" y="11"/>
                    <a:pt x="3" y="12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756">
              <a:extLst>
                <a:ext uri="{FF2B5EF4-FFF2-40B4-BE49-F238E27FC236}">
                  <a16:creationId xmlns:a16="http://schemas.microsoft.com/office/drawing/2014/main" id="{A727DDBB-075B-4380-A123-C4D0538B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771"/>
              <a:ext cx="45" cy="48"/>
            </a:xfrm>
            <a:custGeom>
              <a:avLst/>
              <a:gdLst>
                <a:gd name="T0" fmla="*/ 0 w 19"/>
                <a:gd name="T1" fmla="*/ 276 h 20"/>
                <a:gd name="T2" fmla="*/ 185 w 19"/>
                <a:gd name="T3" fmla="*/ 168 h 20"/>
                <a:gd name="T4" fmla="*/ 242 w 19"/>
                <a:gd name="T5" fmla="*/ 0 h 20"/>
                <a:gd name="T6" fmla="*/ 201 w 19"/>
                <a:gd name="T7" fmla="*/ 168 h 20"/>
                <a:gd name="T8" fmla="*/ 50 w 19"/>
                <a:gd name="T9" fmla="*/ 2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20"/>
                  </a:moveTo>
                  <a:cubicBezTo>
                    <a:pt x="4" y="16"/>
                    <a:pt x="9" y="15"/>
                    <a:pt x="14" y="12"/>
                  </a:cubicBezTo>
                  <a:cubicBezTo>
                    <a:pt x="18" y="9"/>
                    <a:pt x="18" y="5"/>
                    <a:pt x="18" y="0"/>
                  </a:cubicBezTo>
                  <a:cubicBezTo>
                    <a:pt x="19" y="5"/>
                    <a:pt x="19" y="9"/>
                    <a:pt x="15" y="12"/>
                  </a:cubicBezTo>
                  <a:cubicBezTo>
                    <a:pt x="12" y="15"/>
                    <a:pt x="7" y="16"/>
                    <a:pt x="4" y="19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Oval 757">
              <a:extLst>
                <a:ext uri="{FF2B5EF4-FFF2-40B4-BE49-F238E27FC236}">
                  <a16:creationId xmlns:a16="http://schemas.microsoft.com/office/drawing/2014/main" id="{D65B381C-A028-4D80-8A4E-3E83BEC4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812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2" name="Oval 758">
              <a:extLst>
                <a:ext uri="{FF2B5EF4-FFF2-40B4-BE49-F238E27FC236}">
                  <a16:creationId xmlns:a16="http://schemas.microsoft.com/office/drawing/2014/main" id="{48A91A8A-EEE0-427D-92BB-A25B87392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281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3" name="Oval 759">
              <a:extLst>
                <a:ext uri="{FF2B5EF4-FFF2-40B4-BE49-F238E27FC236}">
                  <a16:creationId xmlns:a16="http://schemas.microsoft.com/office/drawing/2014/main" id="{BB70572A-6082-4316-95A2-B3A0E83D7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809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4" name="Freeform 760">
              <a:extLst>
                <a:ext uri="{FF2B5EF4-FFF2-40B4-BE49-F238E27FC236}">
                  <a16:creationId xmlns:a16="http://schemas.microsoft.com/office/drawing/2014/main" id="{808C6D72-8EB8-4BF0-8B1B-7516E86A7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748"/>
              <a:ext cx="387" cy="108"/>
            </a:xfrm>
            <a:custGeom>
              <a:avLst/>
              <a:gdLst>
                <a:gd name="T0" fmla="*/ 2154 w 164"/>
                <a:gd name="T1" fmla="*/ 401 h 46"/>
                <a:gd name="T2" fmla="*/ 2022 w 164"/>
                <a:gd name="T3" fmla="*/ 413 h 46"/>
                <a:gd name="T4" fmla="*/ 1548 w 164"/>
                <a:gd name="T5" fmla="*/ 364 h 46"/>
                <a:gd name="T6" fmla="*/ 1380 w 164"/>
                <a:gd name="T7" fmla="*/ 77 h 46"/>
                <a:gd name="T8" fmla="*/ 1303 w 164"/>
                <a:gd name="T9" fmla="*/ 66 h 46"/>
                <a:gd name="T10" fmla="*/ 1314 w 164"/>
                <a:gd name="T11" fmla="*/ 193 h 46"/>
                <a:gd name="T12" fmla="*/ 1548 w 164"/>
                <a:gd name="T13" fmla="*/ 453 h 46"/>
                <a:gd name="T14" fmla="*/ 1343 w 164"/>
                <a:gd name="T15" fmla="*/ 479 h 46"/>
                <a:gd name="T16" fmla="*/ 1196 w 164"/>
                <a:gd name="T17" fmla="*/ 491 h 46"/>
                <a:gd name="T18" fmla="*/ 1142 w 164"/>
                <a:gd name="T19" fmla="*/ 491 h 46"/>
                <a:gd name="T20" fmla="*/ 774 w 164"/>
                <a:gd name="T21" fmla="*/ 470 h 46"/>
                <a:gd name="T22" fmla="*/ 630 w 164"/>
                <a:gd name="T23" fmla="*/ 441 h 46"/>
                <a:gd name="T24" fmla="*/ 319 w 164"/>
                <a:gd name="T25" fmla="*/ 364 h 46"/>
                <a:gd name="T26" fmla="*/ 118 w 164"/>
                <a:gd name="T27" fmla="*/ 115 h 46"/>
                <a:gd name="T28" fmla="*/ 28 w 164"/>
                <a:gd name="T29" fmla="*/ 28 h 46"/>
                <a:gd name="T30" fmla="*/ 135 w 164"/>
                <a:gd name="T31" fmla="*/ 347 h 46"/>
                <a:gd name="T32" fmla="*/ 647 w 164"/>
                <a:gd name="T33" fmla="*/ 556 h 46"/>
                <a:gd name="T34" fmla="*/ 774 w 164"/>
                <a:gd name="T35" fmla="*/ 568 h 46"/>
                <a:gd name="T36" fmla="*/ 1180 w 164"/>
                <a:gd name="T37" fmla="*/ 585 h 46"/>
                <a:gd name="T38" fmla="*/ 1343 w 164"/>
                <a:gd name="T39" fmla="*/ 585 h 46"/>
                <a:gd name="T40" fmla="*/ 2011 w 164"/>
                <a:gd name="T41" fmla="*/ 545 h 46"/>
                <a:gd name="T42" fmla="*/ 2154 w 164"/>
                <a:gd name="T43" fmla="*/ 545 h 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4" h="46">
                  <a:moveTo>
                    <a:pt x="164" y="31"/>
                  </a:moveTo>
                  <a:cubicBezTo>
                    <a:pt x="163" y="31"/>
                    <a:pt x="156" y="32"/>
                    <a:pt x="154" y="32"/>
                  </a:cubicBezTo>
                  <a:cubicBezTo>
                    <a:pt x="141" y="33"/>
                    <a:pt x="127" y="33"/>
                    <a:pt x="118" y="28"/>
                  </a:cubicBezTo>
                  <a:cubicBezTo>
                    <a:pt x="110" y="24"/>
                    <a:pt x="107" y="13"/>
                    <a:pt x="105" y="6"/>
                  </a:cubicBezTo>
                  <a:cubicBezTo>
                    <a:pt x="104" y="3"/>
                    <a:pt x="99" y="3"/>
                    <a:pt x="99" y="5"/>
                  </a:cubicBezTo>
                  <a:cubicBezTo>
                    <a:pt x="99" y="7"/>
                    <a:pt x="99" y="10"/>
                    <a:pt x="100" y="15"/>
                  </a:cubicBezTo>
                  <a:cubicBezTo>
                    <a:pt x="102" y="25"/>
                    <a:pt x="112" y="34"/>
                    <a:pt x="118" y="35"/>
                  </a:cubicBezTo>
                  <a:cubicBezTo>
                    <a:pt x="115" y="35"/>
                    <a:pt x="110" y="37"/>
                    <a:pt x="102" y="37"/>
                  </a:cubicBezTo>
                  <a:cubicBezTo>
                    <a:pt x="98" y="38"/>
                    <a:pt x="94" y="38"/>
                    <a:pt x="91" y="38"/>
                  </a:cubicBezTo>
                  <a:cubicBezTo>
                    <a:pt x="90" y="38"/>
                    <a:pt x="89" y="38"/>
                    <a:pt x="87" y="38"/>
                  </a:cubicBezTo>
                  <a:cubicBezTo>
                    <a:pt x="78" y="38"/>
                    <a:pt x="69" y="37"/>
                    <a:pt x="59" y="36"/>
                  </a:cubicBezTo>
                  <a:cubicBezTo>
                    <a:pt x="57" y="36"/>
                    <a:pt x="51" y="35"/>
                    <a:pt x="48" y="34"/>
                  </a:cubicBezTo>
                  <a:cubicBezTo>
                    <a:pt x="39" y="33"/>
                    <a:pt x="30" y="31"/>
                    <a:pt x="24" y="28"/>
                  </a:cubicBezTo>
                  <a:cubicBezTo>
                    <a:pt x="11" y="21"/>
                    <a:pt x="10" y="12"/>
                    <a:pt x="9" y="9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5"/>
                    <a:pt x="3" y="17"/>
                    <a:pt x="10" y="27"/>
                  </a:cubicBezTo>
                  <a:cubicBezTo>
                    <a:pt x="17" y="36"/>
                    <a:pt x="31" y="41"/>
                    <a:pt x="49" y="43"/>
                  </a:cubicBezTo>
                  <a:cubicBezTo>
                    <a:pt x="52" y="44"/>
                    <a:pt x="57" y="44"/>
                    <a:pt x="59" y="44"/>
                  </a:cubicBezTo>
                  <a:cubicBezTo>
                    <a:pt x="69" y="45"/>
                    <a:pt x="79" y="46"/>
                    <a:pt x="90" y="45"/>
                  </a:cubicBezTo>
                  <a:cubicBezTo>
                    <a:pt x="93" y="45"/>
                    <a:pt x="101" y="45"/>
                    <a:pt x="102" y="45"/>
                  </a:cubicBezTo>
                  <a:cubicBezTo>
                    <a:pt x="120" y="45"/>
                    <a:pt x="139" y="43"/>
                    <a:pt x="153" y="42"/>
                  </a:cubicBezTo>
                  <a:cubicBezTo>
                    <a:pt x="156" y="42"/>
                    <a:pt x="164" y="42"/>
                    <a:pt x="164" y="42"/>
                  </a:cubicBezTo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761">
              <a:extLst>
                <a:ext uri="{FF2B5EF4-FFF2-40B4-BE49-F238E27FC236}">
                  <a16:creationId xmlns:a16="http://schemas.microsoft.com/office/drawing/2014/main" id="{EFBFA6E7-ABDC-4FC6-8D4B-6F138AE8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729"/>
              <a:ext cx="444" cy="177"/>
            </a:xfrm>
            <a:custGeom>
              <a:avLst/>
              <a:gdLst>
                <a:gd name="T0" fmla="*/ 0 w 188"/>
                <a:gd name="T1" fmla="*/ 656 h 75"/>
                <a:gd name="T2" fmla="*/ 222 w 188"/>
                <a:gd name="T3" fmla="*/ 656 h 75"/>
                <a:gd name="T4" fmla="*/ 881 w 188"/>
                <a:gd name="T5" fmla="*/ 958 h 75"/>
                <a:gd name="T6" fmla="*/ 1372 w 188"/>
                <a:gd name="T7" fmla="*/ 762 h 75"/>
                <a:gd name="T8" fmla="*/ 1684 w 188"/>
                <a:gd name="T9" fmla="*/ 328 h 75"/>
                <a:gd name="T10" fmla="*/ 2052 w 188"/>
                <a:gd name="T11" fmla="*/ 222 h 75"/>
                <a:gd name="T12" fmla="*/ 2449 w 188"/>
                <a:gd name="T13" fmla="*/ 172 h 75"/>
                <a:gd name="T14" fmla="*/ 2399 w 188"/>
                <a:gd name="T15" fmla="*/ 135 h 75"/>
                <a:gd name="T16" fmla="*/ 1937 w 188"/>
                <a:gd name="T17" fmla="*/ 144 h 75"/>
                <a:gd name="T18" fmla="*/ 1500 w 188"/>
                <a:gd name="T19" fmla="*/ 356 h 75"/>
                <a:gd name="T20" fmla="*/ 1412 w 188"/>
                <a:gd name="T21" fmla="*/ 212 h 75"/>
                <a:gd name="T22" fmla="*/ 1344 w 188"/>
                <a:gd name="T23" fmla="*/ 106 h 75"/>
                <a:gd name="T24" fmla="*/ 1238 w 188"/>
                <a:gd name="T25" fmla="*/ 262 h 75"/>
                <a:gd name="T26" fmla="*/ 1131 w 188"/>
                <a:gd name="T27" fmla="*/ 94 h 75"/>
                <a:gd name="T28" fmla="*/ 999 w 188"/>
                <a:gd name="T29" fmla="*/ 300 h 75"/>
                <a:gd name="T30" fmla="*/ 659 w 188"/>
                <a:gd name="T31" fmla="*/ 196 h 75"/>
                <a:gd name="T32" fmla="*/ 581 w 188"/>
                <a:gd name="T33" fmla="*/ 156 h 75"/>
                <a:gd name="T34" fmla="*/ 446 w 188"/>
                <a:gd name="T35" fmla="*/ 406 h 75"/>
                <a:gd name="T36" fmla="*/ 106 w 188"/>
                <a:gd name="T37" fmla="*/ 512 h 75"/>
                <a:gd name="T38" fmla="*/ 0 w 188"/>
                <a:gd name="T39" fmla="*/ 512 h 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75">
                  <a:moveTo>
                    <a:pt x="0" y="50"/>
                  </a:moveTo>
                  <a:cubicBezTo>
                    <a:pt x="9" y="49"/>
                    <a:pt x="15" y="49"/>
                    <a:pt x="17" y="50"/>
                  </a:cubicBezTo>
                  <a:cubicBezTo>
                    <a:pt x="31" y="53"/>
                    <a:pt x="43" y="72"/>
                    <a:pt x="67" y="73"/>
                  </a:cubicBezTo>
                  <a:cubicBezTo>
                    <a:pt x="91" y="75"/>
                    <a:pt x="97" y="65"/>
                    <a:pt x="104" y="58"/>
                  </a:cubicBezTo>
                  <a:cubicBezTo>
                    <a:pt x="112" y="51"/>
                    <a:pt x="122" y="29"/>
                    <a:pt x="128" y="25"/>
                  </a:cubicBezTo>
                  <a:cubicBezTo>
                    <a:pt x="135" y="21"/>
                    <a:pt x="140" y="15"/>
                    <a:pt x="156" y="17"/>
                  </a:cubicBezTo>
                  <a:cubicBezTo>
                    <a:pt x="173" y="20"/>
                    <a:pt x="184" y="20"/>
                    <a:pt x="186" y="13"/>
                  </a:cubicBezTo>
                  <a:cubicBezTo>
                    <a:pt x="188" y="7"/>
                    <a:pt x="184" y="7"/>
                    <a:pt x="182" y="10"/>
                  </a:cubicBezTo>
                  <a:cubicBezTo>
                    <a:pt x="170" y="16"/>
                    <a:pt x="162" y="9"/>
                    <a:pt x="147" y="11"/>
                  </a:cubicBezTo>
                  <a:cubicBezTo>
                    <a:pt x="132" y="13"/>
                    <a:pt x="122" y="25"/>
                    <a:pt x="114" y="27"/>
                  </a:cubicBezTo>
                  <a:cubicBezTo>
                    <a:pt x="105" y="30"/>
                    <a:pt x="106" y="22"/>
                    <a:pt x="107" y="16"/>
                  </a:cubicBezTo>
                  <a:cubicBezTo>
                    <a:pt x="108" y="10"/>
                    <a:pt x="105" y="5"/>
                    <a:pt x="102" y="8"/>
                  </a:cubicBezTo>
                  <a:cubicBezTo>
                    <a:pt x="100" y="11"/>
                    <a:pt x="100" y="18"/>
                    <a:pt x="94" y="20"/>
                  </a:cubicBezTo>
                  <a:cubicBezTo>
                    <a:pt x="87" y="22"/>
                    <a:pt x="90" y="7"/>
                    <a:pt x="86" y="7"/>
                  </a:cubicBezTo>
                  <a:cubicBezTo>
                    <a:pt x="83" y="7"/>
                    <a:pt x="83" y="19"/>
                    <a:pt x="76" y="23"/>
                  </a:cubicBezTo>
                  <a:cubicBezTo>
                    <a:pt x="68" y="26"/>
                    <a:pt x="54" y="29"/>
                    <a:pt x="50" y="15"/>
                  </a:cubicBezTo>
                  <a:cubicBezTo>
                    <a:pt x="46" y="0"/>
                    <a:pt x="44" y="5"/>
                    <a:pt x="44" y="12"/>
                  </a:cubicBezTo>
                  <a:cubicBezTo>
                    <a:pt x="44" y="19"/>
                    <a:pt x="44" y="28"/>
                    <a:pt x="34" y="31"/>
                  </a:cubicBezTo>
                  <a:cubicBezTo>
                    <a:pt x="25" y="33"/>
                    <a:pt x="25" y="37"/>
                    <a:pt x="8" y="39"/>
                  </a:cubicBezTo>
                  <a:cubicBezTo>
                    <a:pt x="5" y="39"/>
                    <a:pt x="3" y="39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C485F4A-40C9-45FA-ADF7-D7E43D62CE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Tear duct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AA682C3C-8EA7-4A4A-B757-3DE1C083B297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1295400"/>
            <a:ext cx="4022725" cy="4984750"/>
            <a:chOff x="1459" y="772"/>
            <a:chExt cx="2649" cy="3282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B4B3DE90-D353-403C-B1A4-2B50D8BDC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97"/>
              <a:ext cx="584" cy="1843"/>
            </a:xfrm>
            <a:custGeom>
              <a:avLst/>
              <a:gdLst>
                <a:gd name="T0" fmla="*/ 1089 w 305"/>
                <a:gd name="T1" fmla="*/ 341 h 903"/>
                <a:gd name="T2" fmla="*/ 366 w 305"/>
                <a:gd name="T3" fmla="*/ 408 h 903"/>
                <a:gd name="T4" fmla="*/ 366 w 305"/>
                <a:gd name="T5" fmla="*/ 2721 h 903"/>
                <a:gd name="T6" fmla="*/ 1426 w 305"/>
                <a:gd name="T7" fmla="*/ 5890 h 903"/>
                <a:gd name="T8" fmla="*/ 2141 w 305"/>
                <a:gd name="T9" fmla="*/ 7678 h 903"/>
                <a:gd name="T10" fmla="*/ 1482 w 305"/>
                <a:gd name="T11" fmla="*/ 4345 h 903"/>
                <a:gd name="T12" fmla="*/ 1089 w 305"/>
                <a:gd name="T13" fmla="*/ 341 h 9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03">
                  <a:moveTo>
                    <a:pt x="155" y="40"/>
                  </a:moveTo>
                  <a:cubicBezTo>
                    <a:pt x="155" y="40"/>
                    <a:pt x="104" y="0"/>
                    <a:pt x="52" y="48"/>
                  </a:cubicBezTo>
                  <a:cubicBezTo>
                    <a:pt x="0" y="96"/>
                    <a:pt x="6" y="189"/>
                    <a:pt x="52" y="320"/>
                  </a:cubicBezTo>
                  <a:cubicBezTo>
                    <a:pt x="98" y="450"/>
                    <a:pt x="186" y="614"/>
                    <a:pt x="203" y="693"/>
                  </a:cubicBezTo>
                  <a:cubicBezTo>
                    <a:pt x="220" y="771"/>
                    <a:pt x="222" y="847"/>
                    <a:pt x="305" y="903"/>
                  </a:cubicBezTo>
                  <a:cubicBezTo>
                    <a:pt x="305" y="903"/>
                    <a:pt x="257" y="622"/>
                    <a:pt x="211" y="511"/>
                  </a:cubicBezTo>
                  <a:cubicBezTo>
                    <a:pt x="165" y="400"/>
                    <a:pt x="155" y="40"/>
                    <a:pt x="155" y="40"/>
                  </a:cubicBezTo>
                  <a:close/>
                </a:path>
              </a:pathLst>
            </a:custGeom>
            <a:solidFill>
              <a:srgbClr val="F4D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4090871D-C319-4661-8BD3-828620EF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160"/>
              <a:ext cx="172" cy="620"/>
            </a:xfrm>
            <a:custGeom>
              <a:avLst/>
              <a:gdLst>
                <a:gd name="T0" fmla="*/ 629 w 90"/>
                <a:gd name="T1" fmla="*/ 1509 h 304"/>
                <a:gd name="T2" fmla="*/ 124 w 90"/>
                <a:gd name="T3" fmla="*/ 1493 h 304"/>
                <a:gd name="T4" fmla="*/ 405 w 90"/>
                <a:gd name="T5" fmla="*/ 2578 h 304"/>
                <a:gd name="T6" fmla="*/ 216 w 90"/>
                <a:gd name="T7" fmla="*/ 985 h 304"/>
                <a:gd name="T8" fmla="*/ 629 w 90"/>
                <a:gd name="T9" fmla="*/ 150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304">
                  <a:moveTo>
                    <a:pt x="90" y="178"/>
                  </a:moveTo>
                  <a:cubicBezTo>
                    <a:pt x="90" y="178"/>
                    <a:pt x="0" y="0"/>
                    <a:pt x="18" y="176"/>
                  </a:cubicBezTo>
                  <a:cubicBezTo>
                    <a:pt x="25" y="252"/>
                    <a:pt x="58" y="304"/>
                    <a:pt x="58" y="304"/>
                  </a:cubicBezTo>
                  <a:cubicBezTo>
                    <a:pt x="58" y="304"/>
                    <a:pt x="10" y="145"/>
                    <a:pt x="31" y="116"/>
                  </a:cubicBezTo>
                  <a:cubicBezTo>
                    <a:pt x="46" y="95"/>
                    <a:pt x="90" y="178"/>
                    <a:pt x="90" y="178"/>
                  </a:cubicBezTo>
                  <a:close/>
                </a:path>
              </a:pathLst>
            </a:custGeom>
            <a:solidFill>
              <a:srgbClr val="E7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50FEB00C-2B1E-457E-ADAD-61726640A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772"/>
              <a:ext cx="2444" cy="3274"/>
            </a:xfrm>
            <a:custGeom>
              <a:avLst/>
              <a:gdLst>
                <a:gd name="T0" fmla="*/ 92 w 1277"/>
                <a:gd name="T1" fmla="*/ 8 h 1604"/>
                <a:gd name="T2" fmla="*/ 161 w 1277"/>
                <a:gd name="T3" fmla="*/ 3741 h 1604"/>
                <a:gd name="T4" fmla="*/ 140 w 1277"/>
                <a:gd name="T5" fmla="*/ 6911 h 1604"/>
                <a:gd name="T6" fmla="*/ 532 w 1277"/>
                <a:gd name="T7" fmla="*/ 10136 h 1604"/>
                <a:gd name="T8" fmla="*/ 1359 w 1277"/>
                <a:gd name="T9" fmla="*/ 13641 h 1604"/>
                <a:gd name="T10" fmla="*/ 8951 w 1277"/>
                <a:gd name="T11" fmla="*/ 13641 h 1604"/>
                <a:gd name="T12" fmla="*/ 8951 w 1277"/>
                <a:gd name="T13" fmla="*/ 0 h 1604"/>
                <a:gd name="T14" fmla="*/ 92 w 1277"/>
                <a:gd name="T15" fmla="*/ 8 h 1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7" h="1604">
                  <a:moveTo>
                    <a:pt x="13" y="1"/>
                  </a:moveTo>
                  <a:cubicBezTo>
                    <a:pt x="13" y="1"/>
                    <a:pt x="13" y="334"/>
                    <a:pt x="23" y="440"/>
                  </a:cubicBezTo>
                  <a:cubicBezTo>
                    <a:pt x="33" y="545"/>
                    <a:pt x="39" y="710"/>
                    <a:pt x="20" y="813"/>
                  </a:cubicBezTo>
                  <a:cubicBezTo>
                    <a:pt x="0" y="915"/>
                    <a:pt x="3" y="1080"/>
                    <a:pt x="76" y="1192"/>
                  </a:cubicBezTo>
                  <a:cubicBezTo>
                    <a:pt x="148" y="1304"/>
                    <a:pt x="194" y="1509"/>
                    <a:pt x="194" y="1604"/>
                  </a:cubicBezTo>
                  <a:cubicBezTo>
                    <a:pt x="1277" y="1604"/>
                    <a:pt x="1277" y="1604"/>
                    <a:pt x="1277" y="1604"/>
                  </a:cubicBezTo>
                  <a:cubicBezTo>
                    <a:pt x="1277" y="0"/>
                    <a:pt x="1277" y="0"/>
                    <a:pt x="127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B0A234DA-9EF0-476A-BD71-B4C55157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142"/>
              <a:ext cx="540" cy="1761"/>
            </a:xfrm>
            <a:custGeom>
              <a:avLst/>
              <a:gdLst>
                <a:gd name="T0" fmla="*/ 866 w 282"/>
                <a:gd name="T1" fmla="*/ 33 h 863"/>
                <a:gd name="T2" fmla="*/ 366 w 282"/>
                <a:gd name="T3" fmla="*/ 220 h 863"/>
                <a:gd name="T4" fmla="*/ 366 w 282"/>
                <a:gd name="T5" fmla="*/ 2532 h 863"/>
                <a:gd name="T6" fmla="*/ 1427 w 282"/>
                <a:gd name="T7" fmla="*/ 5701 h 863"/>
                <a:gd name="T8" fmla="*/ 1980 w 282"/>
                <a:gd name="T9" fmla="*/ 7332 h 8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2" h="863">
                  <a:moveTo>
                    <a:pt x="123" y="4"/>
                  </a:moveTo>
                  <a:cubicBezTo>
                    <a:pt x="104" y="0"/>
                    <a:pt x="78" y="2"/>
                    <a:pt x="52" y="26"/>
                  </a:cubicBezTo>
                  <a:cubicBezTo>
                    <a:pt x="0" y="74"/>
                    <a:pt x="6" y="167"/>
                    <a:pt x="52" y="298"/>
                  </a:cubicBezTo>
                  <a:cubicBezTo>
                    <a:pt x="98" y="428"/>
                    <a:pt x="186" y="592"/>
                    <a:pt x="203" y="671"/>
                  </a:cubicBezTo>
                  <a:cubicBezTo>
                    <a:pt x="219" y="741"/>
                    <a:pt x="222" y="810"/>
                    <a:pt x="282" y="86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198954D9-0FB9-41BE-B746-7467534A9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786"/>
              <a:ext cx="371" cy="3260"/>
            </a:xfrm>
            <a:custGeom>
              <a:avLst/>
              <a:gdLst>
                <a:gd name="T0" fmla="*/ 92 w 194"/>
                <a:gd name="T1" fmla="*/ 0 h 1597"/>
                <a:gd name="T2" fmla="*/ 161 w 194"/>
                <a:gd name="T3" fmla="*/ 3685 h 1597"/>
                <a:gd name="T4" fmla="*/ 140 w 194"/>
                <a:gd name="T5" fmla="*/ 6855 h 1597"/>
                <a:gd name="T6" fmla="*/ 530 w 194"/>
                <a:gd name="T7" fmla="*/ 10080 h 1597"/>
                <a:gd name="T8" fmla="*/ 1356 w 194"/>
                <a:gd name="T9" fmla="*/ 13585 h 15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597">
                  <a:moveTo>
                    <a:pt x="13" y="0"/>
                  </a:moveTo>
                  <a:cubicBezTo>
                    <a:pt x="13" y="47"/>
                    <a:pt x="14" y="336"/>
                    <a:pt x="23" y="433"/>
                  </a:cubicBezTo>
                  <a:cubicBezTo>
                    <a:pt x="33" y="538"/>
                    <a:pt x="39" y="703"/>
                    <a:pt x="20" y="806"/>
                  </a:cubicBezTo>
                  <a:cubicBezTo>
                    <a:pt x="0" y="908"/>
                    <a:pt x="3" y="1073"/>
                    <a:pt x="76" y="1185"/>
                  </a:cubicBezTo>
                  <a:cubicBezTo>
                    <a:pt x="148" y="1297"/>
                    <a:pt x="194" y="1502"/>
                    <a:pt x="194" y="159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441D2A50-2ADE-4894-B256-AADA8B3A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780"/>
              <a:ext cx="371" cy="3274"/>
            </a:xfrm>
            <a:custGeom>
              <a:avLst/>
              <a:gdLst>
                <a:gd name="T0" fmla="*/ 92 w 194"/>
                <a:gd name="T1" fmla="*/ 0 h 1604"/>
                <a:gd name="T2" fmla="*/ 421 w 194"/>
                <a:gd name="T3" fmla="*/ 3733 h 1604"/>
                <a:gd name="T4" fmla="*/ 392 w 194"/>
                <a:gd name="T5" fmla="*/ 6903 h 1604"/>
                <a:gd name="T6" fmla="*/ 782 w 194"/>
                <a:gd name="T7" fmla="*/ 10128 h 1604"/>
                <a:gd name="T8" fmla="*/ 1356 w 194"/>
                <a:gd name="T9" fmla="*/ 13641 h 1604"/>
                <a:gd name="T10" fmla="*/ 530 w 194"/>
                <a:gd name="T11" fmla="*/ 10128 h 1604"/>
                <a:gd name="T12" fmla="*/ 132 w 194"/>
                <a:gd name="T13" fmla="*/ 6903 h 1604"/>
                <a:gd name="T14" fmla="*/ 161 w 194"/>
                <a:gd name="T15" fmla="*/ 3733 h 1604"/>
                <a:gd name="T16" fmla="*/ 92 w 194"/>
                <a:gd name="T17" fmla="*/ 0 h 16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04">
                  <a:moveTo>
                    <a:pt x="13" y="0"/>
                  </a:moveTo>
                  <a:cubicBezTo>
                    <a:pt x="13" y="0"/>
                    <a:pt x="50" y="334"/>
                    <a:pt x="60" y="439"/>
                  </a:cubicBezTo>
                  <a:cubicBezTo>
                    <a:pt x="69" y="545"/>
                    <a:pt x="76" y="710"/>
                    <a:pt x="56" y="812"/>
                  </a:cubicBezTo>
                  <a:cubicBezTo>
                    <a:pt x="36" y="914"/>
                    <a:pt x="40" y="1079"/>
                    <a:pt x="112" y="1191"/>
                  </a:cubicBezTo>
                  <a:cubicBezTo>
                    <a:pt x="185" y="1303"/>
                    <a:pt x="194" y="1508"/>
                    <a:pt x="194" y="1604"/>
                  </a:cubicBezTo>
                  <a:cubicBezTo>
                    <a:pt x="194" y="1508"/>
                    <a:pt x="148" y="1303"/>
                    <a:pt x="76" y="1191"/>
                  </a:cubicBezTo>
                  <a:cubicBezTo>
                    <a:pt x="3" y="1079"/>
                    <a:pt x="0" y="914"/>
                    <a:pt x="19" y="812"/>
                  </a:cubicBezTo>
                  <a:cubicBezTo>
                    <a:pt x="39" y="710"/>
                    <a:pt x="33" y="545"/>
                    <a:pt x="23" y="439"/>
                  </a:cubicBezTo>
                  <a:cubicBezTo>
                    <a:pt x="13" y="33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912B5BF5-FCE0-4227-8355-9C8DDB985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466"/>
              <a:ext cx="547" cy="1337"/>
            </a:xfrm>
            <a:custGeom>
              <a:avLst/>
              <a:gdLst>
                <a:gd name="T0" fmla="*/ 622 w 286"/>
                <a:gd name="T1" fmla="*/ 3886 h 655"/>
                <a:gd name="T2" fmla="*/ 601 w 286"/>
                <a:gd name="T3" fmla="*/ 4042 h 655"/>
                <a:gd name="T4" fmla="*/ 566 w 286"/>
                <a:gd name="T5" fmla="*/ 4174 h 655"/>
                <a:gd name="T6" fmla="*/ 482 w 286"/>
                <a:gd name="T7" fmla="*/ 4305 h 655"/>
                <a:gd name="T8" fmla="*/ 384 w 286"/>
                <a:gd name="T9" fmla="*/ 4442 h 655"/>
                <a:gd name="T10" fmla="*/ 337 w 286"/>
                <a:gd name="T11" fmla="*/ 4509 h 655"/>
                <a:gd name="T12" fmla="*/ 274 w 286"/>
                <a:gd name="T13" fmla="*/ 4338 h 655"/>
                <a:gd name="T14" fmla="*/ 260 w 286"/>
                <a:gd name="T15" fmla="*/ 4133 h 655"/>
                <a:gd name="T16" fmla="*/ 237 w 286"/>
                <a:gd name="T17" fmla="*/ 3938 h 655"/>
                <a:gd name="T18" fmla="*/ 413 w 286"/>
                <a:gd name="T19" fmla="*/ 3854 h 655"/>
                <a:gd name="T20" fmla="*/ 446 w 286"/>
                <a:gd name="T21" fmla="*/ 3562 h 655"/>
                <a:gd name="T22" fmla="*/ 476 w 286"/>
                <a:gd name="T23" fmla="*/ 3658 h 655"/>
                <a:gd name="T24" fmla="*/ 513 w 286"/>
                <a:gd name="T25" fmla="*/ 3742 h 655"/>
                <a:gd name="T26" fmla="*/ 645 w 286"/>
                <a:gd name="T27" fmla="*/ 3821 h 655"/>
                <a:gd name="T28" fmla="*/ 826 w 286"/>
                <a:gd name="T29" fmla="*/ 3774 h 655"/>
                <a:gd name="T30" fmla="*/ 1050 w 286"/>
                <a:gd name="T31" fmla="*/ 4483 h 655"/>
                <a:gd name="T32" fmla="*/ 1402 w 286"/>
                <a:gd name="T33" fmla="*/ 4574 h 655"/>
                <a:gd name="T34" fmla="*/ 1310 w 286"/>
                <a:gd name="T35" fmla="*/ 3413 h 655"/>
                <a:gd name="T36" fmla="*/ 1155 w 286"/>
                <a:gd name="T37" fmla="*/ 2662 h 655"/>
                <a:gd name="T38" fmla="*/ 1243 w 286"/>
                <a:gd name="T39" fmla="*/ 1684 h 655"/>
                <a:gd name="T40" fmla="*/ 1888 w 286"/>
                <a:gd name="T41" fmla="*/ 0 h 655"/>
                <a:gd name="T42" fmla="*/ 1888 w 286"/>
                <a:gd name="T43" fmla="*/ 3897 h 655"/>
                <a:gd name="T44" fmla="*/ 1190 w 286"/>
                <a:gd name="T45" fmla="*/ 5503 h 655"/>
                <a:gd name="T46" fmla="*/ 637 w 286"/>
                <a:gd name="T47" fmla="*/ 3821 h 6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" h="655">
                  <a:moveTo>
                    <a:pt x="89" y="457"/>
                  </a:moveTo>
                  <a:cubicBezTo>
                    <a:pt x="87" y="463"/>
                    <a:pt x="87" y="469"/>
                    <a:pt x="86" y="475"/>
                  </a:cubicBezTo>
                  <a:cubicBezTo>
                    <a:pt x="85" y="481"/>
                    <a:pt x="83" y="486"/>
                    <a:pt x="81" y="491"/>
                  </a:cubicBezTo>
                  <a:cubicBezTo>
                    <a:pt x="78" y="498"/>
                    <a:pt x="74" y="501"/>
                    <a:pt x="69" y="506"/>
                  </a:cubicBezTo>
                  <a:cubicBezTo>
                    <a:pt x="64" y="511"/>
                    <a:pt x="60" y="516"/>
                    <a:pt x="55" y="522"/>
                  </a:cubicBezTo>
                  <a:cubicBezTo>
                    <a:pt x="53" y="524"/>
                    <a:pt x="51" y="529"/>
                    <a:pt x="48" y="530"/>
                  </a:cubicBezTo>
                  <a:cubicBezTo>
                    <a:pt x="40" y="535"/>
                    <a:pt x="40" y="515"/>
                    <a:pt x="39" y="510"/>
                  </a:cubicBezTo>
                  <a:cubicBezTo>
                    <a:pt x="38" y="502"/>
                    <a:pt x="38" y="494"/>
                    <a:pt x="37" y="486"/>
                  </a:cubicBezTo>
                  <a:cubicBezTo>
                    <a:pt x="37" y="478"/>
                    <a:pt x="33" y="470"/>
                    <a:pt x="34" y="463"/>
                  </a:cubicBezTo>
                  <a:cubicBezTo>
                    <a:pt x="43" y="466"/>
                    <a:pt x="54" y="460"/>
                    <a:pt x="59" y="453"/>
                  </a:cubicBezTo>
                  <a:cubicBezTo>
                    <a:pt x="67" y="443"/>
                    <a:pt x="64" y="430"/>
                    <a:pt x="64" y="419"/>
                  </a:cubicBezTo>
                  <a:cubicBezTo>
                    <a:pt x="64" y="423"/>
                    <a:pt x="67" y="427"/>
                    <a:pt x="68" y="430"/>
                  </a:cubicBezTo>
                  <a:cubicBezTo>
                    <a:pt x="69" y="434"/>
                    <a:pt x="71" y="437"/>
                    <a:pt x="73" y="440"/>
                  </a:cubicBezTo>
                  <a:cubicBezTo>
                    <a:pt x="77" y="447"/>
                    <a:pt x="85" y="451"/>
                    <a:pt x="92" y="449"/>
                  </a:cubicBezTo>
                  <a:cubicBezTo>
                    <a:pt x="101" y="446"/>
                    <a:pt x="109" y="444"/>
                    <a:pt x="118" y="444"/>
                  </a:cubicBezTo>
                  <a:cubicBezTo>
                    <a:pt x="177" y="443"/>
                    <a:pt x="172" y="501"/>
                    <a:pt x="150" y="527"/>
                  </a:cubicBezTo>
                  <a:cubicBezTo>
                    <a:pt x="150" y="527"/>
                    <a:pt x="172" y="572"/>
                    <a:pt x="200" y="538"/>
                  </a:cubicBezTo>
                  <a:cubicBezTo>
                    <a:pt x="229" y="503"/>
                    <a:pt x="213" y="443"/>
                    <a:pt x="187" y="401"/>
                  </a:cubicBezTo>
                  <a:cubicBezTo>
                    <a:pt x="160" y="358"/>
                    <a:pt x="164" y="349"/>
                    <a:pt x="165" y="313"/>
                  </a:cubicBezTo>
                  <a:cubicBezTo>
                    <a:pt x="166" y="276"/>
                    <a:pt x="158" y="230"/>
                    <a:pt x="178" y="198"/>
                  </a:cubicBezTo>
                  <a:cubicBezTo>
                    <a:pt x="197" y="166"/>
                    <a:pt x="267" y="77"/>
                    <a:pt x="270" y="0"/>
                  </a:cubicBezTo>
                  <a:cubicBezTo>
                    <a:pt x="270" y="458"/>
                    <a:pt x="270" y="458"/>
                    <a:pt x="270" y="458"/>
                  </a:cubicBezTo>
                  <a:cubicBezTo>
                    <a:pt x="270" y="458"/>
                    <a:pt x="286" y="641"/>
                    <a:pt x="170" y="647"/>
                  </a:cubicBezTo>
                  <a:cubicBezTo>
                    <a:pt x="34" y="655"/>
                    <a:pt x="0" y="479"/>
                    <a:pt x="91" y="449"/>
                  </a:cubicBezTo>
                </a:path>
              </a:pathLst>
            </a:custGeom>
            <a:solidFill>
              <a:srgbClr val="E2A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665F6F79-5F48-42E4-B031-D0FA6575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727"/>
              <a:ext cx="1051" cy="527"/>
            </a:xfrm>
            <a:custGeom>
              <a:avLst/>
              <a:gdLst>
                <a:gd name="T0" fmla="*/ 3760 w 549"/>
                <a:gd name="T1" fmla="*/ 1481 h 258"/>
                <a:gd name="T2" fmla="*/ 3199 w 549"/>
                <a:gd name="T3" fmla="*/ 752 h 258"/>
                <a:gd name="T4" fmla="*/ 1935 w 549"/>
                <a:gd name="T5" fmla="*/ 0 h 258"/>
                <a:gd name="T6" fmla="*/ 0 w 549"/>
                <a:gd name="T7" fmla="*/ 1285 h 258"/>
                <a:gd name="T8" fmla="*/ 1928 w 549"/>
                <a:gd name="T9" fmla="*/ 1953 h 258"/>
                <a:gd name="T10" fmla="*/ 3155 w 549"/>
                <a:gd name="T11" fmla="*/ 1577 h 258"/>
                <a:gd name="T12" fmla="*/ 3760 w 549"/>
                <a:gd name="T13" fmla="*/ 1481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58">
                  <a:moveTo>
                    <a:pt x="536" y="174"/>
                  </a:moveTo>
                  <a:cubicBezTo>
                    <a:pt x="549" y="149"/>
                    <a:pt x="484" y="117"/>
                    <a:pt x="456" y="88"/>
                  </a:cubicBezTo>
                  <a:cubicBezTo>
                    <a:pt x="427" y="58"/>
                    <a:pt x="353" y="0"/>
                    <a:pt x="276" y="0"/>
                  </a:cubicBezTo>
                  <a:cubicBezTo>
                    <a:pt x="199" y="0"/>
                    <a:pt x="73" y="21"/>
                    <a:pt x="0" y="151"/>
                  </a:cubicBezTo>
                  <a:cubicBezTo>
                    <a:pt x="0" y="151"/>
                    <a:pt x="69" y="258"/>
                    <a:pt x="275" y="229"/>
                  </a:cubicBezTo>
                  <a:cubicBezTo>
                    <a:pt x="380" y="215"/>
                    <a:pt x="379" y="160"/>
                    <a:pt x="450" y="185"/>
                  </a:cubicBezTo>
                  <a:cubicBezTo>
                    <a:pt x="492" y="200"/>
                    <a:pt x="536" y="174"/>
                    <a:pt x="536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04B5FE96-5034-487B-BDA2-D29E0A9F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23"/>
              <a:ext cx="1051" cy="370"/>
            </a:xfrm>
            <a:custGeom>
              <a:avLst/>
              <a:gdLst>
                <a:gd name="T0" fmla="*/ 107 w 549"/>
                <a:gd name="T1" fmla="*/ 1425 h 181"/>
                <a:gd name="T2" fmla="*/ 1943 w 549"/>
                <a:gd name="T3" fmla="*/ 343 h 181"/>
                <a:gd name="T4" fmla="*/ 3199 w 549"/>
                <a:gd name="T5" fmla="*/ 1085 h 181"/>
                <a:gd name="T6" fmla="*/ 3660 w 549"/>
                <a:gd name="T7" fmla="*/ 1545 h 181"/>
                <a:gd name="T8" fmla="*/ 3768 w 549"/>
                <a:gd name="T9" fmla="*/ 1488 h 181"/>
                <a:gd name="T10" fmla="*/ 3199 w 549"/>
                <a:gd name="T11" fmla="*/ 744 h 181"/>
                <a:gd name="T12" fmla="*/ 1943 w 549"/>
                <a:gd name="T13" fmla="*/ 0 h 181"/>
                <a:gd name="T14" fmla="*/ 0 w 549"/>
                <a:gd name="T15" fmla="*/ 1292 h 181"/>
                <a:gd name="T16" fmla="*/ 107 w 549"/>
                <a:gd name="T17" fmla="*/ 1425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9" h="181">
                  <a:moveTo>
                    <a:pt x="15" y="167"/>
                  </a:moveTo>
                  <a:cubicBezTo>
                    <a:pt x="89" y="58"/>
                    <a:pt x="205" y="40"/>
                    <a:pt x="277" y="40"/>
                  </a:cubicBezTo>
                  <a:cubicBezTo>
                    <a:pt x="354" y="40"/>
                    <a:pt x="428" y="98"/>
                    <a:pt x="456" y="127"/>
                  </a:cubicBezTo>
                  <a:cubicBezTo>
                    <a:pt x="473" y="145"/>
                    <a:pt x="503" y="163"/>
                    <a:pt x="522" y="181"/>
                  </a:cubicBezTo>
                  <a:cubicBezTo>
                    <a:pt x="531" y="177"/>
                    <a:pt x="537" y="174"/>
                    <a:pt x="537" y="174"/>
                  </a:cubicBezTo>
                  <a:cubicBezTo>
                    <a:pt x="549" y="148"/>
                    <a:pt x="485" y="117"/>
                    <a:pt x="456" y="87"/>
                  </a:cubicBezTo>
                  <a:cubicBezTo>
                    <a:pt x="428" y="58"/>
                    <a:pt x="354" y="0"/>
                    <a:pt x="277" y="0"/>
                  </a:cubicBezTo>
                  <a:cubicBezTo>
                    <a:pt x="200" y="0"/>
                    <a:pt x="73" y="21"/>
                    <a:pt x="0" y="151"/>
                  </a:cubicBezTo>
                  <a:cubicBezTo>
                    <a:pt x="0" y="151"/>
                    <a:pt x="5" y="157"/>
                    <a:pt x="15" y="167"/>
                  </a:cubicBezTo>
                  <a:close/>
                </a:path>
              </a:pathLst>
            </a:custGeom>
            <a:solidFill>
              <a:srgbClr val="F2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0BEC9152-5143-43F0-A595-C3A1B029E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07"/>
              <a:ext cx="166" cy="110"/>
            </a:xfrm>
            <a:custGeom>
              <a:avLst/>
              <a:gdLst>
                <a:gd name="T0" fmla="*/ 145 w 87"/>
                <a:gd name="T1" fmla="*/ 448 h 54"/>
                <a:gd name="T2" fmla="*/ 565 w 87"/>
                <a:gd name="T3" fmla="*/ 312 h 54"/>
                <a:gd name="T4" fmla="*/ 422 w 87"/>
                <a:gd name="T5" fmla="*/ 0 h 54"/>
                <a:gd name="T6" fmla="*/ 145 w 87"/>
                <a:gd name="T7" fmla="*/ 44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4">
                  <a:moveTo>
                    <a:pt x="21" y="53"/>
                  </a:moveTo>
                  <a:cubicBezTo>
                    <a:pt x="53" y="54"/>
                    <a:pt x="81" y="37"/>
                    <a:pt x="81" y="37"/>
                  </a:cubicBezTo>
                  <a:cubicBezTo>
                    <a:pt x="87" y="26"/>
                    <a:pt x="77" y="13"/>
                    <a:pt x="61" y="0"/>
                  </a:cubicBezTo>
                  <a:cubicBezTo>
                    <a:pt x="61" y="0"/>
                    <a:pt x="0" y="21"/>
                    <a:pt x="21" y="53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99C6A1B8-D923-4ECB-AE6A-6B2CA1EF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07"/>
              <a:ext cx="166" cy="110"/>
            </a:xfrm>
            <a:custGeom>
              <a:avLst/>
              <a:gdLst>
                <a:gd name="T0" fmla="*/ 145 w 87"/>
                <a:gd name="T1" fmla="*/ 448 h 54"/>
                <a:gd name="T2" fmla="*/ 565 w 87"/>
                <a:gd name="T3" fmla="*/ 312 h 54"/>
                <a:gd name="T4" fmla="*/ 422 w 87"/>
                <a:gd name="T5" fmla="*/ 0 h 54"/>
                <a:gd name="T6" fmla="*/ 145 w 87"/>
                <a:gd name="T7" fmla="*/ 44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4">
                  <a:moveTo>
                    <a:pt x="21" y="53"/>
                  </a:moveTo>
                  <a:cubicBezTo>
                    <a:pt x="53" y="54"/>
                    <a:pt x="81" y="37"/>
                    <a:pt x="81" y="37"/>
                  </a:cubicBezTo>
                  <a:cubicBezTo>
                    <a:pt x="87" y="26"/>
                    <a:pt x="77" y="13"/>
                    <a:pt x="61" y="0"/>
                  </a:cubicBezTo>
                  <a:cubicBezTo>
                    <a:pt x="61" y="0"/>
                    <a:pt x="0" y="21"/>
                    <a:pt x="21" y="5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AB39EEBD-69F3-4C25-97E2-8114DB83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707"/>
              <a:ext cx="222" cy="228"/>
            </a:xfrm>
            <a:custGeom>
              <a:avLst/>
              <a:gdLst>
                <a:gd name="T0" fmla="*/ 0 w 116"/>
                <a:gd name="T1" fmla="*/ 0 h 112"/>
                <a:gd name="T2" fmla="*/ 813 w 116"/>
                <a:gd name="T3" fmla="*/ 945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12">
                  <a:moveTo>
                    <a:pt x="0" y="0"/>
                  </a:moveTo>
                  <a:cubicBezTo>
                    <a:pt x="52" y="42"/>
                    <a:pt x="94" y="94"/>
                    <a:pt x="116" y="11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5140C2F4-8C98-49FC-A180-02016278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80"/>
              <a:ext cx="331" cy="88"/>
            </a:xfrm>
            <a:custGeom>
              <a:avLst/>
              <a:gdLst>
                <a:gd name="T0" fmla="*/ 0 w 173"/>
                <a:gd name="T1" fmla="*/ 8 h 43"/>
                <a:gd name="T2" fmla="*/ 461 w 173"/>
                <a:gd name="T3" fmla="*/ 8 h 43"/>
                <a:gd name="T4" fmla="*/ 1211 w 173"/>
                <a:gd name="T5" fmla="*/ 36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43">
                  <a:moveTo>
                    <a:pt x="0" y="1"/>
                  </a:moveTo>
                  <a:cubicBezTo>
                    <a:pt x="21" y="0"/>
                    <a:pt x="43" y="0"/>
                    <a:pt x="66" y="1"/>
                  </a:cubicBezTo>
                  <a:cubicBezTo>
                    <a:pt x="104" y="3"/>
                    <a:pt x="140" y="20"/>
                    <a:pt x="173" y="4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2EF4500D-1BA3-4555-93B8-C66000F4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593"/>
              <a:ext cx="611" cy="389"/>
            </a:xfrm>
            <a:custGeom>
              <a:avLst/>
              <a:gdLst>
                <a:gd name="T0" fmla="*/ 0 w 319"/>
                <a:gd name="T1" fmla="*/ 1613 h 191"/>
                <a:gd name="T2" fmla="*/ 301 w 319"/>
                <a:gd name="T3" fmla="*/ 1165 h 191"/>
                <a:gd name="T4" fmla="*/ 2241 w 319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191">
                  <a:moveTo>
                    <a:pt x="0" y="191"/>
                  </a:moveTo>
                  <a:cubicBezTo>
                    <a:pt x="0" y="191"/>
                    <a:pt x="22" y="175"/>
                    <a:pt x="43" y="138"/>
                  </a:cubicBezTo>
                  <a:cubicBezTo>
                    <a:pt x="60" y="107"/>
                    <a:pt x="140" y="21"/>
                    <a:pt x="31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B13EAB65-1100-4D54-B5F9-091C96D25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231"/>
              <a:ext cx="544" cy="170"/>
            </a:xfrm>
            <a:custGeom>
              <a:avLst/>
              <a:gdLst>
                <a:gd name="T0" fmla="*/ 0 w 284"/>
                <a:gd name="T1" fmla="*/ 688 h 83"/>
                <a:gd name="T2" fmla="*/ 393 w 284"/>
                <a:gd name="T3" fmla="*/ 705 h 83"/>
                <a:gd name="T4" fmla="*/ 1996 w 284"/>
                <a:gd name="T5" fmla="*/ 7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83">
                  <a:moveTo>
                    <a:pt x="0" y="80"/>
                  </a:moveTo>
                  <a:cubicBezTo>
                    <a:pt x="18" y="82"/>
                    <a:pt x="36" y="83"/>
                    <a:pt x="56" y="82"/>
                  </a:cubicBezTo>
                  <a:cubicBezTo>
                    <a:pt x="164" y="77"/>
                    <a:pt x="238" y="0"/>
                    <a:pt x="284" y="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26F95F47-E5C8-4822-B557-E48CA8A3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146"/>
              <a:ext cx="300" cy="220"/>
            </a:xfrm>
            <a:custGeom>
              <a:avLst/>
              <a:gdLst>
                <a:gd name="T0" fmla="*/ 0 w 157"/>
                <a:gd name="T1" fmla="*/ 0 h 108"/>
                <a:gd name="T2" fmla="*/ 1095 w 157"/>
                <a:gd name="T3" fmla="*/ 913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7" h="108">
                  <a:moveTo>
                    <a:pt x="0" y="0"/>
                  </a:moveTo>
                  <a:cubicBezTo>
                    <a:pt x="0" y="0"/>
                    <a:pt x="53" y="74"/>
                    <a:pt x="157" y="10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CC388E22-D9C6-4723-A33A-008C32F4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70"/>
              <a:ext cx="904" cy="312"/>
            </a:xfrm>
            <a:custGeom>
              <a:avLst/>
              <a:gdLst>
                <a:gd name="T0" fmla="*/ 3315 w 472"/>
                <a:gd name="T1" fmla="*/ 245 h 153"/>
                <a:gd name="T2" fmla="*/ 2938 w 472"/>
                <a:gd name="T3" fmla="*/ 312 h 153"/>
                <a:gd name="T4" fmla="*/ 0 w 472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153">
                  <a:moveTo>
                    <a:pt x="472" y="29"/>
                  </a:moveTo>
                  <a:cubicBezTo>
                    <a:pt x="472" y="29"/>
                    <a:pt x="448" y="14"/>
                    <a:pt x="418" y="37"/>
                  </a:cubicBezTo>
                  <a:cubicBezTo>
                    <a:pt x="389" y="61"/>
                    <a:pt x="107" y="15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3B6E47FB-C701-46D7-A437-7FA2763A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121"/>
              <a:ext cx="1477" cy="563"/>
            </a:xfrm>
            <a:custGeom>
              <a:avLst/>
              <a:gdLst>
                <a:gd name="T0" fmla="*/ 0 w 772"/>
                <a:gd name="T1" fmla="*/ 2342 h 276"/>
                <a:gd name="T2" fmla="*/ 1751 w 772"/>
                <a:gd name="T3" fmla="*/ 100 h 276"/>
                <a:gd name="T4" fmla="*/ 5162 w 772"/>
                <a:gd name="T5" fmla="*/ 1120 h 276"/>
                <a:gd name="T6" fmla="*/ 1863 w 772"/>
                <a:gd name="T7" fmla="*/ 628 h 276"/>
                <a:gd name="T8" fmla="*/ 0 w 772"/>
                <a:gd name="T9" fmla="*/ 2342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2" h="276">
                  <a:moveTo>
                    <a:pt x="0" y="276"/>
                  </a:moveTo>
                  <a:cubicBezTo>
                    <a:pt x="0" y="276"/>
                    <a:pt x="57" y="24"/>
                    <a:pt x="250" y="12"/>
                  </a:cubicBezTo>
                  <a:cubicBezTo>
                    <a:pt x="444" y="0"/>
                    <a:pt x="772" y="48"/>
                    <a:pt x="737" y="132"/>
                  </a:cubicBezTo>
                  <a:cubicBezTo>
                    <a:pt x="702" y="216"/>
                    <a:pt x="526" y="60"/>
                    <a:pt x="266" y="74"/>
                  </a:cubicBezTo>
                  <a:cubicBezTo>
                    <a:pt x="69" y="84"/>
                    <a:pt x="0" y="276"/>
                    <a:pt x="0" y="276"/>
                  </a:cubicBezTo>
                  <a:close/>
                </a:path>
              </a:pathLst>
            </a:custGeom>
            <a:solidFill>
              <a:srgbClr val="BA8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5F52A3FC-954C-498C-8B3F-F73A32CF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354"/>
              <a:ext cx="666" cy="553"/>
            </a:xfrm>
            <a:custGeom>
              <a:avLst/>
              <a:gdLst>
                <a:gd name="T0" fmla="*/ 92 w 348"/>
                <a:gd name="T1" fmla="*/ 2190 h 271"/>
                <a:gd name="T2" fmla="*/ 69 w 348"/>
                <a:gd name="T3" fmla="*/ 2032 h 271"/>
                <a:gd name="T4" fmla="*/ 140 w 348"/>
                <a:gd name="T5" fmla="*/ 1724 h 271"/>
                <a:gd name="T6" fmla="*/ 197 w 348"/>
                <a:gd name="T7" fmla="*/ 1300 h 271"/>
                <a:gd name="T8" fmla="*/ 308 w 348"/>
                <a:gd name="T9" fmla="*/ 1104 h 271"/>
                <a:gd name="T10" fmla="*/ 454 w 348"/>
                <a:gd name="T11" fmla="*/ 1028 h 271"/>
                <a:gd name="T12" fmla="*/ 532 w 348"/>
                <a:gd name="T13" fmla="*/ 884 h 271"/>
                <a:gd name="T14" fmla="*/ 622 w 348"/>
                <a:gd name="T15" fmla="*/ 841 h 271"/>
                <a:gd name="T16" fmla="*/ 689 w 348"/>
                <a:gd name="T17" fmla="*/ 604 h 271"/>
                <a:gd name="T18" fmla="*/ 1010 w 348"/>
                <a:gd name="T19" fmla="*/ 467 h 271"/>
                <a:gd name="T20" fmla="*/ 1087 w 348"/>
                <a:gd name="T21" fmla="*/ 271 h 271"/>
                <a:gd name="T22" fmla="*/ 1190 w 348"/>
                <a:gd name="T23" fmla="*/ 245 h 271"/>
                <a:gd name="T24" fmla="*/ 1282 w 348"/>
                <a:gd name="T25" fmla="*/ 137 h 271"/>
                <a:gd name="T26" fmla="*/ 1403 w 348"/>
                <a:gd name="T27" fmla="*/ 171 h 271"/>
                <a:gd name="T28" fmla="*/ 1506 w 348"/>
                <a:gd name="T29" fmla="*/ 84 h 271"/>
                <a:gd name="T30" fmla="*/ 1765 w 348"/>
                <a:gd name="T31" fmla="*/ 137 h 271"/>
                <a:gd name="T32" fmla="*/ 1941 w 348"/>
                <a:gd name="T33" fmla="*/ 41 h 271"/>
                <a:gd name="T34" fmla="*/ 2048 w 348"/>
                <a:gd name="T35" fmla="*/ 137 h 271"/>
                <a:gd name="T36" fmla="*/ 2224 w 348"/>
                <a:gd name="T37" fmla="*/ 137 h 271"/>
                <a:gd name="T38" fmla="*/ 2272 w 348"/>
                <a:gd name="T39" fmla="*/ 263 h 271"/>
                <a:gd name="T40" fmla="*/ 2425 w 348"/>
                <a:gd name="T41" fmla="*/ 433 h 271"/>
                <a:gd name="T42" fmla="*/ 2318 w 348"/>
                <a:gd name="T43" fmla="*/ 545 h 271"/>
                <a:gd name="T44" fmla="*/ 2272 w 348"/>
                <a:gd name="T45" fmla="*/ 704 h 271"/>
                <a:gd name="T46" fmla="*/ 2209 w 348"/>
                <a:gd name="T47" fmla="*/ 945 h 271"/>
                <a:gd name="T48" fmla="*/ 2308 w 348"/>
                <a:gd name="T49" fmla="*/ 1216 h 271"/>
                <a:gd name="T50" fmla="*/ 2308 w 348"/>
                <a:gd name="T51" fmla="*/ 1273 h 271"/>
                <a:gd name="T52" fmla="*/ 2249 w 348"/>
                <a:gd name="T53" fmla="*/ 1249 h 271"/>
                <a:gd name="T54" fmla="*/ 2073 w 348"/>
                <a:gd name="T55" fmla="*/ 969 h 271"/>
                <a:gd name="T56" fmla="*/ 2004 w 348"/>
                <a:gd name="T57" fmla="*/ 1079 h 271"/>
                <a:gd name="T58" fmla="*/ 2096 w 348"/>
                <a:gd name="T59" fmla="*/ 1349 h 271"/>
                <a:gd name="T60" fmla="*/ 1920 w 348"/>
                <a:gd name="T61" fmla="*/ 1145 h 271"/>
                <a:gd name="T62" fmla="*/ 1835 w 348"/>
                <a:gd name="T63" fmla="*/ 1249 h 271"/>
                <a:gd name="T64" fmla="*/ 1912 w 348"/>
                <a:gd name="T65" fmla="*/ 1437 h 271"/>
                <a:gd name="T66" fmla="*/ 1908 w 348"/>
                <a:gd name="T67" fmla="*/ 1512 h 271"/>
                <a:gd name="T68" fmla="*/ 1849 w 348"/>
                <a:gd name="T69" fmla="*/ 1469 h 271"/>
                <a:gd name="T70" fmla="*/ 1680 w 348"/>
                <a:gd name="T71" fmla="*/ 1300 h 271"/>
                <a:gd name="T72" fmla="*/ 1648 w 348"/>
                <a:gd name="T73" fmla="*/ 1349 h 271"/>
                <a:gd name="T74" fmla="*/ 1719 w 348"/>
                <a:gd name="T75" fmla="*/ 1528 h 271"/>
                <a:gd name="T76" fmla="*/ 1719 w 348"/>
                <a:gd name="T77" fmla="*/ 1608 h 271"/>
                <a:gd name="T78" fmla="*/ 1663 w 348"/>
                <a:gd name="T79" fmla="*/ 1573 h 271"/>
                <a:gd name="T80" fmla="*/ 1543 w 348"/>
                <a:gd name="T81" fmla="*/ 1428 h 271"/>
                <a:gd name="T82" fmla="*/ 1472 w 348"/>
                <a:gd name="T83" fmla="*/ 1512 h 271"/>
                <a:gd name="T84" fmla="*/ 1535 w 348"/>
                <a:gd name="T85" fmla="*/ 1657 h 271"/>
                <a:gd name="T86" fmla="*/ 1543 w 348"/>
                <a:gd name="T87" fmla="*/ 1741 h 271"/>
                <a:gd name="T88" fmla="*/ 1479 w 348"/>
                <a:gd name="T89" fmla="*/ 1700 h 271"/>
                <a:gd name="T90" fmla="*/ 1319 w 348"/>
                <a:gd name="T91" fmla="*/ 1537 h 271"/>
                <a:gd name="T92" fmla="*/ 1255 w 348"/>
                <a:gd name="T93" fmla="*/ 1600 h 271"/>
                <a:gd name="T94" fmla="*/ 1343 w 348"/>
                <a:gd name="T95" fmla="*/ 1837 h 271"/>
                <a:gd name="T96" fmla="*/ 1366 w 348"/>
                <a:gd name="T97" fmla="*/ 1928 h 271"/>
                <a:gd name="T98" fmla="*/ 1303 w 348"/>
                <a:gd name="T99" fmla="*/ 1886 h 271"/>
                <a:gd name="T100" fmla="*/ 1030 w 348"/>
                <a:gd name="T101" fmla="*/ 1804 h 271"/>
                <a:gd name="T102" fmla="*/ 1190 w 348"/>
                <a:gd name="T103" fmla="*/ 2049 h 271"/>
                <a:gd name="T104" fmla="*/ 1211 w 348"/>
                <a:gd name="T105" fmla="*/ 2116 h 271"/>
                <a:gd name="T106" fmla="*/ 1135 w 348"/>
                <a:gd name="T107" fmla="*/ 2098 h 271"/>
                <a:gd name="T108" fmla="*/ 945 w 348"/>
                <a:gd name="T109" fmla="*/ 1920 h 271"/>
                <a:gd name="T110" fmla="*/ 875 w 348"/>
                <a:gd name="T111" fmla="*/ 1961 h 271"/>
                <a:gd name="T112" fmla="*/ 1074 w 348"/>
                <a:gd name="T113" fmla="*/ 2132 h 271"/>
                <a:gd name="T114" fmla="*/ 1106 w 348"/>
                <a:gd name="T115" fmla="*/ 2245 h 271"/>
                <a:gd name="T116" fmla="*/ 1003 w 348"/>
                <a:gd name="T117" fmla="*/ 2228 h 271"/>
                <a:gd name="T118" fmla="*/ 790 w 348"/>
                <a:gd name="T119" fmla="*/ 2098 h 271"/>
                <a:gd name="T120" fmla="*/ 582 w 348"/>
                <a:gd name="T121" fmla="*/ 2220 h 271"/>
                <a:gd name="T122" fmla="*/ 360 w 348"/>
                <a:gd name="T123" fmla="*/ 2157 h 271"/>
                <a:gd name="T124" fmla="*/ 92 w 348"/>
                <a:gd name="T125" fmla="*/ 2190 h 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8" h="271">
                  <a:moveTo>
                    <a:pt x="13" y="258"/>
                  </a:moveTo>
                  <a:cubicBezTo>
                    <a:pt x="2" y="253"/>
                    <a:pt x="15" y="248"/>
                    <a:pt x="10" y="239"/>
                  </a:cubicBezTo>
                  <a:cubicBezTo>
                    <a:pt x="0" y="223"/>
                    <a:pt x="20" y="217"/>
                    <a:pt x="20" y="203"/>
                  </a:cubicBezTo>
                  <a:cubicBezTo>
                    <a:pt x="20" y="188"/>
                    <a:pt x="15" y="163"/>
                    <a:pt x="28" y="153"/>
                  </a:cubicBezTo>
                  <a:cubicBezTo>
                    <a:pt x="41" y="143"/>
                    <a:pt x="34" y="139"/>
                    <a:pt x="44" y="130"/>
                  </a:cubicBezTo>
                  <a:cubicBezTo>
                    <a:pt x="55" y="121"/>
                    <a:pt x="58" y="127"/>
                    <a:pt x="65" y="121"/>
                  </a:cubicBezTo>
                  <a:cubicBezTo>
                    <a:pt x="72" y="114"/>
                    <a:pt x="68" y="110"/>
                    <a:pt x="76" y="104"/>
                  </a:cubicBezTo>
                  <a:cubicBezTo>
                    <a:pt x="83" y="97"/>
                    <a:pt x="85" y="102"/>
                    <a:pt x="89" y="99"/>
                  </a:cubicBezTo>
                  <a:cubicBezTo>
                    <a:pt x="93" y="95"/>
                    <a:pt x="85" y="79"/>
                    <a:pt x="98" y="71"/>
                  </a:cubicBezTo>
                  <a:cubicBezTo>
                    <a:pt x="112" y="63"/>
                    <a:pt x="125" y="52"/>
                    <a:pt x="144" y="55"/>
                  </a:cubicBezTo>
                  <a:cubicBezTo>
                    <a:pt x="144" y="55"/>
                    <a:pt x="145" y="38"/>
                    <a:pt x="155" y="32"/>
                  </a:cubicBezTo>
                  <a:cubicBezTo>
                    <a:pt x="165" y="26"/>
                    <a:pt x="168" y="31"/>
                    <a:pt x="170" y="29"/>
                  </a:cubicBezTo>
                  <a:cubicBezTo>
                    <a:pt x="172" y="27"/>
                    <a:pt x="175" y="18"/>
                    <a:pt x="183" y="16"/>
                  </a:cubicBezTo>
                  <a:cubicBezTo>
                    <a:pt x="191" y="15"/>
                    <a:pt x="194" y="21"/>
                    <a:pt x="200" y="20"/>
                  </a:cubicBezTo>
                  <a:cubicBezTo>
                    <a:pt x="207" y="19"/>
                    <a:pt x="206" y="10"/>
                    <a:pt x="215" y="10"/>
                  </a:cubicBezTo>
                  <a:cubicBezTo>
                    <a:pt x="224" y="10"/>
                    <a:pt x="240" y="17"/>
                    <a:pt x="252" y="16"/>
                  </a:cubicBezTo>
                  <a:cubicBezTo>
                    <a:pt x="264" y="16"/>
                    <a:pt x="270" y="0"/>
                    <a:pt x="277" y="5"/>
                  </a:cubicBezTo>
                  <a:cubicBezTo>
                    <a:pt x="284" y="10"/>
                    <a:pt x="284" y="18"/>
                    <a:pt x="292" y="16"/>
                  </a:cubicBezTo>
                  <a:cubicBezTo>
                    <a:pt x="300" y="14"/>
                    <a:pt x="312" y="11"/>
                    <a:pt x="317" y="16"/>
                  </a:cubicBezTo>
                  <a:cubicBezTo>
                    <a:pt x="322" y="20"/>
                    <a:pt x="319" y="26"/>
                    <a:pt x="324" y="31"/>
                  </a:cubicBezTo>
                  <a:cubicBezTo>
                    <a:pt x="329" y="37"/>
                    <a:pt x="345" y="45"/>
                    <a:pt x="346" y="51"/>
                  </a:cubicBezTo>
                  <a:cubicBezTo>
                    <a:pt x="348" y="57"/>
                    <a:pt x="339" y="62"/>
                    <a:pt x="331" y="64"/>
                  </a:cubicBezTo>
                  <a:cubicBezTo>
                    <a:pt x="331" y="64"/>
                    <a:pt x="325" y="77"/>
                    <a:pt x="324" y="83"/>
                  </a:cubicBezTo>
                  <a:cubicBezTo>
                    <a:pt x="323" y="89"/>
                    <a:pt x="323" y="106"/>
                    <a:pt x="315" y="111"/>
                  </a:cubicBezTo>
                  <a:cubicBezTo>
                    <a:pt x="315" y="111"/>
                    <a:pt x="323" y="137"/>
                    <a:pt x="329" y="143"/>
                  </a:cubicBezTo>
                  <a:cubicBezTo>
                    <a:pt x="329" y="143"/>
                    <a:pt x="331" y="148"/>
                    <a:pt x="329" y="150"/>
                  </a:cubicBezTo>
                  <a:cubicBezTo>
                    <a:pt x="327" y="152"/>
                    <a:pt x="321" y="147"/>
                    <a:pt x="321" y="147"/>
                  </a:cubicBezTo>
                  <a:cubicBezTo>
                    <a:pt x="321" y="147"/>
                    <a:pt x="304" y="111"/>
                    <a:pt x="296" y="114"/>
                  </a:cubicBezTo>
                  <a:cubicBezTo>
                    <a:pt x="289" y="116"/>
                    <a:pt x="284" y="123"/>
                    <a:pt x="286" y="127"/>
                  </a:cubicBezTo>
                  <a:cubicBezTo>
                    <a:pt x="288" y="132"/>
                    <a:pt x="306" y="154"/>
                    <a:pt x="299" y="159"/>
                  </a:cubicBezTo>
                  <a:cubicBezTo>
                    <a:pt x="293" y="164"/>
                    <a:pt x="281" y="132"/>
                    <a:pt x="274" y="135"/>
                  </a:cubicBezTo>
                  <a:cubicBezTo>
                    <a:pt x="274" y="135"/>
                    <a:pt x="270" y="145"/>
                    <a:pt x="262" y="147"/>
                  </a:cubicBezTo>
                  <a:cubicBezTo>
                    <a:pt x="262" y="147"/>
                    <a:pt x="269" y="165"/>
                    <a:pt x="273" y="169"/>
                  </a:cubicBezTo>
                  <a:cubicBezTo>
                    <a:pt x="276" y="172"/>
                    <a:pt x="275" y="176"/>
                    <a:pt x="272" y="178"/>
                  </a:cubicBezTo>
                  <a:cubicBezTo>
                    <a:pt x="269" y="179"/>
                    <a:pt x="265" y="177"/>
                    <a:pt x="264" y="173"/>
                  </a:cubicBezTo>
                  <a:cubicBezTo>
                    <a:pt x="263" y="170"/>
                    <a:pt x="252" y="151"/>
                    <a:pt x="240" y="153"/>
                  </a:cubicBezTo>
                  <a:cubicBezTo>
                    <a:pt x="240" y="153"/>
                    <a:pt x="233" y="155"/>
                    <a:pt x="235" y="159"/>
                  </a:cubicBezTo>
                  <a:cubicBezTo>
                    <a:pt x="236" y="164"/>
                    <a:pt x="243" y="177"/>
                    <a:pt x="245" y="180"/>
                  </a:cubicBezTo>
                  <a:cubicBezTo>
                    <a:pt x="247" y="182"/>
                    <a:pt x="249" y="186"/>
                    <a:pt x="245" y="189"/>
                  </a:cubicBezTo>
                  <a:cubicBezTo>
                    <a:pt x="241" y="191"/>
                    <a:pt x="238" y="188"/>
                    <a:pt x="237" y="185"/>
                  </a:cubicBezTo>
                  <a:cubicBezTo>
                    <a:pt x="236" y="182"/>
                    <a:pt x="228" y="166"/>
                    <a:pt x="220" y="168"/>
                  </a:cubicBezTo>
                  <a:cubicBezTo>
                    <a:pt x="220" y="168"/>
                    <a:pt x="214" y="177"/>
                    <a:pt x="210" y="178"/>
                  </a:cubicBezTo>
                  <a:cubicBezTo>
                    <a:pt x="210" y="178"/>
                    <a:pt x="215" y="192"/>
                    <a:pt x="219" y="195"/>
                  </a:cubicBezTo>
                  <a:cubicBezTo>
                    <a:pt x="223" y="198"/>
                    <a:pt x="222" y="202"/>
                    <a:pt x="220" y="205"/>
                  </a:cubicBezTo>
                  <a:cubicBezTo>
                    <a:pt x="217" y="207"/>
                    <a:pt x="215" y="207"/>
                    <a:pt x="211" y="200"/>
                  </a:cubicBezTo>
                  <a:cubicBezTo>
                    <a:pt x="207" y="192"/>
                    <a:pt x="197" y="179"/>
                    <a:pt x="188" y="181"/>
                  </a:cubicBezTo>
                  <a:cubicBezTo>
                    <a:pt x="188" y="181"/>
                    <a:pt x="181" y="186"/>
                    <a:pt x="179" y="188"/>
                  </a:cubicBezTo>
                  <a:cubicBezTo>
                    <a:pt x="176" y="190"/>
                    <a:pt x="186" y="209"/>
                    <a:pt x="192" y="216"/>
                  </a:cubicBezTo>
                  <a:cubicBezTo>
                    <a:pt x="199" y="223"/>
                    <a:pt x="198" y="225"/>
                    <a:pt x="195" y="227"/>
                  </a:cubicBezTo>
                  <a:cubicBezTo>
                    <a:pt x="191" y="230"/>
                    <a:pt x="188" y="226"/>
                    <a:pt x="186" y="222"/>
                  </a:cubicBezTo>
                  <a:cubicBezTo>
                    <a:pt x="184" y="219"/>
                    <a:pt x="169" y="195"/>
                    <a:pt x="147" y="212"/>
                  </a:cubicBezTo>
                  <a:cubicBezTo>
                    <a:pt x="147" y="212"/>
                    <a:pt x="165" y="237"/>
                    <a:pt x="170" y="241"/>
                  </a:cubicBezTo>
                  <a:cubicBezTo>
                    <a:pt x="175" y="245"/>
                    <a:pt x="175" y="247"/>
                    <a:pt x="173" y="249"/>
                  </a:cubicBezTo>
                  <a:cubicBezTo>
                    <a:pt x="171" y="251"/>
                    <a:pt x="168" y="255"/>
                    <a:pt x="162" y="247"/>
                  </a:cubicBezTo>
                  <a:cubicBezTo>
                    <a:pt x="157" y="238"/>
                    <a:pt x="153" y="224"/>
                    <a:pt x="135" y="226"/>
                  </a:cubicBezTo>
                  <a:cubicBezTo>
                    <a:pt x="135" y="226"/>
                    <a:pt x="127" y="231"/>
                    <a:pt x="125" y="231"/>
                  </a:cubicBezTo>
                  <a:cubicBezTo>
                    <a:pt x="125" y="231"/>
                    <a:pt x="146" y="248"/>
                    <a:pt x="153" y="251"/>
                  </a:cubicBezTo>
                  <a:cubicBezTo>
                    <a:pt x="159" y="255"/>
                    <a:pt x="161" y="260"/>
                    <a:pt x="158" y="264"/>
                  </a:cubicBezTo>
                  <a:cubicBezTo>
                    <a:pt x="155" y="267"/>
                    <a:pt x="150" y="271"/>
                    <a:pt x="143" y="262"/>
                  </a:cubicBezTo>
                  <a:cubicBezTo>
                    <a:pt x="136" y="253"/>
                    <a:pt x="121" y="246"/>
                    <a:pt x="113" y="247"/>
                  </a:cubicBezTo>
                  <a:cubicBezTo>
                    <a:pt x="113" y="247"/>
                    <a:pt x="99" y="267"/>
                    <a:pt x="83" y="261"/>
                  </a:cubicBezTo>
                  <a:cubicBezTo>
                    <a:pt x="67" y="255"/>
                    <a:pt x="56" y="253"/>
                    <a:pt x="51" y="254"/>
                  </a:cubicBezTo>
                  <a:cubicBezTo>
                    <a:pt x="51" y="254"/>
                    <a:pt x="34" y="267"/>
                    <a:pt x="13" y="258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8A6F663B-79A0-4831-9E59-E07DDA54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80"/>
              <a:ext cx="536" cy="392"/>
            </a:xfrm>
            <a:custGeom>
              <a:avLst/>
              <a:gdLst>
                <a:gd name="T0" fmla="*/ 1964 w 280"/>
                <a:gd name="T1" fmla="*/ 16 h 192"/>
                <a:gd name="T2" fmla="*/ 1711 w 280"/>
                <a:gd name="T3" fmla="*/ 51 h 192"/>
                <a:gd name="T4" fmla="*/ 1367 w 280"/>
                <a:gd name="T5" fmla="*/ 255 h 192"/>
                <a:gd name="T6" fmla="*/ 890 w 280"/>
                <a:gd name="T7" fmla="*/ 629 h 192"/>
                <a:gd name="T8" fmla="*/ 484 w 280"/>
                <a:gd name="T9" fmla="*/ 1037 h 192"/>
                <a:gd name="T10" fmla="*/ 293 w 280"/>
                <a:gd name="T11" fmla="*/ 1276 h 192"/>
                <a:gd name="T12" fmla="*/ 0 w 280"/>
                <a:gd name="T13" fmla="*/ 1633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0" h="192">
                  <a:moveTo>
                    <a:pt x="280" y="2"/>
                  </a:moveTo>
                  <a:cubicBezTo>
                    <a:pt x="280" y="2"/>
                    <a:pt x="261" y="0"/>
                    <a:pt x="244" y="6"/>
                  </a:cubicBezTo>
                  <a:cubicBezTo>
                    <a:pt x="227" y="12"/>
                    <a:pt x="213" y="23"/>
                    <a:pt x="195" y="30"/>
                  </a:cubicBezTo>
                  <a:cubicBezTo>
                    <a:pt x="177" y="36"/>
                    <a:pt x="147" y="63"/>
                    <a:pt x="127" y="74"/>
                  </a:cubicBezTo>
                  <a:cubicBezTo>
                    <a:pt x="107" y="84"/>
                    <a:pt x="78" y="111"/>
                    <a:pt x="69" y="122"/>
                  </a:cubicBezTo>
                  <a:cubicBezTo>
                    <a:pt x="61" y="132"/>
                    <a:pt x="49" y="144"/>
                    <a:pt x="42" y="150"/>
                  </a:cubicBezTo>
                  <a:cubicBezTo>
                    <a:pt x="35" y="155"/>
                    <a:pt x="5" y="176"/>
                    <a:pt x="0" y="19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25C65EBB-7D53-47C7-A503-C67C2DC72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46"/>
              <a:ext cx="574" cy="1651"/>
            </a:xfrm>
            <a:custGeom>
              <a:avLst/>
              <a:gdLst>
                <a:gd name="T0" fmla="*/ 429 w 300"/>
                <a:gd name="T1" fmla="*/ 376 h 809"/>
                <a:gd name="T2" fmla="*/ 300 w 300"/>
                <a:gd name="T3" fmla="*/ 304 h 809"/>
                <a:gd name="T4" fmla="*/ 582 w 300"/>
                <a:gd name="T5" fmla="*/ 8 h 809"/>
                <a:gd name="T6" fmla="*/ 1351 w 300"/>
                <a:gd name="T7" fmla="*/ 776 h 809"/>
                <a:gd name="T8" fmla="*/ 1494 w 300"/>
                <a:gd name="T9" fmla="*/ 620 h 809"/>
                <a:gd name="T10" fmla="*/ 1743 w 300"/>
                <a:gd name="T11" fmla="*/ 188 h 809"/>
                <a:gd name="T12" fmla="*/ 1976 w 300"/>
                <a:gd name="T13" fmla="*/ 1512 h 809"/>
                <a:gd name="T14" fmla="*/ 1647 w 300"/>
                <a:gd name="T15" fmla="*/ 3894 h 809"/>
                <a:gd name="T16" fmla="*/ 1512 w 300"/>
                <a:gd name="T17" fmla="*/ 5490 h 809"/>
                <a:gd name="T18" fmla="*/ 1519 w 300"/>
                <a:gd name="T19" fmla="*/ 6410 h 809"/>
                <a:gd name="T20" fmla="*/ 1282 w 300"/>
                <a:gd name="T21" fmla="*/ 6875 h 809"/>
                <a:gd name="T22" fmla="*/ 1211 w 300"/>
                <a:gd name="T23" fmla="*/ 5447 h 809"/>
                <a:gd name="T24" fmla="*/ 1435 w 300"/>
                <a:gd name="T25" fmla="*/ 3037 h 809"/>
                <a:gd name="T26" fmla="*/ 1332 w 300"/>
                <a:gd name="T27" fmla="*/ 1284 h 809"/>
                <a:gd name="T28" fmla="*/ 385 w 300"/>
                <a:gd name="T29" fmla="*/ 1673 h 809"/>
                <a:gd name="T30" fmla="*/ 0 w 300"/>
                <a:gd name="T31" fmla="*/ 1096 h 809"/>
                <a:gd name="T32" fmla="*/ 153 w 300"/>
                <a:gd name="T33" fmla="*/ 1096 h 809"/>
                <a:gd name="T34" fmla="*/ 377 w 300"/>
                <a:gd name="T35" fmla="*/ 1545 h 809"/>
                <a:gd name="T36" fmla="*/ 1035 w 300"/>
                <a:gd name="T37" fmla="*/ 1165 h 809"/>
                <a:gd name="T38" fmla="*/ 1414 w 300"/>
                <a:gd name="T39" fmla="*/ 1120 h 809"/>
                <a:gd name="T40" fmla="*/ 1410 w 300"/>
                <a:gd name="T41" fmla="*/ 988 h 809"/>
                <a:gd name="T42" fmla="*/ 1003 w 300"/>
                <a:gd name="T43" fmla="*/ 629 h 809"/>
                <a:gd name="T44" fmla="*/ 597 w 300"/>
                <a:gd name="T45" fmla="*/ 120 h 809"/>
                <a:gd name="T46" fmla="*/ 429 w 300"/>
                <a:gd name="T47" fmla="*/ 376 h 8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0" h="809">
                  <a:moveTo>
                    <a:pt x="61" y="44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"/>
                    <a:pt x="83" y="1"/>
                  </a:cubicBezTo>
                  <a:cubicBezTo>
                    <a:pt x="128" y="0"/>
                    <a:pt x="152" y="79"/>
                    <a:pt x="193" y="91"/>
                  </a:cubicBezTo>
                  <a:cubicBezTo>
                    <a:pt x="214" y="97"/>
                    <a:pt x="212" y="85"/>
                    <a:pt x="213" y="73"/>
                  </a:cubicBezTo>
                  <a:cubicBezTo>
                    <a:pt x="214" y="60"/>
                    <a:pt x="215" y="21"/>
                    <a:pt x="249" y="22"/>
                  </a:cubicBezTo>
                  <a:cubicBezTo>
                    <a:pt x="283" y="23"/>
                    <a:pt x="300" y="86"/>
                    <a:pt x="282" y="178"/>
                  </a:cubicBezTo>
                  <a:cubicBezTo>
                    <a:pt x="273" y="220"/>
                    <a:pt x="233" y="383"/>
                    <a:pt x="235" y="458"/>
                  </a:cubicBezTo>
                  <a:cubicBezTo>
                    <a:pt x="237" y="533"/>
                    <a:pt x="237" y="595"/>
                    <a:pt x="216" y="646"/>
                  </a:cubicBezTo>
                  <a:cubicBezTo>
                    <a:pt x="195" y="697"/>
                    <a:pt x="201" y="749"/>
                    <a:pt x="217" y="754"/>
                  </a:cubicBezTo>
                  <a:cubicBezTo>
                    <a:pt x="183" y="809"/>
                    <a:pt x="183" y="809"/>
                    <a:pt x="183" y="809"/>
                  </a:cubicBezTo>
                  <a:cubicBezTo>
                    <a:pt x="183" y="809"/>
                    <a:pt x="158" y="723"/>
                    <a:pt x="173" y="641"/>
                  </a:cubicBezTo>
                  <a:cubicBezTo>
                    <a:pt x="187" y="559"/>
                    <a:pt x="202" y="430"/>
                    <a:pt x="205" y="357"/>
                  </a:cubicBezTo>
                  <a:cubicBezTo>
                    <a:pt x="209" y="283"/>
                    <a:pt x="223" y="168"/>
                    <a:pt x="190" y="151"/>
                  </a:cubicBezTo>
                  <a:cubicBezTo>
                    <a:pt x="157" y="135"/>
                    <a:pt x="94" y="198"/>
                    <a:pt x="55" y="197"/>
                  </a:cubicBezTo>
                  <a:cubicBezTo>
                    <a:pt x="16" y="195"/>
                    <a:pt x="0" y="169"/>
                    <a:pt x="0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13" y="181"/>
                    <a:pt x="54" y="182"/>
                  </a:cubicBezTo>
                  <a:cubicBezTo>
                    <a:pt x="96" y="183"/>
                    <a:pt x="117" y="147"/>
                    <a:pt x="148" y="137"/>
                  </a:cubicBezTo>
                  <a:cubicBezTo>
                    <a:pt x="178" y="128"/>
                    <a:pt x="197" y="141"/>
                    <a:pt x="202" y="132"/>
                  </a:cubicBezTo>
                  <a:cubicBezTo>
                    <a:pt x="208" y="123"/>
                    <a:pt x="210" y="120"/>
                    <a:pt x="201" y="116"/>
                  </a:cubicBezTo>
                  <a:cubicBezTo>
                    <a:pt x="191" y="111"/>
                    <a:pt x="170" y="107"/>
                    <a:pt x="143" y="74"/>
                  </a:cubicBezTo>
                  <a:cubicBezTo>
                    <a:pt x="115" y="42"/>
                    <a:pt x="108" y="14"/>
                    <a:pt x="85" y="14"/>
                  </a:cubicBezTo>
                  <a:cubicBezTo>
                    <a:pt x="61" y="15"/>
                    <a:pt x="61" y="40"/>
                    <a:pt x="61" y="44"/>
                  </a:cubicBezTo>
                  <a:close/>
                </a:path>
              </a:pathLst>
            </a:custGeom>
            <a:solidFill>
              <a:srgbClr val="EE8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B345E6DB-A689-4930-BC77-16A62F3A1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891"/>
              <a:ext cx="232" cy="1614"/>
            </a:xfrm>
            <a:custGeom>
              <a:avLst/>
              <a:gdLst>
                <a:gd name="T0" fmla="*/ 493 w 121"/>
                <a:gd name="T1" fmla="*/ 0 h 791"/>
                <a:gd name="T2" fmla="*/ 422 w 121"/>
                <a:gd name="T3" fmla="*/ 8 h 791"/>
                <a:gd name="T4" fmla="*/ 614 w 121"/>
                <a:gd name="T5" fmla="*/ 1324 h 791"/>
                <a:gd name="T6" fmla="*/ 284 w 121"/>
                <a:gd name="T7" fmla="*/ 3705 h 791"/>
                <a:gd name="T8" fmla="*/ 148 w 121"/>
                <a:gd name="T9" fmla="*/ 5299 h 791"/>
                <a:gd name="T10" fmla="*/ 232 w 121"/>
                <a:gd name="T11" fmla="*/ 6254 h 791"/>
                <a:gd name="T12" fmla="*/ 23 w 121"/>
                <a:gd name="T13" fmla="*/ 6627 h 791"/>
                <a:gd name="T14" fmla="*/ 29 w 121"/>
                <a:gd name="T15" fmla="*/ 6687 h 791"/>
                <a:gd name="T16" fmla="*/ 268 w 121"/>
                <a:gd name="T17" fmla="*/ 6219 h 791"/>
                <a:gd name="T18" fmla="*/ 261 w 121"/>
                <a:gd name="T19" fmla="*/ 5299 h 791"/>
                <a:gd name="T20" fmla="*/ 393 w 121"/>
                <a:gd name="T21" fmla="*/ 3705 h 791"/>
                <a:gd name="T22" fmla="*/ 725 w 121"/>
                <a:gd name="T23" fmla="*/ 1324 h 791"/>
                <a:gd name="T24" fmla="*/ 493 w 121"/>
                <a:gd name="T25" fmla="*/ 0 h 7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791">
                  <a:moveTo>
                    <a:pt x="70" y="0"/>
                  </a:moveTo>
                  <a:cubicBezTo>
                    <a:pt x="66" y="0"/>
                    <a:pt x="63" y="1"/>
                    <a:pt x="60" y="1"/>
                  </a:cubicBezTo>
                  <a:cubicBezTo>
                    <a:pt x="90" y="10"/>
                    <a:pt x="103" y="70"/>
                    <a:pt x="87" y="156"/>
                  </a:cubicBezTo>
                  <a:cubicBezTo>
                    <a:pt x="78" y="198"/>
                    <a:pt x="38" y="361"/>
                    <a:pt x="40" y="436"/>
                  </a:cubicBezTo>
                  <a:cubicBezTo>
                    <a:pt x="42" y="511"/>
                    <a:pt x="42" y="573"/>
                    <a:pt x="21" y="624"/>
                  </a:cubicBezTo>
                  <a:cubicBezTo>
                    <a:pt x="0" y="675"/>
                    <a:pt x="18" y="730"/>
                    <a:pt x="33" y="736"/>
                  </a:cubicBezTo>
                  <a:cubicBezTo>
                    <a:pt x="3" y="780"/>
                    <a:pt x="3" y="780"/>
                    <a:pt x="3" y="780"/>
                  </a:cubicBezTo>
                  <a:cubicBezTo>
                    <a:pt x="6" y="791"/>
                    <a:pt x="4" y="787"/>
                    <a:pt x="4" y="787"/>
                  </a:cubicBezTo>
                  <a:cubicBezTo>
                    <a:pt x="38" y="732"/>
                    <a:pt x="38" y="732"/>
                    <a:pt x="38" y="732"/>
                  </a:cubicBezTo>
                  <a:cubicBezTo>
                    <a:pt x="22" y="727"/>
                    <a:pt x="16" y="675"/>
                    <a:pt x="37" y="624"/>
                  </a:cubicBezTo>
                  <a:cubicBezTo>
                    <a:pt x="58" y="573"/>
                    <a:pt x="58" y="511"/>
                    <a:pt x="56" y="436"/>
                  </a:cubicBezTo>
                  <a:cubicBezTo>
                    <a:pt x="54" y="361"/>
                    <a:pt x="94" y="198"/>
                    <a:pt x="103" y="156"/>
                  </a:cubicBezTo>
                  <a:cubicBezTo>
                    <a:pt x="121" y="64"/>
                    <a:pt x="104" y="1"/>
                    <a:pt x="70" y="0"/>
                  </a:cubicBezTo>
                  <a:close/>
                </a:path>
              </a:pathLst>
            </a:custGeom>
            <a:solidFill>
              <a:srgbClr val="E97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47F450CC-369B-4FE5-A465-18AC246E4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656"/>
              <a:ext cx="257" cy="1284"/>
            </a:xfrm>
            <a:custGeom>
              <a:avLst/>
              <a:gdLst>
                <a:gd name="T0" fmla="*/ 184 w 134"/>
                <a:gd name="T1" fmla="*/ 5342 h 629"/>
                <a:gd name="T2" fmla="*/ 0 w 134"/>
                <a:gd name="T3" fmla="*/ 0 h 629"/>
                <a:gd name="T4" fmla="*/ 184 w 134"/>
                <a:gd name="T5" fmla="*/ 5350 h 629"/>
                <a:gd name="T6" fmla="*/ 184 w 134"/>
                <a:gd name="T7" fmla="*/ 5342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" h="629">
                  <a:moveTo>
                    <a:pt x="26" y="628"/>
                  </a:moveTo>
                  <a:cubicBezTo>
                    <a:pt x="118" y="78"/>
                    <a:pt x="0" y="0"/>
                    <a:pt x="0" y="0"/>
                  </a:cubicBezTo>
                  <a:cubicBezTo>
                    <a:pt x="0" y="0"/>
                    <a:pt x="134" y="77"/>
                    <a:pt x="26" y="629"/>
                  </a:cubicBezTo>
                  <a:lnTo>
                    <a:pt x="26" y="62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412695BE-65EC-4FD5-9256-6EB9D1FEA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3652"/>
              <a:ext cx="243" cy="245"/>
            </a:xfrm>
            <a:custGeom>
              <a:avLst/>
              <a:gdLst>
                <a:gd name="T0" fmla="*/ 140 w 127"/>
                <a:gd name="T1" fmla="*/ 408 h 120"/>
                <a:gd name="T2" fmla="*/ 36 w 127"/>
                <a:gd name="T3" fmla="*/ 204 h 120"/>
                <a:gd name="T4" fmla="*/ 209 w 127"/>
                <a:gd name="T5" fmla="*/ 59 h 120"/>
                <a:gd name="T6" fmla="*/ 545 w 127"/>
                <a:gd name="T7" fmla="*/ 613 h 120"/>
                <a:gd name="T8" fmla="*/ 850 w 127"/>
                <a:gd name="T9" fmla="*/ 955 h 120"/>
                <a:gd name="T10" fmla="*/ 853 w 127"/>
                <a:gd name="T11" fmla="*/ 1013 h 120"/>
                <a:gd name="T12" fmla="*/ 520 w 127"/>
                <a:gd name="T13" fmla="*/ 680 h 120"/>
                <a:gd name="T14" fmla="*/ 209 w 127"/>
                <a:gd name="T15" fmla="*/ 325 h 120"/>
                <a:gd name="T16" fmla="*/ 140 w 127"/>
                <a:gd name="T17" fmla="*/ 408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20">
                  <a:moveTo>
                    <a:pt x="20" y="48"/>
                  </a:moveTo>
                  <a:cubicBezTo>
                    <a:pt x="13" y="45"/>
                    <a:pt x="0" y="37"/>
                    <a:pt x="5" y="24"/>
                  </a:cubicBezTo>
                  <a:cubicBezTo>
                    <a:pt x="10" y="10"/>
                    <a:pt x="18" y="0"/>
                    <a:pt x="30" y="7"/>
                  </a:cubicBezTo>
                  <a:cubicBezTo>
                    <a:pt x="43" y="14"/>
                    <a:pt x="65" y="60"/>
                    <a:pt x="78" y="72"/>
                  </a:cubicBezTo>
                  <a:cubicBezTo>
                    <a:pt x="92" y="84"/>
                    <a:pt x="116" y="109"/>
                    <a:pt x="121" y="112"/>
                  </a:cubicBezTo>
                  <a:cubicBezTo>
                    <a:pt x="127" y="115"/>
                    <a:pt x="127" y="120"/>
                    <a:pt x="122" y="119"/>
                  </a:cubicBezTo>
                  <a:cubicBezTo>
                    <a:pt x="117" y="118"/>
                    <a:pt x="78" y="86"/>
                    <a:pt x="74" y="80"/>
                  </a:cubicBezTo>
                  <a:cubicBezTo>
                    <a:pt x="70" y="75"/>
                    <a:pt x="32" y="30"/>
                    <a:pt x="30" y="38"/>
                  </a:cubicBezTo>
                  <a:cubicBezTo>
                    <a:pt x="28" y="46"/>
                    <a:pt x="25" y="51"/>
                    <a:pt x="20" y="4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3666DE67-930A-4918-BDFC-BD3C195E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2" cy="478"/>
            </a:xfrm>
            <a:custGeom>
              <a:avLst/>
              <a:gdLst>
                <a:gd name="T0" fmla="*/ 260 w 252"/>
                <a:gd name="T1" fmla="*/ 172 h 234"/>
                <a:gd name="T2" fmla="*/ 0 w 252"/>
                <a:gd name="T3" fmla="*/ 931 h 234"/>
                <a:gd name="T4" fmla="*/ 742 w 252"/>
                <a:gd name="T5" fmla="*/ 1994 h 234"/>
                <a:gd name="T6" fmla="*/ 1098 w 252"/>
                <a:gd name="T7" fmla="*/ 1953 h 234"/>
                <a:gd name="T8" fmla="*/ 1203 w 252"/>
                <a:gd name="T9" fmla="*/ 1937 h 234"/>
                <a:gd name="T10" fmla="*/ 1764 w 252"/>
                <a:gd name="T11" fmla="*/ 931 h 234"/>
                <a:gd name="T12" fmla="*/ 1379 w 252"/>
                <a:gd name="T13" fmla="*/ 41 h 234"/>
                <a:gd name="T14" fmla="*/ 1106 w 252"/>
                <a:gd name="T15" fmla="*/ 0 h 234"/>
                <a:gd name="T16" fmla="*/ 260 w 252"/>
                <a:gd name="T17" fmla="*/ 172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234">
                  <a:moveTo>
                    <a:pt x="37" y="20"/>
                  </a:moveTo>
                  <a:cubicBezTo>
                    <a:pt x="14" y="43"/>
                    <a:pt x="0" y="74"/>
                    <a:pt x="0" y="109"/>
                  </a:cubicBezTo>
                  <a:cubicBezTo>
                    <a:pt x="0" y="172"/>
                    <a:pt x="46" y="224"/>
                    <a:pt x="106" y="234"/>
                  </a:cubicBezTo>
                  <a:cubicBezTo>
                    <a:pt x="122" y="233"/>
                    <a:pt x="139" y="232"/>
                    <a:pt x="157" y="229"/>
                  </a:cubicBezTo>
                  <a:cubicBezTo>
                    <a:pt x="163" y="229"/>
                    <a:pt x="168" y="228"/>
                    <a:pt x="172" y="227"/>
                  </a:cubicBezTo>
                  <a:cubicBezTo>
                    <a:pt x="219" y="208"/>
                    <a:pt x="252" y="163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lose/>
                </a:path>
              </a:pathLst>
            </a:custGeom>
            <a:solidFill>
              <a:srgbClr val="7AA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Oval 29">
              <a:extLst>
                <a:ext uri="{FF2B5EF4-FFF2-40B4-BE49-F238E27FC236}">
                  <a16:creationId xmlns:a16="http://schemas.microsoft.com/office/drawing/2014/main" id="{87A6590D-D5D3-490C-9FB9-59CD77BAD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68"/>
              <a:ext cx="157" cy="165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3" name="Oval 30">
              <a:extLst>
                <a:ext uri="{FF2B5EF4-FFF2-40B4-BE49-F238E27FC236}">
                  <a16:creationId xmlns:a16="http://schemas.microsoft.com/office/drawing/2014/main" id="{B2457A4B-48D6-4F39-B4E6-E35F59DA6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933"/>
              <a:ext cx="106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DEE1B2BD-495E-42CE-803E-0A3BB5F6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03"/>
              <a:ext cx="266" cy="226"/>
            </a:xfrm>
            <a:custGeom>
              <a:avLst/>
              <a:gdLst>
                <a:gd name="T0" fmla="*/ 0 w 139"/>
                <a:gd name="T1" fmla="*/ 937 h 111"/>
                <a:gd name="T2" fmla="*/ 974 w 139"/>
                <a:gd name="T3" fmla="*/ 0 h 1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9" h="111">
                  <a:moveTo>
                    <a:pt x="0" y="111"/>
                  </a:moveTo>
                  <a:cubicBezTo>
                    <a:pt x="0" y="111"/>
                    <a:pt x="78" y="23"/>
                    <a:pt x="13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6184062C-C4EE-4348-9BCA-553029E60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738"/>
              <a:ext cx="295" cy="197"/>
            </a:xfrm>
            <a:custGeom>
              <a:avLst/>
              <a:gdLst>
                <a:gd name="T0" fmla="*/ 0 w 154"/>
                <a:gd name="T1" fmla="*/ 0 h 97"/>
                <a:gd name="T2" fmla="*/ 851 w 154"/>
                <a:gd name="T3" fmla="*/ 668 h 97"/>
                <a:gd name="T4" fmla="*/ 1082 w 154"/>
                <a:gd name="T5" fmla="*/ 812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97">
                  <a:moveTo>
                    <a:pt x="0" y="0"/>
                  </a:moveTo>
                  <a:cubicBezTo>
                    <a:pt x="0" y="0"/>
                    <a:pt x="67" y="18"/>
                    <a:pt x="121" y="80"/>
                  </a:cubicBezTo>
                  <a:cubicBezTo>
                    <a:pt x="132" y="92"/>
                    <a:pt x="154" y="97"/>
                    <a:pt x="154" y="9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83363FB3-C6B6-4FA6-8CCF-263C0806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872"/>
              <a:ext cx="226" cy="106"/>
            </a:xfrm>
            <a:custGeom>
              <a:avLst/>
              <a:gdLst>
                <a:gd name="T0" fmla="*/ 829 w 118"/>
                <a:gd name="T1" fmla="*/ 271 h 52"/>
                <a:gd name="T2" fmla="*/ 0 w 118"/>
                <a:gd name="T3" fmla="*/ 0 h 52"/>
                <a:gd name="T4" fmla="*/ 829 w 118"/>
                <a:gd name="T5" fmla="*/ 27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52">
                  <a:moveTo>
                    <a:pt x="118" y="32"/>
                  </a:moveTo>
                  <a:cubicBezTo>
                    <a:pt x="118" y="32"/>
                    <a:pt x="33" y="52"/>
                    <a:pt x="0" y="0"/>
                  </a:cubicBezTo>
                  <a:cubicBezTo>
                    <a:pt x="0" y="0"/>
                    <a:pt x="25" y="33"/>
                    <a:pt x="118" y="3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219D3749-4860-44C2-99D4-D5132C05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811"/>
              <a:ext cx="224" cy="102"/>
            </a:xfrm>
            <a:custGeom>
              <a:avLst/>
              <a:gdLst>
                <a:gd name="T0" fmla="*/ 821 w 117"/>
                <a:gd name="T1" fmla="*/ 279 h 50"/>
                <a:gd name="T2" fmla="*/ 0 w 117"/>
                <a:gd name="T3" fmla="*/ 0 h 50"/>
                <a:gd name="T4" fmla="*/ 821 w 117"/>
                <a:gd name="T5" fmla="*/ 279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50">
                  <a:moveTo>
                    <a:pt x="117" y="33"/>
                  </a:moveTo>
                  <a:cubicBezTo>
                    <a:pt x="117" y="33"/>
                    <a:pt x="21" y="50"/>
                    <a:pt x="0" y="0"/>
                  </a:cubicBezTo>
                  <a:cubicBezTo>
                    <a:pt x="0" y="0"/>
                    <a:pt x="21" y="38"/>
                    <a:pt x="11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5B5D8B6B-C8A7-4C15-803F-B04B1EEA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38"/>
              <a:ext cx="225" cy="81"/>
            </a:xfrm>
            <a:custGeom>
              <a:avLst/>
              <a:gdLst>
                <a:gd name="T0" fmla="*/ 818 w 118"/>
                <a:gd name="T1" fmla="*/ 209 h 40"/>
                <a:gd name="T2" fmla="*/ 0 w 118"/>
                <a:gd name="T3" fmla="*/ 0 h 40"/>
                <a:gd name="T4" fmla="*/ 818 w 118"/>
                <a:gd name="T5" fmla="*/ 20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40">
                  <a:moveTo>
                    <a:pt x="118" y="25"/>
                  </a:moveTo>
                  <a:cubicBezTo>
                    <a:pt x="118" y="25"/>
                    <a:pt x="26" y="40"/>
                    <a:pt x="0" y="0"/>
                  </a:cubicBezTo>
                  <a:cubicBezTo>
                    <a:pt x="0" y="0"/>
                    <a:pt x="23" y="30"/>
                    <a:pt x="118" y="2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10D0A00A-014F-4DBE-94B7-56E37225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31"/>
              <a:ext cx="216" cy="135"/>
            </a:xfrm>
            <a:custGeom>
              <a:avLst/>
              <a:gdLst>
                <a:gd name="T0" fmla="*/ 789 w 113"/>
                <a:gd name="T1" fmla="*/ 419 h 66"/>
                <a:gd name="T2" fmla="*/ 0 w 113"/>
                <a:gd name="T3" fmla="*/ 0 h 66"/>
                <a:gd name="T4" fmla="*/ 789 w 113"/>
                <a:gd name="T5" fmla="*/ 41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66">
                  <a:moveTo>
                    <a:pt x="113" y="49"/>
                  </a:moveTo>
                  <a:cubicBezTo>
                    <a:pt x="113" y="49"/>
                    <a:pt x="15" y="66"/>
                    <a:pt x="0" y="0"/>
                  </a:cubicBezTo>
                  <a:cubicBezTo>
                    <a:pt x="0" y="0"/>
                    <a:pt x="16" y="57"/>
                    <a:pt x="113" y="4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A5D35D9F-CBFE-4212-8B36-36D9FC67C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721"/>
              <a:ext cx="132" cy="80"/>
            </a:xfrm>
            <a:custGeom>
              <a:avLst/>
              <a:gdLst>
                <a:gd name="T0" fmla="*/ 484 w 69"/>
                <a:gd name="T1" fmla="*/ 336 h 39"/>
                <a:gd name="T2" fmla="*/ 21 w 69"/>
                <a:gd name="T3" fmla="*/ 0 h 39"/>
                <a:gd name="T4" fmla="*/ 484 w 69"/>
                <a:gd name="T5" fmla="*/ 33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9">
                  <a:moveTo>
                    <a:pt x="69" y="39"/>
                  </a:moveTo>
                  <a:cubicBezTo>
                    <a:pt x="69" y="39"/>
                    <a:pt x="5" y="33"/>
                    <a:pt x="3" y="0"/>
                  </a:cubicBezTo>
                  <a:cubicBezTo>
                    <a:pt x="3" y="0"/>
                    <a:pt x="0" y="20"/>
                    <a:pt x="69" y="3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836CE67F-C45E-4E6A-9B8A-B73DDD91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689"/>
              <a:ext cx="77" cy="79"/>
            </a:xfrm>
            <a:custGeom>
              <a:avLst/>
              <a:gdLst>
                <a:gd name="T0" fmla="*/ 285 w 40"/>
                <a:gd name="T1" fmla="*/ 324 h 39"/>
                <a:gd name="T2" fmla="*/ 0 w 40"/>
                <a:gd name="T3" fmla="*/ 0 h 39"/>
                <a:gd name="T4" fmla="*/ 285 w 40"/>
                <a:gd name="T5" fmla="*/ 32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9">
                  <a:moveTo>
                    <a:pt x="40" y="39"/>
                  </a:moveTo>
                  <a:cubicBezTo>
                    <a:pt x="40" y="39"/>
                    <a:pt x="5" y="33"/>
                    <a:pt x="0" y="0"/>
                  </a:cubicBezTo>
                  <a:cubicBezTo>
                    <a:pt x="0" y="0"/>
                    <a:pt x="4" y="22"/>
                    <a:pt x="40" y="3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217610FF-3921-4A91-B731-5DDFD144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664"/>
              <a:ext cx="40" cy="84"/>
            </a:xfrm>
            <a:custGeom>
              <a:avLst/>
              <a:gdLst>
                <a:gd name="T0" fmla="*/ 145 w 21"/>
                <a:gd name="T1" fmla="*/ 352 h 41"/>
                <a:gd name="T2" fmla="*/ 36 w 21"/>
                <a:gd name="T3" fmla="*/ 0 h 41"/>
                <a:gd name="T4" fmla="*/ 145 w 21"/>
                <a:gd name="T5" fmla="*/ 35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1">
                  <a:moveTo>
                    <a:pt x="21" y="41"/>
                  </a:moveTo>
                  <a:cubicBezTo>
                    <a:pt x="21" y="41"/>
                    <a:pt x="0" y="23"/>
                    <a:pt x="5" y="0"/>
                  </a:cubicBezTo>
                  <a:cubicBezTo>
                    <a:pt x="5" y="0"/>
                    <a:pt x="8" y="32"/>
                    <a:pt x="21" y="4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67188FD0-4266-4D85-AC33-6C065163D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86"/>
              <a:ext cx="111" cy="86"/>
            </a:xfrm>
            <a:custGeom>
              <a:avLst/>
              <a:gdLst>
                <a:gd name="T0" fmla="*/ 0 w 58"/>
                <a:gd name="T1" fmla="*/ 328 h 42"/>
                <a:gd name="T2" fmla="*/ 406 w 58"/>
                <a:gd name="T3" fmla="*/ 0 h 42"/>
                <a:gd name="T4" fmla="*/ 0 w 58"/>
                <a:gd name="T5" fmla="*/ 328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2">
                  <a:moveTo>
                    <a:pt x="0" y="38"/>
                  </a:moveTo>
                  <a:cubicBezTo>
                    <a:pt x="0" y="38"/>
                    <a:pt x="33" y="42"/>
                    <a:pt x="58" y="0"/>
                  </a:cubicBezTo>
                  <a:cubicBezTo>
                    <a:pt x="58" y="0"/>
                    <a:pt x="37" y="31"/>
                    <a:pt x="0" y="3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1">
              <a:extLst>
                <a:ext uri="{FF2B5EF4-FFF2-40B4-BE49-F238E27FC236}">
                  <a16:creationId xmlns:a16="http://schemas.microsoft.com/office/drawing/2014/main" id="{CF1B88E7-6571-47CB-9D3F-3AB84AB6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33"/>
              <a:ext cx="99" cy="64"/>
            </a:xfrm>
            <a:custGeom>
              <a:avLst/>
              <a:gdLst>
                <a:gd name="T0" fmla="*/ 0 w 52"/>
                <a:gd name="T1" fmla="*/ 273 h 31"/>
                <a:gd name="T2" fmla="*/ 358 w 52"/>
                <a:gd name="T3" fmla="*/ 0 h 31"/>
                <a:gd name="T4" fmla="*/ 0 w 52"/>
                <a:gd name="T5" fmla="*/ 2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1">
                  <a:moveTo>
                    <a:pt x="0" y="31"/>
                  </a:moveTo>
                  <a:cubicBezTo>
                    <a:pt x="0" y="31"/>
                    <a:pt x="43" y="27"/>
                    <a:pt x="52" y="0"/>
                  </a:cubicBezTo>
                  <a:cubicBezTo>
                    <a:pt x="52" y="0"/>
                    <a:pt x="52" y="31"/>
                    <a:pt x="0" y="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2">
              <a:extLst>
                <a:ext uri="{FF2B5EF4-FFF2-40B4-BE49-F238E27FC236}">
                  <a16:creationId xmlns:a16="http://schemas.microsoft.com/office/drawing/2014/main" id="{0EAEE722-2F90-42FD-A4C8-7E48117E0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807"/>
              <a:ext cx="100" cy="47"/>
            </a:xfrm>
            <a:custGeom>
              <a:avLst/>
              <a:gdLst>
                <a:gd name="T0" fmla="*/ 0 w 52"/>
                <a:gd name="T1" fmla="*/ 104 h 23"/>
                <a:gd name="T2" fmla="*/ 369 w 52"/>
                <a:gd name="T3" fmla="*/ 0 h 23"/>
                <a:gd name="T4" fmla="*/ 0 w 52"/>
                <a:gd name="T5" fmla="*/ 1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12"/>
                  </a:moveTo>
                  <a:cubicBezTo>
                    <a:pt x="0" y="12"/>
                    <a:pt x="28" y="23"/>
                    <a:pt x="52" y="0"/>
                  </a:cubicBezTo>
                  <a:cubicBezTo>
                    <a:pt x="52" y="0"/>
                    <a:pt x="29" y="16"/>
                    <a:pt x="0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3">
              <a:extLst>
                <a:ext uri="{FF2B5EF4-FFF2-40B4-BE49-F238E27FC236}">
                  <a16:creationId xmlns:a16="http://schemas.microsoft.com/office/drawing/2014/main" id="{ABDB30DD-2654-46C6-ADBA-49BC4C89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664"/>
              <a:ext cx="69" cy="65"/>
            </a:xfrm>
            <a:custGeom>
              <a:avLst/>
              <a:gdLst>
                <a:gd name="T0" fmla="*/ 0 w 36"/>
                <a:gd name="T1" fmla="*/ 268 h 32"/>
                <a:gd name="T2" fmla="*/ 253 w 36"/>
                <a:gd name="T3" fmla="*/ 0 h 32"/>
                <a:gd name="T4" fmla="*/ 0 w 36"/>
                <a:gd name="T5" fmla="*/ 26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0" y="32"/>
                    <a:pt x="23" y="32"/>
                    <a:pt x="36" y="0"/>
                  </a:cubicBezTo>
                  <a:cubicBezTo>
                    <a:pt x="36" y="0"/>
                    <a:pt x="16" y="32"/>
                    <a:pt x="0" y="3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4">
              <a:extLst>
                <a:ext uri="{FF2B5EF4-FFF2-40B4-BE49-F238E27FC236}">
                  <a16:creationId xmlns:a16="http://schemas.microsoft.com/office/drawing/2014/main" id="{9107651F-F1FA-46FC-A7A3-689E7127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115"/>
              <a:ext cx="103" cy="90"/>
            </a:xfrm>
            <a:custGeom>
              <a:avLst/>
              <a:gdLst>
                <a:gd name="T0" fmla="*/ 374 w 54"/>
                <a:gd name="T1" fmla="*/ 41 h 44"/>
                <a:gd name="T2" fmla="*/ 0 w 54"/>
                <a:gd name="T3" fmla="*/ 376 h 44"/>
                <a:gd name="T4" fmla="*/ 374 w 54"/>
                <a:gd name="T5" fmla="*/ 41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4">
                  <a:moveTo>
                    <a:pt x="54" y="5"/>
                  </a:moveTo>
                  <a:cubicBezTo>
                    <a:pt x="54" y="5"/>
                    <a:pt x="14" y="0"/>
                    <a:pt x="0" y="44"/>
                  </a:cubicBezTo>
                  <a:cubicBezTo>
                    <a:pt x="0" y="44"/>
                    <a:pt x="18" y="4"/>
                    <a:pt x="54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5">
              <a:extLst>
                <a:ext uri="{FF2B5EF4-FFF2-40B4-BE49-F238E27FC236}">
                  <a16:creationId xmlns:a16="http://schemas.microsoft.com/office/drawing/2014/main" id="{69BE435A-DAD9-430F-9AC9-CE943536F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164"/>
              <a:ext cx="67" cy="72"/>
            </a:xfrm>
            <a:custGeom>
              <a:avLst/>
              <a:gdLst>
                <a:gd name="T0" fmla="*/ 245 w 35"/>
                <a:gd name="T1" fmla="*/ 0 h 35"/>
                <a:gd name="T2" fmla="*/ 0 w 35"/>
                <a:gd name="T3" fmla="*/ 304 h 35"/>
                <a:gd name="T4" fmla="*/ 245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cubicBezTo>
                    <a:pt x="35" y="0"/>
                    <a:pt x="3" y="9"/>
                    <a:pt x="0" y="35"/>
                  </a:cubicBezTo>
                  <a:cubicBezTo>
                    <a:pt x="0" y="35"/>
                    <a:pt x="13" y="10"/>
                    <a:pt x="3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6">
              <a:extLst>
                <a:ext uri="{FF2B5EF4-FFF2-40B4-BE49-F238E27FC236}">
                  <a16:creationId xmlns:a16="http://schemas.microsoft.com/office/drawing/2014/main" id="{7D575402-AF4E-4702-969F-6552F4B14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193"/>
              <a:ext cx="67" cy="114"/>
            </a:xfrm>
            <a:custGeom>
              <a:avLst/>
              <a:gdLst>
                <a:gd name="T0" fmla="*/ 245 w 35"/>
                <a:gd name="T1" fmla="*/ 0 h 56"/>
                <a:gd name="T2" fmla="*/ 48 w 35"/>
                <a:gd name="T3" fmla="*/ 472 h 56"/>
                <a:gd name="T4" fmla="*/ 245 w 3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6">
                  <a:moveTo>
                    <a:pt x="35" y="0"/>
                  </a:moveTo>
                  <a:cubicBezTo>
                    <a:pt x="35" y="0"/>
                    <a:pt x="0" y="16"/>
                    <a:pt x="7" y="56"/>
                  </a:cubicBezTo>
                  <a:cubicBezTo>
                    <a:pt x="7" y="56"/>
                    <a:pt x="10" y="15"/>
                    <a:pt x="3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7">
              <a:extLst>
                <a:ext uri="{FF2B5EF4-FFF2-40B4-BE49-F238E27FC236}">
                  <a16:creationId xmlns:a16="http://schemas.microsoft.com/office/drawing/2014/main" id="{B4F4B439-039D-4A95-8314-C752D9CA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42"/>
              <a:ext cx="98" cy="49"/>
            </a:xfrm>
            <a:custGeom>
              <a:avLst/>
              <a:gdLst>
                <a:gd name="T0" fmla="*/ 361 w 51"/>
                <a:gd name="T1" fmla="*/ 180 h 24"/>
                <a:gd name="T2" fmla="*/ 0 w 51"/>
                <a:gd name="T3" fmla="*/ 204 h 24"/>
                <a:gd name="T4" fmla="*/ 361 w 51"/>
                <a:gd name="T5" fmla="*/ 18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4">
                  <a:moveTo>
                    <a:pt x="51" y="21"/>
                  </a:moveTo>
                  <a:cubicBezTo>
                    <a:pt x="51" y="21"/>
                    <a:pt x="19" y="0"/>
                    <a:pt x="0" y="24"/>
                  </a:cubicBezTo>
                  <a:cubicBezTo>
                    <a:pt x="0" y="24"/>
                    <a:pt x="18" y="8"/>
                    <a:pt x="51" y="2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48">
              <a:extLst>
                <a:ext uri="{FF2B5EF4-FFF2-40B4-BE49-F238E27FC236}">
                  <a16:creationId xmlns:a16="http://schemas.microsoft.com/office/drawing/2014/main" id="{AB5B59C7-8ED2-443F-8DAA-C028335F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23"/>
              <a:ext cx="46" cy="76"/>
            </a:xfrm>
            <a:custGeom>
              <a:avLst/>
              <a:gdLst>
                <a:gd name="T0" fmla="*/ 169 w 24"/>
                <a:gd name="T1" fmla="*/ 0 h 37"/>
                <a:gd name="T2" fmla="*/ 8 w 24"/>
                <a:gd name="T3" fmla="*/ 320 h 37"/>
                <a:gd name="T4" fmla="*/ 169 w 24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7">
                  <a:moveTo>
                    <a:pt x="24" y="0"/>
                  </a:moveTo>
                  <a:cubicBezTo>
                    <a:pt x="24" y="0"/>
                    <a:pt x="0" y="9"/>
                    <a:pt x="1" y="37"/>
                  </a:cubicBezTo>
                  <a:cubicBezTo>
                    <a:pt x="1" y="37"/>
                    <a:pt x="10" y="5"/>
                    <a:pt x="2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49">
              <a:extLst>
                <a:ext uri="{FF2B5EF4-FFF2-40B4-BE49-F238E27FC236}">
                  <a16:creationId xmlns:a16="http://schemas.microsoft.com/office/drawing/2014/main" id="{859329C6-6565-41A7-814E-436A75402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727"/>
              <a:ext cx="1051" cy="527"/>
            </a:xfrm>
            <a:custGeom>
              <a:avLst/>
              <a:gdLst>
                <a:gd name="T0" fmla="*/ 3760 w 549"/>
                <a:gd name="T1" fmla="*/ 1481 h 258"/>
                <a:gd name="T2" fmla="*/ 3199 w 549"/>
                <a:gd name="T3" fmla="*/ 752 h 258"/>
                <a:gd name="T4" fmla="*/ 1935 w 549"/>
                <a:gd name="T5" fmla="*/ 0 h 258"/>
                <a:gd name="T6" fmla="*/ 0 w 549"/>
                <a:gd name="T7" fmla="*/ 1285 h 258"/>
                <a:gd name="T8" fmla="*/ 1928 w 549"/>
                <a:gd name="T9" fmla="*/ 1953 h 258"/>
                <a:gd name="T10" fmla="*/ 3155 w 549"/>
                <a:gd name="T11" fmla="*/ 1577 h 258"/>
                <a:gd name="T12" fmla="*/ 3760 w 549"/>
                <a:gd name="T13" fmla="*/ 1481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58">
                  <a:moveTo>
                    <a:pt x="536" y="174"/>
                  </a:moveTo>
                  <a:cubicBezTo>
                    <a:pt x="549" y="149"/>
                    <a:pt x="484" y="117"/>
                    <a:pt x="456" y="88"/>
                  </a:cubicBezTo>
                  <a:cubicBezTo>
                    <a:pt x="427" y="58"/>
                    <a:pt x="353" y="0"/>
                    <a:pt x="276" y="0"/>
                  </a:cubicBezTo>
                  <a:cubicBezTo>
                    <a:pt x="199" y="0"/>
                    <a:pt x="73" y="21"/>
                    <a:pt x="0" y="151"/>
                  </a:cubicBezTo>
                  <a:cubicBezTo>
                    <a:pt x="0" y="151"/>
                    <a:pt x="69" y="258"/>
                    <a:pt x="275" y="229"/>
                  </a:cubicBezTo>
                  <a:cubicBezTo>
                    <a:pt x="380" y="215"/>
                    <a:pt x="379" y="160"/>
                    <a:pt x="450" y="185"/>
                  </a:cubicBezTo>
                  <a:cubicBezTo>
                    <a:pt x="492" y="200"/>
                    <a:pt x="536" y="174"/>
                    <a:pt x="536" y="174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50">
              <a:extLst>
                <a:ext uri="{FF2B5EF4-FFF2-40B4-BE49-F238E27FC236}">
                  <a16:creationId xmlns:a16="http://schemas.microsoft.com/office/drawing/2014/main" id="{50953737-5359-4F0F-A323-0FD53658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250"/>
              <a:ext cx="113" cy="226"/>
            </a:xfrm>
            <a:custGeom>
              <a:avLst/>
              <a:gdLst>
                <a:gd name="T0" fmla="*/ 414 w 59"/>
                <a:gd name="T1" fmla="*/ 700 h 111"/>
                <a:gd name="T2" fmla="*/ 84 w 59"/>
                <a:gd name="T3" fmla="*/ 937 h 1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11">
                  <a:moveTo>
                    <a:pt x="59" y="83"/>
                  </a:moveTo>
                  <a:cubicBezTo>
                    <a:pt x="59" y="83"/>
                    <a:pt x="0" y="0"/>
                    <a:pt x="12" y="1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51">
              <a:extLst>
                <a:ext uri="{FF2B5EF4-FFF2-40B4-BE49-F238E27FC236}">
                  <a16:creationId xmlns:a16="http://schemas.microsoft.com/office/drawing/2014/main" id="{54D4995D-724D-436C-BF3B-E6220670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4" cy="311"/>
            </a:xfrm>
            <a:custGeom>
              <a:avLst/>
              <a:gdLst>
                <a:gd name="T0" fmla="*/ 905 w 253"/>
                <a:gd name="T1" fmla="*/ 368 h 152"/>
                <a:gd name="T2" fmla="*/ 1749 w 253"/>
                <a:gd name="T3" fmla="*/ 1148 h 152"/>
                <a:gd name="T4" fmla="*/ 1764 w 253"/>
                <a:gd name="T5" fmla="*/ 933 h 152"/>
                <a:gd name="T6" fmla="*/ 1379 w 253"/>
                <a:gd name="T7" fmla="*/ 41 h 152"/>
                <a:gd name="T8" fmla="*/ 1106 w 253"/>
                <a:gd name="T9" fmla="*/ 0 h 152"/>
                <a:gd name="T10" fmla="*/ 260 w 253"/>
                <a:gd name="T11" fmla="*/ 172 h 152"/>
                <a:gd name="T12" fmla="*/ 0 w 253"/>
                <a:gd name="T13" fmla="*/ 933 h 152"/>
                <a:gd name="T14" fmla="*/ 48 w 253"/>
                <a:gd name="T15" fmla="*/ 1301 h 152"/>
                <a:gd name="T16" fmla="*/ 905 w 253"/>
                <a:gd name="T17" fmla="*/ 368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3" h="152">
                  <a:moveTo>
                    <a:pt x="129" y="43"/>
                  </a:moveTo>
                  <a:cubicBezTo>
                    <a:pt x="180" y="43"/>
                    <a:pt x="253" y="74"/>
                    <a:pt x="250" y="134"/>
                  </a:cubicBezTo>
                  <a:cubicBezTo>
                    <a:pt x="251" y="126"/>
                    <a:pt x="252" y="118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ubicBezTo>
                    <a:pt x="14" y="43"/>
                    <a:pt x="0" y="74"/>
                    <a:pt x="0" y="109"/>
                  </a:cubicBezTo>
                  <a:cubicBezTo>
                    <a:pt x="0" y="124"/>
                    <a:pt x="2" y="138"/>
                    <a:pt x="7" y="152"/>
                  </a:cubicBezTo>
                  <a:cubicBezTo>
                    <a:pt x="1" y="81"/>
                    <a:pt x="72" y="43"/>
                    <a:pt x="129" y="43"/>
                  </a:cubicBezTo>
                  <a:close/>
                </a:path>
              </a:pathLst>
            </a:custGeom>
            <a:solidFill>
              <a:srgbClr val="568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2">
              <a:extLst>
                <a:ext uri="{FF2B5EF4-FFF2-40B4-BE49-F238E27FC236}">
                  <a16:creationId xmlns:a16="http://schemas.microsoft.com/office/drawing/2014/main" id="{403D64FA-527E-4A31-A525-BB5BF028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989"/>
              <a:ext cx="312" cy="208"/>
            </a:xfrm>
            <a:custGeom>
              <a:avLst/>
              <a:gdLst>
                <a:gd name="T0" fmla="*/ 124 w 163"/>
                <a:gd name="T1" fmla="*/ 33 h 102"/>
                <a:gd name="T2" fmla="*/ 48 w 163"/>
                <a:gd name="T3" fmla="*/ 383 h 102"/>
                <a:gd name="T4" fmla="*/ 308 w 163"/>
                <a:gd name="T5" fmla="*/ 728 h 102"/>
                <a:gd name="T6" fmla="*/ 1011 w 163"/>
                <a:gd name="T7" fmla="*/ 544 h 102"/>
                <a:gd name="T8" fmla="*/ 1045 w 163"/>
                <a:gd name="T9" fmla="*/ 288 h 102"/>
                <a:gd name="T10" fmla="*/ 798 w 163"/>
                <a:gd name="T11" fmla="*/ 357 h 102"/>
                <a:gd name="T12" fmla="*/ 360 w 163"/>
                <a:gd name="T13" fmla="*/ 153 h 102"/>
                <a:gd name="T14" fmla="*/ 140 w 163"/>
                <a:gd name="T15" fmla="*/ 49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3" h="102">
                  <a:moveTo>
                    <a:pt x="18" y="4"/>
                  </a:moveTo>
                  <a:cubicBezTo>
                    <a:pt x="0" y="9"/>
                    <a:pt x="2" y="31"/>
                    <a:pt x="7" y="45"/>
                  </a:cubicBezTo>
                  <a:cubicBezTo>
                    <a:pt x="15" y="63"/>
                    <a:pt x="26" y="77"/>
                    <a:pt x="44" y="86"/>
                  </a:cubicBezTo>
                  <a:cubicBezTo>
                    <a:pt x="75" y="102"/>
                    <a:pt x="123" y="92"/>
                    <a:pt x="144" y="64"/>
                  </a:cubicBezTo>
                  <a:cubicBezTo>
                    <a:pt x="148" y="58"/>
                    <a:pt x="163" y="39"/>
                    <a:pt x="149" y="34"/>
                  </a:cubicBezTo>
                  <a:cubicBezTo>
                    <a:pt x="140" y="31"/>
                    <a:pt x="124" y="40"/>
                    <a:pt x="114" y="42"/>
                  </a:cubicBezTo>
                  <a:cubicBezTo>
                    <a:pt x="91" y="45"/>
                    <a:pt x="70" y="29"/>
                    <a:pt x="51" y="18"/>
                  </a:cubicBezTo>
                  <a:cubicBezTo>
                    <a:pt x="44" y="14"/>
                    <a:pt x="28" y="0"/>
                    <a:pt x="20" y="6"/>
                  </a:cubicBezTo>
                </a:path>
              </a:pathLst>
            </a:custGeom>
            <a:solidFill>
              <a:srgbClr val="91C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3">
              <a:extLst>
                <a:ext uri="{FF2B5EF4-FFF2-40B4-BE49-F238E27FC236}">
                  <a16:creationId xmlns:a16="http://schemas.microsoft.com/office/drawing/2014/main" id="{8FAF5370-8515-4119-9C79-9EA5DD3B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2" cy="478"/>
            </a:xfrm>
            <a:custGeom>
              <a:avLst/>
              <a:gdLst>
                <a:gd name="T0" fmla="*/ 260 w 252"/>
                <a:gd name="T1" fmla="*/ 172 h 234"/>
                <a:gd name="T2" fmla="*/ 0 w 252"/>
                <a:gd name="T3" fmla="*/ 931 h 234"/>
                <a:gd name="T4" fmla="*/ 742 w 252"/>
                <a:gd name="T5" fmla="*/ 1994 h 234"/>
                <a:gd name="T6" fmla="*/ 1098 w 252"/>
                <a:gd name="T7" fmla="*/ 1953 h 234"/>
                <a:gd name="T8" fmla="*/ 1203 w 252"/>
                <a:gd name="T9" fmla="*/ 1937 h 234"/>
                <a:gd name="T10" fmla="*/ 1764 w 252"/>
                <a:gd name="T11" fmla="*/ 931 h 234"/>
                <a:gd name="T12" fmla="*/ 1379 w 252"/>
                <a:gd name="T13" fmla="*/ 41 h 234"/>
                <a:gd name="T14" fmla="*/ 1106 w 252"/>
                <a:gd name="T15" fmla="*/ 0 h 234"/>
                <a:gd name="T16" fmla="*/ 260 w 252"/>
                <a:gd name="T17" fmla="*/ 172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234">
                  <a:moveTo>
                    <a:pt x="37" y="20"/>
                  </a:moveTo>
                  <a:cubicBezTo>
                    <a:pt x="14" y="43"/>
                    <a:pt x="0" y="74"/>
                    <a:pt x="0" y="109"/>
                  </a:cubicBezTo>
                  <a:cubicBezTo>
                    <a:pt x="0" y="172"/>
                    <a:pt x="46" y="224"/>
                    <a:pt x="106" y="234"/>
                  </a:cubicBezTo>
                  <a:cubicBezTo>
                    <a:pt x="122" y="233"/>
                    <a:pt x="139" y="232"/>
                    <a:pt x="157" y="229"/>
                  </a:cubicBezTo>
                  <a:cubicBezTo>
                    <a:pt x="163" y="229"/>
                    <a:pt x="168" y="228"/>
                    <a:pt x="172" y="227"/>
                  </a:cubicBezTo>
                  <a:cubicBezTo>
                    <a:pt x="219" y="208"/>
                    <a:pt x="252" y="163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4">
              <a:extLst>
                <a:ext uri="{FF2B5EF4-FFF2-40B4-BE49-F238E27FC236}">
                  <a16:creationId xmlns:a16="http://schemas.microsoft.com/office/drawing/2014/main" id="{E6C79610-6FB9-4C8A-839C-599C2C61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042"/>
              <a:ext cx="86" cy="59"/>
            </a:xfrm>
            <a:custGeom>
              <a:avLst/>
              <a:gdLst>
                <a:gd name="T0" fmla="*/ 153 w 45"/>
                <a:gd name="T1" fmla="*/ 16 h 29"/>
                <a:gd name="T2" fmla="*/ 48 w 45"/>
                <a:gd name="T3" fmla="*/ 67 h 29"/>
                <a:gd name="T4" fmla="*/ 8 w 45"/>
                <a:gd name="T5" fmla="*/ 187 h 29"/>
                <a:gd name="T6" fmla="*/ 84 w 45"/>
                <a:gd name="T7" fmla="*/ 228 h 29"/>
                <a:gd name="T8" fmla="*/ 224 w 45"/>
                <a:gd name="T9" fmla="*/ 187 h 29"/>
                <a:gd name="T10" fmla="*/ 145 w 45"/>
                <a:gd name="T11" fmla="*/ 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22" y="2"/>
                  </a:moveTo>
                  <a:cubicBezTo>
                    <a:pt x="18" y="0"/>
                    <a:pt x="10" y="6"/>
                    <a:pt x="7" y="8"/>
                  </a:cubicBezTo>
                  <a:cubicBezTo>
                    <a:pt x="3" y="12"/>
                    <a:pt x="0" y="17"/>
                    <a:pt x="1" y="22"/>
                  </a:cubicBezTo>
                  <a:cubicBezTo>
                    <a:pt x="2" y="28"/>
                    <a:pt x="7" y="29"/>
                    <a:pt x="12" y="27"/>
                  </a:cubicBezTo>
                  <a:cubicBezTo>
                    <a:pt x="18" y="24"/>
                    <a:pt x="26" y="24"/>
                    <a:pt x="32" y="22"/>
                  </a:cubicBezTo>
                  <a:cubicBezTo>
                    <a:pt x="45" y="16"/>
                    <a:pt x="29" y="2"/>
                    <a:pt x="21" y="2"/>
                  </a:cubicBezTo>
                </a:path>
              </a:pathLst>
            </a:custGeom>
            <a:solidFill>
              <a:srgbClr val="F9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Oval 55">
              <a:extLst>
                <a:ext uri="{FF2B5EF4-FFF2-40B4-BE49-F238E27FC236}">
                  <a16:creationId xmlns:a16="http://schemas.microsoft.com/office/drawing/2014/main" id="{784596A1-63A1-443A-84B6-861E5403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040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9" name="Freeform 56">
              <a:extLst>
                <a:ext uri="{FF2B5EF4-FFF2-40B4-BE49-F238E27FC236}">
                  <a16:creationId xmlns:a16="http://schemas.microsoft.com/office/drawing/2014/main" id="{090C1BF6-5A5D-46EA-899E-27A0A3994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93"/>
              <a:ext cx="538" cy="475"/>
            </a:xfrm>
            <a:custGeom>
              <a:avLst/>
              <a:gdLst>
                <a:gd name="T0" fmla="*/ 477 w 281"/>
                <a:gd name="T1" fmla="*/ 728 h 233"/>
                <a:gd name="T2" fmla="*/ 352 w 281"/>
                <a:gd name="T3" fmla="*/ 923 h 233"/>
                <a:gd name="T4" fmla="*/ 232 w 281"/>
                <a:gd name="T5" fmla="*/ 993 h 233"/>
                <a:gd name="T6" fmla="*/ 168 w 281"/>
                <a:gd name="T7" fmla="*/ 1144 h 233"/>
                <a:gd name="T8" fmla="*/ 63 w 281"/>
                <a:gd name="T9" fmla="*/ 1272 h 233"/>
                <a:gd name="T10" fmla="*/ 100 w 281"/>
                <a:gd name="T11" fmla="*/ 1558 h 233"/>
                <a:gd name="T12" fmla="*/ 92 w 281"/>
                <a:gd name="T13" fmla="*/ 1696 h 233"/>
                <a:gd name="T14" fmla="*/ 29 w 281"/>
                <a:gd name="T15" fmla="*/ 1804 h 233"/>
                <a:gd name="T16" fmla="*/ 84 w 281"/>
                <a:gd name="T17" fmla="*/ 1933 h 233"/>
                <a:gd name="T18" fmla="*/ 316 w 281"/>
                <a:gd name="T19" fmla="*/ 1592 h 233"/>
                <a:gd name="T20" fmla="*/ 477 w 281"/>
                <a:gd name="T21" fmla="*/ 1421 h 233"/>
                <a:gd name="T22" fmla="*/ 597 w 281"/>
                <a:gd name="T23" fmla="*/ 1193 h 233"/>
                <a:gd name="T24" fmla="*/ 990 w 281"/>
                <a:gd name="T25" fmla="*/ 752 h 233"/>
                <a:gd name="T26" fmla="*/ 1467 w 281"/>
                <a:gd name="T27" fmla="*/ 408 h 233"/>
                <a:gd name="T28" fmla="*/ 1679 w 281"/>
                <a:gd name="T29" fmla="*/ 271 h 233"/>
                <a:gd name="T30" fmla="*/ 1848 w 281"/>
                <a:gd name="T31" fmla="*/ 179 h 233"/>
                <a:gd name="T32" fmla="*/ 1943 w 281"/>
                <a:gd name="T33" fmla="*/ 179 h 233"/>
                <a:gd name="T34" fmla="*/ 1903 w 281"/>
                <a:gd name="T35" fmla="*/ 75 h 233"/>
                <a:gd name="T36" fmla="*/ 1451 w 281"/>
                <a:gd name="T37" fmla="*/ 204 h 233"/>
                <a:gd name="T38" fmla="*/ 1271 w 281"/>
                <a:gd name="T39" fmla="*/ 261 h 233"/>
                <a:gd name="T40" fmla="*/ 1110 w 281"/>
                <a:gd name="T41" fmla="*/ 236 h 233"/>
                <a:gd name="T42" fmla="*/ 953 w 281"/>
                <a:gd name="T43" fmla="*/ 416 h 233"/>
                <a:gd name="T44" fmla="*/ 806 w 281"/>
                <a:gd name="T45" fmla="*/ 552 h 233"/>
                <a:gd name="T46" fmla="*/ 661 w 281"/>
                <a:gd name="T47" fmla="*/ 577 h 233"/>
                <a:gd name="T48" fmla="*/ 477 w 281"/>
                <a:gd name="T49" fmla="*/ 728 h 2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1" h="233">
                  <a:moveTo>
                    <a:pt x="68" y="86"/>
                  </a:moveTo>
                  <a:cubicBezTo>
                    <a:pt x="52" y="80"/>
                    <a:pt x="56" y="102"/>
                    <a:pt x="50" y="109"/>
                  </a:cubicBezTo>
                  <a:cubicBezTo>
                    <a:pt x="45" y="115"/>
                    <a:pt x="38" y="114"/>
                    <a:pt x="33" y="117"/>
                  </a:cubicBezTo>
                  <a:cubicBezTo>
                    <a:pt x="26" y="120"/>
                    <a:pt x="24" y="128"/>
                    <a:pt x="24" y="135"/>
                  </a:cubicBezTo>
                  <a:cubicBezTo>
                    <a:pt x="19" y="140"/>
                    <a:pt x="12" y="143"/>
                    <a:pt x="9" y="150"/>
                  </a:cubicBezTo>
                  <a:cubicBezTo>
                    <a:pt x="5" y="161"/>
                    <a:pt x="13" y="173"/>
                    <a:pt x="14" y="184"/>
                  </a:cubicBezTo>
                  <a:cubicBezTo>
                    <a:pt x="14" y="189"/>
                    <a:pt x="15" y="195"/>
                    <a:pt x="13" y="200"/>
                  </a:cubicBezTo>
                  <a:cubicBezTo>
                    <a:pt x="11" y="205"/>
                    <a:pt x="6" y="208"/>
                    <a:pt x="4" y="213"/>
                  </a:cubicBezTo>
                  <a:cubicBezTo>
                    <a:pt x="0" y="221"/>
                    <a:pt x="1" y="233"/>
                    <a:pt x="12" y="228"/>
                  </a:cubicBezTo>
                  <a:cubicBezTo>
                    <a:pt x="29" y="222"/>
                    <a:pt x="36" y="203"/>
                    <a:pt x="45" y="188"/>
                  </a:cubicBezTo>
                  <a:cubicBezTo>
                    <a:pt x="51" y="178"/>
                    <a:pt x="59" y="175"/>
                    <a:pt x="68" y="168"/>
                  </a:cubicBezTo>
                  <a:cubicBezTo>
                    <a:pt x="76" y="161"/>
                    <a:pt x="79" y="150"/>
                    <a:pt x="85" y="141"/>
                  </a:cubicBezTo>
                  <a:cubicBezTo>
                    <a:pt x="99" y="119"/>
                    <a:pt x="122" y="107"/>
                    <a:pt x="141" y="89"/>
                  </a:cubicBezTo>
                  <a:cubicBezTo>
                    <a:pt x="161" y="70"/>
                    <a:pt x="182" y="55"/>
                    <a:pt x="209" y="48"/>
                  </a:cubicBezTo>
                  <a:cubicBezTo>
                    <a:pt x="221" y="45"/>
                    <a:pt x="230" y="39"/>
                    <a:pt x="239" y="32"/>
                  </a:cubicBezTo>
                  <a:cubicBezTo>
                    <a:pt x="246" y="26"/>
                    <a:pt x="253" y="20"/>
                    <a:pt x="263" y="21"/>
                  </a:cubicBezTo>
                  <a:cubicBezTo>
                    <a:pt x="266" y="21"/>
                    <a:pt x="274" y="25"/>
                    <a:pt x="277" y="21"/>
                  </a:cubicBezTo>
                  <a:cubicBezTo>
                    <a:pt x="281" y="15"/>
                    <a:pt x="275" y="11"/>
                    <a:pt x="271" y="9"/>
                  </a:cubicBezTo>
                  <a:cubicBezTo>
                    <a:pt x="252" y="0"/>
                    <a:pt x="224" y="17"/>
                    <a:pt x="207" y="24"/>
                  </a:cubicBezTo>
                  <a:cubicBezTo>
                    <a:pt x="198" y="26"/>
                    <a:pt x="190" y="31"/>
                    <a:pt x="181" y="31"/>
                  </a:cubicBezTo>
                  <a:cubicBezTo>
                    <a:pt x="173" y="31"/>
                    <a:pt x="166" y="26"/>
                    <a:pt x="158" y="28"/>
                  </a:cubicBezTo>
                  <a:cubicBezTo>
                    <a:pt x="149" y="31"/>
                    <a:pt x="143" y="42"/>
                    <a:pt x="136" y="49"/>
                  </a:cubicBezTo>
                  <a:cubicBezTo>
                    <a:pt x="130" y="55"/>
                    <a:pt x="123" y="61"/>
                    <a:pt x="115" y="65"/>
                  </a:cubicBezTo>
                  <a:cubicBezTo>
                    <a:pt x="108" y="69"/>
                    <a:pt x="102" y="68"/>
                    <a:pt x="94" y="68"/>
                  </a:cubicBezTo>
                  <a:cubicBezTo>
                    <a:pt x="80" y="67"/>
                    <a:pt x="83" y="86"/>
                    <a:pt x="68" y="86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7">
              <a:extLst>
                <a:ext uri="{FF2B5EF4-FFF2-40B4-BE49-F238E27FC236}">
                  <a16:creationId xmlns:a16="http://schemas.microsoft.com/office/drawing/2014/main" id="{645BAD39-8624-4AFB-BB36-76EEE321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491"/>
              <a:ext cx="229" cy="122"/>
            </a:xfrm>
            <a:custGeom>
              <a:avLst/>
              <a:gdLst>
                <a:gd name="T0" fmla="*/ 0 w 120"/>
                <a:gd name="T1" fmla="*/ 504 h 60"/>
                <a:gd name="T2" fmla="*/ 529 w 120"/>
                <a:gd name="T3" fmla="*/ 136 h 60"/>
                <a:gd name="T4" fmla="*/ 721 w 120"/>
                <a:gd name="T5" fmla="*/ 16 h 60"/>
                <a:gd name="T6" fmla="*/ 813 w 120"/>
                <a:gd name="T7" fmla="*/ 16 h 60"/>
                <a:gd name="T8" fmla="*/ 813 w 120"/>
                <a:gd name="T9" fmla="*/ 136 h 60"/>
                <a:gd name="T10" fmla="*/ 605 w 120"/>
                <a:gd name="T11" fmla="*/ 195 h 60"/>
                <a:gd name="T12" fmla="*/ 345 w 120"/>
                <a:gd name="T13" fmla="*/ 327 h 60"/>
                <a:gd name="T14" fmla="*/ 160 w 120"/>
                <a:gd name="T15" fmla="*/ 429 h 60"/>
                <a:gd name="T16" fmla="*/ 21 w 120"/>
                <a:gd name="T17" fmla="*/ 48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60">
                  <a:moveTo>
                    <a:pt x="0" y="60"/>
                  </a:moveTo>
                  <a:cubicBezTo>
                    <a:pt x="22" y="40"/>
                    <a:pt x="51" y="32"/>
                    <a:pt x="76" y="16"/>
                  </a:cubicBezTo>
                  <a:cubicBezTo>
                    <a:pt x="84" y="10"/>
                    <a:pt x="94" y="5"/>
                    <a:pt x="104" y="2"/>
                  </a:cubicBezTo>
                  <a:cubicBezTo>
                    <a:pt x="107" y="1"/>
                    <a:pt x="115" y="0"/>
                    <a:pt x="117" y="2"/>
                  </a:cubicBezTo>
                  <a:cubicBezTo>
                    <a:pt x="120" y="5"/>
                    <a:pt x="117" y="11"/>
                    <a:pt x="117" y="16"/>
                  </a:cubicBezTo>
                  <a:cubicBezTo>
                    <a:pt x="107" y="17"/>
                    <a:pt x="97" y="21"/>
                    <a:pt x="87" y="23"/>
                  </a:cubicBezTo>
                  <a:cubicBezTo>
                    <a:pt x="73" y="28"/>
                    <a:pt x="61" y="30"/>
                    <a:pt x="50" y="39"/>
                  </a:cubicBezTo>
                  <a:cubicBezTo>
                    <a:pt x="41" y="46"/>
                    <a:pt x="34" y="48"/>
                    <a:pt x="23" y="51"/>
                  </a:cubicBezTo>
                  <a:cubicBezTo>
                    <a:pt x="17" y="52"/>
                    <a:pt x="7" y="53"/>
                    <a:pt x="3" y="57"/>
                  </a:cubicBezTo>
                </a:path>
              </a:pathLst>
            </a:custGeom>
            <a:solidFill>
              <a:srgbClr val="EB7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8">
              <a:extLst>
                <a:ext uri="{FF2B5EF4-FFF2-40B4-BE49-F238E27FC236}">
                  <a16:creationId xmlns:a16="http://schemas.microsoft.com/office/drawing/2014/main" id="{957E85DE-D8B0-4B7E-8C78-F0FB5949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621"/>
              <a:ext cx="263" cy="249"/>
            </a:xfrm>
            <a:custGeom>
              <a:avLst/>
              <a:gdLst>
                <a:gd name="T0" fmla="*/ 48 w 137"/>
                <a:gd name="T1" fmla="*/ 961 h 122"/>
                <a:gd name="T2" fmla="*/ 298 w 137"/>
                <a:gd name="T3" fmla="*/ 720 h 122"/>
                <a:gd name="T4" fmla="*/ 468 w 137"/>
                <a:gd name="T5" fmla="*/ 484 h 122"/>
                <a:gd name="T6" fmla="*/ 678 w 137"/>
                <a:gd name="T7" fmla="*/ 271 h 122"/>
                <a:gd name="T8" fmla="*/ 822 w 137"/>
                <a:gd name="T9" fmla="*/ 171 h 122"/>
                <a:gd name="T10" fmla="*/ 954 w 137"/>
                <a:gd name="T11" fmla="*/ 16 h 122"/>
                <a:gd name="T12" fmla="*/ 969 w 137"/>
                <a:gd name="T13" fmla="*/ 0 h 122"/>
                <a:gd name="T14" fmla="*/ 841 w 137"/>
                <a:gd name="T15" fmla="*/ 196 h 122"/>
                <a:gd name="T16" fmla="*/ 708 w 137"/>
                <a:gd name="T17" fmla="*/ 333 h 122"/>
                <a:gd name="T18" fmla="*/ 482 w 137"/>
                <a:gd name="T19" fmla="*/ 629 h 122"/>
                <a:gd name="T20" fmla="*/ 200 w 137"/>
                <a:gd name="T21" fmla="*/ 900 h 122"/>
                <a:gd name="T22" fmla="*/ 92 w 137"/>
                <a:gd name="T23" fmla="*/ 1012 h 122"/>
                <a:gd name="T24" fmla="*/ 36 w 137"/>
                <a:gd name="T25" fmla="*/ 988 h 1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122">
                  <a:moveTo>
                    <a:pt x="7" y="113"/>
                  </a:moveTo>
                  <a:cubicBezTo>
                    <a:pt x="15" y="101"/>
                    <a:pt x="30" y="94"/>
                    <a:pt x="42" y="85"/>
                  </a:cubicBezTo>
                  <a:cubicBezTo>
                    <a:pt x="52" y="78"/>
                    <a:pt x="58" y="67"/>
                    <a:pt x="66" y="57"/>
                  </a:cubicBezTo>
                  <a:cubicBezTo>
                    <a:pt x="75" y="47"/>
                    <a:pt x="85" y="39"/>
                    <a:pt x="96" y="32"/>
                  </a:cubicBezTo>
                  <a:cubicBezTo>
                    <a:pt x="103" y="29"/>
                    <a:pt x="110" y="25"/>
                    <a:pt x="116" y="20"/>
                  </a:cubicBezTo>
                  <a:cubicBezTo>
                    <a:pt x="122" y="15"/>
                    <a:pt x="127" y="7"/>
                    <a:pt x="135" y="2"/>
                  </a:cubicBezTo>
                  <a:cubicBezTo>
                    <a:pt x="136" y="2"/>
                    <a:pt x="136" y="1"/>
                    <a:pt x="137" y="0"/>
                  </a:cubicBezTo>
                  <a:cubicBezTo>
                    <a:pt x="130" y="6"/>
                    <a:pt x="125" y="16"/>
                    <a:pt x="119" y="23"/>
                  </a:cubicBezTo>
                  <a:cubicBezTo>
                    <a:pt x="113" y="29"/>
                    <a:pt x="107" y="34"/>
                    <a:pt x="100" y="39"/>
                  </a:cubicBezTo>
                  <a:cubicBezTo>
                    <a:pt x="86" y="49"/>
                    <a:pt x="79" y="61"/>
                    <a:pt x="68" y="74"/>
                  </a:cubicBezTo>
                  <a:cubicBezTo>
                    <a:pt x="56" y="87"/>
                    <a:pt x="40" y="94"/>
                    <a:pt x="28" y="106"/>
                  </a:cubicBezTo>
                  <a:cubicBezTo>
                    <a:pt x="23" y="111"/>
                    <a:pt x="20" y="116"/>
                    <a:pt x="13" y="119"/>
                  </a:cubicBezTo>
                  <a:cubicBezTo>
                    <a:pt x="10" y="120"/>
                    <a:pt x="0" y="122"/>
                    <a:pt x="5" y="116"/>
                  </a:cubicBezTo>
                </a:path>
              </a:pathLst>
            </a:custGeom>
            <a:solidFill>
              <a:srgbClr val="EB7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9">
              <a:extLst>
                <a:ext uri="{FF2B5EF4-FFF2-40B4-BE49-F238E27FC236}">
                  <a16:creationId xmlns:a16="http://schemas.microsoft.com/office/drawing/2014/main" id="{9D538719-CD2D-45E1-AA8B-D32FD69D6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799"/>
              <a:ext cx="39" cy="26"/>
            </a:xfrm>
            <a:custGeom>
              <a:avLst/>
              <a:gdLst>
                <a:gd name="T0" fmla="*/ 0 w 20"/>
                <a:gd name="T1" fmla="*/ 104 h 13"/>
                <a:gd name="T2" fmla="*/ 53 w 20"/>
                <a:gd name="T3" fmla="*/ 104 h 13"/>
                <a:gd name="T4" fmla="*/ 103 w 20"/>
                <a:gd name="T5" fmla="*/ 88 h 13"/>
                <a:gd name="T6" fmla="*/ 148 w 20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1" y="12"/>
                    <a:pt x="5" y="13"/>
                    <a:pt x="7" y="13"/>
                  </a:cubicBezTo>
                  <a:cubicBezTo>
                    <a:pt x="10" y="13"/>
                    <a:pt x="11" y="13"/>
                    <a:pt x="14" y="11"/>
                  </a:cubicBezTo>
                  <a:cubicBezTo>
                    <a:pt x="19" y="7"/>
                    <a:pt x="20" y="6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0">
              <a:extLst>
                <a:ext uri="{FF2B5EF4-FFF2-40B4-BE49-F238E27FC236}">
                  <a16:creationId xmlns:a16="http://schemas.microsoft.com/office/drawing/2014/main" id="{AAF162DF-6D3A-4EC8-B5C0-9049B689C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709"/>
              <a:ext cx="38" cy="29"/>
            </a:xfrm>
            <a:custGeom>
              <a:avLst/>
              <a:gdLst>
                <a:gd name="T0" fmla="*/ 0 w 20"/>
                <a:gd name="T1" fmla="*/ 124 h 14"/>
                <a:gd name="T2" fmla="*/ 137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10" y="14"/>
                    <a:pt x="16" y="8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1">
              <a:extLst>
                <a:ext uri="{FF2B5EF4-FFF2-40B4-BE49-F238E27FC236}">
                  <a16:creationId xmlns:a16="http://schemas.microsoft.com/office/drawing/2014/main" id="{96AD51A0-5832-4A1E-8892-220530B8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82"/>
              <a:ext cx="23" cy="7"/>
            </a:xfrm>
            <a:custGeom>
              <a:avLst/>
              <a:gdLst>
                <a:gd name="T0" fmla="*/ 84 w 12"/>
                <a:gd name="T1" fmla="*/ 0 h 3"/>
                <a:gd name="T2" fmla="*/ 0 w 12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3"/>
                    <a:pt x="0" y="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2">
              <a:extLst>
                <a:ext uri="{FF2B5EF4-FFF2-40B4-BE49-F238E27FC236}">
                  <a16:creationId xmlns:a16="http://schemas.microsoft.com/office/drawing/2014/main" id="{588932CF-0F8C-4414-8261-D9811B00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6"/>
              <a:ext cx="3" cy="25"/>
            </a:xfrm>
            <a:custGeom>
              <a:avLst/>
              <a:gdLst>
                <a:gd name="T0" fmla="*/ 0 w 2"/>
                <a:gd name="T1" fmla="*/ 108 h 12"/>
                <a:gd name="T2" fmla="*/ 0 w 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0" y="8"/>
                    <a:pt x="2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3">
              <a:extLst>
                <a:ext uri="{FF2B5EF4-FFF2-40B4-BE49-F238E27FC236}">
                  <a16:creationId xmlns:a16="http://schemas.microsoft.com/office/drawing/2014/main" id="{F446D12A-543A-44B1-9313-022B5005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652"/>
              <a:ext cx="21" cy="4"/>
            </a:xfrm>
            <a:custGeom>
              <a:avLst/>
              <a:gdLst>
                <a:gd name="T0" fmla="*/ 76 w 11"/>
                <a:gd name="T1" fmla="*/ 8 h 2"/>
                <a:gd name="T2" fmla="*/ 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7" y="1"/>
                    <a:pt x="4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">
              <a:extLst>
                <a:ext uri="{FF2B5EF4-FFF2-40B4-BE49-F238E27FC236}">
                  <a16:creationId xmlns:a16="http://schemas.microsoft.com/office/drawing/2014/main" id="{3FD9B5E4-C361-436F-86C7-EEAE0B7C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568"/>
              <a:ext cx="17" cy="21"/>
            </a:xfrm>
            <a:custGeom>
              <a:avLst/>
              <a:gdLst>
                <a:gd name="T0" fmla="*/ 0 w 9"/>
                <a:gd name="T1" fmla="*/ 92 h 10"/>
                <a:gd name="T2" fmla="*/ 60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3" y="6"/>
                    <a:pt x="7" y="7"/>
                    <a:pt x="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5">
              <a:extLst>
                <a:ext uri="{FF2B5EF4-FFF2-40B4-BE49-F238E27FC236}">
                  <a16:creationId xmlns:a16="http://schemas.microsoft.com/office/drawing/2014/main" id="{7B9C9319-9FC5-4784-81A3-4C50628C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693"/>
              <a:ext cx="57" cy="40"/>
            </a:xfrm>
            <a:custGeom>
              <a:avLst/>
              <a:gdLst>
                <a:gd name="T0" fmla="*/ 36 w 30"/>
                <a:gd name="T1" fmla="*/ 144 h 20"/>
                <a:gd name="T2" fmla="*/ 144 w 30"/>
                <a:gd name="T3" fmla="*/ 136 h 20"/>
                <a:gd name="T4" fmla="*/ 200 w 30"/>
                <a:gd name="T5" fmla="*/ 48 h 20"/>
                <a:gd name="T6" fmla="*/ 116 w 30"/>
                <a:gd name="T7" fmla="*/ 72 h 20"/>
                <a:gd name="T8" fmla="*/ 29 w 30"/>
                <a:gd name="T9" fmla="*/ 12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5" y="18"/>
                  </a:moveTo>
                  <a:cubicBezTo>
                    <a:pt x="11" y="18"/>
                    <a:pt x="15" y="20"/>
                    <a:pt x="21" y="17"/>
                  </a:cubicBezTo>
                  <a:cubicBezTo>
                    <a:pt x="24" y="15"/>
                    <a:pt x="30" y="10"/>
                    <a:pt x="29" y="6"/>
                  </a:cubicBezTo>
                  <a:cubicBezTo>
                    <a:pt x="28" y="0"/>
                    <a:pt x="20" y="9"/>
                    <a:pt x="17" y="9"/>
                  </a:cubicBezTo>
                  <a:cubicBezTo>
                    <a:pt x="14" y="10"/>
                    <a:pt x="0" y="9"/>
                    <a:pt x="4" y="16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6">
              <a:extLst>
                <a:ext uri="{FF2B5EF4-FFF2-40B4-BE49-F238E27FC236}">
                  <a16:creationId xmlns:a16="http://schemas.microsoft.com/office/drawing/2014/main" id="{CFEB1A7A-F415-4CA9-B9BD-EAA6B3EEE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21"/>
              <a:ext cx="46" cy="23"/>
            </a:xfrm>
            <a:custGeom>
              <a:avLst/>
              <a:gdLst>
                <a:gd name="T0" fmla="*/ 8 w 24"/>
                <a:gd name="T1" fmla="*/ 75 h 11"/>
                <a:gd name="T2" fmla="*/ 8 w 24"/>
                <a:gd name="T3" fmla="*/ 75 h 11"/>
                <a:gd name="T4" fmla="*/ 92 w 24"/>
                <a:gd name="T5" fmla="*/ 92 h 11"/>
                <a:gd name="T6" fmla="*/ 148 w 24"/>
                <a:gd name="T7" fmla="*/ 44 h 11"/>
                <a:gd name="T8" fmla="*/ 69 w 24"/>
                <a:gd name="T9" fmla="*/ 44 h 11"/>
                <a:gd name="T10" fmla="*/ 0 w 24"/>
                <a:gd name="T11" fmla="*/ 4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1">
                  <a:moveTo>
                    <a:pt x="1" y="8"/>
                  </a:moveTo>
                  <a:cubicBezTo>
                    <a:pt x="1" y="8"/>
                    <a:pt x="0" y="8"/>
                    <a:pt x="1" y="8"/>
                  </a:cubicBezTo>
                  <a:cubicBezTo>
                    <a:pt x="5" y="10"/>
                    <a:pt x="9" y="10"/>
                    <a:pt x="13" y="10"/>
                  </a:cubicBezTo>
                  <a:cubicBezTo>
                    <a:pt x="15" y="11"/>
                    <a:pt x="24" y="10"/>
                    <a:pt x="21" y="5"/>
                  </a:cubicBezTo>
                  <a:cubicBezTo>
                    <a:pt x="20" y="3"/>
                    <a:pt x="12" y="5"/>
                    <a:pt x="10" y="5"/>
                  </a:cubicBezTo>
                  <a:cubicBezTo>
                    <a:pt x="7" y="4"/>
                    <a:pt x="1" y="0"/>
                    <a:pt x="0" y="5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7">
              <a:extLst>
                <a:ext uri="{FF2B5EF4-FFF2-40B4-BE49-F238E27FC236}">
                  <a16:creationId xmlns:a16="http://schemas.microsoft.com/office/drawing/2014/main" id="{464E8AE5-D9F1-407A-92A8-BC2C154E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797"/>
              <a:ext cx="40" cy="24"/>
            </a:xfrm>
            <a:custGeom>
              <a:avLst/>
              <a:gdLst>
                <a:gd name="T0" fmla="*/ 0 w 21"/>
                <a:gd name="T1" fmla="*/ 72 h 12"/>
                <a:gd name="T2" fmla="*/ 84 w 21"/>
                <a:gd name="T3" fmla="*/ 80 h 12"/>
                <a:gd name="T4" fmla="*/ 131 w 21"/>
                <a:gd name="T5" fmla="*/ 16 h 12"/>
                <a:gd name="T6" fmla="*/ 61 w 21"/>
                <a:gd name="T7" fmla="*/ 48 h 12"/>
                <a:gd name="T8" fmla="*/ 0 w 21"/>
                <a:gd name="T9" fmla="*/ 6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cubicBezTo>
                    <a:pt x="4" y="11"/>
                    <a:pt x="8" y="12"/>
                    <a:pt x="12" y="10"/>
                  </a:cubicBezTo>
                  <a:cubicBezTo>
                    <a:pt x="14" y="9"/>
                    <a:pt x="21" y="5"/>
                    <a:pt x="19" y="2"/>
                  </a:cubicBezTo>
                  <a:cubicBezTo>
                    <a:pt x="17" y="0"/>
                    <a:pt x="11" y="6"/>
                    <a:pt x="9" y="6"/>
                  </a:cubicBezTo>
                  <a:cubicBezTo>
                    <a:pt x="6" y="7"/>
                    <a:pt x="2" y="6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8">
              <a:extLst>
                <a:ext uri="{FF2B5EF4-FFF2-40B4-BE49-F238E27FC236}">
                  <a16:creationId xmlns:a16="http://schemas.microsoft.com/office/drawing/2014/main" id="{7D2F9113-7F7B-4B80-8631-FEF66E5B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548"/>
              <a:ext cx="32" cy="43"/>
            </a:xfrm>
            <a:custGeom>
              <a:avLst/>
              <a:gdLst>
                <a:gd name="T0" fmla="*/ 0 w 17"/>
                <a:gd name="T1" fmla="*/ 180 h 21"/>
                <a:gd name="T2" fmla="*/ 92 w 17"/>
                <a:gd name="T3" fmla="*/ 33 h 21"/>
                <a:gd name="T4" fmla="*/ 15 w 17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2" y="19"/>
                    <a:pt x="17" y="7"/>
                    <a:pt x="14" y="4"/>
                  </a:cubicBezTo>
                  <a:cubicBezTo>
                    <a:pt x="11" y="0"/>
                    <a:pt x="1" y="16"/>
                    <a:pt x="2" y="1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9">
              <a:extLst>
                <a:ext uri="{FF2B5EF4-FFF2-40B4-BE49-F238E27FC236}">
                  <a16:creationId xmlns:a16="http://schemas.microsoft.com/office/drawing/2014/main" id="{C78E2B11-F3AE-43D6-8AF5-5138462D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397"/>
              <a:ext cx="146" cy="102"/>
            </a:xfrm>
            <a:custGeom>
              <a:avLst/>
              <a:gdLst>
                <a:gd name="T0" fmla="*/ 538 w 76"/>
                <a:gd name="T1" fmla="*/ 24 h 50"/>
                <a:gd name="T2" fmla="*/ 476 w 76"/>
                <a:gd name="T3" fmla="*/ 0 h 50"/>
                <a:gd name="T4" fmla="*/ 417 w 76"/>
                <a:gd name="T5" fmla="*/ 59 h 50"/>
                <a:gd name="T6" fmla="*/ 292 w 76"/>
                <a:gd name="T7" fmla="*/ 145 h 50"/>
                <a:gd name="T8" fmla="*/ 177 w 76"/>
                <a:gd name="T9" fmla="*/ 333 h 50"/>
                <a:gd name="T10" fmla="*/ 0 w 76"/>
                <a:gd name="T11" fmla="*/ 424 h 50"/>
                <a:gd name="T12" fmla="*/ 207 w 76"/>
                <a:gd name="T13" fmla="*/ 384 h 50"/>
                <a:gd name="T14" fmla="*/ 277 w 76"/>
                <a:gd name="T15" fmla="*/ 296 h 50"/>
                <a:gd name="T16" fmla="*/ 313 w 76"/>
                <a:gd name="T17" fmla="*/ 204 h 50"/>
                <a:gd name="T18" fmla="*/ 392 w 76"/>
                <a:gd name="T19" fmla="*/ 129 h 50"/>
                <a:gd name="T20" fmla="*/ 461 w 76"/>
                <a:gd name="T21" fmla="*/ 92 h 50"/>
                <a:gd name="T22" fmla="*/ 494 w 76"/>
                <a:gd name="T23" fmla="*/ 49 h 50"/>
                <a:gd name="T24" fmla="*/ 538 w 76"/>
                <a:gd name="T25" fmla="*/ 33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50">
                  <a:moveTo>
                    <a:pt x="76" y="3"/>
                  </a:moveTo>
                  <a:cubicBezTo>
                    <a:pt x="73" y="2"/>
                    <a:pt x="70" y="0"/>
                    <a:pt x="67" y="0"/>
                  </a:cubicBezTo>
                  <a:cubicBezTo>
                    <a:pt x="63" y="1"/>
                    <a:pt x="61" y="3"/>
                    <a:pt x="59" y="7"/>
                  </a:cubicBezTo>
                  <a:cubicBezTo>
                    <a:pt x="54" y="15"/>
                    <a:pt x="46" y="10"/>
                    <a:pt x="41" y="17"/>
                  </a:cubicBezTo>
                  <a:cubicBezTo>
                    <a:pt x="35" y="26"/>
                    <a:pt x="36" y="36"/>
                    <a:pt x="25" y="39"/>
                  </a:cubicBezTo>
                  <a:cubicBezTo>
                    <a:pt x="16" y="41"/>
                    <a:pt x="2" y="38"/>
                    <a:pt x="0" y="50"/>
                  </a:cubicBezTo>
                  <a:cubicBezTo>
                    <a:pt x="7" y="43"/>
                    <a:pt x="20" y="49"/>
                    <a:pt x="29" y="45"/>
                  </a:cubicBezTo>
                  <a:cubicBezTo>
                    <a:pt x="33" y="42"/>
                    <a:pt x="37" y="39"/>
                    <a:pt x="39" y="35"/>
                  </a:cubicBezTo>
                  <a:cubicBezTo>
                    <a:pt x="41" y="31"/>
                    <a:pt x="42" y="27"/>
                    <a:pt x="44" y="24"/>
                  </a:cubicBezTo>
                  <a:cubicBezTo>
                    <a:pt x="47" y="20"/>
                    <a:pt x="51" y="17"/>
                    <a:pt x="55" y="15"/>
                  </a:cubicBezTo>
                  <a:cubicBezTo>
                    <a:pt x="58" y="14"/>
                    <a:pt x="62" y="14"/>
                    <a:pt x="65" y="11"/>
                  </a:cubicBezTo>
                  <a:cubicBezTo>
                    <a:pt x="67" y="9"/>
                    <a:pt x="67" y="8"/>
                    <a:pt x="70" y="6"/>
                  </a:cubicBezTo>
                  <a:cubicBezTo>
                    <a:pt x="72" y="5"/>
                    <a:pt x="74" y="5"/>
                    <a:pt x="76" y="4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70">
              <a:extLst>
                <a:ext uri="{FF2B5EF4-FFF2-40B4-BE49-F238E27FC236}">
                  <a16:creationId xmlns:a16="http://schemas.microsoft.com/office/drawing/2014/main" id="{8E90BB6A-483E-4813-8AC4-F38D0E96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384"/>
              <a:ext cx="69" cy="23"/>
            </a:xfrm>
            <a:custGeom>
              <a:avLst/>
              <a:gdLst>
                <a:gd name="T0" fmla="*/ 0 w 36"/>
                <a:gd name="T1" fmla="*/ 75 h 11"/>
                <a:gd name="T2" fmla="*/ 84 w 36"/>
                <a:gd name="T3" fmla="*/ 8 h 11"/>
                <a:gd name="T4" fmla="*/ 176 w 36"/>
                <a:gd name="T5" fmla="*/ 44 h 11"/>
                <a:gd name="T6" fmla="*/ 253 w 36"/>
                <a:gd name="T7" fmla="*/ 65 h 11"/>
                <a:gd name="T8" fmla="*/ 92 w 36"/>
                <a:gd name="T9" fmla="*/ 44 h 11"/>
                <a:gd name="T10" fmla="*/ 0 w 36"/>
                <a:gd name="T11" fmla="*/ 7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">
                  <a:moveTo>
                    <a:pt x="0" y="8"/>
                  </a:moveTo>
                  <a:cubicBezTo>
                    <a:pt x="0" y="2"/>
                    <a:pt x="7" y="0"/>
                    <a:pt x="12" y="1"/>
                  </a:cubicBezTo>
                  <a:cubicBezTo>
                    <a:pt x="16" y="2"/>
                    <a:pt x="20" y="4"/>
                    <a:pt x="25" y="5"/>
                  </a:cubicBezTo>
                  <a:cubicBezTo>
                    <a:pt x="28" y="6"/>
                    <a:pt x="33" y="4"/>
                    <a:pt x="36" y="7"/>
                  </a:cubicBezTo>
                  <a:cubicBezTo>
                    <a:pt x="28" y="8"/>
                    <a:pt x="20" y="4"/>
                    <a:pt x="13" y="5"/>
                  </a:cubicBezTo>
                  <a:cubicBezTo>
                    <a:pt x="10" y="6"/>
                    <a:pt x="1" y="11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1">
              <a:extLst>
                <a:ext uri="{FF2B5EF4-FFF2-40B4-BE49-F238E27FC236}">
                  <a16:creationId xmlns:a16="http://schemas.microsoft.com/office/drawing/2014/main" id="{D171039C-8063-4D00-9085-1038788C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74"/>
              <a:ext cx="32" cy="17"/>
            </a:xfrm>
            <a:custGeom>
              <a:avLst/>
              <a:gdLst>
                <a:gd name="T0" fmla="*/ 8 w 17"/>
                <a:gd name="T1" fmla="*/ 77 h 8"/>
                <a:gd name="T2" fmla="*/ 75 w 17"/>
                <a:gd name="T3" fmla="*/ 9 h 8"/>
                <a:gd name="T4" fmla="*/ 113 w 17"/>
                <a:gd name="T5" fmla="*/ 77 h 8"/>
                <a:gd name="T6" fmla="*/ 60 w 17"/>
                <a:gd name="T7" fmla="*/ 60 h 8"/>
                <a:gd name="T8" fmla="*/ 0 w 17"/>
                <a:gd name="T9" fmla="*/ 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2" y="4"/>
                    <a:pt x="7" y="0"/>
                    <a:pt x="11" y="1"/>
                  </a:cubicBezTo>
                  <a:cubicBezTo>
                    <a:pt x="14" y="2"/>
                    <a:pt x="16" y="5"/>
                    <a:pt x="17" y="8"/>
                  </a:cubicBezTo>
                  <a:cubicBezTo>
                    <a:pt x="14" y="8"/>
                    <a:pt x="12" y="6"/>
                    <a:pt x="9" y="6"/>
                  </a:cubicBezTo>
                  <a:cubicBezTo>
                    <a:pt x="6" y="5"/>
                    <a:pt x="4" y="8"/>
                    <a:pt x="0" y="7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2">
              <a:extLst>
                <a:ext uri="{FF2B5EF4-FFF2-40B4-BE49-F238E27FC236}">
                  <a16:creationId xmlns:a16="http://schemas.microsoft.com/office/drawing/2014/main" id="{F58E68B3-DB2B-45EF-8E35-8EA04B7A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384"/>
              <a:ext cx="48" cy="31"/>
            </a:xfrm>
            <a:custGeom>
              <a:avLst/>
              <a:gdLst>
                <a:gd name="T0" fmla="*/ 15 w 25"/>
                <a:gd name="T1" fmla="*/ 43 h 15"/>
                <a:gd name="T2" fmla="*/ 121 w 25"/>
                <a:gd name="T3" fmla="*/ 35 h 15"/>
                <a:gd name="T4" fmla="*/ 177 w 25"/>
                <a:gd name="T5" fmla="*/ 132 h 15"/>
                <a:gd name="T6" fmla="*/ 92 w 25"/>
                <a:gd name="T7" fmla="*/ 81 h 15"/>
                <a:gd name="T8" fmla="*/ 0 w 25"/>
                <a:gd name="T9" fmla="*/ 7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2" y="5"/>
                  </a:moveTo>
                  <a:cubicBezTo>
                    <a:pt x="7" y="3"/>
                    <a:pt x="11" y="0"/>
                    <a:pt x="17" y="4"/>
                  </a:cubicBezTo>
                  <a:cubicBezTo>
                    <a:pt x="22" y="6"/>
                    <a:pt x="22" y="11"/>
                    <a:pt x="25" y="15"/>
                  </a:cubicBezTo>
                  <a:cubicBezTo>
                    <a:pt x="22" y="12"/>
                    <a:pt x="17" y="10"/>
                    <a:pt x="13" y="9"/>
                  </a:cubicBezTo>
                  <a:cubicBezTo>
                    <a:pt x="9" y="7"/>
                    <a:pt x="4" y="9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3">
              <a:extLst>
                <a:ext uri="{FF2B5EF4-FFF2-40B4-BE49-F238E27FC236}">
                  <a16:creationId xmlns:a16="http://schemas.microsoft.com/office/drawing/2014/main" id="{10E63680-E0C7-40CD-882E-B4E90E97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582"/>
              <a:ext cx="56" cy="92"/>
            </a:xfrm>
            <a:custGeom>
              <a:avLst/>
              <a:gdLst>
                <a:gd name="T0" fmla="*/ 209 w 29"/>
                <a:gd name="T1" fmla="*/ 25 h 45"/>
                <a:gd name="T2" fmla="*/ 0 w 29"/>
                <a:gd name="T3" fmla="*/ 384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5">
                  <a:moveTo>
                    <a:pt x="29" y="3"/>
                  </a:moveTo>
                  <a:cubicBezTo>
                    <a:pt x="7" y="0"/>
                    <a:pt x="0" y="29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4">
              <a:extLst>
                <a:ext uri="{FF2B5EF4-FFF2-40B4-BE49-F238E27FC236}">
                  <a16:creationId xmlns:a16="http://schemas.microsoft.com/office/drawing/2014/main" id="{22A43AAD-3288-4184-9DE2-7C4E4401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454"/>
              <a:ext cx="82" cy="34"/>
            </a:xfrm>
            <a:custGeom>
              <a:avLst/>
              <a:gdLst>
                <a:gd name="T0" fmla="*/ 0 w 43"/>
                <a:gd name="T1" fmla="*/ 120 h 17"/>
                <a:gd name="T2" fmla="*/ 297 w 43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7">
                  <a:moveTo>
                    <a:pt x="0" y="15"/>
                  </a:moveTo>
                  <a:cubicBezTo>
                    <a:pt x="9" y="0"/>
                    <a:pt x="33" y="7"/>
                    <a:pt x="43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5">
              <a:extLst>
                <a:ext uri="{FF2B5EF4-FFF2-40B4-BE49-F238E27FC236}">
                  <a16:creationId xmlns:a16="http://schemas.microsoft.com/office/drawing/2014/main" id="{4449F7EB-D127-4196-95A2-AE22DF98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13"/>
              <a:ext cx="42" cy="16"/>
            </a:xfrm>
            <a:custGeom>
              <a:avLst/>
              <a:gdLst>
                <a:gd name="T0" fmla="*/ 153 w 22"/>
                <a:gd name="T1" fmla="*/ 0 h 8"/>
                <a:gd name="T2" fmla="*/ 0 w 2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6" y="0"/>
                    <a:pt x="3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6">
              <a:extLst>
                <a:ext uri="{FF2B5EF4-FFF2-40B4-BE49-F238E27FC236}">
                  <a16:creationId xmlns:a16="http://schemas.microsoft.com/office/drawing/2014/main" id="{183A13CE-E100-482D-AC5B-13F7198E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433"/>
              <a:ext cx="23" cy="35"/>
            </a:xfrm>
            <a:custGeom>
              <a:avLst/>
              <a:gdLst>
                <a:gd name="T0" fmla="*/ 0 w 12"/>
                <a:gd name="T1" fmla="*/ 148 h 17"/>
                <a:gd name="T2" fmla="*/ 84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1" y="11"/>
                    <a:pt x="5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7">
              <a:extLst>
                <a:ext uri="{FF2B5EF4-FFF2-40B4-BE49-F238E27FC236}">
                  <a16:creationId xmlns:a16="http://schemas.microsoft.com/office/drawing/2014/main" id="{0BF7387F-7C70-4FAB-81BC-1A6C1EEB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558"/>
              <a:ext cx="69" cy="49"/>
            </a:xfrm>
            <a:custGeom>
              <a:avLst/>
              <a:gdLst>
                <a:gd name="T0" fmla="*/ 253 w 36"/>
                <a:gd name="T1" fmla="*/ 16 h 24"/>
                <a:gd name="T2" fmla="*/ 92 w 36"/>
                <a:gd name="T3" fmla="*/ 51 h 24"/>
                <a:gd name="T4" fmla="*/ 0 w 36"/>
                <a:gd name="T5" fmla="*/ 20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4">
                  <a:moveTo>
                    <a:pt x="36" y="2"/>
                  </a:moveTo>
                  <a:cubicBezTo>
                    <a:pt x="31" y="0"/>
                    <a:pt x="18" y="2"/>
                    <a:pt x="13" y="6"/>
                  </a:cubicBezTo>
                  <a:cubicBezTo>
                    <a:pt x="7" y="10"/>
                    <a:pt x="3" y="17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8">
              <a:extLst>
                <a:ext uri="{FF2B5EF4-FFF2-40B4-BE49-F238E27FC236}">
                  <a16:creationId xmlns:a16="http://schemas.microsoft.com/office/drawing/2014/main" id="{BC7205E7-818E-4505-91EC-47DF97F35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458"/>
              <a:ext cx="21" cy="41"/>
            </a:xfrm>
            <a:custGeom>
              <a:avLst/>
              <a:gdLst>
                <a:gd name="T0" fmla="*/ 21 w 11"/>
                <a:gd name="T1" fmla="*/ 0 h 20"/>
                <a:gd name="T2" fmla="*/ 76 w 11"/>
                <a:gd name="T3" fmla="*/ 17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3" y="0"/>
                  </a:moveTo>
                  <a:cubicBezTo>
                    <a:pt x="0" y="7"/>
                    <a:pt x="8" y="15"/>
                    <a:pt x="11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9">
              <a:extLst>
                <a:ext uri="{FF2B5EF4-FFF2-40B4-BE49-F238E27FC236}">
                  <a16:creationId xmlns:a16="http://schemas.microsoft.com/office/drawing/2014/main" id="{BC62A134-6008-4071-BAD8-5EC5C4B5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644"/>
              <a:ext cx="17" cy="51"/>
            </a:xfrm>
            <a:custGeom>
              <a:avLst/>
              <a:gdLst>
                <a:gd name="T0" fmla="*/ 0 w 9"/>
                <a:gd name="T1" fmla="*/ 0 h 25"/>
                <a:gd name="T2" fmla="*/ 60 w 9"/>
                <a:gd name="T3" fmla="*/ 21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0" y="8"/>
                    <a:pt x="1" y="21"/>
                    <a:pt x="9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80">
              <a:extLst>
                <a:ext uri="{FF2B5EF4-FFF2-40B4-BE49-F238E27FC236}">
                  <a16:creationId xmlns:a16="http://schemas.microsoft.com/office/drawing/2014/main" id="{009C388E-4542-4F29-AD8B-E6C5CFD3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484"/>
              <a:ext cx="41" cy="27"/>
            </a:xfrm>
            <a:custGeom>
              <a:avLst/>
              <a:gdLst>
                <a:gd name="T0" fmla="*/ 156 w 21"/>
                <a:gd name="T1" fmla="*/ 0 h 13"/>
                <a:gd name="T2" fmla="*/ 0 w 21"/>
                <a:gd name="T3" fmla="*/ 1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2" y="1"/>
                    <a:pt x="2" y="4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1">
              <a:extLst>
                <a:ext uri="{FF2B5EF4-FFF2-40B4-BE49-F238E27FC236}">
                  <a16:creationId xmlns:a16="http://schemas.microsoft.com/office/drawing/2014/main" id="{A482AB42-CF59-4AC9-854E-38E71B3D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21"/>
              <a:ext cx="76" cy="29"/>
            </a:xfrm>
            <a:custGeom>
              <a:avLst/>
              <a:gdLst>
                <a:gd name="T0" fmla="*/ 0 w 40"/>
                <a:gd name="T1" fmla="*/ 52 h 14"/>
                <a:gd name="T2" fmla="*/ 160 w 40"/>
                <a:gd name="T3" fmla="*/ 8 h 14"/>
                <a:gd name="T4" fmla="*/ 274 w 40"/>
                <a:gd name="T5" fmla="*/ 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4">
                  <a:moveTo>
                    <a:pt x="0" y="6"/>
                  </a:moveTo>
                  <a:cubicBezTo>
                    <a:pt x="8" y="3"/>
                    <a:pt x="13" y="0"/>
                    <a:pt x="23" y="1"/>
                  </a:cubicBezTo>
                  <a:cubicBezTo>
                    <a:pt x="32" y="3"/>
                    <a:pt x="34" y="9"/>
                    <a:pt x="40" y="1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2">
              <a:extLst>
                <a:ext uri="{FF2B5EF4-FFF2-40B4-BE49-F238E27FC236}">
                  <a16:creationId xmlns:a16="http://schemas.microsoft.com/office/drawing/2014/main" id="{1C282F28-7528-428B-85DC-6BD89777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815"/>
              <a:ext cx="54" cy="41"/>
            </a:xfrm>
            <a:custGeom>
              <a:avLst/>
              <a:gdLst>
                <a:gd name="T0" fmla="*/ 0 w 28"/>
                <a:gd name="T1" fmla="*/ 172 h 20"/>
                <a:gd name="T2" fmla="*/ 201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0" y="7"/>
                    <a:pt x="18" y="0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3">
              <a:extLst>
                <a:ext uri="{FF2B5EF4-FFF2-40B4-BE49-F238E27FC236}">
                  <a16:creationId xmlns:a16="http://schemas.microsoft.com/office/drawing/2014/main" id="{B58B3EAF-58FD-4DDF-A818-67696EF8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31"/>
              <a:ext cx="13" cy="35"/>
            </a:xfrm>
            <a:custGeom>
              <a:avLst/>
              <a:gdLst>
                <a:gd name="T0" fmla="*/ 20 w 7"/>
                <a:gd name="T1" fmla="*/ 148 h 17"/>
                <a:gd name="T2" fmla="*/ 24 w 7"/>
                <a:gd name="T3" fmla="*/ 148 h 17"/>
                <a:gd name="T4" fmla="*/ 45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17"/>
                  </a:moveTo>
                  <a:cubicBezTo>
                    <a:pt x="3" y="17"/>
                    <a:pt x="4" y="17"/>
                    <a:pt x="4" y="17"/>
                  </a:cubicBezTo>
                  <a:cubicBezTo>
                    <a:pt x="0" y="11"/>
                    <a:pt x="5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4">
              <a:extLst>
                <a:ext uri="{FF2B5EF4-FFF2-40B4-BE49-F238E27FC236}">
                  <a16:creationId xmlns:a16="http://schemas.microsoft.com/office/drawing/2014/main" id="{BA8B8E04-2046-4AE6-BA50-7070BC8A6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682"/>
              <a:ext cx="15" cy="31"/>
            </a:xfrm>
            <a:custGeom>
              <a:avLst/>
              <a:gdLst>
                <a:gd name="T0" fmla="*/ 53 w 8"/>
                <a:gd name="T1" fmla="*/ 0 h 15"/>
                <a:gd name="T2" fmla="*/ 21 w 8"/>
                <a:gd name="T3" fmla="*/ 1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3" y="3"/>
                    <a:pt x="0" y="10"/>
                    <a:pt x="3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5">
              <a:extLst>
                <a:ext uri="{FF2B5EF4-FFF2-40B4-BE49-F238E27FC236}">
                  <a16:creationId xmlns:a16="http://schemas.microsoft.com/office/drawing/2014/main" id="{AE082EE5-66E3-4C0E-A66A-03C59EC7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25"/>
              <a:ext cx="50" cy="43"/>
            </a:xfrm>
            <a:custGeom>
              <a:avLst/>
              <a:gdLst>
                <a:gd name="T0" fmla="*/ 185 w 26"/>
                <a:gd name="T1" fmla="*/ 0 h 21"/>
                <a:gd name="T2" fmla="*/ 0 w 26"/>
                <a:gd name="T3" fmla="*/ 18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cubicBezTo>
                    <a:pt x="11" y="0"/>
                    <a:pt x="4" y="7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6">
              <a:extLst>
                <a:ext uri="{FF2B5EF4-FFF2-40B4-BE49-F238E27FC236}">
                  <a16:creationId xmlns:a16="http://schemas.microsoft.com/office/drawing/2014/main" id="{A1CB15C2-76A7-4F58-BABD-A58BD105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719"/>
              <a:ext cx="63" cy="43"/>
            </a:xfrm>
            <a:custGeom>
              <a:avLst/>
              <a:gdLst>
                <a:gd name="T0" fmla="*/ 0 w 33"/>
                <a:gd name="T1" fmla="*/ 96 h 21"/>
                <a:gd name="T2" fmla="*/ 229 w 33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1">
                  <a:moveTo>
                    <a:pt x="0" y="11"/>
                  </a:moveTo>
                  <a:cubicBezTo>
                    <a:pt x="13" y="21"/>
                    <a:pt x="25" y="9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7">
              <a:extLst>
                <a:ext uri="{FF2B5EF4-FFF2-40B4-BE49-F238E27FC236}">
                  <a16:creationId xmlns:a16="http://schemas.microsoft.com/office/drawing/2014/main" id="{106DD99D-7C3C-4A01-97D8-175189ED7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607"/>
              <a:ext cx="63" cy="26"/>
            </a:xfrm>
            <a:custGeom>
              <a:avLst/>
              <a:gdLst>
                <a:gd name="T0" fmla="*/ 0 w 33"/>
                <a:gd name="T1" fmla="*/ 96 h 13"/>
                <a:gd name="T2" fmla="*/ 229 w 3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3">
                  <a:moveTo>
                    <a:pt x="0" y="12"/>
                  </a:moveTo>
                  <a:cubicBezTo>
                    <a:pt x="15" y="13"/>
                    <a:pt x="23" y="10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8">
              <a:extLst>
                <a:ext uri="{FF2B5EF4-FFF2-40B4-BE49-F238E27FC236}">
                  <a16:creationId xmlns:a16="http://schemas.microsoft.com/office/drawing/2014/main" id="{CAFC7502-5A28-46CA-A1A3-08F52EBE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552"/>
              <a:ext cx="52" cy="16"/>
            </a:xfrm>
            <a:custGeom>
              <a:avLst/>
              <a:gdLst>
                <a:gd name="T0" fmla="*/ 0 w 27"/>
                <a:gd name="T1" fmla="*/ 64 h 8"/>
                <a:gd name="T2" fmla="*/ 193 w 27"/>
                <a:gd name="T3" fmla="*/ 4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8" y="1"/>
                    <a:pt x="19" y="0"/>
                    <a:pt x="27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9">
              <a:extLst>
                <a:ext uri="{FF2B5EF4-FFF2-40B4-BE49-F238E27FC236}">
                  <a16:creationId xmlns:a16="http://schemas.microsoft.com/office/drawing/2014/main" id="{4AF80565-BB02-40A5-9ED5-7170A2A9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629"/>
              <a:ext cx="15" cy="35"/>
            </a:xfrm>
            <a:custGeom>
              <a:avLst/>
              <a:gdLst>
                <a:gd name="T0" fmla="*/ 32 w 8"/>
                <a:gd name="T1" fmla="*/ 0 h 17"/>
                <a:gd name="T2" fmla="*/ 0 w 8"/>
                <a:gd name="T3" fmla="*/ 14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8" y="7"/>
                    <a:pt x="4" y="12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90">
              <a:extLst>
                <a:ext uri="{FF2B5EF4-FFF2-40B4-BE49-F238E27FC236}">
                  <a16:creationId xmlns:a16="http://schemas.microsoft.com/office/drawing/2014/main" id="{6217BD9B-0950-42E7-8171-472F6587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23"/>
              <a:ext cx="42" cy="33"/>
            </a:xfrm>
            <a:custGeom>
              <a:avLst/>
              <a:gdLst>
                <a:gd name="T0" fmla="*/ 0 w 22"/>
                <a:gd name="T1" fmla="*/ 97 h 16"/>
                <a:gd name="T2" fmla="*/ 153 w 22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11"/>
                  </a:moveTo>
                  <a:cubicBezTo>
                    <a:pt x="6" y="10"/>
                    <a:pt x="20" y="16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1">
              <a:extLst>
                <a:ext uri="{FF2B5EF4-FFF2-40B4-BE49-F238E27FC236}">
                  <a16:creationId xmlns:a16="http://schemas.microsoft.com/office/drawing/2014/main" id="{CE3FFA6F-8513-46AE-A06C-D671EAABC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46"/>
              <a:ext cx="574" cy="1651"/>
            </a:xfrm>
            <a:custGeom>
              <a:avLst/>
              <a:gdLst>
                <a:gd name="T0" fmla="*/ 429 w 300"/>
                <a:gd name="T1" fmla="*/ 376 h 809"/>
                <a:gd name="T2" fmla="*/ 300 w 300"/>
                <a:gd name="T3" fmla="*/ 316 h 809"/>
                <a:gd name="T4" fmla="*/ 582 w 300"/>
                <a:gd name="T5" fmla="*/ 16 h 809"/>
                <a:gd name="T6" fmla="*/ 1351 w 300"/>
                <a:gd name="T7" fmla="*/ 784 h 809"/>
                <a:gd name="T8" fmla="*/ 1494 w 300"/>
                <a:gd name="T9" fmla="*/ 620 h 809"/>
                <a:gd name="T10" fmla="*/ 1743 w 300"/>
                <a:gd name="T11" fmla="*/ 196 h 809"/>
                <a:gd name="T12" fmla="*/ 1976 w 300"/>
                <a:gd name="T13" fmla="*/ 1520 h 809"/>
                <a:gd name="T14" fmla="*/ 1647 w 300"/>
                <a:gd name="T15" fmla="*/ 3902 h 809"/>
                <a:gd name="T16" fmla="*/ 1512 w 300"/>
                <a:gd name="T17" fmla="*/ 5498 h 809"/>
                <a:gd name="T18" fmla="*/ 1519 w 300"/>
                <a:gd name="T19" fmla="*/ 6418 h 809"/>
                <a:gd name="T20" fmla="*/ 1282 w 300"/>
                <a:gd name="T21" fmla="*/ 6875 h 809"/>
                <a:gd name="T22" fmla="*/ 1211 w 300"/>
                <a:gd name="T23" fmla="*/ 5455 h 809"/>
                <a:gd name="T24" fmla="*/ 1435 w 300"/>
                <a:gd name="T25" fmla="*/ 3037 h 809"/>
                <a:gd name="T26" fmla="*/ 1332 w 300"/>
                <a:gd name="T27" fmla="*/ 1292 h 809"/>
                <a:gd name="T28" fmla="*/ 385 w 300"/>
                <a:gd name="T29" fmla="*/ 1673 h 809"/>
                <a:gd name="T30" fmla="*/ 0 w 300"/>
                <a:gd name="T31" fmla="*/ 1104 h 809"/>
                <a:gd name="T32" fmla="*/ 153 w 300"/>
                <a:gd name="T33" fmla="*/ 1104 h 809"/>
                <a:gd name="T34" fmla="*/ 385 w 300"/>
                <a:gd name="T35" fmla="*/ 1553 h 809"/>
                <a:gd name="T36" fmla="*/ 1035 w 300"/>
                <a:gd name="T37" fmla="*/ 1175 h 809"/>
                <a:gd name="T38" fmla="*/ 1414 w 300"/>
                <a:gd name="T39" fmla="*/ 1120 h 809"/>
                <a:gd name="T40" fmla="*/ 1410 w 300"/>
                <a:gd name="T41" fmla="*/ 996 h 809"/>
                <a:gd name="T42" fmla="*/ 1003 w 300"/>
                <a:gd name="T43" fmla="*/ 637 h 809"/>
                <a:gd name="T44" fmla="*/ 597 w 300"/>
                <a:gd name="T45" fmla="*/ 129 h 809"/>
                <a:gd name="T46" fmla="*/ 429 w 300"/>
                <a:gd name="T47" fmla="*/ 376 h 8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0" h="809">
                  <a:moveTo>
                    <a:pt x="61" y="44"/>
                  </a:move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"/>
                    <a:pt x="83" y="2"/>
                  </a:cubicBezTo>
                  <a:cubicBezTo>
                    <a:pt x="128" y="0"/>
                    <a:pt x="152" y="80"/>
                    <a:pt x="193" y="92"/>
                  </a:cubicBezTo>
                  <a:cubicBezTo>
                    <a:pt x="214" y="98"/>
                    <a:pt x="212" y="86"/>
                    <a:pt x="213" y="73"/>
                  </a:cubicBezTo>
                  <a:cubicBezTo>
                    <a:pt x="214" y="61"/>
                    <a:pt x="215" y="22"/>
                    <a:pt x="249" y="23"/>
                  </a:cubicBezTo>
                  <a:cubicBezTo>
                    <a:pt x="283" y="24"/>
                    <a:pt x="300" y="87"/>
                    <a:pt x="282" y="179"/>
                  </a:cubicBezTo>
                  <a:cubicBezTo>
                    <a:pt x="273" y="221"/>
                    <a:pt x="233" y="384"/>
                    <a:pt x="235" y="459"/>
                  </a:cubicBezTo>
                  <a:cubicBezTo>
                    <a:pt x="237" y="534"/>
                    <a:pt x="237" y="596"/>
                    <a:pt x="216" y="647"/>
                  </a:cubicBezTo>
                  <a:cubicBezTo>
                    <a:pt x="195" y="698"/>
                    <a:pt x="201" y="749"/>
                    <a:pt x="217" y="755"/>
                  </a:cubicBezTo>
                  <a:cubicBezTo>
                    <a:pt x="183" y="809"/>
                    <a:pt x="183" y="809"/>
                    <a:pt x="183" y="809"/>
                  </a:cubicBezTo>
                  <a:cubicBezTo>
                    <a:pt x="183" y="809"/>
                    <a:pt x="158" y="724"/>
                    <a:pt x="173" y="642"/>
                  </a:cubicBezTo>
                  <a:cubicBezTo>
                    <a:pt x="188" y="559"/>
                    <a:pt x="202" y="431"/>
                    <a:pt x="205" y="357"/>
                  </a:cubicBezTo>
                  <a:cubicBezTo>
                    <a:pt x="209" y="284"/>
                    <a:pt x="223" y="169"/>
                    <a:pt x="190" y="152"/>
                  </a:cubicBezTo>
                  <a:cubicBezTo>
                    <a:pt x="157" y="135"/>
                    <a:pt x="94" y="199"/>
                    <a:pt x="55" y="197"/>
                  </a:cubicBezTo>
                  <a:cubicBezTo>
                    <a:pt x="16" y="196"/>
                    <a:pt x="0" y="170"/>
                    <a:pt x="0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30"/>
                    <a:pt x="13" y="182"/>
                    <a:pt x="55" y="183"/>
                  </a:cubicBezTo>
                  <a:cubicBezTo>
                    <a:pt x="96" y="184"/>
                    <a:pt x="117" y="148"/>
                    <a:pt x="148" y="138"/>
                  </a:cubicBezTo>
                  <a:cubicBezTo>
                    <a:pt x="178" y="129"/>
                    <a:pt x="197" y="141"/>
                    <a:pt x="202" y="132"/>
                  </a:cubicBezTo>
                  <a:cubicBezTo>
                    <a:pt x="208" y="124"/>
                    <a:pt x="210" y="121"/>
                    <a:pt x="201" y="117"/>
                  </a:cubicBezTo>
                  <a:cubicBezTo>
                    <a:pt x="191" y="112"/>
                    <a:pt x="170" y="108"/>
                    <a:pt x="143" y="75"/>
                  </a:cubicBezTo>
                  <a:cubicBezTo>
                    <a:pt x="115" y="42"/>
                    <a:pt x="108" y="15"/>
                    <a:pt x="85" y="15"/>
                  </a:cubicBezTo>
                  <a:cubicBezTo>
                    <a:pt x="61" y="16"/>
                    <a:pt x="61" y="40"/>
                    <a:pt x="61" y="4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2">
              <a:extLst>
                <a:ext uri="{FF2B5EF4-FFF2-40B4-BE49-F238E27FC236}">
                  <a16:creationId xmlns:a16="http://schemas.microsoft.com/office/drawing/2014/main" id="{8883FEBF-1756-4CA1-A1AD-7F0D3914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917"/>
              <a:ext cx="38" cy="25"/>
            </a:xfrm>
            <a:custGeom>
              <a:avLst/>
              <a:gdLst>
                <a:gd name="T0" fmla="*/ 129 w 20"/>
                <a:gd name="T1" fmla="*/ 92 h 12"/>
                <a:gd name="T2" fmla="*/ 55 w 20"/>
                <a:gd name="T3" fmla="*/ 92 h 12"/>
                <a:gd name="T4" fmla="*/ 8 w 20"/>
                <a:gd name="T5" fmla="*/ 17 h 12"/>
                <a:gd name="T6" fmla="*/ 84 w 20"/>
                <a:gd name="T7" fmla="*/ 17 h 12"/>
                <a:gd name="T8" fmla="*/ 129 w 20"/>
                <a:gd name="T9" fmla="*/ 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9" y="10"/>
                  </a:moveTo>
                  <a:cubicBezTo>
                    <a:pt x="18" y="12"/>
                    <a:pt x="13" y="12"/>
                    <a:pt x="8" y="10"/>
                  </a:cubicBezTo>
                  <a:cubicBezTo>
                    <a:pt x="3" y="8"/>
                    <a:pt x="0" y="4"/>
                    <a:pt x="1" y="2"/>
                  </a:cubicBezTo>
                  <a:cubicBezTo>
                    <a:pt x="2" y="0"/>
                    <a:pt x="7" y="0"/>
                    <a:pt x="12" y="2"/>
                  </a:cubicBezTo>
                  <a:cubicBezTo>
                    <a:pt x="17" y="4"/>
                    <a:pt x="20" y="8"/>
                    <a:pt x="19" y="10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Oval 93">
              <a:extLst>
                <a:ext uri="{FF2B5EF4-FFF2-40B4-BE49-F238E27FC236}">
                  <a16:creationId xmlns:a16="http://schemas.microsoft.com/office/drawing/2014/main" id="{F58D771C-3BBA-4CC7-9CEE-97EB7C2E9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101"/>
              <a:ext cx="42" cy="16"/>
            </a:xfrm>
            <a:prstGeom prst="ellipse">
              <a:avLst/>
            </a:prstGeom>
            <a:solidFill>
              <a:srgbClr val="EE8AA5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37" name="Freeform 94">
              <a:extLst>
                <a:ext uri="{FF2B5EF4-FFF2-40B4-BE49-F238E27FC236}">
                  <a16:creationId xmlns:a16="http://schemas.microsoft.com/office/drawing/2014/main" id="{CA3DCB48-9CE7-490B-95CB-FA0BBE64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874"/>
              <a:ext cx="9" cy="23"/>
            </a:xfrm>
            <a:custGeom>
              <a:avLst/>
              <a:gdLst>
                <a:gd name="T0" fmla="*/ 16 w 5"/>
                <a:gd name="T1" fmla="*/ 100 h 11"/>
                <a:gd name="T2" fmla="*/ 0 w 5"/>
                <a:gd name="T3" fmla="*/ 56 h 11"/>
                <a:gd name="T4" fmla="*/ 29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1" y="3"/>
                    <a:pt x="2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5">
              <a:extLst>
                <a:ext uri="{FF2B5EF4-FFF2-40B4-BE49-F238E27FC236}">
                  <a16:creationId xmlns:a16="http://schemas.microsoft.com/office/drawing/2014/main" id="{CC0C9916-E678-4016-948A-A8AE3F5E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848"/>
              <a:ext cx="8" cy="16"/>
            </a:xfrm>
            <a:custGeom>
              <a:avLst/>
              <a:gdLst>
                <a:gd name="T0" fmla="*/ 24 w 4"/>
                <a:gd name="T1" fmla="*/ 64 h 8"/>
                <a:gd name="T2" fmla="*/ 0 w 4"/>
                <a:gd name="T3" fmla="*/ 40 h 8"/>
                <a:gd name="T4" fmla="*/ 3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2" y="7"/>
                    <a:pt x="1" y="7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6">
              <a:extLst>
                <a:ext uri="{FF2B5EF4-FFF2-40B4-BE49-F238E27FC236}">
                  <a16:creationId xmlns:a16="http://schemas.microsoft.com/office/drawing/2014/main" id="{D410EFB4-4579-4BA6-8B99-292B494B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03"/>
              <a:ext cx="8" cy="16"/>
            </a:xfrm>
            <a:custGeom>
              <a:avLst/>
              <a:gdLst>
                <a:gd name="T0" fmla="*/ 24 w 4"/>
                <a:gd name="T1" fmla="*/ 64 h 8"/>
                <a:gd name="T2" fmla="*/ 8 w 4"/>
                <a:gd name="T3" fmla="*/ 40 h 8"/>
                <a:gd name="T4" fmla="*/ 3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7">
              <a:extLst>
                <a:ext uri="{FF2B5EF4-FFF2-40B4-BE49-F238E27FC236}">
                  <a16:creationId xmlns:a16="http://schemas.microsoft.com/office/drawing/2014/main" id="{872E0C55-704F-4D16-BE5F-8A098DFC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8"/>
              <a:ext cx="8" cy="12"/>
            </a:xfrm>
            <a:custGeom>
              <a:avLst/>
              <a:gdLst>
                <a:gd name="T0" fmla="*/ 32 w 4"/>
                <a:gd name="T1" fmla="*/ 48 h 6"/>
                <a:gd name="T2" fmla="*/ 8 w 4"/>
                <a:gd name="T3" fmla="*/ 40 h 6"/>
                <a:gd name="T4" fmla="*/ 24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2" y="6"/>
                    <a:pt x="1" y="5"/>
                  </a:cubicBezTo>
                  <a:cubicBezTo>
                    <a:pt x="0" y="3"/>
                    <a:pt x="1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8">
              <a:extLst>
                <a:ext uri="{FF2B5EF4-FFF2-40B4-BE49-F238E27FC236}">
                  <a16:creationId xmlns:a16="http://schemas.microsoft.com/office/drawing/2014/main" id="{D9A7D114-D8BA-48BC-B87F-64C3EFF7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725"/>
              <a:ext cx="9" cy="13"/>
            </a:xfrm>
            <a:custGeom>
              <a:avLst/>
              <a:gdLst>
                <a:gd name="T0" fmla="*/ 23 w 5"/>
                <a:gd name="T1" fmla="*/ 61 h 6"/>
                <a:gd name="T2" fmla="*/ 29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0" y="6"/>
                    <a:pt x="3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9">
              <a:extLst>
                <a:ext uri="{FF2B5EF4-FFF2-40B4-BE49-F238E27FC236}">
                  <a16:creationId xmlns:a16="http://schemas.microsoft.com/office/drawing/2014/main" id="{889617EF-F323-4E02-B830-FC68A329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703"/>
              <a:ext cx="11" cy="12"/>
            </a:xfrm>
            <a:custGeom>
              <a:avLst/>
              <a:gdLst>
                <a:gd name="T0" fmla="*/ 31 w 6"/>
                <a:gd name="T1" fmla="*/ 48 h 6"/>
                <a:gd name="T2" fmla="*/ 37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0" y="6"/>
                    <a:pt x="3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00">
              <a:extLst>
                <a:ext uri="{FF2B5EF4-FFF2-40B4-BE49-F238E27FC236}">
                  <a16:creationId xmlns:a16="http://schemas.microsoft.com/office/drawing/2014/main" id="{D89773FC-8F5D-439E-A4AD-7BDFA2587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666"/>
              <a:ext cx="6" cy="12"/>
            </a:xfrm>
            <a:custGeom>
              <a:avLst/>
              <a:gdLst>
                <a:gd name="T0" fmla="*/ 24 w 3"/>
                <a:gd name="T1" fmla="*/ 48 h 6"/>
                <a:gd name="T2" fmla="*/ 24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0" y="5"/>
                    <a:pt x="0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1">
              <a:extLst>
                <a:ext uri="{FF2B5EF4-FFF2-40B4-BE49-F238E27FC236}">
                  <a16:creationId xmlns:a16="http://schemas.microsoft.com/office/drawing/2014/main" id="{5EAB23FE-050D-4593-A4F3-89B122994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644"/>
              <a:ext cx="9" cy="10"/>
            </a:xfrm>
            <a:custGeom>
              <a:avLst/>
              <a:gdLst>
                <a:gd name="T0" fmla="*/ 13 w 5"/>
                <a:gd name="T1" fmla="*/ 40 h 5"/>
                <a:gd name="T2" fmla="*/ 29 w 5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4"/>
                    <a:pt x="4" y="0"/>
                    <a:pt x="5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2">
              <a:extLst>
                <a:ext uri="{FF2B5EF4-FFF2-40B4-BE49-F238E27FC236}">
                  <a16:creationId xmlns:a16="http://schemas.microsoft.com/office/drawing/2014/main" id="{BC8D4BC2-E0B4-4D4A-9B4F-80229747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383"/>
              <a:ext cx="81" cy="118"/>
            </a:xfrm>
            <a:custGeom>
              <a:avLst/>
              <a:gdLst>
                <a:gd name="T0" fmla="*/ 280 w 42"/>
                <a:gd name="T1" fmla="*/ 16 h 58"/>
                <a:gd name="T2" fmla="*/ 201 w 42"/>
                <a:gd name="T3" fmla="*/ 277 h 58"/>
                <a:gd name="T4" fmla="*/ 29 w 42"/>
                <a:gd name="T5" fmla="*/ 472 h 58"/>
                <a:gd name="T6" fmla="*/ 108 w 42"/>
                <a:gd name="T7" fmla="*/ 212 h 58"/>
                <a:gd name="T8" fmla="*/ 280 w 42"/>
                <a:gd name="T9" fmla="*/ 1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39" y="2"/>
                  </a:moveTo>
                  <a:cubicBezTo>
                    <a:pt x="42" y="4"/>
                    <a:pt x="38" y="18"/>
                    <a:pt x="28" y="33"/>
                  </a:cubicBezTo>
                  <a:cubicBezTo>
                    <a:pt x="18" y="48"/>
                    <a:pt x="8" y="58"/>
                    <a:pt x="4" y="56"/>
                  </a:cubicBezTo>
                  <a:cubicBezTo>
                    <a:pt x="0" y="53"/>
                    <a:pt x="5" y="40"/>
                    <a:pt x="15" y="25"/>
                  </a:cubicBezTo>
                  <a:cubicBezTo>
                    <a:pt x="25" y="10"/>
                    <a:pt x="35" y="0"/>
                    <a:pt x="39" y="2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3">
              <a:extLst>
                <a:ext uri="{FF2B5EF4-FFF2-40B4-BE49-F238E27FC236}">
                  <a16:creationId xmlns:a16="http://schemas.microsoft.com/office/drawing/2014/main" id="{2DBA917C-C85F-427E-8F3C-360D8765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405"/>
              <a:ext cx="57" cy="80"/>
            </a:xfrm>
            <a:custGeom>
              <a:avLst/>
              <a:gdLst>
                <a:gd name="T0" fmla="*/ 0 w 30"/>
                <a:gd name="T1" fmla="*/ 336 h 39"/>
                <a:gd name="T2" fmla="*/ 48 w 30"/>
                <a:gd name="T3" fmla="*/ 197 h 39"/>
                <a:gd name="T4" fmla="*/ 124 w 30"/>
                <a:gd name="T5" fmla="*/ 59 h 39"/>
                <a:gd name="T6" fmla="*/ 184 w 30"/>
                <a:gd name="T7" fmla="*/ 8 h 39"/>
                <a:gd name="T8" fmla="*/ 177 w 30"/>
                <a:gd name="T9" fmla="*/ 96 h 39"/>
                <a:gd name="T10" fmla="*/ 76 w 30"/>
                <a:gd name="T11" fmla="*/ 277 h 39"/>
                <a:gd name="T12" fmla="*/ 0 w 30"/>
                <a:gd name="T13" fmla="*/ 3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0" y="39"/>
                  </a:moveTo>
                  <a:cubicBezTo>
                    <a:pt x="0" y="34"/>
                    <a:pt x="5" y="26"/>
                    <a:pt x="7" y="23"/>
                  </a:cubicBezTo>
                  <a:cubicBezTo>
                    <a:pt x="11" y="17"/>
                    <a:pt x="15" y="12"/>
                    <a:pt x="18" y="7"/>
                  </a:cubicBezTo>
                  <a:cubicBezTo>
                    <a:pt x="20" y="5"/>
                    <a:pt x="24" y="0"/>
                    <a:pt x="27" y="1"/>
                  </a:cubicBezTo>
                  <a:cubicBezTo>
                    <a:pt x="30" y="3"/>
                    <a:pt x="27" y="8"/>
                    <a:pt x="26" y="11"/>
                  </a:cubicBezTo>
                  <a:cubicBezTo>
                    <a:pt x="22" y="19"/>
                    <a:pt x="17" y="27"/>
                    <a:pt x="11" y="32"/>
                  </a:cubicBezTo>
                  <a:cubicBezTo>
                    <a:pt x="7" y="35"/>
                    <a:pt x="3" y="37"/>
                    <a:pt x="0" y="39"/>
                  </a:cubicBezTo>
                </a:path>
              </a:pathLst>
            </a:custGeom>
            <a:solidFill>
              <a:srgbClr val="D4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4">
              <a:extLst>
                <a:ext uri="{FF2B5EF4-FFF2-40B4-BE49-F238E27FC236}">
                  <a16:creationId xmlns:a16="http://schemas.microsoft.com/office/drawing/2014/main" id="{C38B05F9-5449-46AF-B360-588D66E7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3193"/>
              <a:ext cx="194" cy="485"/>
            </a:xfrm>
            <a:custGeom>
              <a:avLst/>
              <a:gdLst>
                <a:gd name="T0" fmla="*/ 163 w 101"/>
                <a:gd name="T1" fmla="*/ 0 h 238"/>
                <a:gd name="T2" fmla="*/ 92 w 101"/>
                <a:gd name="T3" fmla="*/ 636 h 238"/>
                <a:gd name="T4" fmla="*/ 348 w 101"/>
                <a:gd name="T5" fmla="*/ 1404 h 238"/>
                <a:gd name="T6" fmla="*/ 716 w 101"/>
                <a:gd name="T7" fmla="*/ 2005 h 238"/>
                <a:gd name="T8" fmla="*/ 716 w 101"/>
                <a:gd name="T9" fmla="*/ 2013 h 238"/>
                <a:gd name="T10" fmla="*/ 300 w 101"/>
                <a:gd name="T11" fmla="*/ 1420 h 238"/>
                <a:gd name="T12" fmla="*/ 44 w 101"/>
                <a:gd name="T13" fmla="*/ 652 h 238"/>
                <a:gd name="T14" fmla="*/ 163 w 10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238">
                  <a:moveTo>
                    <a:pt x="23" y="0"/>
                  </a:moveTo>
                  <a:cubicBezTo>
                    <a:pt x="23" y="0"/>
                    <a:pt x="19" y="51"/>
                    <a:pt x="13" y="75"/>
                  </a:cubicBezTo>
                  <a:cubicBezTo>
                    <a:pt x="7" y="99"/>
                    <a:pt x="16" y="148"/>
                    <a:pt x="49" y="166"/>
                  </a:cubicBezTo>
                  <a:cubicBezTo>
                    <a:pt x="82" y="184"/>
                    <a:pt x="100" y="225"/>
                    <a:pt x="101" y="237"/>
                  </a:cubicBezTo>
                  <a:cubicBezTo>
                    <a:pt x="101" y="238"/>
                    <a:pt x="101" y="238"/>
                    <a:pt x="101" y="238"/>
                  </a:cubicBezTo>
                  <a:cubicBezTo>
                    <a:pt x="100" y="226"/>
                    <a:pt x="75" y="186"/>
                    <a:pt x="42" y="168"/>
                  </a:cubicBezTo>
                  <a:cubicBezTo>
                    <a:pt x="9" y="150"/>
                    <a:pt x="0" y="101"/>
                    <a:pt x="6" y="77"/>
                  </a:cubicBezTo>
                  <a:cubicBezTo>
                    <a:pt x="12" y="5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5">
              <a:extLst>
                <a:ext uri="{FF2B5EF4-FFF2-40B4-BE49-F238E27FC236}">
                  <a16:creationId xmlns:a16="http://schemas.microsoft.com/office/drawing/2014/main" id="{89627161-F8A7-4130-A867-D55BF350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15"/>
              <a:ext cx="113" cy="80"/>
            </a:xfrm>
            <a:custGeom>
              <a:avLst/>
              <a:gdLst>
                <a:gd name="T0" fmla="*/ 0 w 59"/>
                <a:gd name="T1" fmla="*/ 336 h 39"/>
                <a:gd name="T2" fmla="*/ 414 w 59"/>
                <a:gd name="T3" fmla="*/ 285 h 39"/>
                <a:gd name="T4" fmla="*/ 0 w 59"/>
                <a:gd name="T5" fmla="*/ 33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9">
                  <a:moveTo>
                    <a:pt x="0" y="39"/>
                  </a:moveTo>
                  <a:cubicBezTo>
                    <a:pt x="0" y="39"/>
                    <a:pt x="21" y="0"/>
                    <a:pt x="59" y="33"/>
                  </a:cubicBezTo>
                  <a:cubicBezTo>
                    <a:pt x="59" y="33"/>
                    <a:pt x="30" y="10"/>
                    <a:pt x="0" y="39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6">
              <a:extLst>
                <a:ext uri="{FF2B5EF4-FFF2-40B4-BE49-F238E27FC236}">
                  <a16:creationId xmlns:a16="http://schemas.microsoft.com/office/drawing/2014/main" id="{A31DC32B-DA0E-432B-A794-2DBE90677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113"/>
              <a:ext cx="121" cy="53"/>
            </a:xfrm>
            <a:custGeom>
              <a:avLst/>
              <a:gdLst>
                <a:gd name="T0" fmla="*/ 0 w 63"/>
                <a:gd name="T1" fmla="*/ 220 h 26"/>
                <a:gd name="T2" fmla="*/ 446 w 63"/>
                <a:gd name="T3" fmla="*/ 67 h 26"/>
                <a:gd name="T4" fmla="*/ 0 w 63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0" y="26"/>
                  </a:moveTo>
                  <a:cubicBezTo>
                    <a:pt x="0" y="26"/>
                    <a:pt x="25" y="0"/>
                    <a:pt x="63" y="8"/>
                  </a:cubicBezTo>
                  <a:cubicBezTo>
                    <a:pt x="63" y="8"/>
                    <a:pt x="35" y="4"/>
                    <a:pt x="0" y="26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7">
              <a:extLst>
                <a:ext uri="{FF2B5EF4-FFF2-40B4-BE49-F238E27FC236}">
                  <a16:creationId xmlns:a16="http://schemas.microsoft.com/office/drawing/2014/main" id="{7D983177-A6B4-4BC5-83E8-6F28F92A5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99"/>
              <a:ext cx="54" cy="104"/>
            </a:xfrm>
            <a:custGeom>
              <a:avLst/>
              <a:gdLst>
                <a:gd name="T0" fmla="*/ 201 w 28"/>
                <a:gd name="T1" fmla="*/ 16 h 51"/>
                <a:gd name="T2" fmla="*/ 0 w 28"/>
                <a:gd name="T3" fmla="*/ 432 h 51"/>
                <a:gd name="T4" fmla="*/ 201 w 28"/>
                <a:gd name="T5" fmla="*/ 1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1">
                  <a:moveTo>
                    <a:pt x="28" y="2"/>
                  </a:moveTo>
                  <a:cubicBezTo>
                    <a:pt x="28" y="2"/>
                    <a:pt x="4" y="0"/>
                    <a:pt x="0" y="51"/>
                  </a:cubicBezTo>
                  <a:cubicBezTo>
                    <a:pt x="0" y="51"/>
                    <a:pt x="6" y="7"/>
                    <a:pt x="28" y="2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8">
              <a:extLst>
                <a:ext uri="{FF2B5EF4-FFF2-40B4-BE49-F238E27FC236}">
                  <a16:creationId xmlns:a16="http://schemas.microsoft.com/office/drawing/2014/main" id="{25667273-A06E-4DAF-BAF4-33E5DF1C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182"/>
              <a:ext cx="78" cy="568"/>
            </a:xfrm>
            <a:custGeom>
              <a:avLst/>
              <a:gdLst>
                <a:gd name="T0" fmla="*/ 29 w 41"/>
                <a:gd name="T1" fmla="*/ 0 h 278"/>
                <a:gd name="T2" fmla="*/ 0 w 41"/>
                <a:gd name="T3" fmla="*/ 2372 h 278"/>
                <a:gd name="T4" fmla="*/ 29 w 41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8">
                  <a:moveTo>
                    <a:pt x="4" y="0"/>
                  </a:moveTo>
                  <a:cubicBezTo>
                    <a:pt x="4" y="0"/>
                    <a:pt x="24" y="62"/>
                    <a:pt x="0" y="278"/>
                  </a:cubicBezTo>
                  <a:cubicBezTo>
                    <a:pt x="0" y="278"/>
                    <a:pt x="41" y="55"/>
                    <a:pt x="4" y="0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9">
              <a:extLst>
                <a:ext uri="{FF2B5EF4-FFF2-40B4-BE49-F238E27FC236}">
                  <a16:creationId xmlns:a16="http://schemas.microsoft.com/office/drawing/2014/main" id="{4572292C-D6DA-4741-8F17-538A03EB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925"/>
              <a:ext cx="54" cy="394"/>
            </a:xfrm>
            <a:custGeom>
              <a:avLst/>
              <a:gdLst>
                <a:gd name="T0" fmla="*/ 201 w 28"/>
                <a:gd name="T1" fmla="*/ 0 h 193"/>
                <a:gd name="T2" fmla="*/ 37 w 28"/>
                <a:gd name="T3" fmla="*/ 1641 h 193"/>
                <a:gd name="T4" fmla="*/ 201 w 2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3">
                  <a:moveTo>
                    <a:pt x="28" y="0"/>
                  </a:moveTo>
                  <a:cubicBezTo>
                    <a:pt x="28" y="0"/>
                    <a:pt x="0" y="139"/>
                    <a:pt x="5" y="193"/>
                  </a:cubicBezTo>
                  <a:cubicBezTo>
                    <a:pt x="5" y="193"/>
                    <a:pt x="14" y="63"/>
                    <a:pt x="28" y="0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10">
              <a:extLst>
                <a:ext uri="{FF2B5EF4-FFF2-40B4-BE49-F238E27FC236}">
                  <a16:creationId xmlns:a16="http://schemas.microsoft.com/office/drawing/2014/main" id="{2F2F238A-857E-4554-8B50-5BA9BE57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232"/>
              <a:ext cx="393" cy="651"/>
            </a:xfrm>
            <a:custGeom>
              <a:avLst/>
              <a:gdLst>
                <a:gd name="T0" fmla="*/ 1444 w 205"/>
                <a:gd name="T1" fmla="*/ 2712 h 319"/>
                <a:gd name="T2" fmla="*/ 705 w 205"/>
                <a:gd name="T3" fmla="*/ 741 h 319"/>
                <a:gd name="T4" fmla="*/ 1091 w 205"/>
                <a:gd name="T5" fmla="*/ 0 h 319"/>
                <a:gd name="T6" fmla="*/ 1091 w 205"/>
                <a:gd name="T7" fmla="*/ 0 h 319"/>
                <a:gd name="T8" fmla="*/ 636 w 205"/>
                <a:gd name="T9" fmla="*/ 741 h 319"/>
                <a:gd name="T10" fmla="*/ 1444 w 205"/>
                <a:gd name="T11" fmla="*/ 2712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5" h="319">
                  <a:moveTo>
                    <a:pt x="205" y="319"/>
                  </a:moveTo>
                  <a:cubicBezTo>
                    <a:pt x="6" y="286"/>
                    <a:pt x="80" y="104"/>
                    <a:pt x="100" y="87"/>
                  </a:cubicBezTo>
                  <a:cubicBezTo>
                    <a:pt x="120" y="69"/>
                    <a:pt x="155" y="0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10" y="69"/>
                    <a:pt x="90" y="87"/>
                  </a:cubicBezTo>
                  <a:cubicBezTo>
                    <a:pt x="71" y="104"/>
                    <a:pt x="0" y="299"/>
                    <a:pt x="205" y="31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1">
              <a:extLst>
                <a:ext uri="{FF2B5EF4-FFF2-40B4-BE49-F238E27FC236}">
                  <a16:creationId xmlns:a16="http://schemas.microsoft.com/office/drawing/2014/main" id="{8CDE0643-D48A-49E7-B8F7-F7609E60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923"/>
              <a:ext cx="93" cy="351"/>
            </a:xfrm>
            <a:custGeom>
              <a:avLst/>
              <a:gdLst>
                <a:gd name="T0" fmla="*/ 213 w 49"/>
                <a:gd name="T1" fmla="*/ 49 h 172"/>
                <a:gd name="T2" fmla="*/ 47 w 49"/>
                <a:gd name="T3" fmla="*/ 171 h 172"/>
                <a:gd name="T4" fmla="*/ 28 w 49"/>
                <a:gd name="T5" fmla="*/ 529 h 172"/>
                <a:gd name="T6" fmla="*/ 40 w 49"/>
                <a:gd name="T7" fmla="*/ 953 h 172"/>
                <a:gd name="T8" fmla="*/ 97 w 49"/>
                <a:gd name="T9" fmla="*/ 1129 h 172"/>
                <a:gd name="T10" fmla="*/ 129 w 49"/>
                <a:gd name="T11" fmla="*/ 1233 h 172"/>
                <a:gd name="T12" fmla="*/ 159 w 49"/>
                <a:gd name="T13" fmla="*/ 1377 h 172"/>
                <a:gd name="T14" fmla="*/ 233 w 49"/>
                <a:gd name="T15" fmla="*/ 1273 h 172"/>
                <a:gd name="T16" fmla="*/ 266 w 49"/>
                <a:gd name="T17" fmla="*/ 969 h 172"/>
                <a:gd name="T18" fmla="*/ 336 w 49"/>
                <a:gd name="T19" fmla="*/ 545 h 172"/>
                <a:gd name="T20" fmla="*/ 260 w 49"/>
                <a:gd name="T21" fmla="*/ 112 h 172"/>
                <a:gd name="T22" fmla="*/ 213 w 49"/>
                <a:gd name="T23" fmla="*/ 33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72">
                  <a:moveTo>
                    <a:pt x="31" y="6"/>
                  </a:moveTo>
                  <a:cubicBezTo>
                    <a:pt x="18" y="0"/>
                    <a:pt x="13" y="9"/>
                    <a:pt x="7" y="20"/>
                  </a:cubicBezTo>
                  <a:cubicBezTo>
                    <a:pt x="0" y="33"/>
                    <a:pt x="3" y="48"/>
                    <a:pt x="4" y="62"/>
                  </a:cubicBezTo>
                  <a:cubicBezTo>
                    <a:pt x="5" y="79"/>
                    <a:pt x="2" y="96"/>
                    <a:pt x="6" y="112"/>
                  </a:cubicBezTo>
                  <a:cubicBezTo>
                    <a:pt x="7" y="119"/>
                    <a:pt x="11" y="127"/>
                    <a:pt x="14" y="133"/>
                  </a:cubicBezTo>
                  <a:cubicBezTo>
                    <a:pt x="15" y="137"/>
                    <a:pt x="17" y="141"/>
                    <a:pt x="19" y="145"/>
                  </a:cubicBezTo>
                  <a:cubicBezTo>
                    <a:pt x="20" y="149"/>
                    <a:pt x="20" y="158"/>
                    <a:pt x="23" y="162"/>
                  </a:cubicBezTo>
                  <a:cubicBezTo>
                    <a:pt x="31" y="172"/>
                    <a:pt x="33" y="156"/>
                    <a:pt x="34" y="150"/>
                  </a:cubicBezTo>
                  <a:cubicBezTo>
                    <a:pt x="36" y="138"/>
                    <a:pt x="36" y="126"/>
                    <a:pt x="39" y="114"/>
                  </a:cubicBezTo>
                  <a:cubicBezTo>
                    <a:pt x="42" y="97"/>
                    <a:pt x="48" y="81"/>
                    <a:pt x="49" y="64"/>
                  </a:cubicBezTo>
                  <a:cubicBezTo>
                    <a:pt x="49" y="48"/>
                    <a:pt x="45" y="27"/>
                    <a:pt x="38" y="13"/>
                  </a:cubicBezTo>
                  <a:cubicBezTo>
                    <a:pt x="36" y="10"/>
                    <a:pt x="33" y="7"/>
                    <a:pt x="31" y="4"/>
                  </a:cubicBezTo>
                </a:path>
              </a:pathLst>
            </a:custGeom>
            <a:solidFill>
              <a:srgbClr val="F19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Oval 112">
              <a:extLst>
                <a:ext uri="{FF2B5EF4-FFF2-40B4-BE49-F238E27FC236}">
                  <a16:creationId xmlns:a16="http://schemas.microsoft.com/office/drawing/2014/main" id="{3F21F028-2D0D-4687-8043-D9AD85D7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919"/>
              <a:ext cx="24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6" name="Oval 113">
              <a:extLst>
                <a:ext uri="{FF2B5EF4-FFF2-40B4-BE49-F238E27FC236}">
                  <a16:creationId xmlns:a16="http://schemas.microsoft.com/office/drawing/2014/main" id="{CB5B047F-B9F8-42EA-8095-69189415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195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7" name="Oval 114">
              <a:extLst>
                <a:ext uri="{FF2B5EF4-FFF2-40B4-BE49-F238E27FC236}">
                  <a16:creationId xmlns:a16="http://schemas.microsoft.com/office/drawing/2014/main" id="{B5149401-C165-4EC1-A909-F2821B6F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186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8" name="Oval 115">
              <a:extLst>
                <a:ext uri="{FF2B5EF4-FFF2-40B4-BE49-F238E27FC236}">
                  <a16:creationId xmlns:a16="http://schemas.microsoft.com/office/drawing/2014/main" id="{6B145D9B-FD8F-4C5B-B942-99E235AE9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186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9" name="Freeform 116">
              <a:extLst>
                <a:ext uri="{FF2B5EF4-FFF2-40B4-BE49-F238E27FC236}">
                  <a16:creationId xmlns:a16="http://schemas.microsoft.com/office/drawing/2014/main" id="{423423A3-3BD1-4E1E-BC40-3BCF3CFD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40"/>
              <a:ext cx="519" cy="275"/>
            </a:xfrm>
            <a:custGeom>
              <a:avLst/>
              <a:gdLst>
                <a:gd name="T0" fmla="*/ 0 w 271"/>
                <a:gd name="T1" fmla="*/ 0 h 135"/>
                <a:gd name="T2" fmla="*/ 1904 w 271"/>
                <a:gd name="T3" fmla="*/ 701 h 135"/>
                <a:gd name="T4" fmla="*/ 0 w 271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135">
                  <a:moveTo>
                    <a:pt x="0" y="0"/>
                  </a:moveTo>
                  <a:cubicBezTo>
                    <a:pt x="0" y="0"/>
                    <a:pt x="53" y="102"/>
                    <a:pt x="271" y="83"/>
                  </a:cubicBezTo>
                  <a:cubicBezTo>
                    <a:pt x="271" y="83"/>
                    <a:pt x="56" y="135"/>
                    <a:pt x="0" y="0"/>
                  </a:cubicBezTo>
                  <a:close/>
                </a:path>
              </a:pathLst>
            </a:custGeom>
            <a:solidFill>
              <a:srgbClr val="FA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7">
              <a:extLst>
                <a:ext uri="{FF2B5EF4-FFF2-40B4-BE49-F238E27FC236}">
                  <a16:creationId xmlns:a16="http://schemas.microsoft.com/office/drawing/2014/main" id="{60E53B63-B214-4D31-A659-C0F919FC8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405"/>
              <a:ext cx="639" cy="351"/>
            </a:xfrm>
            <a:custGeom>
              <a:avLst/>
              <a:gdLst>
                <a:gd name="T0" fmla="*/ 0 w 334"/>
                <a:gd name="T1" fmla="*/ 749 h 172"/>
                <a:gd name="T2" fmla="*/ 2340 w 334"/>
                <a:gd name="T3" fmla="*/ 1461 h 172"/>
                <a:gd name="T4" fmla="*/ 0 w 334"/>
                <a:gd name="T5" fmla="*/ 749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172">
                  <a:moveTo>
                    <a:pt x="0" y="88"/>
                  </a:moveTo>
                  <a:cubicBezTo>
                    <a:pt x="0" y="88"/>
                    <a:pt x="199" y="24"/>
                    <a:pt x="334" y="172"/>
                  </a:cubicBezTo>
                  <a:cubicBezTo>
                    <a:pt x="334" y="172"/>
                    <a:pt x="236" y="0"/>
                    <a:pt x="0" y="88"/>
                  </a:cubicBezTo>
                  <a:close/>
                </a:path>
              </a:pathLst>
            </a:custGeom>
            <a:solidFill>
              <a:srgbClr val="F2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8">
              <a:extLst>
                <a:ext uri="{FF2B5EF4-FFF2-40B4-BE49-F238E27FC236}">
                  <a16:creationId xmlns:a16="http://schemas.microsoft.com/office/drawing/2014/main" id="{EDBF36AD-5461-4982-800A-70A1AB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82"/>
              <a:ext cx="516" cy="176"/>
            </a:xfrm>
            <a:custGeom>
              <a:avLst/>
              <a:gdLst>
                <a:gd name="T0" fmla="*/ 0 w 270"/>
                <a:gd name="T1" fmla="*/ 264 h 86"/>
                <a:gd name="T2" fmla="*/ 1884 w 270"/>
                <a:gd name="T3" fmla="*/ 0 h 86"/>
                <a:gd name="T4" fmla="*/ 0 w 270"/>
                <a:gd name="T5" fmla="*/ 264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86">
                  <a:moveTo>
                    <a:pt x="0" y="31"/>
                  </a:moveTo>
                  <a:cubicBezTo>
                    <a:pt x="0" y="31"/>
                    <a:pt x="93" y="86"/>
                    <a:pt x="270" y="0"/>
                  </a:cubicBezTo>
                  <a:cubicBezTo>
                    <a:pt x="270" y="0"/>
                    <a:pt x="127" y="56"/>
                    <a:pt x="0" y="31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9">
              <a:extLst>
                <a:ext uri="{FF2B5EF4-FFF2-40B4-BE49-F238E27FC236}">
                  <a16:creationId xmlns:a16="http://schemas.microsoft.com/office/drawing/2014/main" id="{2C710040-447A-41AC-898D-DD4A254D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472"/>
              <a:ext cx="305" cy="394"/>
            </a:xfrm>
            <a:custGeom>
              <a:avLst/>
              <a:gdLst>
                <a:gd name="T0" fmla="*/ 485 w 159"/>
                <a:gd name="T1" fmla="*/ 0 h 193"/>
                <a:gd name="T2" fmla="*/ 1122 w 159"/>
                <a:gd name="T3" fmla="*/ 1641 h 193"/>
                <a:gd name="T4" fmla="*/ 485 w 159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3">
                  <a:moveTo>
                    <a:pt x="69" y="0"/>
                  </a:moveTo>
                  <a:cubicBezTo>
                    <a:pt x="69" y="0"/>
                    <a:pt x="0" y="139"/>
                    <a:pt x="159" y="193"/>
                  </a:cubicBezTo>
                  <a:cubicBezTo>
                    <a:pt x="159" y="193"/>
                    <a:pt x="30" y="137"/>
                    <a:pt x="69" y="0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20">
              <a:extLst>
                <a:ext uri="{FF2B5EF4-FFF2-40B4-BE49-F238E27FC236}">
                  <a16:creationId xmlns:a16="http://schemas.microsoft.com/office/drawing/2014/main" id="{3128429B-98D7-4902-A9BB-C3BA682F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74"/>
              <a:ext cx="565" cy="1757"/>
            </a:xfrm>
            <a:custGeom>
              <a:avLst/>
              <a:gdLst>
                <a:gd name="T0" fmla="*/ 260 w 295"/>
                <a:gd name="T1" fmla="*/ 0 h 861"/>
                <a:gd name="T2" fmla="*/ 40 w 295"/>
                <a:gd name="T3" fmla="*/ 1428 h 861"/>
                <a:gd name="T4" fmla="*/ 161 w 295"/>
                <a:gd name="T5" fmla="*/ 1012 h 861"/>
                <a:gd name="T6" fmla="*/ 113 w 295"/>
                <a:gd name="T7" fmla="*/ 2890 h 861"/>
                <a:gd name="T8" fmla="*/ 308 w 295"/>
                <a:gd name="T9" fmla="*/ 2032 h 861"/>
                <a:gd name="T10" fmla="*/ 352 w 295"/>
                <a:gd name="T11" fmla="*/ 3585 h 861"/>
                <a:gd name="T12" fmla="*/ 377 w 295"/>
                <a:gd name="T13" fmla="*/ 4893 h 861"/>
                <a:gd name="T14" fmla="*/ 437 w 295"/>
                <a:gd name="T15" fmla="*/ 4638 h 861"/>
                <a:gd name="T16" fmla="*/ 498 w 295"/>
                <a:gd name="T17" fmla="*/ 6018 h 861"/>
                <a:gd name="T18" fmla="*/ 645 w 295"/>
                <a:gd name="T19" fmla="*/ 7316 h 861"/>
                <a:gd name="T20" fmla="*/ 866 w 295"/>
                <a:gd name="T21" fmla="*/ 5779 h 861"/>
                <a:gd name="T22" fmla="*/ 870 w 295"/>
                <a:gd name="T23" fmla="*/ 3741 h 861"/>
                <a:gd name="T24" fmla="*/ 906 w 295"/>
                <a:gd name="T25" fmla="*/ 3926 h 861"/>
                <a:gd name="T26" fmla="*/ 1230 w 295"/>
                <a:gd name="T27" fmla="*/ 1069 h 861"/>
                <a:gd name="T28" fmla="*/ 1327 w 295"/>
                <a:gd name="T29" fmla="*/ 1545 h 861"/>
                <a:gd name="T30" fmla="*/ 2072 w 295"/>
                <a:gd name="T31" fmla="*/ 0 h 861"/>
                <a:gd name="T32" fmla="*/ 260 w 295"/>
                <a:gd name="T33" fmla="*/ 0 h 8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5" h="861">
                  <a:moveTo>
                    <a:pt x="37" y="0"/>
                  </a:moveTo>
                  <a:cubicBezTo>
                    <a:pt x="4" y="49"/>
                    <a:pt x="6" y="101"/>
                    <a:pt x="6" y="168"/>
                  </a:cubicBezTo>
                  <a:cubicBezTo>
                    <a:pt x="7" y="151"/>
                    <a:pt x="12" y="132"/>
                    <a:pt x="23" y="119"/>
                  </a:cubicBezTo>
                  <a:cubicBezTo>
                    <a:pt x="24" y="192"/>
                    <a:pt x="0" y="266"/>
                    <a:pt x="16" y="340"/>
                  </a:cubicBezTo>
                  <a:cubicBezTo>
                    <a:pt x="25" y="307"/>
                    <a:pt x="34" y="273"/>
                    <a:pt x="44" y="239"/>
                  </a:cubicBezTo>
                  <a:cubicBezTo>
                    <a:pt x="49" y="300"/>
                    <a:pt x="42" y="361"/>
                    <a:pt x="50" y="422"/>
                  </a:cubicBezTo>
                  <a:cubicBezTo>
                    <a:pt x="57" y="474"/>
                    <a:pt x="53" y="524"/>
                    <a:pt x="54" y="576"/>
                  </a:cubicBezTo>
                  <a:cubicBezTo>
                    <a:pt x="56" y="566"/>
                    <a:pt x="60" y="557"/>
                    <a:pt x="62" y="546"/>
                  </a:cubicBezTo>
                  <a:cubicBezTo>
                    <a:pt x="83" y="581"/>
                    <a:pt x="67" y="666"/>
                    <a:pt x="71" y="708"/>
                  </a:cubicBezTo>
                  <a:cubicBezTo>
                    <a:pt x="76" y="760"/>
                    <a:pt x="92" y="814"/>
                    <a:pt x="92" y="861"/>
                  </a:cubicBezTo>
                  <a:cubicBezTo>
                    <a:pt x="90" y="798"/>
                    <a:pt x="108" y="740"/>
                    <a:pt x="123" y="680"/>
                  </a:cubicBezTo>
                  <a:cubicBezTo>
                    <a:pt x="143" y="600"/>
                    <a:pt x="118" y="521"/>
                    <a:pt x="124" y="440"/>
                  </a:cubicBezTo>
                  <a:cubicBezTo>
                    <a:pt x="125" y="446"/>
                    <a:pt x="128" y="455"/>
                    <a:pt x="129" y="462"/>
                  </a:cubicBezTo>
                  <a:cubicBezTo>
                    <a:pt x="179" y="364"/>
                    <a:pt x="121" y="228"/>
                    <a:pt x="175" y="126"/>
                  </a:cubicBezTo>
                  <a:cubicBezTo>
                    <a:pt x="177" y="144"/>
                    <a:pt x="179" y="167"/>
                    <a:pt x="189" y="182"/>
                  </a:cubicBezTo>
                  <a:cubicBezTo>
                    <a:pt x="188" y="99"/>
                    <a:pt x="235" y="45"/>
                    <a:pt x="29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BA8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1">
              <a:extLst>
                <a:ext uri="{FF2B5EF4-FFF2-40B4-BE49-F238E27FC236}">
                  <a16:creationId xmlns:a16="http://schemas.microsoft.com/office/drawing/2014/main" id="{5E02ADBF-7B91-4D33-B50C-79D0513F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74"/>
              <a:ext cx="565" cy="1757"/>
            </a:xfrm>
            <a:custGeom>
              <a:avLst/>
              <a:gdLst>
                <a:gd name="T0" fmla="*/ 260 w 295"/>
                <a:gd name="T1" fmla="*/ 0 h 861"/>
                <a:gd name="T2" fmla="*/ 40 w 295"/>
                <a:gd name="T3" fmla="*/ 1428 h 861"/>
                <a:gd name="T4" fmla="*/ 161 w 295"/>
                <a:gd name="T5" fmla="*/ 1012 h 861"/>
                <a:gd name="T6" fmla="*/ 113 w 295"/>
                <a:gd name="T7" fmla="*/ 2890 h 861"/>
                <a:gd name="T8" fmla="*/ 308 w 295"/>
                <a:gd name="T9" fmla="*/ 2032 h 861"/>
                <a:gd name="T10" fmla="*/ 352 w 295"/>
                <a:gd name="T11" fmla="*/ 3585 h 861"/>
                <a:gd name="T12" fmla="*/ 377 w 295"/>
                <a:gd name="T13" fmla="*/ 4893 h 861"/>
                <a:gd name="T14" fmla="*/ 437 w 295"/>
                <a:gd name="T15" fmla="*/ 4638 h 861"/>
                <a:gd name="T16" fmla="*/ 498 w 295"/>
                <a:gd name="T17" fmla="*/ 6018 h 861"/>
                <a:gd name="T18" fmla="*/ 645 w 295"/>
                <a:gd name="T19" fmla="*/ 7316 h 861"/>
                <a:gd name="T20" fmla="*/ 866 w 295"/>
                <a:gd name="T21" fmla="*/ 5779 h 861"/>
                <a:gd name="T22" fmla="*/ 870 w 295"/>
                <a:gd name="T23" fmla="*/ 3741 h 861"/>
                <a:gd name="T24" fmla="*/ 906 w 295"/>
                <a:gd name="T25" fmla="*/ 3926 h 861"/>
                <a:gd name="T26" fmla="*/ 1230 w 295"/>
                <a:gd name="T27" fmla="*/ 1069 h 861"/>
                <a:gd name="T28" fmla="*/ 1327 w 295"/>
                <a:gd name="T29" fmla="*/ 1545 h 861"/>
                <a:gd name="T30" fmla="*/ 2072 w 295"/>
                <a:gd name="T31" fmla="*/ 0 h 8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5" h="861">
                  <a:moveTo>
                    <a:pt x="37" y="0"/>
                  </a:moveTo>
                  <a:cubicBezTo>
                    <a:pt x="4" y="49"/>
                    <a:pt x="6" y="101"/>
                    <a:pt x="6" y="168"/>
                  </a:cubicBezTo>
                  <a:cubicBezTo>
                    <a:pt x="7" y="151"/>
                    <a:pt x="12" y="132"/>
                    <a:pt x="23" y="119"/>
                  </a:cubicBezTo>
                  <a:cubicBezTo>
                    <a:pt x="24" y="192"/>
                    <a:pt x="0" y="266"/>
                    <a:pt x="16" y="340"/>
                  </a:cubicBezTo>
                  <a:cubicBezTo>
                    <a:pt x="25" y="307"/>
                    <a:pt x="34" y="273"/>
                    <a:pt x="44" y="239"/>
                  </a:cubicBezTo>
                  <a:cubicBezTo>
                    <a:pt x="49" y="300"/>
                    <a:pt x="42" y="361"/>
                    <a:pt x="50" y="422"/>
                  </a:cubicBezTo>
                  <a:cubicBezTo>
                    <a:pt x="57" y="474"/>
                    <a:pt x="53" y="524"/>
                    <a:pt x="54" y="576"/>
                  </a:cubicBezTo>
                  <a:cubicBezTo>
                    <a:pt x="56" y="566"/>
                    <a:pt x="60" y="557"/>
                    <a:pt x="62" y="546"/>
                  </a:cubicBezTo>
                  <a:cubicBezTo>
                    <a:pt x="83" y="581"/>
                    <a:pt x="67" y="666"/>
                    <a:pt x="71" y="708"/>
                  </a:cubicBezTo>
                  <a:cubicBezTo>
                    <a:pt x="76" y="760"/>
                    <a:pt x="92" y="814"/>
                    <a:pt x="92" y="861"/>
                  </a:cubicBezTo>
                  <a:cubicBezTo>
                    <a:pt x="90" y="798"/>
                    <a:pt x="108" y="740"/>
                    <a:pt x="123" y="680"/>
                  </a:cubicBezTo>
                  <a:cubicBezTo>
                    <a:pt x="143" y="600"/>
                    <a:pt x="118" y="521"/>
                    <a:pt x="124" y="440"/>
                  </a:cubicBezTo>
                  <a:cubicBezTo>
                    <a:pt x="125" y="446"/>
                    <a:pt x="128" y="455"/>
                    <a:pt x="129" y="462"/>
                  </a:cubicBezTo>
                  <a:cubicBezTo>
                    <a:pt x="179" y="364"/>
                    <a:pt x="121" y="228"/>
                    <a:pt x="175" y="126"/>
                  </a:cubicBezTo>
                  <a:cubicBezTo>
                    <a:pt x="177" y="144"/>
                    <a:pt x="179" y="167"/>
                    <a:pt x="189" y="182"/>
                  </a:cubicBezTo>
                  <a:cubicBezTo>
                    <a:pt x="188" y="99"/>
                    <a:pt x="235" y="45"/>
                    <a:pt x="295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353">
            <a:extLst>
              <a:ext uri="{FF2B5EF4-FFF2-40B4-BE49-F238E27FC236}">
                <a16:creationId xmlns:a16="http://schemas.microsoft.com/office/drawing/2014/main" id="{A7D2C5CC-4BD5-4CD6-9F16-D39D1CBC512D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1685925"/>
            <a:ext cx="3287712" cy="4551363"/>
            <a:chOff x="1627" y="920"/>
            <a:chExt cx="2071" cy="2867"/>
          </a:xfrm>
        </p:grpSpPr>
        <p:grpSp>
          <p:nvGrpSpPr>
            <p:cNvPr id="32787" name="Group 354">
              <a:extLst>
                <a:ext uri="{FF2B5EF4-FFF2-40B4-BE49-F238E27FC236}">
                  <a16:creationId xmlns:a16="http://schemas.microsoft.com/office/drawing/2014/main" id="{DCA85FF6-E2D9-4343-9B88-0252495AC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27" y="920"/>
              <a:ext cx="2071" cy="2867"/>
              <a:chOff x="1627" y="920"/>
              <a:chExt cx="2071" cy="2867"/>
            </a:xfrm>
          </p:grpSpPr>
          <p:sp>
            <p:nvSpPr>
              <p:cNvPr id="32944" name="Freeform 355">
                <a:extLst>
                  <a:ext uri="{FF2B5EF4-FFF2-40B4-BE49-F238E27FC236}">
                    <a16:creationId xmlns:a16="http://schemas.microsoft.com/office/drawing/2014/main" id="{EE2BA1A1-6036-4A0E-8008-AA5A004F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357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4"/>
                      <a:pt x="316" y="177"/>
                    </a:cubicBezTo>
                    <a:cubicBezTo>
                      <a:pt x="313" y="119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" name="Freeform 356">
                <a:extLst>
                  <a:ext uri="{FF2B5EF4-FFF2-40B4-BE49-F238E27FC236}">
                    <a16:creationId xmlns:a16="http://schemas.microsoft.com/office/drawing/2014/main" id="{5C05C027-0405-4232-B763-47D5FFEB0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" name="Freeform 357">
                <a:extLst>
                  <a:ext uri="{FF2B5EF4-FFF2-40B4-BE49-F238E27FC236}">
                    <a16:creationId xmlns:a16="http://schemas.microsoft.com/office/drawing/2014/main" id="{AA0425BE-BBE0-487E-8898-3A829CCD0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083"/>
              </a:xfrm>
              <a:custGeom>
                <a:avLst/>
                <a:gdLst>
                  <a:gd name="T0" fmla="*/ 6238 w 764"/>
                  <a:gd name="T1" fmla="*/ 14781 h 781"/>
                  <a:gd name="T2" fmla="*/ 8000 w 764"/>
                  <a:gd name="T3" fmla="*/ 14000 h 781"/>
                  <a:gd name="T4" fmla="*/ 7533 w 764"/>
                  <a:gd name="T5" fmla="*/ 10228 h 781"/>
                  <a:gd name="T6" fmla="*/ 7938 w 764"/>
                  <a:gd name="T7" fmla="*/ 8537 h 781"/>
                  <a:gd name="T8" fmla="*/ 9333 w 764"/>
                  <a:gd name="T9" fmla="*/ 6964 h 781"/>
                  <a:gd name="T10" fmla="*/ 11408 w 764"/>
                  <a:gd name="T11" fmla="*/ 8708 h 781"/>
                  <a:gd name="T12" fmla="*/ 11658 w 764"/>
                  <a:gd name="T13" fmla="*/ 9263 h 781"/>
                  <a:gd name="T14" fmla="*/ 11938 w 764"/>
                  <a:gd name="T15" fmla="*/ 7553 h 781"/>
                  <a:gd name="T16" fmla="*/ 11938 w 764"/>
                  <a:gd name="T17" fmla="*/ 7532 h 781"/>
                  <a:gd name="T18" fmla="*/ 11833 w 764"/>
                  <a:gd name="T19" fmla="*/ 6908 h 781"/>
                  <a:gd name="T20" fmla="*/ 11625 w 764"/>
                  <a:gd name="T21" fmla="*/ 6281 h 781"/>
                  <a:gd name="T22" fmla="*/ 11408 w 764"/>
                  <a:gd name="T23" fmla="*/ 5841 h 781"/>
                  <a:gd name="T24" fmla="*/ 11408 w 764"/>
                  <a:gd name="T25" fmla="*/ 5201 h 781"/>
                  <a:gd name="T26" fmla="*/ 11063 w 764"/>
                  <a:gd name="T27" fmla="*/ 4190 h 781"/>
                  <a:gd name="T28" fmla="*/ 10550 w 764"/>
                  <a:gd name="T29" fmla="*/ 3323 h 781"/>
                  <a:gd name="T30" fmla="*/ 9908 w 764"/>
                  <a:gd name="T31" fmla="*/ 1856 h 781"/>
                  <a:gd name="T32" fmla="*/ 9270 w 764"/>
                  <a:gd name="T33" fmla="*/ 1310 h 781"/>
                  <a:gd name="T34" fmla="*/ 8988 w 764"/>
                  <a:gd name="T35" fmla="*/ 1118 h 781"/>
                  <a:gd name="T36" fmla="*/ 8770 w 764"/>
                  <a:gd name="T37" fmla="*/ 1230 h 781"/>
                  <a:gd name="T38" fmla="*/ 8658 w 764"/>
                  <a:gd name="T39" fmla="*/ 931 h 781"/>
                  <a:gd name="T40" fmla="*/ 8425 w 764"/>
                  <a:gd name="T41" fmla="*/ 819 h 781"/>
                  <a:gd name="T42" fmla="*/ 7938 w 764"/>
                  <a:gd name="T43" fmla="*/ 739 h 781"/>
                  <a:gd name="T44" fmla="*/ 6720 w 764"/>
                  <a:gd name="T45" fmla="*/ 307 h 781"/>
                  <a:gd name="T46" fmla="*/ 6688 w 764"/>
                  <a:gd name="T47" fmla="*/ 320 h 781"/>
                  <a:gd name="T48" fmla="*/ 6220 w 764"/>
                  <a:gd name="T49" fmla="*/ 1480 h 781"/>
                  <a:gd name="T50" fmla="*/ 6125 w 764"/>
                  <a:gd name="T51" fmla="*/ 2731 h 781"/>
                  <a:gd name="T52" fmla="*/ 6208 w 764"/>
                  <a:gd name="T53" fmla="*/ 3905 h 781"/>
                  <a:gd name="T54" fmla="*/ 6208 w 764"/>
                  <a:gd name="T55" fmla="*/ 4758 h 781"/>
                  <a:gd name="T56" fmla="*/ 6125 w 764"/>
                  <a:gd name="T57" fmla="*/ 5825 h 781"/>
                  <a:gd name="T58" fmla="*/ 6095 w 764"/>
                  <a:gd name="T59" fmla="*/ 6580 h 781"/>
                  <a:gd name="T60" fmla="*/ 6145 w 764"/>
                  <a:gd name="T61" fmla="*/ 7532 h 781"/>
                  <a:gd name="T62" fmla="*/ 6145 w 764"/>
                  <a:gd name="T63" fmla="*/ 8500 h 781"/>
                  <a:gd name="T64" fmla="*/ 6175 w 764"/>
                  <a:gd name="T65" fmla="*/ 9092 h 781"/>
                  <a:gd name="T66" fmla="*/ 5988 w 764"/>
                  <a:gd name="T67" fmla="*/ 9127 h 781"/>
                  <a:gd name="T68" fmla="*/ 5970 w 764"/>
                  <a:gd name="T69" fmla="*/ 9012 h 781"/>
                  <a:gd name="T70" fmla="*/ 5958 w 764"/>
                  <a:gd name="T71" fmla="*/ 8521 h 781"/>
                  <a:gd name="T72" fmla="*/ 5895 w 764"/>
                  <a:gd name="T73" fmla="*/ 7190 h 781"/>
                  <a:gd name="T74" fmla="*/ 6033 w 764"/>
                  <a:gd name="T75" fmla="*/ 5825 h 781"/>
                  <a:gd name="T76" fmla="*/ 5958 w 764"/>
                  <a:gd name="T77" fmla="*/ 4689 h 781"/>
                  <a:gd name="T78" fmla="*/ 6145 w 764"/>
                  <a:gd name="T79" fmla="*/ 3926 h 781"/>
                  <a:gd name="T80" fmla="*/ 6033 w 764"/>
                  <a:gd name="T81" fmla="*/ 2790 h 781"/>
                  <a:gd name="T82" fmla="*/ 6020 w 764"/>
                  <a:gd name="T83" fmla="*/ 2083 h 781"/>
                  <a:gd name="T84" fmla="*/ 5895 w 764"/>
                  <a:gd name="T85" fmla="*/ 627 h 781"/>
                  <a:gd name="T86" fmla="*/ 5595 w 764"/>
                  <a:gd name="T87" fmla="*/ 341 h 781"/>
                  <a:gd name="T88" fmla="*/ 3970 w 764"/>
                  <a:gd name="T89" fmla="*/ 661 h 781"/>
                  <a:gd name="T90" fmla="*/ 2533 w 764"/>
                  <a:gd name="T91" fmla="*/ 1571 h 781"/>
                  <a:gd name="T92" fmla="*/ 1658 w 764"/>
                  <a:gd name="T93" fmla="*/ 3072 h 781"/>
                  <a:gd name="T94" fmla="*/ 875 w 764"/>
                  <a:gd name="T95" fmla="*/ 4041 h 781"/>
                  <a:gd name="T96" fmla="*/ 738 w 764"/>
                  <a:gd name="T97" fmla="*/ 4838 h 781"/>
                  <a:gd name="T98" fmla="*/ 395 w 764"/>
                  <a:gd name="T99" fmla="*/ 5500 h 781"/>
                  <a:gd name="T100" fmla="*/ 113 w 764"/>
                  <a:gd name="T101" fmla="*/ 7612 h 781"/>
                  <a:gd name="T102" fmla="*/ 113 w 764"/>
                  <a:gd name="T103" fmla="*/ 7647 h 781"/>
                  <a:gd name="T104" fmla="*/ 363 w 764"/>
                  <a:gd name="T105" fmla="*/ 9263 h 781"/>
                  <a:gd name="T106" fmla="*/ 613 w 764"/>
                  <a:gd name="T107" fmla="*/ 8708 h 781"/>
                  <a:gd name="T108" fmla="*/ 2688 w 764"/>
                  <a:gd name="T109" fmla="*/ 6964 h 781"/>
                  <a:gd name="T110" fmla="*/ 4083 w 764"/>
                  <a:gd name="T111" fmla="*/ 8537 h 781"/>
                  <a:gd name="T112" fmla="*/ 4550 w 764"/>
                  <a:gd name="T113" fmla="*/ 10244 h 781"/>
                  <a:gd name="T114" fmla="*/ 4020 w 764"/>
                  <a:gd name="T115" fmla="*/ 14000 h 781"/>
                  <a:gd name="T116" fmla="*/ 5895 w 764"/>
                  <a:gd name="T117" fmla="*/ 14818 h 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4" h="781">
                    <a:moveTo>
                      <a:pt x="399" y="779"/>
                    </a:move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8" y="482"/>
                      <a:pt x="291" y="540"/>
                    </a:cubicBezTo>
                    <a:cubicBezTo>
                      <a:pt x="295" y="597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" name="Freeform 358">
                <a:extLst>
                  <a:ext uri="{FF2B5EF4-FFF2-40B4-BE49-F238E27FC236}">
                    <a16:creationId xmlns:a16="http://schemas.microsoft.com/office/drawing/2014/main" id="{5F689F8C-08CF-4943-BA04-0AE9C7883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920"/>
                <a:ext cx="238" cy="77"/>
              </a:xfrm>
              <a:custGeom>
                <a:avLst/>
                <a:gdLst>
                  <a:gd name="T0" fmla="*/ 1493 w 95"/>
                  <a:gd name="T1" fmla="*/ 542 h 29"/>
                  <a:gd name="T2" fmla="*/ 742 w 95"/>
                  <a:gd name="T3" fmla="*/ 0 h 29"/>
                  <a:gd name="T4" fmla="*/ 0 w 95"/>
                  <a:gd name="T5" fmla="*/ 507 h 29"/>
                  <a:gd name="T6" fmla="*/ 0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95" y="29"/>
                    </a:moveTo>
                    <a:cubicBezTo>
                      <a:pt x="92" y="26"/>
                      <a:pt x="82" y="0"/>
                      <a:pt x="47" y="0"/>
                    </a:cubicBezTo>
                    <a:cubicBezTo>
                      <a:pt x="12" y="0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" name="Freeform 359">
                <a:extLst>
                  <a:ext uri="{FF2B5EF4-FFF2-40B4-BE49-F238E27FC236}">
                    <a16:creationId xmlns:a16="http://schemas.microsoft.com/office/drawing/2014/main" id="{827D6389-CC89-4597-AA10-E5D6DB50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92"/>
                <a:ext cx="125" cy="357"/>
              </a:xfrm>
              <a:custGeom>
                <a:avLst/>
                <a:gdLst>
                  <a:gd name="T0" fmla="*/ 500 w 50"/>
                  <a:gd name="T1" fmla="*/ 0 h 134"/>
                  <a:gd name="T2" fmla="*/ 500 w 50"/>
                  <a:gd name="T3" fmla="*/ 0 h 134"/>
                  <a:gd name="T4" fmla="*/ 0 w 50"/>
                  <a:gd name="T5" fmla="*/ 1135 h 134"/>
                  <a:gd name="T6" fmla="*/ 708 w 50"/>
                  <a:gd name="T7" fmla="*/ 2456 h 134"/>
                  <a:gd name="T8" fmla="*/ 783 w 50"/>
                  <a:gd name="T9" fmla="*/ 253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34"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3" y="14"/>
                      <a:pt x="0" y="36"/>
                      <a:pt x="0" y="60"/>
                    </a:cubicBezTo>
                    <a:cubicBezTo>
                      <a:pt x="0" y="93"/>
                      <a:pt x="15" y="119"/>
                      <a:pt x="45" y="130"/>
                    </a:cubicBezTo>
                    <a:cubicBezTo>
                      <a:pt x="47" y="130"/>
                      <a:pt x="49" y="132"/>
                      <a:pt x="50" y="134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" name="Freeform 360">
                <a:extLst>
                  <a:ext uri="{FF2B5EF4-FFF2-40B4-BE49-F238E27FC236}">
                    <a16:creationId xmlns:a16="http://schemas.microsoft.com/office/drawing/2014/main" id="{FE00C178-8050-4B60-9C33-7C45FA5B1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97"/>
                <a:ext cx="193" cy="387"/>
              </a:xfrm>
              <a:custGeom>
                <a:avLst/>
                <a:gdLst>
                  <a:gd name="T0" fmla="*/ 0 w 77"/>
                  <a:gd name="T1" fmla="*/ 2757 h 145"/>
                  <a:gd name="T2" fmla="*/ 158 w 77"/>
                  <a:gd name="T3" fmla="*/ 2565 h 145"/>
                  <a:gd name="T4" fmla="*/ 1193 w 77"/>
                  <a:gd name="T5" fmla="*/ 1105 h 145"/>
                  <a:gd name="T6" fmla="*/ 742 w 7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45">
                    <a:moveTo>
                      <a:pt x="0" y="145"/>
                    </a:moveTo>
                    <a:cubicBezTo>
                      <a:pt x="1" y="138"/>
                      <a:pt x="5" y="136"/>
                      <a:pt x="10" y="135"/>
                    </a:cubicBezTo>
                    <a:cubicBezTo>
                      <a:pt x="45" y="127"/>
                      <a:pt x="76" y="101"/>
                      <a:pt x="76" y="58"/>
                    </a:cubicBezTo>
                    <a:cubicBezTo>
                      <a:pt x="77" y="35"/>
                      <a:pt x="65" y="14"/>
                      <a:pt x="47" y="0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" name="Freeform 361">
                <a:extLst>
                  <a:ext uri="{FF2B5EF4-FFF2-40B4-BE49-F238E27FC236}">
                    <a16:creationId xmlns:a16="http://schemas.microsoft.com/office/drawing/2014/main" id="{2B88B2EF-341A-4AAE-85DC-2B3EDABB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920"/>
                <a:ext cx="237" cy="77"/>
              </a:xfrm>
              <a:custGeom>
                <a:avLst/>
                <a:gdLst>
                  <a:gd name="T0" fmla="*/ 0 w 95"/>
                  <a:gd name="T1" fmla="*/ 542 h 29"/>
                  <a:gd name="T2" fmla="*/ 746 w 95"/>
                  <a:gd name="T3" fmla="*/ 0 h 29"/>
                  <a:gd name="T4" fmla="*/ 1474 w 95"/>
                  <a:gd name="T5" fmla="*/ 507 h 29"/>
                  <a:gd name="T6" fmla="*/ 1474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0" y="29"/>
                    </a:moveTo>
                    <a:cubicBezTo>
                      <a:pt x="3" y="26"/>
                      <a:pt x="13" y="0"/>
                      <a:pt x="48" y="0"/>
                    </a:cubicBezTo>
                    <a:cubicBezTo>
                      <a:pt x="83" y="0"/>
                      <a:pt x="94" y="26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" name="Freeform 362">
                <a:extLst>
                  <a:ext uri="{FF2B5EF4-FFF2-40B4-BE49-F238E27FC236}">
                    <a16:creationId xmlns:a16="http://schemas.microsoft.com/office/drawing/2014/main" id="{6CA0F3C0-C8A7-4CD9-A0D5-8C10F72D8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992"/>
                <a:ext cx="125" cy="357"/>
              </a:xfrm>
              <a:custGeom>
                <a:avLst/>
                <a:gdLst>
                  <a:gd name="T0" fmla="*/ 283 w 50"/>
                  <a:gd name="T1" fmla="*/ 0 h 134"/>
                  <a:gd name="T2" fmla="*/ 283 w 50"/>
                  <a:gd name="T3" fmla="*/ 0 h 134"/>
                  <a:gd name="T4" fmla="*/ 783 w 50"/>
                  <a:gd name="T5" fmla="*/ 1135 h 134"/>
                  <a:gd name="T6" fmla="*/ 83 w 50"/>
                  <a:gd name="T7" fmla="*/ 2456 h 134"/>
                  <a:gd name="T8" fmla="*/ 0 w 50"/>
                  <a:gd name="T9" fmla="*/ 253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34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37" y="14"/>
                      <a:pt x="50" y="36"/>
                      <a:pt x="50" y="60"/>
                    </a:cubicBezTo>
                    <a:cubicBezTo>
                      <a:pt x="50" y="93"/>
                      <a:pt x="35" y="119"/>
                      <a:pt x="5" y="130"/>
                    </a:cubicBezTo>
                    <a:cubicBezTo>
                      <a:pt x="3" y="130"/>
                      <a:pt x="1" y="132"/>
                      <a:pt x="0" y="134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" name="Freeform 363">
                <a:extLst>
                  <a:ext uri="{FF2B5EF4-FFF2-40B4-BE49-F238E27FC236}">
                    <a16:creationId xmlns:a16="http://schemas.microsoft.com/office/drawing/2014/main" id="{B76CB535-4E30-4492-82AF-27F711DF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997"/>
                <a:ext cx="192" cy="387"/>
              </a:xfrm>
              <a:custGeom>
                <a:avLst/>
                <a:gdLst>
                  <a:gd name="T0" fmla="*/ 1194 w 77"/>
                  <a:gd name="T1" fmla="*/ 2757 h 145"/>
                  <a:gd name="T2" fmla="*/ 1037 w 77"/>
                  <a:gd name="T3" fmla="*/ 2565 h 145"/>
                  <a:gd name="T4" fmla="*/ 12 w 77"/>
                  <a:gd name="T5" fmla="*/ 1105 h 145"/>
                  <a:gd name="T6" fmla="*/ 466 w 7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45">
                    <a:moveTo>
                      <a:pt x="77" y="145"/>
                    </a:moveTo>
                    <a:cubicBezTo>
                      <a:pt x="76" y="138"/>
                      <a:pt x="72" y="136"/>
                      <a:pt x="67" y="135"/>
                    </a:cubicBezTo>
                    <a:cubicBezTo>
                      <a:pt x="32" y="127"/>
                      <a:pt x="1" y="101"/>
                      <a:pt x="1" y="58"/>
                    </a:cubicBezTo>
                    <a:cubicBezTo>
                      <a:pt x="0" y="35"/>
                      <a:pt x="12" y="14"/>
                      <a:pt x="30" y="0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" name="Freeform 364">
                <a:extLst>
                  <a:ext uri="{FF2B5EF4-FFF2-40B4-BE49-F238E27FC236}">
                    <a16:creationId xmlns:a16="http://schemas.microsoft.com/office/drawing/2014/main" id="{FD4620F2-DF63-48AD-8975-239DF1DAD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163"/>
              </a:xfrm>
              <a:custGeom>
                <a:avLst/>
                <a:gdLst>
                  <a:gd name="T0" fmla="*/ 11833 w 764"/>
                  <a:gd name="T1" fmla="*/ 6908 h 811"/>
                  <a:gd name="T2" fmla="*/ 11625 w 764"/>
                  <a:gd name="T3" fmla="*/ 6281 h 811"/>
                  <a:gd name="T4" fmla="*/ 11408 w 764"/>
                  <a:gd name="T5" fmla="*/ 5841 h 811"/>
                  <a:gd name="T6" fmla="*/ 11408 w 764"/>
                  <a:gd name="T7" fmla="*/ 5201 h 811"/>
                  <a:gd name="T8" fmla="*/ 11063 w 764"/>
                  <a:gd name="T9" fmla="*/ 4190 h 811"/>
                  <a:gd name="T10" fmla="*/ 10550 w 764"/>
                  <a:gd name="T11" fmla="*/ 3323 h 811"/>
                  <a:gd name="T12" fmla="*/ 9908 w 764"/>
                  <a:gd name="T13" fmla="*/ 1856 h 811"/>
                  <a:gd name="T14" fmla="*/ 9270 w 764"/>
                  <a:gd name="T15" fmla="*/ 1310 h 811"/>
                  <a:gd name="T16" fmla="*/ 8988 w 764"/>
                  <a:gd name="T17" fmla="*/ 1118 h 811"/>
                  <a:gd name="T18" fmla="*/ 8770 w 764"/>
                  <a:gd name="T19" fmla="*/ 1230 h 811"/>
                  <a:gd name="T20" fmla="*/ 8658 w 764"/>
                  <a:gd name="T21" fmla="*/ 931 h 811"/>
                  <a:gd name="T22" fmla="*/ 8425 w 764"/>
                  <a:gd name="T23" fmla="*/ 819 h 811"/>
                  <a:gd name="T24" fmla="*/ 7938 w 764"/>
                  <a:gd name="T25" fmla="*/ 739 h 811"/>
                  <a:gd name="T26" fmla="*/ 6720 w 764"/>
                  <a:gd name="T27" fmla="*/ 307 h 811"/>
                  <a:gd name="T28" fmla="*/ 6688 w 764"/>
                  <a:gd name="T29" fmla="*/ 320 h 811"/>
                  <a:gd name="T30" fmla="*/ 6220 w 764"/>
                  <a:gd name="T31" fmla="*/ 1480 h 811"/>
                  <a:gd name="T32" fmla="*/ 6125 w 764"/>
                  <a:gd name="T33" fmla="*/ 2731 h 811"/>
                  <a:gd name="T34" fmla="*/ 6208 w 764"/>
                  <a:gd name="T35" fmla="*/ 3905 h 811"/>
                  <a:gd name="T36" fmla="*/ 6208 w 764"/>
                  <a:gd name="T37" fmla="*/ 4758 h 811"/>
                  <a:gd name="T38" fmla="*/ 6125 w 764"/>
                  <a:gd name="T39" fmla="*/ 5825 h 811"/>
                  <a:gd name="T40" fmla="*/ 6095 w 764"/>
                  <a:gd name="T41" fmla="*/ 6580 h 811"/>
                  <a:gd name="T42" fmla="*/ 6145 w 764"/>
                  <a:gd name="T43" fmla="*/ 7532 h 811"/>
                  <a:gd name="T44" fmla="*/ 6145 w 764"/>
                  <a:gd name="T45" fmla="*/ 8500 h 811"/>
                  <a:gd name="T46" fmla="*/ 6175 w 764"/>
                  <a:gd name="T47" fmla="*/ 9092 h 811"/>
                  <a:gd name="T48" fmla="*/ 5988 w 764"/>
                  <a:gd name="T49" fmla="*/ 9127 h 811"/>
                  <a:gd name="T50" fmla="*/ 5970 w 764"/>
                  <a:gd name="T51" fmla="*/ 9012 h 811"/>
                  <a:gd name="T52" fmla="*/ 5958 w 764"/>
                  <a:gd name="T53" fmla="*/ 8521 h 811"/>
                  <a:gd name="T54" fmla="*/ 5895 w 764"/>
                  <a:gd name="T55" fmla="*/ 7190 h 811"/>
                  <a:gd name="T56" fmla="*/ 6033 w 764"/>
                  <a:gd name="T57" fmla="*/ 5825 h 811"/>
                  <a:gd name="T58" fmla="*/ 5958 w 764"/>
                  <a:gd name="T59" fmla="*/ 4689 h 811"/>
                  <a:gd name="T60" fmla="*/ 6145 w 764"/>
                  <a:gd name="T61" fmla="*/ 3926 h 811"/>
                  <a:gd name="T62" fmla="*/ 6033 w 764"/>
                  <a:gd name="T63" fmla="*/ 2787 h 811"/>
                  <a:gd name="T64" fmla="*/ 6020 w 764"/>
                  <a:gd name="T65" fmla="*/ 2083 h 811"/>
                  <a:gd name="T66" fmla="*/ 5895 w 764"/>
                  <a:gd name="T67" fmla="*/ 627 h 811"/>
                  <a:gd name="T68" fmla="*/ 5595 w 764"/>
                  <a:gd name="T69" fmla="*/ 341 h 811"/>
                  <a:gd name="T70" fmla="*/ 3970 w 764"/>
                  <a:gd name="T71" fmla="*/ 661 h 811"/>
                  <a:gd name="T72" fmla="*/ 2533 w 764"/>
                  <a:gd name="T73" fmla="*/ 1571 h 811"/>
                  <a:gd name="T74" fmla="*/ 1658 w 764"/>
                  <a:gd name="T75" fmla="*/ 3072 h 811"/>
                  <a:gd name="T76" fmla="*/ 875 w 764"/>
                  <a:gd name="T77" fmla="*/ 4041 h 811"/>
                  <a:gd name="T78" fmla="*/ 738 w 764"/>
                  <a:gd name="T79" fmla="*/ 4838 h 811"/>
                  <a:gd name="T80" fmla="*/ 395 w 764"/>
                  <a:gd name="T81" fmla="*/ 5500 h 811"/>
                  <a:gd name="T82" fmla="*/ 113 w 764"/>
                  <a:gd name="T83" fmla="*/ 7604 h 811"/>
                  <a:gd name="T84" fmla="*/ 113 w 764"/>
                  <a:gd name="T85" fmla="*/ 7647 h 811"/>
                  <a:gd name="T86" fmla="*/ 363 w 764"/>
                  <a:gd name="T87" fmla="*/ 9263 h 811"/>
                  <a:gd name="T88" fmla="*/ 613 w 764"/>
                  <a:gd name="T89" fmla="*/ 8708 h 811"/>
                  <a:gd name="T90" fmla="*/ 2688 w 764"/>
                  <a:gd name="T91" fmla="*/ 6964 h 811"/>
                  <a:gd name="T92" fmla="*/ 4083 w 764"/>
                  <a:gd name="T93" fmla="*/ 8535 h 811"/>
                  <a:gd name="T94" fmla="*/ 4488 w 764"/>
                  <a:gd name="T95" fmla="*/ 10228 h 811"/>
                  <a:gd name="T96" fmla="*/ 4020 w 764"/>
                  <a:gd name="T97" fmla="*/ 13999 h 811"/>
                  <a:gd name="T98" fmla="*/ 5895 w 764"/>
                  <a:gd name="T99" fmla="*/ 14818 h 811"/>
                  <a:gd name="T100" fmla="*/ 6238 w 764"/>
                  <a:gd name="T101" fmla="*/ 14781 h 811"/>
                  <a:gd name="T102" fmla="*/ 8000 w 764"/>
                  <a:gd name="T103" fmla="*/ 13999 h 811"/>
                  <a:gd name="T104" fmla="*/ 7533 w 764"/>
                  <a:gd name="T105" fmla="*/ 10228 h 811"/>
                  <a:gd name="T106" fmla="*/ 7938 w 764"/>
                  <a:gd name="T107" fmla="*/ 8535 h 811"/>
                  <a:gd name="T108" fmla="*/ 9333 w 764"/>
                  <a:gd name="T109" fmla="*/ 6964 h 811"/>
                  <a:gd name="T110" fmla="*/ 11408 w 764"/>
                  <a:gd name="T111" fmla="*/ 8708 h 811"/>
                  <a:gd name="T112" fmla="*/ 11658 w 764"/>
                  <a:gd name="T113" fmla="*/ 9263 h 811"/>
                  <a:gd name="T114" fmla="*/ 11938 w 764"/>
                  <a:gd name="T115" fmla="*/ 7548 h 811"/>
                  <a:gd name="T116" fmla="*/ 11938 w 764"/>
                  <a:gd name="T117" fmla="*/ 7532 h 811"/>
                  <a:gd name="T118" fmla="*/ 11833 w 764"/>
                  <a:gd name="T119" fmla="*/ 6908 h 8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4" h="811">
                    <a:moveTo>
                      <a:pt x="757" y="364"/>
                    </a:move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4" y="481"/>
                      <a:pt x="287" y="539"/>
                    </a:cubicBezTo>
                    <a:cubicBezTo>
                      <a:pt x="290" y="596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  <a:cubicBezTo>
                      <a:pt x="387" y="811"/>
                      <a:pt x="390" y="809"/>
                      <a:pt x="399" y="779"/>
                    </a:cubicBez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" name="Freeform 365">
                <a:extLst>
                  <a:ext uri="{FF2B5EF4-FFF2-40B4-BE49-F238E27FC236}">
                    <a16:creationId xmlns:a16="http://schemas.microsoft.com/office/drawing/2014/main" id="{34661622-40B4-4F4D-815F-A1F68E46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219"/>
                <a:ext cx="125" cy="336"/>
              </a:xfrm>
              <a:custGeom>
                <a:avLst/>
                <a:gdLst>
                  <a:gd name="T0" fmla="*/ 158 w 50"/>
                  <a:gd name="T1" fmla="*/ 0 h 126"/>
                  <a:gd name="T2" fmla="*/ 283 w 50"/>
                  <a:gd name="T3" fmla="*/ 547 h 126"/>
                  <a:gd name="T4" fmla="*/ 333 w 50"/>
                  <a:gd name="T5" fmla="*/ 1101 h 126"/>
                  <a:gd name="T6" fmla="*/ 0 w 50"/>
                  <a:gd name="T7" fmla="*/ 2389 h 126"/>
                  <a:gd name="T8" fmla="*/ 488 w 50"/>
                  <a:gd name="T9" fmla="*/ 1421 h 126"/>
                  <a:gd name="T10" fmla="*/ 595 w 50"/>
                  <a:gd name="T11" fmla="*/ 0 h 126"/>
                  <a:gd name="T12" fmla="*/ 500 w 50"/>
                  <a:gd name="T13" fmla="*/ 456 h 126"/>
                  <a:gd name="T14" fmla="*/ 238 w 50"/>
                  <a:gd name="T15" fmla="*/ 56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26">
                    <a:moveTo>
                      <a:pt x="10" y="0"/>
                    </a:moveTo>
                    <a:cubicBezTo>
                      <a:pt x="12" y="9"/>
                      <a:pt x="16" y="19"/>
                      <a:pt x="18" y="29"/>
                    </a:cubicBezTo>
                    <a:cubicBezTo>
                      <a:pt x="20" y="38"/>
                      <a:pt x="21" y="48"/>
                      <a:pt x="21" y="58"/>
                    </a:cubicBezTo>
                    <a:cubicBezTo>
                      <a:pt x="21" y="82"/>
                      <a:pt x="7" y="103"/>
                      <a:pt x="0" y="126"/>
                    </a:cubicBezTo>
                    <a:cubicBezTo>
                      <a:pt x="10" y="106"/>
                      <a:pt x="20" y="93"/>
                      <a:pt x="31" y="75"/>
                    </a:cubicBezTo>
                    <a:cubicBezTo>
                      <a:pt x="44" y="56"/>
                      <a:pt x="50" y="21"/>
                      <a:pt x="38" y="0"/>
                    </a:cubicBezTo>
                    <a:cubicBezTo>
                      <a:pt x="41" y="6"/>
                      <a:pt x="43" y="29"/>
                      <a:pt x="32" y="24"/>
                    </a:cubicBezTo>
                    <a:cubicBezTo>
                      <a:pt x="26" y="20"/>
                      <a:pt x="19" y="9"/>
                      <a:pt x="15" y="3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" name="Freeform 366">
                <a:extLst>
                  <a:ext uri="{FF2B5EF4-FFF2-40B4-BE49-F238E27FC236}">
                    <a16:creationId xmlns:a16="http://schemas.microsoft.com/office/drawing/2014/main" id="{69E56114-48BB-4D51-991D-90722C150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27"/>
                <a:ext cx="860" cy="917"/>
              </a:xfrm>
              <a:custGeom>
                <a:avLst/>
                <a:gdLst>
                  <a:gd name="T0" fmla="*/ 1595 w 344"/>
                  <a:gd name="T1" fmla="*/ 0 h 344"/>
                  <a:gd name="T2" fmla="*/ 1550 w 344"/>
                  <a:gd name="T3" fmla="*/ 968 h 344"/>
                  <a:gd name="T4" fmla="*/ 970 w 344"/>
                  <a:gd name="T5" fmla="*/ 2010 h 344"/>
                  <a:gd name="T6" fmla="*/ 300 w 344"/>
                  <a:gd name="T7" fmla="*/ 4790 h 344"/>
                  <a:gd name="T8" fmla="*/ 863 w 344"/>
                  <a:gd name="T9" fmla="*/ 5550 h 344"/>
                  <a:gd name="T10" fmla="*/ 1220 w 344"/>
                  <a:gd name="T11" fmla="*/ 5721 h 344"/>
                  <a:gd name="T12" fmla="*/ 1595 w 344"/>
                  <a:gd name="T13" fmla="*/ 5891 h 344"/>
                  <a:gd name="T14" fmla="*/ 1875 w 344"/>
                  <a:gd name="T15" fmla="*/ 5891 h 344"/>
                  <a:gd name="T16" fmla="*/ 2220 w 344"/>
                  <a:gd name="T17" fmla="*/ 6027 h 344"/>
                  <a:gd name="T18" fmla="*/ 2520 w 344"/>
                  <a:gd name="T19" fmla="*/ 6403 h 344"/>
                  <a:gd name="T20" fmla="*/ 2783 w 344"/>
                  <a:gd name="T21" fmla="*/ 6480 h 344"/>
                  <a:gd name="T22" fmla="*/ 3033 w 344"/>
                  <a:gd name="T23" fmla="*/ 6267 h 344"/>
                  <a:gd name="T24" fmla="*/ 3470 w 344"/>
                  <a:gd name="T25" fmla="*/ 6152 h 344"/>
                  <a:gd name="T26" fmla="*/ 4800 w 344"/>
                  <a:gd name="T27" fmla="*/ 5606 h 344"/>
                  <a:gd name="T28" fmla="*/ 5375 w 344"/>
                  <a:gd name="T29" fmla="*/ 4150 h 344"/>
                  <a:gd name="T30" fmla="*/ 5270 w 344"/>
                  <a:gd name="T31" fmla="*/ 3276 h 344"/>
                  <a:gd name="T32" fmla="*/ 4925 w 344"/>
                  <a:gd name="T33" fmla="*/ 2650 h 344"/>
                  <a:gd name="T34" fmla="*/ 4613 w 344"/>
                  <a:gd name="T35" fmla="*/ 2253 h 344"/>
                  <a:gd name="T36" fmla="*/ 4270 w 344"/>
                  <a:gd name="T37" fmla="*/ 1898 h 344"/>
                  <a:gd name="T38" fmla="*/ 3863 w 344"/>
                  <a:gd name="T39" fmla="*/ 1328 h 344"/>
                  <a:gd name="T40" fmla="*/ 3333 w 344"/>
                  <a:gd name="T41" fmla="*/ 874 h 344"/>
                  <a:gd name="T42" fmla="*/ 2675 w 344"/>
                  <a:gd name="T43" fmla="*/ 661 h 3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4" h="344">
                    <a:moveTo>
                      <a:pt x="102" y="0"/>
                    </a:moveTo>
                    <a:cubicBezTo>
                      <a:pt x="107" y="6"/>
                      <a:pt x="101" y="44"/>
                      <a:pt x="99" y="51"/>
                    </a:cubicBezTo>
                    <a:cubicBezTo>
                      <a:pt x="94" y="69"/>
                      <a:pt x="73" y="91"/>
                      <a:pt x="62" y="106"/>
                    </a:cubicBezTo>
                    <a:cubicBezTo>
                      <a:pt x="26" y="154"/>
                      <a:pt x="0" y="191"/>
                      <a:pt x="19" y="253"/>
                    </a:cubicBezTo>
                    <a:cubicBezTo>
                      <a:pt x="24" y="271"/>
                      <a:pt x="38" y="285"/>
                      <a:pt x="55" y="293"/>
                    </a:cubicBezTo>
                    <a:cubicBezTo>
                      <a:pt x="62" y="297"/>
                      <a:pt x="69" y="300"/>
                      <a:pt x="78" y="302"/>
                    </a:cubicBezTo>
                    <a:cubicBezTo>
                      <a:pt x="86" y="304"/>
                      <a:pt x="94" y="310"/>
                      <a:pt x="102" y="311"/>
                    </a:cubicBezTo>
                    <a:cubicBezTo>
                      <a:pt x="108" y="313"/>
                      <a:pt x="113" y="310"/>
                      <a:pt x="120" y="311"/>
                    </a:cubicBezTo>
                    <a:cubicBezTo>
                      <a:pt x="128" y="313"/>
                      <a:pt x="136" y="314"/>
                      <a:pt x="142" y="318"/>
                    </a:cubicBezTo>
                    <a:cubicBezTo>
                      <a:pt x="150" y="323"/>
                      <a:pt x="153" y="332"/>
                      <a:pt x="161" y="338"/>
                    </a:cubicBezTo>
                    <a:cubicBezTo>
                      <a:pt x="166" y="342"/>
                      <a:pt x="172" y="344"/>
                      <a:pt x="178" y="342"/>
                    </a:cubicBezTo>
                    <a:cubicBezTo>
                      <a:pt x="184" y="340"/>
                      <a:pt x="188" y="334"/>
                      <a:pt x="194" y="331"/>
                    </a:cubicBezTo>
                    <a:cubicBezTo>
                      <a:pt x="203" y="327"/>
                      <a:pt x="213" y="326"/>
                      <a:pt x="222" y="325"/>
                    </a:cubicBezTo>
                    <a:cubicBezTo>
                      <a:pt x="252" y="320"/>
                      <a:pt x="284" y="318"/>
                      <a:pt x="307" y="296"/>
                    </a:cubicBezTo>
                    <a:cubicBezTo>
                      <a:pt x="331" y="274"/>
                      <a:pt x="343" y="253"/>
                      <a:pt x="344" y="219"/>
                    </a:cubicBezTo>
                    <a:cubicBezTo>
                      <a:pt x="344" y="204"/>
                      <a:pt x="342" y="187"/>
                      <a:pt x="337" y="173"/>
                    </a:cubicBezTo>
                    <a:cubicBezTo>
                      <a:pt x="332" y="159"/>
                      <a:pt x="324" y="152"/>
                      <a:pt x="315" y="140"/>
                    </a:cubicBezTo>
                    <a:cubicBezTo>
                      <a:pt x="309" y="132"/>
                      <a:pt x="303" y="126"/>
                      <a:pt x="295" y="119"/>
                    </a:cubicBezTo>
                    <a:cubicBezTo>
                      <a:pt x="288" y="113"/>
                      <a:pt x="280" y="106"/>
                      <a:pt x="273" y="100"/>
                    </a:cubicBezTo>
                    <a:cubicBezTo>
                      <a:pt x="262" y="91"/>
                      <a:pt x="257" y="79"/>
                      <a:pt x="247" y="70"/>
                    </a:cubicBezTo>
                    <a:cubicBezTo>
                      <a:pt x="238" y="60"/>
                      <a:pt x="224" y="52"/>
                      <a:pt x="213" y="46"/>
                    </a:cubicBezTo>
                    <a:cubicBezTo>
                      <a:pt x="201" y="38"/>
                      <a:pt x="186" y="29"/>
                      <a:pt x="171" y="35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" name="Freeform 367">
                <a:extLst>
                  <a:ext uri="{FF2B5EF4-FFF2-40B4-BE49-F238E27FC236}">
                    <a16:creationId xmlns:a16="http://schemas.microsoft.com/office/drawing/2014/main" id="{3BB5331B-9C33-4C5B-A67C-FCC58F12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909"/>
                <a:ext cx="340" cy="155"/>
              </a:xfrm>
              <a:custGeom>
                <a:avLst/>
                <a:gdLst>
                  <a:gd name="T0" fmla="*/ 0 w 136"/>
                  <a:gd name="T1" fmla="*/ 251 h 58"/>
                  <a:gd name="T2" fmla="*/ 1063 w 136"/>
                  <a:gd name="T3" fmla="*/ 21 h 58"/>
                  <a:gd name="T4" fmla="*/ 1408 w 136"/>
                  <a:gd name="T5" fmla="*/ 94 h 58"/>
                  <a:gd name="T6" fmla="*/ 1783 w 136"/>
                  <a:gd name="T7" fmla="*/ 171 h 58"/>
                  <a:gd name="T8" fmla="*/ 2125 w 136"/>
                  <a:gd name="T9" fmla="*/ 251 h 58"/>
                  <a:gd name="T10" fmla="*/ 2113 w 136"/>
                  <a:gd name="T11" fmla="*/ 265 h 58"/>
                  <a:gd name="T12" fmla="*/ 1458 w 136"/>
                  <a:gd name="T13" fmla="*/ 492 h 58"/>
                  <a:gd name="T14" fmla="*/ 1300 w 136"/>
                  <a:gd name="T15" fmla="*/ 1106 h 58"/>
                  <a:gd name="T16" fmla="*/ 813 w 136"/>
                  <a:gd name="T17" fmla="*/ 457 h 58"/>
                  <a:gd name="T18" fmla="*/ 125 w 136"/>
                  <a:gd name="T19" fmla="*/ 265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6" h="58">
                    <a:moveTo>
                      <a:pt x="0" y="13"/>
                    </a:moveTo>
                    <a:cubicBezTo>
                      <a:pt x="23" y="18"/>
                      <a:pt x="46" y="5"/>
                      <a:pt x="68" y="1"/>
                    </a:cubicBezTo>
                    <a:cubicBezTo>
                      <a:pt x="79" y="0"/>
                      <a:pt x="80" y="2"/>
                      <a:pt x="90" y="5"/>
                    </a:cubicBezTo>
                    <a:cubicBezTo>
                      <a:pt x="97" y="8"/>
                      <a:pt x="106" y="8"/>
                      <a:pt x="114" y="9"/>
                    </a:cubicBezTo>
                    <a:cubicBezTo>
                      <a:pt x="119" y="9"/>
                      <a:pt x="134" y="9"/>
                      <a:pt x="136" y="13"/>
                    </a:cubicBezTo>
                    <a:cubicBezTo>
                      <a:pt x="135" y="13"/>
                      <a:pt x="135" y="13"/>
                      <a:pt x="135" y="14"/>
                    </a:cubicBezTo>
                    <a:cubicBezTo>
                      <a:pt x="119" y="11"/>
                      <a:pt x="105" y="15"/>
                      <a:pt x="93" y="26"/>
                    </a:cubicBezTo>
                    <a:cubicBezTo>
                      <a:pt x="83" y="35"/>
                      <a:pt x="83" y="45"/>
                      <a:pt x="83" y="58"/>
                    </a:cubicBezTo>
                    <a:cubicBezTo>
                      <a:pt x="85" y="41"/>
                      <a:pt x="66" y="29"/>
                      <a:pt x="52" y="24"/>
                    </a:cubicBezTo>
                    <a:cubicBezTo>
                      <a:pt x="40" y="20"/>
                      <a:pt x="16" y="24"/>
                      <a:pt x="8" y="14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" name="Freeform 368">
                <a:extLst>
                  <a:ext uri="{FF2B5EF4-FFF2-40B4-BE49-F238E27FC236}">
                    <a16:creationId xmlns:a16="http://schemas.microsoft.com/office/drawing/2014/main" id="{94ECD0C0-D4F6-4CCD-9137-DC9C0B17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123"/>
                <a:ext cx="107" cy="317"/>
              </a:xfrm>
              <a:custGeom>
                <a:avLst/>
                <a:gdLst>
                  <a:gd name="T0" fmla="*/ 309 w 43"/>
                  <a:gd name="T1" fmla="*/ 170 h 119"/>
                  <a:gd name="T2" fmla="*/ 62 w 43"/>
                  <a:gd name="T3" fmla="*/ 1361 h 119"/>
                  <a:gd name="T4" fmla="*/ 187 w 43"/>
                  <a:gd name="T5" fmla="*/ 1851 h 119"/>
                  <a:gd name="T6" fmla="*/ 371 w 43"/>
                  <a:gd name="T7" fmla="*/ 2248 h 119"/>
                  <a:gd name="T8" fmla="*/ 309 w 43"/>
                  <a:gd name="T9" fmla="*/ 1931 h 119"/>
                  <a:gd name="T10" fmla="*/ 309 w 43"/>
                  <a:gd name="T11" fmla="*/ 1510 h 119"/>
                  <a:gd name="T12" fmla="*/ 465 w 43"/>
                  <a:gd name="T13" fmla="*/ 815 h 119"/>
                  <a:gd name="T14" fmla="*/ 570 w 43"/>
                  <a:gd name="T15" fmla="*/ 474 h 119"/>
                  <a:gd name="T16" fmla="*/ 649 w 43"/>
                  <a:gd name="T17" fmla="*/ 248 h 119"/>
                  <a:gd name="T18" fmla="*/ 587 w 43"/>
                  <a:gd name="T19" fmla="*/ 192 h 119"/>
                  <a:gd name="T20" fmla="*/ 383 w 43"/>
                  <a:gd name="T21" fmla="*/ 0 h 1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119">
                    <a:moveTo>
                      <a:pt x="20" y="9"/>
                    </a:moveTo>
                    <a:cubicBezTo>
                      <a:pt x="6" y="23"/>
                      <a:pt x="0" y="53"/>
                      <a:pt x="4" y="72"/>
                    </a:cubicBezTo>
                    <a:cubicBezTo>
                      <a:pt x="5" y="80"/>
                      <a:pt x="9" y="91"/>
                      <a:pt x="12" y="98"/>
                    </a:cubicBezTo>
                    <a:cubicBezTo>
                      <a:pt x="15" y="105"/>
                      <a:pt x="19" y="114"/>
                      <a:pt x="24" y="119"/>
                    </a:cubicBezTo>
                    <a:cubicBezTo>
                      <a:pt x="25" y="114"/>
                      <a:pt x="21" y="108"/>
                      <a:pt x="20" y="102"/>
                    </a:cubicBezTo>
                    <a:cubicBezTo>
                      <a:pt x="19" y="95"/>
                      <a:pt x="20" y="87"/>
                      <a:pt x="20" y="80"/>
                    </a:cubicBezTo>
                    <a:cubicBezTo>
                      <a:pt x="21" y="67"/>
                      <a:pt x="25" y="56"/>
                      <a:pt x="30" y="43"/>
                    </a:cubicBezTo>
                    <a:cubicBezTo>
                      <a:pt x="32" y="37"/>
                      <a:pt x="34" y="31"/>
                      <a:pt x="37" y="25"/>
                    </a:cubicBezTo>
                    <a:cubicBezTo>
                      <a:pt x="38" y="22"/>
                      <a:pt x="43" y="16"/>
                      <a:pt x="42" y="13"/>
                    </a:cubicBezTo>
                    <a:cubicBezTo>
                      <a:pt x="42" y="10"/>
                      <a:pt x="40" y="11"/>
                      <a:pt x="38" y="10"/>
                    </a:cubicBezTo>
                    <a:cubicBezTo>
                      <a:pt x="34" y="7"/>
                      <a:pt x="29" y="4"/>
                      <a:pt x="25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" name="Freeform 369">
                <a:extLst>
                  <a:ext uri="{FF2B5EF4-FFF2-40B4-BE49-F238E27FC236}">
                    <a16:creationId xmlns:a16="http://schemas.microsoft.com/office/drawing/2014/main" id="{75F3FD22-29D3-4662-A070-5DF8A9D8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152"/>
                <a:ext cx="90" cy="312"/>
              </a:xfrm>
              <a:custGeom>
                <a:avLst/>
                <a:gdLst>
                  <a:gd name="T0" fmla="*/ 0 w 36"/>
                  <a:gd name="T1" fmla="*/ 888 h 117"/>
                  <a:gd name="T2" fmla="*/ 363 w 36"/>
                  <a:gd name="T3" fmla="*/ 2219 h 117"/>
                  <a:gd name="T4" fmla="*/ 313 w 36"/>
                  <a:gd name="T5" fmla="*/ 832 h 117"/>
                  <a:gd name="T6" fmla="*/ 563 w 36"/>
                  <a:gd name="T7" fmla="*/ 0 h 117"/>
                  <a:gd name="T8" fmla="*/ 283 w 36"/>
                  <a:gd name="T9" fmla="*/ 648 h 117"/>
                  <a:gd name="T10" fmla="*/ 20 w 36"/>
                  <a:gd name="T11" fmla="*/ 683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17">
                    <a:moveTo>
                      <a:pt x="0" y="47"/>
                    </a:moveTo>
                    <a:cubicBezTo>
                      <a:pt x="0" y="73"/>
                      <a:pt x="11" y="95"/>
                      <a:pt x="23" y="117"/>
                    </a:cubicBezTo>
                    <a:cubicBezTo>
                      <a:pt x="14" y="96"/>
                      <a:pt x="13" y="66"/>
                      <a:pt x="20" y="44"/>
                    </a:cubicBezTo>
                    <a:cubicBezTo>
                      <a:pt x="25" y="29"/>
                      <a:pt x="34" y="16"/>
                      <a:pt x="36" y="0"/>
                    </a:cubicBezTo>
                    <a:cubicBezTo>
                      <a:pt x="30" y="10"/>
                      <a:pt x="25" y="25"/>
                      <a:pt x="18" y="34"/>
                    </a:cubicBezTo>
                    <a:cubicBezTo>
                      <a:pt x="15" y="39"/>
                      <a:pt x="3" y="46"/>
                      <a:pt x="1" y="36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" name="Freeform 370">
                <a:extLst>
                  <a:ext uri="{FF2B5EF4-FFF2-40B4-BE49-F238E27FC236}">
                    <a16:creationId xmlns:a16="http://schemas.microsoft.com/office/drawing/2014/main" id="{623E3B44-7307-43D0-B23F-3A6142C7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299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1"/>
                      <a:pt x="316" y="174"/>
                    </a:cubicBezTo>
                    <a:cubicBezTo>
                      <a:pt x="313" y="116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solidFill>
                <a:srgbClr val="F2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" name="Freeform 371">
                <a:extLst>
                  <a:ext uri="{FF2B5EF4-FFF2-40B4-BE49-F238E27FC236}">
                    <a16:creationId xmlns:a16="http://schemas.microsoft.com/office/drawing/2014/main" id="{01CB024E-F2A7-4ED8-AD59-CE74758D7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solidFill>
                <a:srgbClr val="F2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" name="Freeform 372">
                <a:extLst>
                  <a:ext uri="{FF2B5EF4-FFF2-40B4-BE49-F238E27FC236}">
                    <a16:creationId xmlns:a16="http://schemas.microsoft.com/office/drawing/2014/main" id="{2AC9FAA9-9323-4CAD-AA2F-3445F368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915"/>
                <a:ext cx="180" cy="213"/>
              </a:xfrm>
              <a:custGeom>
                <a:avLst/>
                <a:gdLst>
                  <a:gd name="T0" fmla="*/ 0 w 72"/>
                  <a:gd name="T1" fmla="*/ 1078 h 80"/>
                  <a:gd name="T2" fmla="*/ 625 w 72"/>
                  <a:gd name="T3" fmla="*/ 759 h 80"/>
                  <a:gd name="T4" fmla="*/ 925 w 72"/>
                  <a:gd name="T5" fmla="*/ 375 h 80"/>
                  <a:gd name="T6" fmla="*/ 1000 w 72"/>
                  <a:gd name="T7" fmla="*/ 0 h 80"/>
                  <a:gd name="T8" fmla="*/ 938 w 72"/>
                  <a:gd name="T9" fmla="*/ 682 h 80"/>
                  <a:gd name="T10" fmla="*/ 988 w 72"/>
                  <a:gd name="T11" fmla="*/ 1419 h 80"/>
                  <a:gd name="T12" fmla="*/ 813 w 72"/>
                  <a:gd name="T13" fmla="*/ 964 h 80"/>
                  <a:gd name="T14" fmla="*/ 658 w 72"/>
                  <a:gd name="T15" fmla="*/ 921 h 80"/>
                  <a:gd name="T16" fmla="*/ 113 w 72"/>
                  <a:gd name="T17" fmla="*/ 1361 h 80"/>
                  <a:gd name="T18" fmla="*/ 0 w 72"/>
                  <a:gd name="T19" fmla="*/ 1078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80">
                    <a:moveTo>
                      <a:pt x="0" y="57"/>
                    </a:moveTo>
                    <a:cubicBezTo>
                      <a:pt x="14" y="57"/>
                      <a:pt x="29" y="49"/>
                      <a:pt x="40" y="40"/>
                    </a:cubicBezTo>
                    <a:cubicBezTo>
                      <a:pt x="47" y="35"/>
                      <a:pt x="56" y="29"/>
                      <a:pt x="59" y="20"/>
                    </a:cubicBezTo>
                    <a:cubicBezTo>
                      <a:pt x="62" y="13"/>
                      <a:pt x="55" y="0"/>
                      <a:pt x="64" y="0"/>
                    </a:cubicBezTo>
                    <a:cubicBezTo>
                      <a:pt x="72" y="1"/>
                      <a:pt x="62" y="23"/>
                      <a:pt x="60" y="36"/>
                    </a:cubicBezTo>
                    <a:cubicBezTo>
                      <a:pt x="58" y="48"/>
                      <a:pt x="71" y="70"/>
                      <a:pt x="63" y="75"/>
                    </a:cubicBezTo>
                    <a:cubicBezTo>
                      <a:pt x="54" y="80"/>
                      <a:pt x="55" y="60"/>
                      <a:pt x="52" y="51"/>
                    </a:cubicBezTo>
                    <a:cubicBezTo>
                      <a:pt x="50" y="47"/>
                      <a:pt x="45" y="48"/>
                      <a:pt x="42" y="49"/>
                    </a:cubicBezTo>
                    <a:cubicBezTo>
                      <a:pt x="29" y="54"/>
                      <a:pt x="15" y="61"/>
                      <a:pt x="7" y="72"/>
                    </a:cubicBezTo>
                    <a:cubicBezTo>
                      <a:pt x="7" y="67"/>
                      <a:pt x="6" y="62"/>
                      <a:pt x="0" y="57"/>
                    </a:cubicBezTo>
                    <a:close/>
                  </a:path>
                </a:pathLst>
              </a:custGeom>
              <a:solidFill>
                <a:srgbClr val="C8C4D3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" name="Freeform 373">
                <a:extLst>
                  <a:ext uri="{FF2B5EF4-FFF2-40B4-BE49-F238E27FC236}">
                    <a16:creationId xmlns:a16="http://schemas.microsoft.com/office/drawing/2014/main" id="{987FFAEB-47A6-467E-978B-8A69760D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728"/>
                <a:ext cx="245" cy="379"/>
              </a:xfrm>
              <a:custGeom>
                <a:avLst/>
                <a:gdLst>
                  <a:gd name="T0" fmla="*/ 1533 w 98"/>
                  <a:gd name="T1" fmla="*/ 2378 h 142"/>
                  <a:gd name="T2" fmla="*/ 1083 w 98"/>
                  <a:gd name="T3" fmla="*/ 1583 h 142"/>
                  <a:gd name="T4" fmla="*/ 583 w 98"/>
                  <a:gd name="T5" fmla="*/ 491 h 142"/>
                  <a:gd name="T6" fmla="*/ 375 w 98"/>
                  <a:gd name="T7" fmla="*/ 398 h 142"/>
                  <a:gd name="T8" fmla="*/ 813 w 98"/>
                  <a:gd name="T9" fmla="*/ 1583 h 142"/>
                  <a:gd name="T10" fmla="*/ 95 w 98"/>
                  <a:gd name="T11" fmla="*/ 2186 h 142"/>
                  <a:gd name="T12" fmla="*/ 300 w 98"/>
                  <a:gd name="T13" fmla="*/ 2245 h 142"/>
                  <a:gd name="T14" fmla="*/ 970 w 98"/>
                  <a:gd name="T15" fmla="*/ 1882 h 142"/>
                  <a:gd name="T16" fmla="*/ 1458 w 98"/>
                  <a:gd name="T17" fmla="*/ 2642 h 142"/>
                  <a:gd name="T18" fmla="*/ 1533 w 98"/>
                  <a:gd name="T19" fmla="*/ 2378 h 1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42">
                    <a:moveTo>
                      <a:pt x="98" y="125"/>
                    </a:moveTo>
                    <a:cubicBezTo>
                      <a:pt x="81" y="125"/>
                      <a:pt x="82" y="106"/>
                      <a:pt x="69" y="83"/>
                    </a:cubicBezTo>
                    <a:cubicBezTo>
                      <a:pt x="56" y="61"/>
                      <a:pt x="46" y="51"/>
                      <a:pt x="37" y="26"/>
                    </a:cubicBezTo>
                    <a:cubicBezTo>
                      <a:pt x="27" y="0"/>
                      <a:pt x="18" y="2"/>
                      <a:pt x="24" y="21"/>
                    </a:cubicBezTo>
                    <a:cubicBezTo>
                      <a:pt x="30" y="40"/>
                      <a:pt x="52" y="64"/>
                      <a:pt x="52" y="83"/>
                    </a:cubicBezTo>
                    <a:cubicBezTo>
                      <a:pt x="52" y="102"/>
                      <a:pt x="13" y="99"/>
                      <a:pt x="6" y="115"/>
                    </a:cubicBezTo>
                    <a:cubicBezTo>
                      <a:pt x="0" y="131"/>
                      <a:pt x="10" y="126"/>
                      <a:pt x="19" y="118"/>
                    </a:cubicBezTo>
                    <a:cubicBezTo>
                      <a:pt x="29" y="110"/>
                      <a:pt x="54" y="93"/>
                      <a:pt x="62" y="99"/>
                    </a:cubicBezTo>
                    <a:cubicBezTo>
                      <a:pt x="70" y="106"/>
                      <a:pt x="81" y="142"/>
                      <a:pt x="93" y="139"/>
                    </a:cubicBezTo>
                    <a:cubicBezTo>
                      <a:pt x="94" y="130"/>
                      <a:pt x="94" y="127"/>
                      <a:pt x="98" y="125"/>
                    </a:cubicBezTo>
                    <a:close/>
                  </a:path>
                </a:pathLst>
              </a:custGeom>
              <a:solidFill>
                <a:srgbClr val="C8C4D3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" name="Freeform 374">
                <a:extLst>
                  <a:ext uri="{FF2B5EF4-FFF2-40B4-BE49-F238E27FC236}">
                    <a16:creationId xmlns:a16="http://schemas.microsoft.com/office/drawing/2014/main" id="{21D48FE0-EB8F-4DF5-B4C8-EA62078D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925"/>
                <a:ext cx="30" cy="59"/>
              </a:xfrm>
              <a:custGeom>
                <a:avLst/>
                <a:gdLst>
                  <a:gd name="T0" fmla="*/ 0 w 12"/>
                  <a:gd name="T1" fmla="*/ 0 h 22"/>
                  <a:gd name="T2" fmla="*/ 0 w 12"/>
                  <a:gd name="T3" fmla="*/ 330 h 22"/>
                  <a:gd name="T4" fmla="*/ 188 w 12"/>
                  <a:gd name="T5" fmla="*/ 424 h 22"/>
                  <a:gd name="T6" fmla="*/ 33 w 12"/>
                  <a:gd name="T7" fmla="*/ 8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cubicBezTo>
                      <a:pt x="2" y="7"/>
                      <a:pt x="3" y="10"/>
                      <a:pt x="0" y="17"/>
                    </a:cubicBezTo>
                    <a:cubicBezTo>
                      <a:pt x="5" y="15"/>
                      <a:pt x="9" y="18"/>
                      <a:pt x="12" y="22"/>
                    </a:cubicBezTo>
                    <a:cubicBezTo>
                      <a:pt x="7" y="16"/>
                      <a:pt x="9" y="8"/>
                      <a:pt x="2" y="4"/>
                    </a:cubicBezTo>
                  </a:path>
                </a:pathLst>
              </a:custGeom>
              <a:solidFill>
                <a:srgbClr val="9C9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" name="Freeform 375">
                <a:extLst>
                  <a:ext uri="{FF2B5EF4-FFF2-40B4-BE49-F238E27FC236}">
                    <a16:creationId xmlns:a16="http://schemas.microsoft.com/office/drawing/2014/main" id="{3EEEC699-026D-42F8-91F6-ABDF73DF5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97"/>
                <a:ext cx="35" cy="40"/>
              </a:xfrm>
              <a:custGeom>
                <a:avLst/>
                <a:gdLst>
                  <a:gd name="T0" fmla="*/ 0 w 14"/>
                  <a:gd name="T1" fmla="*/ 205 h 15"/>
                  <a:gd name="T2" fmla="*/ 220 w 14"/>
                  <a:gd name="T3" fmla="*/ 0 h 15"/>
                  <a:gd name="T4" fmla="*/ 208 w 14"/>
                  <a:gd name="T5" fmla="*/ 285 h 15"/>
                  <a:gd name="T6" fmla="*/ 50 w 14"/>
                  <a:gd name="T7" fmla="*/ 20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5" y="8"/>
                      <a:pt x="10" y="4"/>
                      <a:pt x="14" y="0"/>
                    </a:cubicBezTo>
                    <a:cubicBezTo>
                      <a:pt x="11" y="4"/>
                      <a:pt x="13" y="11"/>
                      <a:pt x="13" y="15"/>
                    </a:cubicBezTo>
                    <a:cubicBezTo>
                      <a:pt x="10" y="13"/>
                      <a:pt x="7" y="11"/>
                      <a:pt x="3" y="11"/>
                    </a:cubicBezTo>
                  </a:path>
                </a:pathLst>
              </a:custGeom>
              <a:solidFill>
                <a:srgbClr val="9C9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" name="Freeform 376">
                <a:extLst>
                  <a:ext uri="{FF2B5EF4-FFF2-40B4-BE49-F238E27FC236}">
                    <a16:creationId xmlns:a16="http://schemas.microsoft.com/office/drawing/2014/main" id="{C14FC57F-A5A8-4137-8D18-499193555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496"/>
                <a:ext cx="65" cy="240"/>
              </a:xfrm>
              <a:custGeom>
                <a:avLst/>
                <a:gdLst>
                  <a:gd name="T0" fmla="*/ 363 w 26"/>
                  <a:gd name="T1" fmla="*/ 0 h 90"/>
                  <a:gd name="T2" fmla="*/ 63 w 26"/>
                  <a:gd name="T3" fmla="*/ 341 h 90"/>
                  <a:gd name="T4" fmla="*/ 33 w 26"/>
                  <a:gd name="T5" fmla="*/ 819 h 90"/>
                  <a:gd name="T6" fmla="*/ 313 w 26"/>
                  <a:gd name="T7" fmla="*/ 1421 h 90"/>
                  <a:gd name="T8" fmla="*/ 313 w 26"/>
                  <a:gd name="T9" fmla="*/ 853 h 90"/>
                  <a:gd name="T10" fmla="*/ 158 w 26"/>
                  <a:gd name="T11" fmla="*/ 491 h 90"/>
                  <a:gd name="T12" fmla="*/ 408 w 26"/>
                  <a:gd name="T13" fmla="*/ 35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90">
                    <a:moveTo>
                      <a:pt x="23" y="0"/>
                    </a:moveTo>
                    <a:cubicBezTo>
                      <a:pt x="18" y="7"/>
                      <a:pt x="8" y="9"/>
                      <a:pt x="4" y="18"/>
                    </a:cubicBezTo>
                    <a:cubicBezTo>
                      <a:pt x="0" y="25"/>
                      <a:pt x="1" y="35"/>
                      <a:pt x="2" y="43"/>
                    </a:cubicBezTo>
                    <a:cubicBezTo>
                      <a:pt x="2" y="51"/>
                      <a:pt x="6" y="90"/>
                      <a:pt x="20" y="75"/>
                    </a:cubicBezTo>
                    <a:cubicBezTo>
                      <a:pt x="7" y="76"/>
                      <a:pt x="8" y="49"/>
                      <a:pt x="20" y="45"/>
                    </a:cubicBezTo>
                    <a:cubicBezTo>
                      <a:pt x="10" y="41"/>
                      <a:pt x="9" y="35"/>
                      <a:pt x="10" y="26"/>
                    </a:cubicBezTo>
                    <a:cubicBezTo>
                      <a:pt x="11" y="15"/>
                      <a:pt x="15" y="5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" name="Freeform 377">
                <a:extLst>
                  <a:ext uri="{FF2B5EF4-FFF2-40B4-BE49-F238E27FC236}">
                    <a16:creationId xmlns:a16="http://schemas.microsoft.com/office/drawing/2014/main" id="{9B0D17C5-F9C4-4F7A-8EDB-F9159614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979"/>
                <a:ext cx="277" cy="109"/>
              </a:xfrm>
              <a:custGeom>
                <a:avLst/>
                <a:gdLst>
                  <a:gd name="T0" fmla="*/ 200 w 111"/>
                  <a:gd name="T1" fmla="*/ 771 h 41"/>
                  <a:gd name="T2" fmla="*/ 791 w 111"/>
                  <a:gd name="T3" fmla="*/ 77 h 41"/>
                  <a:gd name="T4" fmla="*/ 1724 w 111"/>
                  <a:gd name="T5" fmla="*/ 452 h 41"/>
                  <a:gd name="T6" fmla="*/ 871 w 111"/>
                  <a:gd name="T7" fmla="*/ 678 h 41"/>
                  <a:gd name="T8" fmla="*/ 230 w 111"/>
                  <a:gd name="T9" fmla="*/ 62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41">
                    <a:moveTo>
                      <a:pt x="13" y="41"/>
                    </a:moveTo>
                    <a:cubicBezTo>
                      <a:pt x="0" y="24"/>
                      <a:pt x="19" y="6"/>
                      <a:pt x="51" y="4"/>
                    </a:cubicBezTo>
                    <a:cubicBezTo>
                      <a:pt x="72" y="3"/>
                      <a:pt x="102" y="0"/>
                      <a:pt x="111" y="24"/>
                    </a:cubicBezTo>
                    <a:cubicBezTo>
                      <a:pt x="97" y="11"/>
                      <a:pt x="51" y="5"/>
                      <a:pt x="56" y="36"/>
                    </a:cubicBezTo>
                    <a:cubicBezTo>
                      <a:pt x="50" y="7"/>
                      <a:pt x="29" y="15"/>
                      <a:pt x="15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" name="Freeform 378">
                <a:extLst>
                  <a:ext uri="{FF2B5EF4-FFF2-40B4-BE49-F238E27FC236}">
                    <a16:creationId xmlns:a16="http://schemas.microsoft.com/office/drawing/2014/main" id="{967C633E-13E8-44B2-809F-AC0F21828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75"/>
                <a:ext cx="145" cy="74"/>
              </a:xfrm>
              <a:custGeom>
                <a:avLst/>
                <a:gdLst>
                  <a:gd name="T0" fmla="*/ 0 w 58"/>
                  <a:gd name="T1" fmla="*/ 518 h 28"/>
                  <a:gd name="T2" fmla="*/ 908 w 5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28">
                    <a:moveTo>
                      <a:pt x="0" y="28"/>
                    </a:moveTo>
                    <a:cubicBezTo>
                      <a:pt x="17" y="16"/>
                      <a:pt x="37" y="4"/>
                      <a:pt x="5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" name="Freeform 379">
                <a:extLst>
                  <a:ext uri="{FF2B5EF4-FFF2-40B4-BE49-F238E27FC236}">
                    <a16:creationId xmlns:a16="http://schemas.microsoft.com/office/drawing/2014/main" id="{CAAA624A-A8F7-42A3-AE33-2FAB81E3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173"/>
                <a:ext cx="135" cy="222"/>
              </a:xfrm>
              <a:custGeom>
                <a:avLst/>
                <a:gdLst>
                  <a:gd name="T0" fmla="*/ 845 w 54"/>
                  <a:gd name="T1" fmla="*/ 94 h 83"/>
                  <a:gd name="T2" fmla="*/ 238 w 54"/>
                  <a:gd name="T3" fmla="*/ 824 h 83"/>
                  <a:gd name="T4" fmla="*/ 345 w 54"/>
                  <a:gd name="T5" fmla="*/ 1589 h 83"/>
                  <a:gd name="T6" fmla="*/ 395 w 54"/>
                  <a:gd name="T7" fmla="*/ 995 h 83"/>
                  <a:gd name="T8" fmla="*/ 563 w 54"/>
                  <a:gd name="T9" fmla="*/ 615 h 83"/>
                  <a:gd name="T10" fmla="*/ 613 w 54"/>
                  <a:gd name="T11" fmla="*/ 286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3">
                    <a:moveTo>
                      <a:pt x="54" y="5"/>
                    </a:moveTo>
                    <a:cubicBezTo>
                      <a:pt x="39" y="0"/>
                      <a:pt x="21" y="32"/>
                      <a:pt x="15" y="43"/>
                    </a:cubicBezTo>
                    <a:cubicBezTo>
                      <a:pt x="8" y="59"/>
                      <a:pt x="0" y="77"/>
                      <a:pt x="22" y="83"/>
                    </a:cubicBezTo>
                    <a:cubicBezTo>
                      <a:pt x="10" y="76"/>
                      <a:pt x="10" y="55"/>
                      <a:pt x="25" y="52"/>
                    </a:cubicBezTo>
                    <a:cubicBezTo>
                      <a:pt x="18" y="42"/>
                      <a:pt x="27" y="34"/>
                      <a:pt x="36" y="32"/>
                    </a:cubicBezTo>
                    <a:cubicBezTo>
                      <a:pt x="29" y="26"/>
                      <a:pt x="33" y="18"/>
                      <a:pt x="39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" name="Freeform 380">
                <a:extLst>
                  <a:ext uri="{FF2B5EF4-FFF2-40B4-BE49-F238E27FC236}">
                    <a16:creationId xmlns:a16="http://schemas.microsoft.com/office/drawing/2014/main" id="{54BC81F6-88B7-4805-8BCC-DC2DE8F8C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696"/>
                <a:ext cx="255" cy="176"/>
              </a:xfrm>
              <a:custGeom>
                <a:avLst/>
                <a:gdLst>
                  <a:gd name="T0" fmla="*/ 0 w 102"/>
                  <a:gd name="T1" fmla="*/ 77 h 66"/>
                  <a:gd name="T2" fmla="*/ 470 w 102"/>
                  <a:gd name="T3" fmla="*/ 248 h 66"/>
                  <a:gd name="T4" fmla="*/ 613 w 102"/>
                  <a:gd name="T5" fmla="*/ 797 h 66"/>
                  <a:gd name="T6" fmla="*/ 1595 w 102"/>
                  <a:gd name="T7" fmla="*/ 1251 h 66"/>
                  <a:gd name="T8" fmla="*/ 1238 w 102"/>
                  <a:gd name="T9" fmla="*/ 1195 h 66"/>
                  <a:gd name="T10" fmla="*/ 813 w 102"/>
                  <a:gd name="T11" fmla="*/ 1160 h 66"/>
                  <a:gd name="T12" fmla="*/ 375 w 102"/>
                  <a:gd name="T13" fmla="*/ 1045 h 66"/>
                  <a:gd name="T14" fmla="*/ 208 w 102"/>
                  <a:gd name="T15" fmla="*/ 819 h 66"/>
                  <a:gd name="T16" fmla="*/ 408 w 102"/>
                  <a:gd name="T17" fmla="*/ 547 h 66"/>
                  <a:gd name="T18" fmla="*/ 0 w 102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66">
                    <a:moveTo>
                      <a:pt x="0" y="4"/>
                    </a:moveTo>
                    <a:cubicBezTo>
                      <a:pt x="11" y="3"/>
                      <a:pt x="26" y="0"/>
                      <a:pt x="30" y="13"/>
                    </a:cubicBezTo>
                    <a:cubicBezTo>
                      <a:pt x="35" y="25"/>
                      <a:pt x="27" y="32"/>
                      <a:pt x="39" y="42"/>
                    </a:cubicBezTo>
                    <a:cubicBezTo>
                      <a:pt x="58" y="57"/>
                      <a:pt x="94" y="36"/>
                      <a:pt x="102" y="66"/>
                    </a:cubicBezTo>
                    <a:cubicBezTo>
                      <a:pt x="97" y="55"/>
                      <a:pt x="86" y="50"/>
                      <a:pt x="79" y="63"/>
                    </a:cubicBezTo>
                    <a:cubicBezTo>
                      <a:pt x="79" y="47"/>
                      <a:pt x="59" y="55"/>
                      <a:pt x="52" y="61"/>
                    </a:cubicBezTo>
                    <a:cubicBezTo>
                      <a:pt x="54" y="44"/>
                      <a:pt x="33" y="52"/>
                      <a:pt x="24" y="55"/>
                    </a:cubicBezTo>
                    <a:cubicBezTo>
                      <a:pt x="28" y="47"/>
                      <a:pt x="23" y="39"/>
                      <a:pt x="13" y="43"/>
                    </a:cubicBezTo>
                    <a:cubicBezTo>
                      <a:pt x="18" y="40"/>
                      <a:pt x="22" y="34"/>
                      <a:pt x="26" y="29"/>
                    </a:cubicBezTo>
                    <a:cubicBezTo>
                      <a:pt x="30" y="16"/>
                      <a:pt x="18" y="2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" name="Freeform 381">
                <a:extLst>
                  <a:ext uri="{FF2B5EF4-FFF2-40B4-BE49-F238E27FC236}">
                    <a16:creationId xmlns:a16="http://schemas.microsoft.com/office/drawing/2014/main" id="{728E8C5C-8AC6-4733-A981-FA1E9374C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24"/>
                <a:ext cx="95" cy="133"/>
              </a:xfrm>
              <a:custGeom>
                <a:avLst/>
                <a:gdLst>
                  <a:gd name="T0" fmla="*/ 533 w 38"/>
                  <a:gd name="T1" fmla="*/ 0 h 50"/>
                  <a:gd name="T2" fmla="*/ 0 w 38"/>
                  <a:gd name="T3" fmla="*/ 806 h 50"/>
                  <a:gd name="T4" fmla="*/ 175 w 38"/>
                  <a:gd name="T5" fmla="*/ 942 h 50"/>
                  <a:gd name="T6" fmla="*/ 470 w 38"/>
                  <a:gd name="T7" fmla="*/ 601 h 50"/>
                  <a:gd name="T8" fmla="*/ 595 w 38"/>
                  <a:gd name="T9" fmla="*/ 11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0">
                    <a:moveTo>
                      <a:pt x="34" y="0"/>
                    </a:moveTo>
                    <a:cubicBezTo>
                      <a:pt x="26" y="13"/>
                      <a:pt x="20" y="40"/>
                      <a:pt x="0" y="43"/>
                    </a:cubicBezTo>
                    <a:cubicBezTo>
                      <a:pt x="6" y="40"/>
                      <a:pt x="11" y="44"/>
                      <a:pt x="11" y="50"/>
                    </a:cubicBezTo>
                    <a:cubicBezTo>
                      <a:pt x="11" y="38"/>
                      <a:pt x="18" y="31"/>
                      <a:pt x="30" y="32"/>
                    </a:cubicBezTo>
                    <a:cubicBezTo>
                      <a:pt x="27" y="20"/>
                      <a:pt x="35" y="16"/>
                      <a:pt x="3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" name="Freeform 382">
                <a:extLst>
                  <a:ext uri="{FF2B5EF4-FFF2-40B4-BE49-F238E27FC236}">
                    <a16:creationId xmlns:a16="http://schemas.microsoft.com/office/drawing/2014/main" id="{F2D0C04F-A253-4952-97D3-6096AE18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371"/>
                <a:ext cx="57" cy="181"/>
              </a:xfrm>
              <a:custGeom>
                <a:avLst/>
                <a:gdLst>
                  <a:gd name="T0" fmla="*/ 258 w 23"/>
                  <a:gd name="T1" fmla="*/ 0 h 68"/>
                  <a:gd name="T2" fmla="*/ 92 w 23"/>
                  <a:gd name="T3" fmla="*/ 772 h 68"/>
                  <a:gd name="T4" fmla="*/ 337 w 23"/>
                  <a:gd name="T5" fmla="*/ 1283 h 68"/>
                  <a:gd name="T6" fmla="*/ 287 w 23"/>
                  <a:gd name="T7" fmla="*/ 828 h 68"/>
                  <a:gd name="T8" fmla="*/ 349 w 23"/>
                  <a:gd name="T9" fmla="*/ 474 h 68"/>
                  <a:gd name="T10" fmla="*/ 320 w 23"/>
                  <a:gd name="T11" fmla="*/ 0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68">
                    <a:moveTo>
                      <a:pt x="17" y="0"/>
                    </a:moveTo>
                    <a:cubicBezTo>
                      <a:pt x="14" y="14"/>
                      <a:pt x="11" y="26"/>
                      <a:pt x="6" y="41"/>
                    </a:cubicBezTo>
                    <a:cubicBezTo>
                      <a:pt x="0" y="59"/>
                      <a:pt x="7" y="60"/>
                      <a:pt x="22" y="68"/>
                    </a:cubicBezTo>
                    <a:cubicBezTo>
                      <a:pt x="5" y="68"/>
                      <a:pt x="3" y="48"/>
                      <a:pt x="19" y="44"/>
                    </a:cubicBezTo>
                    <a:cubicBezTo>
                      <a:pt x="6" y="40"/>
                      <a:pt x="12" y="27"/>
                      <a:pt x="23" y="25"/>
                    </a:cubicBezTo>
                    <a:cubicBezTo>
                      <a:pt x="18" y="17"/>
                      <a:pt x="20" y="7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" name="Freeform 383">
                <a:extLst>
                  <a:ext uri="{FF2B5EF4-FFF2-40B4-BE49-F238E27FC236}">
                    <a16:creationId xmlns:a16="http://schemas.microsoft.com/office/drawing/2014/main" id="{D2503B66-4A83-47DE-BA06-B5F662CB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739"/>
                <a:ext cx="90" cy="77"/>
              </a:xfrm>
              <a:custGeom>
                <a:avLst/>
                <a:gdLst>
                  <a:gd name="T0" fmla="*/ 0 w 36"/>
                  <a:gd name="T1" fmla="*/ 542 h 29"/>
                  <a:gd name="T2" fmla="*/ 563 w 36"/>
                  <a:gd name="T3" fmla="*/ 0 h 29"/>
                  <a:gd name="T4" fmla="*/ 425 w 36"/>
                  <a:gd name="T5" fmla="*/ 297 h 29"/>
                  <a:gd name="T6" fmla="*/ 220 w 36"/>
                  <a:gd name="T7" fmla="*/ 28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4" y="13"/>
                      <a:pt x="20" y="0"/>
                      <a:pt x="36" y="0"/>
                    </a:cubicBezTo>
                    <a:cubicBezTo>
                      <a:pt x="29" y="2"/>
                      <a:pt x="22" y="8"/>
                      <a:pt x="27" y="16"/>
                    </a:cubicBezTo>
                    <a:cubicBezTo>
                      <a:pt x="23" y="12"/>
                      <a:pt x="18" y="12"/>
                      <a:pt x="1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" name="Freeform 384">
                <a:extLst>
                  <a:ext uri="{FF2B5EF4-FFF2-40B4-BE49-F238E27FC236}">
                    <a16:creationId xmlns:a16="http://schemas.microsoft.com/office/drawing/2014/main" id="{452E7129-3008-43C9-A375-3500D42BE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051"/>
                <a:ext cx="80" cy="258"/>
              </a:xfrm>
              <a:custGeom>
                <a:avLst/>
                <a:gdLst>
                  <a:gd name="T0" fmla="*/ 0 w 32"/>
                  <a:gd name="T1" fmla="*/ 0 h 97"/>
                  <a:gd name="T2" fmla="*/ 158 w 32"/>
                  <a:gd name="T3" fmla="*/ 976 h 97"/>
                  <a:gd name="T4" fmla="*/ 500 w 32"/>
                  <a:gd name="T5" fmla="*/ 1825 h 97"/>
                  <a:gd name="T6" fmla="*/ 333 w 32"/>
                  <a:gd name="T7" fmla="*/ 1189 h 97"/>
                  <a:gd name="T8" fmla="*/ 300 w 32"/>
                  <a:gd name="T9" fmla="*/ 636 h 97"/>
                  <a:gd name="T10" fmla="*/ 63 w 32"/>
                  <a:gd name="T11" fmla="*/ 114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5" y="18"/>
                      <a:pt x="8" y="34"/>
                      <a:pt x="10" y="52"/>
                    </a:cubicBezTo>
                    <a:cubicBezTo>
                      <a:pt x="12" y="71"/>
                      <a:pt x="12" y="90"/>
                      <a:pt x="32" y="97"/>
                    </a:cubicBezTo>
                    <a:cubicBezTo>
                      <a:pt x="24" y="89"/>
                      <a:pt x="12" y="75"/>
                      <a:pt x="21" y="63"/>
                    </a:cubicBezTo>
                    <a:cubicBezTo>
                      <a:pt x="12" y="57"/>
                      <a:pt x="14" y="43"/>
                      <a:pt x="19" y="34"/>
                    </a:cubicBezTo>
                    <a:cubicBezTo>
                      <a:pt x="8" y="27"/>
                      <a:pt x="9" y="16"/>
                      <a:pt x="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385">
                <a:extLst>
                  <a:ext uri="{FF2B5EF4-FFF2-40B4-BE49-F238E27FC236}">
                    <a16:creationId xmlns:a16="http://schemas.microsoft.com/office/drawing/2014/main" id="{D58ACE16-D4FE-47DF-BC51-02D3C12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083"/>
                <a:ext cx="52" cy="208"/>
              </a:xfrm>
              <a:custGeom>
                <a:avLst/>
                <a:gdLst>
                  <a:gd name="T0" fmla="*/ 42 w 21"/>
                  <a:gd name="T1" fmla="*/ 0 h 78"/>
                  <a:gd name="T2" fmla="*/ 319 w 21"/>
                  <a:gd name="T3" fmla="*/ 1229 h 78"/>
                  <a:gd name="T4" fmla="*/ 228 w 21"/>
                  <a:gd name="T5" fmla="*/ 875 h 78"/>
                  <a:gd name="T6" fmla="*/ 166 w 21"/>
                  <a:gd name="T7" fmla="*/ 512 h 78"/>
                  <a:gd name="T8" fmla="*/ 124 w 21"/>
                  <a:gd name="T9" fmla="*/ 93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8">
                    <a:moveTo>
                      <a:pt x="3" y="0"/>
                    </a:moveTo>
                    <a:cubicBezTo>
                      <a:pt x="4" y="9"/>
                      <a:pt x="0" y="78"/>
                      <a:pt x="21" y="65"/>
                    </a:cubicBezTo>
                    <a:cubicBezTo>
                      <a:pt x="11" y="63"/>
                      <a:pt x="7" y="52"/>
                      <a:pt x="15" y="46"/>
                    </a:cubicBezTo>
                    <a:cubicBezTo>
                      <a:pt x="6" y="42"/>
                      <a:pt x="11" y="34"/>
                      <a:pt x="11" y="27"/>
                    </a:cubicBezTo>
                    <a:cubicBezTo>
                      <a:pt x="11" y="20"/>
                      <a:pt x="5" y="12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386">
                <a:extLst>
                  <a:ext uri="{FF2B5EF4-FFF2-40B4-BE49-F238E27FC236}">
                    <a16:creationId xmlns:a16="http://schemas.microsoft.com/office/drawing/2014/main" id="{4E43EFFE-C883-4BCA-9F08-E75CE0F9F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23"/>
                <a:ext cx="58" cy="184"/>
              </a:xfrm>
              <a:custGeom>
                <a:avLst/>
                <a:gdLst>
                  <a:gd name="T0" fmla="*/ 272 w 23"/>
                  <a:gd name="T1" fmla="*/ 0 h 69"/>
                  <a:gd name="T2" fmla="*/ 0 w 23"/>
                  <a:gd name="T3" fmla="*/ 797 h 69"/>
                  <a:gd name="T4" fmla="*/ 368 w 23"/>
                  <a:gd name="T5" fmla="*/ 1309 h 69"/>
                  <a:gd name="T6" fmla="*/ 126 w 23"/>
                  <a:gd name="T7" fmla="*/ 760 h 69"/>
                  <a:gd name="T8" fmla="*/ 159 w 23"/>
                  <a:gd name="T9" fmla="*/ 397 h 69"/>
                  <a:gd name="T10" fmla="*/ 255 w 23"/>
                  <a:gd name="T11" fmla="*/ 307 h 69"/>
                  <a:gd name="T12" fmla="*/ 338 w 23"/>
                  <a:gd name="T13" fmla="*/ 136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9">
                    <a:moveTo>
                      <a:pt x="17" y="0"/>
                    </a:moveTo>
                    <a:cubicBezTo>
                      <a:pt x="7" y="14"/>
                      <a:pt x="0" y="24"/>
                      <a:pt x="0" y="42"/>
                    </a:cubicBezTo>
                    <a:cubicBezTo>
                      <a:pt x="1" y="59"/>
                      <a:pt x="8" y="63"/>
                      <a:pt x="23" y="69"/>
                    </a:cubicBezTo>
                    <a:cubicBezTo>
                      <a:pt x="2" y="68"/>
                      <a:pt x="7" y="53"/>
                      <a:pt x="8" y="40"/>
                    </a:cubicBezTo>
                    <a:cubicBezTo>
                      <a:pt x="8" y="30"/>
                      <a:pt x="5" y="31"/>
                      <a:pt x="10" y="21"/>
                    </a:cubicBezTo>
                    <a:cubicBezTo>
                      <a:pt x="10" y="21"/>
                      <a:pt x="15" y="16"/>
                      <a:pt x="16" y="16"/>
                    </a:cubicBezTo>
                    <a:cubicBezTo>
                      <a:pt x="18" y="13"/>
                      <a:pt x="16" y="9"/>
                      <a:pt x="2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387">
                <a:extLst>
                  <a:ext uri="{FF2B5EF4-FFF2-40B4-BE49-F238E27FC236}">
                    <a16:creationId xmlns:a16="http://schemas.microsoft.com/office/drawing/2014/main" id="{4635F27F-B57A-4EC3-9174-770166B7C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77"/>
                <a:ext cx="75" cy="286"/>
              </a:xfrm>
              <a:custGeom>
                <a:avLst/>
                <a:gdLst>
                  <a:gd name="T0" fmla="*/ 145 w 30"/>
                  <a:gd name="T1" fmla="*/ 0 h 107"/>
                  <a:gd name="T2" fmla="*/ 220 w 30"/>
                  <a:gd name="T3" fmla="*/ 994 h 107"/>
                  <a:gd name="T4" fmla="*/ 363 w 30"/>
                  <a:gd name="T5" fmla="*/ 2042 h 107"/>
                  <a:gd name="T6" fmla="*/ 425 w 30"/>
                  <a:gd name="T7" fmla="*/ 1358 h 107"/>
                  <a:gd name="T8" fmla="*/ 363 w 30"/>
                  <a:gd name="T9" fmla="*/ 842 h 107"/>
                  <a:gd name="T10" fmla="*/ 238 w 30"/>
                  <a:gd name="T11" fmla="*/ 535 h 107"/>
                  <a:gd name="T12" fmla="*/ 145 w 30"/>
                  <a:gd name="T13" fmla="*/ 15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7">
                    <a:moveTo>
                      <a:pt x="9" y="0"/>
                    </a:moveTo>
                    <a:cubicBezTo>
                      <a:pt x="0" y="15"/>
                      <a:pt x="7" y="37"/>
                      <a:pt x="14" y="52"/>
                    </a:cubicBezTo>
                    <a:cubicBezTo>
                      <a:pt x="21" y="68"/>
                      <a:pt x="24" y="89"/>
                      <a:pt x="23" y="107"/>
                    </a:cubicBezTo>
                    <a:cubicBezTo>
                      <a:pt x="23" y="95"/>
                      <a:pt x="30" y="81"/>
                      <a:pt x="27" y="71"/>
                    </a:cubicBezTo>
                    <a:cubicBezTo>
                      <a:pt x="23" y="59"/>
                      <a:pt x="19" y="58"/>
                      <a:pt x="23" y="44"/>
                    </a:cubicBezTo>
                    <a:cubicBezTo>
                      <a:pt x="15" y="42"/>
                      <a:pt x="12" y="35"/>
                      <a:pt x="15" y="28"/>
                    </a:cubicBezTo>
                    <a:cubicBezTo>
                      <a:pt x="7" y="26"/>
                      <a:pt x="7" y="12"/>
                      <a:pt x="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388">
                <a:extLst>
                  <a:ext uri="{FF2B5EF4-FFF2-40B4-BE49-F238E27FC236}">
                    <a16:creationId xmlns:a16="http://schemas.microsoft.com/office/drawing/2014/main" id="{4E243379-BE5A-4A8C-9646-FCB84CBF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779"/>
                <a:ext cx="163" cy="280"/>
              </a:xfrm>
              <a:custGeom>
                <a:avLst/>
                <a:gdLst>
                  <a:gd name="T0" fmla="*/ 271 w 65"/>
                  <a:gd name="T1" fmla="*/ 1421 h 105"/>
                  <a:gd name="T2" fmla="*/ 95 w 65"/>
                  <a:gd name="T3" fmla="*/ 1992 h 105"/>
                  <a:gd name="T4" fmla="*/ 208 w 65"/>
                  <a:gd name="T5" fmla="*/ 1629 h 105"/>
                  <a:gd name="T6" fmla="*/ 429 w 65"/>
                  <a:gd name="T7" fmla="*/ 1365 h 105"/>
                  <a:gd name="T8" fmla="*/ 722 w 65"/>
                  <a:gd name="T9" fmla="*/ 1331 h 105"/>
                  <a:gd name="T10" fmla="*/ 710 w 65"/>
                  <a:gd name="T11" fmla="*/ 832 h 105"/>
                  <a:gd name="T12" fmla="*/ 913 w 65"/>
                  <a:gd name="T13" fmla="*/ 376 h 105"/>
                  <a:gd name="T14" fmla="*/ 850 w 65"/>
                  <a:gd name="T15" fmla="*/ 35 h 105"/>
                  <a:gd name="T16" fmla="*/ 742 w 65"/>
                  <a:gd name="T17" fmla="*/ 307 h 105"/>
                  <a:gd name="T18" fmla="*/ 597 w 65"/>
                  <a:gd name="T19" fmla="*/ 627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105">
                    <a:moveTo>
                      <a:pt x="17" y="75"/>
                    </a:moveTo>
                    <a:cubicBezTo>
                      <a:pt x="12" y="80"/>
                      <a:pt x="0" y="98"/>
                      <a:pt x="6" y="105"/>
                    </a:cubicBezTo>
                    <a:cubicBezTo>
                      <a:pt x="10" y="100"/>
                      <a:pt x="9" y="92"/>
                      <a:pt x="13" y="86"/>
                    </a:cubicBezTo>
                    <a:cubicBezTo>
                      <a:pt x="16" y="82"/>
                      <a:pt x="22" y="74"/>
                      <a:pt x="27" y="72"/>
                    </a:cubicBezTo>
                    <a:cubicBezTo>
                      <a:pt x="33" y="69"/>
                      <a:pt x="40" y="72"/>
                      <a:pt x="46" y="70"/>
                    </a:cubicBezTo>
                    <a:cubicBezTo>
                      <a:pt x="41" y="63"/>
                      <a:pt x="43" y="51"/>
                      <a:pt x="45" y="44"/>
                    </a:cubicBezTo>
                    <a:cubicBezTo>
                      <a:pt x="48" y="34"/>
                      <a:pt x="55" y="29"/>
                      <a:pt x="58" y="20"/>
                    </a:cubicBezTo>
                    <a:cubicBezTo>
                      <a:pt x="60" y="15"/>
                      <a:pt x="65" y="0"/>
                      <a:pt x="54" y="2"/>
                    </a:cubicBezTo>
                    <a:cubicBezTo>
                      <a:pt x="49" y="3"/>
                      <a:pt x="48" y="12"/>
                      <a:pt x="47" y="16"/>
                    </a:cubicBezTo>
                    <a:cubicBezTo>
                      <a:pt x="45" y="21"/>
                      <a:pt x="42" y="30"/>
                      <a:pt x="38" y="3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389">
                <a:extLst>
                  <a:ext uri="{FF2B5EF4-FFF2-40B4-BE49-F238E27FC236}">
                    <a16:creationId xmlns:a16="http://schemas.microsoft.com/office/drawing/2014/main" id="{528A1D5E-1A1C-4993-845D-EDBAEF17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752"/>
                <a:ext cx="83" cy="240"/>
              </a:xfrm>
              <a:custGeom>
                <a:avLst/>
                <a:gdLst>
                  <a:gd name="T0" fmla="*/ 0 w 33"/>
                  <a:gd name="T1" fmla="*/ 1707 h 90"/>
                  <a:gd name="T2" fmla="*/ 254 w 33"/>
                  <a:gd name="T3" fmla="*/ 1195 h 90"/>
                  <a:gd name="T4" fmla="*/ 430 w 33"/>
                  <a:gd name="T5" fmla="*/ 704 h 90"/>
                  <a:gd name="T6" fmla="*/ 410 w 33"/>
                  <a:gd name="T7" fmla="*/ 264 h 90"/>
                  <a:gd name="T8" fmla="*/ 50 w 33"/>
                  <a:gd name="T9" fmla="*/ 0 h 90"/>
                  <a:gd name="T10" fmla="*/ 176 w 33"/>
                  <a:gd name="T11" fmla="*/ 363 h 90"/>
                  <a:gd name="T12" fmla="*/ 0 w 33"/>
                  <a:gd name="T13" fmla="*/ 491 h 90"/>
                  <a:gd name="T14" fmla="*/ 83 w 33"/>
                  <a:gd name="T15" fmla="*/ 776 h 90"/>
                  <a:gd name="T16" fmla="*/ 63 w 33"/>
                  <a:gd name="T17" fmla="*/ 128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0">
                    <a:moveTo>
                      <a:pt x="0" y="90"/>
                    </a:moveTo>
                    <a:cubicBezTo>
                      <a:pt x="1" y="80"/>
                      <a:pt x="11" y="71"/>
                      <a:pt x="16" y="63"/>
                    </a:cubicBezTo>
                    <a:cubicBezTo>
                      <a:pt x="21" y="55"/>
                      <a:pt x="24" y="46"/>
                      <a:pt x="27" y="37"/>
                    </a:cubicBezTo>
                    <a:cubicBezTo>
                      <a:pt x="30" y="29"/>
                      <a:pt x="33" y="18"/>
                      <a:pt x="26" y="14"/>
                    </a:cubicBezTo>
                    <a:cubicBezTo>
                      <a:pt x="17" y="9"/>
                      <a:pt x="9" y="9"/>
                      <a:pt x="3" y="0"/>
                    </a:cubicBezTo>
                    <a:cubicBezTo>
                      <a:pt x="6" y="6"/>
                      <a:pt x="12" y="12"/>
                      <a:pt x="11" y="19"/>
                    </a:cubicBezTo>
                    <a:cubicBezTo>
                      <a:pt x="10" y="25"/>
                      <a:pt x="6" y="29"/>
                      <a:pt x="0" y="26"/>
                    </a:cubicBezTo>
                    <a:cubicBezTo>
                      <a:pt x="10" y="27"/>
                      <a:pt x="16" y="35"/>
                      <a:pt x="5" y="41"/>
                    </a:cubicBezTo>
                    <a:cubicBezTo>
                      <a:pt x="18" y="46"/>
                      <a:pt x="9" y="60"/>
                      <a:pt x="4" y="68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390">
                <a:extLst>
                  <a:ext uri="{FF2B5EF4-FFF2-40B4-BE49-F238E27FC236}">
                    <a16:creationId xmlns:a16="http://schemas.microsoft.com/office/drawing/2014/main" id="{55D00992-400F-4551-A51E-8A31AB23E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01"/>
                <a:ext cx="185" cy="302"/>
              </a:xfrm>
              <a:custGeom>
                <a:avLst/>
                <a:gdLst>
                  <a:gd name="T0" fmla="*/ 783 w 74"/>
                  <a:gd name="T1" fmla="*/ 0 h 113"/>
                  <a:gd name="T2" fmla="*/ 1083 w 74"/>
                  <a:gd name="T3" fmla="*/ 1221 h 113"/>
                  <a:gd name="T4" fmla="*/ 970 w 74"/>
                  <a:gd name="T5" fmla="*/ 1836 h 113"/>
                  <a:gd name="T6" fmla="*/ 583 w 74"/>
                  <a:gd name="T7" fmla="*/ 2157 h 113"/>
                  <a:gd name="T8" fmla="*/ 800 w 74"/>
                  <a:gd name="T9" fmla="*/ 1507 h 113"/>
                  <a:gd name="T10" fmla="*/ 863 w 74"/>
                  <a:gd name="T11" fmla="*/ 820 h 113"/>
                  <a:gd name="T12" fmla="*/ 613 w 74"/>
                  <a:gd name="T13" fmla="*/ 901 h 113"/>
                  <a:gd name="T14" fmla="*/ 238 w 74"/>
                  <a:gd name="T15" fmla="*/ 1187 h 113"/>
                  <a:gd name="T16" fmla="*/ 0 w 74"/>
                  <a:gd name="T17" fmla="*/ 730 h 113"/>
                  <a:gd name="T18" fmla="*/ 533 w 74"/>
                  <a:gd name="T19" fmla="*/ 671 h 113"/>
                  <a:gd name="T20" fmla="*/ 595 w 74"/>
                  <a:gd name="T21" fmla="*/ 307 h 113"/>
                  <a:gd name="T22" fmla="*/ 738 w 74"/>
                  <a:gd name="T23" fmla="*/ 21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113">
                    <a:moveTo>
                      <a:pt x="50" y="0"/>
                    </a:moveTo>
                    <a:cubicBezTo>
                      <a:pt x="74" y="14"/>
                      <a:pt x="72" y="39"/>
                      <a:pt x="69" y="64"/>
                    </a:cubicBezTo>
                    <a:cubicBezTo>
                      <a:pt x="68" y="75"/>
                      <a:pt x="69" y="87"/>
                      <a:pt x="62" y="96"/>
                    </a:cubicBezTo>
                    <a:cubicBezTo>
                      <a:pt x="56" y="106"/>
                      <a:pt x="47" y="109"/>
                      <a:pt x="37" y="113"/>
                    </a:cubicBezTo>
                    <a:cubicBezTo>
                      <a:pt x="47" y="109"/>
                      <a:pt x="67" y="86"/>
                      <a:pt x="51" y="79"/>
                    </a:cubicBezTo>
                    <a:cubicBezTo>
                      <a:pt x="60" y="71"/>
                      <a:pt x="67" y="52"/>
                      <a:pt x="55" y="43"/>
                    </a:cubicBezTo>
                    <a:cubicBezTo>
                      <a:pt x="49" y="39"/>
                      <a:pt x="43" y="43"/>
                      <a:pt x="39" y="47"/>
                    </a:cubicBezTo>
                    <a:cubicBezTo>
                      <a:pt x="32" y="52"/>
                      <a:pt x="24" y="61"/>
                      <a:pt x="15" y="62"/>
                    </a:cubicBezTo>
                    <a:cubicBezTo>
                      <a:pt x="5" y="64"/>
                      <a:pt x="3" y="46"/>
                      <a:pt x="0" y="38"/>
                    </a:cubicBezTo>
                    <a:cubicBezTo>
                      <a:pt x="7" y="54"/>
                      <a:pt x="25" y="43"/>
                      <a:pt x="34" y="35"/>
                    </a:cubicBezTo>
                    <a:cubicBezTo>
                      <a:pt x="40" y="31"/>
                      <a:pt x="55" y="17"/>
                      <a:pt x="38" y="16"/>
                    </a:cubicBezTo>
                    <a:cubicBezTo>
                      <a:pt x="45" y="13"/>
                      <a:pt x="54" y="10"/>
                      <a:pt x="47" y="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Freeform 391">
                <a:extLst>
                  <a:ext uri="{FF2B5EF4-FFF2-40B4-BE49-F238E27FC236}">
                    <a16:creationId xmlns:a16="http://schemas.microsoft.com/office/drawing/2014/main" id="{4BA1A659-A9B8-4641-ABC9-AF781B09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6"/>
                <a:ext cx="70" cy="245"/>
              </a:xfrm>
              <a:custGeom>
                <a:avLst/>
                <a:gdLst>
                  <a:gd name="T0" fmla="*/ 250 w 28"/>
                  <a:gd name="T1" fmla="*/ 0 h 92"/>
                  <a:gd name="T2" fmla="*/ 395 w 28"/>
                  <a:gd name="T3" fmla="*/ 602 h 92"/>
                  <a:gd name="T4" fmla="*/ 395 w 28"/>
                  <a:gd name="T5" fmla="*/ 1262 h 92"/>
                  <a:gd name="T6" fmla="*/ 375 w 28"/>
                  <a:gd name="T7" fmla="*/ 1736 h 92"/>
                  <a:gd name="T8" fmla="*/ 250 w 28"/>
                  <a:gd name="T9" fmla="*/ 1547 h 92"/>
                  <a:gd name="T10" fmla="*/ 0 w 28"/>
                  <a:gd name="T11" fmla="*/ 1419 h 92"/>
                  <a:gd name="T12" fmla="*/ 220 w 28"/>
                  <a:gd name="T13" fmla="*/ 1249 h 92"/>
                  <a:gd name="T14" fmla="*/ 145 w 28"/>
                  <a:gd name="T15" fmla="*/ 852 h 92"/>
                  <a:gd name="T16" fmla="*/ 250 w 28"/>
                  <a:gd name="T17" fmla="*/ 5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92">
                    <a:moveTo>
                      <a:pt x="16" y="0"/>
                    </a:moveTo>
                    <a:cubicBezTo>
                      <a:pt x="22" y="8"/>
                      <a:pt x="25" y="23"/>
                      <a:pt x="25" y="32"/>
                    </a:cubicBezTo>
                    <a:cubicBezTo>
                      <a:pt x="25" y="44"/>
                      <a:pt x="24" y="55"/>
                      <a:pt x="25" y="67"/>
                    </a:cubicBezTo>
                    <a:cubicBezTo>
                      <a:pt x="25" y="70"/>
                      <a:pt x="28" y="92"/>
                      <a:pt x="24" y="92"/>
                    </a:cubicBezTo>
                    <a:cubicBezTo>
                      <a:pt x="21" y="92"/>
                      <a:pt x="18" y="83"/>
                      <a:pt x="16" y="82"/>
                    </a:cubicBezTo>
                    <a:cubicBezTo>
                      <a:pt x="11" y="77"/>
                      <a:pt x="7" y="76"/>
                      <a:pt x="0" y="75"/>
                    </a:cubicBezTo>
                    <a:cubicBezTo>
                      <a:pt x="4" y="72"/>
                      <a:pt x="11" y="71"/>
                      <a:pt x="14" y="66"/>
                    </a:cubicBezTo>
                    <a:cubicBezTo>
                      <a:pt x="20" y="58"/>
                      <a:pt x="13" y="52"/>
                      <a:pt x="9" y="45"/>
                    </a:cubicBezTo>
                    <a:cubicBezTo>
                      <a:pt x="24" y="35"/>
                      <a:pt x="18" y="18"/>
                      <a:pt x="16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Freeform 392">
                <a:extLst>
                  <a:ext uri="{FF2B5EF4-FFF2-40B4-BE49-F238E27FC236}">
                    <a16:creationId xmlns:a16="http://schemas.microsoft.com/office/drawing/2014/main" id="{5D086B81-C6DC-4EB7-8A56-6C214B0C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091"/>
                <a:ext cx="95" cy="114"/>
              </a:xfrm>
              <a:custGeom>
                <a:avLst/>
                <a:gdLst>
                  <a:gd name="T0" fmla="*/ 20 w 38"/>
                  <a:gd name="T1" fmla="*/ 133 h 43"/>
                  <a:gd name="T2" fmla="*/ 33 w 38"/>
                  <a:gd name="T3" fmla="*/ 634 h 43"/>
                  <a:gd name="T4" fmla="*/ 583 w 38"/>
                  <a:gd name="T5" fmla="*/ 451 h 43"/>
                  <a:gd name="T6" fmla="*/ 188 w 38"/>
                  <a:gd name="T7" fmla="*/ 451 h 43"/>
                  <a:gd name="T8" fmla="*/ 158 w 38"/>
                  <a:gd name="T9" fmla="*/ 374 h 43"/>
                  <a:gd name="T10" fmla="*/ 175 w 38"/>
                  <a:gd name="T11" fmla="*/ 315 h 43"/>
                  <a:gd name="T12" fmla="*/ 125 w 38"/>
                  <a:gd name="T13" fmla="*/ 281 h 43"/>
                  <a:gd name="T14" fmla="*/ 63 w 38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43">
                    <a:moveTo>
                      <a:pt x="1" y="7"/>
                    </a:moveTo>
                    <a:cubicBezTo>
                      <a:pt x="0" y="15"/>
                      <a:pt x="1" y="26"/>
                      <a:pt x="2" y="34"/>
                    </a:cubicBezTo>
                    <a:cubicBezTo>
                      <a:pt x="12" y="31"/>
                      <a:pt x="38" y="43"/>
                      <a:pt x="37" y="24"/>
                    </a:cubicBezTo>
                    <a:cubicBezTo>
                      <a:pt x="30" y="30"/>
                      <a:pt x="18" y="36"/>
                      <a:pt x="12" y="24"/>
                    </a:cubicBezTo>
                    <a:cubicBezTo>
                      <a:pt x="11" y="23"/>
                      <a:pt x="11" y="20"/>
                      <a:pt x="10" y="20"/>
                    </a:cubicBezTo>
                    <a:cubicBezTo>
                      <a:pt x="11" y="19"/>
                      <a:pt x="11" y="18"/>
                      <a:pt x="11" y="17"/>
                    </a:cubicBezTo>
                    <a:cubicBezTo>
                      <a:pt x="10" y="17"/>
                      <a:pt x="9" y="16"/>
                      <a:pt x="8" y="15"/>
                    </a:cubicBezTo>
                    <a:cubicBezTo>
                      <a:pt x="5" y="10"/>
                      <a:pt x="2" y="8"/>
                      <a:pt x="4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393">
                <a:extLst>
                  <a:ext uri="{FF2B5EF4-FFF2-40B4-BE49-F238E27FC236}">
                    <a16:creationId xmlns:a16="http://schemas.microsoft.com/office/drawing/2014/main" id="{FAD215DE-796C-4D9C-A962-89378EAD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091"/>
                <a:ext cx="173" cy="218"/>
              </a:xfrm>
              <a:custGeom>
                <a:avLst/>
                <a:gdLst>
                  <a:gd name="T0" fmla="*/ 0 w 69"/>
                  <a:gd name="T1" fmla="*/ 1032 h 82"/>
                  <a:gd name="T2" fmla="*/ 238 w 69"/>
                  <a:gd name="T3" fmla="*/ 1279 h 82"/>
                  <a:gd name="T4" fmla="*/ 426 w 69"/>
                  <a:gd name="T5" fmla="*/ 1483 h 82"/>
                  <a:gd name="T6" fmla="*/ 785 w 69"/>
                  <a:gd name="T7" fmla="*/ 1130 h 82"/>
                  <a:gd name="T8" fmla="*/ 805 w 69"/>
                  <a:gd name="T9" fmla="*/ 0 h 82"/>
                  <a:gd name="T10" fmla="*/ 491 w 69"/>
                  <a:gd name="T11" fmla="*/ 622 h 82"/>
                  <a:gd name="T12" fmla="*/ 426 w 69"/>
                  <a:gd name="T13" fmla="*/ 1074 h 82"/>
                  <a:gd name="T14" fmla="*/ 95 w 69"/>
                  <a:gd name="T15" fmla="*/ 904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82">
                    <a:moveTo>
                      <a:pt x="0" y="55"/>
                    </a:moveTo>
                    <a:cubicBezTo>
                      <a:pt x="4" y="60"/>
                      <a:pt x="11" y="63"/>
                      <a:pt x="15" y="68"/>
                    </a:cubicBezTo>
                    <a:cubicBezTo>
                      <a:pt x="18" y="71"/>
                      <a:pt x="22" y="78"/>
                      <a:pt x="27" y="79"/>
                    </a:cubicBezTo>
                    <a:cubicBezTo>
                      <a:pt x="36" y="82"/>
                      <a:pt x="46" y="66"/>
                      <a:pt x="50" y="60"/>
                    </a:cubicBezTo>
                    <a:cubicBezTo>
                      <a:pt x="59" y="45"/>
                      <a:pt x="69" y="12"/>
                      <a:pt x="51" y="0"/>
                    </a:cubicBezTo>
                    <a:cubicBezTo>
                      <a:pt x="54" y="13"/>
                      <a:pt x="52" y="58"/>
                      <a:pt x="31" y="33"/>
                    </a:cubicBezTo>
                    <a:cubicBezTo>
                      <a:pt x="38" y="39"/>
                      <a:pt x="37" y="55"/>
                      <a:pt x="27" y="57"/>
                    </a:cubicBezTo>
                    <a:cubicBezTo>
                      <a:pt x="19" y="58"/>
                      <a:pt x="11" y="55"/>
                      <a:pt x="6" y="48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394">
                <a:extLst>
                  <a:ext uri="{FF2B5EF4-FFF2-40B4-BE49-F238E27FC236}">
                    <a16:creationId xmlns:a16="http://schemas.microsoft.com/office/drawing/2014/main" id="{8C1FC35C-C1D1-4D1C-8722-CF42BC503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272"/>
                <a:ext cx="157" cy="376"/>
              </a:xfrm>
              <a:custGeom>
                <a:avLst/>
                <a:gdLst>
                  <a:gd name="T0" fmla="*/ 745 w 63"/>
                  <a:gd name="T1" fmla="*/ 0 h 141"/>
                  <a:gd name="T2" fmla="*/ 912 w 63"/>
                  <a:gd name="T3" fmla="*/ 797 h 141"/>
                  <a:gd name="T4" fmla="*/ 633 w 63"/>
                  <a:gd name="T5" fmla="*/ 1613 h 141"/>
                  <a:gd name="T6" fmla="*/ 446 w 63"/>
                  <a:gd name="T7" fmla="*/ 2197 h 141"/>
                  <a:gd name="T8" fmla="*/ 0 w 63"/>
                  <a:gd name="T9" fmla="*/ 2424 h 141"/>
                  <a:gd name="T10" fmla="*/ 229 w 63"/>
                  <a:gd name="T11" fmla="*/ 1899 h 141"/>
                  <a:gd name="T12" fmla="*/ 416 w 63"/>
                  <a:gd name="T13" fmla="*/ 1843 h 141"/>
                  <a:gd name="T14" fmla="*/ 404 w 63"/>
                  <a:gd name="T15" fmla="*/ 1344 h 141"/>
                  <a:gd name="T16" fmla="*/ 653 w 63"/>
                  <a:gd name="T17" fmla="*/ 1229 h 141"/>
                  <a:gd name="T18" fmla="*/ 591 w 63"/>
                  <a:gd name="T19" fmla="*/ 875 h 141"/>
                  <a:gd name="T20" fmla="*/ 787 w 63"/>
                  <a:gd name="T21" fmla="*/ 56 h 1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41">
                    <a:moveTo>
                      <a:pt x="48" y="0"/>
                    </a:moveTo>
                    <a:cubicBezTo>
                      <a:pt x="57" y="14"/>
                      <a:pt x="62" y="25"/>
                      <a:pt x="59" y="42"/>
                    </a:cubicBezTo>
                    <a:cubicBezTo>
                      <a:pt x="56" y="58"/>
                      <a:pt x="48" y="71"/>
                      <a:pt x="41" y="85"/>
                    </a:cubicBezTo>
                    <a:cubicBezTo>
                      <a:pt x="36" y="95"/>
                      <a:pt x="34" y="106"/>
                      <a:pt x="29" y="116"/>
                    </a:cubicBezTo>
                    <a:cubicBezTo>
                      <a:pt x="24" y="123"/>
                      <a:pt x="9" y="141"/>
                      <a:pt x="0" y="128"/>
                    </a:cubicBezTo>
                    <a:cubicBezTo>
                      <a:pt x="14" y="131"/>
                      <a:pt x="28" y="110"/>
                      <a:pt x="15" y="100"/>
                    </a:cubicBezTo>
                    <a:cubicBezTo>
                      <a:pt x="18" y="107"/>
                      <a:pt x="25" y="102"/>
                      <a:pt x="27" y="97"/>
                    </a:cubicBezTo>
                    <a:cubicBezTo>
                      <a:pt x="32" y="89"/>
                      <a:pt x="27" y="80"/>
                      <a:pt x="26" y="71"/>
                    </a:cubicBezTo>
                    <a:cubicBezTo>
                      <a:pt x="31" y="78"/>
                      <a:pt x="39" y="72"/>
                      <a:pt x="42" y="65"/>
                    </a:cubicBezTo>
                    <a:cubicBezTo>
                      <a:pt x="44" y="59"/>
                      <a:pt x="41" y="51"/>
                      <a:pt x="38" y="46"/>
                    </a:cubicBezTo>
                    <a:cubicBezTo>
                      <a:pt x="52" y="41"/>
                      <a:pt x="63" y="17"/>
                      <a:pt x="51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395">
                <a:extLst>
                  <a:ext uri="{FF2B5EF4-FFF2-40B4-BE49-F238E27FC236}">
                    <a16:creationId xmlns:a16="http://schemas.microsoft.com/office/drawing/2014/main" id="{DE9D49A9-B322-4F97-8ACF-AA84DE468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555"/>
                <a:ext cx="90" cy="66"/>
              </a:xfrm>
              <a:custGeom>
                <a:avLst/>
                <a:gdLst>
                  <a:gd name="T0" fmla="*/ 0 w 36"/>
                  <a:gd name="T1" fmla="*/ 459 h 25"/>
                  <a:gd name="T2" fmla="*/ 270 w 36"/>
                  <a:gd name="T3" fmla="*/ 0 h 25"/>
                  <a:gd name="T4" fmla="*/ 563 w 36"/>
                  <a:gd name="T5" fmla="*/ 280 h 25"/>
                  <a:gd name="T6" fmla="*/ 250 w 36"/>
                  <a:gd name="T7" fmla="*/ 404 h 25"/>
                  <a:gd name="T8" fmla="*/ 63 w 36"/>
                  <a:gd name="T9" fmla="*/ 38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5">
                    <a:moveTo>
                      <a:pt x="0" y="25"/>
                    </a:moveTo>
                    <a:cubicBezTo>
                      <a:pt x="9" y="21"/>
                      <a:pt x="14" y="9"/>
                      <a:pt x="17" y="0"/>
                    </a:cubicBezTo>
                    <a:cubicBezTo>
                      <a:pt x="20" y="7"/>
                      <a:pt x="29" y="12"/>
                      <a:pt x="36" y="15"/>
                    </a:cubicBezTo>
                    <a:cubicBezTo>
                      <a:pt x="30" y="13"/>
                      <a:pt x="14" y="12"/>
                      <a:pt x="16" y="22"/>
                    </a:cubicBezTo>
                    <a:cubicBezTo>
                      <a:pt x="12" y="22"/>
                      <a:pt x="8" y="20"/>
                      <a:pt x="4" y="2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396">
                <a:extLst>
                  <a:ext uri="{FF2B5EF4-FFF2-40B4-BE49-F238E27FC236}">
                    <a16:creationId xmlns:a16="http://schemas.microsoft.com/office/drawing/2014/main" id="{0C65296F-1891-46E5-9682-732A59C2D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461"/>
                <a:ext cx="150" cy="302"/>
              </a:xfrm>
              <a:custGeom>
                <a:avLst/>
                <a:gdLst>
                  <a:gd name="T0" fmla="*/ 0 w 60"/>
                  <a:gd name="T1" fmla="*/ 2157 h 113"/>
                  <a:gd name="T2" fmla="*/ 113 w 60"/>
                  <a:gd name="T3" fmla="*/ 1964 h 113"/>
                  <a:gd name="T4" fmla="*/ 300 w 60"/>
                  <a:gd name="T5" fmla="*/ 1836 h 113"/>
                  <a:gd name="T6" fmla="*/ 625 w 60"/>
                  <a:gd name="T7" fmla="*/ 1665 h 113"/>
                  <a:gd name="T8" fmla="*/ 658 w 60"/>
                  <a:gd name="T9" fmla="*/ 1392 h 113"/>
                  <a:gd name="T10" fmla="*/ 708 w 60"/>
                  <a:gd name="T11" fmla="*/ 992 h 113"/>
                  <a:gd name="T12" fmla="*/ 813 w 60"/>
                  <a:gd name="T13" fmla="*/ 628 h 113"/>
                  <a:gd name="T14" fmla="*/ 938 w 60"/>
                  <a:gd name="T15" fmla="*/ 342 h 113"/>
                  <a:gd name="T16" fmla="*/ 800 w 60"/>
                  <a:gd name="T17" fmla="*/ 208 h 113"/>
                  <a:gd name="T18" fmla="*/ 625 w 60"/>
                  <a:gd name="T19" fmla="*/ 0 h 113"/>
                  <a:gd name="T20" fmla="*/ 720 w 60"/>
                  <a:gd name="T21" fmla="*/ 342 h 113"/>
                  <a:gd name="T22" fmla="*/ 470 w 60"/>
                  <a:gd name="T23" fmla="*/ 556 h 113"/>
                  <a:gd name="T24" fmla="*/ 425 w 60"/>
                  <a:gd name="T25" fmla="*/ 935 h 113"/>
                  <a:gd name="T26" fmla="*/ 333 w 60"/>
                  <a:gd name="T27" fmla="*/ 1336 h 113"/>
                  <a:gd name="T28" fmla="*/ 425 w 60"/>
                  <a:gd name="T29" fmla="*/ 1542 h 113"/>
                  <a:gd name="T30" fmla="*/ 270 w 60"/>
                  <a:gd name="T31" fmla="*/ 1734 h 1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13">
                    <a:moveTo>
                      <a:pt x="0" y="113"/>
                    </a:moveTo>
                    <a:cubicBezTo>
                      <a:pt x="3" y="111"/>
                      <a:pt x="4" y="106"/>
                      <a:pt x="7" y="103"/>
                    </a:cubicBezTo>
                    <a:cubicBezTo>
                      <a:pt x="11" y="99"/>
                      <a:pt x="14" y="98"/>
                      <a:pt x="19" y="96"/>
                    </a:cubicBezTo>
                    <a:cubicBezTo>
                      <a:pt x="26" y="93"/>
                      <a:pt x="34" y="92"/>
                      <a:pt x="40" y="87"/>
                    </a:cubicBezTo>
                    <a:cubicBezTo>
                      <a:pt x="46" y="83"/>
                      <a:pt x="43" y="80"/>
                      <a:pt x="42" y="73"/>
                    </a:cubicBezTo>
                    <a:cubicBezTo>
                      <a:pt x="42" y="66"/>
                      <a:pt x="43" y="58"/>
                      <a:pt x="45" y="52"/>
                    </a:cubicBezTo>
                    <a:cubicBezTo>
                      <a:pt x="46" y="45"/>
                      <a:pt x="49" y="39"/>
                      <a:pt x="52" y="33"/>
                    </a:cubicBezTo>
                    <a:cubicBezTo>
                      <a:pt x="54" y="29"/>
                      <a:pt x="60" y="22"/>
                      <a:pt x="60" y="18"/>
                    </a:cubicBezTo>
                    <a:cubicBezTo>
                      <a:pt x="60" y="12"/>
                      <a:pt x="55" y="13"/>
                      <a:pt x="51" y="11"/>
                    </a:cubicBezTo>
                    <a:cubicBezTo>
                      <a:pt x="47" y="8"/>
                      <a:pt x="42" y="4"/>
                      <a:pt x="40" y="0"/>
                    </a:cubicBezTo>
                    <a:cubicBezTo>
                      <a:pt x="43" y="5"/>
                      <a:pt x="48" y="11"/>
                      <a:pt x="46" y="18"/>
                    </a:cubicBezTo>
                    <a:cubicBezTo>
                      <a:pt x="44" y="26"/>
                      <a:pt x="37" y="29"/>
                      <a:pt x="30" y="29"/>
                    </a:cubicBezTo>
                    <a:cubicBezTo>
                      <a:pt x="40" y="32"/>
                      <a:pt x="36" y="47"/>
                      <a:pt x="27" y="49"/>
                    </a:cubicBezTo>
                    <a:cubicBezTo>
                      <a:pt x="35" y="58"/>
                      <a:pt x="31" y="65"/>
                      <a:pt x="21" y="70"/>
                    </a:cubicBezTo>
                    <a:cubicBezTo>
                      <a:pt x="25" y="72"/>
                      <a:pt x="28" y="76"/>
                      <a:pt x="27" y="81"/>
                    </a:cubicBezTo>
                    <a:cubicBezTo>
                      <a:pt x="26" y="86"/>
                      <a:pt x="20" y="87"/>
                      <a:pt x="17" y="9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397">
                <a:extLst>
                  <a:ext uri="{FF2B5EF4-FFF2-40B4-BE49-F238E27FC236}">
                    <a16:creationId xmlns:a16="http://schemas.microsoft.com/office/drawing/2014/main" id="{A93EE26C-0B11-4C1D-BBF6-868CCE64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60"/>
                <a:ext cx="108" cy="115"/>
              </a:xfrm>
              <a:custGeom>
                <a:avLst/>
                <a:gdLst>
                  <a:gd name="T0" fmla="*/ 681 w 43"/>
                  <a:gd name="T1" fmla="*/ 0 h 43"/>
                  <a:gd name="T2" fmla="*/ 409 w 43"/>
                  <a:gd name="T3" fmla="*/ 193 h 43"/>
                  <a:gd name="T4" fmla="*/ 0 w 43"/>
                  <a:gd name="T5" fmla="*/ 364 h 43"/>
                  <a:gd name="T6" fmla="*/ 409 w 43"/>
                  <a:gd name="T7" fmla="*/ 824 h 43"/>
                  <a:gd name="T8" fmla="*/ 316 w 43"/>
                  <a:gd name="T9" fmla="*/ 500 h 43"/>
                  <a:gd name="T10" fmla="*/ 472 w 43"/>
                  <a:gd name="T11" fmla="*/ 380 h 43"/>
                  <a:gd name="T12" fmla="*/ 663 w 43"/>
                  <a:gd name="T13" fmla="*/ 3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3">
                    <a:moveTo>
                      <a:pt x="43" y="0"/>
                    </a:moveTo>
                    <a:cubicBezTo>
                      <a:pt x="37" y="2"/>
                      <a:pt x="32" y="7"/>
                      <a:pt x="26" y="10"/>
                    </a:cubicBezTo>
                    <a:cubicBezTo>
                      <a:pt x="17" y="13"/>
                      <a:pt x="7" y="14"/>
                      <a:pt x="0" y="19"/>
                    </a:cubicBezTo>
                    <a:cubicBezTo>
                      <a:pt x="11" y="25"/>
                      <a:pt x="20" y="31"/>
                      <a:pt x="26" y="43"/>
                    </a:cubicBezTo>
                    <a:cubicBezTo>
                      <a:pt x="24" y="39"/>
                      <a:pt x="20" y="30"/>
                      <a:pt x="20" y="26"/>
                    </a:cubicBezTo>
                    <a:cubicBezTo>
                      <a:pt x="21" y="21"/>
                      <a:pt x="26" y="22"/>
                      <a:pt x="30" y="20"/>
                    </a:cubicBezTo>
                    <a:cubicBezTo>
                      <a:pt x="24" y="10"/>
                      <a:pt x="37" y="8"/>
                      <a:pt x="42" y="2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398">
                <a:extLst>
                  <a:ext uri="{FF2B5EF4-FFF2-40B4-BE49-F238E27FC236}">
                    <a16:creationId xmlns:a16="http://schemas.microsoft.com/office/drawing/2014/main" id="{FF78FD77-D4D1-4156-A04C-4E5A0B308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683"/>
                <a:ext cx="247" cy="130"/>
              </a:xfrm>
              <a:custGeom>
                <a:avLst/>
                <a:gdLst>
                  <a:gd name="T0" fmla="*/ 1507 w 99"/>
                  <a:gd name="T1" fmla="*/ 0 h 49"/>
                  <a:gd name="T2" fmla="*/ 1507 w 99"/>
                  <a:gd name="T3" fmla="*/ 353 h 49"/>
                  <a:gd name="T4" fmla="*/ 1287 w 99"/>
                  <a:gd name="T5" fmla="*/ 562 h 49"/>
                  <a:gd name="T6" fmla="*/ 604 w 99"/>
                  <a:gd name="T7" fmla="*/ 780 h 49"/>
                  <a:gd name="T8" fmla="*/ 105 w 99"/>
                  <a:gd name="T9" fmla="*/ 677 h 49"/>
                  <a:gd name="T10" fmla="*/ 0 w 99"/>
                  <a:gd name="T11" fmla="*/ 111 h 49"/>
                  <a:gd name="T12" fmla="*/ 187 w 99"/>
                  <a:gd name="T13" fmla="*/ 451 h 49"/>
                  <a:gd name="T14" fmla="*/ 541 w 99"/>
                  <a:gd name="T15" fmla="*/ 430 h 49"/>
                  <a:gd name="T16" fmla="*/ 883 w 99"/>
                  <a:gd name="T17" fmla="*/ 353 h 49"/>
                  <a:gd name="T18" fmla="*/ 1275 w 99"/>
                  <a:gd name="T19" fmla="*/ 374 h 49"/>
                  <a:gd name="T20" fmla="*/ 1412 w 99"/>
                  <a:gd name="T21" fmla="*/ 226 h 49"/>
                  <a:gd name="T22" fmla="*/ 1462 w 99"/>
                  <a:gd name="T23" fmla="*/ 34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49">
                    <a:moveTo>
                      <a:pt x="97" y="0"/>
                    </a:moveTo>
                    <a:cubicBezTo>
                      <a:pt x="97" y="7"/>
                      <a:pt x="99" y="13"/>
                      <a:pt x="97" y="19"/>
                    </a:cubicBezTo>
                    <a:cubicBezTo>
                      <a:pt x="94" y="26"/>
                      <a:pt x="90" y="27"/>
                      <a:pt x="83" y="30"/>
                    </a:cubicBezTo>
                    <a:cubicBezTo>
                      <a:pt x="70" y="36"/>
                      <a:pt x="53" y="39"/>
                      <a:pt x="39" y="42"/>
                    </a:cubicBezTo>
                    <a:cubicBezTo>
                      <a:pt x="29" y="44"/>
                      <a:pt x="12" y="49"/>
                      <a:pt x="7" y="36"/>
                    </a:cubicBezTo>
                    <a:cubicBezTo>
                      <a:pt x="5" y="29"/>
                      <a:pt x="8" y="8"/>
                      <a:pt x="0" y="6"/>
                    </a:cubicBezTo>
                    <a:cubicBezTo>
                      <a:pt x="7" y="9"/>
                      <a:pt x="7" y="18"/>
                      <a:pt x="12" y="24"/>
                    </a:cubicBezTo>
                    <a:cubicBezTo>
                      <a:pt x="17" y="30"/>
                      <a:pt x="34" y="34"/>
                      <a:pt x="35" y="23"/>
                    </a:cubicBezTo>
                    <a:cubicBezTo>
                      <a:pt x="38" y="33"/>
                      <a:pt x="56" y="28"/>
                      <a:pt x="57" y="19"/>
                    </a:cubicBezTo>
                    <a:cubicBezTo>
                      <a:pt x="66" y="27"/>
                      <a:pt x="73" y="24"/>
                      <a:pt x="82" y="20"/>
                    </a:cubicBezTo>
                    <a:cubicBezTo>
                      <a:pt x="86" y="18"/>
                      <a:pt x="89" y="16"/>
                      <a:pt x="91" y="12"/>
                    </a:cubicBezTo>
                    <a:cubicBezTo>
                      <a:pt x="93" y="8"/>
                      <a:pt x="92" y="5"/>
                      <a:pt x="94" y="2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399">
                <a:extLst>
                  <a:ext uri="{FF2B5EF4-FFF2-40B4-BE49-F238E27FC236}">
                    <a16:creationId xmlns:a16="http://schemas.microsoft.com/office/drawing/2014/main" id="{7366BA35-882C-4719-9E11-ADE23FE3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49"/>
                <a:ext cx="90" cy="174"/>
              </a:xfrm>
              <a:custGeom>
                <a:avLst/>
                <a:gdLst>
                  <a:gd name="T0" fmla="*/ 0 w 36"/>
                  <a:gd name="T1" fmla="*/ 1247 h 65"/>
                  <a:gd name="T2" fmla="*/ 283 w 36"/>
                  <a:gd name="T3" fmla="*/ 343 h 65"/>
                  <a:gd name="T4" fmla="*/ 425 w 36"/>
                  <a:gd name="T5" fmla="*/ 675 h 65"/>
                  <a:gd name="T6" fmla="*/ 250 w 36"/>
                  <a:gd name="T7" fmla="*/ 846 h 65"/>
                  <a:gd name="T8" fmla="*/ 0 w 36"/>
                  <a:gd name="T9" fmla="*/ 121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65">
                    <a:moveTo>
                      <a:pt x="0" y="65"/>
                    </a:moveTo>
                    <a:cubicBezTo>
                      <a:pt x="10" y="51"/>
                      <a:pt x="9" y="32"/>
                      <a:pt x="18" y="18"/>
                    </a:cubicBezTo>
                    <a:cubicBezTo>
                      <a:pt x="31" y="0"/>
                      <a:pt x="36" y="25"/>
                      <a:pt x="27" y="35"/>
                    </a:cubicBezTo>
                    <a:cubicBezTo>
                      <a:pt x="19" y="23"/>
                      <a:pt x="17" y="38"/>
                      <a:pt x="16" y="44"/>
                    </a:cubicBezTo>
                    <a:cubicBezTo>
                      <a:pt x="13" y="56"/>
                      <a:pt x="10" y="56"/>
                      <a:pt x="0" y="63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400">
                <a:extLst>
                  <a:ext uri="{FF2B5EF4-FFF2-40B4-BE49-F238E27FC236}">
                    <a16:creationId xmlns:a16="http://schemas.microsoft.com/office/drawing/2014/main" id="{4A61DC5E-BBD1-4B23-9EF3-884F192C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715"/>
                <a:ext cx="190" cy="424"/>
              </a:xfrm>
              <a:custGeom>
                <a:avLst/>
                <a:gdLst>
                  <a:gd name="T0" fmla="*/ 908 w 76"/>
                  <a:gd name="T1" fmla="*/ 419 h 159"/>
                  <a:gd name="T2" fmla="*/ 1020 w 76"/>
                  <a:gd name="T3" fmla="*/ 947 h 159"/>
                  <a:gd name="T4" fmla="*/ 1145 w 76"/>
                  <a:gd name="T5" fmla="*/ 1501 h 159"/>
                  <a:gd name="T6" fmla="*/ 958 w 76"/>
                  <a:gd name="T7" fmla="*/ 2389 h 159"/>
                  <a:gd name="T8" fmla="*/ 720 w 76"/>
                  <a:gd name="T9" fmla="*/ 2995 h 159"/>
                  <a:gd name="T10" fmla="*/ 345 w 76"/>
                  <a:gd name="T11" fmla="*/ 2787 h 159"/>
                  <a:gd name="T12" fmla="*/ 0 w 76"/>
                  <a:gd name="T13" fmla="*/ 2483 h 159"/>
                  <a:gd name="T14" fmla="*/ 250 w 76"/>
                  <a:gd name="T15" fmla="*/ 2275 h 159"/>
                  <a:gd name="T16" fmla="*/ 520 w 76"/>
                  <a:gd name="T17" fmla="*/ 1912 h 159"/>
                  <a:gd name="T18" fmla="*/ 645 w 76"/>
                  <a:gd name="T19" fmla="*/ 1459 h 159"/>
                  <a:gd name="T20" fmla="*/ 720 w 76"/>
                  <a:gd name="T21" fmla="*/ 888 h 159"/>
                  <a:gd name="T22" fmla="*/ 800 w 76"/>
                  <a:gd name="T23" fmla="*/ 419 h 159"/>
                  <a:gd name="T24" fmla="*/ 895 w 76"/>
                  <a:gd name="T25" fmla="*/ 0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9">
                    <a:moveTo>
                      <a:pt x="58" y="22"/>
                    </a:moveTo>
                    <a:cubicBezTo>
                      <a:pt x="62" y="30"/>
                      <a:pt x="63" y="41"/>
                      <a:pt x="65" y="50"/>
                    </a:cubicBezTo>
                    <a:cubicBezTo>
                      <a:pt x="68" y="60"/>
                      <a:pt x="71" y="69"/>
                      <a:pt x="73" y="79"/>
                    </a:cubicBezTo>
                    <a:cubicBezTo>
                      <a:pt x="76" y="94"/>
                      <a:pt x="66" y="110"/>
                      <a:pt x="61" y="126"/>
                    </a:cubicBezTo>
                    <a:cubicBezTo>
                      <a:pt x="59" y="134"/>
                      <a:pt x="57" y="159"/>
                      <a:pt x="46" y="158"/>
                    </a:cubicBezTo>
                    <a:cubicBezTo>
                      <a:pt x="40" y="158"/>
                      <a:pt x="26" y="150"/>
                      <a:pt x="22" y="147"/>
                    </a:cubicBezTo>
                    <a:cubicBezTo>
                      <a:pt x="14" y="141"/>
                      <a:pt x="8" y="135"/>
                      <a:pt x="0" y="131"/>
                    </a:cubicBezTo>
                    <a:cubicBezTo>
                      <a:pt x="5" y="132"/>
                      <a:pt x="18" y="127"/>
                      <a:pt x="16" y="120"/>
                    </a:cubicBezTo>
                    <a:cubicBezTo>
                      <a:pt x="26" y="140"/>
                      <a:pt x="62" y="113"/>
                      <a:pt x="33" y="101"/>
                    </a:cubicBezTo>
                    <a:cubicBezTo>
                      <a:pt x="49" y="112"/>
                      <a:pt x="55" y="86"/>
                      <a:pt x="41" y="77"/>
                    </a:cubicBezTo>
                    <a:cubicBezTo>
                      <a:pt x="57" y="74"/>
                      <a:pt x="63" y="54"/>
                      <a:pt x="46" y="47"/>
                    </a:cubicBezTo>
                    <a:cubicBezTo>
                      <a:pt x="62" y="48"/>
                      <a:pt x="51" y="29"/>
                      <a:pt x="51" y="22"/>
                    </a:cubicBezTo>
                    <a:cubicBezTo>
                      <a:pt x="51" y="14"/>
                      <a:pt x="60" y="8"/>
                      <a:pt x="57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401">
                <a:extLst>
                  <a:ext uri="{FF2B5EF4-FFF2-40B4-BE49-F238E27FC236}">
                    <a16:creationId xmlns:a16="http://schemas.microsoft.com/office/drawing/2014/main" id="{D3293A24-2C4C-4F27-B53E-561B2D6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608"/>
                <a:ext cx="97" cy="325"/>
              </a:xfrm>
              <a:custGeom>
                <a:avLst/>
                <a:gdLst>
                  <a:gd name="T0" fmla="*/ 137 w 39"/>
                  <a:gd name="T1" fmla="*/ 1361 h 122"/>
                  <a:gd name="T2" fmla="*/ 154 w 39"/>
                  <a:gd name="T3" fmla="*/ 1377 h 122"/>
                  <a:gd name="T4" fmla="*/ 92 w 39"/>
                  <a:gd name="T5" fmla="*/ 1023 h 122"/>
                  <a:gd name="T6" fmla="*/ 30 w 39"/>
                  <a:gd name="T7" fmla="*/ 589 h 122"/>
                  <a:gd name="T8" fmla="*/ 291 w 39"/>
                  <a:gd name="T9" fmla="*/ 376 h 122"/>
                  <a:gd name="T10" fmla="*/ 62 w 39"/>
                  <a:gd name="T11" fmla="*/ 0 h 122"/>
                  <a:gd name="T12" fmla="*/ 537 w 39"/>
                  <a:gd name="T13" fmla="*/ 397 h 122"/>
                  <a:gd name="T14" fmla="*/ 353 w 39"/>
                  <a:gd name="T15" fmla="*/ 1207 h 122"/>
                  <a:gd name="T16" fmla="*/ 353 w 39"/>
                  <a:gd name="T17" fmla="*/ 1660 h 122"/>
                  <a:gd name="T18" fmla="*/ 557 w 39"/>
                  <a:gd name="T19" fmla="*/ 2022 h 122"/>
                  <a:gd name="T20" fmla="*/ 279 w 39"/>
                  <a:gd name="T21" fmla="*/ 2158 h 122"/>
                  <a:gd name="T22" fmla="*/ 0 w 39"/>
                  <a:gd name="T23" fmla="*/ 2307 h 122"/>
                  <a:gd name="T24" fmla="*/ 216 w 39"/>
                  <a:gd name="T25" fmla="*/ 1625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122">
                    <a:moveTo>
                      <a:pt x="9" y="72"/>
                    </a:moveTo>
                    <a:cubicBezTo>
                      <a:pt x="9" y="73"/>
                      <a:pt x="9" y="74"/>
                      <a:pt x="10" y="73"/>
                    </a:cubicBezTo>
                    <a:cubicBezTo>
                      <a:pt x="14" y="66"/>
                      <a:pt x="12" y="58"/>
                      <a:pt x="6" y="54"/>
                    </a:cubicBezTo>
                    <a:cubicBezTo>
                      <a:pt x="17" y="48"/>
                      <a:pt x="17" y="29"/>
                      <a:pt x="2" y="31"/>
                    </a:cubicBezTo>
                    <a:cubicBezTo>
                      <a:pt x="10" y="35"/>
                      <a:pt x="18" y="28"/>
                      <a:pt x="19" y="20"/>
                    </a:cubicBezTo>
                    <a:cubicBezTo>
                      <a:pt x="20" y="10"/>
                      <a:pt x="13" y="3"/>
                      <a:pt x="4" y="0"/>
                    </a:cubicBezTo>
                    <a:cubicBezTo>
                      <a:pt x="15" y="4"/>
                      <a:pt x="32" y="7"/>
                      <a:pt x="35" y="21"/>
                    </a:cubicBezTo>
                    <a:cubicBezTo>
                      <a:pt x="37" y="35"/>
                      <a:pt x="26" y="51"/>
                      <a:pt x="23" y="64"/>
                    </a:cubicBezTo>
                    <a:cubicBezTo>
                      <a:pt x="21" y="71"/>
                      <a:pt x="21" y="81"/>
                      <a:pt x="23" y="88"/>
                    </a:cubicBezTo>
                    <a:cubicBezTo>
                      <a:pt x="26" y="95"/>
                      <a:pt x="39" y="100"/>
                      <a:pt x="36" y="107"/>
                    </a:cubicBezTo>
                    <a:cubicBezTo>
                      <a:pt x="34" y="113"/>
                      <a:pt x="23" y="113"/>
                      <a:pt x="18" y="114"/>
                    </a:cubicBezTo>
                    <a:cubicBezTo>
                      <a:pt x="11" y="117"/>
                      <a:pt x="4" y="116"/>
                      <a:pt x="0" y="122"/>
                    </a:cubicBezTo>
                    <a:cubicBezTo>
                      <a:pt x="7" y="110"/>
                      <a:pt x="26" y="102"/>
                      <a:pt x="14" y="86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402">
                <a:extLst>
                  <a:ext uri="{FF2B5EF4-FFF2-40B4-BE49-F238E27FC236}">
                    <a16:creationId xmlns:a16="http://schemas.microsoft.com/office/drawing/2014/main" id="{35F00D3C-6960-49E2-9F95-3525D2C8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512"/>
                <a:ext cx="85" cy="160"/>
              </a:xfrm>
              <a:custGeom>
                <a:avLst/>
                <a:gdLst>
                  <a:gd name="T0" fmla="*/ 0 w 34"/>
                  <a:gd name="T1" fmla="*/ 0 h 60"/>
                  <a:gd name="T2" fmla="*/ 113 w 34"/>
                  <a:gd name="T3" fmla="*/ 435 h 60"/>
                  <a:gd name="T4" fmla="*/ 188 w 34"/>
                  <a:gd name="T5" fmla="*/ 1139 h 60"/>
                  <a:gd name="T6" fmla="*/ 250 w 34"/>
                  <a:gd name="T7" fmla="*/ 683 h 60"/>
                  <a:gd name="T8" fmla="*/ 533 w 34"/>
                  <a:gd name="T9" fmla="*/ 533 h 60"/>
                  <a:gd name="T10" fmla="*/ 300 w 34"/>
                  <a:gd name="T11" fmla="*/ 26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60">
                    <a:moveTo>
                      <a:pt x="0" y="0"/>
                    </a:moveTo>
                    <a:cubicBezTo>
                      <a:pt x="0" y="8"/>
                      <a:pt x="4" y="15"/>
                      <a:pt x="7" y="23"/>
                    </a:cubicBezTo>
                    <a:cubicBezTo>
                      <a:pt x="14" y="36"/>
                      <a:pt x="14" y="46"/>
                      <a:pt x="12" y="60"/>
                    </a:cubicBezTo>
                    <a:cubicBezTo>
                      <a:pt x="17" y="54"/>
                      <a:pt x="13" y="43"/>
                      <a:pt x="16" y="36"/>
                    </a:cubicBezTo>
                    <a:cubicBezTo>
                      <a:pt x="21" y="27"/>
                      <a:pt x="26" y="27"/>
                      <a:pt x="34" y="28"/>
                    </a:cubicBezTo>
                    <a:cubicBezTo>
                      <a:pt x="31" y="23"/>
                      <a:pt x="17" y="22"/>
                      <a:pt x="19" y="14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403">
                <a:extLst>
                  <a:ext uri="{FF2B5EF4-FFF2-40B4-BE49-F238E27FC236}">
                    <a16:creationId xmlns:a16="http://schemas.microsoft.com/office/drawing/2014/main" id="{571A2FFB-9734-408C-A886-82550E0AA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1632"/>
                <a:ext cx="100" cy="88"/>
              </a:xfrm>
              <a:custGeom>
                <a:avLst/>
                <a:gdLst>
                  <a:gd name="T0" fmla="*/ 0 w 40"/>
                  <a:gd name="T1" fmla="*/ 0 h 33"/>
                  <a:gd name="T2" fmla="*/ 95 w 40"/>
                  <a:gd name="T3" fmla="*/ 627 h 33"/>
                  <a:gd name="T4" fmla="*/ 375 w 40"/>
                  <a:gd name="T5" fmla="*/ 205 h 33"/>
                  <a:gd name="T6" fmla="*/ 533 w 40"/>
                  <a:gd name="T7" fmla="*/ 192 h 33"/>
                  <a:gd name="T8" fmla="*/ 625 w 4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0" y="0"/>
                    </a:moveTo>
                    <a:cubicBezTo>
                      <a:pt x="11" y="7"/>
                      <a:pt x="5" y="22"/>
                      <a:pt x="6" y="33"/>
                    </a:cubicBezTo>
                    <a:cubicBezTo>
                      <a:pt x="10" y="20"/>
                      <a:pt x="6" y="10"/>
                      <a:pt x="24" y="11"/>
                    </a:cubicBezTo>
                    <a:cubicBezTo>
                      <a:pt x="29" y="11"/>
                      <a:pt x="30" y="14"/>
                      <a:pt x="34" y="10"/>
                    </a:cubicBezTo>
                    <a:cubicBezTo>
                      <a:pt x="38" y="7"/>
                      <a:pt x="35" y="2"/>
                      <a:pt x="40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404">
                <a:extLst>
                  <a:ext uri="{FF2B5EF4-FFF2-40B4-BE49-F238E27FC236}">
                    <a16:creationId xmlns:a16="http://schemas.microsoft.com/office/drawing/2014/main" id="{508F70CA-9A73-488F-A151-3FED56D1D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597"/>
                <a:ext cx="91" cy="240"/>
              </a:xfrm>
              <a:custGeom>
                <a:avLst/>
                <a:gdLst>
                  <a:gd name="T0" fmla="*/ 20 w 36"/>
                  <a:gd name="T1" fmla="*/ 1515 h 90"/>
                  <a:gd name="T2" fmla="*/ 435 w 36"/>
                  <a:gd name="T3" fmla="*/ 1672 h 90"/>
                  <a:gd name="T4" fmla="*/ 531 w 36"/>
                  <a:gd name="T5" fmla="*/ 1160 h 90"/>
                  <a:gd name="T6" fmla="*/ 389 w 36"/>
                  <a:gd name="T7" fmla="*/ 0 h 90"/>
                  <a:gd name="T8" fmla="*/ 210 w 36"/>
                  <a:gd name="T9" fmla="*/ 909 h 90"/>
                  <a:gd name="T10" fmla="*/ 306 w 36"/>
                  <a:gd name="T11" fmla="*/ 947 h 90"/>
                  <a:gd name="T12" fmla="*/ 116 w 36"/>
                  <a:gd name="T13" fmla="*/ 1216 h 90"/>
                  <a:gd name="T14" fmla="*/ 0 w 36"/>
                  <a:gd name="T15" fmla="*/ 1443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90">
                    <a:moveTo>
                      <a:pt x="1" y="80"/>
                    </a:moveTo>
                    <a:cubicBezTo>
                      <a:pt x="10" y="78"/>
                      <a:pt x="19" y="90"/>
                      <a:pt x="27" y="88"/>
                    </a:cubicBezTo>
                    <a:cubicBezTo>
                      <a:pt x="36" y="86"/>
                      <a:pt x="33" y="68"/>
                      <a:pt x="33" y="61"/>
                    </a:cubicBezTo>
                    <a:cubicBezTo>
                      <a:pt x="32" y="41"/>
                      <a:pt x="30" y="19"/>
                      <a:pt x="24" y="0"/>
                    </a:cubicBezTo>
                    <a:cubicBezTo>
                      <a:pt x="26" y="12"/>
                      <a:pt x="29" y="46"/>
                      <a:pt x="13" y="48"/>
                    </a:cubicBezTo>
                    <a:cubicBezTo>
                      <a:pt x="14" y="43"/>
                      <a:pt x="17" y="47"/>
                      <a:pt x="19" y="50"/>
                    </a:cubicBezTo>
                    <a:cubicBezTo>
                      <a:pt x="22" y="58"/>
                      <a:pt x="14" y="65"/>
                      <a:pt x="7" y="64"/>
                    </a:cubicBezTo>
                    <a:cubicBezTo>
                      <a:pt x="22" y="62"/>
                      <a:pt x="9" y="90"/>
                      <a:pt x="0" y="76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405">
                <a:extLst>
                  <a:ext uri="{FF2B5EF4-FFF2-40B4-BE49-F238E27FC236}">
                    <a16:creationId xmlns:a16="http://schemas.microsoft.com/office/drawing/2014/main" id="{5ADE2083-8709-4578-859F-B32110AF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869"/>
                <a:ext cx="92" cy="160"/>
              </a:xfrm>
              <a:custGeom>
                <a:avLst/>
                <a:gdLst>
                  <a:gd name="T0" fmla="*/ 12 w 37"/>
                  <a:gd name="T1" fmla="*/ 0 h 60"/>
                  <a:gd name="T2" fmla="*/ 415 w 37"/>
                  <a:gd name="T3" fmla="*/ 512 h 60"/>
                  <a:gd name="T4" fmla="*/ 557 w 37"/>
                  <a:gd name="T5" fmla="*/ 1139 h 60"/>
                  <a:gd name="T6" fmla="*/ 246 w 37"/>
                  <a:gd name="T7" fmla="*/ 648 h 60"/>
                  <a:gd name="T8" fmla="*/ 216 w 37"/>
                  <a:gd name="T9" fmla="*/ 264 h 60"/>
                  <a:gd name="T10" fmla="*/ 0 w 37"/>
                  <a:gd name="T11" fmla="*/ 56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60">
                    <a:moveTo>
                      <a:pt x="1" y="0"/>
                    </a:moveTo>
                    <a:cubicBezTo>
                      <a:pt x="13" y="6"/>
                      <a:pt x="21" y="14"/>
                      <a:pt x="27" y="27"/>
                    </a:cubicBezTo>
                    <a:cubicBezTo>
                      <a:pt x="35" y="43"/>
                      <a:pt x="37" y="42"/>
                      <a:pt x="36" y="60"/>
                    </a:cubicBezTo>
                    <a:cubicBezTo>
                      <a:pt x="36" y="50"/>
                      <a:pt x="32" y="27"/>
                      <a:pt x="16" y="34"/>
                    </a:cubicBezTo>
                    <a:cubicBezTo>
                      <a:pt x="15" y="26"/>
                      <a:pt x="19" y="20"/>
                      <a:pt x="14" y="14"/>
                    </a:cubicBezTo>
                    <a:cubicBezTo>
                      <a:pt x="10" y="9"/>
                      <a:pt x="3" y="7"/>
                      <a:pt x="0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406">
                <a:extLst>
                  <a:ext uri="{FF2B5EF4-FFF2-40B4-BE49-F238E27FC236}">
                    <a16:creationId xmlns:a16="http://schemas.microsoft.com/office/drawing/2014/main" id="{2645873D-C9D9-4036-89FB-C5EA6E96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15"/>
                <a:ext cx="58" cy="162"/>
              </a:xfrm>
              <a:custGeom>
                <a:avLst/>
                <a:gdLst>
                  <a:gd name="T0" fmla="*/ 96 w 23"/>
                  <a:gd name="T1" fmla="*/ 0 h 61"/>
                  <a:gd name="T2" fmla="*/ 20 w 23"/>
                  <a:gd name="T3" fmla="*/ 635 h 61"/>
                  <a:gd name="T4" fmla="*/ 338 w 23"/>
                  <a:gd name="T5" fmla="*/ 1142 h 61"/>
                  <a:gd name="T6" fmla="*/ 368 w 23"/>
                  <a:gd name="T7" fmla="*/ 600 h 61"/>
                  <a:gd name="T8" fmla="*/ 159 w 23"/>
                  <a:gd name="T9" fmla="*/ 5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1">
                    <a:moveTo>
                      <a:pt x="6" y="0"/>
                    </a:moveTo>
                    <a:cubicBezTo>
                      <a:pt x="5" y="1"/>
                      <a:pt x="0" y="30"/>
                      <a:pt x="1" y="34"/>
                    </a:cubicBezTo>
                    <a:cubicBezTo>
                      <a:pt x="3" y="46"/>
                      <a:pt x="18" y="50"/>
                      <a:pt x="21" y="61"/>
                    </a:cubicBezTo>
                    <a:cubicBezTo>
                      <a:pt x="17" y="54"/>
                      <a:pt x="6" y="31"/>
                      <a:pt x="23" y="32"/>
                    </a:cubicBezTo>
                    <a:cubicBezTo>
                      <a:pt x="11" y="27"/>
                      <a:pt x="15" y="11"/>
                      <a:pt x="10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407">
                <a:extLst>
                  <a:ext uri="{FF2B5EF4-FFF2-40B4-BE49-F238E27FC236}">
                    <a16:creationId xmlns:a16="http://schemas.microsoft.com/office/drawing/2014/main" id="{E0FEABC9-74EE-4B53-9873-041C54FE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1013"/>
                <a:ext cx="125" cy="499"/>
              </a:xfrm>
              <a:custGeom>
                <a:avLst/>
                <a:gdLst>
                  <a:gd name="T0" fmla="*/ 0 w 50"/>
                  <a:gd name="T1" fmla="*/ 0 h 187"/>
                  <a:gd name="T2" fmla="*/ 408 w 50"/>
                  <a:gd name="T3" fmla="*/ 320 h 187"/>
                  <a:gd name="T4" fmla="*/ 470 w 50"/>
                  <a:gd name="T5" fmla="*/ 934 h 187"/>
                  <a:gd name="T6" fmla="*/ 783 w 50"/>
                  <a:gd name="T7" fmla="*/ 1993 h 187"/>
                  <a:gd name="T8" fmla="*/ 500 w 50"/>
                  <a:gd name="T9" fmla="*/ 2527 h 187"/>
                  <a:gd name="T10" fmla="*/ 425 w 50"/>
                  <a:gd name="T11" fmla="*/ 3554 h 187"/>
                  <a:gd name="T12" fmla="*/ 145 w 50"/>
                  <a:gd name="T13" fmla="*/ 2927 h 187"/>
                  <a:gd name="T14" fmla="*/ 250 w 50"/>
                  <a:gd name="T15" fmla="*/ 2244 h 187"/>
                  <a:gd name="T16" fmla="*/ 300 w 50"/>
                  <a:gd name="T17" fmla="*/ 1686 h 187"/>
                  <a:gd name="T18" fmla="*/ 238 w 50"/>
                  <a:gd name="T19" fmla="*/ 1516 h 187"/>
                  <a:gd name="T20" fmla="*/ 300 w 50"/>
                  <a:gd name="T21" fmla="*/ 1161 h 187"/>
                  <a:gd name="T22" fmla="*/ 220 w 50"/>
                  <a:gd name="T23" fmla="*/ 854 h 187"/>
                  <a:gd name="T24" fmla="*/ 270 w 50"/>
                  <a:gd name="T25" fmla="*/ 627 h 187"/>
                  <a:gd name="T26" fmla="*/ 0 w 50"/>
                  <a:gd name="T27" fmla="*/ 21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187">
                    <a:moveTo>
                      <a:pt x="0" y="0"/>
                    </a:moveTo>
                    <a:cubicBezTo>
                      <a:pt x="9" y="1"/>
                      <a:pt x="21" y="9"/>
                      <a:pt x="26" y="17"/>
                    </a:cubicBezTo>
                    <a:cubicBezTo>
                      <a:pt x="33" y="26"/>
                      <a:pt x="30" y="38"/>
                      <a:pt x="30" y="49"/>
                    </a:cubicBezTo>
                    <a:cubicBezTo>
                      <a:pt x="29" y="69"/>
                      <a:pt x="34" y="92"/>
                      <a:pt x="50" y="105"/>
                    </a:cubicBezTo>
                    <a:cubicBezTo>
                      <a:pt x="47" y="116"/>
                      <a:pt x="37" y="124"/>
                      <a:pt x="32" y="133"/>
                    </a:cubicBezTo>
                    <a:cubicBezTo>
                      <a:pt x="23" y="151"/>
                      <a:pt x="26" y="168"/>
                      <a:pt x="27" y="187"/>
                    </a:cubicBezTo>
                    <a:cubicBezTo>
                      <a:pt x="21" y="177"/>
                      <a:pt x="22" y="159"/>
                      <a:pt x="9" y="154"/>
                    </a:cubicBezTo>
                    <a:cubicBezTo>
                      <a:pt x="27" y="156"/>
                      <a:pt x="24" y="126"/>
                      <a:pt x="16" y="118"/>
                    </a:cubicBezTo>
                    <a:cubicBezTo>
                      <a:pt x="31" y="115"/>
                      <a:pt x="24" y="98"/>
                      <a:pt x="19" y="89"/>
                    </a:cubicBezTo>
                    <a:cubicBezTo>
                      <a:pt x="16" y="84"/>
                      <a:pt x="14" y="84"/>
                      <a:pt x="15" y="80"/>
                    </a:cubicBezTo>
                    <a:cubicBezTo>
                      <a:pt x="15" y="73"/>
                      <a:pt x="20" y="68"/>
                      <a:pt x="19" y="61"/>
                    </a:cubicBezTo>
                    <a:cubicBezTo>
                      <a:pt x="19" y="55"/>
                      <a:pt x="14" y="50"/>
                      <a:pt x="14" y="45"/>
                    </a:cubicBezTo>
                    <a:cubicBezTo>
                      <a:pt x="13" y="40"/>
                      <a:pt x="16" y="38"/>
                      <a:pt x="17" y="33"/>
                    </a:cubicBezTo>
                    <a:cubicBezTo>
                      <a:pt x="20" y="23"/>
                      <a:pt x="13" y="3"/>
                      <a:pt x="0" y="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408">
                <a:extLst>
                  <a:ext uri="{FF2B5EF4-FFF2-40B4-BE49-F238E27FC236}">
                    <a16:creationId xmlns:a16="http://schemas.microsoft.com/office/drawing/2014/main" id="{32003FC7-B345-499A-B41E-DE2B03AB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656"/>
                <a:ext cx="102" cy="85"/>
              </a:xfrm>
              <a:custGeom>
                <a:avLst/>
                <a:gdLst>
                  <a:gd name="T0" fmla="*/ 0 w 41"/>
                  <a:gd name="T1" fmla="*/ 149 h 32"/>
                  <a:gd name="T2" fmla="*/ 341 w 41"/>
                  <a:gd name="T3" fmla="*/ 600 h 32"/>
                  <a:gd name="T4" fmla="*/ 632 w 41"/>
                  <a:gd name="T5" fmla="*/ 0 h 32"/>
                  <a:gd name="T6" fmla="*/ 42 w 41"/>
                  <a:gd name="T7" fmla="*/ 56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2">
                    <a:moveTo>
                      <a:pt x="0" y="8"/>
                    </a:moveTo>
                    <a:cubicBezTo>
                      <a:pt x="9" y="13"/>
                      <a:pt x="20" y="22"/>
                      <a:pt x="22" y="32"/>
                    </a:cubicBezTo>
                    <a:cubicBezTo>
                      <a:pt x="18" y="17"/>
                      <a:pt x="29" y="7"/>
                      <a:pt x="41" y="0"/>
                    </a:cubicBezTo>
                    <a:cubicBezTo>
                      <a:pt x="33" y="3"/>
                      <a:pt x="9" y="11"/>
                      <a:pt x="3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409">
                <a:extLst>
                  <a:ext uri="{FF2B5EF4-FFF2-40B4-BE49-F238E27FC236}">
                    <a16:creationId xmlns:a16="http://schemas.microsoft.com/office/drawing/2014/main" id="{8C54D54E-55B6-4BD3-A911-B5F91BA1F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701"/>
                <a:ext cx="40" cy="195"/>
              </a:xfrm>
              <a:custGeom>
                <a:avLst/>
                <a:gdLst>
                  <a:gd name="T0" fmla="*/ 158 w 16"/>
                  <a:gd name="T1" fmla="*/ 0 h 73"/>
                  <a:gd name="T2" fmla="*/ 63 w 16"/>
                  <a:gd name="T3" fmla="*/ 534 h 73"/>
                  <a:gd name="T4" fmla="*/ 188 w 16"/>
                  <a:gd name="T5" fmla="*/ 1392 h 73"/>
                  <a:gd name="T6" fmla="*/ 250 w 16"/>
                  <a:gd name="T7" fmla="*/ 743 h 73"/>
                  <a:gd name="T8" fmla="*/ 125 w 16"/>
                  <a:gd name="T9" fmla="*/ 513 h 73"/>
                  <a:gd name="T10" fmla="*/ 158 w 16"/>
                  <a:gd name="T11" fmla="*/ 342 h 73"/>
                  <a:gd name="T12" fmla="*/ 220 w 16"/>
                  <a:gd name="T13" fmla="*/ 136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73">
                    <a:moveTo>
                      <a:pt x="10" y="0"/>
                    </a:moveTo>
                    <a:cubicBezTo>
                      <a:pt x="0" y="10"/>
                      <a:pt x="1" y="15"/>
                      <a:pt x="4" y="28"/>
                    </a:cubicBezTo>
                    <a:cubicBezTo>
                      <a:pt x="7" y="43"/>
                      <a:pt x="9" y="58"/>
                      <a:pt x="12" y="73"/>
                    </a:cubicBezTo>
                    <a:cubicBezTo>
                      <a:pt x="12" y="63"/>
                      <a:pt x="7" y="46"/>
                      <a:pt x="16" y="39"/>
                    </a:cubicBezTo>
                    <a:cubicBezTo>
                      <a:pt x="14" y="44"/>
                      <a:pt x="8" y="31"/>
                      <a:pt x="8" y="27"/>
                    </a:cubicBezTo>
                    <a:cubicBezTo>
                      <a:pt x="8" y="26"/>
                      <a:pt x="9" y="20"/>
                      <a:pt x="10" y="18"/>
                    </a:cubicBezTo>
                    <a:cubicBezTo>
                      <a:pt x="10" y="14"/>
                      <a:pt x="8" y="9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410">
                <a:extLst>
                  <a:ext uri="{FF2B5EF4-FFF2-40B4-BE49-F238E27FC236}">
                    <a16:creationId xmlns:a16="http://schemas.microsoft.com/office/drawing/2014/main" id="{A256E031-0321-4535-B973-36878AE21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197"/>
                <a:ext cx="62" cy="187"/>
              </a:xfrm>
              <a:custGeom>
                <a:avLst/>
                <a:gdLst>
                  <a:gd name="T0" fmla="*/ 382 w 25"/>
                  <a:gd name="T1" fmla="*/ 0 h 70"/>
                  <a:gd name="T2" fmla="*/ 92 w 25"/>
                  <a:gd name="T3" fmla="*/ 457 h 70"/>
                  <a:gd name="T4" fmla="*/ 228 w 25"/>
                  <a:gd name="T5" fmla="*/ 1336 h 70"/>
                  <a:gd name="T6" fmla="*/ 290 w 25"/>
                  <a:gd name="T7" fmla="*/ 457 h 70"/>
                  <a:gd name="T8" fmla="*/ 370 w 25"/>
                  <a:gd name="T9" fmla="*/ 3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0">
                    <a:moveTo>
                      <a:pt x="25" y="0"/>
                    </a:moveTo>
                    <a:cubicBezTo>
                      <a:pt x="17" y="3"/>
                      <a:pt x="7" y="15"/>
                      <a:pt x="6" y="24"/>
                    </a:cubicBezTo>
                    <a:cubicBezTo>
                      <a:pt x="5" y="35"/>
                      <a:pt x="9" y="60"/>
                      <a:pt x="15" y="70"/>
                    </a:cubicBezTo>
                    <a:cubicBezTo>
                      <a:pt x="14" y="62"/>
                      <a:pt x="0" y="23"/>
                      <a:pt x="19" y="24"/>
                    </a:cubicBezTo>
                    <a:cubicBezTo>
                      <a:pt x="3" y="25"/>
                      <a:pt x="23" y="5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411">
                <a:extLst>
                  <a:ext uri="{FF2B5EF4-FFF2-40B4-BE49-F238E27FC236}">
                    <a16:creationId xmlns:a16="http://schemas.microsoft.com/office/drawing/2014/main" id="{53BF4F56-1313-4A0E-BA86-1FD50884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536"/>
                <a:ext cx="57" cy="307"/>
              </a:xfrm>
              <a:custGeom>
                <a:avLst/>
                <a:gdLst>
                  <a:gd name="T0" fmla="*/ 0 w 23"/>
                  <a:gd name="T1" fmla="*/ 0 h 115"/>
                  <a:gd name="T2" fmla="*/ 216 w 23"/>
                  <a:gd name="T3" fmla="*/ 1196 h 115"/>
                  <a:gd name="T4" fmla="*/ 154 w 23"/>
                  <a:gd name="T5" fmla="*/ 2189 h 115"/>
                  <a:gd name="T6" fmla="*/ 349 w 23"/>
                  <a:gd name="T7" fmla="*/ 1903 h 115"/>
                  <a:gd name="T8" fmla="*/ 287 w 23"/>
                  <a:gd name="T9" fmla="*/ 1540 h 115"/>
                  <a:gd name="T10" fmla="*/ 258 w 23"/>
                  <a:gd name="T11" fmla="*/ 1276 h 115"/>
                  <a:gd name="T12" fmla="*/ 337 w 23"/>
                  <a:gd name="T13" fmla="*/ 934 h 115"/>
                  <a:gd name="T14" fmla="*/ 278 w 23"/>
                  <a:gd name="T15" fmla="*/ 705 h 115"/>
                  <a:gd name="T16" fmla="*/ 287 w 23"/>
                  <a:gd name="T17" fmla="*/ 456 h 115"/>
                  <a:gd name="T18" fmla="*/ 124 w 23"/>
                  <a:gd name="T19" fmla="*/ 93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15">
                    <a:moveTo>
                      <a:pt x="0" y="0"/>
                    </a:moveTo>
                    <a:cubicBezTo>
                      <a:pt x="12" y="17"/>
                      <a:pt x="15" y="42"/>
                      <a:pt x="14" y="63"/>
                    </a:cubicBezTo>
                    <a:cubicBezTo>
                      <a:pt x="13" y="82"/>
                      <a:pt x="3" y="98"/>
                      <a:pt x="10" y="115"/>
                    </a:cubicBezTo>
                    <a:cubicBezTo>
                      <a:pt x="4" y="108"/>
                      <a:pt x="15" y="96"/>
                      <a:pt x="23" y="100"/>
                    </a:cubicBezTo>
                    <a:cubicBezTo>
                      <a:pt x="10" y="98"/>
                      <a:pt x="18" y="87"/>
                      <a:pt x="19" y="81"/>
                    </a:cubicBezTo>
                    <a:cubicBezTo>
                      <a:pt x="20" y="76"/>
                      <a:pt x="17" y="73"/>
                      <a:pt x="17" y="67"/>
                    </a:cubicBezTo>
                    <a:cubicBezTo>
                      <a:pt x="16" y="60"/>
                      <a:pt x="22" y="55"/>
                      <a:pt x="22" y="49"/>
                    </a:cubicBezTo>
                    <a:cubicBezTo>
                      <a:pt x="22" y="44"/>
                      <a:pt x="19" y="42"/>
                      <a:pt x="18" y="37"/>
                    </a:cubicBezTo>
                    <a:cubicBezTo>
                      <a:pt x="17" y="32"/>
                      <a:pt x="20" y="28"/>
                      <a:pt x="19" y="24"/>
                    </a:cubicBezTo>
                    <a:cubicBezTo>
                      <a:pt x="18" y="19"/>
                      <a:pt x="10" y="11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412">
                <a:extLst>
                  <a:ext uri="{FF2B5EF4-FFF2-40B4-BE49-F238E27FC236}">
                    <a16:creationId xmlns:a16="http://schemas.microsoft.com/office/drawing/2014/main" id="{ECE0621F-625A-4FA6-BB6F-1C9267B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264"/>
                <a:ext cx="228" cy="773"/>
              </a:xfrm>
              <a:custGeom>
                <a:avLst/>
                <a:gdLst>
                  <a:gd name="T0" fmla="*/ 534 w 91"/>
                  <a:gd name="T1" fmla="*/ 776 h 290"/>
                  <a:gd name="T2" fmla="*/ 0 w 91"/>
                  <a:gd name="T3" fmla="*/ 0 h 290"/>
                  <a:gd name="T4" fmla="*/ 238 w 91"/>
                  <a:gd name="T5" fmla="*/ 376 h 290"/>
                  <a:gd name="T6" fmla="*/ 158 w 91"/>
                  <a:gd name="T7" fmla="*/ 888 h 290"/>
                  <a:gd name="T8" fmla="*/ 692 w 91"/>
                  <a:gd name="T9" fmla="*/ 1855 h 290"/>
                  <a:gd name="T10" fmla="*/ 804 w 91"/>
                  <a:gd name="T11" fmla="*/ 4220 h 290"/>
                  <a:gd name="T12" fmla="*/ 1318 w 91"/>
                  <a:gd name="T13" fmla="*/ 5491 h 2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90">
                    <a:moveTo>
                      <a:pt x="34" y="41"/>
                    </a:moveTo>
                    <a:cubicBezTo>
                      <a:pt x="21" y="29"/>
                      <a:pt x="18" y="6"/>
                      <a:pt x="0" y="0"/>
                    </a:cubicBezTo>
                    <a:cubicBezTo>
                      <a:pt x="7" y="5"/>
                      <a:pt x="12" y="11"/>
                      <a:pt x="15" y="20"/>
                    </a:cubicBezTo>
                    <a:cubicBezTo>
                      <a:pt x="20" y="35"/>
                      <a:pt x="9" y="35"/>
                      <a:pt x="10" y="47"/>
                    </a:cubicBezTo>
                    <a:cubicBezTo>
                      <a:pt x="11" y="58"/>
                      <a:pt x="37" y="84"/>
                      <a:pt x="44" y="98"/>
                    </a:cubicBezTo>
                    <a:cubicBezTo>
                      <a:pt x="64" y="142"/>
                      <a:pt x="57" y="178"/>
                      <a:pt x="51" y="223"/>
                    </a:cubicBezTo>
                    <a:cubicBezTo>
                      <a:pt x="80" y="234"/>
                      <a:pt x="91" y="266"/>
                      <a:pt x="84" y="29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413">
                <a:extLst>
                  <a:ext uri="{FF2B5EF4-FFF2-40B4-BE49-F238E27FC236}">
                    <a16:creationId xmlns:a16="http://schemas.microsoft.com/office/drawing/2014/main" id="{B4D7361E-78FE-43B9-8198-D6586689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813"/>
                <a:ext cx="95" cy="46"/>
              </a:xfrm>
              <a:custGeom>
                <a:avLst/>
                <a:gdLst>
                  <a:gd name="T0" fmla="*/ 595 w 38"/>
                  <a:gd name="T1" fmla="*/ 336 h 17"/>
                  <a:gd name="T2" fmla="*/ 0 w 38"/>
                  <a:gd name="T3" fmla="*/ 3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7">
                    <a:moveTo>
                      <a:pt x="38" y="17"/>
                    </a:moveTo>
                    <a:cubicBezTo>
                      <a:pt x="24" y="16"/>
                      <a:pt x="15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414">
                <a:extLst>
                  <a:ext uri="{FF2B5EF4-FFF2-40B4-BE49-F238E27FC236}">
                    <a16:creationId xmlns:a16="http://schemas.microsoft.com/office/drawing/2014/main" id="{966AF909-7E6F-4601-8038-93CDFCB9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048"/>
                <a:ext cx="112" cy="269"/>
              </a:xfrm>
              <a:custGeom>
                <a:avLst/>
                <a:gdLst>
                  <a:gd name="T0" fmla="*/ 12 w 45"/>
                  <a:gd name="T1" fmla="*/ 0 h 101"/>
                  <a:gd name="T2" fmla="*/ 154 w 45"/>
                  <a:gd name="T3" fmla="*/ 1510 h 101"/>
                  <a:gd name="T4" fmla="*/ 694 w 45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01">
                    <a:moveTo>
                      <a:pt x="1" y="0"/>
                    </a:moveTo>
                    <a:cubicBezTo>
                      <a:pt x="15" y="20"/>
                      <a:pt x="0" y="58"/>
                      <a:pt x="10" y="80"/>
                    </a:cubicBezTo>
                    <a:cubicBezTo>
                      <a:pt x="20" y="101"/>
                      <a:pt x="27" y="93"/>
                      <a:pt x="45" y="8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Freeform 415">
                <a:extLst>
                  <a:ext uri="{FF2B5EF4-FFF2-40B4-BE49-F238E27FC236}">
                    <a16:creationId xmlns:a16="http://schemas.microsoft.com/office/drawing/2014/main" id="{BCAD2EFA-794A-4BCA-8BC1-E6DF5FCB5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301"/>
                <a:ext cx="67" cy="656"/>
              </a:xfrm>
              <a:custGeom>
                <a:avLst/>
                <a:gdLst>
                  <a:gd name="T0" fmla="*/ 400 w 27"/>
                  <a:gd name="T1" fmla="*/ 0 h 246"/>
                  <a:gd name="T2" fmla="*/ 12 w 27"/>
                  <a:gd name="T3" fmla="*/ 1536 h 246"/>
                  <a:gd name="T4" fmla="*/ 184 w 27"/>
                  <a:gd name="T5" fmla="*/ 2184 h 246"/>
                  <a:gd name="T6" fmla="*/ 154 w 27"/>
                  <a:gd name="T7" fmla="*/ 3051 h 246"/>
                  <a:gd name="T8" fmla="*/ 278 w 27"/>
                  <a:gd name="T9" fmla="*/ 4003 h 246"/>
                  <a:gd name="T10" fmla="*/ 412 w 27"/>
                  <a:gd name="T11" fmla="*/ 4664 h 2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46">
                    <a:moveTo>
                      <a:pt x="26" y="0"/>
                    </a:moveTo>
                    <a:cubicBezTo>
                      <a:pt x="3" y="21"/>
                      <a:pt x="0" y="52"/>
                      <a:pt x="1" y="81"/>
                    </a:cubicBezTo>
                    <a:cubicBezTo>
                      <a:pt x="1" y="95"/>
                      <a:pt x="9" y="103"/>
                      <a:pt x="12" y="115"/>
                    </a:cubicBezTo>
                    <a:cubicBezTo>
                      <a:pt x="14" y="126"/>
                      <a:pt x="10" y="144"/>
                      <a:pt x="10" y="161"/>
                    </a:cubicBezTo>
                    <a:cubicBezTo>
                      <a:pt x="10" y="180"/>
                      <a:pt x="11" y="193"/>
                      <a:pt x="18" y="211"/>
                    </a:cubicBezTo>
                    <a:cubicBezTo>
                      <a:pt x="22" y="223"/>
                      <a:pt x="27" y="232"/>
                      <a:pt x="27" y="24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Freeform 416">
                <a:extLst>
                  <a:ext uri="{FF2B5EF4-FFF2-40B4-BE49-F238E27FC236}">
                    <a16:creationId xmlns:a16="http://schemas.microsoft.com/office/drawing/2014/main" id="{11318EF5-F8B8-4D99-8D3D-D190634A6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029"/>
                <a:ext cx="180" cy="118"/>
              </a:xfrm>
              <a:custGeom>
                <a:avLst/>
                <a:gdLst>
                  <a:gd name="T0" fmla="*/ 1125 w 72"/>
                  <a:gd name="T1" fmla="*/ 847 h 44"/>
                  <a:gd name="T2" fmla="*/ 938 w 72"/>
                  <a:gd name="T3" fmla="*/ 756 h 44"/>
                  <a:gd name="T4" fmla="*/ 675 w 72"/>
                  <a:gd name="T5" fmla="*/ 461 h 44"/>
                  <a:gd name="T6" fmla="*/ 0 w 72"/>
                  <a:gd name="T7" fmla="*/ 274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4">
                    <a:moveTo>
                      <a:pt x="72" y="44"/>
                    </a:moveTo>
                    <a:cubicBezTo>
                      <a:pt x="66" y="41"/>
                      <a:pt x="66" y="42"/>
                      <a:pt x="60" y="39"/>
                    </a:cubicBezTo>
                    <a:cubicBezTo>
                      <a:pt x="55" y="37"/>
                      <a:pt x="49" y="28"/>
                      <a:pt x="43" y="24"/>
                    </a:cubicBezTo>
                    <a:cubicBezTo>
                      <a:pt x="34" y="17"/>
                      <a:pt x="4" y="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417">
                <a:extLst>
                  <a:ext uri="{FF2B5EF4-FFF2-40B4-BE49-F238E27FC236}">
                    <a16:creationId xmlns:a16="http://schemas.microsoft.com/office/drawing/2014/main" id="{08B92ABC-7D5D-4AE6-83C1-BA18CEE61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696"/>
                <a:ext cx="112" cy="296"/>
              </a:xfrm>
              <a:custGeom>
                <a:avLst/>
                <a:gdLst>
                  <a:gd name="T0" fmla="*/ 0 w 45"/>
                  <a:gd name="T1" fmla="*/ 0 h 111"/>
                  <a:gd name="T2" fmla="*/ 465 w 45"/>
                  <a:gd name="T3" fmla="*/ 832 h 111"/>
                  <a:gd name="T4" fmla="*/ 495 w 45"/>
                  <a:gd name="T5" fmla="*/ 2104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11">
                    <a:moveTo>
                      <a:pt x="0" y="0"/>
                    </a:moveTo>
                    <a:cubicBezTo>
                      <a:pt x="18" y="12"/>
                      <a:pt x="26" y="24"/>
                      <a:pt x="30" y="44"/>
                    </a:cubicBezTo>
                    <a:cubicBezTo>
                      <a:pt x="35" y="64"/>
                      <a:pt x="45" y="92"/>
                      <a:pt x="32" y="111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418">
                <a:extLst>
                  <a:ext uri="{FF2B5EF4-FFF2-40B4-BE49-F238E27FC236}">
                    <a16:creationId xmlns:a16="http://schemas.microsoft.com/office/drawing/2014/main" id="{B9CAE310-1AE2-4E66-981B-7A9E5392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675"/>
                <a:ext cx="48" cy="106"/>
              </a:xfrm>
              <a:custGeom>
                <a:avLst/>
                <a:gdLst>
                  <a:gd name="T0" fmla="*/ 306 w 19"/>
                  <a:gd name="T1" fmla="*/ 0 h 40"/>
                  <a:gd name="T2" fmla="*/ 63 w 19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0" y="6"/>
                      <a:pt x="4" y="24"/>
                      <a:pt x="4" y="4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419">
                <a:extLst>
                  <a:ext uri="{FF2B5EF4-FFF2-40B4-BE49-F238E27FC236}">
                    <a16:creationId xmlns:a16="http://schemas.microsoft.com/office/drawing/2014/main" id="{930147BC-6AEF-4282-A080-E8D86EB0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776"/>
                <a:ext cx="180" cy="285"/>
              </a:xfrm>
              <a:custGeom>
                <a:avLst/>
                <a:gdLst>
                  <a:gd name="T0" fmla="*/ 958 w 72"/>
                  <a:gd name="T1" fmla="*/ 1603 h 107"/>
                  <a:gd name="T2" fmla="*/ 658 w 72"/>
                  <a:gd name="T3" fmla="*/ 874 h 107"/>
                  <a:gd name="T4" fmla="*/ 770 w 72"/>
                  <a:gd name="T5" fmla="*/ 0 h 107"/>
                  <a:gd name="T6" fmla="*/ 408 w 72"/>
                  <a:gd name="T7" fmla="*/ 986 h 107"/>
                  <a:gd name="T8" fmla="*/ 0 w 72"/>
                  <a:gd name="T9" fmla="*/ 2022 h 107"/>
                  <a:gd name="T10" fmla="*/ 520 w 72"/>
                  <a:gd name="T11" fmla="*/ 1377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107">
                    <a:moveTo>
                      <a:pt x="61" y="85"/>
                    </a:moveTo>
                    <a:cubicBezTo>
                      <a:pt x="42" y="75"/>
                      <a:pt x="35" y="68"/>
                      <a:pt x="42" y="46"/>
                    </a:cubicBezTo>
                    <a:cubicBezTo>
                      <a:pt x="46" y="32"/>
                      <a:pt x="72" y="9"/>
                      <a:pt x="49" y="0"/>
                    </a:cubicBezTo>
                    <a:cubicBezTo>
                      <a:pt x="38" y="16"/>
                      <a:pt x="34" y="35"/>
                      <a:pt x="26" y="52"/>
                    </a:cubicBezTo>
                    <a:cubicBezTo>
                      <a:pt x="17" y="69"/>
                      <a:pt x="1" y="87"/>
                      <a:pt x="0" y="107"/>
                    </a:cubicBezTo>
                    <a:cubicBezTo>
                      <a:pt x="8" y="94"/>
                      <a:pt x="15" y="67"/>
                      <a:pt x="33" y="7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420">
                <a:extLst>
                  <a:ext uri="{FF2B5EF4-FFF2-40B4-BE49-F238E27FC236}">
                    <a16:creationId xmlns:a16="http://schemas.microsoft.com/office/drawing/2014/main" id="{FBD5BB32-A88C-48E1-8000-F5F039B43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437"/>
                <a:ext cx="240" cy="334"/>
              </a:xfrm>
              <a:custGeom>
                <a:avLst/>
                <a:gdLst>
                  <a:gd name="T0" fmla="*/ 63 w 96"/>
                  <a:gd name="T1" fmla="*/ 0 h 125"/>
                  <a:gd name="T2" fmla="*/ 1125 w 96"/>
                  <a:gd name="T3" fmla="*/ 1221 h 125"/>
                  <a:gd name="T4" fmla="*/ 1238 w 96"/>
                  <a:gd name="T5" fmla="*/ 2383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25">
                    <a:moveTo>
                      <a:pt x="4" y="0"/>
                    </a:moveTo>
                    <a:cubicBezTo>
                      <a:pt x="0" y="48"/>
                      <a:pt x="40" y="42"/>
                      <a:pt x="72" y="64"/>
                    </a:cubicBezTo>
                    <a:cubicBezTo>
                      <a:pt x="96" y="80"/>
                      <a:pt x="90" y="101"/>
                      <a:pt x="79" y="12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421">
                <a:extLst>
                  <a:ext uri="{FF2B5EF4-FFF2-40B4-BE49-F238E27FC236}">
                    <a16:creationId xmlns:a16="http://schemas.microsoft.com/office/drawing/2014/main" id="{87F3C647-33AA-48EE-8D3E-17B7C758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73"/>
                <a:ext cx="102" cy="147"/>
              </a:xfrm>
              <a:custGeom>
                <a:avLst/>
                <a:gdLst>
                  <a:gd name="T0" fmla="*/ 12 w 41"/>
                  <a:gd name="T1" fmla="*/ 0 h 55"/>
                  <a:gd name="T2" fmla="*/ 433 w 41"/>
                  <a:gd name="T3" fmla="*/ 478 h 55"/>
                  <a:gd name="T4" fmla="*/ 632 w 41"/>
                  <a:gd name="T5" fmla="*/ 105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5">
                    <a:moveTo>
                      <a:pt x="1" y="0"/>
                    </a:moveTo>
                    <a:cubicBezTo>
                      <a:pt x="0" y="18"/>
                      <a:pt x="17" y="18"/>
                      <a:pt x="28" y="25"/>
                    </a:cubicBezTo>
                    <a:cubicBezTo>
                      <a:pt x="38" y="32"/>
                      <a:pt x="39" y="44"/>
                      <a:pt x="41" y="5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422">
                <a:extLst>
                  <a:ext uri="{FF2B5EF4-FFF2-40B4-BE49-F238E27FC236}">
                    <a16:creationId xmlns:a16="http://schemas.microsoft.com/office/drawing/2014/main" id="{00C48BDF-80EA-40E0-BD31-369C6EC37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68"/>
                <a:ext cx="125" cy="37"/>
              </a:xfrm>
              <a:custGeom>
                <a:avLst/>
                <a:gdLst>
                  <a:gd name="T0" fmla="*/ 0 w 50"/>
                  <a:gd name="T1" fmla="*/ 259 h 14"/>
                  <a:gd name="T2" fmla="*/ 783 w 50"/>
                  <a:gd name="T3" fmla="*/ 16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4">
                    <a:moveTo>
                      <a:pt x="0" y="14"/>
                    </a:moveTo>
                    <a:cubicBezTo>
                      <a:pt x="15" y="12"/>
                      <a:pt x="36" y="0"/>
                      <a:pt x="50" y="9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423">
                <a:extLst>
                  <a:ext uri="{FF2B5EF4-FFF2-40B4-BE49-F238E27FC236}">
                    <a16:creationId xmlns:a16="http://schemas.microsoft.com/office/drawing/2014/main" id="{1CB60DEC-FE04-4B07-8D59-5C813FB6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29"/>
                <a:ext cx="17" cy="88"/>
              </a:xfrm>
              <a:custGeom>
                <a:avLst/>
                <a:gdLst>
                  <a:gd name="T0" fmla="*/ 70 w 7"/>
                  <a:gd name="T1" fmla="*/ 0 h 33"/>
                  <a:gd name="T2" fmla="*/ 100 w 7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3">
                    <a:moveTo>
                      <a:pt x="5" y="0"/>
                    </a:moveTo>
                    <a:cubicBezTo>
                      <a:pt x="0" y="11"/>
                      <a:pt x="4" y="22"/>
                      <a:pt x="7" y="3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424">
                <a:extLst>
                  <a:ext uri="{FF2B5EF4-FFF2-40B4-BE49-F238E27FC236}">
                    <a16:creationId xmlns:a16="http://schemas.microsoft.com/office/drawing/2014/main" id="{FD688413-C0E4-49EA-93E4-616E5ECC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077"/>
                <a:ext cx="365" cy="574"/>
              </a:xfrm>
              <a:custGeom>
                <a:avLst/>
                <a:gdLst>
                  <a:gd name="T0" fmla="*/ 2145 w 146"/>
                  <a:gd name="T1" fmla="*/ 0 h 215"/>
                  <a:gd name="T2" fmla="*/ 2175 w 146"/>
                  <a:gd name="T3" fmla="*/ 948 h 215"/>
                  <a:gd name="T4" fmla="*/ 1800 w 146"/>
                  <a:gd name="T5" fmla="*/ 1597 h 215"/>
                  <a:gd name="T6" fmla="*/ 1083 w 146"/>
                  <a:gd name="T7" fmla="*/ 1161 h 215"/>
                  <a:gd name="T8" fmla="*/ 1158 w 146"/>
                  <a:gd name="T9" fmla="*/ 1540 h 215"/>
                  <a:gd name="T10" fmla="*/ 958 w 146"/>
                  <a:gd name="T11" fmla="*/ 3100 h 215"/>
                  <a:gd name="T12" fmla="*/ 470 w 146"/>
                  <a:gd name="T13" fmla="*/ 3957 h 215"/>
                  <a:gd name="T14" fmla="*/ 0 w 146"/>
                  <a:gd name="T15" fmla="*/ 3898 h 2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215">
                    <a:moveTo>
                      <a:pt x="137" y="0"/>
                    </a:moveTo>
                    <a:cubicBezTo>
                      <a:pt x="141" y="16"/>
                      <a:pt x="146" y="34"/>
                      <a:pt x="139" y="50"/>
                    </a:cubicBezTo>
                    <a:cubicBezTo>
                      <a:pt x="131" y="69"/>
                      <a:pt x="131" y="72"/>
                      <a:pt x="115" y="84"/>
                    </a:cubicBezTo>
                    <a:cubicBezTo>
                      <a:pt x="95" y="98"/>
                      <a:pt x="89" y="68"/>
                      <a:pt x="69" y="61"/>
                    </a:cubicBezTo>
                    <a:cubicBezTo>
                      <a:pt x="61" y="58"/>
                      <a:pt x="70" y="75"/>
                      <a:pt x="74" y="81"/>
                    </a:cubicBezTo>
                    <a:cubicBezTo>
                      <a:pt x="93" y="109"/>
                      <a:pt x="65" y="149"/>
                      <a:pt x="61" y="163"/>
                    </a:cubicBezTo>
                    <a:cubicBezTo>
                      <a:pt x="58" y="176"/>
                      <a:pt x="41" y="200"/>
                      <a:pt x="30" y="208"/>
                    </a:cubicBezTo>
                    <a:cubicBezTo>
                      <a:pt x="19" y="215"/>
                      <a:pt x="11" y="211"/>
                      <a:pt x="0" y="20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425">
                <a:extLst>
                  <a:ext uri="{FF2B5EF4-FFF2-40B4-BE49-F238E27FC236}">
                    <a16:creationId xmlns:a16="http://schemas.microsoft.com/office/drawing/2014/main" id="{900F3B9D-4123-411A-8D0B-D64C22BA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667"/>
                <a:ext cx="385" cy="157"/>
              </a:xfrm>
              <a:custGeom>
                <a:avLst/>
                <a:gdLst>
                  <a:gd name="T0" fmla="*/ 2208 w 154"/>
                  <a:gd name="T1" fmla="*/ 21 h 59"/>
                  <a:gd name="T2" fmla="*/ 2000 w 154"/>
                  <a:gd name="T3" fmla="*/ 737 h 59"/>
                  <a:gd name="T4" fmla="*/ 938 w 154"/>
                  <a:gd name="T5" fmla="*/ 1035 h 59"/>
                  <a:gd name="T6" fmla="*/ 595 w 154"/>
                  <a:gd name="T7" fmla="*/ 261 h 59"/>
                  <a:gd name="T8" fmla="*/ 0 w 154"/>
                  <a:gd name="T9" fmla="*/ 1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59">
                    <a:moveTo>
                      <a:pt x="141" y="1"/>
                    </a:moveTo>
                    <a:cubicBezTo>
                      <a:pt x="135" y="22"/>
                      <a:pt x="154" y="29"/>
                      <a:pt x="128" y="39"/>
                    </a:cubicBezTo>
                    <a:cubicBezTo>
                      <a:pt x="110" y="46"/>
                      <a:pt x="79" y="59"/>
                      <a:pt x="60" y="55"/>
                    </a:cubicBezTo>
                    <a:cubicBezTo>
                      <a:pt x="36" y="50"/>
                      <a:pt x="46" y="30"/>
                      <a:pt x="38" y="14"/>
                    </a:cubicBezTo>
                    <a:cubicBezTo>
                      <a:pt x="31" y="0"/>
                      <a:pt x="13" y="3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426">
                <a:extLst>
                  <a:ext uri="{FF2B5EF4-FFF2-40B4-BE49-F238E27FC236}">
                    <a16:creationId xmlns:a16="http://schemas.microsoft.com/office/drawing/2014/main" id="{B0D44A1E-5659-4F23-BAE5-71CAE476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579"/>
                <a:ext cx="70" cy="53"/>
              </a:xfrm>
              <a:custGeom>
                <a:avLst/>
                <a:gdLst>
                  <a:gd name="T0" fmla="*/ 438 w 28"/>
                  <a:gd name="T1" fmla="*/ 0 h 20"/>
                  <a:gd name="T2" fmla="*/ 0 w 28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cubicBezTo>
                      <a:pt x="22" y="7"/>
                      <a:pt x="12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Freeform 427">
                <a:extLst>
                  <a:ext uri="{FF2B5EF4-FFF2-40B4-BE49-F238E27FC236}">
                    <a16:creationId xmlns:a16="http://schemas.microsoft.com/office/drawing/2014/main" id="{09DAA35B-8963-4392-A0E0-3FF26079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283"/>
                <a:ext cx="55" cy="42"/>
              </a:xfrm>
              <a:custGeom>
                <a:avLst/>
                <a:gdLst>
                  <a:gd name="T0" fmla="*/ 0 w 22"/>
                  <a:gd name="T1" fmla="*/ 0 h 16"/>
                  <a:gd name="T2" fmla="*/ 345 w 22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13" y="7"/>
                      <a:pt x="18" y="7"/>
                      <a:pt x="22" y="1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Freeform 428">
                <a:extLst>
                  <a:ext uri="{FF2B5EF4-FFF2-40B4-BE49-F238E27FC236}">
                    <a16:creationId xmlns:a16="http://schemas.microsoft.com/office/drawing/2014/main" id="{21F99EBA-D165-4208-81FE-24071FBF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467"/>
                <a:ext cx="87" cy="309"/>
              </a:xfrm>
              <a:custGeom>
                <a:avLst/>
                <a:gdLst>
                  <a:gd name="T0" fmla="*/ 537 w 35"/>
                  <a:gd name="T1" fmla="*/ 0 h 116"/>
                  <a:gd name="T2" fmla="*/ 30 w 35"/>
                  <a:gd name="T3" fmla="*/ 1305 h 116"/>
                  <a:gd name="T4" fmla="*/ 370 w 35"/>
                  <a:gd name="T5" fmla="*/ 1987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16">
                    <a:moveTo>
                      <a:pt x="35" y="0"/>
                    </a:moveTo>
                    <a:cubicBezTo>
                      <a:pt x="3" y="11"/>
                      <a:pt x="0" y="37"/>
                      <a:pt x="2" y="69"/>
                    </a:cubicBezTo>
                    <a:cubicBezTo>
                      <a:pt x="3" y="78"/>
                      <a:pt x="7" y="116"/>
                      <a:pt x="24" y="10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429">
                <a:extLst>
                  <a:ext uri="{FF2B5EF4-FFF2-40B4-BE49-F238E27FC236}">
                    <a16:creationId xmlns:a16="http://schemas.microsoft.com/office/drawing/2014/main" id="{8B013778-30BF-4B0B-8D8C-169D55C2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387"/>
                <a:ext cx="65" cy="112"/>
              </a:xfrm>
              <a:custGeom>
                <a:avLst/>
                <a:gdLst>
                  <a:gd name="T0" fmla="*/ 408 w 26"/>
                  <a:gd name="T1" fmla="*/ 797 h 42"/>
                  <a:gd name="T2" fmla="*/ 0 w 26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2">
                    <a:moveTo>
                      <a:pt x="26" y="42"/>
                    </a:moveTo>
                    <a:cubicBezTo>
                      <a:pt x="9" y="36"/>
                      <a:pt x="10" y="1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430">
                <a:extLst>
                  <a:ext uri="{FF2B5EF4-FFF2-40B4-BE49-F238E27FC236}">
                    <a16:creationId xmlns:a16="http://schemas.microsoft.com/office/drawing/2014/main" id="{13225EC1-43B1-40B8-ACAA-AEE962164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691"/>
                <a:ext cx="125" cy="141"/>
              </a:xfrm>
              <a:custGeom>
                <a:avLst/>
                <a:gdLst>
                  <a:gd name="T0" fmla="*/ 783 w 50"/>
                  <a:gd name="T1" fmla="*/ 0 h 53"/>
                  <a:gd name="T2" fmla="*/ 20 w 50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3">
                    <a:moveTo>
                      <a:pt x="50" y="0"/>
                    </a:moveTo>
                    <a:cubicBezTo>
                      <a:pt x="29" y="14"/>
                      <a:pt x="0" y="20"/>
                      <a:pt x="1" y="5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431">
                <a:extLst>
                  <a:ext uri="{FF2B5EF4-FFF2-40B4-BE49-F238E27FC236}">
                    <a16:creationId xmlns:a16="http://schemas.microsoft.com/office/drawing/2014/main" id="{A6D6592E-7409-49DF-B76C-C8D68897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173"/>
                <a:ext cx="92" cy="27"/>
              </a:xfrm>
              <a:custGeom>
                <a:avLst/>
                <a:gdLst>
                  <a:gd name="T0" fmla="*/ 0 w 37"/>
                  <a:gd name="T1" fmla="*/ 103 h 10"/>
                  <a:gd name="T2" fmla="*/ 569 w 37"/>
                  <a:gd name="T3" fmla="*/ 11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0">
                    <a:moveTo>
                      <a:pt x="0" y="5"/>
                    </a:moveTo>
                    <a:cubicBezTo>
                      <a:pt x="8" y="10"/>
                      <a:pt x="24" y="0"/>
                      <a:pt x="37" y="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432">
                <a:extLst>
                  <a:ext uri="{FF2B5EF4-FFF2-40B4-BE49-F238E27FC236}">
                    <a16:creationId xmlns:a16="http://schemas.microsoft.com/office/drawing/2014/main" id="{56996DD8-C3A4-4060-8205-4E192AB1A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512"/>
                <a:ext cx="72" cy="75"/>
              </a:xfrm>
              <a:custGeom>
                <a:avLst/>
                <a:gdLst>
                  <a:gd name="T0" fmla="*/ 0 w 29"/>
                  <a:gd name="T1" fmla="*/ 0 h 28"/>
                  <a:gd name="T2" fmla="*/ 444 w 29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8">
                    <a:moveTo>
                      <a:pt x="0" y="0"/>
                    </a:moveTo>
                    <a:cubicBezTo>
                      <a:pt x="0" y="16"/>
                      <a:pt x="13" y="19"/>
                      <a:pt x="29" y="28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433">
                <a:extLst>
                  <a:ext uri="{FF2B5EF4-FFF2-40B4-BE49-F238E27FC236}">
                    <a16:creationId xmlns:a16="http://schemas.microsoft.com/office/drawing/2014/main" id="{CCA40A14-834F-4ADE-8E9B-BE63B0227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163"/>
                <a:ext cx="77" cy="69"/>
              </a:xfrm>
              <a:custGeom>
                <a:avLst/>
                <a:gdLst>
                  <a:gd name="T0" fmla="*/ 0 w 31"/>
                  <a:gd name="T1" fmla="*/ 0 h 26"/>
                  <a:gd name="T2" fmla="*/ 474 w 31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16" y="3"/>
                      <a:pt x="28" y="18"/>
                      <a:pt x="31" y="2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434">
                <a:extLst>
                  <a:ext uri="{FF2B5EF4-FFF2-40B4-BE49-F238E27FC236}">
                    <a16:creationId xmlns:a16="http://schemas.microsoft.com/office/drawing/2014/main" id="{961F3C04-795A-4AA5-B53D-DF05A1FD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152"/>
                <a:ext cx="80" cy="317"/>
              </a:xfrm>
              <a:custGeom>
                <a:avLst/>
                <a:gdLst>
                  <a:gd name="T0" fmla="*/ 500 w 32"/>
                  <a:gd name="T1" fmla="*/ 0 h 119"/>
                  <a:gd name="T2" fmla="*/ 20 w 32"/>
                  <a:gd name="T3" fmla="*/ 1079 h 119"/>
                  <a:gd name="T4" fmla="*/ 458 w 32"/>
                  <a:gd name="T5" fmla="*/ 224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9">
                    <a:moveTo>
                      <a:pt x="32" y="0"/>
                    </a:moveTo>
                    <a:cubicBezTo>
                      <a:pt x="14" y="6"/>
                      <a:pt x="0" y="18"/>
                      <a:pt x="1" y="57"/>
                    </a:cubicBezTo>
                    <a:cubicBezTo>
                      <a:pt x="2" y="96"/>
                      <a:pt x="6" y="117"/>
                      <a:pt x="29" y="119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435">
                <a:extLst>
                  <a:ext uri="{FF2B5EF4-FFF2-40B4-BE49-F238E27FC236}">
                    <a16:creationId xmlns:a16="http://schemas.microsoft.com/office/drawing/2014/main" id="{24270625-1624-4255-9F3A-B95034B6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1037"/>
                <a:ext cx="78" cy="320"/>
              </a:xfrm>
              <a:custGeom>
                <a:avLst/>
                <a:gdLst>
                  <a:gd name="T0" fmla="*/ 83 w 31"/>
                  <a:gd name="T1" fmla="*/ 56 h 120"/>
                  <a:gd name="T2" fmla="*/ 476 w 31"/>
                  <a:gd name="T3" fmla="*/ 1288 h 120"/>
                  <a:gd name="T4" fmla="*/ 0 w 31"/>
                  <a:gd name="T5" fmla="*/ 2275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0">
                    <a:moveTo>
                      <a:pt x="5" y="3"/>
                    </a:moveTo>
                    <a:cubicBezTo>
                      <a:pt x="26" y="0"/>
                      <a:pt x="29" y="41"/>
                      <a:pt x="30" y="68"/>
                    </a:cubicBezTo>
                    <a:cubicBezTo>
                      <a:pt x="31" y="95"/>
                      <a:pt x="10" y="118"/>
                      <a:pt x="0" y="12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436">
                <a:extLst>
                  <a:ext uri="{FF2B5EF4-FFF2-40B4-BE49-F238E27FC236}">
                    <a16:creationId xmlns:a16="http://schemas.microsoft.com/office/drawing/2014/main" id="{A216D711-52EB-41F5-90EC-FCDB7DF10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253"/>
                <a:ext cx="38" cy="62"/>
              </a:xfrm>
              <a:custGeom>
                <a:avLst/>
                <a:gdLst>
                  <a:gd name="T0" fmla="*/ 0 w 15"/>
                  <a:gd name="T1" fmla="*/ 0 h 23"/>
                  <a:gd name="T2" fmla="*/ 243 w 15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cubicBezTo>
                      <a:pt x="2" y="14"/>
                      <a:pt x="6" y="19"/>
                      <a:pt x="15" y="2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437">
                <a:extLst>
                  <a:ext uri="{FF2B5EF4-FFF2-40B4-BE49-F238E27FC236}">
                    <a16:creationId xmlns:a16="http://schemas.microsoft.com/office/drawing/2014/main" id="{D41FCC55-2D58-42D5-9D81-6578542D0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616"/>
                <a:ext cx="110" cy="21"/>
              </a:xfrm>
              <a:custGeom>
                <a:avLst/>
                <a:gdLst>
                  <a:gd name="T0" fmla="*/ 0 w 44"/>
                  <a:gd name="T1" fmla="*/ 0 h 8"/>
                  <a:gd name="T2" fmla="*/ 688 w 4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8">
                    <a:moveTo>
                      <a:pt x="0" y="0"/>
                    </a:moveTo>
                    <a:cubicBezTo>
                      <a:pt x="12" y="6"/>
                      <a:pt x="34" y="8"/>
                      <a:pt x="44" y="1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438">
                <a:extLst>
                  <a:ext uri="{FF2B5EF4-FFF2-40B4-BE49-F238E27FC236}">
                    <a16:creationId xmlns:a16="http://schemas.microsoft.com/office/drawing/2014/main" id="{7EFA1860-C563-44FA-94C9-F7BEA92C1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429"/>
                <a:ext cx="67" cy="72"/>
              </a:xfrm>
              <a:custGeom>
                <a:avLst/>
                <a:gdLst>
                  <a:gd name="T0" fmla="*/ 246 w 27"/>
                  <a:gd name="T1" fmla="*/ 512 h 27"/>
                  <a:gd name="T2" fmla="*/ 412 w 27"/>
                  <a:gd name="T3" fmla="*/ 320 h 27"/>
                  <a:gd name="T4" fmla="*/ 216 w 27"/>
                  <a:gd name="T5" fmla="*/ 363 h 27"/>
                  <a:gd name="T6" fmla="*/ 370 w 27"/>
                  <a:gd name="T7" fmla="*/ 136 h 27"/>
                  <a:gd name="T8" fmla="*/ 0 w 27"/>
                  <a:gd name="T9" fmla="*/ 2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27"/>
                    </a:moveTo>
                    <a:cubicBezTo>
                      <a:pt x="21" y="25"/>
                      <a:pt x="25" y="22"/>
                      <a:pt x="27" y="17"/>
                    </a:cubicBezTo>
                    <a:cubicBezTo>
                      <a:pt x="23" y="15"/>
                      <a:pt x="18" y="17"/>
                      <a:pt x="14" y="19"/>
                    </a:cubicBezTo>
                    <a:cubicBezTo>
                      <a:pt x="18" y="16"/>
                      <a:pt x="23" y="12"/>
                      <a:pt x="24" y="7"/>
                    </a:cubicBezTo>
                    <a:cubicBezTo>
                      <a:pt x="17" y="0"/>
                      <a:pt x="4" y="6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Freeform 439">
                <a:extLst>
                  <a:ext uri="{FF2B5EF4-FFF2-40B4-BE49-F238E27FC236}">
                    <a16:creationId xmlns:a16="http://schemas.microsoft.com/office/drawing/2014/main" id="{EC889643-DCC1-491A-B2EC-537C25CD7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605"/>
                <a:ext cx="35" cy="54"/>
              </a:xfrm>
              <a:custGeom>
                <a:avLst/>
                <a:gdLst>
                  <a:gd name="T0" fmla="*/ 33 w 14"/>
                  <a:gd name="T1" fmla="*/ 81 h 20"/>
                  <a:gd name="T2" fmla="*/ 63 w 14"/>
                  <a:gd name="T3" fmla="*/ 394 h 20"/>
                  <a:gd name="T4" fmla="*/ 208 w 1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10"/>
                      <a:pt x="0" y="17"/>
                      <a:pt x="4" y="20"/>
                    </a:cubicBezTo>
                    <a:cubicBezTo>
                      <a:pt x="12" y="19"/>
                      <a:pt x="14" y="7"/>
                      <a:pt x="13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Freeform 440">
                <a:extLst>
                  <a:ext uri="{FF2B5EF4-FFF2-40B4-BE49-F238E27FC236}">
                    <a16:creationId xmlns:a16="http://schemas.microsoft.com/office/drawing/2014/main" id="{045EBAF4-C830-4260-950B-583F424C4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68"/>
                <a:ext cx="12" cy="27"/>
              </a:xfrm>
              <a:custGeom>
                <a:avLst/>
                <a:gdLst>
                  <a:gd name="T0" fmla="*/ 70 w 5"/>
                  <a:gd name="T1" fmla="*/ 0 h 10"/>
                  <a:gd name="T2" fmla="*/ 0 w 5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2" y="3"/>
                      <a:pt x="0" y="6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441">
                <a:extLst>
                  <a:ext uri="{FF2B5EF4-FFF2-40B4-BE49-F238E27FC236}">
                    <a16:creationId xmlns:a16="http://schemas.microsoft.com/office/drawing/2014/main" id="{887FA434-F099-423B-8CAA-EDFF60535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395"/>
                <a:ext cx="45" cy="40"/>
              </a:xfrm>
              <a:custGeom>
                <a:avLst/>
                <a:gdLst>
                  <a:gd name="T0" fmla="*/ 63 w 18"/>
                  <a:gd name="T1" fmla="*/ 35 h 15"/>
                  <a:gd name="T2" fmla="*/ 283 w 18"/>
                  <a:gd name="T3" fmla="*/ 21 h 15"/>
                  <a:gd name="T4" fmla="*/ 0 w 18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4" y="2"/>
                    </a:moveTo>
                    <a:cubicBezTo>
                      <a:pt x="8" y="1"/>
                      <a:pt x="13" y="0"/>
                      <a:pt x="18" y="1"/>
                    </a:cubicBezTo>
                    <a:cubicBezTo>
                      <a:pt x="17" y="8"/>
                      <a:pt x="6" y="12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442">
                <a:extLst>
                  <a:ext uri="{FF2B5EF4-FFF2-40B4-BE49-F238E27FC236}">
                    <a16:creationId xmlns:a16="http://schemas.microsoft.com/office/drawing/2014/main" id="{75A99405-8798-47FF-893B-622F0511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456"/>
                <a:ext cx="7" cy="32"/>
              </a:xfrm>
              <a:custGeom>
                <a:avLst/>
                <a:gdLst>
                  <a:gd name="T0" fmla="*/ 28 w 3"/>
                  <a:gd name="T1" fmla="*/ 0 h 12"/>
                  <a:gd name="T2" fmla="*/ 37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2" y="0"/>
                    </a:moveTo>
                    <a:cubicBezTo>
                      <a:pt x="0" y="4"/>
                      <a:pt x="1" y="8"/>
                      <a:pt x="3" y="1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443">
                <a:extLst>
                  <a:ext uri="{FF2B5EF4-FFF2-40B4-BE49-F238E27FC236}">
                    <a16:creationId xmlns:a16="http://schemas.microsoft.com/office/drawing/2014/main" id="{CB027944-E21D-432B-8590-664C54B1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728"/>
                <a:ext cx="12" cy="40"/>
              </a:xfrm>
              <a:custGeom>
                <a:avLst/>
                <a:gdLst>
                  <a:gd name="T0" fmla="*/ 70 w 5"/>
                  <a:gd name="T1" fmla="*/ 0 h 15"/>
                  <a:gd name="T2" fmla="*/ 0 w 5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cubicBezTo>
                      <a:pt x="5" y="5"/>
                      <a:pt x="2" y="10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444">
                <a:extLst>
                  <a:ext uri="{FF2B5EF4-FFF2-40B4-BE49-F238E27FC236}">
                    <a16:creationId xmlns:a16="http://schemas.microsoft.com/office/drawing/2014/main" id="{8D42EC6C-56FC-4918-8DD1-320793407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779"/>
                <a:ext cx="53" cy="85"/>
              </a:xfrm>
              <a:custGeom>
                <a:avLst/>
                <a:gdLst>
                  <a:gd name="T0" fmla="*/ 33 w 21"/>
                  <a:gd name="T1" fmla="*/ 260 h 32"/>
                  <a:gd name="T2" fmla="*/ 0 w 21"/>
                  <a:gd name="T3" fmla="*/ 19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2">
                    <a:moveTo>
                      <a:pt x="2" y="14"/>
                    </a:moveTo>
                    <a:cubicBezTo>
                      <a:pt x="6" y="32"/>
                      <a:pt x="21" y="0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445">
                <a:extLst>
                  <a:ext uri="{FF2B5EF4-FFF2-40B4-BE49-F238E27FC236}">
                    <a16:creationId xmlns:a16="http://schemas.microsoft.com/office/drawing/2014/main" id="{5D6A337C-6CE7-4DAC-94A5-6738486F7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672"/>
                <a:ext cx="60" cy="35"/>
              </a:xfrm>
              <a:custGeom>
                <a:avLst/>
                <a:gdLst>
                  <a:gd name="T0" fmla="*/ 250 w 24"/>
                  <a:gd name="T1" fmla="*/ 35 h 13"/>
                  <a:gd name="T2" fmla="*/ 0 w 24"/>
                  <a:gd name="T3" fmla="*/ 81 h 13"/>
                  <a:gd name="T4" fmla="*/ 375 w 24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16" y="2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6" y="9"/>
                      <a:pt x="17" y="10"/>
                      <a:pt x="24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446">
                <a:extLst>
                  <a:ext uri="{FF2B5EF4-FFF2-40B4-BE49-F238E27FC236}">
                    <a16:creationId xmlns:a16="http://schemas.microsoft.com/office/drawing/2014/main" id="{E88D0E79-8017-44EB-B763-726F27C96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957"/>
                <a:ext cx="75" cy="59"/>
              </a:xfrm>
              <a:custGeom>
                <a:avLst/>
                <a:gdLst>
                  <a:gd name="T0" fmla="*/ 425 w 30"/>
                  <a:gd name="T1" fmla="*/ 367 h 22"/>
                  <a:gd name="T2" fmla="*/ 408 w 30"/>
                  <a:gd name="T3" fmla="*/ 94 h 22"/>
                  <a:gd name="T4" fmla="*/ 313 w 30"/>
                  <a:gd name="T5" fmla="*/ 287 h 22"/>
                  <a:gd name="T6" fmla="*/ 188 w 30"/>
                  <a:gd name="T7" fmla="*/ 42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27" y="19"/>
                    </a:moveTo>
                    <a:cubicBezTo>
                      <a:pt x="30" y="14"/>
                      <a:pt x="30" y="9"/>
                      <a:pt x="26" y="5"/>
                    </a:cubicBezTo>
                    <a:cubicBezTo>
                      <a:pt x="23" y="7"/>
                      <a:pt x="21" y="11"/>
                      <a:pt x="20" y="15"/>
                    </a:cubicBezTo>
                    <a:cubicBezTo>
                      <a:pt x="27" y="0"/>
                      <a:pt x="0" y="5"/>
                      <a:pt x="12" y="2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447">
                <a:extLst>
                  <a:ext uri="{FF2B5EF4-FFF2-40B4-BE49-F238E27FC236}">
                    <a16:creationId xmlns:a16="http://schemas.microsoft.com/office/drawing/2014/main" id="{5431A96E-2483-4AF4-89DB-84D7C36A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965"/>
                <a:ext cx="2" cy="14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448">
                <a:extLst>
                  <a:ext uri="{FF2B5EF4-FFF2-40B4-BE49-F238E27FC236}">
                    <a16:creationId xmlns:a16="http://schemas.microsoft.com/office/drawing/2014/main" id="{48AFA3E2-B3FA-4D90-881F-A51F02B44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987"/>
                <a:ext cx="2" cy="34"/>
              </a:xfrm>
              <a:custGeom>
                <a:avLst/>
                <a:gdLst>
                  <a:gd name="T0" fmla="*/ 8 w 1"/>
                  <a:gd name="T1" fmla="*/ 0 h 13"/>
                  <a:gd name="T2" fmla="*/ 0 w 1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8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449">
                <a:extLst>
                  <a:ext uri="{FF2B5EF4-FFF2-40B4-BE49-F238E27FC236}">
                    <a16:creationId xmlns:a16="http://schemas.microsoft.com/office/drawing/2014/main" id="{C5EDEE05-448A-45BA-BF0D-8978D759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80"/>
                <a:ext cx="33" cy="16"/>
              </a:xfrm>
              <a:custGeom>
                <a:avLst/>
                <a:gdLst>
                  <a:gd name="T0" fmla="*/ 0 w 13"/>
                  <a:gd name="T1" fmla="*/ 115 h 6"/>
                  <a:gd name="T2" fmla="*/ 213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5" y="4"/>
                      <a:pt x="8" y="1"/>
                      <a:pt x="13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450">
                <a:extLst>
                  <a:ext uri="{FF2B5EF4-FFF2-40B4-BE49-F238E27FC236}">
                    <a16:creationId xmlns:a16="http://schemas.microsoft.com/office/drawing/2014/main" id="{1B4A5B2E-47DB-42AB-8DDA-9B9EBE0C6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85"/>
                <a:ext cx="37" cy="38"/>
              </a:xfrm>
              <a:custGeom>
                <a:avLst/>
                <a:gdLst>
                  <a:gd name="T0" fmla="*/ 74 w 15"/>
                  <a:gd name="T1" fmla="*/ 280 h 14"/>
                  <a:gd name="T2" fmla="*/ 224 w 15"/>
                  <a:gd name="T3" fmla="*/ 22 h 14"/>
                  <a:gd name="T4" fmla="*/ 0 w 15"/>
                  <a:gd name="T5" fmla="*/ 1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5" y="14"/>
                    </a:moveTo>
                    <a:cubicBezTo>
                      <a:pt x="8" y="9"/>
                      <a:pt x="15" y="7"/>
                      <a:pt x="15" y="1"/>
                    </a:cubicBezTo>
                    <a:cubicBezTo>
                      <a:pt x="10" y="0"/>
                      <a:pt x="4" y="2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Freeform 451">
                <a:extLst>
                  <a:ext uri="{FF2B5EF4-FFF2-40B4-BE49-F238E27FC236}">
                    <a16:creationId xmlns:a16="http://schemas.microsoft.com/office/drawing/2014/main" id="{03A5BCB8-54D9-4CF2-AF50-B267E28E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192"/>
                <a:ext cx="22" cy="37"/>
              </a:xfrm>
              <a:custGeom>
                <a:avLst/>
                <a:gdLst>
                  <a:gd name="T0" fmla="*/ 0 w 9"/>
                  <a:gd name="T1" fmla="*/ 259 h 14"/>
                  <a:gd name="T2" fmla="*/ 132 w 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cubicBezTo>
                      <a:pt x="2" y="9"/>
                      <a:pt x="5" y="4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Freeform 452">
                <a:extLst>
                  <a:ext uri="{FF2B5EF4-FFF2-40B4-BE49-F238E27FC236}">
                    <a16:creationId xmlns:a16="http://schemas.microsoft.com/office/drawing/2014/main" id="{C0DFCF0A-F3FB-4F94-B193-63C12ADE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613"/>
                <a:ext cx="7" cy="43"/>
              </a:xfrm>
              <a:custGeom>
                <a:avLst/>
                <a:gdLst>
                  <a:gd name="T0" fmla="*/ 0 w 3"/>
                  <a:gd name="T1" fmla="*/ 0 h 16"/>
                  <a:gd name="T2" fmla="*/ 37 w 3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0" y="0"/>
                    </a:moveTo>
                    <a:cubicBezTo>
                      <a:pt x="0" y="6"/>
                      <a:pt x="1" y="11"/>
                      <a:pt x="3" y="16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453">
                <a:extLst>
                  <a:ext uri="{FF2B5EF4-FFF2-40B4-BE49-F238E27FC236}">
                    <a16:creationId xmlns:a16="http://schemas.microsoft.com/office/drawing/2014/main" id="{6E53970E-99E1-498E-A848-DB1F3F738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032"/>
                <a:ext cx="20" cy="35"/>
              </a:xfrm>
              <a:custGeom>
                <a:avLst/>
                <a:gdLst>
                  <a:gd name="T0" fmla="*/ 0 w 8"/>
                  <a:gd name="T1" fmla="*/ 0 h 13"/>
                  <a:gd name="T2" fmla="*/ 95 w 8"/>
                  <a:gd name="T3" fmla="*/ 253 h 13"/>
                  <a:gd name="T4" fmla="*/ 125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4"/>
                      <a:pt x="3" y="9"/>
                      <a:pt x="6" y="13"/>
                    </a:cubicBezTo>
                    <a:cubicBezTo>
                      <a:pt x="8" y="9"/>
                      <a:pt x="8" y="5"/>
                      <a:pt x="8" y="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454">
                <a:extLst>
                  <a:ext uri="{FF2B5EF4-FFF2-40B4-BE49-F238E27FC236}">
                    <a16:creationId xmlns:a16="http://schemas.microsoft.com/office/drawing/2014/main" id="{081EF3DD-4778-455F-B2B7-2E11FD68A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55"/>
                <a:ext cx="50" cy="37"/>
              </a:xfrm>
              <a:custGeom>
                <a:avLst/>
                <a:gdLst>
                  <a:gd name="T0" fmla="*/ 0 w 20"/>
                  <a:gd name="T1" fmla="*/ 182 h 14"/>
                  <a:gd name="T2" fmla="*/ 20 w 20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cubicBezTo>
                      <a:pt x="13" y="14"/>
                      <a:pt x="20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455">
                <a:extLst>
                  <a:ext uri="{FF2B5EF4-FFF2-40B4-BE49-F238E27FC236}">
                    <a16:creationId xmlns:a16="http://schemas.microsoft.com/office/drawing/2014/main" id="{33D9DC2C-27B5-41FE-8A72-18E09340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04"/>
                <a:ext cx="38" cy="61"/>
              </a:xfrm>
              <a:custGeom>
                <a:avLst/>
                <a:gdLst>
                  <a:gd name="T0" fmla="*/ 0 w 15"/>
                  <a:gd name="T1" fmla="*/ 430 h 23"/>
                  <a:gd name="T2" fmla="*/ 147 w 15"/>
                  <a:gd name="T3" fmla="*/ 408 h 23"/>
                  <a:gd name="T4" fmla="*/ 20 w 15"/>
                  <a:gd name="T5" fmla="*/ 281 h 23"/>
                  <a:gd name="T6" fmla="*/ 213 w 15"/>
                  <a:gd name="T7" fmla="*/ 204 h 23"/>
                  <a:gd name="T8" fmla="*/ 63 w 15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cubicBezTo>
                      <a:pt x="3" y="23"/>
                      <a:pt x="6" y="23"/>
                      <a:pt x="9" y="22"/>
                    </a:cubicBezTo>
                    <a:cubicBezTo>
                      <a:pt x="8" y="18"/>
                      <a:pt x="4" y="17"/>
                      <a:pt x="1" y="15"/>
                    </a:cubicBezTo>
                    <a:cubicBezTo>
                      <a:pt x="4" y="14"/>
                      <a:pt x="12" y="14"/>
                      <a:pt x="13" y="11"/>
                    </a:cubicBezTo>
                    <a:cubicBezTo>
                      <a:pt x="15" y="6"/>
                      <a:pt x="8" y="0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456">
                <a:extLst>
                  <a:ext uri="{FF2B5EF4-FFF2-40B4-BE49-F238E27FC236}">
                    <a16:creationId xmlns:a16="http://schemas.microsoft.com/office/drawing/2014/main" id="{44C898CD-A368-4631-8FF9-E6E2DAF6E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808"/>
                <a:ext cx="8" cy="32"/>
              </a:xfrm>
              <a:custGeom>
                <a:avLst/>
                <a:gdLst>
                  <a:gd name="T0" fmla="*/ 0 w 3"/>
                  <a:gd name="T1" fmla="*/ 0 h 12"/>
                  <a:gd name="T2" fmla="*/ 21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1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457">
                <a:extLst>
                  <a:ext uri="{FF2B5EF4-FFF2-40B4-BE49-F238E27FC236}">
                    <a16:creationId xmlns:a16="http://schemas.microsoft.com/office/drawing/2014/main" id="{10D2FDC8-D49A-4B44-B189-81C266C21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352"/>
                <a:ext cx="21" cy="27"/>
              </a:xfrm>
              <a:custGeom>
                <a:avLst/>
                <a:gdLst>
                  <a:gd name="T0" fmla="*/ 76 w 8"/>
                  <a:gd name="T1" fmla="*/ 197 h 10"/>
                  <a:gd name="T2" fmla="*/ 123 w 8"/>
                  <a:gd name="T3" fmla="*/ 22 h 10"/>
                  <a:gd name="T4" fmla="*/ 0 w 8"/>
                  <a:gd name="T5" fmla="*/ 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cubicBezTo>
                      <a:pt x="7" y="8"/>
                      <a:pt x="8" y="4"/>
                      <a:pt x="7" y="1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458">
                <a:extLst>
                  <a:ext uri="{FF2B5EF4-FFF2-40B4-BE49-F238E27FC236}">
                    <a16:creationId xmlns:a16="http://schemas.microsoft.com/office/drawing/2014/main" id="{40C4F7C9-4964-497F-811B-7D0F1FD08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261"/>
                <a:ext cx="15" cy="40"/>
              </a:xfrm>
              <a:custGeom>
                <a:avLst/>
                <a:gdLst>
                  <a:gd name="T0" fmla="*/ 20 w 6"/>
                  <a:gd name="T1" fmla="*/ 0 h 15"/>
                  <a:gd name="T2" fmla="*/ 95 w 6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6"/>
                      <a:pt x="3" y="11"/>
                      <a:pt x="6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459">
                <a:extLst>
                  <a:ext uri="{FF2B5EF4-FFF2-40B4-BE49-F238E27FC236}">
                    <a16:creationId xmlns:a16="http://schemas.microsoft.com/office/drawing/2014/main" id="{AD832400-EF74-4484-B690-0E9121CCD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1288"/>
                <a:ext cx="63" cy="75"/>
              </a:xfrm>
              <a:custGeom>
                <a:avLst/>
                <a:gdLst>
                  <a:gd name="T0" fmla="*/ 0 w 25"/>
                  <a:gd name="T1" fmla="*/ 346 h 28"/>
                  <a:gd name="T2" fmla="*/ 159 w 25"/>
                  <a:gd name="T3" fmla="*/ 538 h 28"/>
                  <a:gd name="T4" fmla="*/ 126 w 25"/>
                  <a:gd name="T5" fmla="*/ 273 h 28"/>
                  <a:gd name="T6" fmla="*/ 350 w 25"/>
                  <a:gd name="T7" fmla="*/ 346 h 28"/>
                  <a:gd name="T8" fmla="*/ 192 w 2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8"/>
                    </a:moveTo>
                    <a:cubicBezTo>
                      <a:pt x="3" y="21"/>
                      <a:pt x="7" y="26"/>
                      <a:pt x="10" y="28"/>
                    </a:cubicBezTo>
                    <a:cubicBezTo>
                      <a:pt x="13" y="24"/>
                      <a:pt x="11" y="18"/>
                      <a:pt x="8" y="14"/>
                    </a:cubicBezTo>
                    <a:cubicBezTo>
                      <a:pt x="10" y="17"/>
                      <a:pt x="19" y="23"/>
                      <a:pt x="22" y="18"/>
                    </a:cubicBezTo>
                    <a:cubicBezTo>
                      <a:pt x="25" y="12"/>
                      <a:pt x="15" y="3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460">
                <a:extLst>
                  <a:ext uri="{FF2B5EF4-FFF2-40B4-BE49-F238E27FC236}">
                    <a16:creationId xmlns:a16="http://schemas.microsoft.com/office/drawing/2014/main" id="{5327003B-5F1F-46B2-8D6C-97667EDD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304"/>
                <a:ext cx="13" cy="21"/>
              </a:xfrm>
              <a:custGeom>
                <a:avLst/>
                <a:gdLst>
                  <a:gd name="T0" fmla="*/ 88 w 5"/>
                  <a:gd name="T1" fmla="*/ 0 h 8"/>
                  <a:gd name="T2" fmla="*/ 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2" y="1"/>
                      <a:pt x="0" y="4"/>
                      <a:pt x="0" y="8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461">
                <a:extLst>
                  <a:ext uri="{FF2B5EF4-FFF2-40B4-BE49-F238E27FC236}">
                    <a16:creationId xmlns:a16="http://schemas.microsoft.com/office/drawing/2014/main" id="{322DF2D9-149A-43BF-96B9-EB98E515F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027"/>
                <a:ext cx="10" cy="37"/>
              </a:xfrm>
              <a:custGeom>
                <a:avLst/>
                <a:gdLst>
                  <a:gd name="T0" fmla="*/ 0 w 4"/>
                  <a:gd name="T1" fmla="*/ 259 h 14"/>
                  <a:gd name="T2" fmla="*/ 63 w 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cubicBezTo>
                      <a:pt x="2" y="9"/>
                      <a:pt x="2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462">
                <a:extLst>
                  <a:ext uri="{FF2B5EF4-FFF2-40B4-BE49-F238E27FC236}">
                    <a16:creationId xmlns:a16="http://schemas.microsoft.com/office/drawing/2014/main" id="{8DCA3D1B-DBC6-4147-AAB6-CFCBBFEC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133"/>
                <a:ext cx="5" cy="56"/>
              </a:xfrm>
              <a:custGeom>
                <a:avLst/>
                <a:gdLst>
                  <a:gd name="T0" fmla="*/ 20 w 2"/>
                  <a:gd name="T1" fmla="*/ 0 h 21"/>
                  <a:gd name="T2" fmla="*/ 33 w 2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1" y="0"/>
                    </a:moveTo>
                    <a:cubicBezTo>
                      <a:pt x="1" y="7"/>
                      <a:pt x="0" y="14"/>
                      <a:pt x="2" y="2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Freeform 463">
                <a:extLst>
                  <a:ext uri="{FF2B5EF4-FFF2-40B4-BE49-F238E27FC236}">
                    <a16:creationId xmlns:a16="http://schemas.microsoft.com/office/drawing/2014/main" id="{F1E3AE92-7F7E-4C64-8087-FC84F92C2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435"/>
                <a:ext cx="30" cy="56"/>
              </a:xfrm>
              <a:custGeom>
                <a:avLst/>
                <a:gdLst>
                  <a:gd name="T0" fmla="*/ 63 w 12"/>
                  <a:gd name="T1" fmla="*/ 397 h 21"/>
                  <a:gd name="T2" fmla="*/ 125 w 12"/>
                  <a:gd name="T3" fmla="*/ 0 h 21"/>
                  <a:gd name="T4" fmla="*/ 0 w 12"/>
                  <a:gd name="T5" fmla="*/ 26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4" y="21"/>
                    </a:moveTo>
                    <a:cubicBezTo>
                      <a:pt x="8" y="16"/>
                      <a:pt x="12" y="6"/>
                      <a:pt x="8" y="0"/>
                    </a:cubicBezTo>
                    <a:cubicBezTo>
                      <a:pt x="5" y="3"/>
                      <a:pt x="0" y="9"/>
                      <a:pt x="0" y="14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Freeform 464">
                <a:extLst>
                  <a:ext uri="{FF2B5EF4-FFF2-40B4-BE49-F238E27FC236}">
                    <a16:creationId xmlns:a16="http://schemas.microsoft.com/office/drawing/2014/main" id="{C8303B0A-FE22-492A-AB83-7078CCF0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699"/>
                <a:ext cx="30" cy="29"/>
              </a:xfrm>
              <a:custGeom>
                <a:avLst/>
                <a:gdLst>
                  <a:gd name="T0" fmla="*/ 63 w 12"/>
                  <a:gd name="T1" fmla="*/ 0 h 11"/>
                  <a:gd name="T2" fmla="*/ 0 w 12"/>
                  <a:gd name="T3" fmla="*/ 166 h 11"/>
                  <a:gd name="T4" fmla="*/ 188 w 12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4" y="0"/>
                    </a:moveTo>
                    <a:cubicBezTo>
                      <a:pt x="2" y="3"/>
                      <a:pt x="0" y="6"/>
                      <a:pt x="0" y="9"/>
                    </a:cubicBezTo>
                    <a:cubicBezTo>
                      <a:pt x="5" y="11"/>
                      <a:pt x="9" y="8"/>
                      <a:pt x="12" y="4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465">
                <a:extLst>
                  <a:ext uri="{FF2B5EF4-FFF2-40B4-BE49-F238E27FC236}">
                    <a16:creationId xmlns:a16="http://schemas.microsoft.com/office/drawing/2014/main" id="{9DCD8C52-7A1D-4B2B-9F83-7BBAD2B0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357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4"/>
                      <a:pt x="316" y="177"/>
                    </a:cubicBezTo>
                    <a:cubicBezTo>
                      <a:pt x="313" y="119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466">
                <a:extLst>
                  <a:ext uri="{FF2B5EF4-FFF2-40B4-BE49-F238E27FC236}">
                    <a16:creationId xmlns:a16="http://schemas.microsoft.com/office/drawing/2014/main" id="{CCE882F5-A00E-4470-AB77-9626DBAF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Freeform 467">
                <a:extLst>
                  <a:ext uri="{FF2B5EF4-FFF2-40B4-BE49-F238E27FC236}">
                    <a16:creationId xmlns:a16="http://schemas.microsoft.com/office/drawing/2014/main" id="{7E844BE1-C00D-471A-BD01-A86BE63F7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059"/>
                <a:ext cx="912" cy="1666"/>
              </a:xfrm>
              <a:custGeom>
                <a:avLst/>
                <a:gdLst>
                  <a:gd name="T0" fmla="*/ 3571 w 365"/>
                  <a:gd name="T1" fmla="*/ 6651 h 625"/>
                  <a:gd name="T2" fmla="*/ 2946 w 365"/>
                  <a:gd name="T3" fmla="*/ 5891 h 625"/>
                  <a:gd name="T4" fmla="*/ 2591 w 365"/>
                  <a:gd name="T5" fmla="*/ 5345 h 625"/>
                  <a:gd name="T6" fmla="*/ 2446 w 365"/>
                  <a:gd name="T7" fmla="*/ 4774 h 625"/>
                  <a:gd name="T8" fmla="*/ 3133 w 365"/>
                  <a:gd name="T9" fmla="*/ 4923 h 625"/>
                  <a:gd name="T10" fmla="*/ 3246 w 365"/>
                  <a:gd name="T11" fmla="*/ 4014 h 625"/>
                  <a:gd name="T12" fmla="*/ 3433 w 365"/>
                  <a:gd name="T13" fmla="*/ 2410 h 625"/>
                  <a:gd name="T14" fmla="*/ 3621 w 365"/>
                  <a:gd name="T15" fmla="*/ 1306 h 625"/>
                  <a:gd name="T16" fmla="*/ 3153 w 365"/>
                  <a:gd name="T17" fmla="*/ 418 h 625"/>
                  <a:gd name="T18" fmla="*/ 2621 w 365"/>
                  <a:gd name="T19" fmla="*/ 0 h 625"/>
                  <a:gd name="T20" fmla="*/ 1999 w 365"/>
                  <a:gd name="T21" fmla="*/ 285 h 625"/>
                  <a:gd name="T22" fmla="*/ 1574 w 365"/>
                  <a:gd name="T23" fmla="*/ 832 h 625"/>
                  <a:gd name="T24" fmla="*/ 1262 w 365"/>
                  <a:gd name="T25" fmla="*/ 1271 h 625"/>
                  <a:gd name="T26" fmla="*/ 1404 w 365"/>
                  <a:gd name="T27" fmla="*/ 2159 h 625"/>
                  <a:gd name="T28" fmla="*/ 1374 w 365"/>
                  <a:gd name="T29" fmla="*/ 2594 h 625"/>
                  <a:gd name="T30" fmla="*/ 999 w 365"/>
                  <a:gd name="T31" fmla="*/ 2196 h 625"/>
                  <a:gd name="T32" fmla="*/ 917 w 365"/>
                  <a:gd name="T33" fmla="*/ 3105 h 625"/>
                  <a:gd name="T34" fmla="*/ 905 w 365"/>
                  <a:gd name="T35" fmla="*/ 3559 h 625"/>
                  <a:gd name="T36" fmla="*/ 717 w 365"/>
                  <a:gd name="T37" fmla="*/ 3921 h 625"/>
                  <a:gd name="T38" fmla="*/ 312 w 365"/>
                  <a:gd name="T39" fmla="*/ 4036 h 625"/>
                  <a:gd name="T40" fmla="*/ 62 w 365"/>
                  <a:gd name="T41" fmla="*/ 4206 h 625"/>
                  <a:gd name="T42" fmla="*/ 137 w 365"/>
                  <a:gd name="T43" fmla="*/ 5345 h 625"/>
                  <a:gd name="T44" fmla="*/ 625 w 365"/>
                  <a:gd name="T45" fmla="*/ 6267 h 625"/>
                  <a:gd name="T46" fmla="*/ 1262 w 365"/>
                  <a:gd name="T47" fmla="*/ 5472 h 625"/>
                  <a:gd name="T48" fmla="*/ 1637 w 365"/>
                  <a:gd name="T49" fmla="*/ 6195 h 625"/>
                  <a:gd name="T50" fmla="*/ 1604 w 365"/>
                  <a:gd name="T51" fmla="*/ 6595 h 625"/>
                  <a:gd name="T52" fmla="*/ 1637 w 365"/>
                  <a:gd name="T53" fmla="*/ 7197 h 625"/>
                  <a:gd name="T54" fmla="*/ 1604 w 365"/>
                  <a:gd name="T55" fmla="*/ 7746 h 625"/>
                  <a:gd name="T56" fmla="*/ 1199 w 365"/>
                  <a:gd name="T57" fmla="*/ 8015 h 625"/>
                  <a:gd name="T58" fmla="*/ 887 w 365"/>
                  <a:gd name="T59" fmla="*/ 7824 h 625"/>
                  <a:gd name="T60" fmla="*/ 875 w 365"/>
                  <a:gd name="T61" fmla="*/ 8199 h 625"/>
                  <a:gd name="T62" fmla="*/ 1199 w 365"/>
                  <a:gd name="T63" fmla="*/ 9258 h 625"/>
                  <a:gd name="T64" fmla="*/ 1687 w 365"/>
                  <a:gd name="T65" fmla="*/ 9905 h 625"/>
                  <a:gd name="T66" fmla="*/ 2136 w 365"/>
                  <a:gd name="T67" fmla="*/ 10188 h 625"/>
                  <a:gd name="T68" fmla="*/ 2791 w 365"/>
                  <a:gd name="T69" fmla="*/ 10247 h 625"/>
                  <a:gd name="T70" fmla="*/ 3416 w 365"/>
                  <a:gd name="T71" fmla="*/ 10167 h 625"/>
                  <a:gd name="T72" fmla="*/ 3665 w 365"/>
                  <a:gd name="T73" fmla="*/ 10870 h 625"/>
                  <a:gd name="T74" fmla="*/ 3653 w 365"/>
                  <a:gd name="T75" fmla="*/ 11212 h 625"/>
                  <a:gd name="T76" fmla="*/ 3933 w 365"/>
                  <a:gd name="T77" fmla="*/ 11462 h 625"/>
                  <a:gd name="T78" fmla="*/ 4308 w 365"/>
                  <a:gd name="T79" fmla="*/ 11633 h 625"/>
                  <a:gd name="T80" fmla="*/ 4695 w 365"/>
                  <a:gd name="T81" fmla="*/ 11782 h 625"/>
                  <a:gd name="T82" fmla="*/ 5337 w 365"/>
                  <a:gd name="T83" fmla="*/ 11761 h 625"/>
                  <a:gd name="T84" fmla="*/ 5537 w 365"/>
                  <a:gd name="T85" fmla="*/ 11419 h 625"/>
                  <a:gd name="T86" fmla="*/ 5632 w 365"/>
                  <a:gd name="T87" fmla="*/ 10700 h 625"/>
                  <a:gd name="T88" fmla="*/ 5432 w 365"/>
                  <a:gd name="T89" fmla="*/ 9828 h 625"/>
                  <a:gd name="T90" fmla="*/ 5662 w 365"/>
                  <a:gd name="T91" fmla="*/ 9202 h 625"/>
                  <a:gd name="T92" fmla="*/ 5619 w 365"/>
                  <a:gd name="T93" fmla="*/ 8029 h 625"/>
                  <a:gd name="T94" fmla="*/ 5195 w 365"/>
                  <a:gd name="T95" fmla="*/ 7368 h 625"/>
                  <a:gd name="T96" fmla="*/ 4570 w 365"/>
                  <a:gd name="T97" fmla="*/ 7256 h 625"/>
                  <a:gd name="T98" fmla="*/ 3571 w 365"/>
                  <a:gd name="T99" fmla="*/ 6651 h 6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5" h="625">
                    <a:moveTo>
                      <a:pt x="229" y="351"/>
                    </a:moveTo>
                    <a:cubicBezTo>
                      <a:pt x="198" y="356"/>
                      <a:pt x="195" y="341"/>
                      <a:pt x="189" y="311"/>
                    </a:cubicBezTo>
                    <a:cubicBezTo>
                      <a:pt x="184" y="291"/>
                      <a:pt x="180" y="294"/>
                      <a:pt x="166" y="282"/>
                    </a:cubicBezTo>
                    <a:cubicBezTo>
                      <a:pt x="155" y="274"/>
                      <a:pt x="155" y="265"/>
                      <a:pt x="157" y="252"/>
                    </a:cubicBezTo>
                    <a:cubicBezTo>
                      <a:pt x="174" y="252"/>
                      <a:pt x="185" y="272"/>
                      <a:pt x="201" y="260"/>
                    </a:cubicBezTo>
                    <a:cubicBezTo>
                      <a:pt x="215" y="250"/>
                      <a:pt x="211" y="226"/>
                      <a:pt x="208" y="212"/>
                    </a:cubicBezTo>
                    <a:cubicBezTo>
                      <a:pt x="201" y="182"/>
                      <a:pt x="194" y="153"/>
                      <a:pt x="220" y="127"/>
                    </a:cubicBezTo>
                    <a:cubicBezTo>
                      <a:pt x="237" y="109"/>
                      <a:pt x="239" y="98"/>
                      <a:pt x="232" y="69"/>
                    </a:cubicBezTo>
                    <a:cubicBezTo>
                      <a:pt x="227" y="49"/>
                      <a:pt x="214" y="37"/>
                      <a:pt x="202" y="22"/>
                    </a:cubicBezTo>
                    <a:cubicBezTo>
                      <a:pt x="190" y="7"/>
                      <a:pt x="188" y="0"/>
                      <a:pt x="168" y="0"/>
                    </a:cubicBezTo>
                    <a:cubicBezTo>
                      <a:pt x="153" y="0"/>
                      <a:pt x="139" y="6"/>
                      <a:pt x="128" y="15"/>
                    </a:cubicBezTo>
                    <a:cubicBezTo>
                      <a:pt x="118" y="23"/>
                      <a:pt x="111" y="35"/>
                      <a:pt x="101" y="44"/>
                    </a:cubicBezTo>
                    <a:cubicBezTo>
                      <a:pt x="91" y="52"/>
                      <a:pt x="84" y="53"/>
                      <a:pt x="81" y="67"/>
                    </a:cubicBezTo>
                    <a:cubicBezTo>
                      <a:pt x="78" y="85"/>
                      <a:pt x="79" y="100"/>
                      <a:pt x="90" y="114"/>
                    </a:cubicBezTo>
                    <a:cubicBezTo>
                      <a:pt x="95" y="121"/>
                      <a:pt x="109" y="138"/>
                      <a:pt x="88" y="137"/>
                    </a:cubicBezTo>
                    <a:cubicBezTo>
                      <a:pt x="74" y="136"/>
                      <a:pt x="77" y="115"/>
                      <a:pt x="64" y="116"/>
                    </a:cubicBezTo>
                    <a:cubicBezTo>
                      <a:pt x="45" y="117"/>
                      <a:pt x="57" y="153"/>
                      <a:pt x="59" y="164"/>
                    </a:cubicBezTo>
                    <a:cubicBezTo>
                      <a:pt x="61" y="170"/>
                      <a:pt x="61" y="176"/>
                      <a:pt x="58" y="188"/>
                    </a:cubicBezTo>
                    <a:cubicBezTo>
                      <a:pt x="55" y="195"/>
                      <a:pt x="50" y="203"/>
                      <a:pt x="46" y="207"/>
                    </a:cubicBezTo>
                    <a:cubicBezTo>
                      <a:pt x="39" y="215"/>
                      <a:pt x="30" y="216"/>
                      <a:pt x="20" y="213"/>
                    </a:cubicBezTo>
                    <a:cubicBezTo>
                      <a:pt x="10" y="210"/>
                      <a:pt x="7" y="210"/>
                      <a:pt x="4" y="222"/>
                    </a:cubicBezTo>
                    <a:cubicBezTo>
                      <a:pt x="0" y="243"/>
                      <a:pt x="3" y="262"/>
                      <a:pt x="9" y="282"/>
                    </a:cubicBezTo>
                    <a:cubicBezTo>
                      <a:pt x="14" y="295"/>
                      <a:pt x="20" y="336"/>
                      <a:pt x="40" y="331"/>
                    </a:cubicBezTo>
                    <a:cubicBezTo>
                      <a:pt x="65" y="325"/>
                      <a:pt x="52" y="284"/>
                      <a:pt x="81" y="289"/>
                    </a:cubicBezTo>
                    <a:cubicBezTo>
                      <a:pt x="98" y="291"/>
                      <a:pt x="106" y="311"/>
                      <a:pt x="105" y="327"/>
                    </a:cubicBezTo>
                    <a:cubicBezTo>
                      <a:pt x="104" y="335"/>
                      <a:pt x="102" y="340"/>
                      <a:pt x="103" y="348"/>
                    </a:cubicBezTo>
                    <a:cubicBezTo>
                      <a:pt x="104" y="359"/>
                      <a:pt x="103" y="369"/>
                      <a:pt x="105" y="380"/>
                    </a:cubicBezTo>
                    <a:cubicBezTo>
                      <a:pt x="107" y="392"/>
                      <a:pt x="109" y="398"/>
                      <a:pt x="103" y="409"/>
                    </a:cubicBezTo>
                    <a:cubicBezTo>
                      <a:pt x="98" y="420"/>
                      <a:pt x="91" y="426"/>
                      <a:pt x="77" y="423"/>
                    </a:cubicBezTo>
                    <a:cubicBezTo>
                      <a:pt x="65" y="420"/>
                      <a:pt x="62" y="409"/>
                      <a:pt x="57" y="413"/>
                    </a:cubicBezTo>
                    <a:cubicBezTo>
                      <a:pt x="53" y="417"/>
                      <a:pt x="53" y="422"/>
                      <a:pt x="56" y="433"/>
                    </a:cubicBezTo>
                    <a:cubicBezTo>
                      <a:pt x="64" y="451"/>
                      <a:pt x="68" y="472"/>
                      <a:pt x="77" y="489"/>
                    </a:cubicBezTo>
                    <a:cubicBezTo>
                      <a:pt x="83" y="503"/>
                      <a:pt x="92" y="519"/>
                      <a:pt x="108" y="523"/>
                    </a:cubicBezTo>
                    <a:cubicBezTo>
                      <a:pt x="115" y="525"/>
                      <a:pt x="135" y="535"/>
                      <a:pt x="137" y="538"/>
                    </a:cubicBezTo>
                    <a:cubicBezTo>
                      <a:pt x="140" y="541"/>
                      <a:pt x="170" y="557"/>
                      <a:pt x="179" y="541"/>
                    </a:cubicBezTo>
                    <a:cubicBezTo>
                      <a:pt x="184" y="534"/>
                      <a:pt x="215" y="521"/>
                      <a:pt x="219" y="537"/>
                    </a:cubicBezTo>
                    <a:cubicBezTo>
                      <a:pt x="222" y="549"/>
                      <a:pt x="240" y="564"/>
                      <a:pt x="235" y="574"/>
                    </a:cubicBezTo>
                    <a:cubicBezTo>
                      <a:pt x="231" y="581"/>
                      <a:pt x="229" y="586"/>
                      <a:pt x="234" y="592"/>
                    </a:cubicBezTo>
                    <a:cubicBezTo>
                      <a:pt x="238" y="597"/>
                      <a:pt x="247" y="602"/>
                      <a:pt x="252" y="605"/>
                    </a:cubicBezTo>
                    <a:cubicBezTo>
                      <a:pt x="260" y="609"/>
                      <a:pt x="268" y="611"/>
                      <a:pt x="276" y="614"/>
                    </a:cubicBezTo>
                    <a:cubicBezTo>
                      <a:pt x="284" y="616"/>
                      <a:pt x="292" y="621"/>
                      <a:pt x="301" y="622"/>
                    </a:cubicBezTo>
                    <a:cubicBezTo>
                      <a:pt x="313" y="625"/>
                      <a:pt x="330" y="625"/>
                      <a:pt x="342" y="621"/>
                    </a:cubicBezTo>
                    <a:cubicBezTo>
                      <a:pt x="352" y="618"/>
                      <a:pt x="358" y="613"/>
                      <a:pt x="355" y="603"/>
                    </a:cubicBezTo>
                    <a:cubicBezTo>
                      <a:pt x="354" y="598"/>
                      <a:pt x="361" y="581"/>
                      <a:pt x="361" y="565"/>
                    </a:cubicBezTo>
                    <a:cubicBezTo>
                      <a:pt x="362" y="543"/>
                      <a:pt x="346" y="536"/>
                      <a:pt x="348" y="519"/>
                    </a:cubicBezTo>
                    <a:cubicBezTo>
                      <a:pt x="349" y="502"/>
                      <a:pt x="362" y="498"/>
                      <a:pt x="363" y="486"/>
                    </a:cubicBezTo>
                    <a:cubicBezTo>
                      <a:pt x="365" y="467"/>
                      <a:pt x="361" y="445"/>
                      <a:pt x="360" y="424"/>
                    </a:cubicBezTo>
                    <a:cubicBezTo>
                      <a:pt x="359" y="407"/>
                      <a:pt x="349" y="387"/>
                      <a:pt x="333" y="389"/>
                    </a:cubicBezTo>
                    <a:cubicBezTo>
                      <a:pt x="317" y="390"/>
                      <a:pt x="301" y="391"/>
                      <a:pt x="293" y="383"/>
                    </a:cubicBezTo>
                    <a:cubicBezTo>
                      <a:pt x="284" y="375"/>
                      <a:pt x="256" y="347"/>
                      <a:pt x="229" y="351"/>
                    </a:cubicBezTo>
                    <a:close/>
                  </a:path>
                </a:pathLst>
              </a:custGeom>
              <a:solidFill>
                <a:srgbClr val="F8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7" name="Freeform 468">
                <a:extLst>
                  <a:ext uri="{FF2B5EF4-FFF2-40B4-BE49-F238E27FC236}">
                    <a16:creationId xmlns:a16="http://schemas.microsoft.com/office/drawing/2014/main" id="{8BC8CDDE-747F-49F2-B038-A6C33FA4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91"/>
                <a:ext cx="853" cy="1592"/>
              </a:xfrm>
              <a:custGeom>
                <a:avLst/>
                <a:gdLst>
                  <a:gd name="T0" fmla="*/ 1471 w 341"/>
                  <a:gd name="T1" fmla="*/ 6656 h 597"/>
                  <a:gd name="T2" fmla="*/ 2241 w 341"/>
                  <a:gd name="T3" fmla="*/ 6067 h 597"/>
                  <a:gd name="T4" fmla="*/ 2316 w 341"/>
                  <a:gd name="T5" fmla="*/ 3904 h 597"/>
                  <a:gd name="T6" fmla="*/ 2084 w 341"/>
                  <a:gd name="T7" fmla="*/ 3187 h 597"/>
                  <a:gd name="T8" fmla="*/ 1989 w 341"/>
                  <a:gd name="T9" fmla="*/ 2389 h 597"/>
                  <a:gd name="T10" fmla="*/ 1971 w 341"/>
                  <a:gd name="T11" fmla="*/ 1741 h 597"/>
                  <a:gd name="T12" fmla="*/ 2254 w 341"/>
                  <a:gd name="T13" fmla="*/ 1101 h 597"/>
                  <a:gd name="T14" fmla="*/ 2379 w 341"/>
                  <a:gd name="T15" fmla="*/ 512 h 597"/>
                  <a:gd name="T16" fmla="*/ 3617 w 341"/>
                  <a:gd name="T17" fmla="*/ 419 h 597"/>
                  <a:gd name="T18" fmla="*/ 4318 w 341"/>
                  <a:gd name="T19" fmla="*/ 1728 h 597"/>
                  <a:gd name="T20" fmla="*/ 4275 w 341"/>
                  <a:gd name="T21" fmla="*/ 2275 h 597"/>
                  <a:gd name="T22" fmla="*/ 4097 w 341"/>
                  <a:gd name="T23" fmla="*/ 2880 h 597"/>
                  <a:gd name="T24" fmla="*/ 5088 w 341"/>
                  <a:gd name="T25" fmla="*/ 3677 h 597"/>
                  <a:gd name="T26" fmla="*/ 5256 w 341"/>
                  <a:gd name="T27" fmla="*/ 4723 h 597"/>
                  <a:gd name="T28" fmla="*/ 4993 w 341"/>
                  <a:gd name="T29" fmla="*/ 5440 h 597"/>
                  <a:gd name="T30" fmla="*/ 4725 w 341"/>
                  <a:gd name="T31" fmla="*/ 5085 h 597"/>
                  <a:gd name="T32" fmla="*/ 4305 w 341"/>
                  <a:gd name="T33" fmla="*/ 4403 h 597"/>
                  <a:gd name="T34" fmla="*/ 3585 w 341"/>
                  <a:gd name="T35" fmla="*/ 4779 h 597"/>
                  <a:gd name="T36" fmla="*/ 3817 w 341"/>
                  <a:gd name="T37" fmla="*/ 5896 h 597"/>
                  <a:gd name="T38" fmla="*/ 3492 w 341"/>
                  <a:gd name="T39" fmla="*/ 6237 h 597"/>
                  <a:gd name="T40" fmla="*/ 3430 w 341"/>
                  <a:gd name="T41" fmla="*/ 6976 h 597"/>
                  <a:gd name="T42" fmla="*/ 3805 w 341"/>
                  <a:gd name="T43" fmla="*/ 7283 h 597"/>
                  <a:gd name="T44" fmla="*/ 4275 w 341"/>
                  <a:gd name="T45" fmla="*/ 7133 h 597"/>
                  <a:gd name="T46" fmla="*/ 4380 w 341"/>
                  <a:gd name="T47" fmla="*/ 8136 h 597"/>
                  <a:gd name="T48" fmla="*/ 3992 w 341"/>
                  <a:gd name="T49" fmla="*/ 9195 h 597"/>
                  <a:gd name="T50" fmla="*/ 3847 w 341"/>
                  <a:gd name="T51" fmla="*/ 8853 h 597"/>
                  <a:gd name="T52" fmla="*/ 3522 w 341"/>
                  <a:gd name="T53" fmla="*/ 8555 h 597"/>
                  <a:gd name="T54" fmla="*/ 2992 w 341"/>
                  <a:gd name="T55" fmla="*/ 8683 h 597"/>
                  <a:gd name="T56" fmla="*/ 2834 w 341"/>
                  <a:gd name="T57" fmla="*/ 8136 h 597"/>
                  <a:gd name="T58" fmla="*/ 2064 w 341"/>
                  <a:gd name="T59" fmla="*/ 8533 h 597"/>
                  <a:gd name="T60" fmla="*/ 2084 w 341"/>
                  <a:gd name="T61" fmla="*/ 9181 h 597"/>
                  <a:gd name="T62" fmla="*/ 1688 w 341"/>
                  <a:gd name="T63" fmla="*/ 9443 h 597"/>
                  <a:gd name="T64" fmla="*/ 2146 w 341"/>
                  <a:gd name="T65" fmla="*/ 10184 h 597"/>
                  <a:gd name="T66" fmla="*/ 1834 w 341"/>
                  <a:gd name="T67" fmla="*/ 10923 h 597"/>
                  <a:gd name="T68" fmla="*/ 583 w 341"/>
                  <a:gd name="T69" fmla="*/ 11320 h 597"/>
                  <a:gd name="T70" fmla="*/ 145 w 341"/>
                  <a:gd name="T71" fmla="*/ 10901 h 597"/>
                  <a:gd name="T72" fmla="*/ 270 w 341"/>
                  <a:gd name="T73" fmla="*/ 10296 h 597"/>
                  <a:gd name="T74" fmla="*/ 363 w 341"/>
                  <a:gd name="T75" fmla="*/ 9592 h 597"/>
                  <a:gd name="T76" fmla="*/ 50 w 341"/>
                  <a:gd name="T77" fmla="*/ 9123 h 597"/>
                  <a:gd name="T78" fmla="*/ 145 w 341"/>
                  <a:gd name="T79" fmla="*/ 8760 h 597"/>
                  <a:gd name="T80" fmla="*/ 363 w 341"/>
                  <a:gd name="T81" fmla="*/ 8213 h 597"/>
                  <a:gd name="T82" fmla="*/ 145 w 341"/>
                  <a:gd name="T83" fmla="*/ 7453 h 597"/>
                  <a:gd name="T84" fmla="*/ 363 w 341"/>
                  <a:gd name="T85" fmla="*/ 6861 h 597"/>
                  <a:gd name="T86" fmla="*/ 1471 w 341"/>
                  <a:gd name="T87" fmla="*/ 6656 h 5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1" h="597">
                    <a:moveTo>
                      <a:pt x="94" y="351"/>
                    </a:moveTo>
                    <a:cubicBezTo>
                      <a:pt x="110" y="338"/>
                      <a:pt x="131" y="337"/>
                      <a:pt x="143" y="320"/>
                    </a:cubicBezTo>
                    <a:cubicBezTo>
                      <a:pt x="169" y="284"/>
                      <a:pt x="166" y="244"/>
                      <a:pt x="148" y="206"/>
                    </a:cubicBezTo>
                    <a:cubicBezTo>
                      <a:pt x="144" y="198"/>
                      <a:pt x="128" y="177"/>
                      <a:pt x="133" y="168"/>
                    </a:cubicBezTo>
                    <a:cubicBezTo>
                      <a:pt x="140" y="155"/>
                      <a:pt x="136" y="138"/>
                      <a:pt x="127" y="126"/>
                    </a:cubicBezTo>
                    <a:cubicBezTo>
                      <a:pt x="122" y="120"/>
                      <a:pt x="123" y="100"/>
                      <a:pt x="126" y="92"/>
                    </a:cubicBezTo>
                    <a:cubicBezTo>
                      <a:pt x="129" y="79"/>
                      <a:pt x="138" y="69"/>
                      <a:pt x="144" y="58"/>
                    </a:cubicBezTo>
                    <a:cubicBezTo>
                      <a:pt x="150" y="47"/>
                      <a:pt x="148" y="37"/>
                      <a:pt x="152" y="27"/>
                    </a:cubicBezTo>
                    <a:cubicBezTo>
                      <a:pt x="163" y="0"/>
                      <a:pt x="210" y="7"/>
                      <a:pt x="231" y="22"/>
                    </a:cubicBezTo>
                    <a:cubicBezTo>
                      <a:pt x="250" y="35"/>
                      <a:pt x="270" y="68"/>
                      <a:pt x="276" y="91"/>
                    </a:cubicBezTo>
                    <a:cubicBezTo>
                      <a:pt x="278" y="98"/>
                      <a:pt x="278" y="114"/>
                      <a:pt x="273" y="120"/>
                    </a:cubicBezTo>
                    <a:cubicBezTo>
                      <a:pt x="265" y="128"/>
                      <a:pt x="248" y="145"/>
                      <a:pt x="262" y="152"/>
                    </a:cubicBezTo>
                    <a:cubicBezTo>
                      <a:pt x="291" y="167"/>
                      <a:pt x="323" y="156"/>
                      <a:pt x="325" y="194"/>
                    </a:cubicBezTo>
                    <a:cubicBezTo>
                      <a:pt x="325" y="202"/>
                      <a:pt x="341" y="225"/>
                      <a:pt x="336" y="249"/>
                    </a:cubicBezTo>
                    <a:cubicBezTo>
                      <a:pt x="333" y="260"/>
                      <a:pt x="330" y="281"/>
                      <a:pt x="319" y="287"/>
                    </a:cubicBezTo>
                    <a:cubicBezTo>
                      <a:pt x="307" y="294"/>
                      <a:pt x="306" y="276"/>
                      <a:pt x="302" y="268"/>
                    </a:cubicBezTo>
                    <a:cubicBezTo>
                      <a:pt x="297" y="256"/>
                      <a:pt x="286" y="240"/>
                      <a:pt x="275" y="232"/>
                    </a:cubicBezTo>
                    <a:cubicBezTo>
                      <a:pt x="258" y="218"/>
                      <a:pt x="224" y="221"/>
                      <a:pt x="229" y="252"/>
                    </a:cubicBezTo>
                    <a:cubicBezTo>
                      <a:pt x="232" y="271"/>
                      <a:pt x="253" y="291"/>
                      <a:pt x="244" y="311"/>
                    </a:cubicBezTo>
                    <a:cubicBezTo>
                      <a:pt x="239" y="321"/>
                      <a:pt x="231" y="322"/>
                      <a:pt x="223" y="329"/>
                    </a:cubicBezTo>
                    <a:cubicBezTo>
                      <a:pt x="215" y="336"/>
                      <a:pt x="215" y="358"/>
                      <a:pt x="219" y="368"/>
                    </a:cubicBezTo>
                    <a:cubicBezTo>
                      <a:pt x="222" y="378"/>
                      <a:pt x="235" y="383"/>
                      <a:pt x="243" y="384"/>
                    </a:cubicBezTo>
                    <a:cubicBezTo>
                      <a:pt x="254" y="385"/>
                      <a:pt x="262" y="377"/>
                      <a:pt x="273" y="376"/>
                    </a:cubicBezTo>
                    <a:cubicBezTo>
                      <a:pt x="311" y="373"/>
                      <a:pt x="288" y="413"/>
                      <a:pt x="280" y="429"/>
                    </a:cubicBezTo>
                    <a:cubicBezTo>
                      <a:pt x="274" y="442"/>
                      <a:pt x="268" y="477"/>
                      <a:pt x="255" y="485"/>
                    </a:cubicBezTo>
                    <a:cubicBezTo>
                      <a:pt x="239" y="494"/>
                      <a:pt x="248" y="474"/>
                      <a:pt x="246" y="467"/>
                    </a:cubicBezTo>
                    <a:cubicBezTo>
                      <a:pt x="245" y="457"/>
                      <a:pt x="235" y="449"/>
                      <a:pt x="225" y="451"/>
                    </a:cubicBezTo>
                    <a:cubicBezTo>
                      <a:pt x="211" y="454"/>
                      <a:pt x="204" y="478"/>
                      <a:pt x="191" y="458"/>
                    </a:cubicBezTo>
                    <a:cubicBezTo>
                      <a:pt x="185" y="449"/>
                      <a:pt x="188" y="437"/>
                      <a:pt x="181" y="429"/>
                    </a:cubicBezTo>
                    <a:cubicBezTo>
                      <a:pt x="164" y="406"/>
                      <a:pt x="128" y="424"/>
                      <a:pt x="132" y="450"/>
                    </a:cubicBezTo>
                    <a:cubicBezTo>
                      <a:pt x="133" y="462"/>
                      <a:pt x="146" y="474"/>
                      <a:pt x="133" y="484"/>
                    </a:cubicBezTo>
                    <a:cubicBezTo>
                      <a:pt x="124" y="490"/>
                      <a:pt x="113" y="482"/>
                      <a:pt x="108" y="498"/>
                    </a:cubicBezTo>
                    <a:cubicBezTo>
                      <a:pt x="103" y="519"/>
                      <a:pt x="124" y="527"/>
                      <a:pt x="137" y="537"/>
                    </a:cubicBezTo>
                    <a:cubicBezTo>
                      <a:pt x="164" y="556"/>
                      <a:pt x="136" y="569"/>
                      <a:pt x="117" y="576"/>
                    </a:cubicBezTo>
                    <a:cubicBezTo>
                      <a:pt x="93" y="585"/>
                      <a:pt x="63" y="596"/>
                      <a:pt x="37" y="597"/>
                    </a:cubicBezTo>
                    <a:cubicBezTo>
                      <a:pt x="21" y="597"/>
                      <a:pt x="12" y="592"/>
                      <a:pt x="9" y="575"/>
                    </a:cubicBezTo>
                    <a:cubicBezTo>
                      <a:pt x="7" y="564"/>
                      <a:pt x="7" y="547"/>
                      <a:pt x="17" y="543"/>
                    </a:cubicBezTo>
                    <a:cubicBezTo>
                      <a:pt x="21" y="541"/>
                      <a:pt x="27" y="520"/>
                      <a:pt x="23" y="506"/>
                    </a:cubicBezTo>
                    <a:cubicBezTo>
                      <a:pt x="19" y="492"/>
                      <a:pt x="5" y="486"/>
                      <a:pt x="3" y="481"/>
                    </a:cubicBezTo>
                    <a:cubicBezTo>
                      <a:pt x="0" y="475"/>
                      <a:pt x="0" y="464"/>
                      <a:pt x="9" y="462"/>
                    </a:cubicBezTo>
                    <a:cubicBezTo>
                      <a:pt x="13" y="461"/>
                      <a:pt x="24" y="445"/>
                      <a:pt x="23" y="433"/>
                    </a:cubicBezTo>
                    <a:cubicBezTo>
                      <a:pt x="22" y="417"/>
                      <a:pt x="9" y="403"/>
                      <a:pt x="9" y="393"/>
                    </a:cubicBezTo>
                    <a:cubicBezTo>
                      <a:pt x="9" y="379"/>
                      <a:pt x="8" y="361"/>
                      <a:pt x="23" y="362"/>
                    </a:cubicBezTo>
                    <a:cubicBezTo>
                      <a:pt x="35" y="363"/>
                      <a:pt x="83" y="360"/>
                      <a:pt x="94" y="351"/>
                    </a:cubicBezTo>
                    <a:close/>
                  </a:path>
                </a:pathLst>
              </a:custGeom>
              <a:solidFill>
                <a:srgbClr val="F8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469">
                <a:extLst>
                  <a:ext uri="{FF2B5EF4-FFF2-40B4-BE49-F238E27FC236}">
                    <a16:creationId xmlns:a16="http://schemas.microsoft.com/office/drawing/2014/main" id="{97A619C0-9871-428B-A22E-23614A40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059"/>
                <a:ext cx="912" cy="1666"/>
              </a:xfrm>
              <a:custGeom>
                <a:avLst/>
                <a:gdLst>
                  <a:gd name="T0" fmla="*/ 3571 w 365"/>
                  <a:gd name="T1" fmla="*/ 6651 h 625"/>
                  <a:gd name="T2" fmla="*/ 2946 w 365"/>
                  <a:gd name="T3" fmla="*/ 5891 h 625"/>
                  <a:gd name="T4" fmla="*/ 2591 w 365"/>
                  <a:gd name="T5" fmla="*/ 5345 h 625"/>
                  <a:gd name="T6" fmla="*/ 2446 w 365"/>
                  <a:gd name="T7" fmla="*/ 4774 h 625"/>
                  <a:gd name="T8" fmla="*/ 3133 w 365"/>
                  <a:gd name="T9" fmla="*/ 4923 h 625"/>
                  <a:gd name="T10" fmla="*/ 3246 w 365"/>
                  <a:gd name="T11" fmla="*/ 4014 h 625"/>
                  <a:gd name="T12" fmla="*/ 3433 w 365"/>
                  <a:gd name="T13" fmla="*/ 2410 h 625"/>
                  <a:gd name="T14" fmla="*/ 3621 w 365"/>
                  <a:gd name="T15" fmla="*/ 1306 h 625"/>
                  <a:gd name="T16" fmla="*/ 3153 w 365"/>
                  <a:gd name="T17" fmla="*/ 418 h 625"/>
                  <a:gd name="T18" fmla="*/ 2621 w 365"/>
                  <a:gd name="T19" fmla="*/ 0 h 625"/>
                  <a:gd name="T20" fmla="*/ 1999 w 365"/>
                  <a:gd name="T21" fmla="*/ 285 h 625"/>
                  <a:gd name="T22" fmla="*/ 1574 w 365"/>
                  <a:gd name="T23" fmla="*/ 832 h 625"/>
                  <a:gd name="T24" fmla="*/ 1262 w 365"/>
                  <a:gd name="T25" fmla="*/ 1271 h 625"/>
                  <a:gd name="T26" fmla="*/ 1404 w 365"/>
                  <a:gd name="T27" fmla="*/ 2159 h 625"/>
                  <a:gd name="T28" fmla="*/ 1374 w 365"/>
                  <a:gd name="T29" fmla="*/ 2594 h 625"/>
                  <a:gd name="T30" fmla="*/ 999 w 365"/>
                  <a:gd name="T31" fmla="*/ 2196 h 625"/>
                  <a:gd name="T32" fmla="*/ 917 w 365"/>
                  <a:gd name="T33" fmla="*/ 3105 h 625"/>
                  <a:gd name="T34" fmla="*/ 905 w 365"/>
                  <a:gd name="T35" fmla="*/ 3559 h 625"/>
                  <a:gd name="T36" fmla="*/ 717 w 365"/>
                  <a:gd name="T37" fmla="*/ 3921 h 625"/>
                  <a:gd name="T38" fmla="*/ 312 w 365"/>
                  <a:gd name="T39" fmla="*/ 4036 h 625"/>
                  <a:gd name="T40" fmla="*/ 62 w 365"/>
                  <a:gd name="T41" fmla="*/ 4206 h 625"/>
                  <a:gd name="T42" fmla="*/ 137 w 365"/>
                  <a:gd name="T43" fmla="*/ 5345 h 625"/>
                  <a:gd name="T44" fmla="*/ 625 w 365"/>
                  <a:gd name="T45" fmla="*/ 6267 h 625"/>
                  <a:gd name="T46" fmla="*/ 1262 w 365"/>
                  <a:gd name="T47" fmla="*/ 5472 h 625"/>
                  <a:gd name="T48" fmla="*/ 1637 w 365"/>
                  <a:gd name="T49" fmla="*/ 6195 h 625"/>
                  <a:gd name="T50" fmla="*/ 1604 w 365"/>
                  <a:gd name="T51" fmla="*/ 6595 h 625"/>
                  <a:gd name="T52" fmla="*/ 1637 w 365"/>
                  <a:gd name="T53" fmla="*/ 7197 h 625"/>
                  <a:gd name="T54" fmla="*/ 1604 w 365"/>
                  <a:gd name="T55" fmla="*/ 7746 h 625"/>
                  <a:gd name="T56" fmla="*/ 1199 w 365"/>
                  <a:gd name="T57" fmla="*/ 8015 h 625"/>
                  <a:gd name="T58" fmla="*/ 887 w 365"/>
                  <a:gd name="T59" fmla="*/ 7824 h 625"/>
                  <a:gd name="T60" fmla="*/ 875 w 365"/>
                  <a:gd name="T61" fmla="*/ 8199 h 625"/>
                  <a:gd name="T62" fmla="*/ 1199 w 365"/>
                  <a:gd name="T63" fmla="*/ 9258 h 625"/>
                  <a:gd name="T64" fmla="*/ 1687 w 365"/>
                  <a:gd name="T65" fmla="*/ 9905 h 625"/>
                  <a:gd name="T66" fmla="*/ 2136 w 365"/>
                  <a:gd name="T67" fmla="*/ 10188 h 625"/>
                  <a:gd name="T68" fmla="*/ 2791 w 365"/>
                  <a:gd name="T69" fmla="*/ 10247 h 625"/>
                  <a:gd name="T70" fmla="*/ 3416 w 365"/>
                  <a:gd name="T71" fmla="*/ 10167 h 625"/>
                  <a:gd name="T72" fmla="*/ 3665 w 365"/>
                  <a:gd name="T73" fmla="*/ 10870 h 625"/>
                  <a:gd name="T74" fmla="*/ 3653 w 365"/>
                  <a:gd name="T75" fmla="*/ 11212 h 625"/>
                  <a:gd name="T76" fmla="*/ 3933 w 365"/>
                  <a:gd name="T77" fmla="*/ 11462 h 625"/>
                  <a:gd name="T78" fmla="*/ 4308 w 365"/>
                  <a:gd name="T79" fmla="*/ 11633 h 625"/>
                  <a:gd name="T80" fmla="*/ 4695 w 365"/>
                  <a:gd name="T81" fmla="*/ 11782 h 625"/>
                  <a:gd name="T82" fmla="*/ 5337 w 365"/>
                  <a:gd name="T83" fmla="*/ 11761 h 625"/>
                  <a:gd name="T84" fmla="*/ 5537 w 365"/>
                  <a:gd name="T85" fmla="*/ 11419 h 625"/>
                  <a:gd name="T86" fmla="*/ 5632 w 365"/>
                  <a:gd name="T87" fmla="*/ 10700 h 625"/>
                  <a:gd name="T88" fmla="*/ 5432 w 365"/>
                  <a:gd name="T89" fmla="*/ 9828 h 625"/>
                  <a:gd name="T90" fmla="*/ 5662 w 365"/>
                  <a:gd name="T91" fmla="*/ 9202 h 625"/>
                  <a:gd name="T92" fmla="*/ 5619 w 365"/>
                  <a:gd name="T93" fmla="*/ 8029 h 625"/>
                  <a:gd name="T94" fmla="*/ 5195 w 365"/>
                  <a:gd name="T95" fmla="*/ 7368 h 625"/>
                  <a:gd name="T96" fmla="*/ 4570 w 365"/>
                  <a:gd name="T97" fmla="*/ 7256 h 625"/>
                  <a:gd name="T98" fmla="*/ 3571 w 365"/>
                  <a:gd name="T99" fmla="*/ 6651 h 6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5" h="625">
                    <a:moveTo>
                      <a:pt x="229" y="351"/>
                    </a:moveTo>
                    <a:cubicBezTo>
                      <a:pt x="198" y="356"/>
                      <a:pt x="195" y="341"/>
                      <a:pt x="189" y="311"/>
                    </a:cubicBezTo>
                    <a:cubicBezTo>
                      <a:pt x="184" y="291"/>
                      <a:pt x="180" y="294"/>
                      <a:pt x="166" y="282"/>
                    </a:cubicBezTo>
                    <a:cubicBezTo>
                      <a:pt x="155" y="274"/>
                      <a:pt x="155" y="265"/>
                      <a:pt x="157" y="252"/>
                    </a:cubicBezTo>
                    <a:cubicBezTo>
                      <a:pt x="174" y="252"/>
                      <a:pt x="185" y="272"/>
                      <a:pt x="201" y="260"/>
                    </a:cubicBezTo>
                    <a:cubicBezTo>
                      <a:pt x="215" y="250"/>
                      <a:pt x="211" y="226"/>
                      <a:pt x="208" y="212"/>
                    </a:cubicBezTo>
                    <a:cubicBezTo>
                      <a:pt x="201" y="182"/>
                      <a:pt x="194" y="153"/>
                      <a:pt x="220" y="127"/>
                    </a:cubicBezTo>
                    <a:cubicBezTo>
                      <a:pt x="237" y="109"/>
                      <a:pt x="239" y="98"/>
                      <a:pt x="232" y="69"/>
                    </a:cubicBezTo>
                    <a:cubicBezTo>
                      <a:pt x="227" y="49"/>
                      <a:pt x="214" y="37"/>
                      <a:pt x="202" y="22"/>
                    </a:cubicBezTo>
                    <a:cubicBezTo>
                      <a:pt x="190" y="7"/>
                      <a:pt x="188" y="0"/>
                      <a:pt x="168" y="0"/>
                    </a:cubicBezTo>
                    <a:cubicBezTo>
                      <a:pt x="153" y="0"/>
                      <a:pt x="139" y="6"/>
                      <a:pt x="128" y="15"/>
                    </a:cubicBezTo>
                    <a:cubicBezTo>
                      <a:pt x="118" y="23"/>
                      <a:pt x="111" y="35"/>
                      <a:pt x="101" y="44"/>
                    </a:cubicBezTo>
                    <a:cubicBezTo>
                      <a:pt x="91" y="52"/>
                      <a:pt x="84" y="53"/>
                      <a:pt x="81" y="67"/>
                    </a:cubicBezTo>
                    <a:cubicBezTo>
                      <a:pt x="78" y="85"/>
                      <a:pt x="79" y="100"/>
                      <a:pt x="90" y="114"/>
                    </a:cubicBezTo>
                    <a:cubicBezTo>
                      <a:pt x="95" y="121"/>
                      <a:pt x="109" y="138"/>
                      <a:pt x="88" y="137"/>
                    </a:cubicBezTo>
                    <a:cubicBezTo>
                      <a:pt x="74" y="136"/>
                      <a:pt x="77" y="115"/>
                      <a:pt x="64" y="116"/>
                    </a:cubicBezTo>
                    <a:cubicBezTo>
                      <a:pt x="45" y="117"/>
                      <a:pt x="57" y="153"/>
                      <a:pt x="59" y="164"/>
                    </a:cubicBezTo>
                    <a:cubicBezTo>
                      <a:pt x="61" y="170"/>
                      <a:pt x="61" y="176"/>
                      <a:pt x="58" y="188"/>
                    </a:cubicBezTo>
                    <a:cubicBezTo>
                      <a:pt x="55" y="195"/>
                      <a:pt x="50" y="203"/>
                      <a:pt x="46" y="207"/>
                    </a:cubicBezTo>
                    <a:cubicBezTo>
                      <a:pt x="39" y="215"/>
                      <a:pt x="30" y="216"/>
                      <a:pt x="20" y="213"/>
                    </a:cubicBezTo>
                    <a:cubicBezTo>
                      <a:pt x="10" y="210"/>
                      <a:pt x="7" y="210"/>
                      <a:pt x="4" y="222"/>
                    </a:cubicBezTo>
                    <a:cubicBezTo>
                      <a:pt x="0" y="243"/>
                      <a:pt x="3" y="262"/>
                      <a:pt x="9" y="282"/>
                    </a:cubicBezTo>
                    <a:cubicBezTo>
                      <a:pt x="14" y="295"/>
                      <a:pt x="20" y="336"/>
                      <a:pt x="40" y="331"/>
                    </a:cubicBezTo>
                    <a:cubicBezTo>
                      <a:pt x="65" y="325"/>
                      <a:pt x="52" y="284"/>
                      <a:pt x="81" y="289"/>
                    </a:cubicBezTo>
                    <a:cubicBezTo>
                      <a:pt x="98" y="291"/>
                      <a:pt x="106" y="311"/>
                      <a:pt x="105" y="327"/>
                    </a:cubicBezTo>
                    <a:cubicBezTo>
                      <a:pt x="104" y="335"/>
                      <a:pt x="102" y="340"/>
                      <a:pt x="103" y="348"/>
                    </a:cubicBezTo>
                    <a:cubicBezTo>
                      <a:pt x="104" y="359"/>
                      <a:pt x="103" y="369"/>
                      <a:pt x="105" y="380"/>
                    </a:cubicBezTo>
                    <a:cubicBezTo>
                      <a:pt x="107" y="392"/>
                      <a:pt x="109" y="398"/>
                      <a:pt x="103" y="409"/>
                    </a:cubicBezTo>
                    <a:cubicBezTo>
                      <a:pt x="98" y="420"/>
                      <a:pt x="91" y="426"/>
                      <a:pt x="77" y="423"/>
                    </a:cubicBezTo>
                    <a:cubicBezTo>
                      <a:pt x="65" y="420"/>
                      <a:pt x="62" y="409"/>
                      <a:pt x="57" y="413"/>
                    </a:cubicBezTo>
                    <a:cubicBezTo>
                      <a:pt x="53" y="417"/>
                      <a:pt x="53" y="422"/>
                      <a:pt x="56" y="433"/>
                    </a:cubicBezTo>
                    <a:cubicBezTo>
                      <a:pt x="64" y="451"/>
                      <a:pt x="68" y="472"/>
                      <a:pt x="77" y="489"/>
                    </a:cubicBezTo>
                    <a:cubicBezTo>
                      <a:pt x="83" y="503"/>
                      <a:pt x="92" y="519"/>
                      <a:pt x="108" y="523"/>
                    </a:cubicBezTo>
                    <a:cubicBezTo>
                      <a:pt x="115" y="525"/>
                      <a:pt x="135" y="535"/>
                      <a:pt x="137" y="538"/>
                    </a:cubicBezTo>
                    <a:cubicBezTo>
                      <a:pt x="140" y="541"/>
                      <a:pt x="170" y="557"/>
                      <a:pt x="179" y="541"/>
                    </a:cubicBezTo>
                    <a:cubicBezTo>
                      <a:pt x="184" y="534"/>
                      <a:pt x="215" y="521"/>
                      <a:pt x="219" y="537"/>
                    </a:cubicBezTo>
                    <a:cubicBezTo>
                      <a:pt x="222" y="549"/>
                      <a:pt x="240" y="564"/>
                      <a:pt x="235" y="574"/>
                    </a:cubicBezTo>
                    <a:cubicBezTo>
                      <a:pt x="231" y="581"/>
                      <a:pt x="229" y="586"/>
                      <a:pt x="234" y="592"/>
                    </a:cubicBezTo>
                    <a:cubicBezTo>
                      <a:pt x="238" y="597"/>
                      <a:pt x="247" y="602"/>
                      <a:pt x="252" y="605"/>
                    </a:cubicBezTo>
                    <a:cubicBezTo>
                      <a:pt x="260" y="609"/>
                      <a:pt x="268" y="611"/>
                      <a:pt x="276" y="614"/>
                    </a:cubicBezTo>
                    <a:cubicBezTo>
                      <a:pt x="284" y="616"/>
                      <a:pt x="292" y="621"/>
                      <a:pt x="301" y="622"/>
                    </a:cubicBezTo>
                    <a:cubicBezTo>
                      <a:pt x="313" y="625"/>
                      <a:pt x="330" y="625"/>
                      <a:pt x="342" y="621"/>
                    </a:cubicBezTo>
                    <a:cubicBezTo>
                      <a:pt x="352" y="618"/>
                      <a:pt x="358" y="613"/>
                      <a:pt x="355" y="603"/>
                    </a:cubicBezTo>
                    <a:cubicBezTo>
                      <a:pt x="354" y="598"/>
                      <a:pt x="361" y="581"/>
                      <a:pt x="361" y="565"/>
                    </a:cubicBezTo>
                    <a:cubicBezTo>
                      <a:pt x="362" y="543"/>
                      <a:pt x="346" y="536"/>
                      <a:pt x="348" y="519"/>
                    </a:cubicBezTo>
                    <a:cubicBezTo>
                      <a:pt x="349" y="502"/>
                      <a:pt x="362" y="498"/>
                      <a:pt x="363" y="486"/>
                    </a:cubicBezTo>
                    <a:cubicBezTo>
                      <a:pt x="365" y="467"/>
                      <a:pt x="361" y="445"/>
                      <a:pt x="360" y="424"/>
                    </a:cubicBezTo>
                    <a:cubicBezTo>
                      <a:pt x="359" y="407"/>
                      <a:pt x="349" y="387"/>
                      <a:pt x="333" y="389"/>
                    </a:cubicBezTo>
                    <a:cubicBezTo>
                      <a:pt x="317" y="390"/>
                      <a:pt x="301" y="391"/>
                      <a:pt x="293" y="383"/>
                    </a:cubicBezTo>
                    <a:cubicBezTo>
                      <a:pt x="284" y="375"/>
                      <a:pt x="256" y="347"/>
                      <a:pt x="229" y="351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470">
                <a:extLst>
                  <a:ext uri="{FF2B5EF4-FFF2-40B4-BE49-F238E27FC236}">
                    <a16:creationId xmlns:a16="http://schemas.microsoft.com/office/drawing/2014/main" id="{03E8F500-DA34-45B5-B91E-04CB0FFC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91"/>
                <a:ext cx="853" cy="1592"/>
              </a:xfrm>
              <a:custGeom>
                <a:avLst/>
                <a:gdLst>
                  <a:gd name="T0" fmla="*/ 1471 w 341"/>
                  <a:gd name="T1" fmla="*/ 6656 h 597"/>
                  <a:gd name="T2" fmla="*/ 2241 w 341"/>
                  <a:gd name="T3" fmla="*/ 6067 h 597"/>
                  <a:gd name="T4" fmla="*/ 2316 w 341"/>
                  <a:gd name="T5" fmla="*/ 3904 h 597"/>
                  <a:gd name="T6" fmla="*/ 2084 w 341"/>
                  <a:gd name="T7" fmla="*/ 3187 h 597"/>
                  <a:gd name="T8" fmla="*/ 1989 w 341"/>
                  <a:gd name="T9" fmla="*/ 2389 h 597"/>
                  <a:gd name="T10" fmla="*/ 1971 w 341"/>
                  <a:gd name="T11" fmla="*/ 1741 h 597"/>
                  <a:gd name="T12" fmla="*/ 2254 w 341"/>
                  <a:gd name="T13" fmla="*/ 1101 h 597"/>
                  <a:gd name="T14" fmla="*/ 2379 w 341"/>
                  <a:gd name="T15" fmla="*/ 512 h 597"/>
                  <a:gd name="T16" fmla="*/ 3617 w 341"/>
                  <a:gd name="T17" fmla="*/ 419 h 597"/>
                  <a:gd name="T18" fmla="*/ 4318 w 341"/>
                  <a:gd name="T19" fmla="*/ 1728 h 597"/>
                  <a:gd name="T20" fmla="*/ 4275 w 341"/>
                  <a:gd name="T21" fmla="*/ 2275 h 597"/>
                  <a:gd name="T22" fmla="*/ 4097 w 341"/>
                  <a:gd name="T23" fmla="*/ 2880 h 597"/>
                  <a:gd name="T24" fmla="*/ 5088 w 341"/>
                  <a:gd name="T25" fmla="*/ 3677 h 597"/>
                  <a:gd name="T26" fmla="*/ 5256 w 341"/>
                  <a:gd name="T27" fmla="*/ 4723 h 597"/>
                  <a:gd name="T28" fmla="*/ 4993 w 341"/>
                  <a:gd name="T29" fmla="*/ 5440 h 597"/>
                  <a:gd name="T30" fmla="*/ 4725 w 341"/>
                  <a:gd name="T31" fmla="*/ 5085 h 597"/>
                  <a:gd name="T32" fmla="*/ 4305 w 341"/>
                  <a:gd name="T33" fmla="*/ 4403 h 597"/>
                  <a:gd name="T34" fmla="*/ 3585 w 341"/>
                  <a:gd name="T35" fmla="*/ 4779 h 597"/>
                  <a:gd name="T36" fmla="*/ 3817 w 341"/>
                  <a:gd name="T37" fmla="*/ 5896 h 597"/>
                  <a:gd name="T38" fmla="*/ 3492 w 341"/>
                  <a:gd name="T39" fmla="*/ 6237 h 597"/>
                  <a:gd name="T40" fmla="*/ 3430 w 341"/>
                  <a:gd name="T41" fmla="*/ 6976 h 597"/>
                  <a:gd name="T42" fmla="*/ 3805 w 341"/>
                  <a:gd name="T43" fmla="*/ 7283 h 597"/>
                  <a:gd name="T44" fmla="*/ 4275 w 341"/>
                  <a:gd name="T45" fmla="*/ 7133 h 597"/>
                  <a:gd name="T46" fmla="*/ 4380 w 341"/>
                  <a:gd name="T47" fmla="*/ 8136 h 597"/>
                  <a:gd name="T48" fmla="*/ 3992 w 341"/>
                  <a:gd name="T49" fmla="*/ 9195 h 597"/>
                  <a:gd name="T50" fmla="*/ 3847 w 341"/>
                  <a:gd name="T51" fmla="*/ 8853 h 597"/>
                  <a:gd name="T52" fmla="*/ 3522 w 341"/>
                  <a:gd name="T53" fmla="*/ 8555 h 597"/>
                  <a:gd name="T54" fmla="*/ 2992 w 341"/>
                  <a:gd name="T55" fmla="*/ 8683 h 597"/>
                  <a:gd name="T56" fmla="*/ 2834 w 341"/>
                  <a:gd name="T57" fmla="*/ 8136 h 597"/>
                  <a:gd name="T58" fmla="*/ 2064 w 341"/>
                  <a:gd name="T59" fmla="*/ 8533 h 597"/>
                  <a:gd name="T60" fmla="*/ 2084 w 341"/>
                  <a:gd name="T61" fmla="*/ 9181 h 597"/>
                  <a:gd name="T62" fmla="*/ 1688 w 341"/>
                  <a:gd name="T63" fmla="*/ 9443 h 597"/>
                  <a:gd name="T64" fmla="*/ 2146 w 341"/>
                  <a:gd name="T65" fmla="*/ 10184 h 597"/>
                  <a:gd name="T66" fmla="*/ 1834 w 341"/>
                  <a:gd name="T67" fmla="*/ 10923 h 597"/>
                  <a:gd name="T68" fmla="*/ 583 w 341"/>
                  <a:gd name="T69" fmla="*/ 11320 h 597"/>
                  <a:gd name="T70" fmla="*/ 145 w 341"/>
                  <a:gd name="T71" fmla="*/ 10901 h 597"/>
                  <a:gd name="T72" fmla="*/ 270 w 341"/>
                  <a:gd name="T73" fmla="*/ 10296 h 597"/>
                  <a:gd name="T74" fmla="*/ 363 w 341"/>
                  <a:gd name="T75" fmla="*/ 9592 h 597"/>
                  <a:gd name="T76" fmla="*/ 50 w 341"/>
                  <a:gd name="T77" fmla="*/ 9123 h 597"/>
                  <a:gd name="T78" fmla="*/ 145 w 341"/>
                  <a:gd name="T79" fmla="*/ 8760 h 597"/>
                  <a:gd name="T80" fmla="*/ 363 w 341"/>
                  <a:gd name="T81" fmla="*/ 8213 h 597"/>
                  <a:gd name="T82" fmla="*/ 145 w 341"/>
                  <a:gd name="T83" fmla="*/ 7453 h 597"/>
                  <a:gd name="T84" fmla="*/ 363 w 341"/>
                  <a:gd name="T85" fmla="*/ 6861 h 597"/>
                  <a:gd name="T86" fmla="*/ 1471 w 341"/>
                  <a:gd name="T87" fmla="*/ 6656 h 5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1" h="597">
                    <a:moveTo>
                      <a:pt x="94" y="351"/>
                    </a:moveTo>
                    <a:cubicBezTo>
                      <a:pt x="110" y="338"/>
                      <a:pt x="131" y="337"/>
                      <a:pt x="143" y="320"/>
                    </a:cubicBezTo>
                    <a:cubicBezTo>
                      <a:pt x="169" y="284"/>
                      <a:pt x="166" y="244"/>
                      <a:pt x="148" y="206"/>
                    </a:cubicBezTo>
                    <a:cubicBezTo>
                      <a:pt x="144" y="198"/>
                      <a:pt x="128" y="177"/>
                      <a:pt x="133" y="168"/>
                    </a:cubicBezTo>
                    <a:cubicBezTo>
                      <a:pt x="140" y="155"/>
                      <a:pt x="136" y="138"/>
                      <a:pt x="127" y="126"/>
                    </a:cubicBezTo>
                    <a:cubicBezTo>
                      <a:pt x="122" y="120"/>
                      <a:pt x="123" y="100"/>
                      <a:pt x="126" y="92"/>
                    </a:cubicBezTo>
                    <a:cubicBezTo>
                      <a:pt x="129" y="79"/>
                      <a:pt x="138" y="69"/>
                      <a:pt x="144" y="58"/>
                    </a:cubicBezTo>
                    <a:cubicBezTo>
                      <a:pt x="150" y="47"/>
                      <a:pt x="148" y="37"/>
                      <a:pt x="152" y="27"/>
                    </a:cubicBezTo>
                    <a:cubicBezTo>
                      <a:pt x="163" y="0"/>
                      <a:pt x="210" y="7"/>
                      <a:pt x="231" y="22"/>
                    </a:cubicBezTo>
                    <a:cubicBezTo>
                      <a:pt x="250" y="35"/>
                      <a:pt x="270" y="68"/>
                      <a:pt x="276" y="91"/>
                    </a:cubicBezTo>
                    <a:cubicBezTo>
                      <a:pt x="278" y="98"/>
                      <a:pt x="278" y="114"/>
                      <a:pt x="273" y="120"/>
                    </a:cubicBezTo>
                    <a:cubicBezTo>
                      <a:pt x="265" y="128"/>
                      <a:pt x="248" y="145"/>
                      <a:pt x="262" y="152"/>
                    </a:cubicBezTo>
                    <a:cubicBezTo>
                      <a:pt x="291" y="167"/>
                      <a:pt x="323" y="156"/>
                      <a:pt x="325" y="194"/>
                    </a:cubicBezTo>
                    <a:cubicBezTo>
                      <a:pt x="325" y="202"/>
                      <a:pt x="341" y="225"/>
                      <a:pt x="336" y="249"/>
                    </a:cubicBezTo>
                    <a:cubicBezTo>
                      <a:pt x="333" y="260"/>
                      <a:pt x="330" y="281"/>
                      <a:pt x="319" y="287"/>
                    </a:cubicBezTo>
                    <a:cubicBezTo>
                      <a:pt x="307" y="294"/>
                      <a:pt x="306" y="276"/>
                      <a:pt x="302" y="268"/>
                    </a:cubicBezTo>
                    <a:cubicBezTo>
                      <a:pt x="297" y="256"/>
                      <a:pt x="286" y="240"/>
                      <a:pt x="275" y="232"/>
                    </a:cubicBezTo>
                    <a:cubicBezTo>
                      <a:pt x="258" y="218"/>
                      <a:pt x="224" y="221"/>
                      <a:pt x="229" y="252"/>
                    </a:cubicBezTo>
                    <a:cubicBezTo>
                      <a:pt x="232" y="271"/>
                      <a:pt x="253" y="291"/>
                      <a:pt x="244" y="311"/>
                    </a:cubicBezTo>
                    <a:cubicBezTo>
                      <a:pt x="239" y="321"/>
                      <a:pt x="231" y="322"/>
                      <a:pt x="223" y="329"/>
                    </a:cubicBezTo>
                    <a:cubicBezTo>
                      <a:pt x="215" y="336"/>
                      <a:pt x="215" y="358"/>
                      <a:pt x="219" y="368"/>
                    </a:cubicBezTo>
                    <a:cubicBezTo>
                      <a:pt x="222" y="378"/>
                      <a:pt x="235" y="383"/>
                      <a:pt x="243" y="384"/>
                    </a:cubicBezTo>
                    <a:cubicBezTo>
                      <a:pt x="254" y="385"/>
                      <a:pt x="262" y="377"/>
                      <a:pt x="273" y="376"/>
                    </a:cubicBezTo>
                    <a:cubicBezTo>
                      <a:pt x="311" y="373"/>
                      <a:pt x="288" y="413"/>
                      <a:pt x="280" y="429"/>
                    </a:cubicBezTo>
                    <a:cubicBezTo>
                      <a:pt x="274" y="442"/>
                      <a:pt x="268" y="477"/>
                      <a:pt x="255" y="485"/>
                    </a:cubicBezTo>
                    <a:cubicBezTo>
                      <a:pt x="239" y="494"/>
                      <a:pt x="248" y="474"/>
                      <a:pt x="246" y="467"/>
                    </a:cubicBezTo>
                    <a:cubicBezTo>
                      <a:pt x="245" y="457"/>
                      <a:pt x="235" y="449"/>
                      <a:pt x="225" y="451"/>
                    </a:cubicBezTo>
                    <a:cubicBezTo>
                      <a:pt x="211" y="454"/>
                      <a:pt x="204" y="478"/>
                      <a:pt x="191" y="458"/>
                    </a:cubicBezTo>
                    <a:cubicBezTo>
                      <a:pt x="185" y="449"/>
                      <a:pt x="188" y="437"/>
                      <a:pt x="181" y="429"/>
                    </a:cubicBezTo>
                    <a:cubicBezTo>
                      <a:pt x="164" y="406"/>
                      <a:pt x="128" y="424"/>
                      <a:pt x="132" y="450"/>
                    </a:cubicBezTo>
                    <a:cubicBezTo>
                      <a:pt x="133" y="462"/>
                      <a:pt x="146" y="474"/>
                      <a:pt x="133" y="484"/>
                    </a:cubicBezTo>
                    <a:cubicBezTo>
                      <a:pt x="124" y="490"/>
                      <a:pt x="113" y="482"/>
                      <a:pt x="108" y="498"/>
                    </a:cubicBezTo>
                    <a:cubicBezTo>
                      <a:pt x="103" y="519"/>
                      <a:pt x="124" y="527"/>
                      <a:pt x="137" y="537"/>
                    </a:cubicBezTo>
                    <a:cubicBezTo>
                      <a:pt x="164" y="556"/>
                      <a:pt x="136" y="569"/>
                      <a:pt x="117" y="576"/>
                    </a:cubicBezTo>
                    <a:cubicBezTo>
                      <a:pt x="93" y="585"/>
                      <a:pt x="63" y="596"/>
                      <a:pt x="37" y="597"/>
                    </a:cubicBezTo>
                    <a:cubicBezTo>
                      <a:pt x="21" y="597"/>
                      <a:pt x="12" y="592"/>
                      <a:pt x="9" y="575"/>
                    </a:cubicBezTo>
                    <a:cubicBezTo>
                      <a:pt x="7" y="564"/>
                      <a:pt x="7" y="547"/>
                      <a:pt x="17" y="543"/>
                    </a:cubicBezTo>
                    <a:cubicBezTo>
                      <a:pt x="21" y="541"/>
                      <a:pt x="27" y="520"/>
                      <a:pt x="23" y="506"/>
                    </a:cubicBezTo>
                    <a:cubicBezTo>
                      <a:pt x="19" y="492"/>
                      <a:pt x="5" y="486"/>
                      <a:pt x="3" y="481"/>
                    </a:cubicBezTo>
                    <a:cubicBezTo>
                      <a:pt x="0" y="475"/>
                      <a:pt x="0" y="464"/>
                      <a:pt x="9" y="462"/>
                    </a:cubicBezTo>
                    <a:cubicBezTo>
                      <a:pt x="13" y="461"/>
                      <a:pt x="24" y="445"/>
                      <a:pt x="23" y="433"/>
                    </a:cubicBezTo>
                    <a:cubicBezTo>
                      <a:pt x="22" y="417"/>
                      <a:pt x="9" y="403"/>
                      <a:pt x="9" y="393"/>
                    </a:cubicBezTo>
                    <a:cubicBezTo>
                      <a:pt x="9" y="379"/>
                      <a:pt x="8" y="361"/>
                      <a:pt x="23" y="362"/>
                    </a:cubicBezTo>
                    <a:cubicBezTo>
                      <a:pt x="35" y="363"/>
                      <a:pt x="83" y="360"/>
                      <a:pt x="94" y="351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471">
                <a:extLst>
                  <a:ext uri="{FF2B5EF4-FFF2-40B4-BE49-F238E27FC236}">
                    <a16:creationId xmlns:a16="http://schemas.microsoft.com/office/drawing/2014/main" id="{5E7E2377-1597-4E3A-B04B-E6D47736E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397"/>
                <a:ext cx="118" cy="208"/>
              </a:xfrm>
              <a:custGeom>
                <a:avLst/>
                <a:gdLst>
                  <a:gd name="T0" fmla="*/ 743 w 47"/>
                  <a:gd name="T1" fmla="*/ 0 h 78"/>
                  <a:gd name="T2" fmla="*/ 221 w 47"/>
                  <a:gd name="T3" fmla="*/ 1480 h 78"/>
                  <a:gd name="T4" fmla="*/ 472 w 47"/>
                  <a:gd name="T5" fmla="*/ 717 h 78"/>
                  <a:gd name="T6" fmla="*/ 663 w 47"/>
                  <a:gd name="T7" fmla="*/ 149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78">
                    <a:moveTo>
                      <a:pt x="47" y="0"/>
                    </a:moveTo>
                    <a:cubicBezTo>
                      <a:pt x="23" y="17"/>
                      <a:pt x="0" y="49"/>
                      <a:pt x="14" y="78"/>
                    </a:cubicBezTo>
                    <a:cubicBezTo>
                      <a:pt x="15" y="68"/>
                      <a:pt x="11" y="37"/>
                      <a:pt x="30" y="38"/>
                    </a:cubicBezTo>
                    <a:cubicBezTo>
                      <a:pt x="19" y="32"/>
                      <a:pt x="37" y="14"/>
                      <a:pt x="4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472">
                <a:extLst>
                  <a:ext uri="{FF2B5EF4-FFF2-40B4-BE49-F238E27FC236}">
                    <a16:creationId xmlns:a16="http://schemas.microsoft.com/office/drawing/2014/main" id="{B62CD166-9123-4DA6-B9F1-44A58E2A4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784"/>
                <a:ext cx="43" cy="211"/>
              </a:xfrm>
              <a:custGeom>
                <a:avLst/>
                <a:gdLst>
                  <a:gd name="T0" fmla="*/ 116 w 17"/>
                  <a:gd name="T1" fmla="*/ 0 h 79"/>
                  <a:gd name="T2" fmla="*/ 0 w 17"/>
                  <a:gd name="T3" fmla="*/ 1084 h 79"/>
                  <a:gd name="T4" fmla="*/ 276 w 17"/>
                  <a:gd name="T5" fmla="*/ 1140 h 79"/>
                  <a:gd name="T6" fmla="*/ 116 w 17"/>
                  <a:gd name="T7" fmla="*/ 1012 h 79"/>
                  <a:gd name="T8" fmla="*/ 147 w 17"/>
                  <a:gd name="T9" fmla="*/ 19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79">
                    <a:moveTo>
                      <a:pt x="7" y="0"/>
                    </a:moveTo>
                    <a:cubicBezTo>
                      <a:pt x="4" y="19"/>
                      <a:pt x="0" y="38"/>
                      <a:pt x="0" y="57"/>
                    </a:cubicBezTo>
                    <a:cubicBezTo>
                      <a:pt x="0" y="79"/>
                      <a:pt x="7" y="58"/>
                      <a:pt x="17" y="60"/>
                    </a:cubicBezTo>
                    <a:cubicBezTo>
                      <a:pt x="12" y="62"/>
                      <a:pt x="9" y="57"/>
                      <a:pt x="7" y="53"/>
                    </a:cubicBezTo>
                    <a:cubicBezTo>
                      <a:pt x="0" y="41"/>
                      <a:pt x="5" y="23"/>
                      <a:pt x="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473">
                <a:extLst>
                  <a:ext uri="{FF2B5EF4-FFF2-40B4-BE49-F238E27FC236}">
                    <a16:creationId xmlns:a16="http://schemas.microsoft.com/office/drawing/2014/main" id="{151BBEBC-8C88-4BD7-8D8C-A35AB8157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083"/>
              </a:xfrm>
              <a:custGeom>
                <a:avLst/>
                <a:gdLst>
                  <a:gd name="T0" fmla="*/ 6238 w 764"/>
                  <a:gd name="T1" fmla="*/ 14781 h 781"/>
                  <a:gd name="T2" fmla="*/ 8000 w 764"/>
                  <a:gd name="T3" fmla="*/ 14000 h 781"/>
                  <a:gd name="T4" fmla="*/ 7533 w 764"/>
                  <a:gd name="T5" fmla="*/ 10228 h 781"/>
                  <a:gd name="T6" fmla="*/ 7938 w 764"/>
                  <a:gd name="T7" fmla="*/ 8537 h 781"/>
                  <a:gd name="T8" fmla="*/ 9333 w 764"/>
                  <a:gd name="T9" fmla="*/ 6964 h 781"/>
                  <a:gd name="T10" fmla="*/ 11408 w 764"/>
                  <a:gd name="T11" fmla="*/ 8708 h 781"/>
                  <a:gd name="T12" fmla="*/ 11658 w 764"/>
                  <a:gd name="T13" fmla="*/ 9263 h 781"/>
                  <a:gd name="T14" fmla="*/ 11938 w 764"/>
                  <a:gd name="T15" fmla="*/ 7553 h 781"/>
                  <a:gd name="T16" fmla="*/ 11938 w 764"/>
                  <a:gd name="T17" fmla="*/ 7532 h 781"/>
                  <a:gd name="T18" fmla="*/ 11833 w 764"/>
                  <a:gd name="T19" fmla="*/ 6908 h 781"/>
                  <a:gd name="T20" fmla="*/ 11625 w 764"/>
                  <a:gd name="T21" fmla="*/ 6281 h 781"/>
                  <a:gd name="T22" fmla="*/ 11408 w 764"/>
                  <a:gd name="T23" fmla="*/ 5841 h 781"/>
                  <a:gd name="T24" fmla="*/ 11408 w 764"/>
                  <a:gd name="T25" fmla="*/ 5201 h 781"/>
                  <a:gd name="T26" fmla="*/ 11063 w 764"/>
                  <a:gd name="T27" fmla="*/ 4190 h 781"/>
                  <a:gd name="T28" fmla="*/ 10550 w 764"/>
                  <a:gd name="T29" fmla="*/ 3323 h 781"/>
                  <a:gd name="T30" fmla="*/ 9908 w 764"/>
                  <a:gd name="T31" fmla="*/ 1856 h 781"/>
                  <a:gd name="T32" fmla="*/ 9270 w 764"/>
                  <a:gd name="T33" fmla="*/ 1310 h 781"/>
                  <a:gd name="T34" fmla="*/ 8988 w 764"/>
                  <a:gd name="T35" fmla="*/ 1118 h 781"/>
                  <a:gd name="T36" fmla="*/ 8770 w 764"/>
                  <a:gd name="T37" fmla="*/ 1230 h 781"/>
                  <a:gd name="T38" fmla="*/ 8658 w 764"/>
                  <a:gd name="T39" fmla="*/ 931 h 781"/>
                  <a:gd name="T40" fmla="*/ 8425 w 764"/>
                  <a:gd name="T41" fmla="*/ 819 h 781"/>
                  <a:gd name="T42" fmla="*/ 7938 w 764"/>
                  <a:gd name="T43" fmla="*/ 739 h 781"/>
                  <a:gd name="T44" fmla="*/ 6720 w 764"/>
                  <a:gd name="T45" fmla="*/ 307 h 781"/>
                  <a:gd name="T46" fmla="*/ 6688 w 764"/>
                  <a:gd name="T47" fmla="*/ 320 h 781"/>
                  <a:gd name="T48" fmla="*/ 6220 w 764"/>
                  <a:gd name="T49" fmla="*/ 1480 h 781"/>
                  <a:gd name="T50" fmla="*/ 6125 w 764"/>
                  <a:gd name="T51" fmla="*/ 2731 h 781"/>
                  <a:gd name="T52" fmla="*/ 6208 w 764"/>
                  <a:gd name="T53" fmla="*/ 3905 h 781"/>
                  <a:gd name="T54" fmla="*/ 6208 w 764"/>
                  <a:gd name="T55" fmla="*/ 4758 h 781"/>
                  <a:gd name="T56" fmla="*/ 6125 w 764"/>
                  <a:gd name="T57" fmla="*/ 5825 h 781"/>
                  <a:gd name="T58" fmla="*/ 6095 w 764"/>
                  <a:gd name="T59" fmla="*/ 6580 h 781"/>
                  <a:gd name="T60" fmla="*/ 6145 w 764"/>
                  <a:gd name="T61" fmla="*/ 7532 h 781"/>
                  <a:gd name="T62" fmla="*/ 6145 w 764"/>
                  <a:gd name="T63" fmla="*/ 8500 h 781"/>
                  <a:gd name="T64" fmla="*/ 6175 w 764"/>
                  <a:gd name="T65" fmla="*/ 9092 h 781"/>
                  <a:gd name="T66" fmla="*/ 5988 w 764"/>
                  <a:gd name="T67" fmla="*/ 9127 h 781"/>
                  <a:gd name="T68" fmla="*/ 5970 w 764"/>
                  <a:gd name="T69" fmla="*/ 9012 h 781"/>
                  <a:gd name="T70" fmla="*/ 5958 w 764"/>
                  <a:gd name="T71" fmla="*/ 8521 h 781"/>
                  <a:gd name="T72" fmla="*/ 5895 w 764"/>
                  <a:gd name="T73" fmla="*/ 7190 h 781"/>
                  <a:gd name="T74" fmla="*/ 6033 w 764"/>
                  <a:gd name="T75" fmla="*/ 5825 h 781"/>
                  <a:gd name="T76" fmla="*/ 5958 w 764"/>
                  <a:gd name="T77" fmla="*/ 4689 h 781"/>
                  <a:gd name="T78" fmla="*/ 6145 w 764"/>
                  <a:gd name="T79" fmla="*/ 3926 h 781"/>
                  <a:gd name="T80" fmla="*/ 6033 w 764"/>
                  <a:gd name="T81" fmla="*/ 2790 h 781"/>
                  <a:gd name="T82" fmla="*/ 6020 w 764"/>
                  <a:gd name="T83" fmla="*/ 2083 h 781"/>
                  <a:gd name="T84" fmla="*/ 5895 w 764"/>
                  <a:gd name="T85" fmla="*/ 627 h 781"/>
                  <a:gd name="T86" fmla="*/ 5595 w 764"/>
                  <a:gd name="T87" fmla="*/ 341 h 781"/>
                  <a:gd name="T88" fmla="*/ 3970 w 764"/>
                  <a:gd name="T89" fmla="*/ 661 h 781"/>
                  <a:gd name="T90" fmla="*/ 2533 w 764"/>
                  <a:gd name="T91" fmla="*/ 1571 h 781"/>
                  <a:gd name="T92" fmla="*/ 1658 w 764"/>
                  <a:gd name="T93" fmla="*/ 3072 h 781"/>
                  <a:gd name="T94" fmla="*/ 875 w 764"/>
                  <a:gd name="T95" fmla="*/ 4041 h 781"/>
                  <a:gd name="T96" fmla="*/ 738 w 764"/>
                  <a:gd name="T97" fmla="*/ 4838 h 781"/>
                  <a:gd name="T98" fmla="*/ 395 w 764"/>
                  <a:gd name="T99" fmla="*/ 5500 h 781"/>
                  <a:gd name="T100" fmla="*/ 113 w 764"/>
                  <a:gd name="T101" fmla="*/ 7612 h 781"/>
                  <a:gd name="T102" fmla="*/ 113 w 764"/>
                  <a:gd name="T103" fmla="*/ 7647 h 781"/>
                  <a:gd name="T104" fmla="*/ 363 w 764"/>
                  <a:gd name="T105" fmla="*/ 9263 h 781"/>
                  <a:gd name="T106" fmla="*/ 613 w 764"/>
                  <a:gd name="T107" fmla="*/ 8708 h 781"/>
                  <a:gd name="T108" fmla="*/ 2688 w 764"/>
                  <a:gd name="T109" fmla="*/ 6964 h 781"/>
                  <a:gd name="T110" fmla="*/ 4083 w 764"/>
                  <a:gd name="T111" fmla="*/ 8537 h 781"/>
                  <a:gd name="T112" fmla="*/ 4550 w 764"/>
                  <a:gd name="T113" fmla="*/ 10244 h 781"/>
                  <a:gd name="T114" fmla="*/ 4020 w 764"/>
                  <a:gd name="T115" fmla="*/ 14000 h 781"/>
                  <a:gd name="T116" fmla="*/ 5895 w 764"/>
                  <a:gd name="T117" fmla="*/ 14818 h 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4" h="781">
                    <a:moveTo>
                      <a:pt x="399" y="779"/>
                    </a:move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8" y="482"/>
                      <a:pt x="291" y="540"/>
                    </a:cubicBezTo>
                    <a:cubicBezTo>
                      <a:pt x="295" y="597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474">
                <a:extLst>
                  <a:ext uri="{FF2B5EF4-FFF2-40B4-BE49-F238E27FC236}">
                    <a16:creationId xmlns:a16="http://schemas.microsoft.com/office/drawing/2014/main" id="{DC52D741-06B8-4389-953B-CE50D390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523"/>
                <a:ext cx="30" cy="216"/>
              </a:xfrm>
              <a:custGeom>
                <a:avLst/>
                <a:gdLst>
                  <a:gd name="T0" fmla="*/ 63 w 12"/>
                  <a:gd name="T1" fmla="*/ 0 h 81"/>
                  <a:gd name="T2" fmla="*/ 63 w 12"/>
                  <a:gd name="T3" fmla="*/ 875 h 81"/>
                  <a:gd name="T4" fmla="*/ 50 w 12"/>
                  <a:gd name="T5" fmla="*/ 1536 h 81"/>
                  <a:gd name="T6" fmla="*/ 83 w 12"/>
                  <a:gd name="T7" fmla="*/ 1117 h 81"/>
                  <a:gd name="T8" fmla="*/ 175 w 12"/>
                  <a:gd name="T9" fmla="*/ 875 h 81"/>
                  <a:gd name="T10" fmla="*/ 125 w 12"/>
                  <a:gd name="T11" fmla="*/ 419 h 81"/>
                  <a:gd name="T12" fmla="*/ 95 w 12"/>
                  <a:gd name="T13" fmla="*/ 5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1">
                    <a:moveTo>
                      <a:pt x="4" y="0"/>
                    </a:moveTo>
                    <a:cubicBezTo>
                      <a:pt x="4" y="15"/>
                      <a:pt x="3" y="31"/>
                      <a:pt x="4" y="46"/>
                    </a:cubicBezTo>
                    <a:cubicBezTo>
                      <a:pt x="5" y="58"/>
                      <a:pt x="0" y="70"/>
                      <a:pt x="3" y="81"/>
                    </a:cubicBezTo>
                    <a:cubicBezTo>
                      <a:pt x="3" y="74"/>
                      <a:pt x="2" y="67"/>
                      <a:pt x="5" y="59"/>
                    </a:cubicBezTo>
                    <a:cubicBezTo>
                      <a:pt x="8" y="53"/>
                      <a:pt x="12" y="53"/>
                      <a:pt x="11" y="46"/>
                    </a:cubicBezTo>
                    <a:cubicBezTo>
                      <a:pt x="9" y="38"/>
                      <a:pt x="8" y="30"/>
                      <a:pt x="8" y="22"/>
                    </a:cubicBezTo>
                    <a:cubicBezTo>
                      <a:pt x="7" y="15"/>
                      <a:pt x="6" y="9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Freeform 475">
                <a:extLst>
                  <a:ext uri="{FF2B5EF4-FFF2-40B4-BE49-F238E27FC236}">
                    <a16:creationId xmlns:a16="http://schemas.microsoft.com/office/drawing/2014/main" id="{47AF197D-23EF-4EFC-9407-D979C7C9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421"/>
                <a:ext cx="33" cy="54"/>
              </a:xfrm>
              <a:custGeom>
                <a:avLst/>
                <a:gdLst>
                  <a:gd name="T0" fmla="*/ 0 w 13"/>
                  <a:gd name="T1" fmla="*/ 38 h 20"/>
                  <a:gd name="T2" fmla="*/ 96 w 13"/>
                  <a:gd name="T3" fmla="*/ 0 h 20"/>
                  <a:gd name="T4" fmla="*/ 160 w 13"/>
                  <a:gd name="T5" fmla="*/ 176 h 20"/>
                  <a:gd name="T6" fmla="*/ 213 w 13"/>
                  <a:gd name="T7" fmla="*/ 39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"/>
                    </a:moveTo>
                    <a:cubicBezTo>
                      <a:pt x="2" y="3"/>
                      <a:pt x="6" y="2"/>
                      <a:pt x="6" y="0"/>
                    </a:cubicBezTo>
                    <a:cubicBezTo>
                      <a:pt x="8" y="2"/>
                      <a:pt x="9" y="7"/>
                      <a:pt x="10" y="9"/>
                    </a:cubicBezTo>
                    <a:cubicBezTo>
                      <a:pt x="10" y="13"/>
                      <a:pt x="11" y="17"/>
                      <a:pt x="13" y="20"/>
                    </a:cubicBezTo>
                  </a:path>
                </a:pathLst>
              </a:custGeom>
              <a:solidFill>
                <a:srgbClr val="58585A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Freeform 476">
                <a:extLst>
                  <a:ext uri="{FF2B5EF4-FFF2-40B4-BE49-F238E27FC236}">
                    <a16:creationId xmlns:a16="http://schemas.microsoft.com/office/drawing/2014/main" id="{C4387B04-4F99-41DA-B366-CEB323362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421"/>
                <a:ext cx="33" cy="54"/>
              </a:xfrm>
              <a:custGeom>
                <a:avLst/>
                <a:gdLst>
                  <a:gd name="T0" fmla="*/ 0 w 13"/>
                  <a:gd name="T1" fmla="*/ 38 h 20"/>
                  <a:gd name="T2" fmla="*/ 96 w 13"/>
                  <a:gd name="T3" fmla="*/ 0 h 20"/>
                  <a:gd name="T4" fmla="*/ 160 w 13"/>
                  <a:gd name="T5" fmla="*/ 176 h 20"/>
                  <a:gd name="T6" fmla="*/ 213 w 13"/>
                  <a:gd name="T7" fmla="*/ 39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"/>
                    </a:moveTo>
                    <a:cubicBezTo>
                      <a:pt x="2" y="3"/>
                      <a:pt x="6" y="2"/>
                      <a:pt x="6" y="0"/>
                    </a:cubicBezTo>
                    <a:cubicBezTo>
                      <a:pt x="8" y="2"/>
                      <a:pt x="9" y="7"/>
                      <a:pt x="10" y="9"/>
                    </a:cubicBezTo>
                    <a:cubicBezTo>
                      <a:pt x="10" y="13"/>
                      <a:pt x="11" y="17"/>
                      <a:pt x="13" y="2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477">
                <a:extLst>
                  <a:ext uri="{FF2B5EF4-FFF2-40B4-BE49-F238E27FC236}">
                    <a16:creationId xmlns:a16="http://schemas.microsoft.com/office/drawing/2014/main" id="{DEC11A6C-80A7-490E-BAE2-4971DAA65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072"/>
                <a:ext cx="52" cy="67"/>
              </a:xfrm>
              <a:custGeom>
                <a:avLst/>
                <a:gdLst>
                  <a:gd name="T0" fmla="*/ 0 w 21"/>
                  <a:gd name="T1" fmla="*/ 367 h 25"/>
                  <a:gd name="T2" fmla="*/ 215 w 21"/>
                  <a:gd name="T3" fmla="*/ 482 h 25"/>
                  <a:gd name="T4" fmla="*/ 258 w 21"/>
                  <a:gd name="T5" fmla="*/ 273 h 25"/>
                  <a:gd name="T6" fmla="*/ 319 w 21"/>
                  <a:gd name="T7" fmla="*/ 0 h 25"/>
                  <a:gd name="T8" fmla="*/ 42 w 21"/>
                  <a:gd name="T9" fmla="*/ 28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0" y="19"/>
                    </a:moveTo>
                    <a:cubicBezTo>
                      <a:pt x="5" y="21"/>
                      <a:pt x="9" y="24"/>
                      <a:pt x="14" y="25"/>
                    </a:cubicBezTo>
                    <a:cubicBezTo>
                      <a:pt x="15" y="21"/>
                      <a:pt x="16" y="17"/>
                      <a:pt x="17" y="14"/>
                    </a:cubicBezTo>
                    <a:cubicBezTo>
                      <a:pt x="18" y="9"/>
                      <a:pt x="20" y="5"/>
                      <a:pt x="21" y="0"/>
                    </a:cubicBezTo>
                    <a:cubicBezTo>
                      <a:pt x="16" y="7"/>
                      <a:pt x="12" y="15"/>
                      <a:pt x="3" y="15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478">
                <a:extLst>
                  <a:ext uri="{FF2B5EF4-FFF2-40B4-BE49-F238E27FC236}">
                    <a16:creationId xmlns:a16="http://schemas.microsoft.com/office/drawing/2014/main" id="{FB384B39-4F74-4116-A16B-4D375B70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016"/>
                <a:ext cx="15" cy="19"/>
              </a:xfrm>
              <a:custGeom>
                <a:avLst/>
                <a:gdLst>
                  <a:gd name="T0" fmla="*/ 0 w 6"/>
                  <a:gd name="T1" fmla="*/ 60 h 7"/>
                  <a:gd name="T2" fmla="*/ 95 w 6"/>
                  <a:gd name="T3" fmla="*/ 0 h 7"/>
                  <a:gd name="T4" fmla="*/ 95 w 6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2" y="4"/>
                      <a:pt x="5" y="3"/>
                      <a:pt x="6" y="0"/>
                    </a:cubicBezTo>
                    <a:cubicBezTo>
                      <a:pt x="6" y="2"/>
                      <a:pt x="6" y="5"/>
                      <a:pt x="6" y="7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479">
                <a:extLst>
                  <a:ext uri="{FF2B5EF4-FFF2-40B4-BE49-F238E27FC236}">
                    <a16:creationId xmlns:a16="http://schemas.microsoft.com/office/drawing/2014/main" id="{7524F9F0-11FD-45AF-8DFC-07991F81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03"/>
                <a:ext cx="25" cy="34"/>
              </a:xfrm>
              <a:custGeom>
                <a:avLst/>
                <a:gdLst>
                  <a:gd name="T0" fmla="*/ 0 w 10"/>
                  <a:gd name="T1" fmla="*/ 21 h 13"/>
                  <a:gd name="T2" fmla="*/ 158 w 10"/>
                  <a:gd name="T3" fmla="*/ 0 h 13"/>
                  <a:gd name="T4" fmla="*/ 95 w 10"/>
                  <a:gd name="T5" fmla="*/ 2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1"/>
                    </a:moveTo>
                    <a:cubicBezTo>
                      <a:pt x="4" y="4"/>
                      <a:pt x="7" y="1"/>
                      <a:pt x="10" y="0"/>
                    </a:cubicBezTo>
                    <a:cubicBezTo>
                      <a:pt x="10" y="5"/>
                      <a:pt x="7" y="9"/>
                      <a:pt x="6" y="13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480">
                <a:extLst>
                  <a:ext uri="{FF2B5EF4-FFF2-40B4-BE49-F238E27FC236}">
                    <a16:creationId xmlns:a16="http://schemas.microsoft.com/office/drawing/2014/main" id="{D762A41C-F98A-4DB0-AEB5-1C91B6A5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5"/>
                <a:ext cx="48" cy="24"/>
              </a:xfrm>
              <a:custGeom>
                <a:avLst/>
                <a:gdLst>
                  <a:gd name="T0" fmla="*/ 0 w 19"/>
                  <a:gd name="T1" fmla="*/ 35 h 9"/>
                  <a:gd name="T2" fmla="*/ 33 w 19"/>
                  <a:gd name="T3" fmla="*/ 171 h 9"/>
                  <a:gd name="T4" fmla="*/ 192 w 19"/>
                  <a:gd name="T5" fmla="*/ 93 h 9"/>
                  <a:gd name="T6" fmla="*/ 306 w 19"/>
                  <a:gd name="T7" fmla="*/ 21 h 9"/>
                  <a:gd name="T8" fmla="*/ 306 w 1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0" y="2"/>
                    </a:moveTo>
                    <a:cubicBezTo>
                      <a:pt x="1" y="4"/>
                      <a:pt x="3" y="6"/>
                      <a:pt x="2" y="9"/>
                    </a:cubicBezTo>
                    <a:cubicBezTo>
                      <a:pt x="4" y="7"/>
                      <a:pt x="9" y="6"/>
                      <a:pt x="12" y="5"/>
                    </a:cubicBezTo>
                    <a:cubicBezTo>
                      <a:pt x="15" y="4"/>
                      <a:pt x="16" y="2"/>
                      <a:pt x="19" y="1"/>
                    </a:cubicBezTo>
                    <a:cubicBezTo>
                      <a:pt x="18" y="1"/>
                      <a:pt x="19" y="0"/>
                      <a:pt x="19" y="0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0" name="Freeform 481">
                <a:extLst>
                  <a:ext uri="{FF2B5EF4-FFF2-40B4-BE49-F238E27FC236}">
                    <a16:creationId xmlns:a16="http://schemas.microsoft.com/office/drawing/2014/main" id="{4AD67DB3-E7E1-47F6-A689-728E27E7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176"/>
                <a:ext cx="43" cy="59"/>
              </a:xfrm>
              <a:custGeom>
                <a:avLst/>
                <a:gdLst>
                  <a:gd name="T0" fmla="*/ 0 w 17"/>
                  <a:gd name="T1" fmla="*/ 172 h 22"/>
                  <a:gd name="T2" fmla="*/ 243 w 17"/>
                  <a:gd name="T3" fmla="*/ 80 h 22"/>
                  <a:gd name="T4" fmla="*/ 96 w 17"/>
                  <a:gd name="T5" fmla="*/ 42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9"/>
                    </a:moveTo>
                    <a:cubicBezTo>
                      <a:pt x="7" y="17"/>
                      <a:pt x="12" y="8"/>
                      <a:pt x="15" y="4"/>
                    </a:cubicBezTo>
                    <a:cubicBezTo>
                      <a:pt x="17" y="0"/>
                      <a:pt x="6" y="22"/>
                      <a:pt x="6" y="22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1" name="Freeform 482">
                <a:extLst>
                  <a:ext uri="{FF2B5EF4-FFF2-40B4-BE49-F238E27FC236}">
                    <a16:creationId xmlns:a16="http://schemas.microsoft.com/office/drawing/2014/main" id="{076CB33B-5F24-49BD-AF31-82052995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880"/>
                <a:ext cx="98" cy="59"/>
              </a:xfrm>
              <a:custGeom>
                <a:avLst/>
                <a:gdLst>
                  <a:gd name="T0" fmla="*/ 0 w 39"/>
                  <a:gd name="T1" fmla="*/ 287 h 22"/>
                  <a:gd name="T2" fmla="*/ 618 w 39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2">
                    <a:moveTo>
                      <a:pt x="0" y="15"/>
                    </a:moveTo>
                    <a:cubicBezTo>
                      <a:pt x="11" y="0"/>
                      <a:pt x="26" y="20"/>
                      <a:pt x="39" y="22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2" name="Freeform 483">
                <a:extLst>
                  <a:ext uri="{FF2B5EF4-FFF2-40B4-BE49-F238E27FC236}">
                    <a16:creationId xmlns:a16="http://schemas.microsoft.com/office/drawing/2014/main" id="{EC712E95-1613-426E-9A00-41B6299CB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331"/>
                <a:ext cx="305" cy="301"/>
              </a:xfrm>
              <a:custGeom>
                <a:avLst/>
                <a:gdLst>
                  <a:gd name="T0" fmla="*/ 95 w 122"/>
                  <a:gd name="T1" fmla="*/ 1569 h 113"/>
                  <a:gd name="T2" fmla="*/ 845 w 122"/>
                  <a:gd name="T3" fmla="*/ 453 h 113"/>
                  <a:gd name="T4" fmla="*/ 1908 w 122"/>
                  <a:gd name="T5" fmla="*/ 852 h 113"/>
                  <a:gd name="T6" fmla="*/ 1188 w 122"/>
                  <a:gd name="T7" fmla="*/ 546 h 113"/>
                  <a:gd name="T8" fmla="*/ 800 w 122"/>
                  <a:gd name="T9" fmla="*/ 1023 h 113"/>
                  <a:gd name="T10" fmla="*/ 1145 w 122"/>
                  <a:gd name="T11" fmla="*/ 1548 h 113"/>
                  <a:gd name="T12" fmla="*/ 1520 w 122"/>
                  <a:gd name="T13" fmla="*/ 1646 h 113"/>
                  <a:gd name="T14" fmla="*/ 1238 w 122"/>
                  <a:gd name="T15" fmla="*/ 2022 h 113"/>
                  <a:gd name="T16" fmla="*/ 908 w 122"/>
                  <a:gd name="T17" fmla="*/ 1646 h 113"/>
                  <a:gd name="T18" fmla="*/ 0 w 122"/>
                  <a:gd name="T19" fmla="*/ 1761 h 1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113">
                    <a:moveTo>
                      <a:pt x="6" y="83"/>
                    </a:moveTo>
                    <a:cubicBezTo>
                      <a:pt x="15" y="61"/>
                      <a:pt x="36" y="41"/>
                      <a:pt x="54" y="24"/>
                    </a:cubicBezTo>
                    <a:cubicBezTo>
                      <a:pt x="80" y="0"/>
                      <a:pt x="102" y="25"/>
                      <a:pt x="122" y="45"/>
                    </a:cubicBezTo>
                    <a:cubicBezTo>
                      <a:pt x="111" y="32"/>
                      <a:pt x="92" y="24"/>
                      <a:pt x="76" y="29"/>
                    </a:cubicBezTo>
                    <a:cubicBezTo>
                      <a:pt x="66" y="33"/>
                      <a:pt x="50" y="42"/>
                      <a:pt x="51" y="54"/>
                    </a:cubicBezTo>
                    <a:cubicBezTo>
                      <a:pt x="52" y="66"/>
                      <a:pt x="65" y="75"/>
                      <a:pt x="73" y="82"/>
                    </a:cubicBezTo>
                    <a:cubicBezTo>
                      <a:pt x="83" y="90"/>
                      <a:pt x="85" y="88"/>
                      <a:pt x="97" y="87"/>
                    </a:cubicBezTo>
                    <a:cubicBezTo>
                      <a:pt x="90" y="92"/>
                      <a:pt x="86" y="104"/>
                      <a:pt x="79" y="107"/>
                    </a:cubicBezTo>
                    <a:cubicBezTo>
                      <a:pt x="69" y="113"/>
                      <a:pt x="69" y="97"/>
                      <a:pt x="58" y="87"/>
                    </a:cubicBezTo>
                    <a:cubicBezTo>
                      <a:pt x="41" y="71"/>
                      <a:pt x="18" y="75"/>
                      <a:pt x="0" y="93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3" name="Freeform 484">
                <a:extLst>
                  <a:ext uri="{FF2B5EF4-FFF2-40B4-BE49-F238E27FC236}">
                    <a16:creationId xmlns:a16="http://schemas.microsoft.com/office/drawing/2014/main" id="{F526E981-29AD-4F9E-A3C8-D60C12C6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688"/>
                <a:ext cx="52" cy="128"/>
              </a:xfrm>
              <a:custGeom>
                <a:avLst/>
                <a:gdLst>
                  <a:gd name="T0" fmla="*/ 287 w 21"/>
                  <a:gd name="T1" fmla="*/ 93 h 48"/>
                  <a:gd name="T2" fmla="*/ 74 w 21"/>
                  <a:gd name="T3" fmla="*/ 533 h 48"/>
                  <a:gd name="T4" fmla="*/ 12 w 21"/>
                  <a:gd name="T5" fmla="*/ 648 h 48"/>
                  <a:gd name="T6" fmla="*/ 0 w 21"/>
                  <a:gd name="T7" fmla="*/ 909 h 48"/>
                  <a:gd name="T8" fmla="*/ 319 w 2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19" y="5"/>
                    </a:moveTo>
                    <a:cubicBezTo>
                      <a:pt x="14" y="14"/>
                      <a:pt x="11" y="21"/>
                      <a:pt x="5" y="28"/>
                    </a:cubicBezTo>
                    <a:cubicBezTo>
                      <a:pt x="2" y="32"/>
                      <a:pt x="2" y="30"/>
                      <a:pt x="1" y="34"/>
                    </a:cubicBezTo>
                    <a:cubicBezTo>
                      <a:pt x="0" y="38"/>
                      <a:pt x="0" y="44"/>
                      <a:pt x="0" y="48"/>
                    </a:cubicBezTo>
                    <a:cubicBezTo>
                      <a:pt x="14" y="40"/>
                      <a:pt x="19" y="14"/>
                      <a:pt x="21" y="0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4" name="Freeform 485">
                <a:extLst>
                  <a:ext uri="{FF2B5EF4-FFF2-40B4-BE49-F238E27FC236}">
                    <a16:creationId xmlns:a16="http://schemas.microsoft.com/office/drawing/2014/main" id="{649E4B85-1FF6-49A4-9563-7A6925FA9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712"/>
                <a:ext cx="48" cy="104"/>
              </a:xfrm>
              <a:custGeom>
                <a:avLst/>
                <a:gdLst>
                  <a:gd name="T0" fmla="*/ 0 w 19"/>
                  <a:gd name="T1" fmla="*/ 0 h 39"/>
                  <a:gd name="T2" fmla="*/ 306 w 19"/>
                  <a:gd name="T3" fmla="*/ 739 h 39"/>
                  <a:gd name="T4" fmla="*/ 210 w 19"/>
                  <a:gd name="T5" fmla="*/ 341 h 39"/>
                  <a:gd name="T6" fmla="*/ 20 w 19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4" y="8"/>
                      <a:pt x="3" y="29"/>
                      <a:pt x="19" y="39"/>
                    </a:cubicBezTo>
                    <a:cubicBezTo>
                      <a:pt x="17" y="33"/>
                      <a:pt x="17" y="23"/>
                      <a:pt x="13" y="18"/>
                    </a:cubicBezTo>
                    <a:cubicBezTo>
                      <a:pt x="9" y="14"/>
                      <a:pt x="1" y="6"/>
                      <a:pt x="1" y="0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5" name="Freeform 486">
                <a:extLst>
                  <a:ext uri="{FF2B5EF4-FFF2-40B4-BE49-F238E27FC236}">
                    <a16:creationId xmlns:a16="http://schemas.microsoft.com/office/drawing/2014/main" id="{9CC11153-E715-4CCE-97FD-6C9B524F2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325"/>
                <a:ext cx="75" cy="158"/>
              </a:xfrm>
              <a:custGeom>
                <a:avLst/>
                <a:gdLst>
                  <a:gd name="T0" fmla="*/ 158 w 30"/>
                  <a:gd name="T1" fmla="*/ 230 h 59"/>
                  <a:gd name="T2" fmla="*/ 125 w 30"/>
                  <a:gd name="T3" fmla="*/ 710 h 59"/>
                  <a:gd name="T4" fmla="*/ 0 w 30"/>
                  <a:gd name="T5" fmla="*/ 1133 h 59"/>
                  <a:gd name="T6" fmla="*/ 238 w 30"/>
                  <a:gd name="T7" fmla="*/ 632 h 59"/>
                  <a:gd name="T8" fmla="*/ 425 w 30"/>
                  <a:gd name="T9" fmla="*/ 0 h 59"/>
                  <a:gd name="T10" fmla="*/ 208 w 30"/>
                  <a:gd name="T11" fmla="*/ 26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9">
                    <a:moveTo>
                      <a:pt x="10" y="12"/>
                    </a:moveTo>
                    <a:cubicBezTo>
                      <a:pt x="13" y="18"/>
                      <a:pt x="10" y="30"/>
                      <a:pt x="8" y="37"/>
                    </a:cubicBezTo>
                    <a:cubicBezTo>
                      <a:pt x="7" y="45"/>
                      <a:pt x="3" y="52"/>
                      <a:pt x="0" y="59"/>
                    </a:cubicBezTo>
                    <a:cubicBezTo>
                      <a:pt x="5" y="51"/>
                      <a:pt x="11" y="42"/>
                      <a:pt x="15" y="33"/>
                    </a:cubicBezTo>
                    <a:cubicBezTo>
                      <a:pt x="20" y="23"/>
                      <a:pt x="30" y="11"/>
                      <a:pt x="27" y="0"/>
                    </a:cubicBezTo>
                    <a:cubicBezTo>
                      <a:pt x="26" y="6"/>
                      <a:pt x="22" y="20"/>
                      <a:pt x="13" y="14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" name="Freeform 487">
                <a:extLst>
                  <a:ext uri="{FF2B5EF4-FFF2-40B4-BE49-F238E27FC236}">
                    <a16:creationId xmlns:a16="http://schemas.microsoft.com/office/drawing/2014/main" id="{0E900F7F-D847-4BF3-A75F-7AC3C93DB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323"/>
                <a:ext cx="33" cy="98"/>
              </a:xfrm>
              <a:custGeom>
                <a:avLst/>
                <a:gdLst>
                  <a:gd name="T0" fmla="*/ 0 w 13"/>
                  <a:gd name="T1" fmla="*/ 225 h 37"/>
                  <a:gd name="T2" fmla="*/ 180 w 13"/>
                  <a:gd name="T3" fmla="*/ 575 h 37"/>
                  <a:gd name="T4" fmla="*/ 160 w 13"/>
                  <a:gd name="T5" fmla="*/ 294 h 37"/>
                  <a:gd name="T6" fmla="*/ 180 w 13"/>
                  <a:gd name="T7" fmla="*/ 0 h 37"/>
                  <a:gd name="T8" fmla="*/ 33 w 13"/>
                  <a:gd name="T9" fmla="*/ 31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7">
                    <a:moveTo>
                      <a:pt x="0" y="12"/>
                    </a:moveTo>
                    <a:cubicBezTo>
                      <a:pt x="1" y="16"/>
                      <a:pt x="6" y="37"/>
                      <a:pt x="11" y="31"/>
                    </a:cubicBezTo>
                    <a:cubicBezTo>
                      <a:pt x="13" y="27"/>
                      <a:pt x="10" y="20"/>
                      <a:pt x="10" y="16"/>
                    </a:cubicBezTo>
                    <a:cubicBezTo>
                      <a:pt x="10" y="10"/>
                      <a:pt x="12" y="5"/>
                      <a:pt x="11" y="0"/>
                    </a:cubicBezTo>
                    <a:cubicBezTo>
                      <a:pt x="11" y="2"/>
                      <a:pt x="8" y="25"/>
                      <a:pt x="2" y="17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" name="Freeform 488">
                <a:extLst>
                  <a:ext uri="{FF2B5EF4-FFF2-40B4-BE49-F238E27FC236}">
                    <a16:creationId xmlns:a16="http://schemas.microsoft.com/office/drawing/2014/main" id="{1A1CBFF1-FD69-41A2-A7BF-6D1013B1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5"/>
                <a:ext cx="493" cy="1656"/>
              </a:xfrm>
              <a:custGeom>
                <a:avLst/>
                <a:gdLst>
                  <a:gd name="T0" fmla="*/ 0 w 197"/>
                  <a:gd name="T1" fmla="*/ 7360 h 621"/>
                  <a:gd name="T2" fmla="*/ 1441 w 197"/>
                  <a:gd name="T3" fmla="*/ 9501 h 621"/>
                  <a:gd name="T4" fmla="*/ 958 w 197"/>
                  <a:gd name="T5" fmla="*/ 10888 h 621"/>
                  <a:gd name="T6" fmla="*/ 926 w 197"/>
                  <a:gd name="T7" fmla="*/ 10901 h 621"/>
                  <a:gd name="T8" fmla="*/ 533 w 197"/>
                  <a:gd name="T9" fmla="*/ 11299 h 621"/>
                  <a:gd name="T10" fmla="*/ 533 w 197"/>
                  <a:gd name="T11" fmla="*/ 11299 h 621"/>
                  <a:gd name="T12" fmla="*/ 2210 w 197"/>
                  <a:gd name="T13" fmla="*/ 10888 h 621"/>
                  <a:gd name="T14" fmla="*/ 1804 w 197"/>
                  <a:gd name="T15" fmla="*/ 8797 h 621"/>
                  <a:gd name="T16" fmla="*/ 1346 w 197"/>
                  <a:gd name="T17" fmla="*/ 7851 h 621"/>
                  <a:gd name="T18" fmla="*/ 1429 w 197"/>
                  <a:gd name="T19" fmla="*/ 5824 h 621"/>
                  <a:gd name="T20" fmla="*/ 2255 w 197"/>
                  <a:gd name="T21" fmla="*/ 3677 h 621"/>
                  <a:gd name="T22" fmla="*/ 2993 w 197"/>
                  <a:gd name="T23" fmla="*/ 533 h 621"/>
                  <a:gd name="T24" fmla="*/ 3056 w 197"/>
                  <a:gd name="T25" fmla="*/ 285 h 621"/>
                  <a:gd name="T26" fmla="*/ 3068 w 197"/>
                  <a:gd name="T27" fmla="*/ 264 h 621"/>
                  <a:gd name="T28" fmla="*/ 3088 w 197"/>
                  <a:gd name="T29" fmla="*/ 227 h 621"/>
                  <a:gd name="T30" fmla="*/ 3006 w 197"/>
                  <a:gd name="T31" fmla="*/ 136 h 621"/>
                  <a:gd name="T32" fmla="*/ 2680 w 197"/>
                  <a:gd name="T33" fmla="*/ 0 h 621"/>
                  <a:gd name="T34" fmla="*/ 2505 w 197"/>
                  <a:gd name="T35" fmla="*/ 35 h 621"/>
                  <a:gd name="T36" fmla="*/ 2430 w 197"/>
                  <a:gd name="T37" fmla="*/ 77 h 621"/>
                  <a:gd name="T38" fmla="*/ 2460 w 197"/>
                  <a:gd name="T39" fmla="*/ 171 h 621"/>
                  <a:gd name="T40" fmla="*/ 2538 w 197"/>
                  <a:gd name="T41" fmla="*/ 248 h 621"/>
                  <a:gd name="T42" fmla="*/ 1784 w 197"/>
                  <a:gd name="T43" fmla="*/ 3469 h 621"/>
                  <a:gd name="T44" fmla="*/ 0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0" y="388"/>
                    </a:moveTo>
                    <a:cubicBezTo>
                      <a:pt x="25" y="388"/>
                      <a:pt x="83" y="452"/>
                      <a:pt x="92" y="501"/>
                    </a:cubicBezTo>
                    <a:cubicBezTo>
                      <a:pt x="99" y="542"/>
                      <a:pt x="75" y="568"/>
                      <a:pt x="61" y="574"/>
                    </a:cubicBezTo>
                    <a:cubicBezTo>
                      <a:pt x="60" y="575"/>
                      <a:pt x="60" y="575"/>
                      <a:pt x="59" y="575"/>
                    </a:cubicBezTo>
                    <a:cubicBezTo>
                      <a:pt x="53" y="585"/>
                      <a:pt x="44" y="593"/>
                      <a:pt x="34" y="596"/>
                    </a:cubicBezTo>
                    <a:cubicBezTo>
                      <a:pt x="34" y="596"/>
                      <a:pt x="34" y="596"/>
                      <a:pt x="34" y="596"/>
                    </a:cubicBezTo>
                    <a:cubicBezTo>
                      <a:pt x="96" y="621"/>
                      <a:pt x="132" y="598"/>
                      <a:pt x="141" y="574"/>
                    </a:cubicBezTo>
                    <a:cubicBezTo>
                      <a:pt x="155" y="537"/>
                      <a:pt x="118" y="472"/>
                      <a:pt x="115" y="464"/>
                    </a:cubicBezTo>
                    <a:cubicBezTo>
                      <a:pt x="107" y="448"/>
                      <a:pt x="95" y="428"/>
                      <a:pt x="86" y="414"/>
                    </a:cubicBezTo>
                    <a:cubicBezTo>
                      <a:pt x="65" y="380"/>
                      <a:pt x="66" y="347"/>
                      <a:pt x="91" y="307"/>
                    </a:cubicBezTo>
                    <a:cubicBezTo>
                      <a:pt x="113" y="275"/>
                      <a:pt x="131" y="233"/>
                      <a:pt x="144" y="194"/>
                    </a:cubicBezTo>
                    <a:cubicBezTo>
                      <a:pt x="164" y="137"/>
                      <a:pt x="185" y="56"/>
                      <a:pt x="191" y="28"/>
                    </a:cubicBezTo>
                    <a:cubicBezTo>
                      <a:pt x="195" y="15"/>
                      <a:pt x="195" y="15"/>
                      <a:pt x="195" y="15"/>
                    </a:cubicBezTo>
                    <a:cubicBezTo>
                      <a:pt x="196" y="14"/>
                      <a:pt x="196" y="14"/>
                      <a:pt x="196" y="14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3" y="7"/>
                      <a:pt x="157" y="9"/>
                    </a:cubicBezTo>
                    <a:cubicBezTo>
                      <a:pt x="160" y="10"/>
                      <a:pt x="162" y="13"/>
                      <a:pt x="162" y="13"/>
                    </a:cubicBezTo>
                    <a:cubicBezTo>
                      <a:pt x="162" y="23"/>
                      <a:pt x="129" y="147"/>
                      <a:pt x="114" y="183"/>
                    </a:cubicBezTo>
                    <a:cubicBezTo>
                      <a:pt x="83" y="261"/>
                      <a:pt x="38" y="336"/>
                      <a:pt x="0" y="336"/>
                    </a:cubicBezTo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" name="Freeform 489">
                <a:extLst>
                  <a:ext uri="{FF2B5EF4-FFF2-40B4-BE49-F238E27FC236}">
                    <a16:creationId xmlns:a16="http://schemas.microsoft.com/office/drawing/2014/main" id="{129DC820-0675-4810-9257-15615A043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315"/>
                <a:ext cx="492" cy="1656"/>
              </a:xfrm>
              <a:custGeom>
                <a:avLst/>
                <a:gdLst>
                  <a:gd name="T0" fmla="*/ 3069 w 197"/>
                  <a:gd name="T1" fmla="*/ 7360 h 621"/>
                  <a:gd name="T2" fmla="*/ 1633 w 197"/>
                  <a:gd name="T3" fmla="*/ 9501 h 621"/>
                  <a:gd name="T4" fmla="*/ 2120 w 197"/>
                  <a:gd name="T5" fmla="*/ 10888 h 621"/>
                  <a:gd name="T6" fmla="*/ 2153 w 197"/>
                  <a:gd name="T7" fmla="*/ 10901 h 621"/>
                  <a:gd name="T8" fmla="*/ 2537 w 197"/>
                  <a:gd name="T9" fmla="*/ 11299 h 621"/>
                  <a:gd name="T10" fmla="*/ 2537 w 197"/>
                  <a:gd name="T11" fmla="*/ 11299 h 621"/>
                  <a:gd name="T12" fmla="*/ 874 w 197"/>
                  <a:gd name="T13" fmla="*/ 10888 h 621"/>
                  <a:gd name="T14" fmla="*/ 1279 w 197"/>
                  <a:gd name="T15" fmla="*/ 8797 h 621"/>
                  <a:gd name="T16" fmla="*/ 1728 w 197"/>
                  <a:gd name="T17" fmla="*/ 7851 h 621"/>
                  <a:gd name="T18" fmla="*/ 1653 w 197"/>
                  <a:gd name="T19" fmla="*/ 5824 h 621"/>
                  <a:gd name="T20" fmla="*/ 824 w 197"/>
                  <a:gd name="T21" fmla="*/ 3677 h 621"/>
                  <a:gd name="T22" fmla="*/ 92 w 197"/>
                  <a:gd name="T23" fmla="*/ 533 h 621"/>
                  <a:gd name="T24" fmla="*/ 30 w 197"/>
                  <a:gd name="T25" fmla="*/ 285 h 621"/>
                  <a:gd name="T26" fmla="*/ 12 w 197"/>
                  <a:gd name="T27" fmla="*/ 264 h 621"/>
                  <a:gd name="T28" fmla="*/ 0 w 197"/>
                  <a:gd name="T29" fmla="*/ 227 h 621"/>
                  <a:gd name="T30" fmla="*/ 75 w 197"/>
                  <a:gd name="T31" fmla="*/ 136 h 621"/>
                  <a:gd name="T32" fmla="*/ 405 w 197"/>
                  <a:gd name="T33" fmla="*/ 0 h 621"/>
                  <a:gd name="T34" fmla="*/ 574 w 197"/>
                  <a:gd name="T35" fmla="*/ 35 h 621"/>
                  <a:gd name="T36" fmla="*/ 654 w 197"/>
                  <a:gd name="T37" fmla="*/ 77 h 621"/>
                  <a:gd name="T38" fmla="*/ 624 w 197"/>
                  <a:gd name="T39" fmla="*/ 171 h 621"/>
                  <a:gd name="T40" fmla="*/ 542 w 197"/>
                  <a:gd name="T41" fmla="*/ 248 h 621"/>
                  <a:gd name="T42" fmla="*/ 1291 w 197"/>
                  <a:gd name="T43" fmla="*/ 3469 h 621"/>
                  <a:gd name="T44" fmla="*/ 3069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197" y="388"/>
                    </a:moveTo>
                    <a:cubicBezTo>
                      <a:pt x="172" y="388"/>
                      <a:pt x="114" y="452"/>
                      <a:pt x="105" y="501"/>
                    </a:cubicBezTo>
                    <a:cubicBezTo>
                      <a:pt x="98" y="542"/>
                      <a:pt x="122" y="568"/>
                      <a:pt x="136" y="574"/>
                    </a:cubicBezTo>
                    <a:cubicBezTo>
                      <a:pt x="137" y="575"/>
                      <a:pt x="137" y="575"/>
                      <a:pt x="138" y="575"/>
                    </a:cubicBezTo>
                    <a:cubicBezTo>
                      <a:pt x="144" y="585"/>
                      <a:pt x="153" y="593"/>
                      <a:pt x="163" y="596"/>
                    </a:cubicBezTo>
                    <a:cubicBezTo>
                      <a:pt x="163" y="596"/>
                      <a:pt x="163" y="596"/>
                      <a:pt x="163" y="596"/>
                    </a:cubicBezTo>
                    <a:cubicBezTo>
                      <a:pt x="101" y="621"/>
                      <a:pt x="65" y="598"/>
                      <a:pt x="56" y="574"/>
                    </a:cubicBezTo>
                    <a:cubicBezTo>
                      <a:pt x="42" y="537"/>
                      <a:pt x="79" y="472"/>
                      <a:pt x="82" y="464"/>
                    </a:cubicBezTo>
                    <a:cubicBezTo>
                      <a:pt x="90" y="448"/>
                      <a:pt x="102" y="428"/>
                      <a:pt x="111" y="414"/>
                    </a:cubicBezTo>
                    <a:cubicBezTo>
                      <a:pt x="132" y="380"/>
                      <a:pt x="131" y="347"/>
                      <a:pt x="106" y="307"/>
                    </a:cubicBezTo>
                    <a:cubicBezTo>
                      <a:pt x="84" y="275"/>
                      <a:pt x="66" y="233"/>
                      <a:pt x="53" y="194"/>
                    </a:cubicBezTo>
                    <a:cubicBezTo>
                      <a:pt x="33" y="137"/>
                      <a:pt x="13" y="56"/>
                      <a:pt x="6" y="2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4" y="7"/>
                      <a:pt x="40" y="9"/>
                    </a:cubicBezTo>
                    <a:cubicBezTo>
                      <a:pt x="37" y="10"/>
                      <a:pt x="35" y="13"/>
                      <a:pt x="35" y="13"/>
                    </a:cubicBezTo>
                    <a:cubicBezTo>
                      <a:pt x="35" y="23"/>
                      <a:pt x="68" y="147"/>
                      <a:pt x="83" y="183"/>
                    </a:cubicBezTo>
                    <a:cubicBezTo>
                      <a:pt x="114" y="261"/>
                      <a:pt x="159" y="336"/>
                      <a:pt x="197" y="336"/>
                    </a:cubicBezTo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9" name="Freeform 490">
                <a:extLst>
                  <a:ext uri="{FF2B5EF4-FFF2-40B4-BE49-F238E27FC236}">
                    <a16:creationId xmlns:a16="http://schemas.microsoft.com/office/drawing/2014/main" id="{7A4AB20D-8249-4A3C-A056-441B5A097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379"/>
                <a:ext cx="900" cy="1474"/>
              </a:xfrm>
              <a:custGeom>
                <a:avLst/>
                <a:gdLst>
                  <a:gd name="T0" fmla="*/ 3500 w 360"/>
                  <a:gd name="T1" fmla="*/ 7005 h 553"/>
                  <a:gd name="T2" fmla="*/ 3533 w 360"/>
                  <a:gd name="T3" fmla="*/ 6970 h 553"/>
                  <a:gd name="T4" fmla="*/ 3613 w 360"/>
                  <a:gd name="T5" fmla="*/ 5741 h 553"/>
                  <a:gd name="T6" fmla="*/ 3770 w 360"/>
                  <a:gd name="T7" fmla="*/ 5491 h 553"/>
                  <a:gd name="T8" fmla="*/ 4188 w 360"/>
                  <a:gd name="T9" fmla="*/ 4619 h 553"/>
                  <a:gd name="T10" fmla="*/ 5033 w 360"/>
                  <a:gd name="T11" fmla="*/ 2124 h 553"/>
                  <a:gd name="T12" fmla="*/ 5458 w 360"/>
                  <a:gd name="T13" fmla="*/ 363 h 553"/>
                  <a:gd name="T14" fmla="*/ 5533 w 360"/>
                  <a:gd name="T15" fmla="*/ 21 h 553"/>
                  <a:gd name="T16" fmla="*/ 5625 w 360"/>
                  <a:gd name="T17" fmla="*/ 77 h 553"/>
                  <a:gd name="T18" fmla="*/ 5188 w 360"/>
                  <a:gd name="T19" fmla="*/ 2180 h 553"/>
                  <a:gd name="T20" fmla="*/ 4333 w 360"/>
                  <a:gd name="T21" fmla="*/ 4697 h 553"/>
                  <a:gd name="T22" fmla="*/ 3895 w 360"/>
                  <a:gd name="T23" fmla="*/ 5584 h 553"/>
                  <a:gd name="T24" fmla="*/ 3738 w 360"/>
                  <a:gd name="T25" fmla="*/ 5853 h 553"/>
                  <a:gd name="T26" fmla="*/ 3738 w 360"/>
                  <a:gd name="T27" fmla="*/ 7119 h 553"/>
                  <a:gd name="T28" fmla="*/ 4083 w 360"/>
                  <a:gd name="T29" fmla="*/ 7858 h 553"/>
                  <a:gd name="T30" fmla="*/ 4300 w 360"/>
                  <a:gd name="T31" fmla="*/ 8370 h 553"/>
                  <a:gd name="T32" fmla="*/ 4488 w 360"/>
                  <a:gd name="T33" fmla="*/ 9031 h 553"/>
                  <a:gd name="T34" fmla="*/ 4563 w 360"/>
                  <a:gd name="T35" fmla="*/ 9334 h 553"/>
                  <a:gd name="T36" fmla="*/ 4688 w 360"/>
                  <a:gd name="T37" fmla="*/ 9790 h 553"/>
                  <a:gd name="T38" fmla="*/ 4645 w 360"/>
                  <a:gd name="T39" fmla="*/ 9868 h 553"/>
                  <a:gd name="T40" fmla="*/ 4488 w 360"/>
                  <a:gd name="T41" fmla="*/ 9372 h 553"/>
                  <a:gd name="T42" fmla="*/ 4425 w 360"/>
                  <a:gd name="T43" fmla="*/ 9129 h 553"/>
                  <a:gd name="T44" fmla="*/ 4500 w 360"/>
                  <a:gd name="T45" fmla="*/ 10038 h 553"/>
                  <a:gd name="T46" fmla="*/ 4488 w 360"/>
                  <a:gd name="T47" fmla="*/ 10246 h 553"/>
                  <a:gd name="T48" fmla="*/ 4425 w 360"/>
                  <a:gd name="T49" fmla="*/ 10246 h 553"/>
                  <a:gd name="T50" fmla="*/ 4345 w 360"/>
                  <a:gd name="T51" fmla="*/ 9108 h 553"/>
                  <a:gd name="T52" fmla="*/ 4145 w 360"/>
                  <a:gd name="T53" fmla="*/ 10473 h 553"/>
                  <a:gd name="T54" fmla="*/ 4083 w 360"/>
                  <a:gd name="T55" fmla="*/ 10417 h 553"/>
                  <a:gd name="T56" fmla="*/ 4220 w 360"/>
                  <a:gd name="T57" fmla="*/ 8655 h 553"/>
                  <a:gd name="T58" fmla="*/ 3470 w 360"/>
                  <a:gd name="T59" fmla="*/ 7253 h 553"/>
                  <a:gd name="T60" fmla="*/ 1958 w 360"/>
                  <a:gd name="T61" fmla="*/ 5755 h 553"/>
                  <a:gd name="T62" fmla="*/ 845 w 360"/>
                  <a:gd name="T63" fmla="*/ 3468 h 553"/>
                  <a:gd name="T64" fmla="*/ 408 w 360"/>
                  <a:gd name="T65" fmla="*/ 1967 h 553"/>
                  <a:gd name="T66" fmla="*/ 0 w 360"/>
                  <a:gd name="T67" fmla="*/ 77 h 553"/>
                  <a:gd name="T68" fmla="*/ 95 w 360"/>
                  <a:gd name="T69" fmla="*/ 0 h 553"/>
                  <a:gd name="T70" fmla="*/ 550 w 360"/>
                  <a:gd name="T71" fmla="*/ 1911 h 553"/>
                  <a:gd name="T72" fmla="*/ 988 w 360"/>
                  <a:gd name="T73" fmla="*/ 3388 h 553"/>
                  <a:gd name="T74" fmla="*/ 2050 w 360"/>
                  <a:gd name="T75" fmla="*/ 5627 h 553"/>
                  <a:gd name="T76" fmla="*/ 3500 w 360"/>
                  <a:gd name="T77" fmla="*/ 7005 h 55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60" h="553">
                    <a:moveTo>
                      <a:pt x="224" y="370"/>
                    </a:moveTo>
                    <a:cubicBezTo>
                      <a:pt x="225" y="372"/>
                      <a:pt x="227" y="370"/>
                      <a:pt x="226" y="368"/>
                    </a:cubicBezTo>
                    <a:cubicBezTo>
                      <a:pt x="218" y="343"/>
                      <a:pt x="220" y="322"/>
                      <a:pt x="231" y="303"/>
                    </a:cubicBezTo>
                    <a:cubicBezTo>
                      <a:pt x="241" y="290"/>
                      <a:pt x="241" y="290"/>
                      <a:pt x="241" y="290"/>
                    </a:cubicBezTo>
                    <a:cubicBezTo>
                      <a:pt x="248" y="279"/>
                      <a:pt x="255" y="269"/>
                      <a:pt x="268" y="244"/>
                    </a:cubicBezTo>
                    <a:cubicBezTo>
                      <a:pt x="276" y="230"/>
                      <a:pt x="303" y="179"/>
                      <a:pt x="322" y="112"/>
                    </a:cubicBezTo>
                    <a:cubicBezTo>
                      <a:pt x="331" y="82"/>
                      <a:pt x="342" y="45"/>
                      <a:pt x="349" y="19"/>
                    </a:cubicBezTo>
                    <a:cubicBezTo>
                      <a:pt x="351" y="12"/>
                      <a:pt x="352" y="6"/>
                      <a:pt x="354" y="1"/>
                    </a:cubicBezTo>
                    <a:cubicBezTo>
                      <a:pt x="360" y="4"/>
                      <a:pt x="360" y="4"/>
                      <a:pt x="360" y="4"/>
                    </a:cubicBezTo>
                    <a:cubicBezTo>
                      <a:pt x="354" y="27"/>
                      <a:pt x="343" y="76"/>
                      <a:pt x="332" y="115"/>
                    </a:cubicBezTo>
                    <a:cubicBezTo>
                      <a:pt x="312" y="181"/>
                      <a:pt x="287" y="230"/>
                      <a:pt x="277" y="248"/>
                    </a:cubicBezTo>
                    <a:cubicBezTo>
                      <a:pt x="263" y="274"/>
                      <a:pt x="256" y="285"/>
                      <a:pt x="249" y="295"/>
                    </a:cubicBezTo>
                    <a:cubicBezTo>
                      <a:pt x="239" y="309"/>
                      <a:pt x="239" y="309"/>
                      <a:pt x="239" y="309"/>
                    </a:cubicBezTo>
                    <a:cubicBezTo>
                      <a:pt x="228" y="327"/>
                      <a:pt x="228" y="349"/>
                      <a:pt x="239" y="376"/>
                    </a:cubicBezTo>
                    <a:cubicBezTo>
                      <a:pt x="243" y="385"/>
                      <a:pt x="259" y="411"/>
                      <a:pt x="261" y="415"/>
                    </a:cubicBezTo>
                    <a:cubicBezTo>
                      <a:pt x="267" y="424"/>
                      <a:pt x="272" y="433"/>
                      <a:pt x="275" y="442"/>
                    </a:cubicBezTo>
                    <a:cubicBezTo>
                      <a:pt x="277" y="448"/>
                      <a:pt x="284" y="470"/>
                      <a:pt x="287" y="477"/>
                    </a:cubicBezTo>
                    <a:cubicBezTo>
                      <a:pt x="288" y="482"/>
                      <a:pt x="290" y="488"/>
                      <a:pt x="292" y="493"/>
                    </a:cubicBezTo>
                    <a:cubicBezTo>
                      <a:pt x="295" y="504"/>
                      <a:pt x="298" y="515"/>
                      <a:pt x="300" y="517"/>
                    </a:cubicBezTo>
                    <a:cubicBezTo>
                      <a:pt x="297" y="521"/>
                      <a:pt x="297" y="521"/>
                      <a:pt x="297" y="521"/>
                    </a:cubicBezTo>
                    <a:cubicBezTo>
                      <a:pt x="294" y="518"/>
                      <a:pt x="292" y="510"/>
                      <a:pt x="287" y="495"/>
                    </a:cubicBezTo>
                    <a:cubicBezTo>
                      <a:pt x="286" y="491"/>
                      <a:pt x="285" y="487"/>
                      <a:pt x="283" y="482"/>
                    </a:cubicBezTo>
                    <a:cubicBezTo>
                      <a:pt x="286" y="496"/>
                      <a:pt x="288" y="513"/>
                      <a:pt x="288" y="530"/>
                    </a:cubicBezTo>
                    <a:cubicBezTo>
                      <a:pt x="288" y="534"/>
                      <a:pt x="288" y="538"/>
                      <a:pt x="287" y="541"/>
                    </a:cubicBezTo>
                    <a:cubicBezTo>
                      <a:pt x="283" y="541"/>
                      <a:pt x="283" y="541"/>
                      <a:pt x="283" y="541"/>
                    </a:cubicBezTo>
                    <a:cubicBezTo>
                      <a:pt x="284" y="519"/>
                      <a:pt x="281" y="498"/>
                      <a:pt x="278" y="481"/>
                    </a:cubicBezTo>
                    <a:cubicBezTo>
                      <a:pt x="281" y="506"/>
                      <a:pt x="279" y="533"/>
                      <a:pt x="265" y="553"/>
                    </a:cubicBezTo>
                    <a:cubicBezTo>
                      <a:pt x="261" y="550"/>
                      <a:pt x="261" y="550"/>
                      <a:pt x="261" y="550"/>
                    </a:cubicBezTo>
                    <a:cubicBezTo>
                      <a:pt x="279" y="525"/>
                      <a:pt x="276" y="486"/>
                      <a:pt x="270" y="457"/>
                    </a:cubicBezTo>
                    <a:cubicBezTo>
                      <a:pt x="264" y="431"/>
                      <a:pt x="243" y="404"/>
                      <a:pt x="222" y="383"/>
                    </a:cubicBezTo>
                    <a:cubicBezTo>
                      <a:pt x="182" y="346"/>
                      <a:pt x="145" y="322"/>
                      <a:pt x="125" y="304"/>
                    </a:cubicBezTo>
                    <a:cubicBezTo>
                      <a:pt x="103" y="284"/>
                      <a:pt x="79" y="244"/>
                      <a:pt x="54" y="183"/>
                    </a:cubicBezTo>
                    <a:cubicBezTo>
                      <a:pt x="44" y="159"/>
                      <a:pt x="31" y="120"/>
                      <a:pt x="26" y="104"/>
                    </a:cubicBezTo>
                    <a:cubicBezTo>
                      <a:pt x="16" y="68"/>
                      <a:pt x="5" y="26"/>
                      <a:pt x="0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3"/>
                      <a:pt x="25" y="66"/>
                      <a:pt x="35" y="101"/>
                    </a:cubicBezTo>
                    <a:cubicBezTo>
                      <a:pt x="40" y="118"/>
                      <a:pt x="53" y="155"/>
                      <a:pt x="63" y="179"/>
                    </a:cubicBezTo>
                    <a:cubicBezTo>
                      <a:pt x="88" y="239"/>
                      <a:pt x="111" y="278"/>
                      <a:pt x="131" y="297"/>
                    </a:cubicBezTo>
                    <a:cubicBezTo>
                      <a:pt x="153" y="317"/>
                      <a:pt x="192" y="339"/>
                      <a:pt x="224" y="37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0" name="Freeform 491">
                <a:extLst>
                  <a:ext uri="{FF2B5EF4-FFF2-40B4-BE49-F238E27FC236}">
                    <a16:creationId xmlns:a16="http://schemas.microsoft.com/office/drawing/2014/main" id="{2C3C6258-3D42-4BA4-81BC-87829AC7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379"/>
                <a:ext cx="900" cy="1474"/>
              </a:xfrm>
              <a:custGeom>
                <a:avLst/>
                <a:gdLst>
                  <a:gd name="T0" fmla="*/ 3675 w 360"/>
                  <a:gd name="T1" fmla="*/ 5755 h 553"/>
                  <a:gd name="T2" fmla="*/ 4783 w 360"/>
                  <a:gd name="T3" fmla="*/ 3468 h 553"/>
                  <a:gd name="T4" fmla="*/ 5220 w 360"/>
                  <a:gd name="T5" fmla="*/ 1967 h 553"/>
                  <a:gd name="T6" fmla="*/ 5625 w 360"/>
                  <a:gd name="T7" fmla="*/ 77 h 553"/>
                  <a:gd name="T8" fmla="*/ 5533 w 360"/>
                  <a:gd name="T9" fmla="*/ 0 h 553"/>
                  <a:gd name="T10" fmla="*/ 5083 w 360"/>
                  <a:gd name="T11" fmla="*/ 1911 h 553"/>
                  <a:gd name="T12" fmla="*/ 4645 w 360"/>
                  <a:gd name="T13" fmla="*/ 3388 h 553"/>
                  <a:gd name="T14" fmla="*/ 3583 w 360"/>
                  <a:gd name="T15" fmla="*/ 5627 h 553"/>
                  <a:gd name="T16" fmla="*/ 3563 w 360"/>
                  <a:gd name="T17" fmla="*/ 5627 h 553"/>
                  <a:gd name="T18" fmla="*/ 2113 w 360"/>
                  <a:gd name="T19" fmla="*/ 7026 h 553"/>
                  <a:gd name="T20" fmla="*/ 2083 w 360"/>
                  <a:gd name="T21" fmla="*/ 7005 h 553"/>
                  <a:gd name="T22" fmla="*/ 2020 w 360"/>
                  <a:gd name="T23" fmla="*/ 5741 h 553"/>
                  <a:gd name="T24" fmla="*/ 1863 w 360"/>
                  <a:gd name="T25" fmla="*/ 5491 h 553"/>
                  <a:gd name="T26" fmla="*/ 1438 w 360"/>
                  <a:gd name="T27" fmla="*/ 4619 h 553"/>
                  <a:gd name="T28" fmla="*/ 595 w 360"/>
                  <a:gd name="T29" fmla="*/ 2124 h 553"/>
                  <a:gd name="T30" fmla="*/ 175 w 360"/>
                  <a:gd name="T31" fmla="*/ 363 h 553"/>
                  <a:gd name="T32" fmla="*/ 95 w 360"/>
                  <a:gd name="T33" fmla="*/ 21 h 553"/>
                  <a:gd name="T34" fmla="*/ 0 w 360"/>
                  <a:gd name="T35" fmla="*/ 77 h 553"/>
                  <a:gd name="T36" fmla="*/ 438 w 360"/>
                  <a:gd name="T37" fmla="*/ 2180 h 553"/>
                  <a:gd name="T38" fmla="*/ 1300 w 360"/>
                  <a:gd name="T39" fmla="*/ 4697 h 553"/>
                  <a:gd name="T40" fmla="*/ 1738 w 360"/>
                  <a:gd name="T41" fmla="*/ 5584 h 553"/>
                  <a:gd name="T42" fmla="*/ 1895 w 360"/>
                  <a:gd name="T43" fmla="*/ 5853 h 553"/>
                  <a:gd name="T44" fmla="*/ 1895 w 360"/>
                  <a:gd name="T45" fmla="*/ 7119 h 553"/>
                  <a:gd name="T46" fmla="*/ 1550 w 360"/>
                  <a:gd name="T47" fmla="*/ 7858 h 553"/>
                  <a:gd name="T48" fmla="*/ 1333 w 360"/>
                  <a:gd name="T49" fmla="*/ 8370 h 553"/>
                  <a:gd name="T50" fmla="*/ 1145 w 360"/>
                  <a:gd name="T51" fmla="*/ 9031 h 553"/>
                  <a:gd name="T52" fmla="*/ 1063 w 360"/>
                  <a:gd name="T53" fmla="*/ 9334 h 553"/>
                  <a:gd name="T54" fmla="*/ 938 w 360"/>
                  <a:gd name="T55" fmla="*/ 9790 h 553"/>
                  <a:gd name="T56" fmla="*/ 988 w 360"/>
                  <a:gd name="T57" fmla="*/ 9868 h 553"/>
                  <a:gd name="T58" fmla="*/ 1145 w 360"/>
                  <a:gd name="T59" fmla="*/ 9372 h 553"/>
                  <a:gd name="T60" fmla="*/ 1208 w 360"/>
                  <a:gd name="T61" fmla="*/ 9129 h 553"/>
                  <a:gd name="T62" fmla="*/ 1125 w 360"/>
                  <a:gd name="T63" fmla="*/ 10038 h 553"/>
                  <a:gd name="T64" fmla="*/ 1145 w 360"/>
                  <a:gd name="T65" fmla="*/ 10246 h 553"/>
                  <a:gd name="T66" fmla="*/ 1208 w 360"/>
                  <a:gd name="T67" fmla="*/ 10246 h 553"/>
                  <a:gd name="T68" fmla="*/ 1283 w 360"/>
                  <a:gd name="T69" fmla="*/ 9108 h 553"/>
                  <a:gd name="T70" fmla="*/ 1500 w 360"/>
                  <a:gd name="T71" fmla="*/ 10473 h 553"/>
                  <a:gd name="T72" fmla="*/ 1550 w 360"/>
                  <a:gd name="T73" fmla="*/ 10417 h 553"/>
                  <a:gd name="T74" fmla="*/ 1408 w 360"/>
                  <a:gd name="T75" fmla="*/ 8655 h 553"/>
                  <a:gd name="T76" fmla="*/ 2438 w 360"/>
                  <a:gd name="T77" fmla="*/ 6933 h 553"/>
                  <a:gd name="T78" fmla="*/ 3675 w 360"/>
                  <a:gd name="T79" fmla="*/ 5755 h 5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60" h="553">
                    <a:moveTo>
                      <a:pt x="235" y="304"/>
                    </a:moveTo>
                    <a:cubicBezTo>
                      <a:pt x="257" y="284"/>
                      <a:pt x="281" y="244"/>
                      <a:pt x="306" y="183"/>
                    </a:cubicBezTo>
                    <a:cubicBezTo>
                      <a:pt x="316" y="159"/>
                      <a:pt x="329" y="120"/>
                      <a:pt x="334" y="104"/>
                    </a:cubicBezTo>
                    <a:cubicBezTo>
                      <a:pt x="344" y="68"/>
                      <a:pt x="355" y="26"/>
                      <a:pt x="360" y="4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49" y="23"/>
                      <a:pt x="335" y="66"/>
                      <a:pt x="325" y="101"/>
                    </a:cubicBezTo>
                    <a:cubicBezTo>
                      <a:pt x="320" y="118"/>
                      <a:pt x="307" y="155"/>
                      <a:pt x="297" y="179"/>
                    </a:cubicBezTo>
                    <a:cubicBezTo>
                      <a:pt x="272" y="239"/>
                      <a:pt x="249" y="278"/>
                      <a:pt x="229" y="297"/>
                    </a:cubicBezTo>
                    <a:cubicBezTo>
                      <a:pt x="228" y="297"/>
                      <a:pt x="228" y="297"/>
                      <a:pt x="228" y="297"/>
                    </a:cubicBezTo>
                    <a:cubicBezTo>
                      <a:pt x="204" y="319"/>
                      <a:pt x="154" y="352"/>
                      <a:pt x="135" y="371"/>
                    </a:cubicBezTo>
                    <a:cubicBezTo>
                      <a:pt x="134" y="373"/>
                      <a:pt x="133" y="372"/>
                      <a:pt x="133" y="370"/>
                    </a:cubicBezTo>
                    <a:cubicBezTo>
                      <a:pt x="142" y="345"/>
                      <a:pt x="141" y="322"/>
                      <a:pt x="129" y="303"/>
                    </a:cubicBezTo>
                    <a:cubicBezTo>
                      <a:pt x="119" y="290"/>
                      <a:pt x="119" y="290"/>
                      <a:pt x="119" y="290"/>
                    </a:cubicBezTo>
                    <a:cubicBezTo>
                      <a:pt x="112" y="279"/>
                      <a:pt x="105" y="269"/>
                      <a:pt x="92" y="244"/>
                    </a:cubicBezTo>
                    <a:cubicBezTo>
                      <a:pt x="84" y="230"/>
                      <a:pt x="57" y="179"/>
                      <a:pt x="38" y="112"/>
                    </a:cubicBezTo>
                    <a:cubicBezTo>
                      <a:pt x="29" y="82"/>
                      <a:pt x="18" y="45"/>
                      <a:pt x="11" y="19"/>
                    </a:cubicBezTo>
                    <a:cubicBezTo>
                      <a:pt x="10" y="12"/>
                      <a:pt x="8" y="6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27"/>
                      <a:pt x="17" y="76"/>
                      <a:pt x="28" y="115"/>
                    </a:cubicBezTo>
                    <a:cubicBezTo>
                      <a:pt x="48" y="181"/>
                      <a:pt x="73" y="230"/>
                      <a:pt x="83" y="248"/>
                    </a:cubicBezTo>
                    <a:cubicBezTo>
                      <a:pt x="97" y="274"/>
                      <a:pt x="104" y="285"/>
                      <a:pt x="111" y="295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32" y="327"/>
                      <a:pt x="132" y="349"/>
                      <a:pt x="121" y="376"/>
                    </a:cubicBezTo>
                    <a:cubicBezTo>
                      <a:pt x="117" y="385"/>
                      <a:pt x="101" y="411"/>
                      <a:pt x="99" y="415"/>
                    </a:cubicBezTo>
                    <a:cubicBezTo>
                      <a:pt x="93" y="424"/>
                      <a:pt x="88" y="433"/>
                      <a:pt x="85" y="442"/>
                    </a:cubicBezTo>
                    <a:cubicBezTo>
                      <a:pt x="83" y="448"/>
                      <a:pt x="76" y="470"/>
                      <a:pt x="73" y="477"/>
                    </a:cubicBezTo>
                    <a:cubicBezTo>
                      <a:pt x="72" y="482"/>
                      <a:pt x="70" y="488"/>
                      <a:pt x="68" y="493"/>
                    </a:cubicBezTo>
                    <a:cubicBezTo>
                      <a:pt x="65" y="504"/>
                      <a:pt x="62" y="515"/>
                      <a:pt x="60" y="517"/>
                    </a:cubicBezTo>
                    <a:cubicBezTo>
                      <a:pt x="63" y="521"/>
                      <a:pt x="63" y="521"/>
                      <a:pt x="63" y="521"/>
                    </a:cubicBezTo>
                    <a:cubicBezTo>
                      <a:pt x="66" y="518"/>
                      <a:pt x="68" y="510"/>
                      <a:pt x="73" y="495"/>
                    </a:cubicBezTo>
                    <a:cubicBezTo>
                      <a:pt x="74" y="491"/>
                      <a:pt x="75" y="487"/>
                      <a:pt x="77" y="482"/>
                    </a:cubicBezTo>
                    <a:cubicBezTo>
                      <a:pt x="74" y="496"/>
                      <a:pt x="72" y="513"/>
                      <a:pt x="72" y="530"/>
                    </a:cubicBezTo>
                    <a:cubicBezTo>
                      <a:pt x="72" y="534"/>
                      <a:pt x="72" y="538"/>
                      <a:pt x="73" y="541"/>
                    </a:cubicBezTo>
                    <a:cubicBezTo>
                      <a:pt x="77" y="541"/>
                      <a:pt x="77" y="541"/>
                      <a:pt x="77" y="541"/>
                    </a:cubicBezTo>
                    <a:cubicBezTo>
                      <a:pt x="76" y="519"/>
                      <a:pt x="79" y="498"/>
                      <a:pt x="82" y="481"/>
                    </a:cubicBezTo>
                    <a:cubicBezTo>
                      <a:pt x="79" y="506"/>
                      <a:pt x="81" y="533"/>
                      <a:pt x="96" y="553"/>
                    </a:cubicBezTo>
                    <a:cubicBezTo>
                      <a:pt x="99" y="550"/>
                      <a:pt x="99" y="550"/>
                      <a:pt x="99" y="550"/>
                    </a:cubicBezTo>
                    <a:cubicBezTo>
                      <a:pt x="81" y="525"/>
                      <a:pt x="84" y="486"/>
                      <a:pt x="90" y="457"/>
                    </a:cubicBezTo>
                    <a:cubicBezTo>
                      <a:pt x="98" y="424"/>
                      <a:pt x="130" y="387"/>
                      <a:pt x="156" y="366"/>
                    </a:cubicBezTo>
                    <a:cubicBezTo>
                      <a:pt x="182" y="347"/>
                      <a:pt x="212" y="324"/>
                      <a:pt x="235" y="30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1" name="Freeform 492">
                <a:extLst>
                  <a:ext uri="{FF2B5EF4-FFF2-40B4-BE49-F238E27FC236}">
                    <a16:creationId xmlns:a16="http://schemas.microsoft.com/office/drawing/2014/main" id="{FECD25B2-E943-43F1-A044-F62B65252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5"/>
                <a:ext cx="493" cy="1656"/>
              </a:xfrm>
              <a:custGeom>
                <a:avLst/>
                <a:gdLst>
                  <a:gd name="T0" fmla="*/ 0 w 197"/>
                  <a:gd name="T1" fmla="*/ 7360 h 621"/>
                  <a:gd name="T2" fmla="*/ 1441 w 197"/>
                  <a:gd name="T3" fmla="*/ 9501 h 621"/>
                  <a:gd name="T4" fmla="*/ 958 w 197"/>
                  <a:gd name="T5" fmla="*/ 10888 h 621"/>
                  <a:gd name="T6" fmla="*/ 926 w 197"/>
                  <a:gd name="T7" fmla="*/ 10901 h 621"/>
                  <a:gd name="T8" fmla="*/ 533 w 197"/>
                  <a:gd name="T9" fmla="*/ 11299 h 621"/>
                  <a:gd name="T10" fmla="*/ 533 w 197"/>
                  <a:gd name="T11" fmla="*/ 11299 h 621"/>
                  <a:gd name="T12" fmla="*/ 2210 w 197"/>
                  <a:gd name="T13" fmla="*/ 10888 h 621"/>
                  <a:gd name="T14" fmla="*/ 1804 w 197"/>
                  <a:gd name="T15" fmla="*/ 8797 h 621"/>
                  <a:gd name="T16" fmla="*/ 1346 w 197"/>
                  <a:gd name="T17" fmla="*/ 7851 h 621"/>
                  <a:gd name="T18" fmla="*/ 1429 w 197"/>
                  <a:gd name="T19" fmla="*/ 5824 h 621"/>
                  <a:gd name="T20" fmla="*/ 2255 w 197"/>
                  <a:gd name="T21" fmla="*/ 3677 h 621"/>
                  <a:gd name="T22" fmla="*/ 3006 w 197"/>
                  <a:gd name="T23" fmla="*/ 533 h 621"/>
                  <a:gd name="T24" fmla="*/ 3056 w 197"/>
                  <a:gd name="T25" fmla="*/ 285 h 621"/>
                  <a:gd name="T26" fmla="*/ 3068 w 197"/>
                  <a:gd name="T27" fmla="*/ 264 h 621"/>
                  <a:gd name="T28" fmla="*/ 3088 w 197"/>
                  <a:gd name="T29" fmla="*/ 227 h 621"/>
                  <a:gd name="T30" fmla="*/ 3006 w 197"/>
                  <a:gd name="T31" fmla="*/ 136 h 621"/>
                  <a:gd name="T32" fmla="*/ 2680 w 197"/>
                  <a:gd name="T33" fmla="*/ 0 h 621"/>
                  <a:gd name="T34" fmla="*/ 2505 w 197"/>
                  <a:gd name="T35" fmla="*/ 35 h 621"/>
                  <a:gd name="T36" fmla="*/ 2430 w 197"/>
                  <a:gd name="T37" fmla="*/ 77 h 621"/>
                  <a:gd name="T38" fmla="*/ 2460 w 197"/>
                  <a:gd name="T39" fmla="*/ 171 h 621"/>
                  <a:gd name="T40" fmla="*/ 2538 w 197"/>
                  <a:gd name="T41" fmla="*/ 248 h 621"/>
                  <a:gd name="T42" fmla="*/ 1784 w 197"/>
                  <a:gd name="T43" fmla="*/ 3469 h 621"/>
                  <a:gd name="T44" fmla="*/ 0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0" y="388"/>
                    </a:moveTo>
                    <a:cubicBezTo>
                      <a:pt x="25" y="388"/>
                      <a:pt x="83" y="452"/>
                      <a:pt x="92" y="501"/>
                    </a:cubicBezTo>
                    <a:cubicBezTo>
                      <a:pt x="99" y="542"/>
                      <a:pt x="75" y="568"/>
                      <a:pt x="61" y="574"/>
                    </a:cubicBezTo>
                    <a:cubicBezTo>
                      <a:pt x="60" y="575"/>
                      <a:pt x="60" y="575"/>
                      <a:pt x="59" y="575"/>
                    </a:cubicBezTo>
                    <a:cubicBezTo>
                      <a:pt x="53" y="585"/>
                      <a:pt x="44" y="593"/>
                      <a:pt x="34" y="596"/>
                    </a:cubicBezTo>
                    <a:cubicBezTo>
                      <a:pt x="34" y="596"/>
                      <a:pt x="34" y="596"/>
                      <a:pt x="34" y="596"/>
                    </a:cubicBezTo>
                    <a:cubicBezTo>
                      <a:pt x="96" y="621"/>
                      <a:pt x="132" y="598"/>
                      <a:pt x="141" y="574"/>
                    </a:cubicBezTo>
                    <a:cubicBezTo>
                      <a:pt x="155" y="537"/>
                      <a:pt x="118" y="472"/>
                      <a:pt x="115" y="464"/>
                    </a:cubicBezTo>
                    <a:cubicBezTo>
                      <a:pt x="107" y="448"/>
                      <a:pt x="95" y="428"/>
                      <a:pt x="86" y="414"/>
                    </a:cubicBezTo>
                    <a:cubicBezTo>
                      <a:pt x="65" y="380"/>
                      <a:pt x="66" y="347"/>
                      <a:pt x="91" y="307"/>
                    </a:cubicBezTo>
                    <a:cubicBezTo>
                      <a:pt x="113" y="275"/>
                      <a:pt x="131" y="233"/>
                      <a:pt x="144" y="194"/>
                    </a:cubicBezTo>
                    <a:cubicBezTo>
                      <a:pt x="164" y="137"/>
                      <a:pt x="185" y="56"/>
                      <a:pt x="192" y="28"/>
                    </a:cubicBezTo>
                    <a:cubicBezTo>
                      <a:pt x="195" y="15"/>
                      <a:pt x="195" y="15"/>
                      <a:pt x="195" y="15"/>
                    </a:cubicBezTo>
                    <a:cubicBezTo>
                      <a:pt x="196" y="14"/>
                      <a:pt x="196" y="14"/>
                      <a:pt x="196" y="14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3" y="7"/>
                      <a:pt x="157" y="9"/>
                    </a:cubicBezTo>
                    <a:cubicBezTo>
                      <a:pt x="160" y="10"/>
                      <a:pt x="162" y="13"/>
                      <a:pt x="162" y="13"/>
                    </a:cubicBezTo>
                    <a:cubicBezTo>
                      <a:pt x="162" y="23"/>
                      <a:pt x="129" y="147"/>
                      <a:pt x="114" y="183"/>
                    </a:cubicBezTo>
                    <a:cubicBezTo>
                      <a:pt x="83" y="261"/>
                      <a:pt x="38" y="336"/>
                      <a:pt x="0" y="336"/>
                    </a:cubicBezTo>
                  </a:path>
                </a:pathLst>
              </a:custGeom>
              <a:noFill/>
              <a:ln w="7938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2" name="Freeform 493">
                <a:extLst>
                  <a:ext uri="{FF2B5EF4-FFF2-40B4-BE49-F238E27FC236}">
                    <a16:creationId xmlns:a16="http://schemas.microsoft.com/office/drawing/2014/main" id="{264BBEAC-CE7C-436A-A341-788B054A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12"/>
                <a:ext cx="48" cy="477"/>
              </a:xfrm>
              <a:custGeom>
                <a:avLst/>
                <a:gdLst>
                  <a:gd name="T0" fmla="*/ 33 w 19"/>
                  <a:gd name="T1" fmla="*/ 3387 h 179"/>
                  <a:gd name="T2" fmla="*/ 275 w 19"/>
                  <a:gd name="T3" fmla="*/ 3160 h 179"/>
                  <a:gd name="T4" fmla="*/ 255 w 19"/>
                  <a:gd name="T5" fmla="*/ 874 h 179"/>
                  <a:gd name="T6" fmla="*/ 306 w 19"/>
                  <a:gd name="T7" fmla="*/ 192 h 179"/>
                  <a:gd name="T8" fmla="*/ 147 w 19"/>
                  <a:gd name="T9" fmla="*/ 0 h 179"/>
                  <a:gd name="T10" fmla="*/ 0 w 19"/>
                  <a:gd name="T11" fmla="*/ 192 h 179"/>
                  <a:gd name="T12" fmla="*/ 51 w 19"/>
                  <a:gd name="T13" fmla="*/ 853 h 179"/>
                  <a:gd name="T14" fmla="*/ 33 w 19"/>
                  <a:gd name="T15" fmla="*/ 3387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79">
                    <a:moveTo>
                      <a:pt x="2" y="179"/>
                    </a:moveTo>
                    <a:cubicBezTo>
                      <a:pt x="7" y="176"/>
                      <a:pt x="12" y="172"/>
                      <a:pt x="17" y="167"/>
                    </a:cubicBezTo>
                    <a:cubicBezTo>
                      <a:pt x="16" y="133"/>
                      <a:pt x="16" y="61"/>
                      <a:pt x="16" y="46"/>
                    </a:cubicBezTo>
                    <a:cubicBezTo>
                      <a:pt x="16" y="27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3" y="15"/>
                      <a:pt x="3" y="45"/>
                    </a:cubicBezTo>
                    <a:cubicBezTo>
                      <a:pt x="3" y="71"/>
                      <a:pt x="2" y="156"/>
                      <a:pt x="2" y="179"/>
                    </a:cubicBezTo>
                    <a:close/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3" name="Freeform 494">
                <a:extLst>
                  <a:ext uri="{FF2B5EF4-FFF2-40B4-BE49-F238E27FC236}">
                    <a16:creationId xmlns:a16="http://schemas.microsoft.com/office/drawing/2014/main" id="{1D1E44F4-12BC-42B8-ABC7-ED9B8684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12"/>
                <a:ext cx="48" cy="477"/>
              </a:xfrm>
              <a:custGeom>
                <a:avLst/>
                <a:gdLst>
                  <a:gd name="T0" fmla="*/ 33 w 19"/>
                  <a:gd name="T1" fmla="*/ 3387 h 179"/>
                  <a:gd name="T2" fmla="*/ 275 w 19"/>
                  <a:gd name="T3" fmla="*/ 3160 h 179"/>
                  <a:gd name="T4" fmla="*/ 255 w 19"/>
                  <a:gd name="T5" fmla="*/ 874 h 179"/>
                  <a:gd name="T6" fmla="*/ 306 w 19"/>
                  <a:gd name="T7" fmla="*/ 192 h 179"/>
                  <a:gd name="T8" fmla="*/ 147 w 19"/>
                  <a:gd name="T9" fmla="*/ 0 h 179"/>
                  <a:gd name="T10" fmla="*/ 0 w 19"/>
                  <a:gd name="T11" fmla="*/ 192 h 179"/>
                  <a:gd name="T12" fmla="*/ 51 w 19"/>
                  <a:gd name="T13" fmla="*/ 853 h 179"/>
                  <a:gd name="T14" fmla="*/ 33 w 19"/>
                  <a:gd name="T15" fmla="*/ 3387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79">
                    <a:moveTo>
                      <a:pt x="2" y="179"/>
                    </a:moveTo>
                    <a:cubicBezTo>
                      <a:pt x="7" y="176"/>
                      <a:pt x="12" y="172"/>
                      <a:pt x="17" y="167"/>
                    </a:cubicBezTo>
                    <a:cubicBezTo>
                      <a:pt x="16" y="133"/>
                      <a:pt x="16" y="61"/>
                      <a:pt x="16" y="46"/>
                    </a:cubicBezTo>
                    <a:cubicBezTo>
                      <a:pt x="16" y="27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3" y="15"/>
                      <a:pt x="3" y="45"/>
                    </a:cubicBezTo>
                    <a:cubicBezTo>
                      <a:pt x="3" y="71"/>
                      <a:pt x="2" y="156"/>
                      <a:pt x="2" y="179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4" name="Freeform 495">
                <a:extLst>
                  <a:ext uri="{FF2B5EF4-FFF2-40B4-BE49-F238E27FC236}">
                    <a16:creationId xmlns:a16="http://schemas.microsoft.com/office/drawing/2014/main" id="{E48E6B11-A588-4D4C-BD7A-0B3C4FE17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992"/>
                <a:ext cx="205" cy="395"/>
              </a:xfrm>
              <a:custGeom>
                <a:avLst/>
                <a:gdLst>
                  <a:gd name="T0" fmla="*/ 83 w 82"/>
                  <a:gd name="T1" fmla="*/ 2792 h 148"/>
                  <a:gd name="T2" fmla="*/ 238 w 82"/>
                  <a:gd name="T3" fmla="*/ 2608 h 148"/>
                  <a:gd name="T4" fmla="*/ 1270 w 82"/>
                  <a:gd name="T5" fmla="*/ 1140 h 148"/>
                  <a:gd name="T6" fmla="*/ 813 w 82"/>
                  <a:gd name="T7" fmla="*/ 35 h 148"/>
                  <a:gd name="T8" fmla="*/ 813 w 82"/>
                  <a:gd name="T9" fmla="*/ 35 h 148"/>
                  <a:gd name="T10" fmla="*/ 783 w 82"/>
                  <a:gd name="T11" fmla="*/ 56 h 148"/>
                  <a:gd name="T12" fmla="*/ 720 w 82"/>
                  <a:gd name="T13" fmla="*/ 0 h 148"/>
                  <a:gd name="T14" fmla="*/ 675 w 82"/>
                  <a:gd name="T15" fmla="*/ 0 h 148"/>
                  <a:gd name="T16" fmla="*/ 658 w 82"/>
                  <a:gd name="T17" fmla="*/ 0 h 148"/>
                  <a:gd name="T18" fmla="*/ 1188 w 82"/>
                  <a:gd name="T19" fmla="*/ 1161 h 148"/>
                  <a:gd name="T20" fmla="*/ 220 w 82"/>
                  <a:gd name="T21" fmla="*/ 2471 h 148"/>
                  <a:gd name="T22" fmla="*/ 33 w 82"/>
                  <a:gd name="T23" fmla="*/ 2621 h 148"/>
                  <a:gd name="T24" fmla="*/ 0 w 82"/>
                  <a:gd name="T25" fmla="*/ 2778 h 148"/>
                  <a:gd name="T26" fmla="*/ 83 w 82"/>
                  <a:gd name="T27" fmla="*/ 2792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148">
                    <a:moveTo>
                      <a:pt x="5" y="147"/>
                    </a:moveTo>
                    <a:cubicBezTo>
                      <a:pt x="6" y="140"/>
                      <a:pt x="10" y="138"/>
                      <a:pt x="15" y="137"/>
                    </a:cubicBezTo>
                    <a:cubicBezTo>
                      <a:pt x="50" y="129"/>
                      <a:pt x="81" y="103"/>
                      <a:pt x="81" y="60"/>
                    </a:cubicBezTo>
                    <a:cubicBezTo>
                      <a:pt x="82" y="37"/>
                      <a:pt x="70" y="16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2" y="3"/>
                      <a:pt x="50" y="3"/>
                    </a:cubicBezTo>
                    <a:cubicBezTo>
                      <a:pt x="49" y="3"/>
                      <a:pt x="49" y="1"/>
                      <a:pt x="46" y="0"/>
                    </a:cubicBezTo>
                    <a:cubicBezTo>
                      <a:pt x="44" y="0"/>
                      <a:pt x="43" y="1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2" y="14"/>
                      <a:pt x="76" y="37"/>
                      <a:pt x="76" y="61"/>
                    </a:cubicBezTo>
                    <a:cubicBezTo>
                      <a:pt x="76" y="96"/>
                      <a:pt x="47" y="123"/>
                      <a:pt x="14" y="130"/>
                    </a:cubicBezTo>
                    <a:cubicBezTo>
                      <a:pt x="11" y="131"/>
                      <a:pt x="5" y="134"/>
                      <a:pt x="2" y="138"/>
                    </a:cubicBezTo>
                    <a:cubicBezTo>
                      <a:pt x="2" y="139"/>
                      <a:pt x="1" y="142"/>
                      <a:pt x="0" y="146"/>
                    </a:cubicBezTo>
                    <a:cubicBezTo>
                      <a:pt x="0" y="148"/>
                      <a:pt x="4" y="144"/>
                      <a:pt x="5" y="147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5" name="Freeform 496">
                <a:extLst>
                  <a:ext uri="{FF2B5EF4-FFF2-40B4-BE49-F238E27FC236}">
                    <a16:creationId xmlns:a16="http://schemas.microsoft.com/office/drawing/2014/main" id="{F758A3E9-C3CC-4738-A1F0-F594D089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87"/>
                <a:ext cx="130" cy="357"/>
              </a:xfrm>
              <a:custGeom>
                <a:avLst/>
                <a:gdLst>
                  <a:gd name="T0" fmla="*/ 750 w 52"/>
                  <a:gd name="T1" fmla="*/ 2384 h 134"/>
                  <a:gd name="T2" fmla="*/ 95 w 52"/>
                  <a:gd name="T3" fmla="*/ 1194 h 134"/>
                  <a:gd name="T4" fmla="*/ 625 w 52"/>
                  <a:gd name="T5" fmla="*/ 56 h 134"/>
                  <a:gd name="T6" fmla="*/ 625 w 52"/>
                  <a:gd name="T7" fmla="*/ 56 h 134"/>
                  <a:gd name="T8" fmla="*/ 550 w 52"/>
                  <a:gd name="T9" fmla="*/ 56 h 134"/>
                  <a:gd name="T10" fmla="*/ 500 w 52"/>
                  <a:gd name="T11" fmla="*/ 35 h 134"/>
                  <a:gd name="T12" fmla="*/ 500 w 52"/>
                  <a:gd name="T13" fmla="*/ 35 h 134"/>
                  <a:gd name="T14" fmla="*/ 0 w 52"/>
                  <a:gd name="T15" fmla="*/ 1172 h 134"/>
                  <a:gd name="T16" fmla="*/ 708 w 52"/>
                  <a:gd name="T17" fmla="*/ 2499 h 134"/>
                  <a:gd name="T18" fmla="*/ 750 w 52"/>
                  <a:gd name="T19" fmla="*/ 2384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34">
                    <a:moveTo>
                      <a:pt x="48" y="126"/>
                    </a:moveTo>
                    <a:cubicBezTo>
                      <a:pt x="21" y="116"/>
                      <a:pt x="6" y="92"/>
                      <a:pt x="6" y="63"/>
                    </a:cubicBezTo>
                    <a:cubicBezTo>
                      <a:pt x="6" y="39"/>
                      <a:pt x="20" y="16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40" y="0"/>
                      <a:pt x="35" y="3"/>
                    </a:cubicBezTo>
                    <a:cubicBezTo>
                      <a:pt x="33" y="4"/>
                      <a:pt x="30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13" y="16"/>
                      <a:pt x="0" y="38"/>
                      <a:pt x="0" y="62"/>
                    </a:cubicBezTo>
                    <a:cubicBezTo>
                      <a:pt x="0" y="95"/>
                      <a:pt x="15" y="121"/>
                      <a:pt x="45" y="132"/>
                    </a:cubicBezTo>
                    <a:cubicBezTo>
                      <a:pt x="52" y="134"/>
                      <a:pt x="52" y="127"/>
                      <a:pt x="48" y="126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6" name="Freeform 497">
                <a:extLst>
                  <a:ext uri="{FF2B5EF4-FFF2-40B4-BE49-F238E27FC236}">
                    <a16:creationId xmlns:a16="http://schemas.microsoft.com/office/drawing/2014/main" id="{5A80B069-888D-44F5-B975-0F112FD69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992"/>
                <a:ext cx="205" cy="395"/>
              </a:xfrm>
              <a:custGeom>
                <a:avLst/>
                <a:gdLst>
                  <a:gd name="T0" fmla="*/ 63 w 82"/>
                  <a:gd name="T1" fmla="*/ 2792 h 148"/>
                  <a:gd name="T2" fmla="*/ 238 w 82"/>
                  <a:gd name="T3" fmla="*/ 2608 h 148"/>
                  <a:gd name="T4" fmla="*/ 1270 w 82"/>
                  <a:gd name="T5" fmla="*/ 1140 h 148"/>
                  <a:gd name="T6" fmla="*/ 813 w 82"/>
                  <a:gd name="T7" fmla="*/ 35 h 148"/>
                  <a:gd name="T8" fmla="*/ 813 w 82"/>
                  <a:gd name="T9" fmla="*/ 35 h 148"/>
                  <a:gd name="T10" fmla="*/ 783 w 82"/>
                  <a:gd name="T11" fmla="*/ 56 h 148"/>
                  <a:gd name="T12" fmla="*/ 720 w 82"/>
                  <a:gd name="T13" fmla="*/ 0 h 148"/>
                  <a:gd name="T14" fmla="*/ 675 w 82"/>
                  <a:gd name="T15" fmla="*/ 0 h 148"/>
                  <a:gd name="T16" fmla="*/ 658 w 82"/>
                  <a:gd name="T17" fmla="*/ 0 h 148"/>
                  <a:gd name="T18" fmla="*/ 1188 w 82"/>
                  <a:gd name="T19" fmla="*/ 1161 h 148"/>
                  <a:gd name="T20" fmla="*/ 220 w 82"/>
                  <a:gd name="T21" fmla="*/ 2471 h 148"/>
                  <a:gd name="T22" fmla="*/ 33 w 82"/>
                  <a:gd name="T23" fmla="*/ 2621 h 148"/>
                  <a:gd name="T24" fmla="*/ 0 w 82"/>
                  <a:gd name="T25" fmla="*/ 2778 h 148"/>
                  <a:gd name="T26" fmla="*/ 63 w 82"/>
                  <a:gd name="T27" fmla="*/ 2792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148">
                    <a:moveTo>
                      <a:pt x="4" y="147"/>
                    </a:moveTo>
                    <a:cubicBezTo>
                      <a:pt x="6" y="140"/>
                      <a:pt x="10" y="138"/>
                      <a:pt x="15" y="137"/>
                    </a:cubicBezTo>
                    <a:cubicBezTo>
                      <a:pt x="50" y="129"/>
                      <a:pt x="81" y="103"/>
                      <a:pt x="81" y="60"/>
                    </a:cubicBezTo>
                    <a:cubicBezTo>
                      <a:pt x="82" y="37"/>
                      <a:pt x="70" y="16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2" y="3"/>
                      <a:pt x="50" y="3"/>
                    </a:cubicBezTo>
                    <a:cubicBezTo>
                      <a:pt x="49" y="3"/>
                      <a:pt x="49" y="1"/>
                      <a:pt x="46" y="0"/>
                    </a:cubicBezTo>
                    <a:cubicBezTo>
                      <a:pt x="44" y="0"/>
                      <a:pt x="43" y="1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2" y="14"/>
                      <a:pt x="76" y="37"/>
                      <a:pt x="76" y="61"/>
                    </a:cubicBezTo>
                    <a:cubicBezTo>
                      <a:pt x="76" y="96"/>
                      <a:pt x="47" y="123"/>
                      <a:pt x="14" y="130"/>
                    </a:cubicBezTo>
                    <a:cubicBezTo>
                      <a:pt x="11" y="131"/>
                      <a:pt x="5" y="134"/>
                      <a:pt x="2" y="138"/>
                    </a:cubicBezTo>
                    <a:cubicBezTo>
                      <a:pt x="2" y="139"/>
                      <a:pt x="1" y="142"/>
                      <a:pt x="0" y="146"/>
                    </a:cubicBezTo>
                    <a:cubicBezTo>
                      <a:pt x="0" y="148"/>
                      <a:pt x="4" y="144"/>
                      <a:pt x="4" y="147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7" name="Freeform 498">
                <a:extLst>
                  <a:ext uri="{FF2B5EF4-FFF2-40B4-BE49-F238E27FC236}">
                    <a16:creationId xmlns:a16="http://schemas.microsoft.com/office/drawing/2014/main" id="{7AD37298-79A2-464C-A32C-161D1781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87"/>
                <a:ext cx="130" cy="357"/>
              </a:xfrm>
              <a:custGeom>
                <a:avLst/>
                <a:gdLst>
                  <a:gd name="T0" fmla="*/ 750 w 52"/>
                  <a:gd name="T1" fmla="*/ 2384 h 134"/>
                  <a:gd name="T2" fmla="*/ 95 w 52"/>
                  <a:gd name="T3" fmla="*/ 1194 h 134"/>
                  <a:gd name="T4" fmla="*/ 625 w 52"/>
                  <a:gd name="T5" fmla="*/ 56 h 134"/>
                  <a:gd name="T6" fmla="*/ 625 w 52"/>
                  <a:gd name="T7" fmla="*/ 56 h 134"/>
                  <a:gd name="T8" fmla="*/ 550 w 52"/>
                  <a:gd name="T9" fmla="*/ 56 h 134"/>
                  <a:gd name="T10" fmla="*/ 500 w 52"/>
                  <a:gd name="T11" fmla="*/ 35 h 134"/>
                  <a:gd name="T12" fmla="*/ 500 w 52"/>
                  <a:gd name="T13" fmla="*/ 35 h 134"/>
                  <a:gd name="T14" fmla="*/ 0 w 52"/>
                  <a:gd name="T15" fmla="*/ 1172 h 134"/>
                  <a:gd name="T16" fmla="*/ 708 w 52"/>
                  <a:gd name="T17" fmla="*/ 2499 h 134"/>
                  <a:gd name="T18" fmla="*/ 750 w 52"/>
                  <a:gd name="T19" fmla="*/ 2384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34">
                    <a:moveTo>
                      <a:pt x="48" y="126"/>
                    </a:moveTo>
                    <a:cubicBezTo>
                      <a:pt x="21" y="116"/>
                      <a:pt x="6" y="92"/>
                      <a:pt x="6" y="63"/>
                    </a:cubicBezTo>
                    <a:cubicBezTo>
                      <a:pt x="6" y="39"/>
                      <a:pt x="20" y="16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40" y="0"/>
                      <a:pt x="35" y="3"/>
                    </a:cubicBezTo>
                    <a:cubicBezTo>
                      <a:pt x="33" y="4"/>
                      <a:pt x="30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13" y="16"/>
                      <a:pt x="0" y="38"/>
                      <a:pt x="0" y="62"/>
                    </a:cubicBezTo>
                    <a:cubicBezTo>
                      <a:pt x="0" y="95"/>
                      <a:pt x="15" y="121"/>
                      <a:pt x="45" y="132"/>
                    </a:cubicBezTo>
                    <a:cubicBezTo>
                      <a:pt x="52" y="134"/>
                      <a:pt x="52" y="127"/>
                      <a:pt x="48" y="126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8" name="Freeform 499">
                <a:extLst>
                  <a:ext uri="{FF2B5EF4-FFF2-40B4-BE49-F238E27FC236}">
                    <a16:creationId xmlns:a16="http://schemas.microsoft.com/office/drawing/2014/main" id="{422CB6F7-5117-476F-9648-9378068AB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920"/>
                <a:ext cx="238" cy="77"/>
              </a:xfrm>
              <a:custGeom>
                <a:avLst/>
                <a:gdLst>
                  <a:gd name="T0" fmla="*/ 1493 w 95"/>
                  <a:gd name="T1" fmla="*/ 542 h 29"/>
                  <a:gd name="T2" fmla="*/ 742 w 95"/>
                  <a:gd name="T3" fmla="*/ 0 h 29"/>
                  <a:gd name="T4" fmla="*/ 0 w 95"/>
                  <a:gd name="T5" fmla="*/ 507 h 29"/>
                  <a:gd name="T6" fmla="*/ 0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95" y="29"/>
                    </a:moveTo>
                    <a:cubicBezTo>
                      <a:pt x="92" y="26"/>
                      <a:pt x="82" y="0"/>
                      <a:pt x="47" y="0"/>
                    </a:cubicBezTo>
                    <a:cubicBezTo>
                      <a:pt x="12" y="0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</a:path>
                </a:pathLst>
              </a:custGeom>
              <a:solidFill>
                <a:srgbClr val="F7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9" name="Freeform 500">
                <a:extLst>
                  <a:ext uri="{FF2B5EF4-FFF2-40B4-BE49-F238E27FC236}">
                    <a16:creationId xmlns:a16="http://schemas.microsoft.com/office/drawing/2014/main" id="{75A2A183-6662-44DF-B333-EA06F2BAD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941"/>
                <a:ext cx="190" cy="51"/>
              </a:xfrm>
              <a:custGeom>
                <a:avLst/>
                <a:gdLst>
                  <a:gd name="T0" fmla="*/ 0 w 76"/>
                  <a:gd name="T1" fmla="*/ 368 h 19"/>
                  <a:gd name="T2" fmla="*/ 595 w 76"/>
                  <a:gd name="T3" fmla="*/ 0 h 19"/>
                  <a:gd name="T4" fmla="*/ 595 w 76"/>
                  <a:gd name="T5" fmla="*/ 0 h 19"/>
                  <a:gd name="T6" fmla="*/ 1188 w 76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9">
                    <a:moveTo>
                      <a:pt x="0" y="19"/>
                    </a:moveTo>
                    <a:cubicBezTo>
                      <a:pt x="8" y="11"/>
                      <a:pt x="1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68" y="10"/>
                      <a:pt x="76" y="19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0" name="Freeform 501">
                <a:extLst>
                  <a:ext uri="{FF2B5EF4-FFF2-40B4-BE49-F238E27FC236}">
                    <a16:creationId xmlns:a16="http://schemas.microsoft.com/office/drawing/2014/main" id="{0066791C-C9BB-4D5F-8412-AA4C172F9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981"/>
                <a:ext cx="333" cy="342"/>
              </a:xfrm>
              <a:custGeom>
                <a:avLst/>
                <a:gdLst>
                  <a:gd name="T0" fmla="*/ 396 w 133"/>
                  <a:gd name="T1" fmla="*/ 2191 h 128"/>
                  <a:gd name="T2" fmla="*/ 991 w 133"/>
                  <a:gd name="T3" fmla="*/ 2421 h 128"/>
                  <a:gd name="T4" fmla="*/ 1129 w 133"/>
                  <a:gd name="T5" fmla="*/ 2405 h 128"/>
                  <a:gd name="T6" fmla="*/ 1254 w 133"/>
                  <a:gd name="T7" fmla="*/ 2421 h 128"/>
                  <a:gd name="T8" fmla="*/ 1380 w 133"/>
                  <a:gd name="T9" fmla="*/ 2349 h 128"/>
                  <a:gd name="T10" fmla="*/ 1555 w 133"/>
                  <a:gd name="T11" fmla="*/ 2271 h 128"/>
                  <a:gd name="T12" fmla="*/ 2088 w 133"/>
                  <a:gd name="T13" fmla="*/ 1256 h 128"/>
                  <a:gd name="T14" fmla="*/ 1788 w 133"/>
                  <a:gd name="T15" fmla="*/ 286 h 128"/>
                  <a:gd name="T16" fmla="*/ 1788 w 133"/>
                  <a:gd name="T17" fmla="*/ 286 h 128"/>
                  <a:gd name="T18" fmla="*/ 1713 w 133"/>
                  <a:gd name="T19" fmla="*/ 251 h 128"/>
                  <a:gd name="T20" fmla="*/ 1647 w 133"/>
                  <a:gd name="T21" fmla="*/ 230 h 128"/>
                  <a:gd name="T22" fmla="*/ 1630 w 133"/>
                  <a:gd name="T23" fmla="*/ 192 h 128"/>
                  <a:gd name="T24" fmla="*/ 1585 w 133"/>
                  <a:gd name="T25" fmla="*/ 192 h 128"/>
                  <a:gd name="T26" fmla="*/ 1555 w 133"/>
                  <a:gd name="T27" fmla="*/ 150 h 128"/>
                  <a:gd name="T28" fmla="*/ 1492 w 133"/>
                  <a:gd name="T29" fmla="*/ 150 h 128"/>
                  <a:gd name="T30" fmla="*/ 1522 w 133"/>
                  <a:gd name="T31" fmla="*/ 94 h 128"/>
                  <a:gd name="T32" fmla="*/ 1442 w 133"/>
                  <a:gd name="T33" fmla="*/ 35 h 128"/>
                  <a:gd name="T34" fmla="*/ 1367 w 133"/>
                  <a:gd name="T35" fmla="*/ 35 h 128"/>
                  <a:gd name="T36" fmla="*/ 1284 w 133"/>
                  <a:gd name="T37" fmla="*/ 21 h 128"/>
                  <a:gd name="T38" fmla="*/ 1209 w 133"/>
                  <a:gd name="T39" fmla="*/ 0 h 128"/>
                  <a:gd name="T40" fmla="*/ 1209 w 133"/>
                  <a:gd name="T41" fmla="*/ 21 h 128"/>
                  <a:gd name="T42" fmla="*/ 1430 w 133"/>
                  <a:gd name="T43" fmla="*/ 206 h 128"/>
                  <a:gd name="T44" fmla="*/ 1054 w 133"/>
                  <a:gd name="T45" fmla="*/ 422 h 128"/>
                  <a:gd name="T46" fmla="*/ 1054 w 133"/>
                  <a:gd name="T47" fmla="*/ 422 h 128"/>
                  <a:gd name="T48" fmla="*/ 1054 w 133"/>
                  <a:gd name="T49" fmla="*/ 422 h 128"/>
                  <a:gd name="T50" fmla="*/ 1054 w 133"/>
                  <a:gd name="T51" fmla="*/ 422 h 128"/>
                  <a:gd name="T52" fmla="*/ 676 w 133"/>
                  <a:gd name="T53" fmla="*/ 206 h 128"/>
                  <a:gd name="T54" fmla="*/ 896 w 133"/>
                  <a:gd name="T55" fmla="*/ 21 h 128"/>
                  <a:gd name="T56" fmla="*/ 896 w 133"/>
                  <a:gd name="T57" fmla="*/ 0 h 128"/>
                  <a:gd name="T58" fmla="*/ 814 w 133"/>
                  <a:gd name="T59" fmla="*/ 21 h 128"/>
                  <a:gd name="T60" fmla="*/ 739 w 133"/>
                  <a:gd name="T61" fmla="*/ 35 h 128"/>
                  <a:gd name="T62" fmla="*/ 658 w 133"/>
                  <a:gd name="T63" fmla="*/ 35 h 128"/>
                  <a:gd name="T64" fmla="*/ 583 w 133"/>
                  <a:gd name="T65" fmla="*/ 94 h 128"/>
                  <a:gd name="T66" fmla="*/ 613 w 133"/>
                  <a:gd name="T67" fmla="*/ 171 h 128"/>
                  <a:gd name="T68" fmla="*/ 551 w 133"/>
                  <a:gd name="T69" fmla="*/ 171 h 128"/>
                  <a:gd name="T70" fmla="*/ 521 w 133"/>
                  <a:gd name="T71" fmla="*/ 206 h 128"/>
                  <a:gd name="T72" fmla="*/ 488 w 133"/>
                  <a:gd name="T73" fmla="*/ 192 h 128"/>
                  <a:gd name="T74" fmla="*/ 458 w 133"/>
                  <a:gd name="T75" fmla="*/ 230 h 128"/>
                  <a:gd name="T76" fmla="*/ 396 w 133"/>
                  <a:gd name="T77" fmla="*/ 251 h 128"/>
                  <a:gd name="T78" fmla="*/ 313 w 133"/>
                  <a:gd name="T79" fmla="*/ 286 h 128"/>
                  <a:gd name="T80" fmla="*/ 0 w 133"/>
                  <a:gd name="T81" fmla="*/ 1256 h 128"/>
                  <a:gd name="T82" fmla="*/ 396 w 133"/>
                  <a:gd name="T83" fmla="*/ 2191 h 12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3" h="128">
                    <a:moveTo>
                      <a:pt x="25" y="115"/>
                    </a:moveTo>
                    <a:cubicBezTo>
                      <a:pt x="37" y="123"/>
                      <a:pt x="51" y="127"/>
                      <a:pt x="63" y="127"/>
                    </a:cubicBezTo>
                    <a:cubicBezTo>
                      <a:pt x="66" y="127"/>
                      <a:pt x="69" y="127"/>
                      <a:pt x="72" y="126"/>
                    </a:cubicBezTo>
                    <a:cubicBezTo>
                      <a:pt x="75" y="126"/>
                      <a:pt x="78" y="128"/>
                      <a:pt x="80" y="127"/>
                    </a:cubicBezTo>
                    <a:cubicBezTo>
                      <a:pt x="83" y="127"/>
                      <a:pt x="85" y="124"/>
                      <a:pt x="88" y="123"/>
                    </a:cubicBezTo>
                    <a:cubicBezTo>
                      <a:pt x="92" y="122"/>
                      <a:pt x="95" y="121"/>
                      <a:pt x="99" y="119"/>
                    </a:cubicBezTo>
                    <a:cubicBezTo>
                      <a:pt x="118" y="109"/>
                      <a:pt x="133" y="87"/>
                      <a:pt x="133" y="66"/>
                    </a:cubicBezTo>
                    <a:cubicBezTo>
                      <a:pt x="133" y="49"/>
                      <a:pt x="126" y="27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2" y="14"/>
                      <a:pt x="112" y="14"/>
                      <a:pt x="109" y="13"/>
                    </a:cubicBezTo>
                    <a:cubicBezTo>
                      <a:pt x="106" y="12"/>
                      <a:pt x="106" y="13"/>
                      <a:pt x="105" y="12"/>
                    </a:cubicBezTo>
                    <a:cubicBezTo>
                      <a:pt x="104" y="11"/>
                      <a:pt x="105" y="9"/>
                      <a:pt x="104" y="10"/>
                    </a:cubicBezTo>
                    <a:cubicBezTo>
                      <a:pt x="103" y="10"/>
                      <a:pt x="103" y="11"/>
                      <a:pt x="101" y="10"/>
                    </a:cubicBezTo>
                    <a:cubicBezTo>
                      <a:pt x="99" y="9"/>
                      <a:pt x="99" y="9"/>
                      <a:pt x="99" y="8"/>
                    </a:cubicBezTo>
                    <a:cubicBezTo>
                      <a:pt x="97" y="7"/>
                      <a:pt x="96" y="10"/>
                      <a:pt x="95" y="8"/>
                    </a:cubicBezTo>
                    <a:cubicBezTo>
                      <a:pt x="94" y="7"/>
                      <a:pt x="97" y="7"/>
                      <a:pt x="97" y="5"/>
                    </a:cubicBezTo>
                    <a:cubicBezTo>
                      <a:pt x="97" y="3"/>
                      <a:pt x="95" y="2"/>
                      <a:pt x="92" y="2"/>
                    </a:cubicBezTo>
                    <a:cubicBezTo>
                      <a:pt x="90" y="2"/>
                      <a:pt x="88" y="2"/>
                      <a:pt x="87" y="2"/>
                    </a:cubicBezTo>
                    <a:cubicBezTo>
                      <a:pt x="86" y="2"/>
                      <a:pt x="84" y="1"/>
                      <a:pt x="82" y="1"/>
                    </a:cubicBezTo>
                    <a:cubicBezTo>
                      <a:pt x="80" y="1"/>
                      <a:pt x="78" y="1"/>
                      <a:pt x="77" y="0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85" y="3"/>
                      <a:pt x="91" y="6"/>
                      <a:pt x="91" y="11"/>
                    </a:cubicBezTo>
                    <a:cubicBezTo>
                      <a:pt x="91" y="17"/>
                      <a:pt x="80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54" y="22"/>
                      <a:pt x="43" y="17"/>
                      <a:pt x="43" y="11"/>
                    </a:cubicBezTo>
                    <a:cubicBezTo>
                      <a:pt x="43" y="6"/>
                      <a:pt x="49" y="2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1"/>
                      <a:pt x="54" y="1"/>
                      <a:pt x="52" y="1"/>
                    </a:cubicBezTo>
                    <a:cubicBezTo>
                      <a:pt x="50" y="1"/>
                      <a:pt x="49" y="2"/>
                      <a:pt x="47" y="2"/>
                    </a:cubicBezTo>
                    <a:cubicBezTo>
                      <a:pt x="46" y="2"/>
                      <a:pt x="44" y="2"/>
                      <a:pt x="42" y="2"/>
                    </a:cubicBezTo>
                    <a:cubicBezTo>
                      <a:pt x="39" y="2"/>
                      <a:pt x="37" y="3"/>
                      <a:pt x="37" y="5"/>
                    </a:cubicBezTo>
                    <a:cubicBezTo>
                      <a:pt x="37" y="7"/>
                      <a:pt x="40" y="7"/>
                      <a:pt x="39" y="9"/>
                    </a:cubicBezTo>
                    <a:cubicBezTo>
                      <a:pt x="38" y="10"/>
                      <a:pt x="37" y="8"/>
                      <a:pt x="35" y="9"/>
                    </a:cubicBezTo>
                    <a:cubicBezTo>
                      <a:pt x="35" y="10"/>
                      <a:pt x="35" y="10"/>
                      <a:pt x="33" y="11"/>
                    </a:cubicBezTo>
                    <a:cubicBezTo>
                      <a:pt x="31" y="12"/>
                      <a:pt x="32" y="11"/>
                      <a:pt x="31" y="10"/>
                    </a:cubicBezTo>
                    <a:cubicBezTo>
                      <a:pt x="30" y="10"/>
                      <a:pt x="30" y="11"/>
                      <a:pt x="29" y="12"/>
                    </a:cubicBezTo>
                    <a:cubicBezTo>
                      <a:pt x="28" y="13"/>
                      <a:pt x="28" y="12"/>
                      <a:pt x="25" y="13"/>
                    </a:cubicBezTo>
                    <a:cubicBezTo>
                      <a:pt x="23" y="13"/>
                      <a:pt x="22" y="14"/>
                      <a:pt x="20" y="15"/>
                    </a:cubicBezTo>
                    <a:cubicBezTo>
                      <a:pt x="9" y="27"/>
                      <a:pt x="0" y="49"/>
                      <a:pt x="0" y="66"/>
                    </a:cubicBezTo>
                    <a:cubicBezTo>
                      <a:pt x="0" y="83"/>
                      <a:pt x="10" y="103"/>
                      <a:pt x="25" y="115"/>
                    </a:cubicBezTo>
                    <a:close/>
                  </a:path>
                </a:pathLst>
              </a:custGeom>
              <a:solidFill>
                <a:srgbClr val="F0D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1" name="Freeform 502">
                <a:extLst>
                  <a:ext uri="{FF2B5EF4-FFF2-40B4-BE49-F238E27FC236}">
                    <a16:creationId xmlns:a16="http://schemas.microsoft.com/office/drawing/2014/main" id="{DB0774EE-0444-4FA0-B3C8-74E91DE8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976"/>
                <a:ext cx="207" cy="51"/>
              </a:xfrm>
              <a:custGeom>
                <a:avLst/>
                <a:gdLst>
                  <a:gd name="T0" fmla="*/ 1274 w 83"/>
                  <a:gd name="T1" fmla="*/ 274 h 19"/>
                  <a:gd name="T2" fmla="*/ 1057 w 83"/>
                  <a:gd name="T3" fmla="*/ 56 h 19"/>
                  <a:gd name="T4" fmla="*/ 778 w 83"/>
                  <a:gd name="T5" fmla="*/ 21 h 19"/>
                  <a:gd name="T6" fmla="*/ 262 w 83"/>
                  <a:gd name="T7" fmla="*/ 56 h 19"/>
                  <a:gd name="T8" fmla="*/ 105 w 83"/>
                  <a:gd name="T9" fmla="*/ 150 h 19"/>
                  <a:gd name="T10" fmla="*/ 42 w 83"/>
                  <a:gd name="T11" fmla="*/ 193 h 19"/>
                  <a:gd name="T12" fmla="*/ 12 w 83"/>
                  <a:gd name="T13" fmla="*/ 252 h 19"/>
                  <a:gd name="T14" fmla="*/ 30 w 83"/>
                  <a:gd name="T15" fmla="*/ 287 h 19"/>
                  <a:gd name="T16" fmla="*/ 187 w 83"/>
                  <a:gd name="T17" fmla="*/ 287 h 19"/>
                  <a:gd name="T18" fmla="*/ 449 w 83"/>
                  <a:gd name="T19" fmla="*/ 368 h 19"/>
                  <a:gd name="T20" fmla="*/ 808 w 83"/>
                  <a:gd name="T21" fmla="*/ 346 h 19"/>
                  <a:gd name="T22" fmla="*/ 945 w 83"/>
                  <a:gd name="T23" fmla="*/ 330 h 19"/>
                  <a:gd name="T24" fmla="*/ 1057 w 83"/>
                  <a:gd name="T25" fmla="*/ 274 h 19"/>
                  <a:gd name="T26" fmla="*/ 1257 w 83"/>
                  <a:gd name="T27" fmla="*/ 274 h 19"/>
                  <a:gd name="T28" fmla="*/ 1287 w 83"/>
                  <a:gd name="T29" fmla="*/ 25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" h="19">
                    <a:moveTo>
                      <a:pt x="82" y="14"/>
                    </a:moveTo>
                    <a:cubicBezTo>
                      <a:pt x="78" y="9"/>
                      <a:pt x="74" y="5"/>
                      <a:pt x="68" y="3"/>
                    </a:cubicBezTo>
                    <a:cubicBezTo>
                      <a:pt x="62" y="1"/>
                      <a:pt x="56" y="2"/>
                      <a:pt x="50" y="1"/>
                    </a:cubicBezTo>
                    <a:cubicBezTo>
                      <a:pt x="39" y="1"/>
                      <a:pt x="27" y="0"/>
                      <a:pt x="17" y="3"/>
                    </a:cubicBezTo>
                    <a:cubicBezTo>
                      <a:pt x="13" y="4"/>
                      <a:pt x="11" y="7"/>
                      <a:pt x="7" y="8"/>
                    </a:cubicBezTo>
                    <a:cubicBezTo>
                      <a:pt x="5" y="9"/>
                      <a:pt x="4" y="9"/>
                      <a:pt x="3" y="10"/>
                    </a:cubicBezTo>
                    <a:cubicBezTo>
                      <a:pt x="2" y="11"/>
                      <a:pt x="0" y="12"/>
                      <a:pt x="1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5"/>
                      <a:pt x="9" y="14"/>
                      <a:pt x="12" y="15"/>
                    </a:cubicBezTo>
                    <a:cubicBezTo>
                      <a:pt x="17" y="16"/>
                      <a:pt x="23" y="18"/>
                      <a:pt x="29" y="19"/>
                    </a:cubicBezTo>
                    <a:cubicBezTo>
                      <a:pt x="37" y="19"/>
                      <a:pt x="44" y="18"/>
                      <a:pt x="52" y="18"/>
                    </a:cubicBezTo>
                    <a:cubicBezTo>
                      <a:pt x="55" y="18"/>
                      <a:pt x="58" y="18"/>
                      <a:pt x="61" y="17"/>
                    </a:cubicBezTo>
                    <a:cubicBezTo>
                      <a:pt x="64" y="16"/>
                      <a:pt x="65" y="14"/>
                      <a:pt x="68" y="14"/>
                    </a:cubicBezTo>
                    <a:cubicBezTo>
                      <a:pt x="70" y="14"/>
                      <a:pt x="79" y="14"/>
                      <a:pt x="81" y="14"/>
                    </a:cubicBezTo>
                    <a:cubicBezTo>
                      <a:pt x="83" y="14"/>
                      <a:pt x="81" y="13"/>
                      <a:pt x="83" y="13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2" name="Freeform 503">
                <a:extLst>
                  <a:ext uri="{FF2B5EF4-FFF2-40B4-BE49-F238E27FC236}">
                    <a16:creationId xmlns:a16="http://schemas.microsoft.com/office/drawing/2014/main" id="{308C9234-3700-4B27-8796-BE181C285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960"/>
                <a:ext cx="75" cy="40"/>
              </a:xfrm>
              <a:custGeom>
                <a:avLst/>
                <a:gdLst>
                  <a:gd name="T0" fmla="*/ 470 w 30"/>
                  <a:gd name="T1" fmla="*/ 115 h 15"/>
                  <a:gd name="T2" fmla="*/ 83 w 30"/>
                  <a:gd name="T3" fmla="*/ 136 h 15"/>
                  <a:gd name="T4" fmla="*/ 470 w 30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5">
                    <a:moveTo>
                      <a:pt x="30" y="6"/>
                    </a:moveTo>
                    <a:cubicBezTo>
                      <a:pt x="25" y="2"/>
                      <a:pt x="9" y="0"/>
                      <a:pt x="5" y="7"/>
                    </a:cubicBezTo>
                    <a:cubicBezTo>
                      <a:pt x="0" y="15"/>
                      <a:pt x="26" y="12"/>
                      <a:pt x="30" y="9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3" name="Freeform 504">
                <a:extLst>
                  <a:ext uri="{FF2B5EF4-FFF2-40B4-BE49-F238E27FC236}">
                    <a16:creationId xmlns:a16="http://schemas.microsoft.com/office/drawing/2014/main" id="{D580A1C1-58DF-43FC-A844-228F34D8B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960"/>
                <a:ext cx="38" cy="24"/>
              </a:xfrm>
              <a:custGeom>
                <a:avLst/>
                <a:gdLst>
                  <a:gd name="T0" fmla="*/ 243 w 15"/>
                  <a:gd name="T1" fmla="*/ 0 h 9"/>
                  <a:gd name="T2" fmla="*/ 117 w 15"/>
                  <a:gd name="T3" fmla="*/ 35 h 9"/>
                  <a:gd name="T4" fmla="*/ 33 w 15"/>
                  <a:gd name="T5" fmla="*/ 93 h 9"/>
                  <a:gd name="T6" fmla="*/ 0 w 15"/>
                  <a:gd name="T7" fmla="*/ 136 h 9"/>
                  <a:gd name="T8" fmla="*/ 129 w 15"/>
                  <a:gd name="T9" fmla="*/ 9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14" y="1"/>
                      <a:pt x="10" y="1"/>
                      <a:pt x="7" y="2"/>
                    </a:cubicBezTo>
                    <a:cubicBezTo>
                      <a:pt x="5" y="3"/>
                      <a:pt x="3" y="3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9"/>
                      <a:pt x="7" y="5"/>
                      <a:pt x="8" y="5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4" name="Freeform 505">
                <a:extLst>
                  <a:ext uri="{FF2B5EF4-FFF2-40B4-BE49-F238E27FC236}">
                    <a16:creationId xmlns:a16="http://schemas.microsoft.com/office/drawing/2014/main" id="{AC232B62-FF83-49B9-9D20-5F64EF015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960"/>
                <a:ext cx="40" cy="13"/>
              </a:xfrm>
              <a:custGeom>
                <a:avLst/>
                <a:gdLst>
                  <a:gd name="T0" fmla="*/ 188 w 16"/>
                  <a:gd name="T1" fmla="*/ 21 h 5"/>
                  <a:gd name="T2" fmla="*/ 113 w 16"/>
                  <a:gd name="T3" fmla="*/ 0 h 5"/>
                  <a:gd name="T4" fmla="*/ 0 w 16"/>
                  <a:gd name="T5" fmla="*/ 0 h 5"/>
                  <a:gd name="T6" fmla="*/ 158 w 16"/>
                  <a:gd name="T7" fmla="*/ 55 h 5"/>
                  <a:gd name="T8" fmla="*/ 250 w 1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12" y="1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3" y="1"/>
                      <a:pt x="7" y="2"/>
                      <a:pt x="10" y="3"/>
                    </a:cubicBezTo>
                    <a:cubicBezTo>
                      <a:pt x="12" y="3"/>
                      <a:pt x="14" y="5"/>
                      <a:pt x="16" y="5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5" name="Freeform 506">
                <a:extLst>
                  <a:ext uri="{FF2B5EF4-FFF2-40B4-BE49-F238E27FC236}">
                    <a16:creationId xmlns:a16="http://schemas.microsoft.com/office/drawing/2014/main" id="{384D513A-E18A-4D10-B806-75538240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973"/>
                <a:ext cx="163" cy="363"/>
              </a:xfrm>
              <a:custGeom>
                <a:avLst/>
                <a:gdLst>
                  <a:gd name="T0" fmla="*/ 647 w 65"/>
                  <a:gd name="T1" fmla="*/ 77 h 136"/>
                  <a:gd name="T2" fmla="*/ 647 w 65"/>
                  <a:gd name="T3" fmla="*/ 77 h 136"/>
                  <a:gd name="T4" fmla="*/ 534 w 65"/>
                  <a:gd name="T5" fmla="*/ 149 h 136"/>
                  <a:gd name="T6" fmla="*/ 534 w 65"/>
                  <a:gd name="T7" fmla="*/ 149 h 136"/>
                  <a:gd name="T8" fmla="*/ 522 w 65"/>
                  <a:gd name="T9" fmla="*/ 149 h 136"/>
                  <a:gd name="T10" fmla="*/ 492 w 65"/>
                  <a:gd name="T11" fmla="*/ 192 h 136"/>
                  <a:gd name="T12" fmla="*/ 471 w 65"/>
                  <a:gd name="T13" fmla="*/ 206 h 136"/>
                  <a:gd name="T14" fmla="*/ 459 w 65"/>
                  <a:gd name="T15" fmla="*/ 227 h 136"/>
                  <a:gd name="T16" fmla="*/ 429 w 65"/>
                  <a:gd name="T17" fmla="*/ 248 h 136"/>
                  <a:gd name="T18" fmla="*/ 429 w 65"/>
                  <a:gd name="T19" fmla="*/ 264 h 136"/>
                  <a:gd name="T20" fmla="*/ 409 w 65"/>
                  <a:gd name="T21" fmla="*/ 264 h 136"/>
                  <a:gd name="T22" fmla="*/ 376 w 65"/>
                  <a:gd name="T23" fmla="*/ 307 h 136"/>
                  <a:gd name="T24" fmla="*/ 364 w 65"/>
                  <a:gd name="T25" fmla="*/ 320 h 136"/>
                  <a:gd name="T26" fmla="*/ 364 w 65"/>
                  <a:gd name="T27" fmla="*/ 320 h 136"/>
                  <a:gd name="T28" fmla="*/ 346 w 65"/>
                  <a:gd name="T29" fmla="*/ 342 h 136"/>
                  <a:gd name="T30" fmla="*/ 346 w 65"/>
                  <a:gd name="T31" fmla="*/ 342 h 136"/>
                  <a:gd name="T32" fmla="*/ 208 w 65"/>
                  <a:gd name="T33" fmla="*/ 534 h 136"/>
                  <a:gd name="T34" fmla="*/ 208 w 65"/>
                  <a:gd name="T35" fmla="*/ 550 h 136"/>
                  <a:gd name="T36" fmla="*/ 176 w 65"/>
                  <a:gd name="T37" fmla="*/ 593 h 136"/>
                  <a:gd name="T38" fmla="*/ 176 w 65"/>
                  <a:gd name="T39" fmla="*/ 606 h 136"/>
                  <a:gd name="T40" fmla="*/ 95 w 65"/>
                  <a:gd name="T41" fmla="*/ 763 h 136"/>
                  <a:gd name="T42" fmla="*/ 95 w 65"/>
                  <a:gd name="T43" fmla="*/ 777 h 136"/>
                  <a:gd name="T44" fmla="*/ 83 w 65"/>
                  <a:gd name="T45" fmla="*/ 819 h 136"/>
                  <a:gd name="T46" fmla="*/ 63 w 65"/>
                  <a:gd name="T47" fmla="*/ 854 h 136"/>
                  <a:gd name="T48" fmla="*/ 63 w 65"/>
                  <a:gd name="T49" fmla="*/ 891 h 136"/>
                  <a:gd name="T50" fmla="*/ 50 w 65"/>
                  <a:gd name="T51" fmla="*/ 934 h 136"/>
                  <a:gd name="T52" fmla="*/ 33 w 65"/>
                  <a:gd name="T53" fmla="*/ 969 h 136"/>
                  <a:gd name="T54" fmla="*/ 20 w 65"/>
                  <a:gd name="T55" fmla="*/ 1025 h 136"/>
                  <a:gd name="T56" fmla="*/ 20 w 65"/>
                  <a:gd name="T57" fmla="*/ 1062 h 136"/>
                  <a:gd name="T58" fmla="*/ 20 w 65"/>
                  <a:gd name="T59" fmla="*/ 1105 h 136"/>
                  <a:gd name="T60" fmla="*/ 0 w 65"/>
                  <a:gd name="T61" fmla="*/ 1140 h 136"/>
                  <a:gd name="T62" fmla="*/ 0 w 65"/>
                  <a:gd name="T63" fmla="*/ 1174 h 136"/>
                  <a:gd name="T64" fmla="*/ 0 w 65"/>
                  <a:gd name="T65" fmla="*/ 1217 h 136"/>
                  <a:gd name="T66" fmla="*/ 0 w 65"/>
                  <a:gd name="T67" fmla="*/ 1297 h 136"/>
                  <a:gd name="T68" fmla="*/ 660 w 65"/>
                  <a:gd name="T69" fmla="*/ 2493 h 136"/>
                  <a:gd name="T70" fmla="*/ 755 w 65"/>
                  <a:gd name="T71" fmla="*/ 2586 h 136"/>
                  <a:gd name="T72" fmla="*/ 441 w 65"/>
                  <a:gd name="T73" fmla="*/ 2279 h 136"/>
                  <a:gd name="T74" fmla="*/ 50 w 65"/>
                  <a:gd name="T75" fmla="*/ 1297 h 136"/>
                  <a:gd name="T76" fmla="*/ 376 w 65"/>
                  <a:gd name="T77" fmla="*/ 376 h 136"/>
                  <a:gd name="T78" fmla="*/ 376 w 65"/>
                  <a:gd name="T79" fmla="*/ 376 h 136"/>
                  <a:gd name="T80" fmla="*/ 396 w 65"/>
                  <a:gd name="T81" fmla="*/ 363 h 136"/>
                  <a:gd name="T82" fmla="*/ 492 w 65"/>
                  <a:gd name="T83" fmla="*/ 307 h 136"/>
                  <a:gd name="T84" fmla="*/ 554 w 65"/>
                  <a:gd name="T85" fmla="*/ 286 h 136"/>
                  <a:gd name="T86" fmla="*/ 584 w 65"/>
                  <a:gd name="T87" fmla="*/ 248 h 136"/>
                  <a:gd name="T88" fmla="*/ 617 w 65"/>
                  <a:gd name="T89" fmla="*/ 264 h 136"/>
                  <a:gd name="T90" fmla="*/ 647 w 65"/>
                  <a:gd name="T91" fmla="*/ 227 h 136"/>
                  <a:gd name="T92" fmla="*/ 710 w 65"/>
                  <a:gd name="T93" fmla="*/ 227 h 136"/>
                  <a:gd name="T94" fmla="*/ 680 w 65"/>
                  <a:gd name="T95" fmla="*/ 149 h 136"/>
                  <a:gd name="T96" fmla="*/ 755 w 65"/>
                  <a:gd name="T97" fmla="*/ 93 h 136"/>
                  <a:gd name="T98" fmla="*/ 838 w 65"/>
                  <a:gd name="T99" fmla="*/ 93 h 136"/>
                  <a:gd name="T100" fmla="*/ 913 w 65"/>
                  <a:gd name="T101" fmla="*/ 77 h 136"/>
                  <a:gd name="T102" fmla="*/ 1006 w 65"/>
                  <a:gd name="T103" fmla="*/ 56 h 136"/>
                  <a:gd name="T104" fmla="*/ 943 w 65"/>
                  <a:gd name="T105" fmla="*/ 21 h 136"/>
                  <a:gd name="T106" fmla="*/ 880 w 65"/>
                  <a:gd name="T107" fmla="*/ 35 h 136"/>
                  <a:gd name="T108" fmla="*/ 850 w 65"/>
                  <a:gd name="T109" fmla="*/ 21 h 136"/>
                  <a:gd name="T110" fmla="*/ 818 w 65"/>
                  <a:gd name="T111" fmla="*/ 56 h 136"/>
                  <a:gd name="T112" fmla="*/ 785 w 65"/>
                  <a:gd name="T113" fmla="*/ 35 h 136"/>
                  <a:gd name="T114" fmla="*/ 742 w 65"/>
                  <a:gd name="T115" fmla="*/ 56 h 136"/>
                  <a:gd name="T116" fmla="*/ 710 w 65"/>
                  <a:gd name="T117" fmla="*/ 56 h 136"/>
                  <a:gd name="T118" fmla="*/ 660 w 65"/>
                  <a:gd name="T119" fmla="*/ 93 h 136"/>
                  <a:gd name="T120" fmla="*/ 647 w 65"/>
                  <a:gd name="T121" fmla="*/ 77 h 1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5" h="136">
                    <a:moveTo>
                      <a:pt x="41" y="4"/>
                    </a:moveTo>
                    <a:cubicBezTo>
                      <a:pt x="41" y="4"/>
                      <a:pt x="41" y="4"/>
                      <a:pt x="41" y="4"/>
                    </a:cubicBezTo>
                    <a:cubicBezTo>
                      <a:pt x="38" y="5"/>
                      <a:pt x="36" y="6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9"/>
                      <a:pt x="32" y="9"/>
                      <a:pt x="31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8" y="12"/>
                      <a:pt x="28" y="12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4" y="15"/>
                      <a:pt x="24" y="16"/>
                    </a:cubicBezTo>
                    <a:cubicBezTo>
                      <a:pt x="23" y="16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19" y="21"/>
                      <a:pt x="16" y="25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30"/>
                      <a:pt x="12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5"/>
                      <a:pt x="8" y="37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6"/>
                      <a:pt x="4" y="46"/>
                      <a:pt x="4" y="47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2"/>
                      <a:pt x="2" y="53"/>
                      <a:pt x="1" y="54"/>
                    </a:cubicBezTo>
                    <a:cubicBezTo>
                      <a:pt x="1" y="55"/>
                      <a:pt x="1" y="55"/>
                      <a:pt x="1" y="56"/>
                    </a:cubicBezTo>
                    <a:cubicBezTo>
                      <a:pt x="1" y="57"/>
                      <a:pt x="1" y="57"/>
                      <a:pt x="1" y="58"/>
                    </a:cubicBezTo>
                    <a:cubicBezTo>
                      <a:pt x="1" y="59"/>
                      <a:pt x="0" y="59"/>
                      <a:pt x="0" y="60"/>
                    </a:cubicBezTo>
                    <a:cubicBezTo>
                      <a:pt x="0" y="61"/>
                      <a:pt x="0" y="62"/>
                      <a:pt x="0" y="62"/>
                    </a:cubicBezTo>
                    <a:cubicBezTo>
                      <a:pt x="0" y="63"/>
                      <a:pt x="0" y="63"/>
                      <a:pt x="0" y="64"/>
                    </a:cubicBezTo>
                    <a:cubicBezTo>
                      <a:pt x="0" y="65"/>
                      <a:pt x="0" y="66"/>
                      <a:pt x="0" y="68"/>
                    </a:cubicBezTo>
                    <a:cubicBezTo>
                      <a:pt x="0" y="97"/>
                      <a:pt x="15" y="121"/>
                      <a:pt x="42" y="131"/>
                    </a:cubicBezTo>
                    <a:cubicBezTo>
                      <a:pt x="44" y="131"/>
                      <a:pt x="47" y="133"/>
                      <a:pt x="48" y="136"/>
                    </a:cubicBezTo>
                    <a:cubicBezTo>
                      <a:pt x="51" y="130"/>
                      <a:pt x="33" y="124"/>
                      <a:pt x="28" y="120"/>
                    </a:cubicBezTo>
                    <a:cubicBezTo>
                      <a:pt x="12" y="108"/>
                      <a:pt x="3" y="86"/>
                      <a:pt x="3" y="68"/>
                    </a:cubicBezTo>
                    <a:cubicBezTo>
                      <a:pt x="3" y="50"/>
                      <a:pt x="11" y="33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17"/>
                      <a:pt x="28" y="17"/>
                      <a:pt x="31" y="16"/>
                    </a:cubicBezTo>
                    <a:cubicBezTo>
                      <a:pt x="34" y="15"/>
                      <a:pt x="34" y="16"/>
                      <a:pt x="35" y="15"/>
                    </a:cubicBezTo>
                    <a:cubicBezTo>
                      <a:pt x="36" y="14"/>
                      <a:pt x="36" y="13"/>
                      <a:pt x="37" y="13"/>
                    </a:cubicBezTo>
                    <a:cubicBezTo>
                      <a:pt x="38" y="14"/>
                      <a:pt x="37" y="15"/>
                      <a:pt x="39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3" y="11"/>
                      <a:pt x="44" y="13"/>
                      <a:pt x="45" y="12"/>
                    </a:cubicBezTo>
                    <a:cubicBezTo>
                      <a:pt x="46" y="10"/>
                      <a:pt x="43" y="10"/>
                      <a:pt x="43" y="8"/>
                    </a:cubicBezTo>
                    <a:cubicBezTo>
                      <a:pt x="43" y="6"/>
                      <a:pt x="45" y="5"/>
                      <a:pt x="48" y="5"/>
                    </a:cubicBezTo>
                    <a:cubicBezTo>
                      <a:pt x="50" y="5"/>
                      <a:pt x="52" y="5"/>
                      <a:pt x="53" y="5"/>
                    </a:cubicBezTo>
                    <a:cubicBezTo>
                      <a:pt x="55" y="5"/>
                      <a:pt x="56" y="4"/>
                      <a:pt x="58" y="4"/>
                    </a:cubicBezTo>
                    <a:cubicBezTo>
                      <a:pt x="60" y="4"/>
                      <a:pt x="63" y="4"/>
                      <a:pt x="64" y="3"/>
                    </a:cubicBezTo>
                    <a:cubicBezTo>
                      <a:pt x="65" y="1"/>
                      <a:pt x="63" y="1"/>
                      <a:pt x="60" y="1"/>
                    </a:cubicBezTo>
                    <a:cubicBezTo>
                      <a:pt x="57" y="0"/>
                      <a:pt x="56" y="1"/>
                      <a:pt x="56" y="2"/>
                    </a:cubicBezTo>
                    <a:cubicBezTo>
                      <a:pt x="55" y="2"/>
                      <a:pt x="55" y="1"/>
                      <a:pt x="54" y="1"/>
                    </a:cubicBezTo>
                    <a:cubicBezTo>
                      <a:pt x="53" y="2"/>
                      <a:pt x="53" y="2"/>
                      <a:pt x="52" y="3"/>
                    </a:cubicBezTo>
                    <a:cubicBezTo>
                      <a:pt x="51" y="3"/>
                      <a:pt x="51" y="2"/>
                      <a:pt x="50" y="2"/>
                    </a:cubicBezTo>
                    <a:cubicBezTo>
                      <a:pt x="48" y="2"/>
                      <a:pt x="48" y="3"/>
                      <a:pt x="47" y="3"/>
                    </a:cubicBezTo>
                    <a:cubicBezTo>
                      <a:pt x="46" y="4"/>
                      <a:pt x="46" y="3"/>
                      <a:pt x="45" y="3"/>
                    </a:cubicBezTo>
                    <a:cubicBezTo>
                      <a:pt x="44" y="3"/>
                      <a:pt x="43" y="5"/>
                      <a:pt x="42" y="5"/>
                    </a:cubicBezTo>
                    <a:cubicBezTo>
                      <a:pt x="41" y="5"/>
                      <a:pt x="41" y="6"/>
                      <a:pt x="41" y="4"/>
                    </a:cubicBezTo>
                    <a:close/>
                  </a:path>
                </a:pathLst>
              </a:custGeom>
              <a:solidFill>
                <a:srgbClr val="D5E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6" name="Freeform 507">
                <a:extLst>
                  <a:ext uri="{FF2B5EF4-FFF2-40B4-BE49-F238E27FC236}">
                    <a16:creationId xmlns:a16="http://schemas.microsoft.com/office/drawing/2014/main" id="{4157833D-D8BF-4D55-8C9B-E69DFCE6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973"/>
                <a:ext cx="183" cy="384"/>
              </a:xfrm>
              <a:custGeom>
                <a:avLst/>
                <a:gdLst>
                  <a:gd name="T0" fmla="*/ 20 w 73"/>
                  <a:gd name="T1" fmla="*/ 2709 h 144"/>
                  <a:gd name="T2" fmla="*/ 50 w 73"/>
                  <a:gd name="T3" fmla="*/ 2675 h 144"/>
                  <a:gd name="T4" fmla="*/ 50 w 73"/>
                  <a:gd name="T5" fmla="*/ 2675 h 144"/>
                  <a:gd name="T6" fmla="*/ 95 w 73"/>
                  <a:gd name="T7" fmla="*/ 2637 h 144"/>
                  <a:gd name="T8" fmla="*/ 95 w 73"/>
                  <a:gd name="T9" fmla="*/ 2637 h 144"/>
                  <a:gd name="T10" fmla="*/ 113 w 73"/>
                  <a:gd name="T11" fmla="*/ 2616 h 144"/>
                  <a:gd name="T12" fmla="*/ 125 w 73"/>
                  <a:gd name="T13" fmla="*/ 2616 h 144"/>
                  <a:gd name="T14" fmla="*/ 145 w 73"/>
                  <a:gd name="T15" fmla="*/ 2616 h 144"/>
                  <a:gd name="T16" fmla="*/ 175 w 73"/>
                  <a:gd name="T17" fmla="*/ 2595 h 144"/>
                  <a:gd name="T18" fmla="*/ 238 w 73"/>
                  <a:gd name="T19" fmla="*/ 2581 h 144"/>
                  <a:gd name="T20" fmla="*/ 1151 w 73"/>
                  <a:gd name="T21" fmla="*/ 1195 h 144"/>
                  <a:gd name="T22" fmla="*/ 1151 w 73"/>
                  <a:gd name="T23" fmla="*/ 1173 h 144"/>
                  <a:gd name="T24" fmla="*/ 1131 w 73"/>
                  <a:gd name="T25" fmla="*/ 1080 h 144"/>
                  <a:gd name="T26" fmla="*/ 1131 w 73"/>
                  <a:gd name="T27" fmla="*/ 1045 h 144"/>
                  <a:gd name="T28" fmla="*/ 1118 w 73"/>
                  <a:gd name="T29" fmla="*/ 989 h 144"/>
                  <a:gd name="T30" fmla="*/ 1118 w 73"/>
                  <a:gd name="T31" fmla="*/ 947 h 144"/>
                  <a:gd name="T32" fmla="*/ 1101 w 73"/>
                  <a:gd name="T33" fmla="*/ 888 h 144"/>
                  <a:gd name="T34" fmla="*/ 1101 w 73"/>
                  <a:gd name="T35" fmla="*/ 875 h 144"/>
                  <a:gd name="T36" fmla="*/ 1088 w 73"/>
                  <a:gd name="T37" fmla="*/ 832 h 144"/>
                  <a:gd name="T38" fmla="*/ 1055 w 73"/>
                  <a:gd name="T39" fmla="*/ 760 h 144"/>
                  <a:gd name="T40" fmla="*/ 1055 w 73"/>
                  <a:gd name="T41" fmla="*/ 739 h 144"/>
                  <a:gd name="T42" fmla="*/ 1038 w 73"/>
                  <a:gd name="T43" fmla="*/ 717 h 144"/>
                  <a:gd name="T44" fmla="*/ 1005 w 73"/>
                  <a:gd name="T45" fmla="*/ 648 h 144"/>
                  <a:gd name="T46" fmla="*/ 993 w 73"/>
                  <a:gd name="T47" fmla="*/ 605 h 144"/>
                  <a:gd name="T48" fmla="*/ 975 w 73"/>
                  <a:gd name="T49" fmla="*/ 589 h 144"/>
                  <a:gd name="T50" fmla="*/ 975 w 73"/>
                  <a:gd name="T51" fmla="*/ 568 h 144"/>
                  <a:gd name="T52" fmla="*/ 930 w 73"/>
                  <a:gd name="T53" fmla="*/ 512 h 144"/>
                  <a:gd name="T54" fmla="*/ 930 w 73"/>
                  <a:gd name="T55" fmla="*/ 491 h 144"/>
                  <a:gd name="T56" fmla="*/ 880 w 73"/>
                  <a:gd name="T57" fmla="*/ 435 h 144"/>
                  <a:gd name="T58" fmla="*/ 867 w 73"/>
                  <a:gd name="T59" fmla="*/ 397 h 144"/>
                  <a:gd name="T60" fmla="*/ 835 w 73"/>
                  <a:gd name="T61" fmla="*/ 376 h 144"/>
                  <a:gd name="T62" fmla="*/ 785 w 73"/>
                  <a:gd name="T63" fmla="*/ 307 h 144"/>
                  <a:gd name="T64" fmla="*/ 772 w 73"/>
                  <a:gd name="T65" fmla="*/ 285 h 144"/>
                  <a:gd name="T66" fmla="*/ 755 w 73"/>
                  <a:gd name="T67" fmla="*/ 264 h 144"/>
                  <a:gd name="T68" fmla="*/ 709 w 73"/>
                  <a:gd name="T69" fmla="*/ 227 h 144"/>
                  <a:gd name="T70" fmla="*/ 692 w 73"/>
                  <a:gd name="T71" fmla="*/ 205 h 144"/>
                  <a:gd name="T72" fmla="*/ 659 w 73"/>
                  <a:gd name="T73" fmla="*/ 171 h 144"/>
                  <a:gd name="T74" fmla="*/ 617 w 73"/>
                  <a:gd name="T75" fmla="*/ 136 h 144"/>
                  <a:gd name="T76" fmla="*/ 521 w 73"/>
                  <a:gd name="T77" fmla="*/ 77 h 144"/>
                  <a:gd name="T78" fmla="*/ 459 w 73"/>
                  <a:gd name="T79" fmla="*/ 56 h 144"/>
                  <a:gd name="T80" fmla="*/ 396 w 73"/>
                  <a:gd name="T81" fmla="*/ 35 h 144"/>
                  <a:gd name="T82" fmla="*/ 313 w 73"/>
                  <a:gd name="T83" fmla="*/ 21 h 144"/>
                  <a:gd name="T84" fmla="*/ 221 w 73"/>
                  <a:gd name="T85" fmla="*/ 21 h 144"/>
                  <a:gd name="T86" fmla="*/ 251 w 73"/>
                  <a:gd name="T87" fmla="*/ 77 h 144"/>
                  <a:gd name="T88" fmla="*/ 409 w 73"/>
                  <a:gd name="T89" fmla="*/ 93 h 144"/>
                  <a:gd name="T90" fmla="*/ 459 w 73"/>
                  <a:gd name="T91" fmla="*/ 205 h 144"/>
                  <a:gd name="T92" fmla="*/ 554 w 73"/>
                  <a:gd name="T93" fmla="*/ 248 h 144"/>
                  <a:gd name="T94" fmla="*/ 617 w 73"/>
                  <a:gd name="T95" fmla="*/ 285 h 144"/>
                  <a:gd name="T96" fmla="*/ 755 w 73"/>
                  <a:gd name="T97" fmla="*/ 341 h 144"/>
                  <a:gd name="T98" fmla="*/ 1101 w 73"/>
                  <a:gd name="T99" fmla="*/ 1288 h 144"/>
                  <a:gd name="T100" fmla="*/ 0 w 73"/>
                  <a:gd name="T101" fmla="*/ 2731 h 144"/>
                  <a:gd name="T102" fmla="*/ 20 w 73"/>
                  <a:gd name="T103" fmla="*/ 2709 h 1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3" h="144">
                    <a:moveTo>
                      <a:pt x="1" y="143"/>
                    </a:move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2"/>
                      <a:pt x="2" y="142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4" y="140"/>
                      <a:pt x="5" y="140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7" y="138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7" y="138"/>
                      <a:pt x="8" y="138"/>
                      <a:pt x="8" y="138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8" y="138"/>
                      <a:pt x="8" y="138"/>
                      <a:pt x="9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10" y="137"/>
                      <a:pt x="11" y="137"/>
                      <a:pt x="11" y="137"/>
                    </a:cubicBezTo>
                    <a:cubicBezTo>
                      <a:pt x="12" y="137"/>
                      <a:pt x="13" y="136"/>
                      <a:pt x="14" y="136"/>
                    </a:cubicBezTo>
                    <a:cubicBezTo>
                      <a:pt x="14" y="136"/>
                      <a:pt x="14" y="136"/>
                      <a:pt x="15" y="136"/>
                    </a:cubicBezTo>
                    <a:cubicBezTo>
                      <a:pt x="45" y="128"/>
                      <a:pt x="73" y="102"/>
                      <a:pt x="73" y="68"/>
                    </a:cubicBezTo>
                    <a:cubicBezTo>
                      <a:pt x="73" y="66"/>
                      <a:pt x="73" y="65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1"/>
                      <a:pt x="73" y="60"/>
                      <a:pt x="73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6"/>
                      <a:pt x="72" y="55"/>
                      <a:pt x="72" y="55"/>
                    </a:cubicBezTo>
                    <a:cubicBezTo>
                      <a:pt x="72" y="54"/>
                      <a:pt x="72" y="53"/>
                      <a:pt x="72" y="53"/>
                    </a:cubicBezTo>
                    <a:cubicBezTo>
                      <a:pt x="71" y="53"/>
                      <a:pt x="71" y="52"/>
                      <a:pt x="71" y="5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71" y="51"/>
                      <a:pt x="71" y="51"/>
                      <a:pt x="71" y="50"/>
                    </a:cubicBezTo>
                    <a:cubicBezTo>
                      <a:pt x="71" y="50"/>
                      <a:pt x="71" y="49"/>
                      <a:pt x="70" y="49"/>
                    </a:cubicBezTo>
                    <a:cubicBezTo>
                      <a:pt x="70" y="48"/>
                      <a:pt x="70" y="48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9" y="46"/>
                      <a:pt x="69" y="45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3"/>
                      <a:pt x="68" y="42"/>
                    </a:cubicBezTo>
                    <a:cubicBezTo>
                      <a:pt x="68" y="41"/>
                      <a:pt x="67" y="41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39"/>
                    </a:cubicBezTo>
                    <a:cubicBezTo>
                      <a:pt x="67" y="39"/>
                      <a:pt x="67" y="39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5" y="36"/>
                    </a:cubicBezTo>
                    <a:cubicBezTo>
                      <a:pt x="65" y="36"/>
                      <a:pt x="65" y="35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3"/>
                      <a:pt x="63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0"/>
                      <a:pt x="62" y="30"/>
                    </a:cubicBezTo>
                    <a:cubicBezTo>
                      <a:pt x="61" y="30"/>
                      <a:pt x="61" y="29"/>
                      <a:pt x="61" y="28"/>
                    </a:cubicBezTo>
                    <a:cubicBezTo>
                      <a:pt x="60" y="28"/>
                      <a:pt x="60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9" y="26"/>
                      <a:pt x="58" y="25"/>
                      <a:pt x="58" y="25"/>
                    </a:cubicBezTo>
                    <a:cubicBezTo>
                      <a:pt x="57" y="24"/>
                      <a:pt x="57" y="24"/>
                      <a:pt x="56" y="23"/>
                    </a:cubicBezTo>
                    <a:cubicBezTo>
                      <a:pt x="56" y="22"/>
                      <a:pt x="55" y="22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4" y="21"/>
                      <a:pt x="54" y="20"/>
                      <a:pt x="54" y="20"/>
                    </a:cubicBezTo>
                    <a:cubicBezTo>
                      <a:pt x="54" y="20"/>
                      <a:pt x="53" y="20"/>
                      <a:pt x="53" y="20"/>
                    </a:cubicBezTo>
                    <a:cubicBezTo>
                      <a:pt x="53" y="19"/>
                      <a:pt x="52" y="18"/>
                      <a:pt x="52" y="18"/>
                    </a:cubicBezTo>
                    <a:cubicBezTo>
                      <a:pt x="51" y="17"/>
                      <a:pt x="51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7" y="13"/>
                      <a:pt x="47" y="13"/>
                    </a:cubicBezTo>
                    <a:cubicBezTo>
                      <a:pt x="46" y="13"/>
                      <a:pt x="46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3" y="10"/>
                    </a:cubicBezTo>
                    <a:cubicBezTo>
                      <a:pt x="43" y="10"/>
                      <a:pt x="42" y="9"/>
                      <a:pt x="42" y="9"/>
                    </a:cubicBezTo>
                    <a:cubicBezTo>
                      <a:pt x="41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6"/>
                      <a:pt x="35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6"/>
                      <a:pt x="33" y="5"/>
                      <a:pt x="32" y="5"/>
                    </a:cubicBezTo>
                    <a:cubicBezTo>
                      <a:pt x="31" y="5"/>
                      <a:pt x="31" y="3"/>
                      <a:pt x="29" y="3"/>
                    </a:cubicBezTo>
                    <a:cubicBezTo>
                      <a:pt x="28" y="3"/>
                      <a:pt x="28" y="4"/>
                      <a:pt x="27" y="3"/>
                    </a:cubicBezTo>
                    <a:cubicBezTo>
                      <a:pt x="26" y="3"/>
                      <a:pt x="26" y="2"/>
                      <a:pt x="25" y="2"/>
                    </a:cubicBezTo>
                    <a:cubicBezTo>
                      <a:pt x="24" y="2"/>
                      <a:pt x="24" y="3"/>
                      <a:pt x="22" y="3"/>
                    </a:cubicBezTo>
                    <a:cubicBezTo>
                      <a:pt x="21" y="2"/>
                      <a:pt x="21" y="2"/>
                      <a:pt x="20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1"/>
                      <a:pt x="17" y="0"/>
                      <a:pt x="14" y="1"/>
                    </a:cubicBezTo>
                    <a:cubicBezTo>
                      <a:pt x="11" y="1"/>
                      <a:pt x="9" y="1"/>
                      <a:pt x="10" y="3"/>
                    </a:cubicBezTo>
                    <a:cubicBezTo>
                      <a:pt x="11" y="4"/>
                      <a:pt x="14" y="4"/>
                      <a:pt x="16" y="4"/>
                    </a:cubicBezTo>
                    <a:cubicBezTo>
                      <a:pt x="18" y="4"/>
                      <a:pt x="20" y="5"/>
                      <a:pt x="21" y="5"/>
                    </a:cubicBezTo>
                    <a:cubicBezTo>
                      <a:pt x="22" y="5"/>
                      <a:pt x="24" y="5"/>
                      <a:pt x="26" y="5"/>
                    </a:cubicBezTo>
                    <a:cubicBezTo>
                      <a:pt x="29" y="5"/>
                      <a:pt x="31" y="6"/>
                      <a:pt x="31" y="8"/>
                    </a:cubicBezTo>
                    <a:cubicBezTo>
                      <a:pt x="31" y="10"/>
                      <a:pt x="28" y="10"/>
                      <a:pt x="29" y="11"/>
                    </a:cubicBezTo>
                    <a:cubicBezTo>
                      <a:pt x="30" y="13"/>
                      <a:pt x="31" y="10"/>
                      <a:pt x="33" y="11"/>
                    </a:cubicBezTo>
                    <a:cubicBezTo>
                      <a:pt x="33" y="12"/>
                      <a:pt x="33" y="12"/>
                      <a:pt x="35" y="13"/>
                    </a:cubicBezTo>
                    <a:cubicBezTo>
                      <a:pt x="37" y="14"/>
                      <a:pt x="37" y="13"/>
                      <a:pt x="38" y="13"/>
                    </a:cubicBezTo>
                    <a:cubicBezTo>
                      <a:pt x="39" y="12"/>
                      <a:pt x="38" y="14"/>
                      <a:pt x="39" y="15"/>
                    </a:cubicBezTo>
                    <a:cubicBezTo>
                      <a:pt x="40" y="16"/>
                      <a:pt x="40" y="15"/>
                      <a:pt x="43" y="16"/>
                    </a:cubicBezTo>
                    <a:cubicBezTo>
                      <a:pt x="46" y="17"/>
                      <a:pt x="47" y="17"/>
                      <a:pt x="48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62" y="32"/>
                      <a:pt x="70" y="50"/>
                      <a:pt x="70" y="68"/>
                    </a:cubicBezTo>
                    <a:cubicBezTo>
                      <a:pt x="70" y="90"/>
                      <a:pt x="56" y="114"/>
                      <a:pt x="35" y="125"/>
                    </a:cubicBezTo>
                    <a:cubicBezTo>
                      <a:pt x="23" y="131"/>
                      <a:pt x="0" y="134"/>
                      <a:pt x="0" y="144"/>
                    </a:cubicBezTo>
                    <a:cubicBezTo>
                      <a:pt x="0" y="144"/>
                      <a:pt x="0" y="143"/>
                      <a:pt x="1" y="143"/>
                    </a:cubicBezTo>
                    <a:cubicBezTo>
                      <a:pt x="1" y="143"/>
                      <a:pt x="1" y="143"/>
                      <a:pt x="1" y="143"/>
                    </a:cubicBezTo>
                    <a:close/>
                  </a:path>
                </a:pathLst>
              </a:custGeom>
              <a:solidFill>
                <a:srgbClr val="D5E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7" name="Freeform 508">
                <a:extLst>
                  <a:ext uri="{FF2B5EF4-FFF2-40B4-BE49-F238E27FC236}">
                    <a16:creationId xmlns:a16="http://schemas.microsoft.com/office/drawing/2014/main" id="{1E56A3F1-690C-4F4A-92C5-93CA393F7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955"/>
                <a:ext cx="160" cy="34"/>
              </a:xfrm>
              <a:custGeom>
                <a:avLst/>
                <a:gdLst>
                  <a:gd name="T0" fmla="*/ 0 w 64"/>
                  <a:gd name="T1" fmla="*/ 199 h 13"/>
                  <a:gd name="T2" fmla="*/ 20 w 64"/>
                  <a:gd name="T3" fmla="*/ 212 h 13"/>
                  <a:gd name="T4" fmla="*/ 63 w 64"/>
                  <a:gd name="T5" fmla="*/ 178 h 13"/>
                  <a:gd name="T6" fmla="*/ 95 w 64"/>
                  <a:gd name="T7" fmla="*/ 178 h 13"/>
                  <a:gd name="T8" fmla="*/ 145 w 64"/>
                  <a:gd name="T9" fmla="*/ 165 h 13"/>
                  <a:gd name="T10" fmla="*/ 175 w 64"/>
                  <a:gd name="T11" fmla="*/ 178 h 13"/>
                  <a:gd name="T12" fmla="*/ 208 w 64"/>
                  <a:gd name="T13" fmla="*/ 144 h 13"/>
                  <a:gd name="T14" fmla="*/ 238 w 64"/>
                  <a:gd name="T15" fmla="*/ 165 h 13"/>
                  <a:gd name="T16" fmla="*/ 300 w 64"/>
                  <a:gd name="T17" fmla="*/ 144 h 13"/>
                  <a:gd name="T18" fmla="*/ 363 w 64"/>
                  <a:gd name="T19" fmla="*/ 165 h 13"/>
                  <a:gd name="T20" fmla="*/ 645 w 64"/>
                  <a:gd name="T21" fmla="*/ 165 h 13"/>
                  <a:gd name="T22" fmla="*/ 708 w 64"/>
                  <a:gd name="T23" fmla="*/ 144 h 13"/>
                  <a:gd name="T24" fmla="*/ 770 w 64"/>
                  <a:gd name="T25" fmla="*/ 165 h 13"/>
                  <a:gd name="T26" fmla="*/ 800 w 64"/>
                  <a:gd name="T27" fmla="*/ 144 h 13"/>
                  <a:gd name="T28" fmla="*/ 833 w 64"/>
                  <a:gd name="T29" fmla="*/ 178 h 13"/>
                  <a:gd name="T30" fmla="*/ 875 w 64"/>
                  <a:gd name="T31" fmla="*/ 165 h 13"/>
                  <a:gd name="T32" fmla="*/ 908 w 64"/>
                  <a:gd name="T33" fmla="*/ 178 h 13"/>
                  <a:gd name="T34" fmla="*/ 938 w 64"/>
                  <a:gd name="T35" fmla="*/ 178 h 13"/>
                  <a:gd name="T36" fmla="*/ 988 w 64"/>
                  <a:gd name="T37" fmla="*/ 212 h 13"/>
                  <a:gd name="T38" fmla="*/ 1000 w 64"/>
                  <a:gd name="T39" fmla="*/ 199 h 13"/>
                  <a:gd name="T40" fmla="*/ 1000 w 64"/>
                  <a:gd name="T41" fmla="*/ 199 h 13"/>
                  <a:gd name="T42" fmla="*/ 500 w 64"/>
                  <a:gd name="T43" fmla="*/ 0 h 13"/>
                  <a:gd name="T44" fmla="*/ 0 w 64"/>
                  <a:gd name="T45" fmla="*/ 199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13">
                    <a:moveTo>
                      <a:pt x="0" y="11"/>
                    </a:moveTo>
                    <a:cubicBezTo>
                      <a:pt x="0" y="13"/>
                      <a:pt x="0" y="12"/>
                      <a:pt x="1" y="12"/>
                    </a:cubicBezTo>
                    <a:cubicBezTo>
                      <a:pt x="2" y="12"/>
                      <a:pt x="3" y="10"/>
                      <a:pt x="4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7" y="10"/>
                      <a:pt x="7" y="9"/>
                      <a:pt x="9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2" y="9"/>
                      <a:pt x="12" y="9"/>
                      <a:pt x="13" y="8"/>
                    </a:cubicBezTo>
                    <a:cubicBezTo>
                      <a:pt x="14" y="8"/>
                      <a:pt x="14" y="9"/>
                      <a:pt x="15" y="9"/>
                    </a:cubicBezTo>
                    <a:cubicBezTo>
                      <a:pt x="15" y="8"/>
                      <a:pt x="16" y="7"/>
                      <a:pt x="19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5" y="5"/>
                      <a:pt x="38" y="6"/>
                      <a:pt x="41" y="9"/>
                    </a:cubicBezTo>
                    <a:cubicBezTo>
                      <a:pt x="41" y="8"/>
                      <a:pt x="43" y="8"/>
                      <a:pt x="45" y="8"/>
                    </a:cubicBezTo>
                    <a:cubicBezTo>
                      <a:pt x="48" y="7"/>
                      <a:pt x="49" y="8"/>
                      <a:pt x="49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2" y="9"/>
                      <a:pt x="52" y="9"/>
                      <a:pt x="53" y="10"/>
                    </a:cubicBezTo>
                    <a:cubicBezTo>
                      <a:pt x="55" y="10"/>
                      <a:pt x="55" y="9"/>
                      <a:pt x="56" y="9"/>
                    </a:cubicBezTo>
                    <a:cubicBezTo>
                      <a:pt x="57" y="9"/>
                      <a:pt x="57" y="10"/>
                      <a:pt x="58" y="10"/>
                    </a:cubicBezTo>
                    <a:cubicBezTo>
                      <a:pt x="59" y="11"/>
                      <a:pt x="59" y="10"/>
                      <a:pt x="60" y="10"/>
                    </a:cubicBezTo>
                    <a:cubicBezTo>
                      <a:pt x="62" y="10"/>
                      <a:pt x="62" y="12"/>
                      <a:pt x="63" y="12"/>
                    </a:cubicBezTo>
                    <a:cubicBezTo>
                      <a:pt x="64" y="12"/>
                      <a:pt x="64" y="13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1" y="8"/>
                      <a:pt x="51" y="0"/>
                      <a:pt x="32" y="0"/>
                    </a:cubicBezTo>
                    <a:cubicBezTo>
                      <a:pt x="9" y="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8" name="Freeform 509">
                <a:extLst>
                  <a:ext uri="{FF2B5EF4-FFF2-40B4-BE49-F238E27FC236}">
                    <a16:creationId xmlns:a16="http://schemas.microsoft.com/office/drawing/2014/main" id="{DC7B37E7-A6A7-4018-914C-301D586C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024"/>
                <a:ext cx="348" cy="405"/>
              </a:xfrm>
              <a:custGeom>
                <a:avLst/>
                <a:gdLst>
                  <a:gd name="T0" fmla="*/ 929 w 139"/>
                  <a:gd name="T1" fmla="*/ 2875 h 152"/>
                  <a:gd name="T2" fmla="*/ 1021 w 139"/>
                  <a:gd name="T3" fmla="*/ 2627 h 152"/>
                  <a:gd name="T4" fmla="*/ 1067 w 139"/>
                  <a:gd name="T5" fmla="*/ 2385 h 152"/>
                  <a:gd name="T6" fmla="*/ 1097 w 139"/>
                  <a:gd name="T7" fmla="*/ 2342 h 152"/>
                  <a:gd name="T8" fmla="*/ 1097 w 139"/>
                  <a:gd name="T9" fmla="*/ 2342 h 152"/>
                  <a:gd name="T10" fmla="*/ 1097 w 139"/>
                  <a:gd name="T11" fmla="*/ 2342 h 152"/>
                  <a:gd name="T12" fmla="*/ 1084 w 139"/>
                  <a:gd name="T13" fmla="*/ 2363 h 152"/>
                  <a:gd name="T14" fmla="*/ 1630 w 139"/>
                  <a:gd name="T15" fmla="*/ 2001 h 152"/>
                  <a:gd name="T16" fmla="*/ 2181 w 139"/>
                  <a:gd name="T17" fmla="*/ 930 h 152"/>
                  <a:gd name="T18" fmla="*/ 1850 w 139"/>
                  <a:gd name="T19" fmla="*/ 0 h 152"/>
                  <a:gd name="T20" fmla="*/ 1850 w 139"/>
                  <a:gd name="T21" fmla="*/ 0 h 152"/>
                  <a:gd name="T22" fmla="*/ 1850 w 139"/>
                  <a:gd name="T23" fmla="*/ 0 h 152"/>
                  <a:gd name="T24" fmla="*/ 2131 w 139"/>
                  <a:gd name="T25" fmla="*/ 943 h 152"/>
                  <a:gd name="T26" fmla="*/ 1597 w 139"/>
                  <a:gd name="T27" fmla="*/ 1945 h 152"/>
                  <a:gd name="T28" fmla="*/ 1430 w 139"/>
                  <a:gd name="T29" fmla="*/ 2022 h 152"/>
                  <a:gd name="T30" fmla="*/ 1304 w 139"/>
                  <a:gd name="T31" fmla="*/ 2102 h 152"/>
                  <a:gd name="T32" fmla="*/ 1179 w 139"/>
                  <a:gd name="T33" fmla="*/ 2081 h 152"/>
                  <a:gd name="T34" fmla="*/ 1034 w 139"/>
                  <a:gd name="T35" fmla="*/ 2102 h 152"/>
                  <a:gd name="T36" fmla="*/ 438 w 139"/>
                  <a:gd name="T37" fmla="*/ 1873 h 152"/>
                  <a:gd name="T38" fmla="*/ 50 w 139"/>
                  <a:gd name="T39" fmla="*/ 943 h 152"/>
                  <a:gd name="T40" fmla="*/ 345 w 139"/>
                  <a:gd name="T41" fmla="*/ 0 h 152"/>
                  <a:gd name="T42" fmla="*/ 345 w 139"/>
                  <a:gd name="T43" fmla="*/ 0 h 152"/>
                  <a:gd name="T44" fmla="*/ 333 w 139"/>
                  <a:gd name="T45" fmla="*/ 21 h 152"/>
                  <a:gd name="T46" fmla="*/ 333 w 139"/>
                  <a:gd name="T47" fmla="*/ 21 h 152"/>
                  <a:gd name="T48" fmla="*/ 0 w 139"/>
                  <a:gd name="T49" fmla="*/ 930 h 152"/>
                  <a:gd name="T50" fmla="*/ 396 w 139"/>
                  <a:gd name="T51" fmla="*/ 1910 h 152"/>
                  <a:gd name="T52" fmla="*/ 709 w 139"/>
                  <a:gd name="T53" fmla="*/ 2214 h 152"/>
                  <a:gd name="T54" fmla="*/ 709 w 139"/>
                  <a:gd name="T55" fmla="*/ 2214 h 152"/>
                  <a:gd name="T56" fmla="*/ 739 w 139"/>
                  <a:gd name="T57" fmla="*/ 2329 h 152"/>
                  <a:gd name="T58" fmla="*/ 739 w 139"/>
                  <a:gd name="T59" fmla="*/ 2798 h 152"/>
                  <a:gd name="T60" fmla="*/ 814 w 139"/>
                  <a:gd name="T61" fmla="*/ 2760 h 152"/>
                  <a:gd name="T62" fmla="*/ 929 w 139"/>
                  <a:gd name="T63" fmla="*/ 2875 h 1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9" h="152">
                    <a:moveTo>
                      <a:pt x="59" y="152"/>
                    </a:moveTo>
                    <a:cubicBezTo>
                      <a:pt x="61" y="146"/>
                      <a:pt x="64" y="141"/>
                      <a:pt x="65" y="139"/>
                    </a:cubicBezTo>
                    <a:cubicBezTo>
                      <a:pt x="66" y="134"/>
                      <a:pt x="68" y="127"/>
                      <a:pt x="68" y="126"/>
                    </a:cubicBezTo>
                    <a:cubicBezTo>
                      <a:pt x="69" y="125"/>
                      <a:pt x="69" y="125"/>
                      <a:pt x="70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4"/>
                      <a:pt x="69" y="125"/>
                      <a:pt x="69" y="125"/>
                    </a:cubicBezTo>
                    <a:cubicBezTo>
                      <a:pt x="69" y="115"/>
                      <a:pt x="92" y="112"/>
                      <a:pt x="104" y="106"/>
                    </a:cubicBezTo>
                    <a:cubicBezTo>
                      <a:pt x="125" y="95"/>
                      <a:pt x="139" y="71"/>
                      <a:pt x="139" y="49"/>
                    </a:cubicBezTo>
                    <a:cubicBezTo>
                      <a:pt x="139" y="31"/>
                      <a:pt x="131" y="13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9" y="12"/>
                      <a:pt x="136" y="33"/>
                      <a:pt x="136" y="50"/>
                    </a:cubicBezTo>
                    <a:cubicBezTo>
                      <a:pt x="136" y="71"/>
                      <a:pt x="121" y="93"/>
                      <a:pt x="102" y="103"/>
                    </a:cubicBezTo>
                    <a:cubicBezTo>
                      <a:pt x="98" y="105"/>
                      <a:pt x="95" y="106"/>
                      <a:pt x="91" y="107"/>
                    </a:cubicBezTo>
                    <a:cubicBezTo>
                      <a:pt x="88" y="108"/>
                      <a:pt x="86" y="111"/>
                      <a:pt x="83" y="111"/>
                    </a:cubicBezTo>
                    <a:cubicBezTo>
                      <a:pt x="81" y="112"/>
                      <a:pt x="78" y="110"/>
                      <a:pt x="75" y="110"/>
                    </a:cubicBezTo>
                    <a:cubicBezTo>
                      <a:pt x="72" y="111"/>
                      <a:pt x="69" y="111"/>
                      <a:pt x="66" y="111"/>
                    </a:cubicBezTo>
                    <a:cubicBezTo>
                      <a:pt x="54" y="111"/>
                      <a:pt x="40" y="107"/>
                      <a:pt x="28" y="99"/>
                    </a:cubicBezTo>
                    <a:cubicBezTo>
                      <a:pt x="13" y="87"/>
                      <a:pt x="3" y="67"/>
                      <a:pt x="3" y="50"/>
                    </a:cubicBezTo>
                    <a:cubicBezTo>
                      <a:pt x="3" y="34"/>
                      <a:pt x="11" y="13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8" y="14"/>
                      <a:pt x="0" y="31"/>
                      <a:pt x="0" y="49"/>
                    </a:cubicBezTo>
                    <a:cubicBezTo>
                      <a:pt x="0" y="67"/>
                      <a:pt x="9" y="89"/>
                      <a:pt x="25" y="101"/>
                    </a:cubicBezTo>
                    <a:cubicBezTo>
                      <a:pt x="30" y="105"/>
                      <a:pt x="48" y="111"/>
                      <a:pt x="45" y="11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7" y="119"/>
                      <a:pt x="47" y="121"/>
                      <a:pt x="47" y="123"/>
                    </a:cubicBezTo>
                    <a:cubicBezTo>
                      <a:pt x="48" y="130"/>
                      <a:pt x="50" y="140"/>
                      <a:pt x="47" y="148"/>
                    </a:cubicBezTo>
                    <a:cubicBezTo>
                      <a:pt x="46" y="150"/>
                      <a:pt x="53" y="145"/>
                      <a:pt x="52" y="146"/>
                    </a:cubicBezTo>
                    <a:lnTo>
                      <a:pt x="59" y="152"/>
                    </a:lnTo>
                    <a:close/>
                  </a:path>
                </a:pathLst>
              </a:custGeom>
              <a:solidFill>
                <a:srgbClr val="F0D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9" name="Freeform 510">
                <a:extLst>
                  <a:ext uri="{FF2B5EF4-FFF2-40B4-BE49-F238E27FC236}">
                    <a16:creationId xmlns:a16="http://schemas.microsoft.com/office/drawing/2014/main" id="{2EBF7A25-984A-430D-AC57-41095DDCE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987"/>
                <a:ext cx="363" cy="442"/>
              </a:xfrm>
              <a:custGeom>
                <a:avLst/>
                <a:gdLst>
                  <a:gd name="T0" fmla="*/ 1084 w 145"/>
                  <a:gd name="T1" fmla="*/ 2793 h 166"/>
                  <a:gd name="T2" fmla="*/ 1117 w 145"/>
                  <a:gd name="T3" fmla="*/ 2644 h 166"/>
                  <a:gd name="T4" fmla="*/ 1304 w 145"/>
                  <a:gd name="T5" fmla="*/ 2490 h 166"/>
                  <a:gd name="T6" fmla="*/ 2276 w 145"/>
                  <a:gd name="T7" fmla="*/ 1190 h 166"/>
                  <a:gd name="T8" fmla="*/ 2193 w 145"/>
                  <a:gd name="T9" fmla="*/ 703 h 166"/>
                  <a:gd name="T10" fmla="*/ 1147 w 145"/>
                  <a:gd name="T11" fmla="*/ 0 h 166"/>
                  <a:gd name="T12" fmla="*/ 95 w 145"/>
                  <a:gd name="T13" fmla="*/ 682 h 166"/>
                  <a:gd name="T14" fmla="*/ 0 w 145"/>
                  <a:gd name="T15" fmla="*/ 1190 h 166"/>
                  <a:gd name="T16" fmla="*/ 658 w 145"/>
                  <a:gd name="T17" fmla="*/ 2375 h 166"/>
                  <a:gd name="T18" fmla="*/ 784 w 145"/>
                  <a:gd name="T19" fmla="*/ 2772 h 166"/>
                  <a:gd name="T20" fmla="*/ 771 w 145"/>
                  <a:gd name="T21" fmla="*/ 2942 h 166"/>
                  <a:gd name="T22" fmla="*/ 1004 w 145"/>
                  <a:gd name="T23" fmla="*/ 3099 h 166"/>
                  <a:gd name="T24" fmla="*/ 1084 w 145"/>
                  <a:gd name="T25" fmla="*/ 2793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5" h="166">
                    <a:moveTo>
                      <a:pt x="69" y="148"/>
                    </a:moveTo>
                    <a:cubicBezTo>
                      <a:pt x="70" y="144"/>
                      <a:pt x="71" y="141"/>
                      <a:pt x="71" y="140"/>
                    </a:cubicBezTo>
                    <a:cubicBezTo>
                      <a:pt x="74" y="136"/>
                      <a:pt x="80" y="133"/>
                      <a:pt x="83" y="132"/>
                    </a:cubicBezTo>
                    <a:cubicBezTo>
                      <a:pt x="116" y="125"/>
                      <a:pt x="145" y="98"/>
                      <a:pt x="145" y="63"/>
                    </a:cubicBezTo>
                    <a:cubicBezTo>
                      <a:pt x="145" y="54"/>
                      <a:pt x="144" y="45"/>
                      <a:pt x="140" y="37"/>
                    </a:cubicBezTo>
                    <a:cubicBezTo>
                      <a:pt x="124" y="28"/>
                      <a:pt x="73" y="0"/>
                      <a:pt x="73" y="0"/>
                    </a:cubicBezTo>
                    <a:cubicBezTo>
                      <a:pt x="73" y="0"/>
                      <a:pt x="21" y="28"/>
                      <a:pt x="6" y="36"/>
                    </a:cubicBezTo>
                    <a:cubicBezTo>
                      <a:pt x="2" y="45"/>
                      <a:pt x="0" y="54"/>
                      <a:pt x="0" y="63"/>
                    </a:cubicBezTo>
                    <a:cubicBezTo>
                      <a:pt x="0" y="92"/>
                      <a:pt x="15" y="116"/>
                      <a:pt x="42" y="126"/>
                    </a:cubicBezTo>
                    <a:cubicBezTo>
                      <a:pt x="49" y="128"/>
                      <a:pt x="52" y="134"/>
                      <a:pt x="50" y="147"/>
                    </a:cubicBezTo>
                    <a:cubicBezTo>
                      <a:pt x="49" y="150"/>
                      <a:pt x="49" y="153"/>
                      <a:pt x="49" y="156"/>
                    </a:cubicBezTo>
                    <a:cubicBezTo>
                      <a:pt x="47" y="166"/>
                      <a:pt x="60" y="164"/>
                      <a:pt x="64" y="164"/>
                    </a:cubicBezTo>
                    <a:cubicBezTo>
                      <a:pt x="65" y="164"/>
                      <a:pt x="69" y="149"/>
                      <a:pt x="69" y="148"/>
                    </a:cubicBezTo>
                    <a:close/>
                  </a:path>
                </a:pathLst>
              </a:custGeom>
              <a:solidFill>
                <a:srgbClr val="FFE68F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0" name="Freeform 511">
                <a:extLst>
                  <a:ext uri="{FF2B5EF4-FFF2-40B4-BE49-F238E27FC236}">
                    <a16:creationId xmlns:a16="http://schemas.microsoft.com/office/drawing/2014/main" id="{5A788C7B-413C-48F8-9990-0DF85FC6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987"/>
                <a:ext cx="225" cy="440"/>
              </a:xfrm>
              <a:custGeom>
                <a:avLst/>
                <a:gdLst>
                  <a:gd name="T0" fmla="*/ 0 w 90"/>
                  <a:gd name="T1" fmla="*/ 3107 h 165"/>
                  <a:gd name="T2" fmla="*/ 145 w 90"/>
                  <a:gd name="T3" fmla="*/ 3107 h 165"/>
                  <a:gd name="T4" fmla="*/ 220 w 90"/>
                  <a:gd name="T5" fmla="*/ 2808 h 165"/>
                  <a:gd name="T6" fmla="*/ 250 w 90"/>
                  <a:gd name="T7" fmla="*/ 2653 h 165"/>
                  <a:gd name="T8" fmla="*/ 438 w 90"/>
                  <a:gd name="T9" fmla="*/ 2504 h 165"/>
                  <a:gd name="T10" fmla="*/ 1408 w 90"/>
                  <a:gd name="T11" fmla="*/ 1195 h 165"/>
                  <a:gd name="T12" fmla="*/ 1333 w 90"/>
                  <a:gd name="T13" fmla="*/ 704 h 165"/>
                  <a:gd name="T14" fmla="*/ 283 w 90"/>
                  <a:gd name="T15" fmla="*/ 0 h 165"/>
                  <a:gd name="T16" fmla="*/ 283 w 90"/>
                  <a:gd name="T17" fmla="*/ 2368 h 165"/>
                  <a:gd name="T18" fmla="*/ 0 w 90"/>
                  <a:gd name="T19" fmla="*/ 3107 h 1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65">
                    <a:moveTo>
                      <a:pt x="0" y="164"/>
                    </a:moveTo>
                    <a:cubicBezTo>
                      <a:pt x="3" y="165"/>
                      <a:pt x="7" y="164"/>
                      <a:pt x="9" y="164"/>
                    </a:cubicBezTo>
                    <a:cubicBezTo>
                      <a:pt x="10" y="164"/>
                      <a:pt x="14" y="149"/>
                      <a:pt x="14" y="148"/>
                    </a:cubicBezTo>
                    <a:cubicBezTo>
                      <a:pt x="15" y="144"/>
                      <a:pt x="16" y="141"/>
                      <a:pt x="16" y="140"/>
                    </a:cubicBezTo>
                    <a:cubicBezTo>
                      <a:pt x="19" y="136"/>
                      <a:pt x="25" y="133"/>
                      <a:pt x="28" y="132"/>
                    </a:cubicBezTo>
                    <a:cubicBezTo>
                      <a:pt x="61" y="125"/>
                      <a:pt x="90" y="98"/>
                      <a:pt x="90" y="63"/>
                    </a:cubicBezTo>
                    <a:cubicBezTo>
                      <a:pt x="90" y="54"/>
                      <a:pt x="89" y="45"/>
                      <a:pt x="85" y="37"/>
                    </a:cubicBezTo>
                    <a:cubicBezTo>
                      <a:pt x="69" y="28"/>
                      <a:pt x="18" y="0"/>
                      <a:pt x="18" y="0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12" y="130"/>
                      <a:pt x="7" y="136"/>
                      <a:pt x="0" y="164"/>
                    </a:cubicBezTo>
                    <a:close/>
                  </a:path>
                </a:pathLst>
              </a:custGeom>
              <a:solidFill>
                <a:srgbClr val="C04C92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1" name="Freeform 512">
                <a:extLst>
                  <a:ext uri="{FF2B5EF4-FFF2-40B4-BE49-F238E27FC236}">
                    <a16:creationId xmlns:a16="http://schemas.microsoft.com/office/drawing/2014/main" id="{6C87A3A7-1432-49E0-878C-9C6A67D2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163"/>
                <a:ext cx="137" cy="157"/>
              </a:xfrm>
              <a:custGeom>
                <a:avLst/>
                <a:gdLst>
                  <a:gd name="T0" fmla="*/ 849 w 55"/>
                  <a:gd name="T1" fmla="*/ 1112 h 59"/>
                  <a:gd name="T2" fmla="*/ 371 w 55"/>
                  <a:gd name="T3" fmla="*/ 907 h 59"/>
                  <a:gd name="T4" fmla="*/ 0 w 55"/>
                  <a:gd name="T5" fmla="*/ 0 h 59"/>
                  <a:gd name="T6" fmla="*/ 849 w 55"/>
                  <a:gd name="T7" fmla="*/ 1112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9">
                    <a:moveTo>
                      <a:pt x="55" y="59"/>
                    </a:moveTo>
                    <a:cubicBezTo>
                      <a:pt x="45" y="58"/>
                      <a:pt x="33" y="54"/>
                      <a:pt x="24" y="48"/>
                    </a:cubicBezTo>
                    <a:cubicBezTo>
                      <a:pt x="9" y="37"/>
                      <a:pt x="0" y="17"/>
                      <a:pt x="0" y="0"/>
                    </a:cubicBezTo>
                    <a:cubicBezTo>
                      <a:pt x="2" y="15"/>
                      <a:pt x="12" y="48"/>
                      <a:pt x="5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2" name="Freeform 513">
                <a:extLst>
                  <a:ext uri="{FF2B5EF4-FFF2-40B4-BE49-F238E27FC236}">
                    <a16:creationId xmlns:a16="http://schemas.microsoft.com/office/drawing/2014/main" id="{C526C68C-2EEB-4F90-BEF5-1A84DD96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5"/>
                <a:ext cx="38" cy="14"/>
              </a:xfrm>
              <a:custGeom>
                <a:avLst/>
                <a:gdLst>
                  <a:gd name="T0" fmla="*/ 225 w 15"/>
                  <a:gd name="T1" fmla="*/ 22 h 5"/>
                  <a:gd name="T2" fmla="*/ 129 w 15"/>
                  <a:gd name="T3" fmla="*/ 0 h 5"/>
                  <a:gd name="T4" fmla="*/ 63 w 15"/>
                  <a:gd name="T5" fmla="*/ 48 h 5"/>
                  <a:gd name="T6" fmla="*/ 0 w 15"/>
                  <a:gd name="T7" fmla="*/ 87 h 5"/>
                  <a:gd name="T8" fmla="*/ 33 w 15"/>
                  <a:gd name="T9" fmla="*/ 109 h 5"/>
                  <a:gd name="T10" fmla="*/ 51 w 15"/>
                  <a:gd name="T11" fmla="*/ 87 h 5"/>
                  <a:gd name="T12" fmla="*/ 63 w 15"/>
                  <a:gd name="T13" fmla="*/ 62 h 5"/>
                  <a:gd name="T14" fmla="*/ 129 w 15"/>
                  <a:gd name="T15" fmla="*/ 48 h 5"/>
                  <a:gd name="T16" fmla="*/ 193 w 15"/>
                  <a:gd name="T17" fmla="*/ 48 h 5"/>
                  <a:gd name="T18" fmla="*/ 225 w 15"/>
                  <a:gd name="T19" fmla="*/ 48 h 5"/>
                  <a:gd name="T20" fmla="*/ 225 w 15"/>
                  <a:gd name="T21" fmla="*/ 22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4" y="1"/>
                    </a:moveTo>
                    <a:cubicBezTo>
                      <a:pt x="13" y="0"/>
                      <a:pt x="10" y="0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1"/>
                      <a:pt x="15" y="1"/>
                      <a:pt x="14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3" name="Freeform 514">
                <a:extLst>
                  <a:ext uri="{FF2B5EF4-FFF2-40B4-BE49-F238E27FC236}">
                    <a16:creationId xmlns:a16="http://schemas.microsoft.com/office/drawing/2014/main" id="{F83CD742-ABD1-4028-9506-86924242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68"/>
                <a:ext cx="25" cy="8"/>
              </a:xfrm>
              <a:custGeom>
                <a:avLst/>
                <a:gdLst>
                  <a:gd name="T0" fmla="*/ 63 w 10"/>
                  <a:gd name="T1" fmla="*/ 0 h 3"/>
                  <a:gd name="T2" fmla="*/ 113 w 10"/>
                  <a:gd name="T3" fmla="*/ 21 h 3"/>
                  <a:gd name="T4" fmla="*/ 145 w 10"/>
                  <a:gd name="T5" fmla="*/ 35 h 3"/>
                  <a:gd name="T6" fmla="*/ 125 w 10"/>
                  <a:gd name="T7" fmla="*/ 56 h 3"/>
                  <a:gd name="T8" fmla="*/ 95 w 10"/>
                  <a:gd name="T9" fmla="*/ 35 h 3"/>
                  <a:gd name="T10" fmla="*/ 63 w 10"/>
                  <a:gd name="T11" fmla="*/ 35 h 3"/>
                  <a:gd name="T12" fmla="*/ 0 w 10"/>
                  <a:gd name="T13" fmla="*/ 21 h 3"/>
                  <a:gd name="T14" fmla="*/ 33 w 10"/>
                  <a:gd name="T15" fmla="*/ 21 h 3"/>
                  <a:gd name="T16" fmla="*/ 63 w 10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4" y="0"/>
                    </a:moveTo>
                    <a:cubicBezTo>
                      <a:pt x="5" y="1"/>
                      <a:pt x="6" y="1"/>
                      <a:pt x="7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4" name="Freeform 515">
                <a:extLst>
                  <a:ext uri="{FF2B5EF4-FFF2-40B4-BE49-F238E27FC236}">
                    <a16:creationId xmlns:a16="http://schemas.microsoft.com/office/drawing/2014/main" id="{60C43090-B71E-4554-B003-DEA29D7D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20"/>
                <a:ext cx="90" cy="43"/>
              </a:xfrm>
              <a:custGeom>
                <a:avLst/>
                <a:gdLst>
                  <a:gd name="T0" fmla="*/ 563 w 36"/>
                  <a:gd name="T1" fmla="*/ 312 h 16"/>
                  <a:gd name="T2" fmla="*/ 0 w 36"/>
                  <a:gd name="T3" fmla="*/ 22 h 16"/>
                  <a:gd name="T4" fmla="*/ 563 w 36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36" y="16"/>
                    </a:moveTo>
                    <a:cubicBezTo>
                      <a:pt x="33" y="12"/>
                      <a:pt x="17" y="0"/>
                      <a:pt x="0" y="1"/>
                    </a:cubicBezTo>
                    <a:cubicBezTo>
                      <a:pt x="5" y="2"/>
                      <a:pt x="23" y="5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5" name="Freeform 516">
                <a:extLst>
                  <a:ext uri="{FF2B5EF4-FFF2-40B4-BE49-F238E27FC236}">
                    <a16:creationId xmlns:a16="http://schemas.microsoft.com/office/drawing/2014/main" id="{52A07CBE-B1A1-468C-B5EE-883DD3FDB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013"/>
                <a:ext cx="42" cy="11"/>
              </a:xfrm>
              <a:custGeom>
                <a:avLst/>
                <a:gdLst>
                  <a:gd name="T0" fmla="*/ 257 w 17"/>
                  <a:gd name="T1" fmla="*/ 83 h 4"/>
                  <a:gd name="T2" fmla="*/ 0 w 1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cubicBezTo>
                      <a:pt x="15" y="3"/>
                      <a:pt x="6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6" name="Freeform 517">
                <a:extLst>
                  <a:ext uri="{FF2B5EF4-FFF2-40B4-BE49-F238E27FC236}">
                    <a16:creationId xmlns:a16="http://schemas.microsoft.com/office/drawing/2014/main" id="{8F7EA894-6E0A-494A-843E-647D239A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011"/>
                <a:ext cx="25" cy="2"/>
              </a:xfrm>
              <a:custGeom>
                <a:avLst/>
                <a:gdLst>
                  <a:gd name="T0" fmla="*/ 158 w 10"/>
                  <a:gd name="T1" fmla="*/ 8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8" y="1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7" name="Line 518">
                <a:extLst>
                  <a:ext uri="{FF2B5EF4-FFF2-40B4-BE49-F238E27FC236}">
                    <a16:creationId xmlns:a16="http://schemas.microsoft.com/office/drawing/2014/main" id="{7D460151-131C-42AC-A261-FEADB3E9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0" y="1005"/>
                <a:ext cx="10" cy="3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8" name="Freeform 519">
                <a:extLst>
                  <a:ext uri="{FF2B5EF4-FFF2-40B4-BE49-F238E27FC236}">
                    <a16:creationId xmlns:a16="http://schemas.microsoft.com/office/drawing/2014/main" id="{1DDF5231-F084-424B-8906-984994FE3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000"/>
                <a:ext cx="15" cy="1"/>
              </a:xfrm>
              <a:custGeom>
                <a:avLst/>
                <a:gdLst>
                  <a:gd name="T0" fmla="*/ 95 w 6"/>
                  <a:gd name="T1" fmla="*/ 0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5" y="0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9" name="Freeform 520">
                <a:extLst>
                  <a:ext uri="{FF2B5EF4-FFF2-40B4-BE49-F238E27FC236}">
                    <a16:creationId xmlns:a16="http://schemas.microsoft.com/office/drawing/2014/main" id="{57734C0C-85AE-407E-80D0-69230A702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997"/>
                <a:ext cx="17" cy="3"/>
              </a:xfrm>
              <a:custGeom>
                <a:avLst/>
                <a:gdLst>
                  <a:gd name="T0" fmla="*/ 100 w 7"/>
                  <a:gd name="T1" fmla="*/ 0 h 1"/>
                  <a:gd name="T2" fmla="*/ 0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1"/>
                      <a:pt x="0" y="1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0" name="Line 521">
                <a:extLst>
                  <a:ext uri="{FF2B5EF4-FFF2-40B4-BE49-F238E27FC236}">
                    <a16:creationId xmlns:a16="http://schemas.microsoft.com/office/drawing/2014/main" id="{D9B46E12-468F-4DB1-A792-1AC24CCFA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00" y="1005"/>
                <a:ext cx="12" cy="1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1" name="Freeform 522">
                <a:extLst>
                  <a:ext uri="{FF2B5EF4-FFF2-40B4-BE49-F238E27FC236}">
                    <a16:creationId xmlns:a16="http://schemas.microsoft.com/office/drawing/2014/main" id="{182404BC-0968-4B06-AB36-8FDEDF9C3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008"/>
                <a:ext cx="27" cy="3"/>
              </a:xfrm>
              <a:custGeom>
                <a:avLst/>
                <a:gdLst>
                  <a:gd name="T0" fmla="*/ 162 w 11"/>
                  <a:gd name="T1" fmla="*/ 27 h 1"/>
                  <a:gd name="T2" fmla="*/ 0 w 1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10" y="0"/>
                      <a:pt x="0" y="1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2" name="Freeform 523">
                <a:extLst>
                  <a:ext uri="{FF2B5EF4-FFF2-40B4-BE49-F238E27FC236}">
                    <a16:creationId xmlns:a16="http://schemas.microsoft.com/office/drawing/2014/main" id="{38734D35-528D-434B-B618-40F5A7E3C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011"/>
                <a:ext cx="42" cy="8"/>
              </a:xfrm>
              <a:custGeom>
                <a:avLst/>
                <a:gdLst>
                  <a:gd name="T0" fmla="*/ 257 w 17"/>
                  <a:gd name="T1" fmla="*/ 35 h 3"/>
                  <a:gd name="T2" fmla="*/ 0 w 17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">
                    <a:moveTo>
                      <a:pt x="17" y="2"/>
                    </a:moveTo>
                    <a:cubicBezTo>
                      <a:pt x="15" y="1"/>
                      <a:pt x="3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3" name="Freeform 524">
                <a:extLst>
                  <a:ext uri="{FF2B5EF4-FFF2-40B4-BE49-F238E27FC236}">
                    <a16:creationId xmlns:a16="http://schemas.microsoft.com/office/drawing/2014/main" id="{C84C6709-8155-41CF-B381-6E086C74E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65"/>
                <a:ext cx="15" cy="8"/>
              </a:xfrm>
              <a:custGeom>
                <a:avLst/>
                <a:gdLst>
                  <a:gd name="T0" fmla="*/ 20 w 6"/>
                  <a:gd name="T1" fmla="*/ 0 h 3"/>
                  <a:gd name="T2" fmla="*/ 95 w 6"/>
                  <a:gd name="T3" fmla="*/ 56 h 3"/>
                  <a:gd name="T4" fmla="*/ 0 w 6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2" y="0"/>
                      <a:pt x="6" y="1"/>
                      <a:pt x="6" y="3"/>
                    </a:cubicBezTo>
                    <a:cubicBezTo>
                      <a:pt x="4" y="3"/>
                      <a:pt x="2" y="2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4" name="Freeform 525">
                <a:extLst>
                  <a:ext uri="{FF2B5EF4-FFF2-40B4-BE49-F238E27FC236}">
                    <a16:creationId xmlns:a16="http://schemas.microsoft.com/office/drawing/2014/main" id="{208A8152-95C4-4AC2-8C6D-8A56038CD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8"/>
                <a:ext cx="37" cy="8"/>
              </a:xfrm>
              <a:custGeom>
                <a:avLst/>
                <a:gdLst>
                  <a:gd name="T0" fmla="*/ 224 w 15"/>
                  <a:gd name="T1" fmla="*/ 35 h 3"/>
                  <a:gd name="T2" fmla="*/ 165 w 15"/>
                  <a:gd name="T3" fmla="*/ 35 h 3"/>
                  <a:gd name="T4" fmla="*/ 121 w 15"/>
                  <a:gd name="T5" fmla="*/ 35 h 3"/>
                  <a:gd name="T6" fmla="*/ 62 w 15"/>
                  <a:gd name="T7" fmla="*/ 21 h 3"/>
                  <a:gd name="T8" fmla="*/ 0 w 15"/>
                  <a:gd name="T9" fmla="*/ 21 h 3"/>
                  <a:gd name="T10" fmla="*/ 62 w 15"/>
                  <a:gd name="T11" fmla="*/ 0 h 3"/>
                  <a:gd name="T12" fmla="*/ 104 w 15"/>
                  <a:gd name="T13" fmla="*/ 21 h 3"/>
                  <a:gd name="T14" fmla="*/ 153 w 15"/>
                  <a:gd name="T15" fmla="*/ 21 h 3"/>
                  <a:gd name="T16" fmla="*/ 212 w 15"/>
                  <a:gd name="T17" fmla="*/ 3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5" y="2"/>
                    </a:moveTo>
                    <a:cubicBezTo>
                      <a:pt x="14" y="2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9" y="1"/>
                      <a:pt x="9" y="0"/>
                      <a:pt x="10" y="1"/>
                    </a:cubicBezTo>
                    <a:cubicBezTo>
                      <a:pt x="12" y="1"/>
                      <a:pt x="13" y="1"/>
                      <a:pt x="14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5" name="Freeform 526">
                <a:extLst>
                  <a:ext uri="{FF2B5EF4-FFF2-40B4-BE49-F238E27FC236}">
                    <a16:creationId xmlns:a16="http://schemas.microsoft.com/office/drawing/2014/main" id="{04DBE9BD-9735-496A-A04E-26CDFD74A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963"/>
                <a:ext cx="15" cy="5"/>
              </a:xfrm>
              <a:custGeom>
                <a:avLst/>
                <a:gdLst>
                  <a:gd name="T0" fmla="*/ 95 w 6"/>
                  <a:gd name="T1" fmla="*/ 0 h 2"/>
                  <a:gd name="T2" fmla="*/ 33 w 6"/>
                  <a:gd name="T3" fmla="*/ 33 h 2"/>
                  <a:gd name="T4" fmla="*/ 0 w 6"/>
                  <a:gd name="T5" fmla="*/ 33 h 2"/>
                  <a:gd name="T6" fmla="*/ 83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4" y="0"/>
                      <a:pt x="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6" name="Freeform 527">
                <a:extLst>
                  <a:ext uri="{FF2B5EF4-FFF2-40B4-BE49-F238E27FC236}">
                    <a16:creationId xmlns:a16="http://schemas.microsoft.com/office/drawing/2014/main" id="{68005E26-C7CC-40CE-B0DD-8AFB1490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960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33 w 4"/>
                  <a:gd name="T3" fmla="*/ 35 h 3"/>
                  <a:gd name="T4" fmla="*/ 0 w 4"/>
                  <a:gd name="T5" fmla="*/ 35 h 3"/>
                  <a:gd name="T6" fmla="*/ 5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7" name="Freeform 528">
                <a:extLst>
                  <a:ext uri="{FF2B5EF4-FFF2-40B4-BE49-F238E27FC236}">
                    <a16:creationId xmlns:a16="http://schemas.microsoft.com/office/drawing/2014/main" id="{F5CEBF0F-AFBB-43B2-857A-0332C6CA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5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50 w 4"/>
                  <a:gd name="T7" fmla="*/ 35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0"/>
                      <a:pt x="4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8" name="Freeform 529">
                <a:extLst>
                  <a:ext uri="{FF2B5EF4-FFF2-40B4-BE49-F238E27FC236}">
                    <a16:creationId xmlns:a16="http://schemas.microsoft.com/office/drawing/2014/main" id="{94260FC9-CBF0-41B4-A83A-8D2314FE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957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20 w 2"/>
                  <a:gd name="T5" fmla="*/ 35 h 3"/>
                  <a:gd name="T6" fmla="*/ 0 w 2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9" name="Freeform 530">
                <a:extLst>
                  <a:ext uri="{FF2B5EF4-FFF2-40B4-BE49-F238E27FC236}">
                    <a16:creationId xmlns:a16="http://schemas.microsoft.com/office/drawing/2014/main" id="{699FB1F7-78BD-4E56-98B5-6B971FDE1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957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20 w 4"/>
                  <a:gd name="T3" fmla="*/ 21 h 3"/>
                  <a:gd name="T4" fmla="*/ 20 w 4"/>
                  <a:gd name="T5" fmla="*/ 35 h 3"/>
                  <a:gd name="T6" fmla="*/ 63 w 4"/>
                  <a:gd name="T7" fmla="*/ 35 h 3"/>
                  <a:gd name="T8" fmla="*/ 33 w 4"/>
                  <a:gd name="T9" fmla="*/ 35 h 3"/>
                  <a:gd name="T10" fmla="*/ 20 w 4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0" name="Freeform 531">
                <a:extLst>
                  <a:ext uri="{FF2B5EF4-FFF2-40B4-BE49-F238E27FC236}">
                    <a16:creationId xmlns:a16="http://schemas.microsoft.com/office/drawing/2014/main" id="{20C1A9DE-164C-4E14-B8D8-7C1BE803B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57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54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1" name="Freeform 532">
                <a:extLst>
                  <a:ext uri="{FF2B5EF4-FFF2-40B4-BE49-F238E27FC236}">
                    <a16:creationId xmlns:a16="http://schemas.microsoft.com/office/drawing/2014/main" id="{5E811FBF-650F-4ADA-972B-0BD43AC1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960"/>
                <a:ext cx="17" cy="5"/>
              </a:xfrm>
              <a:custGeom>
                <a:avLst/>
                <a:gdLst>
                  <a:gd name="T0" fmla="*/ 41 w 7"/>
                  <a:gd name="T1" fmla="*/ 0 h 2"/>
                  <a:gd name="T2" fmla="*/ 87 w 7"/>
                  <a:gd name="T3" fmla="*/ 33 h 2"/>
                  <a:gd name="T4" fmla="*/ 41 w 7"/>
                  <a:gd name="T5" fmla="*/ 20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cubicBezTo>
                      <a:pt x="3" y="0"/>
                      <a:pt x="7" y="1"/>
                      <a:pt x="6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2" name="Freeform 533">
                <a:extLst>
                  <a:ext uri="{FF2B5EF4-FFF2-40B4-BE49-F238E27FC236}">
                    <a16:creationId xmlns:a16="http://schemas.microsoft.com/office/drawing/2014/main" id="{C098BEE1-7B36-4393-B92E-73F9B0599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968"/>
                <a:ext cx="32" cy="8"/>
              </a:xfrm>
              <a:custGeom>
                <a:avLst/>
                <a:gdLst>
                  <a:gd name="T0" fmla="*/ 194 w 13"/>
                  <a:gd name="T1" fmla="*/ 35 h 3"/>
                  <a:gd name="T2" fmla="*/ 153 w 13"/>
                  <a:gd name="T3" fmla="*/ 21 h 3"/>
                  <a:gd name="T4" fmla="*/ 91 w 13"/>
                  <a:gd name="T5" fmla="*/ 35 h 3"/>
                  <a:gd name="T6" fmla="*/ 42 w 13"/>
                  <a:gd name="T7" fmla="*/ 35 h 3"/>
                  <a:gd name="T8" fmla="*/ 0 w 13"/>
                  <a:gd name="T9" fmla="*/ 35 h 3"/>
                  <a:gd name="T10" fmla="*/ 42 w 13"/>
                  <a:gd name="T11" fmla="*/ 21 h 3"/>
                  <a:gd name="T12" fmla="*/ 91 w 13"/>
                  <a:gd name="T13" fmla="*/ 0 h 3"/>
                  <a:gd name="T14" fmla="*/ 133 w 13"/>
                  <a:gd name="T15" fmla="*/ 0 h 3"/>
                  <a:gd name="T16" fmla="*/ 182 w 13"/>
                  <a:gd name="T17" fmla="*/ 2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cubicBezTo>
                      <a:pt x="12" y="2"/>
                      <a:pt x="11" y="1"/>
                      <a:pt x="10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3" name="Freeform 534">
                <a:extLst>
                  <a:ext uri="{FF2B5EF4-FFF2-40B4-BE49-F238E27FC236}">
                    <a16:creationId xmlns:a16="http://schemas.microsoft.com/office/drawing/2014/main" id="{0AE86984-3F1F-4DE1-AEC1-5739F9E4B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963"/>
                <a:ext cx="18" cy="10"/>
              </a:xfrm>
              <a:custGeom>
                <a:avLst/>
                <a:gdLst>
                  <a:gd name="T0" fmla="*/ 0 w 7"/>
                  <a:gd name="T1" fmla="*/ 20 h 4"/>
                  <a:gd name="T2" fmla="*/ 118 w 7"/>
                  <a:gd name="T3" fmla="*/ 20 h 4"/>
                  <a:gd name="T4" fmla="*/ 100 w 7"/>
                  <a:gd name="T5" fmla="*/ 33 h 4"/>
                  <a:gd name="T6" fmla="*/ 85 w 7"/>
                  <a:gd name="T7" fmla="*/ 20 h 4"/>
                  <a:gd name="T8" fmla="*/ 33 w 7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6" y="4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4" name="Freeform 535">
                <a:extLst>
                  <a:ext uri="{FF2B5EF4-FFF2-40B4-BE49-F238E27FC236}">
                    <a16:creationId xmlns:a16="http://schemas.microsoft.com/office/drawing/2014/main" id="{91D01A1F-0DB0-462C-A340-E80A445A9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960"/>
                <a:ext cx="15" cy="8"/>
              </a:xfrm>
              <a:custGeom>
                <a:avLst/>
                <a:gdLst>
                  <a:gd name="T0" fmla="*/ 50 w 6"/>
                  <a:gd name="T1" fmla="*/ 0 h 3"/>
                  <a:gd name="T2" fmla="*/ 63 w 6"/>
                  <a:gd name="T3" fmla="*/ 56 h 3"/>
                  <a:gd name="T4" fmla="*/ 0 w 6"/>
                  <a:gd name="T5" fmla="*/ 21 h 3"/>
                  <a:gd name="T6" fmla="*/ 50 w 6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3" y="1"/>
                      <a:pt x="6" y="2"/>
                      <a:pt x="4" y="3"/>
                    </a:cubicBezTo>
                    <a:cubicBezTo>
                      <a:pt x="2" y="3"/>
                      <a:pt x="1" y="1"/>
                      <a:pt x="0" y="1"/>
                    </a:cubicBezTo>
                    <a:cubicBezTo>
                      <a:pt x="1" y="1"/>
                      <a:pt x="3" y="2"/>
                      <a:pt x="3" y="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5" name="Freeform 536">
                <a:extLst>
                  <a:ext uri="{FF2B5EF4-FFF2-40B4-BE49-F238E27FC236}">
                    <a16:creationId xmlns:a16="http://schemas.microsoft.com/office/drawing/2014/main" id="{5ECFEA4E-B66A-4987-AF29-972C2926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5"/>
                <a:ext cx="10" cy="6"/>
              </a:xfrm>
              <a:custGeom>
                <a:avLst/>
                <a:gdLst>
                  <a:gd name="T0" fmla="*/ 0 w 4"/>
                  <a:gd name="T1" fmla="*/ 0 h 2"/>
                  <a:gd name="T2" fmla="*/ 50 w 4"/>
                  <a:gd name="T3" fmla="*/ 54 h 2"/>
                  <a:gd name="T4" fmla="*/ 0 w 4"/>
                  <a:gd name="T5" fmla="*/ 27 h 2"/>
                  <a:gd name="T6" fmla="*/ 33 w 4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4" y="1"/>
                      <a:pt x="3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6" name="Freeform 537">
                <a:extLst>
                  <a:ext uri="{FF2B5EF4-FFF2-40B4-BE49-F238E27FC236}">
                    <a16:creationId xmlns:a16="http://schemas.microsoft.com/office/drawing/2014/main" id="{4E796776-9D76-42AA-898C-F5E83C93F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963"/>
                <a:ext cx="7" cy="2"/>
              </a:xfrm>
              <a:custGeom>
                <a:avLst/>
                <a:gdLst>
                  <a:gd name="T0" fmla="*/ 37 w 3"/>
                  <a:gd name="T1" fmla="*/ 0 h 1"/>
                  <a:gd name="T2" fmla="*/ 0 w 3"/>
                  <a:gd name="T3" fmla="*/ 0 h 1"/>
                  <a:gd name="T4" fmla="*/ 28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7" name="Freeform 538">
                <a:extLst>
                  <a:ext uri="{FF2B5EF4-FFF2-40B4-BE49-F238E27FC236}">
                    <a16:creationId xmlns:a16="http://schemas.microsoft.com/office/drawing/2014/main" id="{E283E704-5652-4162-9A1F-E001B97E4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8" name="Freeform 539">
                <a:extLst>
                  <a:ext uri="{FF2B5EF4-FFF2-40B4-BE49-F238E27FC236}">
                    <a16:creationId xmlns:a16="http://schemas.microsoft.com/office/drawing/2014/main" id="{5A8FC97E-D7C7-43DE-98D9-F36815B9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965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9" name="Freeform 540">
                <a:extLst>
                  <a:ext uri="{FF2B5EF4-FFF2-40B4-BE49-F238E27FC236}">
                    <a16:creationId xmlns:a16="http://schemas.microsoft.com/office/drawing/2014/main" id="{E473764D-4679-4B31-BBE0-51023188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965"/>
                <a:ext cx="7" cy="6"/>
              </a:xfrm>
              <a:custGeom>
                <a:avLst/>
                <a:gdLst>
                  <a:gd name="T0" fmla="*/ 37 w 3"/>
                  <a:gd name="T1" fmla="*/ 27 h 2"/>
                  <a:gd name="T2" fmla="*/ 0 w 3"/>
                  <a:gd name="T3" fmla="*/ 27 h 2"/>
                  <a:gd name="T4" fmla="*/ 2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0" name="Freeform 541">
                <a:extLst>
                  <a:ext uri="{FF2B5EF4-FFF2-40B4-BE49-F238E27FC236}">
                    <a16:creationId xmlns:a16="http://schemas.microsoft.com/office/drawing/2014/main" id="{37F33A02-A7BF-429C-8039-F92BADC1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968"/>
                <a:ext cx="10" cy="5"/>
              </a:xfrm>
              <a:custGeom>
                <a:avLst/>
                <a:gdLst>
                  <a:gd name="T0" fmla="*/ 33 w 4"/>
                  <a:gd name="T1" fmla="*/ 0 h 2"/>
                  <a:gd name="T2" fmla="*/ 0 w 4"/>
                  <a:gd name="T3" fmla="*/ 20 h 2"/>
                  <a:gd name="T4" fmla="*/ 63 w 4"/>
                  <a:gd name="T5" fmla="*/ 20 h 2"/>
                  <a:gd name="T6" fmla="*/ 20 w 4"/>
                  <a:gd name="T7" fmla="*/ 2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1" name="Freeform 542">
                <a:extLst>
                  <a:ext uri="{FF2B5EF4-FFF2-40B4-BE49-F238E27FC236}">
                    <a16:creationId xmlns:a16="http://schemas.microsoft.com/office/drawing/2014/main" id="{A1B55FDD-2649-45E9-9001-A2014EBB4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957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56 h 3"/>
                  <a:gd name="T4" fmla="*/ 0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2" name="Freeform 543">
                <a:extLst>
                  <a:ext uri="{FF2B5EF4-FFF2-40B4-BE49-F238E27FC236}">
                    <a16:creationId xmlns:a16="http://schemas.microsoft.com/office/drawing/2014/main" id="{A52E19FF-4603-49ED-A964-F8773DAF7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968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20 h 2"/>
                  <a:gd name="T4" fmla="*/ 50 w 4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4" y="2"/>
                      <a:pt x="3" y="2"/>
                      <a:pt x="3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3" name="Freeform 544">
                <a:extLst>
                  <a:ext uri="{FF2B5EF4-FFF2-40B4-BE49-F238E27FC236}">
                    <a16:creationId xmlns:a16="http://schemas.microsoft.com/office/drawing/2014/main" id="{A39AE72C-5344-4DB1-AF0A-340F6AE31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60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20 w 4"/>
                  <a:gd name="T3" fmla="*/ 21 h 3"/>
                  <a:gd name="T4" fmla="*/ 20 w 4"/>
                  <a:gd name="T5" fmla="*/ 35 h 3"/>
                  <a:gd name="T6" fmla="*/ 33 w 4"/>
                  <a:gd name="T7" fmla="*/ 21 h 3"/>
                  <a:gd name="T8" fmla="*/ 63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4" name="Freeform 545">
                <a:extLst>
                  <a:ext uri="{FF2B5EF4-FFF2-40B4-BE49-F238E27FC236}">
                    <a16:creationId xmlns:a16="http://schemas.microsoft.com/office/drawing/2014/main" id="{869642AB-A218-4747-A927-5F7E98ACF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5"/>
                <a:ext cx="15" cy="6"/>
              </a:xfrm>
              <a:custGeom>
                <a:avLst/>
                <a:gdLst>
                  <a:gd name="T0" fmla="*/ 95 w 6"/>
                  <a:gd name="T1" fmla="*/ 27 h 2"/>
                  <a:gd name="T2" fmla="*/ 50 w 6"/>
                  <a:gd name="T3" fmla="*/ 27 h 2"/>
                  <a:gd name="T4" fmla="*/ 0 w 6"/>
                  <a:gd name="T5" fmla="*/ 54 h 2"/>
                  <a:gd name="T6" fmla="*/ 83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5" name="Freeform 546">
                <a:extLst>
                  <a:ext uri="{FF2B5EF4-FFF2-40B4-BE49-F238E27FC236}">
                    <a16:creationId xmlns:a16="http://schemas.microsoft.com/office/drawing/2014/main" id="{56914490-0CD2-42E9-BB90-29938E9C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54 h 2"/>
                  <a:gd name="T4" fmla="*/ 33 w 2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6" name="Freeform 547">
                <a:extLst>
                  <a:ext uri="{FF2B5EF4-FFF2-40B4-BE49-F238E27FC236}">
                    <a16:creationId xmlns:a16="http://schemas.microsoft.com/office/drawing/2014/main" id="{F9F9A75D-9484-47B6-A9F9-7A5F896CE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6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8 h 1"/>
                  <a:gd name="T4" fmla="*/ 33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7" name="Freeform 548">
                <a:extLst>
                  <a:ext uri="{FF2B5EF4-FFF2-40B4-BE49-F238E27FC236}">
                    <a16:creationId xmlns:a16="http://schemas.microsoft.com/office/drawing/2014/main" id="{FCFAA2EA-0CD2-48D6-AE3F-132D64C23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960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33 h 2"/>
                  <a:gd name="T4" fmla="*/ 0 w 1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8" name="Freeform 549">
                <a:extLst>
                  <a:ext uri="{FF2B5EF4-FFF2-40B4-BE49-F238E27FC236}">
                    <a16:creationId xmlns:a16="http://schemas.microsoft.com/office/drawing/2014/main" id="{072D25AD-3D5E-4C93-9B32-17566B12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9" name="Freeform 550">
                <a:extLst>
                  <a:ext uri="{FF2B5EF4-FFF2-40B4-BE49-F238E27FC236}">
                    <a16:creationId xmlns:a16="http://schemas.microsoft.com/office/drawing/2014/main" id="{5BEB8CD7-37F9-49D0-A346-AF959D82A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68"/>
                <a:ext cx="20" cy="8"/>
              </a:xfrm>
              <a:custGeom>
                <a:avLst/>
                <a:gdLst>
                  <a:gd name="T0" fmla="*/ 125 w 8"/>
                  <a:gd name="T1" fmla="*/ 35 h 3"/>
                  <a:gd name="T2" fmla="*/ 83 w 8"/>
                  <a:gd name="T3" fmla="*/ 35 h 3"/>
                  <a:gd name="T4" fmla="*/ 0 w 8"/>
                  <a:gd name="T5" fmla="*/ 21 h 3"/>
                  <a:gd name="T6" fmla="*/ 125 w 8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7" y="3"/>
                      <a:pt x="6" y="2"/>
                      <a:pt x="5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2" y="1"/>
                      <a:pt x="8" y="0"/>
                      <a:pt x="8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0" name="Freeform 551">
                <a:extLst>
                  <a:ext uri="{FF2B5EF4-FFF2-40B4-BE49-F238E27FC236}">
                    <a16:creationId xmlns:a16="http://schemas.microsoft.com/office/drawing/2014/main" id="{87685F8E-575F-4EAA-B621-8F8AD4D44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971"/>
                <a:ext cx="15" cy="5"/>
              </a:xfrm>
              <a:custGeom>
                <a:avLst/>
                <a:gdLst>
                  <a:gd name="T0" fmla="*/ 63 w 6"/>
                  <a:gd name="T1" fmla="*/ 0 h 2"/>
                  <a:gd name="T2" fmla="*/ 20 w 6"/>
                  <a:gd name="T3" fmla="*/ 20 h 2"/>
                  <a:gd name="T4" fmla="*/ 20 w 6"/>
                  <a:gd name="T5" fmla="*/ 33 h 2"/>
                  <a:gd name="T6" fmla="*/ 63 w 6"/>
                  <a:gd name="T7" fmla="*/ 0 h 2"/>
                  <a:gd name="T8" fmla="*/ 95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1" name="Freeform 552">
                <a:extLst>
                  <a:ext uri="{FF2B5EF4-FFF2-40B4-BE49-F238E27FC236}">
                    <a16:creationId xmlns:a16="http://schemas.microsoft.com/office/drawing/2014/main" id="{A8D17404-9EBF-4DF5-8F1A-06671807C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0" y="973"/>
                <a:ext cx="60" cy="22"/>
              </a:xfrm>
              <a:custGeom>
                <a:avLst/>
                <a:gdLst>
                  <a:gd name="T0" fmla="*/ 363 w 24"/>
                  <a:gd name="T1" fmla="*/ 143 h 8"/>
                  <a:gd name="T2" fmla="*/ 375 w 24"/>
                  <a:gd name="T3" fmla="*/ 143 h 8"/>
                  <a:gd name="T4" fmla="*/ 375 w 24"/>
                  <a:gd name="T5" fmla="*/ 107 h 8"/>
                  <a:gd name="T6" fmla="*/ 375 w 24"/>
                  <a:gd name="T7" fmla="*/ 107 h 8"/>
                  <a:gd name="T8" fmla="*/ 363 w 24"/>
                  <a:gd name="T9" fmla="*/ 107 h 8"/>
                  <a:gd name="T10" fmla="*/ 313 w 24"/>
                  <a:gd name="T11" fmla="*/ 61 h 8"/>
                  <a:gd name="T12" fmla="*/ 283 w 24"/>
                  <a:gd name="T13" fmla="*/ 61 h 8"/>
                  <a:gd name="T14" fmla="*/ 250 w 24"/>
                  <a:gd name="T15" fmla="*/ 47 h 8"/>
                  <a:gd name="T16" fmla="*/ 208 w 24"/>
                  <a:gd name="T17" fmla="*/ 61 h 8"/>
                  <a:gd name="T18" fmla="*/ 175 w 24"/>
                  <a:gd name="T19" fmla="*/ 22 h 8"/>
                  <a:gd name="T20" fmla="*/ 145 w 24"/>
                  <a:gd name="T21" fmla="*/ 47 h 8"/>
                  <a:gd name="T22" fmla="*/ 83 w 24"/>
                  <a:gd name="T23" fmla="*/ 22 h 8"/>
                  <a:gd name="T24" fmla="*/ 20 w 24"/>
                  <a:gd name="T25" fmla="*/ 61 h 8"/>
                  <a:gd name="T26" fmla="*/ 113 w 24"/>
                  <a:gd name="T27" fmla="*/ 83 h 8"/>
                  <a:gd name="T28" fmla="*/ 188 w 24"/>
                  <a:gd name="T29" fmla="*/ 107 h 8"/>
                  <a:gd name="T30" fmla="*/ 270 w 24"/>
                  <a:gd name="T31" fmla="*/ 107 h 8"/>
                  <a:gd name="T32" fmla="*/ 345 w 24"/>
                  <a:gd name="T33" fmla="*/ 143 h 8"/>
                  <a:gd name="T34" fmla="*/ 363 w 24"/>
                  <a:gd name="T35" fmla="*/ 168 h 8"/>
                  <a:gd name="T36" fmla="*/ 363 w 24"/>
                  <a:gd name="T37" fmla="*/ 143 h 8"/>
                  <a:gd name="T38" fmla="*/ 375 w 24"/>
                  <a:gd name="T39" fmla="*/ 83 h 8"/>
                  <a:gd name="T40" fmla="*/ 375 w 24"/>
                  <a:gd name="T41" fmla="*/ 83 h 8"/>
                  <a:gd name="T42" fmla="*/ 375 w 24"/>
                  <a:gd name="T43" fmla="*/ 83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" h="8">
                    <a:moveTo>
                      <a:pt x="23" y="7"/>
                    </a:moveTo>
                    <a:cubicBezTo>
                      <a:pt x="23" y="7"/>
                      <a:pt x="23" y="7"/>
                      <a:pt x="24" y="7"/>
                    </a:cubicBezTo>
                    <a:cubicBezTo>
                      <a:pt x="23" y="6"/>
                      <a:pt x="23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3"/>
                      <a:pt x="20" y="3"/>
                    </a:cubicBezTo>
                    <a:cubicBezTo>
                      <a:pt x="19" y="3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5" y="2"/>
                      <a:pt x="15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1"/>
                      <a:pt x="8" y="0"/>
                      <a:pt x="5" y="1"/>
                    </a:cubicBezTo>
                    <a:cubicBezTo>
                      <a:pt x="2" y="1"/>
                      <a:pt x="0" y="1"/>
                      <a:pt x="1" y="3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4"/>
                      <a:pt x="11" y="5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0" y="5"/>
                      <a:pt x="22" y="6"/>
                      <a:pt x="22" y="7"/>
                    </a:cubicBezTo>
                    <a:cubicBezTo>
                      <a:pt x="22" y="7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2" name="Freeform 553">
                <a:extLst>
                  <a:ext uri="{FF2B5EF4-FFF2-40B4-BE49-F238E27FC236}">
                    <a16:creationId xmlns:a16="http://schemas.microsoft.com/office/drawing/2014/main" id="{44887A34-5A71-4E55-8A2D-569A24A7A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973"/>
                <a:ext cx="60" cy="19"/>
              </a:xfrm>
              <a:custGeom>
                <a:avLst/>
                <a:gdLst>
                  <a:gd name="T0" fmla="*/ 208 w 24"/>
                  <a:gd name="T1" fmla="*/ 22 h 7"/>
                  <a:gd name="T2" fmla="*/ 175 w 24"/>
                  <a:gd name="T3" fmla="*/ 60 h 7"/>
                  <a:gd name="T4" fmla="*/ 145 w 24"/>
                  <a:gd name="T5" fmla="*/ 38 h 7"/>
                  <a:gd name="T6" fmla="*/ 95 w 24"/>
                  <a:gd name="T7" fmla="*/ 60 h 7"/>
                  <a:gd name="T8" fmla="*/ 63 w 24"/>
                  <a:gd name="T9" fmla="*/ 60 h 7"/>
                  <a:gd name="T10" fmla="*/ 20 w 24"/>
                  <a:gd name="T11" fmla="*/ 103 h 7"/>
                  <a:gd name="T12" fmla="*/ 20 w 24"/>
                  <a:gd name="T13" fmla="*/ 103 h 7"/>
                  <a:gd name="T14" fmla="*/ 20 w 24"/>
                  <a:gd name="T15" fmla="*/ 117 h 7"/>
                  <a:gd name="T16" fmla="*/ 0 w 24"/>
                  <a:gd name="T17" fmla="*/ 141 h 7"/>
                  <a:gd name="T18" fmla="*/ 33 w 24"/>
                  <a:gd name="T19" fmla="*/ 141 h 7"/>
                  <a:gd name="T20" fmla="*/ 113 w 24"/>
                  <a:gd name="T21" fmla="*/ 103 h 7"/>
                  <a:gd name="T22" fmla="*/ 188 w 24"/>
                  <a:gd name="T23" fmla="*/ 103 h 7"/>
                  <a:gd name="T24" fmla="*/ 270 w 24"/>
                  <a:gd name="T25" fmla="*/ 81 h 7"/>
                  <a:gd name="T26" fmla="*/ 363 w 24"/>
                  <a:gd name="T27" fmla="*/ 60 h 7"/>
                  <a:gd name="T28" fmla="*/ 300 w 24"/>
                  <a:gd name="T29" fmla="*/ 22 h 7"/>
                  <a:gd name="T30" fmla="*/ 238 w 24"/>
                  <a:gd name="T31" fmla="*/ 38 h 7"/>
                  <a:gd name="T32" fmla="*/ 208 w 24"/>
                  <a:gd name="T33" fmla="*/ 2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" h="7">
                    <a:moveTo>
                      <a:pt x="13" y="1"/>
                    </a:moveTo>
                    <a:cubicBezTo>
                      <a:pt x="12" y="2"/>
                      <a:pt x="12" y="2"/>
                      <a:pt x="11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3" y="3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9" y="5"/>
                      <a:pt x="11" y="5"/>
                      <a:pt x="12" y="5"/>
                    </a:cubicBezTo>
                    <a:cubicBezTo>
                      <a:pt x="14" y="5"/>
                      <a:pt x="15" y="4"/>
                      <a:pt x="17" y="4"/>
                    </a:cubicBezTo>
                    <a:cubicBezTo>
                      <a:pt x="19" y="4"/>
                      <a:pt x="22" y="4"/>
                      <a:pt x="23" y="3"/>
                    </a:cubicBezTo>
                    <a:cubicBezTo>
                      <a:pt x="24" y="1"/>
                      <a:pt x="22" y="1"/>
                      <a:pt x="19" y="1"/>
                    </a:cubicBezTo>
                    <a:cubicBezTo>
                      <a:pt x="16" y="0"/>
                      <a:pt x="15" y="1"/>
                      <a:pt x="15" y="2"/>
                    </a:cubicBezTo>
                    <a:cubicBezTo>
                      <a:pt x="14" y="2"/>
                      <a:pt x="14" y="1"/>
                      <a:pt x="13" y="1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3" name="Freeform 554">
                <a:extLst>
                  <a:ext uri="{FF2B5EF4-FFF2-40B4-BE49-F238E27FC236}">
                    <a16:creationId xmlns:a16="http://schemas.microsoft.com/office/drawing/2014/main" id="{A0C1D41D-5565-4536-997A-8C902BDE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987"/>
                <a:ext cx="25" cy="10"/>
              </a:xfrm>
              <a:custGeom>
                <a:avLst/>
                <a:gdLst>
                  <a:gd name="T0" fmla="*/ 20 w 10"/>
                  <a:gd name="T1" fmla="*/ 33 h 4"/>
                  <a:gd name="T2" fmla="*/ 63 w 10"/>
                  <a:gd name="T3" fmla="*/ 50 h 4"/>
                  <a:gd name="T4" fmla="*/ 145 w 10"/>
                  <a:gd name="T5" fmla="*/ 50 h 4"/>
                  <a:gd name="T6" fmla="*/ 158 w 10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" y="2"/>
                    </a:moveTo>
                    <a:cubicBezTo>
                      <a:pt x="0" y="3"/>
                      <a:pt x="2" y="4"/>
                      <a:pt x="4" y="3"/>
                    </a:cubicBezTo>
                    <a:cubicBezTo>
                      <a:pt x="9" y="0"/>
                      <a:pt x="8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noFill/>
              <a:ln w="3175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88" name="Freeform 555">
              <a:extLst>
                <a:ext uri="{FF2B5EF4-FFF2-40B4-BE49-F238E27FC236}">
                  <a16:creationId xmlns:a16="http://schemas.microsoft.com/office/drawing/2014/main" id="{FC9FCE96-1337-4F22-B800-2EE5454D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920"/>
              <a:ext cx="238" cy="77"/>
            </a:xfrm>
            <a:custGeom>
              <a:avLst/>
              <a:gdLst>
                <a:gd name="T0" fmla="*/ 1493 w 95"/>
                <a:gd name="T1" fmla="*/ 542 h 29"/>
                <a:gd name="T2" fmla="*/ 742 w 95"/>
                <a:gd name="T3" fmla="*/ 0 h 29"/>
                <a:gd name="T4" fmla="*/ 0 w 95"/>
                <a:gd name="T5" fmla="*/ 507 h 29"/>
                <a:gd name="T6" fmla="*/ 0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95" y="29"/>
                  </a:moveTo>
                  <a:cubicBezTo>
                    <a:pt x="92" y="26"/>
                    <a:pt x="82" y="0"/>
                    <a:pt x="47" y="0"/>
                  </a:cubicBezTo>
                  <a:cubicBezTo>
                    <a:pt x="12" y="0"/>
                    <a:pt x="1" y="2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56">
              <a:extLst>
                <a:ext uri="{FF2B5EF4-FFF2-40B4-BE49-F238E27FC236}">
                  <a16:creationId xmlns:a16="http://schemas.microsoft.com/office/drawing/2014/main" id="{D52F9F28-5529-41CB-8671-EF81442F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992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61 w 11"/>
                <a:gd name="T3" fmla="*/ 0 h 3"/>
                <a:gd name="T4" fmla="*/ 120 w 11"/>
                <a:gd name="T5" fmla="*/ 56 h 3"/>
                <a:gd name="T6" fmla="*/ 150 w 11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1"/>
                    <a:pt x="7" y="3"/>
                    <a:pt x="8" y="3"/>
                  </a:cubicBezTo>
                  <a:cubicBezTo>
                    <a:pt x="10" y="3"/>
                    <a:pt x="11" y="3"/>
                    <a:pt x="10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557">
              <a:extLst>
                <a:ext uri="{FF2B5EF4-FFF2-40B4-BE49-F238E27FC236}">
                  <a16:creationId xmlns:a16="http://schemas.microsoft.com/office/drawing/2014/main" id="{80179110-AC3A-47C7-85C0-616059AA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992"/>
              <a:ext cx="125" cy="357"/>
            </a:xfrm>
            <a:custGeom>
              <a:avLst/>
              <a:gdLst>
                <a:gd name="T0" fmla="*/ 500 w 50"/>
                <a:gd name="T1" fmla="*/ 0 h 134"/>
                <a:gd name="T2" fmla="*/ 500 w 50"/>
                <a:gd name="T3" fmla="*/ 0 h 134"/>
                <a:gd name="T4" fmla="*/ 0 w 50"/>
                <a:gd name="T5" fmla="*/ 1135 h 134"/>
                <a:gd name="T6" fmla="*/ 708 w 50"/>
                <a:gd name="T7" fmla="*/ 2456 h 134"/>
                <a:gd name="T8" fmla="*/ 783 w 50"/>
                <a:gd name="T9" fmla="*/ 25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34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3" y="14"/>
                    <a:pt x="0" y="36"/>
                    <a:pt x="0" y="60"/>
                  </a:cubicBezTo>
                  <a:cubicBezTo>
                    <a:pt x="0" y="93"/>
                    <a:pt x="15" y="119"/>
                    <a:pt x="45" y="130"/>
                  </a:cubicBezTo>
                  <a:cubicBezTo>
                    <a:pt x="47" y="130"/>
                    <a:pt x="49" y="132"/>
                    <a:pt x="50" y="134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58">
              <a:extLst>
                <a:ext uri="{FF2B5EF4-FFF2-40B4-BE49-F238E27FC236}">
                  <a16:creationId xmlns:a16="http://schemas.microsoft.com/office/drawing/2014/main" id="{1D63190F-8E79-41DA-BFA2-6544AA46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997"/>
              <a:ext cx="193" cy="387"/>
            </a:xfrm>
            <a:custGeom>
              <a:avLst/>
              <a:gdLst>
                <a:gd name="T0" fmla="*/ 0 w 77"/>
                <a:gd name="T1" fmla="*/ 2757 h 145"/>
                <a:gd name="T2" fmla="*/ 158 w 77"/>
                <a:gd name="T3" fmla="*/ 2565 h 145"/>
                <a:gd name="T4" fmla="*/ 1193 w 77"/>
                <a:gd name="T5" fmla="*/ 1105 h 145"/>
                <a:gd name="T6" fmla="*/ 742 w 7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45">
                  <a:moveTo>
                    <a:pt x="0" y="145"/>
                  </a:moveTo>
                  <a:cubicBezTo>
                    <a:pt x="1" y="138"/>
                    <a:pt x="5" y="136"/>
                    <a:pt x="10" y="135"/>
                  </a:cubicBezTo>
                  <a:cubicBezTo>
                    <a:pt x="45" y="127"/>
                    <a:pt x="76" y="101"/>
                    <a:pt x="76" y="58"/>
                  </a:cubicBezTo>
                  <a:cubicBezTo>
                    <a:pt x="77" y="35"/>
                    <a:pt x="65" y="14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559">
              <a:extLst>
                <a:ext uri="{FF2B5EF4-FFF2-40B4-BE49-F238E27FC236}">
                  <a16:creationId xmlns:a16="http://schemas.microsoft.com/office/drawing/2014/main" id="{5F754A2C-9799-447F-9942-939E8CF0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955"/>
              <a:ext cx="160" cy="29"/>
            </a:xfrm>
            <a:custGeom>
              <a:avLst/>
              <a:gdLst>
                <a:gd name="T0" fmla="*/ 1000 w 64"/>
                <a:gd name="T1" fmla="*/ 200 h 11"/>
                <a:gd name="T2" fmla="*/ 500 w 64"/>
                <a:gd name="T3" fmla="*/ 0 h 11"/>
                <a:gd name="T4" fmla="*/ 0 w 6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1">
                  <a:moveTo>
                    <a:pt x="64" y="11"/>
                  </a:moveTo>
                  <a:cubicBezTo>
                    <a:pt x="61" y="8"/>
                    <a:pt x="51" y="0"/>
                    <a:pt x="32" y="0"/>
                  </a:cubicBezTo>
                  <a:cubicBezTo>
                    <a:pt x="9" y="0"/>
                    <a:pt x="0" y="11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0">
              <a:extLst>
                <a:ext uri="{FF2B5EF4-FFF2-40B4-BE49-F238E27FC236}">
                  <a16:creationId xmlns:a16="http://schemas.microsoft.com/office/drawing/2014/main" id="{D4C8578E-A962-4F82-9A2A-581D2EB81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7" y="984"/>
              <a:ext cx="363" cy="411"/>
            </a:xfrm>
            <a:custGeom>
              <a:avLst/>
              <a:gdLst>
                <a:gd name="T0" fmla="*/ 1117 w 145"/>
                <a:gd name="T1" fmla="*/ 2677 h 154"/>
                <a:gd name="T2" fmla="*/ 1179 w 145"/>
                <a:gd name="T3" fmla="*/ 2607 h 154"/>
                <a:gd name="T4" fmla="*/ 1222 w 145"/>
                <a:gd name="T5" fmla="*/ 2565 h 154"/>
                <a:gd name="T6" fmla="*/ 1222 w 145"/>
                <a:gd name="T7" fmla="*/ 2565 h 154"/>
                <a:gd name="T8" fmla="*/ 1242 w 145"/>
                <a:gd name="T9" fmla="*/ 2549 h 154"/>
                <a:gd name="T10" fmla="*/ 1254 w 145"/>
                <a:gd name="T11" fmla="*/ 2549 h 154"/>
                <a:gd name="T12" fmla="*/ 1272 w 145"/>
                <a:gd name="T13" fmla="*/ 2549 h 154"/>
                <a:gd name="T14" fmla="*/ 1304 w 145"/>
                <a:gd name="T15" fmla="*/ 2527 h 154"/>
                <a:gd name="T16" fmla="*/ 1367 w 145"/>
                <a:gd name="T17" fmla="*/ 2506 h 154"/>
                <a:gd name="T18" fmla="*/ 2276 w 145"/>
                <a:gd name="T19" fmla="*/ 1118 h 154"/>
                <a:gd name="T20" fmla="*/ 2276 w 145"/>
                <a:gd name="T21" fmla="*/ 1105 h 154"/>
                <a:gd name="T22" fmla="*/ 2256 w 145"/>
                <a:gd name="T23" fmla="*/ 1003 h 154"/>
                <a:gd name="T24" fmla="*/ 2256 w 145"/>
                <a:gd name="T25" fmla="*/ 969 h 154"/>
                <a:gd name="T26" fmla="*/ 2243 w 145"/>
                <a:gd name="T27" fmla="*/ 913 h 154"/>
                <a:gd name="T28" fmla="*/ 2243 w 145"/>
                <a:gd name="T29" fmla="*/ 875 h 154"/>
                <a:gd name="T30" fmla="*/ 2226 w 145"/>
                <a:gd name="T31" fmla="*/ 819 h 154"/>
                <a:gd name="T32" fmla="*/ 2226 w 145"/>
                <a:gd name="T33" fmla="*/ 798 h 154"/>
                <a:gd name="T34" fmla="*/ 2213 w 145"/>
                <a:gd name="T35" fmla="*/ 763 h 154"/>
                <a:gd name="T36" fmla="*/ 2181 w 145"/>
                <a:gd name="T37" fmla="*/ 683 h 154"/>
                <a:gd name="T38" fmla="*/ 2181 w 145"/>
                <a:gd name="T39" fmla="*/ 662 h 154"/>
                <a:gd name="T40" fmla="*/ 2163 w 145"/>
                <a:gd name="T41" fmla="*/ 649 h 154"/>
                <a:gd name="T42" fmla="*/ 2130 w 145"/>
                <a:gd name="T43" fmla="*/ 571 h 154"/>
                <a:gd name="T44" fmla="*/ 2118 w 145"/>
                <a:gd name="T45" fmla="*/ 534 h 154"/>
                <a:gd name="T46" fmla="*/ 2100 w 145"/>
                <a:gd name="T47" fmla="*/ 512 h 154"/>
                <a:gd name="T48" fmla="*/ 2100 w 145"/>
                <a:gd name="T49" fmla="*/ 491 h 154"/>
                <a:gd name="T50" fmla="*/ 2055 w 145"/>
                <a:gd name="T51" fmla="*/ 435 h 154"/>
                <a:gd name="T52" fmla="*/ 2055 w 145"/>
                <a:gd name="T53" fmla="*/ 419 h 154"/>
                <a:gd name="T54" fmla="*/ 2005 w 145"/>
                <a:gd name="T55" fmla="*/ 363 h 154"/>
                <a:gd name="T56" fmla="*/ 1993 w 145"/>
                <a:gd name="T57" fmla="*/ 320 h 154"/>
                <a:gd name="T58" fmla="*/ 1963 w 145"/>
                <a:gd name="T59" fmla="*/ 307 h 154"/>
                <a:gd name="T60" fmla="*/ 1913 w 145"/>
                <a:gd name="T61" fmla="*/ 227 h 154"/>
                <a:gd name="T62" fmla="*/ 1900 w 145"/>
                <a:gd name="T63" fmla="*/ 206 h 154"/>
                <a:gd name="T64" fmla="*/ 1880 w 145"/>
                <a:gd name="T65" fmla="*/ 192 h 154"/>
                <a:gd name="T66" fmla="*/ 1838 w 145"/>
                <a:gd name="T67" fmla="*/ 149 h 154"/>
                <a:gd name="T68" fmla="*/ 1818 w 145"/>
                <a:gd name="T69" fmla="*/ 136 h 154"/>
                <a:gd name="T70" fmla="*/ 1785 w 145"/>
                <a:gd name="T71" fmla="*/ 93 h 154"/>
                <a:gd name="T72" fmla="*/ 1742 w 145"/>
                <a:gd name="T73" fmla="*/ 56 h 154"/>
                <a:gd name="T74" fmla="*/ 646 w 145"/>
                <a:gd name="T75" fmla="*/ 0 h 154"/>
                <a:gd name="T76" fmla="*/ 533 w 145"/>
                <a:gd name="T77" fmla="*/ 77 h 154"/>
                <a:gd name="T78" fmla="*/ 521 w 145"/>
                <a:gd name="T79" fmla="*/ 77 h 154"/>
                <a:gd name="T80" fmla="*/ 471 w 145"/>
                <a:gd name="T81" fmla="*/ 136 h 154"/>
                <a:gd name="T82" fmla="*/ 426 w 145"/>
                <a:gd name="T83" fmla="*/ 171 h 154"/>
                <a:gd name="T84" fmla="*/ 408 w 145"/>
                <a:gd name="T85" fmla="*/ 192 h 154"/>
                <a:gd name="T86" fmla="*/ 363 w 145"/>
                <a:gd name="T87" fmla="*/ 248 h 154"/>
                <a:gd name="T88" fmla="*/ 345 w 145"/>
                <a:gd name="T89" fmla="*/ 264 h 154"/>
                <a:gd name="T90" fmla="*/ 208 w 145"/>
                <a:gd name="T91" fmla="*/ 478 h 154"/>
                <a:gd name="T92" fmla="*/ 175 w 145"/>
                <a:gd name="T93" fmla="*/ 534 h 154"/>
                <a:gd name="T94" fmla="*/ 95 w 145"/>
                <a:gd name="T95" fmla="*/ 705 h 154"/>
                <a:gd name="T96" fmla="*/ 63 w 145"/>
                <a:gd name="T97" fmla="*/ 777 h 154"/>
                <a:gd name="T98" fmla="*/ 50 w 145"/>
                <a:gd name="T99" fmla="*/ 854 h 154"/>
                <a:gd name="T100" fmla="*/ 20 w 145"/>
                <a:gd name="T101" fmla="*/ 947 h 154"/>
                <a:gd name="T102" fmla="*/ 20 w 145"/>
                <a:gd name="T103" fmla="*/ 1025 h 154"/>
                <a:gd name="T104" fmla="*/ 0 w 145"/>
                <a:gd name="T105" fmla="*/ 1105 h 154"/>
                <a:gd name="T106" fmla="*/ 0 w 145"/>
                <a:gd name="T107" fmla="*/ 1217 h 154"/>
                <a:gd name="T108" fmla="*/ 751 w 145"/>
                <a:gd name="T109" fmla="*/ 2506 h 154"/>
                <a:gd name="T110" fmla="*/ 784 w 145"/>
                <a:gd name="T111" fmla="*/ 2621 h 1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5" h="154">
                  <a:moveTo>
                    <a:pt x="68" y="154"/>
                  </a:moveTo>
                  <a:cubicBezTo>
                    <a:pt x="69" y="149"/>
                    <a:pt x="71" y="142"/>
                    <a:pt x="71" y="141"/>
                  </a:cubicBezTo>
                  <a:cubicBezTo>
                    <a:pt x="72" y="140"/>
                    <a:pt x="72" y="140"/>
                    <a:pt x="73" y="139"/>
                  </a:cubicBezTo>
                  <a:cubicBezTo>
                    <a:pt x="74" y="138"/>
                    <a:pt x="74" y="138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6" y="136"/>
                    <a:pt x="77" y="136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9" y="135"/>
                    <a:pt x="79" y="135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1" y="134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2" y="133"/>
                    <a:pt x="83" y="133"/>
                    <a:pt x="83" y="133"/>
                  </a:cubicBezTo>
                  <a:cubicBezTo>
                    <a:pt x="84" y="133"/>
                    <a:pt x="85" y="132"/>
                    <a:pt x="86" y="132"/>
                  </a:cubicBezTo>
                  <a:cubicBezTo>
                    <a:pt x="86" y="132"/>
                    <a:pt x="86" y="132"/>
                    <a:pt x="87" y="132"/>
                  </a:cubicBezTo>
                  <a:cubicBezTo>
                    <a:pt x="117" y="124"/>
                    <a:pt x="145" y="98"/>
                    <a:pt x="145" y="64"/>
                  </a:cubicBezTo>
                  <a:cubicBezTo>
                    <a:pt x="145" y="62"/>
                    <a:pt x="145" y="61"/>
                    <a:pt x="145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145" y="58"/>
                    <a:pt x="145" y="58"/>
                  </a:cubicBezTo>
                  <a:cubicBezTo>
                    <a:pt x="145" y="57"/>
                    <a:pt x="145" y="56"/>
                    <a:pt x="145" y="55"/>
                  </a:cubicBezTo>
                  <a:cubicBezTo>
                    <a:pt x="145" y="54"/>
                    <a:pt x="145" y="54"/>
                    <a:pt x="144" y="53"/>
                  </a:cubicBezTo>
                  <a:cubicBezTo>
                    <a:pt x="144" y="53"/>
                    <a:pt x="144" y="52"/>
                    <a:pt x="144" y="52"/>
                  </a:cubicBezTo>
                  <a:cubicBezTo>
                    <a:pt x="144" y="52"/>
                    <a:pt x="144" y="51"/>
                    <a:pt x="144" y="51"/>
                  </a:cubicBezTo>
                  <a:cubicBezTo>
                    <a:pt x="144" y="50"/>
                    <a:pt x="144" y="49"/>
                    <a:pt x="144" y="49"/>
                  </a:cubicBezTo>
                  <a:cubicBezTo>
                    <a:pt x="143" y="49"/>
                    <a:pt x="143" y="48"/>
                    <a:pt x="143" y="48"/>
                  </a:cubicBezTo>
                  <a:cubicBezTo>
                    <a:pt x="143" y="48"/>
                    <a:pt x="143" y="48"/>
                    <a:pt x="143" y="48"/>
                  </a:cubicBezTo>
                  <a:cubicBezTo>
                    <a:pt x="143" y="47"/>
                    <a:pt x="143" y="47"/>
                    <a:pt x="143" y="46"/>
                  </a:cubicBezTo>
                  <a:cubicBezTo>
                    <a:pt x="143" y="46"/>
                    <a:pt x="143" y="45"/>
                    <a:pt x="142" y="45"/>
                  </a:cubicBezTo>
                  <a:cubicBezTo>
                    <a:pt x="142" y="44"/>
                    <a:pt x="142" y="44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1" y="42"/>
                    <a:pt x="141" y="41"/>
                    <a:pt x="141" y="40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39"/>
                    <a:pt x="140" y="39"/>
                    <a:pt x="140" y="38"/>
                  </a:cubicBezTo>
                  <a:cubicBezTo>
                    <a:pt x="140" y="37"/>
                    <a:pt x="139" y="37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5"/>
                  </a:cubicBezTo>
                  <a:cubicBezTo>
                    <a:pt x="139" y="35"/>
                    <a:pt x="139" y="35"/>
                    <a:pt x="138" y="34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3"/>
                    <a:pt x="138" y="33"/>
                    <a:pt x="137" y="32"/>
                  </a:cubicBezTo>
                  <a:cubicBezTo>
                    <a:pt x="137" y="32"/>
                    <a:pt x="137" y="31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29"/>
                    <a:pt x="135" y="29"/>
                    <a:pt x="135" y="28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6"/>
                    <a:pt x="134" y="26"/>
                  </a:cubicBezTo>
                  <a:cubicBezTo>
                    <a:pt x="133" y="26"/>
                    <a:pt x="133" y="25"/>
                    <a:pt x="133" y="24"/>
                  </a:cubicBezTo>
                  <a:cubicBezTo>
                    <a:pt x="132" y="24"/>
                    <a:pt x="132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2"/>
                  </a:cubicBezTo>
                  <a:cubicBezTo>
                    <a:pt x="131" y="22"/>
                    <a:pt x="130" y="21"/>
                    <a:pt x="130" y="21"/>
                  </a:cubicBezTo>
                  <a:cubicBezTo>
                    <a:pt x="129" y="20"/>
                    <a:pt x="129" y="20"/>
                    <a:pt x="128" y="19"/>
                  </a:cubicBezTo>
                  <a:cubicBezTo>
                    <a:pt x="128" y="18"/>
                    <a:pt x="127" y="18"/>
                    <a:pt x="127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6" y="17"/>
                    <a:pt x="126" y="16"/>
                    <a:pt x="126" y="16"/>
                  </a:cubicBezTo>
                  <a:cubicBezTo>
                    <a:pt x="126" y="16"/>
                    <a:pt x="125" y="16"/>
                    <a:pt x="125" y="16"/>
                  </a:cubicBezTo>
                  <a:cubicBezTo>
                    <a:pt x="125" y="15"/>
                    <a:pt x="124" y="14"/>
                    <a:pt x="124" y="14"/>
                  </a:cubicBezTo>
                  <a:cubicBezTo>
                    <a:pt x="123" y="13"/>
                    <a:pt x="123" y="13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1" y="11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19" y="9"/>
                    <a:pt x="119" y="9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7" y="7"/>
                    <a:pt x="116" y="7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6"/>
                    <a:pt x="114" y="5"/>
                    <a:pt x="114" y="5"/>
                  </a:cubicBezTo>
                  <a:cubicBezTo>
                    <a:pt x="113" y="4"/>
                    <a:pt x="112" y="4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2"/>
                    <a:pt x="107" y="1"/>
                    <a:pt x="105" y="0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8" y="1"/>
                    <a:pt x="36" y="2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8" y="8"/>
                    <a:pt x="28" y="8"/>
                    <a:pt x="27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4"/>
                  </a:cubicBezTo>
                  <a:cubicBezTo>
                    <a:pt x="19" y="17"/>
                    <a:pt x="16" y="21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6"/>
                    <a:pt x="12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31"/>
                    <a:pt x="8" y="33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5" y="40"/>
                    <a:pt x="4" y="40"/>
                    <a:pt x="4" y="41"/>
                  </a:cubicBezTo>
                  <a:cubicBezTo>
                    <a:pt x="4" y="42"/>
                    <a:pt x="4" y="42"/>
                    <a:pt x="4" y="43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6"/>
                    <a:pt x="2" y="46"/>
                    <a:pt x="2" y="47"/>
                  </a:cubicBezTo>
                  <a:cubicBezTo>
                    <a:pt x="2" y="48"/>
                    <a:pt x="2" y="49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3"/>
                    <a:pt x="1" y="53"/>
                    <a:pt x="1" y="54"/>
                  </a:cubicBezTo>
                  <a:cubicBezTo>
                    <a:pt x="1" y="55"/>
                    <a:pt x="0" y="55"/>
                    <a:pt x="0" y="56"/>
                  </a:cubicBezTo>
                  <a:cubicBezTo>
                    <a:pt x="0" y="57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1"/>
                    <a:pt x="0" y="62"/>
                    <a:pt x="0" y="64"/>
                  </a:cubicBezTo>
                  <a:cubicBezTo>
                    <a:pt x="0" y="93"/>
                    <a:pt x="15" y="117"/>
                    <a:pt x="42" y="127"/>
                  </a:cubicBezTo>
                  <a:cubicBezTo>
                    <a:pt x="44" y="127"/>
                    <a:pt x="47" y="129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50" y="134"/>
                    <a:pt x="50" y="136"/>
                    <a:pt x="50" y="138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Oval 561">
              <a:extLst>
                <a:ext uri="{FF2B5EF4-FFF2-40B4-BE49-F238E27FC236}">
                  <a16:creationId xmlns:a16="http://schemas.microsoft.com/office/drawing/2014/main" id="{7ACB7975-192E-44F1-8011-B6F6BCF3E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105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Oval 562">
              <a:extLst>
                <a:ext uri="{FF2B5EF4-FFF2-40B4-BE49-F238E27FC236}">
                  <a16:creationId xmlns:a16="http://schemas.microsoft.com/office/drawing/2014/main" id="{A54C7BCD-00E7-46A7-AC4E-E813D1E19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06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6" name="Oval 563">
              <a:extLst>
                <a:ext uri="{FF2B5EF4-FFF2-40B4-BE49-F238E27FC236}">
                  <a16:creationId xmlns:a16="http://schemas.microsoft.com/office/drawing/2014/main" id="{76651FC3-2D0B-4C32-8A86-13CBA416A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0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7" name="Freeform 564">
              <a:extLst>
                <a:ext uri="{FF2B5EF4-FFF2-40B4-BE49-F238E27FC236}">
                  <a16:creationId xmlns:a16="http://schemas.microsoft.com/office/drawing/2014/main" id="{1867165B-759C-4075-AAE0-C0DC45687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93"/>
              <a:ext cx="320" cy="776"/>
            </a:xfrm>
            <a:custGeom>
              <a:avLst/>
              <a:gdLst>
                <a:gd name="T0" fmla="*/ 970 w 128"/>
                <a:gd name="T1" fmla="*/ 77 h 291"/>
                <a:gd name="T2" fmla="*/ 1895 w 128"/>
                <a:gd name="T3" fmla="*/ 2219 h 291"/>
                <a:gd name="T4" fmla="*/ 0 w 128"/>
                <a:gd name="T5" fmla="*/ 5427 h 291"/>
                <a:gd name="T6" fmla="*/ 33 w 128"/>
                <a:gd name="T7" fmla="*/ 5517 h 291"/>
                <a:gd name="T8" fmla="*/ 1970 w 128"/>
                <a:gd name="T9" fmla="*/ 2219 h 291"/>
                <a:gd name="T10" fmla="*/ 1000 w 128"/>
                <a:gd name="T11" fmla="*/ 0 h 291"/>
                <a:gd name="T12" fmla="*/ 970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2" y="4"/>
                  </a:moveTo>
                  <a:cubicBezTo>
                    <a:pt x="82" y="14"/>
                    <a:pt x="119" y="60"/>
                    <a:pt x="121" y="117"/>
                  </a:cubicBezTo>
                  <a:cubicBezTo>
                    <a:pt x="123" y="162"/>
                    <a:pt x="103" y="228"/>
                    <a:pt x="0" y="286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108" y="231"/>
                    <a:pt x="128" y="163"/>
                    <a:pt x="126" y="117"/>
                  </a:cubicBezTo>
                  <a:cubicBezTo>
                    <a:pt x="124" y="57"/>
                    <a:pt x="85" y="10"/>
                    <a:pt x="64" y="0"/>
                  </a:cubicBezTo>
                  <a:lnTo>
                    <a:pt x="62" y="4"/>
                  </a:ln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565">
              <a:extLst>
                <a:ext uri="{FF2B5EF4-FFF2-40B4-BE49-F238E27FC236}">
                  <a16:creationId xmlns:a16="http://schemas.microsoft.com/office/drawing/2014/main" id="{3AB31CF8-580E-4A42-932A-FAC338EF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1"/>
              <a:ext cx="320" cy="600"/>
            </a:xfrm>
            <a:custGeom>
              <a:avLst/>
              <a:gdLst>
                <a:gd name="T0" fmla="*/ 1458 w 128"/>
                <a:gd name="T1" fmla="*/ 0 h 225"/>
                <a:gd name="T2" fmla="*/ 1408 w 128"/>
                <a:gd name="T3" fmla="*/ 77 h 225"/>
                <a:gd name="T4" fmla="*/ 1875 w 128"/>
                <a:gd name="T5" fmla="*/ 1651 h 225"/>
                <a:gd name="T6" fmla="*/ 0 w 128"/>
                <a:gd name="T7" fmla="*/ 4189 h 225"/>
                <a:gd name="T8" fmla="*/ 33 w 128"/>
                <a:gd name="T9" fmla="*/ 4267 h 225"/>
                <a:gd name="T10" fmla="*/ 1958 w 128"/>
                <a:gd name="T11" fmla="*/ 1672 h 225"/>
                <a:gd name="T12" fmla="*/ 1458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93" y="0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108" y="17"/>
                    <a:pt x="123" y="50"/>
                    <a:pt x="120" y="87"/>
                  </a:cubicBezTo>
                  <a:cubicBezTo>
                    <a:pt x="118" y="121"/>
                    <a:pt x="99" y="183"/>
                    <a:pt x="0" y="221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103" y="186"/>
                    <a:pt x="123" y="122"/>
                    <a:pt x="125" y="88"/>
                  </a:cubicBezTo>
                  <a:cubicBezTo>
                    <a:pt x="128" y="47"/>
                    <a:pt x="111" y="13"/>
                    <a:pt x="93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566">
              <a:extLst>
                <a:ext uri="{FF2B5EF4-FFF2-40B4-BE49-F238E27FC236}">
                  <a16:creationId xmlns:a16="http://schemas.microsoft.com/office/drawing/2014/main" id="{135633E4-1C1B-497E-AF4E-84B9B5C4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79"/>
              <a:ext cx="335" cy="474"/>
            </a:xfrm>
            <a:custGeom>
              <a:avLst/>
              <a:gdLst>
                <a:gd name="T0" fmla="*/ 1595 w 134"/>
                <a:gd name="T1" fmla="*/ 0 h 178"/>
                <a:gd name="T2" fmla="*/ 1550 w 134"/>
                <a:gd name="T3" fmla="*/ 77 h 178"/>
                <a:gd name="T4" fmla="*/ 1958 w 134"/>
                <a:gd name="T5" fmla="*/ 1361 h 178"/>
                <a:gd name="T6" fmla="*/ 0 w 134"/>
                <a:gd name="T7" fmla="*/ 3270 h 178"/>
                <a:gd name="T8" fmla="*/ 20 w 134"/>
                <a:gd name="T9" fmla="*/ 3361 h 178"/>
                <a:gd name="T10" fmla="*/ 2033 w 134"/>
                <a:gd name="T11" fmla="*/ 1361 h 178"/>
                <a:gd name="T12" fmla="*/ 1595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102" y="0"/>
                  </a:moveTo>
                  <a:cubicBezTo>
                    <a:pt x="99" y="4"/>
                    <a:pt x="99" y="4"/>
                    <a:pt x="99" y="4"/>
                  </a:cubicBezTo>
                  <a:cubicBezTo>
                    <a:pt x="118" y="15"/>
                    <a:pt x="129" y="44"/>
                    <a:pt x="125" y="72"/>
                  </a:cubicBezTo>
                  <a:cubicBezTo>
                    <a:pt x="122" y="95"/>
                    <a:pt x="104" y="153"/>
                    <a:pt x="0" y="17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08" y="157"/>
                    <a:pt x="127" y="97"/>
                    <a:pt x="130" y="72"/>
                  </a:cubicBezTo>
                  <a:cubicBezTo>
                    <a:pt x="134" y="43"/>
                    <a:pt x="122" y="13"/>
                    <a:pt x="102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567">
              <a:extLst>
                <a:ext uri="{FF2B5EF4-FFF2-40B4-BE49-F238E27FC236}">
                  <a16:creationId xmlns:a16="http://schemas.microsoft.com/office/drawing/2014/main" id="{C1539E98-A665-481A-9DA8-36526F50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93"/>
              <a:ext cx="320" cy="776"/>
            </a:xfrm>
            <a:custGeom>
              <a:avLst/>
              <a:gdLst>
                <a:gd name="T0" fmla="*/ 970 w 128"/>
                <a:gd name="T1" fmla="*/ 77 h 291"/>
                <a:gd name="T2" fmla="*/ 1895 w 128"/>
                <a:gd name="T3" fmla="*/ 2219 h 291"/>
                <a:gd name="T4" fmla="*/ 0 w 128"/>
                <a:gd name="T5" fmla="*/ 5427 h 291"/>
                <a:gd name="T6" fmla="*/ 33 w 128"/>
                <a:gd name="T7" fmla="*/ 5517 h 291"/>
                <a:gd name="T8" fmla="*/ 1970 w 128"/>
                <a:gd name="T9" fmla="*/ 2219 h 291"/>
                <a:gd name="T10" fmla="*/ 1000 w 128"/>
                <a:gd name="T11" fmla="*/ 0 h 291"/>
                <a:gd name="T12" fmla="*/ 970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2" y="4"/>
                  </a:moveTo>
                  <a:cubicBezTo>
                    <a:pt x="82" y="14"/>
                    <a:pt x="119" y="60"/>
                    <a:pt x="121" y="117"/>
                  </a:cubicBezTo>
                  <a:cubicBezTo>
                    <a:pt x="123" y="162"/>
                    <a:pt x="103" y="228"/>
                    <a:pt x="0" y="286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108" y="231"/>
                    <a:pt x="128" y="163"/>
                    <a:pt x="126" y="117"/>
                  </a:cubicBezTo>
                  <a:cubicBezTo>
                    <a:pt x="124" y="57"/>
                    <a:pt x="85" y="10"/>
                    <a:pt x="64" y="0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568">
              <a:extLst>
                <a:ext uri="{FF2B5EF4-FFF2-40B4-BE49-F238E27FC236}">
                  <a16:creationId xmlns:a16="http://schemas.microsoft.com/office/drawing/2014/main" id="{78F08E21-E5AA-4655-BFFD-2DF3B189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1"/>
              <a:ext cx="320" cy="600"/>
            </a:xfrm>
            <a:custGeom>
              <a:avLst/>
              <a:gdLst>
                <a:gd name="T0" fmla="*/ 1458 w 128"/>
                <a:gd name="T1" fmla="*/ 0 h 225"/>
                <a:gd name="T2" fmla="*/ 1408 w 128"/>
                <a:gd name="T3" fmla="*/ 77 h 225"/>
                <a:gd name="T4" fmla="*/ 1875 w 128"/>
                <a:gd name="T5" fmla="*/ 1651 h 225"/>
                <a:gd name="T6" fmla="*/ 0 w 128"/>
                <a:gd name="T7" fmla="*/ 4189 h 225"/>
                <a:gd name="T8" fmla="*/ 33 w 128"/>
                <a:gd name="T9" fmla="*/ 4267 h 225"/>
                <a:gd name="T10" fmla="*/ 1958 w 128"/>
                <a:gd name="T11" fmla="*/ 1672 h 225"/>
                <a:gd name="T12" fmla="*/ 1458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93" y="0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108" y="17"/>
                    <a:pt x="123" y="50"/>
                    <a:pt x="120" y="87"/>
                  </a:cubicBezTo>
                  <a:cubicBezTo>
                    <a:pt x="118" y="121"/>
                    <a:pt x="99" y="183"/>
                    <a:pt x="0" y="221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103" y="186"/>
                    <a:pt x="123" y="122"/>
                    <a:pt x="125" y="88"/>
                  </a:cubicBezTo>
                  <a:cubicBezTo>
                    <a:pt x="128" y="47"/>
                    <a:pt x="111" y="13"/>
                    <a:pt x="93" y="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569">
              <a:extLst>
                <a:ext uri="{FF2B5EF4-FFF2-40B4-BE49-F238E27FC236}">
                  <a16:creationId xmlns:a16="http://schemas.microsoft.com/office/drawing/2014/main" id="{78A3D6C6-87BA-4A90-B157-395BBA01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79"/>
              <a:ext cx="335" cy="474"/>
            </a:xfrm>
            <a:custGeom>
              <a:avLst/>
              <a:gdLst>
                <a:gd name="T0" fmla="*/ 1595 w 134"/>
                <a:gd name="T1" fmla="*/ 0 h 178"/>
                <a:gd name="T2" fmla="*/ 1550 w 134"/>
                <a:gd name="T3" fmla="*/ 77 h 178"/>
                <a:gd name="T4" fmla="*/ 1958 w 134"/>
                <a:gd name="T5" fmla="*/ 1361 h 178"/>
                <a:gd name="T6" fmla="*/ 0 w 134"/>
                <a:gd name="T7" fmla="*/ 3270 h 178"/>
                <a:gd name="T8" fmla="*/ 20 w 134"/>
                <a:gd name="T9" fmla="*/ 3361 h 178"/>
                <a:gd name="T10" fmla="*/ 2033 w 134"/>
                <a:gd name="T11" fmla="*/ 1361 h 178"/>
                <a:gd name="T12" fmla="*/ 1595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102" y="0"/>
                  </a:moveTo>
                  <a:cubicBezTo>
                    <a:pt x="99" y="4"/>
                    <a:pt x="99" y="4"/>
                    <a:pt x="99" y="4"/>
                  </a:cubicBezTo>
                  <a:cubicBezTo>
                    <a:pt x="118" y="15"/>
                    <a:pt x="129" y="44"/>
                    <a:pt x="125" y="72"/>
                  </a:cubicBezTo>
                  <a:cubicBezTo>
                    <a:pt x="122" y="95"/>
                    <a:pt x="104" y="153"/>
                    <a:pt x="0" y="17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08" y="157"/>
                    <a:pt x="127" y="97"/>
                    <a:pt x="130" y="72"/>
                  </a:cubicBezTo>
                  <a:cubicBezTo>
                    <a:pt x="134" y="43"/>
                    <a:pt x="122" y="13"/>
                    <a:pt x="102" y="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Oval 570">
              <a:extLst>
                <a:ext uri="{FF2B5EF4-FFF2-40B4-BE49-F238E27FC236}">
                  <a16:creationId xmlns:a16="http://schemas.microsoft.com/office/drawing/2014/main" id="{67F7FC23-9D23-4760-8FE0-372CF784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771"/>
              <a:ext cx="30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571">
              <a:extLst>
                <a:ext uri="{FF2B5EF4-FFF2-40B4-BE49-F238E27FC236}">
                  <a16:creationId xmlns:a16="http://schemas.microsoft.com/office/drawing/2014/main" id="{2128210F-FFE0-4FD2-AADA-7A299DFB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40"/>
              <a:ext cx="28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572">
              <a:extLst>
                <a:ext uri="{FF2B5EF4-FFF2-40B4-BE49-F238E27FC236}">
                  <a16:creationId xmlns:a16="http://schemas.microsoft.com/office/drawing/2014/main" id="{EF6B32BC-B1E9-4D10-A659-149E66A1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877"/>
              <a:ext cx="30" cy="30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Oval 573">
              <a:extLst>
                <a:ext uri="{FF2B5EF4-FFF2-40B4-BE49-F238E27FC236}">
                  <a16:creationId xmlns:a16="http://schemas.microsoft.com/office/drawing/2014/main" id="{5A052280-4B27-4ADC-862B-013A995FA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771"/>
              <a:ext cx="30" cy="29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7" name="Oval 574">
              <a:extLst>
                <a:ext uri="{FF2B5EF4-FFF2-40B4-BE49-F238E27FC236}">
                  <a16:creationId xmlns:a16="http://schemas.microsoft.com/office/drawing/2014/main" id="{0A7268AA-C048-49AE-B593-4B3857616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40"/>
              <a:ext cx="28" cy="29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8" name="Oval 575">
              <a:extLst>
                <a:ext uri="{FF2B5EF4-FFF2-40B4-BE49-F238E27FC236}">
                  <a16:creationId xmlns:a16="http://schemas.microsoft.com/office/drawing/2014/main" id="{455BC179-4A5B-4E35-A930-55D9D787D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877"/>
              <a:ext cx="30" cy="30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9" name="Freeform 576">
              <a:extLst>
                <a:ext uri="{FF2B5EF4-FFF2-40B4-BE49-F238E27FC236}">
                  <a16:creationId xmlns:a16="http://schemas.microsoft.com/office/drawing/2014/main" id="{B27D1141-EA45-468B-A815-55AF76F0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024"/>
              <a:ext cx="176" cy="333"/>
            </a:xfrm>
            <a:custGeom>
              <a:avLst/>
              <a:gdLst>
                <a:gd name="T0" fmla="*/ 20 w 70"/>
                <a:gd name="T1" fmla="*/ 2342 h 125"/>
                <a:gd name="T2" fmla="*/ 0 w 70"/>
                <a:gd name="T3" fmla="*/ 2363 h 125"/>
                <a:gd name="T4" fmla="*/ 556 w 70"/>
                <a:gd name="T5" fmla="*/ 2001 h 125"/>
                <a:gd name="T6" fmla="*/ 1114 w 70"/>
                <a:gd name="T7" fmla="*/ 930 h 125"/>
                <a:gd name="T8" fmla="*/ 777 w 7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25">
                  <a:moveTo>
                    <a:pt x="1" y="124"/>
                  </a:moveTo>
                  <a:cubicBezTo>
                    <a:pt x="0" y="124"/>
                    <a:pt x="0" y="125"/>
                    <a:pt x="0" y="125"/>
                  </a:cubicBezTo>
                  <a:cubicBezTo>
                    <a:pt x="0" y="115"/>
                    <a:pt x="23" y="112"/>
                    <a:pt x="35" y="106"/>
                  </a:cubicBezTo>
                  <a:cubicBezTo>
                    <a:pt x="56" y="95"/>
                    <a:pt x="70" y="71"/>
                    <a:pt x="70" y="49"/>
                  </a:cubicBezTo>
                  <a:cubicBezTo>
                    <a:pt x="70" y="31"/>
                    <a:pt x="62" y="13"/>
                    <a:pt x="49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577">
              <a:extLst>
                <a:ext uri="{FF2B5EF4-FFF2-40B4-BE49-F238E27FC236}">
                  <a16:creationId xmlns:a16="http://schemas.microsoft.com/office/drawing/2014/main" id="{61EDCCA8-8163-4699-87DB-DD26E1926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024"/>
              <a:ext cx="120" cy="312"/>
            </a:xfrm>
            <a:custGeom>
              <a:avLst/>
              <a:gdLst>
                <a:gd name="T0" fmla="*/ 345 w 48"/>
                <a:gd name="T1" fmla="*/ 0 h 117"/>
                <a:gd name="T2" fmla="*/ 345 w 48"/>
                <a:gd name="T3" fmla="*/ 0 h 117"/>
                <a:gd name="T4" fmla="*/ 333 w 48"/>
                <a:gd name="T5" fmla="*/ 21 h 117"/>
                <a:gd name="T6" fmla="*/ 333 w 48"/>
                <a:gd name="T7" fmla="*/ 21 h 117"/>
                <a:gd name="T8" fmla="*/ 0 w 48"/>
                <a:gd name="T9" fmla="*/ 931 h 117"/>
                <a:gd name="T10" fmla="*/ 395 w 48"/>
                <a:gd name="T11" fmla="*/ 1912 h 117"/>
                <a:gd name="T12" fmla="*/ 708 w 48"/>
                <a:gd name="T13" fmla="*/ 2219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1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8" y="14"/>
                    <a:pt x="0" y="31"/>
                    <a:pt x="0" y="49"/>
                  </a:cubicBezTo>
                  <a:cubicBezTo>
                    <a:pt x="0" y="67"/>
                    <a:pt x="9" y="89"/>
                    <a:pt x="25" y="101"/>
                  </a:cubicBezTo>
                  <a:cubicBezTo>
                    <a:pt x="30" y="105"/>
                    <a:pt x="48" y="111"/>
                    <a:pt x="45" y="117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578">
              <a:extLst>
                <a:ext uri="{FF2B5EF4-FFF2-40B4-BE49-F238E27FC236}">
                  <a16:creationId xmlns:a16="http://schemas.microsoft.com/office/drawing/2014/main" id="{E6931158-19DE-4FD4-AE07-74C22698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315"/>
              <a:ext cx="492" cy="1656"/>
            </a:xfrm>
            <a:custGeom>
              <a:avLst/>
              <a:gdLst>
                <a:gd name="T0" fmla="*/ 3069 w 197"/>
                <a:gd name="T1" fmla="*/ 7360 h 621"/>
                <a:gd name="T2" fmla="*/ 1633 w 197"/>
                <a:gd name="T3" fmla="*/ 9501 h 621"/>
                <a:gd name="T4" fmla="*/ 2120 w 197"/>
                <a:gd name="T5" fmla="*/ 10888 h 621"/>
                <a:gd name="T6" fmla="*/ 2153 w 197"/>
                <a:gd name="T7" fmla="*/ 10901 h 621"/>
                <a:gd name="T8" fmla="*/ 2537 w 197"/>
                <a:gd name="T9" fmla="*/ 11299 h 621"/>
                <a:gd name="T10" fmla="*/ 2537 w 197"/>
                <a:gd name="T11" fmla="*/ 11299 h 621"/>
                <a:gd name="T12" fmla="*/ 874 w 197"/>
                <a:gd name="T13" fmla="*/ 10888 h 621"/>
                <a:gd name="T14" fmla="*/ 1279 w 197"/>
                <a:gd name="T15" fmla="*/ 8797 h 621"/>
                <a:gd name="T16" fmla="*/ 1728 w 197"/>
                <a:gd name="T17" fmla="*/ 7851 h 621"/>
                <a:gd name="T18" fmla="*/ 1653 w 197"/>
                <a:gd name="T19" fmla="*/ 5824 h 621"/>
                <a:gd name="T20" fmla="*/ 824 w 197"/>
                <a:gd name="T21" fmla="*/ 3677 h 621"/>
                <a:gd name="T22" fmla="*/ 75 w 197"/>
                <a:gd name="T23" fmla="*/ 533 h 621"/>
                <a:gd name="T24" fmla="*/ 30 w 197"/>
                <a:gd name="T25" fmla="*/ 285 h 621"/>
                <a:gd name="T26" fmla="*/ 12 w 197"/>
                <a:gd name="T27" fmla="*/ 264 h 621"/>
                <a:gd name="T28" fmla="*/ 0 w 197"/>
                <a:gd name="T29" fmla="*/ 227 h 621"/>
                <a:gd name="T30" fmla="*/ 75 w 197"/>
                <a:gd name="T31" fmla="*/ 136 h 621"/>
                <a:gd name="T32" fmla="*/ 405 w 197"/>
                <a:gd name="T33" fmla="*/ 0 h 621"/>
                <a:gd name="T34" fmla="*/ 574 w 197"/>
                <a:gd name="T35" fmla="*/ 35 h 621"/>
                <a:gd name="T36" fmla="*/ 654 w 197"/>
                <a:gd name="T37" fmla="*/ 77 h 621"/>
                <a:gd name="T38" fmla="*/ 624 w 197"/>
                <a:gd name="T39" fmla="*/ 171 h 621"/>
                <a:gd name="T40" fmla="*/ 542 w 197"/>
                <a:gd name="T41" fmla="*/ 248 h 621"/>
                <a:gd name="T42" fmla="*/ 1291 w 197"/>
                <a:gd name="T43" fmla="*/ 3469 h 621"/>
                <a:gd name="T44" fmla="*/ 3069 w 197"/>
                <a:gd name="T45" fmla="*/ 6371 h 62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7" h="621">
                  <a:moveTo>
                    <a:pt x="197" y="388"/>
                  </a:moveTo>
                  <a:cubicBezTo>
                    <a:pt x="172" y="388"/>
                    <a:pt x="114" y="452"/>
                    <a:pt x="105" y="501"/>
                  </a:cubicBezTo>
                  <a:cubicBezTo>
                    <a:pt x="98" y="542"/>
                    <a:pt x="122" y="568"/>
                    <a:pt x="136" y="574"/>
                  </a:cubicBezTo>
                  <a:cubicBezTo>
                    <a:pt x="137" y="575"/>
                    <a:pt x="137" y="575"/>
                    <a:pt x="138" y="575"/>
                  </a:cubicBezTo>
                  <a:cubicBezTo>
                    <a:pt x="144" y="585"/>
                    <a:pt x="153" y="593"/>
                    <a:pt x="163" y="596"/>
                  </a:cubicBezTo>
                  <a:cubicBezTo>
                    <a:pt x="163" y="596"/>
                    <a:pt x="163" y="596"/>
                    <a:pt x="163" y="596"/>
                  </a:cubicBezTo>
                  <a:cubicBezTo>
                    <a:pt x="101" y="621"/>
                    <a:pt x="65" y="598"/>
                    <a:pt x="56" y="574"/>
                  </a:cubicBezTo>
                  <a:cubicBezTo>
                    <a:pt x="42" y="537"/>
                    <a:pt x="79" y="472"/>
                    <a:pt x="82" y="464"/>
                  </a:cubicBezTo>
                  <a:cubicBezTo>
                    <a:pt x="90" y="448"/>
                    <a:pt x="102" y="428"/>
                    <a:pt x="111" y="414"/>
                  </a:cubicBezTo>
                  <a:cubicBezTo>
                    <a:pt x="132" y="380"/>
                    <a:pt x="131" y="347"/>
                    <a:pt x="106" y="307"/>
                  </a:cubicBezTo>
                  <a:cubicBezTo>
                    <a:pt x="84" y="275"/>
                    <a:pt x="66" y="233"/>
                    <a:pt x="53" y="194"/>
                  </a:cubicBezTo>
                  <a:cubicBezTo>
                    <a:pt x="33" y="137"/>
                    <a:pt x="12" y="56"/>
                    <a:pt x="5" y="2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4" y="7"/>
                    <a:pt x="40" y="9"/>
                  </a:cubicBezTo>
                  <a:cubicBezTo>
                    <a:pt x="37" y="10"/>
                    <a:pt x="35" y="13"/>
                    <a:pt x="35" y="13"/>
                  </a:cubicBezTo>
                  <a:cubicBezTo>
                    <a:pt x="35" y="23"/>
                    <a:pt x="68" y="147"/>
                    <a:pt x="83" y="183"/>
                  </a:cubicBezTo>
                  <a:cubicBezTo>
                    <a:pt x="114" y="261"/>
                    <a:pt x="159" y="336"/>
                    <a:pt x="197" y="336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579">
              <a:extLst>
                <a:ext uri="{FF2B5EF4-FFF2-40B4-BE49-F238E27FC236}">
                  <a16:creationId xmlns:a16="http://schemas.microsoft.com/office/drawing/2014/main" id="{2E6FAF04-3DB5-46B2-8E3D-F3850724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47" cy="477"/>
            </a:xfrm>
            <a:custGeom>
              <a:avLst/>
              <a:gdLst>
                <a:gd name="T0" fmla="*/ 257 w 19"/>
                <a:gd name="T1" fmla="*/ 3387 h 179"/>
                <a:gd name="T2" fmla="*/ 30 w 19"/>
                <a:gd name="T3" fmla="*/ 3160 h 179"/>
                <a:gd name="T4" fmla="*/ 62 w 19"/>
                <a:gd name="T5" fmla="*/ 874 h 179"/>
                <a:gd name="T6" fmla="*/ 0 w 19"/>
                <a:gd name="T7" fmla="*/ 192 h 179"/>
                <a:gd name="T8" fmla="*/ 153 w 19"/>
                <a:gd name="T9" fmla="*/ 0 h 179"/>
                <a:gd name="T10" fmla="*/ 287 w 19"/>
                <a:gd name="T11" fmla="*/ 192 h 179"/>
                <a:gd name="T12" fmla="*/ 245 w 19"/>
                <a:gd name="T13" fmla="*/ 853 h 179"/>
                <a:gd name="T14" fmla="*/ 257 w 19"/>
                <a:gd name="T15" fmla="*/ 338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79">
                  <a:moveTo>
                    <a:pt x="17" y="179"/>
                  </a:moveTo>
                  <a:cubicBezTo>
                    <a:pt x="12" y="176"/>
                    <a:pt x="7" y="172"/>
                    <a:pt x="2" y="167"/>
                  </a:cubicBezTo>
                  <a:cubicBezTo>
                    <a:pt x="3" y="133"/>
                    <a:pt x="4" y="61"/>
                    <a:pt x="4" y="46"/>
                  </a:cubicBezTo>
                  <a:cubicBezTo>
                    <a:pt x="4" y="27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ubicBezTo>
                    <a:pt x="19" y="15"/>
                    <a:pt x="16" y="15"/>
                    <a:pt x="16" y="45"/>
                  </a:cubicBezTo>
                  <a:cubicBezTo>
                    <a:pt x="16" y="71"/>
                    <a:pt x="17" y="156"/>
                    <a:pt x="17" y="179"/>
                  </a:cubicBezTo>
                  <a:close/>
                </a:path>
              </a:pathLst>
            </a:custGeom>
            <a:solidFill>
              <a:srgbClr val="E2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580">
              <a:extLst>
                <a:ext uri="{FF2B5EF4-FFF2-40B4-BE49-F238E27FC236}">
                  <a16:creationId xmlns:a16="http://schemas.microsoft.com/office/drawing/2014/main" id="{5B43EDCF-1100-4F74-9000-871A5980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20"/>
              <a:ext cx="18" cy="213"/>
            </a:xfrm>
            <a:custGeom>
              <a:avLst/>
              <a:gdLst>
                <a:gd name="T0" fmla="*/ 118 w 7"/>
                <a:gd name="T1" fmla="*/ 21 h 80"/>
                <a:gd name="T2" fmla="*/ 33 w 7"/>
                <a:gd name="T3" fmla="*/ 320 h 80"/>
                <a:gd name="T4" fmla="*/ 67 w 7"/>
                <a:gd name="T5" fmla="*/ 1510 h 80"/>
                <a:gd name="T6" fmla="*/ 100 w 7"/>
                <a:gd name="T7" fmla="*/ 264 h 80"/>
                <a:gd name="T8" fmla="*/ 118 w 7"/>
                <a:gd name="T9" fmla="*/ 2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0">
                  <a:moveTo>
                    <a:pt x="7" y="1"/>
                  </a:moveTo>
                  <a:cubicBezTo>
                    <a:pt x="1" y="0"/>
                    <a:pt x="0" y="7"/>
                    <a:pt x="2" y="17"/>
                  </a:cubicBezTo>
                  <a:cubicBezTo>
                    <a:pt x="4" y="30"/>
                    <a:pt x="4" y="80"/>
                    <a:pt x="4" y="80"/>
                  </a:cubicBezTo>
                  <a:cubicBezTo>
                    <a:pt x="4" y="59"/>
                    <a:pt x="6" y="21"/>
                    <a:pt x="6" y="14"/>
                  </a:cubicBezTo>
                  <a:cubicBezTo>
                    <a:pt x="7" y="7"/>
                    <a:pt x="4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581">
              <a:extLst>
                <a:ext uri="{FF2B5EF4-FFF2-40B4-BE49-F238E27FC236}">
                  <a16:creationId xmlns:a16="http://schemas.microsoft.com/office/drawing/2014/main" id="{4862CD69-08BE-4C8B-A862-4701F851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23"/>
              <a:ext cx="15" cy="210"/>
            </a:xfrm>
            <a:custGeom>
              <a:avLst/>
              <a:gdLst>
                <a:gd name="T0" fmla="*/ 95 w 6"/>
                <a:gd name="T1" fmla="*/ 0 h 79"/>
                <a:gd name="T2" fmla="*/ 33 w 6"/>
                <a:gd name="T3" fmla="*/ 319 h 79"/>
                <a:gd name="T4" fmla="*/ 50 w 6"/>
                <a:gd name="T5" fmla="*/ 1483 h 79"/>
                <a:gd name="T6" fmla="*/ 95 w 6"/>
                <a:gd name="T7" fmla="*/ 261 h 79"/>
                <a:gd name="T8" fmla="*/ 95 w 6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9">
                  <a:moveTo>
                    <a:pt x="6" y="0"/>
                  </a:moveTo>
                  <a:cubicBezTo>
                    <a:pt x="0" y="0"/>
                    <a:pt x="0" y="4"/>
                    <a:pt x="2" y="17"/>
                  </a:cubicBezTo>
                  <a:cubicBezTo>
                    <a:pt x="5" y="30"/>
                    <a:pt x="3" y="79"/>
                    <a:pt x="3" y="79"/>
                  </a:cubicBezTo>
                  <a:cubicBezTo>
                    <a:pt x="3" y="59"/>
                    <a:pt x="5" y="20"/>
                    <a:pt x="6" y="14"/>
                  </a:cubicBezTo>
                  <a:cubicBezTo>
                    <a:pt x="6" y="7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582">
              <a:extLst>
                <a:ext uri="{FF2B5EF4-FFF2-40B4-BE49-F238E27FC236}">
                  <a16:creationId xmlns:a16="http://schemas.microsoft.com/office/drawing/2014/main" id="{303F215E-EE48-44DF-A347-8F1C7BC65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47" cy="477"/>
            </a:xfrm>
            <a:custGeom>
              <a:avLst/>
              <a:gdLst>
                <a:gd name="T0" fmla="*/ 257 w 19"/>
                <a:gd name="T1" fmla="*/ 3387 h 179"/>
                <a:gd name="T2" fmla="*/ 30 w 19"/>
                <a:gd name="T3" fmla="*/ 3160 h 179"/>
                <a:gd name="T4" fmla="*/ 62 w 19"/>
                <a:gd name="T5" fmla="*/ 874 h 179"/>
                <a:gd name="T6" fmla="*/ 0 w 19"/>
                <a:gd name="T7" fmla="*/ 192 h 179"/>
                <a:gd name="T8" fmla="*/ 153 w 19"/>
                <a:gd name="T9" fmla="*/ 0 h 179"/>
                <a:gd name="T10" fmla="*/ 287 w 19"/>
                <a:gd name="T11" fmla="*/ 192 h 179"/>
                <a:gd name="T12" fmla="*/ 245 w 19"/>
                <a:gd name="T13" fmla="*/ 853 h 179"/>
                <a:gd name="T14" fmla="*/ 257 w 19"/>
                <a:gd name="T15" fmla="*/ 338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79">
                  <a:moveTo>
                    <a:pt x="17" y="179"/>
                  </a:moveTo>
                  <a:cubicBezTo>
                    <a:pt x="12" y="176"/>
                    <a:pt x="7" y="172"/>
                    <a:pt x="2" y="167"/>
                  </a:cubicBezTo>
                  <a:cubicBezTo>
                    <a:pt x="3" y="133"/>
                    <a:pt x="4" y="61"/>
                    <a:pt x="4" y="46"/>
                  </a:cubicBezTo>
                  <a:cubicBezTo>
                    <a:pt x="4" y="27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ubicBezTo>
                    <a:pt x="19" y="15"/>
                    <a:pt x="16" y="15"/>
                    <a:pt x="16" y="45"/>
                  </a:cubicBezTo>
                  <a:cubicBezTo>
                    <a:pt x="16" y="71"/>
                    <a:pt x="17" y="156"/>
                    <a:pt x="17" y="179"/>
                  </a:cubicBezTo>
                  <a:close/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583">
              <a:extLst>
                <a:ext uri="{FF2B5EF4-FFF2-40B4-BE49-F238E27FC236}">
                  <a16:creationId xmlns:a16="http://schemas.microsoft.com/office/drawing/2014/main" id="{C9E44DC8-EB78-4A0E-8D22-64E187D3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2"/>
              <a:ext cx="207" cy="395"/>
            </a:xfrm>
            <a:custGeom>
              <a:avLst/>
              <a:gdLst>
                <a:gd name="T0" fmla="*/ 1195 w 83"/>
                <a:gd name="T1" fmla="*/ 2792 h 148"/>
                <a:gd name="T2" fmla="*/ 1037 w 83"/>
                <a:gd name="T3" fmla="*/ 2608 h 148"/>
                <a:gd name="T4" fmla="*/ 12 w 83"/>
                <a:gd name="T5" fmla="*/ 1140 h 148"/>
                <a:gd name="T6" fmla="*/ 466 w 83"/>
                <a:gd name="T7" fmla="*/ 35 h 148"/>
                <a:gd name="T8" fmla="*/ 466 w 83"/>
                <a:gd name="T9" fmla="*/ 35 h 148"/>
                <a:gd name="T10" fmla="*/ 499 w 83"/>
                <a:gd name="T11" fmla="*/ 56 h 148"/>
                <a:gd name="T12" fmla="*/ 559 w 83"/>
                <a:gd name="T13" fmla="*/ 0 h 148"/>
                <a:gd name="T14" fmla="*/ 621 w 83"/>
                <a:gd name="T15" fmla="*/ 0 h 148"/>
                <a:gd name="T16" fmla="*/ 621 w 83"/>
                <a:gd name="T17" fmla="*/ 0 h 148"/>
                <a:gd name="T18" fmla="*/ 92 w 83"/>
                <a:gd name="T19" fmla="*/ 1161 h 148"/>
                <a:gd name="T20" fmla="*/ 1057 w 83"/>
                <a:gd name="T21" fmla="*/ 2471 h 148"/>
                <a:gd name="T22" fmla="*/ 1244 w 83"/>
                <a:gd name="T23" fmla="*/ 2621 h 148"/>
                <a:gd name="T24" fmla="*/ 1274 w 83"/>
                <a:gd name="T25" fmla="*/ 2778 h 148"/>
                <a:gd name="T26" fmla="*/ 1195 w 83"/>
                <a:gd name="T27" fmla="*/ 2792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48">
                  <a:moveTo>
                    <a:pt x="77" y="147"/>
                  </a:moveTo>
                  <a:cubicBezTo>
                    <a:pt x="76" y="140"/>
                    <a:pt x="72" y="138"/>
                    <a:pt x="67" y="137"/>
                  </a:cubicBezTo>
                  <a:cubicBezTo>
                    <a:pt x="32" y="129"/>
                    <a:pt x="1" y="103"/>
                    <a:pt x="1" y="60"/>
                  </a:cubicBezTo>
                  <a:cubicBezTo>
                    <a:pt x="0" y="37"/>
                    <a:pt x="12" y="16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30" y="3"/>
                    <a:pt x="32" y="3"/>
                  </a:cubicBezTo>
                  <a:cubicBezTo>
                    <a:pt x="33" y="3"/>
                    <a:pt x="33" y="1"/>
                    <a:pt x="36" y="0"/>
                  </a:cubicBezTo>
                  <a:cubicBezTo>
                    <a:pt x="38" y="0"/>
                    <a:pt x="39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14"/>
                    <a:pt x="6" y="37"/>
                    <a:pt x="6" y="61"/>
                  </a:cubicBezTo>
                  <a:cubicBezTo>
                    <a:pt x="6" y="96"/>
                    <a:pt x="35" y="123"/>
                    <a:pt x="68" y="130"/>
                  </a:cubicBezTo>
                  <a:cubicBezTo>
                    <a:pt x="71" y="131"/>
                    <a:pt x="77" y="134"/>
                    <a:pt x="80" y="138"/>
                  </a:cubicBezTo>
                  <a:cubicBezTo>
                    <a:pt x="80" y="139"/>
                    <a:pt x="81" y="142"/>
                    <a:pt x="82" y="146"/>
                  </a:cubicBezTo>
                  <a:cubicBezTo>
                    <a:pt x="83" y="148"/>
                    <a:pt x="78" y="144"/>
                    <a:pt x="77" y="14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584">
              <a:extLst>
                <a:ext uri="{FF2B5EF4-FFF2-40B4-BE49-F238E27FC236}">
                  <a16:creationId xmlns:a16="http://schemas.microsoft.com/office/drawing/2014/main" id="{7F3C29DB-8570-4E0E-A102-811EFC73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987"/>
              <a:ext cx="130" cy="357"/>
            </a:xfrm>
            <a:custGeom>
              <a:avLst/>
              <a:gdLst>
                <a:gd name="T0" fmla="*/ 63 w 52"/>
                <a:gd name="T1" fmla="*/ 2384 h 134"/>
                <a:gd name="T2" fmla="*/ 720 w 52"/>
                <a:gd name="T3" fmla="*/ 1194 h 134"/>
                <a:gd name="T4" fmla="*/ 188 w 52"/>
                <a:gd name="T5" fmla="*/ 56 h 134"/>
                <a:gd name="T6" fmla="*/ 188 w 52"/>
                <a:gd name="T7" fmla="*/ 56 h 134"/>
                <a:gd name="T8" fmla="*/ 270 w 52"/>
                <a:gd name="T9" fmla="*/ 56 h 134"/>
                <a:gd name="T10" fmla="*/ 313 w 52"/>
                <a:gd name="T11" fmla="*/ 35 h 134"/>
                <a:gd name="T12" fmla="*/ 313 w 52"/>
                <a:gd name="T13" fmla="*/ 35 h 134"/>
                <a:gd name="T14" fmla="*/ 813 w 52"/>
                <a:gd name="T15" fmla="*/ 1172 h 134"/>
                <a:gd name="T16" fmla="*/ 113 w 52"/>
                <a:gd name="T17" fmla="*/ 2499 h 134"/>
                <a:gd name="T18" fmla="*/ 63 w 52"/>
                <a:gd name="T19" fmla="*/ 2384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34">
                  <a:moveTo>
                    <a:pt x="4" y="126"/>
                  </a:moveTo>
                  <a:cubicBezTo>
                    <a:pt x="31" y="116"/>
                    <a:pt x="46" y="92"/>
                    <a:pt x="46" y="63"/>
                  </a:cubicBezTo>
                  <a:cubicBezTo>
                    <a:pt x="46" y="39"/>
                    <a:pt x="32" y="1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2" y="0"/>
                    <a:pt x="17" y="3"/>
                  </a:cubicBezTo>
                  <a:cubicBezTo>
                    <a:pt x="19" y="4"/>
                    <a:pt x="22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9" y="16"/>
                    <a:pt x="52" y="38"/>
                    <a:pt x="52" y="62"/>
                  </a:cubicBezTo>
                  <a:cubicBezTo>
                    <a:pt x="52" y="95"/>
                    <a:pt x="37" y="121"/>
                    <a:pt x="7" y="132"/>
                  </a:cubicBezTo>
                  <a:cubicBezTo>
                    <a:pt x="0" y="134"/>
                    <a:pt x="0" y="127"/>
                    <a:pt x="4" y="126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85">
              <a:extLst>
                <a:ext uri="{FF2B5EF4-FFF2-40B4-BE49-F238E27FC236}">
                  <a16:creationId xmlns:a16="http://schemas.microsoft.com/office/drawing/2014/main" id="{C8468330-2E95-4AF6-BBC3-11A86296D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2"/>
              <a:ext cx="207" cy="395"/>
            </a:xfrm>
            <a:custGeom>
              <a:avLst/>
              <a:gdLst>
                <a:gd name="T0" fmla="*/ 1212 w 83"/>
                <a:gd name="T1" fmla="*/ 2792 h 148"/>
                <a:gd name="T2" fmla="*/ 1037 w 83"/>
                <a:gd name="T3" fmla="*/ 2608 h 148"/>
                <a:gd name="T4" fmla="*/ 12 w 83"/>
                <a:gd name="T5" fmla="*/ 1140 h 148"/>
                <a:gd name="T6" fmla="*/ 466 w 83"/>
                <a:gd name="T7" fmla="*/ 35 h 148"/>
                <a:gd name="T8" fmla="*/ 466 w 83"/>
                <a:gd name="T9" fmla="*/ 35 h 148"/>
                <a:gd name="T10" fmla="*/ 499 w 83"/>
                <a:gd name="T11" fmla="*/ 56 h 148"/>
                <a:gd name="T12" fmla="*/ 559 w 83"/>
                <a:gd name="T13" fmla="*/ 0 h 148"/>
                <a:gd name="T14" fmla="*/ 621 w 83"/>
                <a:gd name="T15" fmla="*/ 0 h 148"/>
                <a:gd name="T16" fmla="*/ 621 w 83"/>
                <a:gd name="T17" fmla="*/ 0 h 148"/>
                <a:gd name="T18" fmla="*/ 92 w 83"/>
                <a:gd name="T19" fmla="*/ 1161 h 148"/>
                <a:gd name="T20" fmla="*/ 1057 w 83"/>
                <a:gd name="T21" fmla="*/ 2471 h 148"/>
                <a:gd name="T22" fmla="*/ 1244 w 83"/>
                <a:gd name="T23" fmla="*/ 2621 h 148"/>
                <a:gd name="T24" fmla="*/ 1274 w 83"/>
                <a:gd name="T25" fmla="*/ 2778 h 148"/>
                <a:gd name="T26" fmla="*/ 1212 w 83"/>
                <a:gd name="T27" fmla="*/ 2792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48">
                  <a:moveTo>
                    <a:pt x="78" y="147"/>
                  </a:moveTo>
                  <a:cubicBezTo>
                    <a:pt x="76" y="140"/>
                    <a:pt x="72" y="138"/>
                    <a:pt x="67" y="137"/>
                  </a:cubicBezTo>
                  <a:cubicBezTo>
                    <a:pt x="32" y="129"/>
                    <a:pt x="1" y="103"/>
                    <a:pt x="1" y="60"/>
                  </a:cubicBezTo>
                  <a:cubicBezTo>
                    <a:pt x="0" y="37"/>
                    <a:pt x="12" y="16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30" y="3"/>
                    <a:pt x="32" y="3"/>
                  </a:cubicBezTo>
                  <a:cubicBezTo>
                    <a:pt x="33" y="3"/>
                    <a:pt x="33" y="1"/>
                    <a:pt x="36" y="0"/>
                  </a:cubicBezTo>
                  <a:cubicBezTo>
                    <a:pt x="38" y="0"/>
                    <a:pt x="39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14"/>
                    <a:pt x="6" y="37"/>
                    <a:pt x="6" y="61"/>
                  </a:cubicBezTo>
                  <a:cubicBezTo>
                    <a:pt x="6" y="96"/>
                    <a:pt x="35" y="123"/>
                    <a:pt x="68" y="130"/>
                  </a:cubicBezTo>
                  <a:cubicBezTo>
                    <a:pt x="71" y="131"/>
                    <a:pt x="77" y="134"/>
                    <a:pt x="80" y="138"/>
                  </a:cubicBezTo>
                  <a:cubicBezTo>
                    <a:pt x="80" y="139"/>
                    <a:pt x="81" y="142"/>
                    <a:pt x="82" y="146"/>
                  </a:cubicBezTo>
                  <a:cubicBezTo>
                    <a:pt x="83" y="148"/>
                    <a:pt x="78" y="144"/>
                    <a:pt x="78" y="14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86">
              <a:extLst>
                <a:ext uri="{FF2B5EF4-FFF2-40B4-BE49-F238E27FC236}">
                  <a16:creationId xmlns:a16="http://schemas.microsoft.com/office/drawing/2014/main" id="{33312465-1908-49F4-B4CC-48629697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987"/>
              <a:ext cx="130" cy="357"/>
            </a:xfrm>
            <a:custGeom>
              <a:avLst/>
              <a:gdLst>
                <a:gd name="T0" fmla="*/ 63 w 52"/>
                <a:gd name="T1" fmla="*/ 2384 h 134"/>
                <a:gd name="T2" fmla="*/ 720 w 52"/>
                <a:gd name="T3" fmla="*/ 1194 h 134"/>
                <a:gd name="T4" fmla="*/ 188 w 52"/>
                <a:gd name="T5" fmla="*/ 56 h 134"/>
                <a:gd name="T6" fmla="*/ 188 w 52"/>
                <a:gd name="T7" fmla="*/ 56 h 134"/>
                <a:gd name="T8" fmla="*/ 270 w 52"/>
                <a:gd name="T9" fmla="*/ 56 h 134"/>
                <a:gd name="T10" fmla="*/ 313 w 52"/>
                <a:gd name="T11" fmla="*/ 35 h 134"/>
                <a:gd name="T12" fmla="*/ 313 w 52"/>
                <a:gd name="T13" fmla="*/ 35 h 134"/>
                <a:gd name="T14" fmla="*/ 813 w 52"/>
                <a:gd name="T15" fmla="*/ 1172 h 134"/>
                <a:gd name="T16" fmla="*/ 113 w 52"/>
                <a:gd name="T17" fmla="*/ 2499 h 134"/>
                <a:gd name="T18" fmla="*/ 63 w 52"/>
                <a:gd name="T19" fmla="*/ 2384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34">
                  <a:moveTo>
                    <a:pt x="4" y="126"/>
                  </a:moveTo>
                  <a:cubicBezTo>
                    <a:pt x="31" y="116"/>
                    <a:pt x="46" y="92"/>
                    <a:pt x="46" y="63"/>
                  </a:cubicBezTo>
                  <a:cubicBezTo>
                    <a:pt x="46" y="39"/>
                    <a:pt x="32" y="1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2" y="0"/>
                    <a:pt x="17" y="3"/>
                  </a:cubicBezTo>
                  <a:cubicBezTo>
                    <a:pt x="19" y="4"/>
                    <a:pt x="22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9" y="16"/>
                    <a:pt x="52" y="38"/>
                    <a:pt x="52" y="62"/>
                  </a:cubicBezTo>
                  <a:cubicBezTo>
                    <a:pt x="52" y="95"/>
                    <a:pt x="37" y="121"/>
                    <a:pt x="7" y="132"/>
                  </a:cubicBezTo>
                  <a:cubicBezTo>
                    <a:pt x="0" y="134"/>
                    <a:pt x="0" y="127"/>
                    <a:pt x="4" y="126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87">
              <a:extLst>
                <a:ext uri="{FF2B5EF4-FFF2-40B4-BE49-F238E27FC236}">
                  <a16:creationId xmlns:a16="http://schemas.microsoft.com/office/drawing/2014/main" id="{2B632BAC-EE41-4AD8-9060-8A6E3FDD4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solidFill>
              <a:srgbClr val="F8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88">
              <a:extLst>
                <a:ext uri="{FF2B5EF4-FFF2-40B4-BE49-F238E27FC236}">
                  <a16:creationId xmlns:a16="http://schemas.microsoft.com/office/drawing/2014/main" id="{6CE98CBA-78F6-4CE9-A674-D1F20EDF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solidFill>
              <a:srgbClr val="F8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89">
              <a:extLst>
                <a:ext uri="{FF2B5EF4-FFF2-40B4-BE49-F238E27FC236}">
                  <a16:creationId xmlns:a16="http://schemas.microsoft.com/office/drawing/2014/main" id="{A890B6BC-C0CE-4850-96D0-7767BCB9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90">
              <a:extLst>
                <a:ext uri="{FF2B5EF4-FFF2-40B4-BE49-F238E27FC236}">
                  <a16:creationId xmlns:a16="http://schemas.microsoft.com/office/drawing/2014/main" id="{665F6614-2CB5-4C82-9853-3D2EC0FA1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920"/>
              <a:ext cx="237" cy="77"/>
            </a:xfrm>
            <a:custGeom>
              <a:avLst/>
              <a:gdLst>
                <a:gd name="T0" fmla="*/ 0 w 95"/>
                <a:gd name="T1" fmla="*/ 542 h 29"/>
                <a:gd name="T2" fmla="*/ 746 w 95"/>
                <a:gd name="T3" fmla="*/ 0 h 29"/>
                <a:gd name="T4" fmla="*/ 1474 w 95"/>
                <a:gd name="T5" fmla="*/ 507 h 29"/>
                <a:gd name="T6" fmla="*/ 1474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0" y="29"/>
                  </a:moveTo>
                  <a:cubicBezTo>
                    <a:pt x="3" y="26"/>
                    <a:pt x="13" y="0"/>
                    <a:pt x="48" y="0"/>
                  </a:cubicBezTo>
                  <a:cubicBezTo>
                    <a:pt x="83" y="0"/>
                    <a:pt x="94" y="26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91">
              <a:extLst>
                <a:ext uri="{FF2B5EF4-FFF2-40B4-BE49-F238E27FC236}">
                  <a16:creationId xmlns:a16="http://schemas.microsoft.com/office/drawing/2014/main" id="{4442414A-8BB8-48E8-8B2A-C864E481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941"/>
              <a:ext cx="190" cy="51"/>
            </a:xfrm>
            <a:custGeom>
              <a:avLst/>
              <a:gdLst>
                <a:gd name="T0" fmla="*/ 1188 w 76"/>
                <a:gd name="T1" fmla="*/ 368 h 19"/>
                <a:gd name="T2" fmla="*/ 595 w 76"/>
                <a:gd name="T3" fmla="*/ 0 h 19"/>
                <a:gd name="T4" fmla="*/ 595 w 76"/>
                <a:gd name="T5" fmla="*/ 0 h 19"/>
                <a:gd name="T6" fmla="*/ 0 w 76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9">
                  <a:moveTo>
                    <a:pt x="76" y="19"/>
                  </a:moveTo>
                  <a:cubicBezTo>
                    <a:pt x="68" y="11"/>
                    <a:pt x="5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8" y="10"/>
                    <a:pt x="0" y="19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92">
              <a:extLst>
                <a:ext uri="{FF2B5EF4-FFF2-40B4-BE49-F238E27FC236}">
                  <a16:creationId xmlns:a16="http://schemas.microsoft.com/office/drawing/2014/main" id="{1FB72552-A2FE-4BA3-B858-1D4B3E082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981"/>
              <a:ext cx="332" cy="342"/>
            </a:xfrm>
            <a:custGeom>
              <a:avLst/>
              <a:gdLst>
                <a:gd name="T0" fmla="*/ 1682 w 133"/>
                <a:gd name="T1" fmla="*/ 2191 h 128"/>
                <a:gd name="T2" fmla="*/ 1091 w 133"/>
                <a:gd name="T3" fmla="*/ 2421 h 128"/>
                <a:gd name="T4" fmla="*/ 946 w 133"/>
                <a:gd name="T5" fmla="*/ 2405 h 128"/>
                <a:gd name="T6" fmla="*/ 824 w 133"/>
                <a:gd name="T7" fmla="*/ 2421 h 128"/>
                <a:gd name="T8" fmla="*/ 699 w 133"/>
                <a:gd name="T9" fmla="*/ 2349 h 128"/>
                <a:gd name="T10" fmla="*/ 529 w 133"/>
                <a:gd name="T11" fmla="*/ 2271 h 128"/>
                <a:gd name="T12" fmla="*/ 0 w 133"/>
                <a:gd name="T13" fmla="*/ 1256 h 128"/>
                <a:gd name="T14" fmla="*/ 292 w 133"/>
                <a:gd name="T15" fmla="*/ 286 h 128"/>
                <a:gd name="T16" fmla="*/ 292 w 133"/>
                <a:gd name="T17" fmla="*/ 286 h 128"/>
                <a:gd name="T18" fmla="*/ 374 w 133"/>
                <a:gd name="T19" fmla="*/ 251 h 128"/>
                <a:gd name="T20" fmla="*/ 437 w 133"/>
                <a:gd name="T21" fmla="*/ 230 h 128"/>
                <a:gd name="T22" fmla="*/ 449 w 133"/>
                <a:gd name="T23" fmla="*/ 192 h 128"/>
                <a:gd name="T24" fmla="*/ 499 w 133"/>
                <a:gd name="T25" fmla="*/ 192 h 128"/>
                <a:gd name="T26" fmla="*/ 529 w 133"/>
                <a:gd name="T27" fmla="*/ 150 h 128"/>
                <a:gd name="T28" fmla="*/ 592 w 133"/>
                <a:gd name="T29" fmla="*/ 150 h 128"/>
                <a:gd name="T30" fmla="*/ 562 w 133"/>
                <a:gd name="T31" fmla="*/ 94 h 128"/>
                <a:gd name="T32" fmla="*/ 637 w 133"/>
                <a:gd name="T33" fmla="*/ 35 h 128"/>
                <a:gd name="T34" fmla="*/ 716 w 133"/>
                <a:gd name="T35" fmla="*/ 35 h 128"/>
                <a:gd name="T36" fmla="*/ 791 w 133"/>
                <a:gd name="T37" fmla="*/ 21 h 128"/>
                <a:gd name="T38" fmla="*/ 871 w 133"/>
                <a:gd name="T39" fmla="*/ 0 h 128"/>
                <a:gd name="T40" fmla="*/ 871 w 133"/>
                <a:gd name="T41" fmla="*/ 21 h 128"/>
                <a:gd name="T42" fmla="*/ 666 w 133"/>
                <a:gd name="T43" fmla="*/ 206 h 128"/>
                <a:gd name="T44" fmla="*/ 1028 w 133"/>
                <a:gd name="T45" fmla="*/ 422 h 128"/>
                <a:gd name="T46" fmla="*/ 1028 w 133"/>
                <a:gd name="T47" fmla="*/ 422 h 128"/>
                <a:gd name="T48" fmla="*/ 1028 w 133"/>
                <a:gd name="T49" fmla="*/ 422 h 128"/>
                <a:gd name="T50" fmla="*/ 1028 w 133"/>
                <a:gd name="T51" fmla="*/ 422 h 128"/>
                <a:gd name="T52" fmla="*/ 1403 w 133"/>
                <a:gd name="T53" fmla="*/ 206 h 128"/>
                <a:gd name="T54" fmla="*/ 1183 w 133"/>
                <a:gd name="T55" fmla="*/ 21 h 128"/>
                <a:gd name="T56" fmla="*/ 1183 w 133"/>
                <a:gd name="T57" fmla="*/ 0 h 128"/>
                <a:gd name="T58" fmla="*/ 1258 w 133"/>
                <a:gd name="T59" fmla="*/ 21 h 128"/>
                <a:gd name="T60" fmla="*/ 1340 w 133"/>
                <a:gd name="T61" fmla="*/ 35 h 128"/>
                <a:gd name="T62" fmla="*/ 1415 w 133"/>
                <a:gd name="T63" fmla="*/ 35 h 128"/>
                <a:gd name="T64" fmla="*/ 1495 w 133"/>
                <a:gd name="T65" fmla="*/ 94 h 128"/>
                <a:gd name="T66" fmla="*/ 1465 w 133"/>
                <a:gd name="T67" fmla="*/ 171 h 128"/>
                <a:gd name="T68" fmla="*/ 1528 w 133"/>
                <a:gd name="T69" fmla="*/ 171 h 128"/>
                <a:gd name="T70" fmla="*/ 1558 w 133"/>
                <a:gd name="T71" fmla="*/ 206 h 128"/>
                <a:gd name="T72" fmla="*/ 1590 w 133"/>
                <a:gd name="T73" fmla="*/ 192 h 128"/>
                <a:gd name="T74" fmla="*/ 1620 w 133"/>
                <a:gd name="T75" fmla="*/ 230 h 128"/>
                <a:gd name="T76" fmla="*/ 1682 w 133"/>
                <a:gd name="T77" fmla="*/ 251 h 128"/>
                <a:gd name="T78" fmla="*/ 1757 w 133"/>
                <a:gd name="T79" fmla="*/ 286 h 128"/>
                <a:gd name="T80" fmla="*/ 2069 w 133"/>
                <a:gd name="T81" fmla="*/ 1256 h 128"/>
                <a:gd name="T82" fmla="*/ 1682 w 133"/>
                <a:gd name="T83" fmla="*/ 2191 h 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3" h="128">
                  <a:moveTo>
                    <a:pt x="108" y="115"/>
                  </a:moveTo>
                  <a:cubicBezTo>
                    <a:pt x="96" y="123"/>
                    <a:pt x="82" y="127"/>
                    <a:pt x="70" y="127"/>
                  </a:cubicBezTo>
                  <a:cubicBezTo>
                    <a:pt x="67" y="127"/>
                    <a:pt x="64" y="127"/>
                    <a:pt x="61" y="126"/>
                  </a:cubicBezTo>
                  <a:cubicBezTo>
                    <a:pt x="58" y="126"/>
                    <a:pt x="55" y="128"/>
                    <a:pt x="53" y="127"/>
                  </a:cubicBezTo>
                  <a:cubicBezTo>
                    <a:pt x="50" y="127"/>
                    <a:pt x="48" y="124"/>
                    <a:pt x="45" y="123"/>
                  </a:cubicBezTo>
                  <a:cubicBezTo>
                    <a:pt x="41" y="122"/>
                    <a:pt x="38" y="121"/>
                    <a:pt x="34" y="119"/>
                  </a:cubicBezTo>
                  <a:cubicBezTo>
                    <a:pt x="15" y="109"/>
                    <a:pt x="0" y="87"/>
                    <a:pt x="0" y="66"/>
                  </a:cubicBezTo>
                  <a:cubicBezTo>
                    <a:pt x="0" y="49"/>
                    <a:pt x="7" y="27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4"/>
                    <a:pt x="21" y="14"/>
                    <a:pt x="24" y="13"/>
                  </a:cubicBezTo>
                  <a:cubicBezTo>
                    <a:pt x="27" y="12"/>
                    <a:pt x="27" y="13"/>
                    <a:pt x="28" y="12"/>
                  </a:cubicBezTo>
                  <a:cubicBezTo>
                    <a:pt x="29" y="11"/>
                    <a:pt x="28" y="9"/>
                    <a:pt x="29" y="10"/>
                  </a:cubicBezTo>
                  <a:cubicBezTo>
                    <a:pt x="30" y="10"/>
                    <a:pt x="30" y="11"/>
                    <a:pt x="32" y="10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6" y="7"/>
                    <a:pt x="37" y="10"/>
                    <a:pt x="38" y="8"/>
                  </a:cubicBezTo>
                  <a:cubicBezTo>
                    <a:pt x="39" y="7"/>
                    <a:pt x="36" y="7"/>
                    <a:pt x="36" y="5"/>
                  </a:cubicBezTo>
                  <a:cubicBezTo>
                    <a:pt x="36" y="3"/>
                    <a:pt x="38" y="2"/>
                    <a:pt x="41" y="2"/>
                  </a:cubicBezTo>
                  <a:cubicBezTo>
                    <a:pt x="43" y="2"/>
                    <a:pt x="45" y="2"/>
                    <a:pt x="46" y="2"/>
                  </a:cubicBezTo>
                  <a:cubicBezTo>
                    <a:pt x="47" y="2"/>
                    <a:pt x="49" y="1"/>
                    <a:pt x="51" y="1"/>
                  </a:cubicBezTo>
                  <a:cubicBezTo>
                    <a:pt x="53" y="1"/>
                    <a:pt x="55" y="1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3"/>
                    <a:pt x="43" y="6"/>
                    <a:pt x="43" y="11"/>
                  </a:cubicBezTo>
                  <a:cubicBezTo>
                    <a:pt x="43" y="17"/>
                    <a:pt x="53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9" y="22"/>
                    <a:pt x="90" y="17"/>
                    <a:pt x="90" y="11"/>
                  </a:cubicBezTo>
                  <a:cubicBezTo>
                    <a:pt x="90" y="6"/>
                    <a:pt x="84" y="2"/>
                    <a:pt x="76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1"/>
                    <a:pt x="79" y="1"/>
                    <a:pt x="81" y="1"/>
                  </a:cubicBezTo>
                  <a:cubicBezTo>
                    <a:pt x="83" y="1"/>
                    <a:pt x="85" y="2"/>
                    <a:pt x="86" y="2"/>
                  </a:cubicBezTo>
                  <a:cubicBezTo>
                    <a:pt x="87" y="2"/>
                    <a:pt x="89" y="2"/>
                    <a:pt x="91" y="2"/>
                  </a:cubicBezTo>
                  <a:cubicBezTo>
                    <a:pt x="94" y="2"/>
                    <a:pt x="96" y="3"/>
                    <a:pt x="96" y="5"/>
                  </a:cubicBezTo>
                  <a:cubicBezTo>
                    <a:pt x="96" y="7"/>
                    <a:pt x="93" y="7"/>
                    <a:pt x="94" y="9"/>
                  </a:cubicBezTo>
                  <a:cubicBezTo>
                    <a:pt x="95" y="10"/>
                    <a:pt x="96" y="8"/>
                    <a:pt x="98" y="9"/>
                  </a:cubicBezTo>
                  <a:cubicBezTo>
                    <a:pt x="98" y="10"/>
                    <a:pt x="98" y="10"/>
                    <a:pt x="100" y="11"/>
                  </a:cubicBezTo>
                  <a:cubicBezTo>
                    <a:pt x="102" y="12"/>
                    <a:pt x="101" y="11"/>
                    <a:pt x="102" y="10"/>
                  </a:cubicBezTo>
                  <a:cubicBezTo>
                    <a:pt x="103" y="10"/>
                    <a:pt x="103" y="11"/>
                    <a:pt x="104" y="12"/>
                  </a:cubicBezTo>
                  <a:cubicBezTo>
                    <a:pt x="105" y="13"/>
                    <a:pt x="105" y="12"/>
                    <a:pt x="108" y="13"/>
                  </a:cubicBezTo>
                  <a:cubicBezTo>
                    <a:pt x="110" y="13"/>
                    <a:pt x="111" y="14"/>
                    <a:pt x="113" y="15"/>
                  </a:cubicBezTo>
                  <a:cubicBezTo>
                    <a:pt x="124" y="27"/>
                    <a:pt x="133" y="49"/>
                    <a:pt x="133" y="66"/>
                  </a:cubicBezTo>
                  <a:cubicBezTo>
                    <a:pt x="133" y="83"/>
                    <a:pt x="123" y="103"/>
                    <a:pt x="108" y="115"/>
                  </a:cubicBezTo>
                  <a:close/>
                </a:path>
              </a:pathLst>
            </a:custGeom>
            <a:solidFill>
              <a:srgbClr val="F0D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93">
              <a:extLst>
                <a:ext uri="{FF2B5EF4-FFF2-40B4-BE49-F238E27FC236}">
                  <a16:creationId xmlns:a16="http://schemas.microsoft.com/office/drawing/2014/main" id="{F2932ADE-CD24-4E01-9B69-C942C444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976"/>
              <a:ext cx="208" cy="51"/>
            </a:xfrm>
            <a:custGeom>
              <a:avLst/>
              <a:gdLst>
                <a:gd name="T0" fmla="*/ 20 w 83"/>
                <a:gd name="T1" fmla="*/ 274 h 19"/>
                <a:gd name="T2" fmla="*/ 238 w 83"/>
                <a:gd name="T3" fmla="*/ 56 h 19"/>
                <a:gd name="T4" fmla="*/ 521 w 83"/>
                <a:gd name="T5" fmla="*/ 21 h 19"/>
                <a:gd name="T6" fmla="*/ 1035 w 83"/>
                <a:gd name="T7" fmla="*/ 56 h 19"/>
                <a:gd name="T8" fmla="*/ 1193 w 83"/>
                <a:gd name="T9" fmla="*/ 150 h 19"/>
                <a:gd name="T10" fmla="*/ 1256 w 83"/>
                <a:gd name="T11" fmla="*/ 193 h 19"/>
                <a:gd name="T12" fmla="*/ 1288 w 83"/>
                <a:gd name="T13" fmla="*/ 252 h 19"/>
                <a:gd name="T14" fmla="*/ 1276 w 83"/>
                <a:gd name="T15" fmla="*/ 287 h 19"/>
                <a:gd name="T16" fmla="*/ 1118 w 83"/>
                <a:gd name="T17" fmla="*/ 287 h 19"/>
                <a:gd name="T18" fmla="*/ 847 w 83"/>
                <a:gd name="T19" fmla="*/ 368 h 19"/>
                <a:gd name="T20" fmla="*/ 489 w 83"/>
                <a:gd name="T21" fmla="*/ 346 h 19"/>
                <a:gd name="T22" fmla="*/ 346 w 83"/>
                <a:gd name="T23" fmla="*/ 330 h 19"/>
                <a:gd name="T24" fmla="*/ 238 w 83"/>
                <a:gd name="T25" fmla="*/ 274 h 19"/>
                <a:gd name="T26" fmla="*/ 33 w 83"/>
                <a:gd name="T27" fmla="*/ 274 h 19"/>
                <a:gd name="T28" fmla="*/ 0 w 83"/>
                <a:gd name="T29" fmla="*/ 252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9">
                  <a:moveTo>
                    <a:pt x="1" y="14"/>
                  </a:moveTo>
                  <a:cubicBezTo>
                    <a:pt x="5" y="9"/>
                    <a:pt x="9" y="5"/>
                    <a:pt x="15" y="3"/>
                  </a:cubicBezTo>
                  <a:cubicBezTo>
                    <a:pt x="21" y="1"/>
                    <a:pt x="27" y="2"/>
                    <a:pt x="33" y="1"/>
                  </a:cubicBezTo>
                  <a:cubicBezTo>
                    <a:pt x="44" y="1"/>
                    <a:pt x="56" y="0"/>
                    <a:pt x="66" y="3"/>
                  </a:cubicBezTo>
                  <a:cubicBezTo>
                    <a:pt x="70" y="4"/>
                    <a:pt x="72" y="7"/>
                    <a:pt x="76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1" y="11"/>
                    <a:pt x="83" y="12"/>
                    <a:pt x="82" y="13"/>
                  </a:cubicBezTo>
                  <a:cubicBezTo>
                    <a:pt x="82" y="14"/>
                    <a:pt x="82" y="15"/>
                    <a:pt x="81" y="15"/>
                  </a:cubicBezTo>
                  <a:cubicBezTo>
                    <a:pt x="78" y="15"/>
                    <a:pt x="74" y="14"/>
                    <a:pt x="71" y="15"/>
                  </a:cubicBezTo>
                  <a:cubicBezTo>
                    <a:pt x="66" y="16"/>
                    <a:pt x="60" y="18"/>
                    <a:pt x="54" y="19"/>
                  </a:cubicBezTo>
                  <a:cubicBezTo>
                    <a:pt x="46" y="19"/>
                    <a:pt x="39" y="18"/>
                    <a:pt x="31" y="18"/>
                  </a:cubicBezTo>
                  <a:cubicBezTo>
                    <a:pt x="28" y="18"/>
                    <a:pt x="25" y="18"/>
                    <a:pt x="22" y="17"/>
                  </a:cubicBezTo>
                  <a:cubicBezTo>
                    <a:pt x="19" y="16"/>
                    <a:pt x="18" y="14"/>
                    <a:pt x="15" y="14"/>
                  </a:cubicBezTo>
                  <a:cubicBezTo>
                    <a:pt x="13" y="14"/>
                    <a:pt x="4" y="14"/>
                    <a:pt x="2" y="14"/>
                  </a:cubicBezTo>
                  <a:cubicBezTo>
                    <a:pt x="0" y="14"/>
                    <a:pt x="2" y="13"/>
                    <a:pt x="0" y="13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94">
              <a:extLst>
                <a:ext uri="{FF2B5EF4-FFF2-40B4-BE49-F238E27FC236}">
                  <a16:creationId xmlns:a16="http://schemas.microsoft.com/office/drawing/2014/main" id="{8ACE0516-B83B-4F4C-B858-9AEC7B388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960"/>
              <a:ext cx="75" cy="40"/>
            </a:xfrm>
            <a:custGeom>
              <a:avLst/>
              <a:gdLst>
                <a:gd name="T0" fmla="*/ 0 w 30"/>
                <a:gd name="T1" fmla="*/ 115 h 15"/>
                <a:gd name="T2" fmla="*/ 395 w 30"/>
                <a:gd name="T3" fmla="*/ 136 h 15"/>
                <a:gd name="T4" fmla="*/ 0 w 30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6"/>
                  </a:moveTo>
                  <a:cubicBezTo>
                    <a:pt x="5" y="2"/>
                    <a:pt x="21" y="0"/>
                    <a:pt x="25" y="7"/>
                  </a:cubicBezTo>
                  <a:cubicBezTo>
                    <a:pt x="30" y="15"/>
                    <a:pt x="4" y="12"/>
                    <a:pt x="0" y="9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595">
              <a:extLst>
                <a:ext uri="{FF2B5EF4-FFF2-40B4-BE49-F238E27FC236}">
                  <a16:creationId xmlns:a16="http://schemas.microsoft.com/office/drawing/2014/main" id="{6816EFAD-8C4D-42AF-BB5C-B316D6BD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960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121 w 15"/>
                <a:gd name="T3" fmla="*/ 35 h 9"/>
                <a:gd name="T4" fmla="*/ 195 w 15"/>
                <a:gd name="T5" fmla="*/ 93 h 9"/>
                <a:gd name="T6" fmla="*/ 224 w 15"/>
                <a:gd name="T7" fmla="*/ 136 h 9"/>
                <a:gd name="T8" fmla="*/ 104 w 15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1" y="1"/>
                    <a:pt x="5" y="1"/>
                    <a:pt x="8" y="2"/>
                  </a:cubicBezTo>
                  <a:cubicBezTo>
                    <a:pt x="10" y="3"/>
                    <a:pt x="12" y="3"/>
                    <a:pt x="13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5" y="9"/>
                    <a:pt x="8" y="5"/>
                    <a:pt x="7" y="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596">
              <a:extLst>
                <a:ext uri="{FF2B5EF4-FFF2-40B4-BE49-F238E27FC236}">
                  <a16:creationId xmlns:a16="http://schemas.microsoft.com/office/drawing/2014/main" id="{F62B6529-0E7D-45C5-9971-C5B4F2DB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960"/>
              <a:ext cx="40" cy="13"/>
            </a:xfrm>
            <a:custGeom>
              <a:avLst/>
              <a:gdLst>
                <a:gd name="T0" fmla="*/ 63 w 16"/>
                <a:gd name="T1" fmla="*/ 21 h 5"/>
                <a:gd name="T2" fmla="*/ 145 w 16"/>
                <a:gd name="T3" fmla="*/ 0 h 5"/>
                <a:gd name="T4" fmla="*/ 250 w 16"/>
                <a:gd name="T5" fmla="*/ 0 h 5"/>
                <a:gd name="T6" fmla="*/ 95 w 16"/>
                <a:gd name="T7" fmla="*/ 55 h 5"/>
                <a:gd name="T8" fmla="*/ 0 w 16"/>
                <a:gd name="T9" fmla="*/ 8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4" y="1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5"/>
                    <a:pt x="0" y="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597">
              <a:extLst>
                <a:ext uri="{FF2B5EF4-FFF2-40B4-BE49-F238E27FC236}">
                  <a16:creationId xmlns:a16="http://schemas.microsoft.com/office/drawing/2014/main" id="{DCE31C3A-8CA8-411F-BE72-EDBF2FE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973"/>
              <a:ext cx="160" cy="363"/>
            </a:xfrm>
            <a:custGeom>
              <a:avLst/>
              <a:gdLst>
                <a:gd name="T0" fmla="*/ 363 w 64"/>
                <a:gd name="T1" fmla="*/ 77 h 136"/>
                <a:gd name="T2" fmla="*/ 363 w 64"/>
                <a:gd name="T3" fmla="*/ 77 h 136"/>
                <a:gd name="T4" fmla="*/ 470 w 64"/>
                <a:gd name="T5" fmla="*/ 149 h 136"/>
                <a:gd name="T6" fmla="*/ 470 w 64"/>
                <a:gd name="T7" fmla="*/ 149 h 136"/>
                <a:gd name="T8" fmla="*/ 488 w 64"/>
                <a:gd name="T9" fmla="*/ 149 h 136"/>
                <a:gd name="T10" fmla="*/ 520 w 64"/>
                <a:gd name="T11" fmla="*/ 192 h 136"/>
                <a:gd name="T12" fmla="*/ 533 w 64"/>
                <a:gd name="T13" fmla="*/ 206 h 136"/>
                <a:gd name="T14" fmla="*/ 550 w 64"/>
                <a:gd name="T15" fmla="*/ 227 h 136"/>
                <a:gd name="T16" fmla="*/ 583 w 64"/>
                <a:gd name="T17" fmla="*/ 248 h 136"/>
                <a:gd name="T18" fmla="*/ 583 w 64"/>
                <a:gd name="T19" fmla="*/ 264 h 136"/>
                <a:gd name="T20" fmla="*/ 595 w 64"/>
                <a:gd name="T21" fmla="*/ 264 h 136"/>
                <a:gd name="T22" fmla="*/ 625 w 64"/>
                <a:gd name="T23" fmla="*/ 307 h 136"/>
                <a:gd name="T24" fmla="*/ 645 w 64"/>
                <a:gd name="T25" fmla="*/ 320 h 136"/>
                <a:gd name="T26" fmla="*/ 645 w 64"/>
                <a:gd name="T27" fmla="*/ 320 h 136"/>
                <a:gd name="T28" fmla="*/ 658 w 64"/>
                <a:gd name="T29" fmla="*/ 342 h 136"/>
                <a:gd name="T30" fmla="*/ 658 w 64"/>
                <a:gd name="T31" fmla="*/ 342 h 136"/>
                <a:gd name="T32" fmla="*/ 800 w 64"/>
                <a:gd name="T33" fmla="*/ 534 h 136"/>
                <a:gd name="T34" fmla="*/ 800 w 64"/>
                <a:gd name="T35" fmla="*/ 550 h 136"/>
                <a:gd name="T36" fmla="*/ 833 w 64"/>
                <a:gd name="T37" fmla="*/ 593 h 136"/>
                <a:gd name="T38" fmla="*/ 833 w 64"/>
                <a:gd name="T39" fmla="*/ 606 h 136"/>
                <a:gd name="T40" fmla="*/ 908 w 64"/>
                <a:gd name="T41" fmla="*/ 763 h 136"/>
                <a:gd name="T42" fmla="*/ 908 w 64"/>
                <a:gd name="T43" fmla="*/ 777 h 136"/>
                <a:gd name="T44" fmla="*/ 925 w 64"/>
                <a:gd name="T45" fmla="*/ 819 h 136"/>
                <a:gd name="T46" fmla="*/ 938 w 64"/>
                <a:gd name="T47" fmla="*/ 854 h 136"/>
                <a:gd name="T48" fmla="*/ 958 w 64"/>
                <a:gd name="T49" fmla="*/ 891 h 136"/>
                <a:gd name="T50" fmla="*/ 958 w 64"/>
                <a:gd name="T51" fmla="*/ 934 h 136"/>
                <a:gd name="T52" fmla="*/ 970 w 64"/>
                <a:gd name="T53" fmla="*/ 969 h 136"/>
                <a:gd name="T54" fmla="*/ 988 w 64"/>
                <a:gd name="T55" fmla="*/ 1025 h 136"/>
                <a:gd name="T56" fmla="*/ 988 w 64"/>
                <a:gd name="T57" fmla="*/ 1062 h 136"/>
                <a:gd name="T58" fmla="*/ 988 w 64"/>
                <a:gd name="T59" fmla="*/ 1105 h 136"/>
                <a:gd name="T60" fmla="*/ 1000 w 64"/>
                <a:gd name="T61" fmla="*/ 1140 h 136"/>
                <a:gd name="T62" fmla="*/ 1000 w 64"/>
                <a:gd name="T63" fmla="*/ 1174 h 136"/>
                <a:gd name="T64" fmla="*/ 1000 w 64"/>
                <a:gd name="T65" fmla="*/ 1217 h 136"/>
                <a:gd name="T66" fmla="*/ 1000 w 64"/>
                <a:gd name="T67" fmla="*/ 1297 h 136"/>
                <a:gd name="T68" fmla="*/ 345 w 64"/>
                <a:gd name="T69" fmla="*/ 2493 h 136"/>
                <a:gd name="T70" fmla="*/ 250 w 64"/>
                <a:gd name="T71" fmla="*/ 2586 h 136"/>
                <a:gd name="T72" fmla="*/ 563 w 64"/>
                <a:gd name="T73" fmla="*/ 2279 h 136"/>
                <a:gd name="T74" fmla="*/ 958 w 64"/>
                <a:gd name="T75" fmla="*/ 1297 h 136"/>
                <a:gd name="T76" fmla="*/ 625 w 64"/>
                <a:gd name="T77" fmla="*/ 376 h 136"/>
                <a:gd name="T78" fmla="*/ 625 w 64"/>
                <a:gd name="T79" fmla="*/ 376 h 136"/>
                <a:gd name="T80" fmla="*/ 613 w 64"/>
                <a:gd name="T81" fmla="*/ 363 h 136"/>
                <a:gd name="T82" fmla="*/ 520 w 64"/>
                <a:gd name="T83" fmla="*/ 307 h 136"/>
                <a:gd name="T84" fmla="*/ 458 w 64"/>
                <a:gd name="T85" fmla="*/ 286 h 136"/>
                <a:gd name="T86" fmla="*/ 425 w 64"/>
                <a:gd name="T87" fmla="*/ 248 h 136"/>
                <a:gd name="T88" fmla="*/ 395 w 64"/>
                <a:gd name="T89" fmla="*/ 264 h 136"/>
                <a:gd name="T90" fmla="*/ 363 w 64"/>
                <a:gd name="T91" fmla="*/ 227 h 136"/>
                <a:gd name="T92" fmla="*/ 300 w 64"/>
                <a:gd name="T93" fmla="*/ 227 h 136"/>
                <a:gd name="T94" fmla="*/ 333 w 64"/>
                <a:gd name="T95" fmla="*/ 149 h 136"/>
                <a:gd name="T96" fmla="*/ 250 w 64"/>
                <a:gd name="T97" fmla="*/ 93 h 136"/>
                <a:gd name="T98" fmla="*/ 175 w 64"/>
                <a:gd name="T99" fmla="*/ 93 h 136"/>
                <a:gd name="T100" fmla="*/ 95 w 64"/>
                <a:gd name="T101" fmla="*/ 77 h 136"/>
                <a:gd name="T102" fmla="*/ 0 w 64"/>
                <a:gd name="T103" fmla="*/ 56 h 136"/>
                <a:gd name="T104" fmla="*/ 63 w 64"/>
                <a:gd name="T105" fmla="*/ 21 h 136"/>
                <a:gd name="T106" fmla="*/ 125 w 64"/>
                <a:gd name="T107" fmla="*/ 35 h 136"/>
                <a:gd name="T108" fmla="*/ 158 w 64"/>
                <a:gd name="T109" fmla="*/ 21 h 136"/>
                <a:gd name="T110" fmla="*/ 188 w 64"/>
                <a:gd name="T111" fmla="*/ 56 h 136"/>
                <a:gd name="T112" fmla="*/ 220 w 64"/>
                <a:gd name="T113" fmla="*/ 35 h 136"/>
                <a:gd name="T114" fmla="*/ 270 w 64"/>
                <a:gd name="T115" fmla="*/ 56 h 136"/>
                <a:gd name="T116" fmla="*/ 300 w 64"/>
                <a:gd name="T117" fmla="*/ 56 h 136"/>
                <a:gd name="T118" fmla="*/ 345 w 64"/>
                <a:gd name="T119" fmla="*/ 93 h 136"/>
                <a:gd name="T120" fmla="*/ 363 w 64"/>
                <a:gd name="T121" fmla="*/ 77 h 1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" h="136"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6" y="5"/>
                    <a:pt x="28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9"/>
                    <a:pt x="32" y="9"/>
                    <a:pt x="33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6" y="12"/>
                    <a:pt x="36" y="12"/>
                    <a:pt x="37" y="13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40" y="15"/>
                    <a:pt x="40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2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21"/>
                    <a:pt x="48" y="25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30"/>
                    <a:pt x="52" y="31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5"/>
                    <a:pt x="56" y="37"/>
                    <a:pt x="58" y="40"/>
                  </a:cubicBezTo>
                  <a:cubicBezTo>
                    <a:pt x="58" y="40"/>
                    <a:pt x="58" y="41"/>
                    <a:pt x="58" y="41"/>
                  </a:cubicBezTo>
                  <a:cubicBezTo>
                    <a:pt x="59" y="42"/>
                    <a:pt x="59" y="43"/>
                    <a:pt x="59" y="43"/>
                  </a:cubicBezTo>
                  <a:cubicBezTo>
                    <a:pt x="59" y="44"/>
                    <a:pt x="60" y="44"/>
                    <a:pt x="60" y="45"/>
                  </a:cubicBezTo>
                  <a:cubicBezTo>
                    <a:pt x="60" y="46"/>
                    <a:pt x="60" y="46"/>
                    <a:pt x="61" y="47"/>
                  </a:cubicBezTo>
                  <a:cubicBezTo>
                    <a:pt x="61" y="48"/>
                    <a:pt x="61" y="48"/>
                    <a:pt x="61" y="49"/>
                  </a:cubicBezTo>
                  <a:cubicBezTo>
                    <a:pt x="61" y="50"/>
                    <a:pt x="62" y="50"/>
                    <a:pt x="62" y="51"/>
                  </a:cubicBezTo>
                  <a:cubicBezTo>
                    <a:pt x="62" y="52"/>
                    <a:pt x="62" y="53"/>
                    <a:pt x="63" y="54"/>
                  </a:cubicBezTo>
                  <a:cubicBezTo>
                    <a:pt x="63" y="55"/>
                    <a:pt x="63" y="55"/>
                    <a:pt x="63" y="56"/>
                  </a:cubicBezTo>
                  <a:cubicBezTo>
                    <a:pt x="63" y="57"/>
                    <a:pt x="63" y="57"/>
                    <a:pt x="63" y="58"/>
                  </a:cubicBezTo>
                  <a:cubicBezTo>
                    <a:pt x="63" y="59"/>
                    <a:pt x="64" y="59"/>
                    <a:pt x="64" y="60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3"/>
                    <a:pt x="64" y="63"/>
                    <a:pt x="64" y="64"/>
                  </a:cubicBezTo>
                  <a:cubicBezTo>
                    <a:pt x="64" y="65"/>
                    <a:pt x="64" y="66"/>
                    <a:pt x="64" y="68"/>
                  </a:cubicBezTo>
                  <a:cubicBezTo>
                    <a:pt x="64" y="97"/>
                    <a:pt x="49" y="121"/>
                    <a:pt x="22" y="131"/>
                  </a:cubicBezTo>
                  <a:cubicBezTo>
                    <a:pt x="20" y="131"/>
                    <a:pt x="17" y="133"/>
                    <a:pt x="16" y="136"/>
                  </a:cubicBezTo>
                  <a:cubicBezTo>
                    <a:pt x="13" y="130"/>
                    <a:pt x="31" y="124"/>
                    <a:pt x="36" y="120"/>
                  </a:cubicBezTo>
                  <a:cubicBezTo>
                    <a:pt x="53" y="108"/>
                    <a:pt x="61" y="86"/>
                    <a:pt x="61" y="68"/>
                  </a:cubicBezTo>
                  <a:cubicBezTo>
                    <a:pt x="61" y="50"/>
                    <a:pt x="53" y="33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7"/>
                    <a:pt x="36" y="17"/>
                    <a:pt x="33" y="16"/>
                  </a:cubicBezTo>
                  <a:cubicBezTo>
                    <a:pt x="30" y="15"/>
                    <a:pt x="30" y="16"/>
                    <a:pt x="29" y="15"/>
                  </a:cubicBezTo>
                  <a:cubicBezTo>
                    <a:pt x="28" y="14"/>
                    <a:pt x="28" y="13"/>
                    <a:pt x="27" y="13"/>
                  </a:cubicBezTo>
                  <a:cubicBezTo>
                    <a:pt x="26" y="14"/>
                    <a:pt x="27" y="15"/>
                    <a:pt x="25" y="14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1" y="11"/>
                    <a:pt x="20" y="13"/>
                    <a:pt x="19" y="12"/>
                  </a:cubicBezTo>
                  <a:cubicBezTo>
                    <a:pt x="18" y="10"/>
                    <a:pt x="21" y="10"/>
                    <a:pt x="21" y="8"/>
                  </a:cubicBezTo>
                  <a:cubicBezTo>
                    <a:pt x="21" y="6"/>
                    <a:pt x="19" y="5"/>
                    <a:pt x="16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5"/>
                    <a:pt x="8" y="4"/>
                    <a:pt x="6" y="4"/>
                  </a:cubicBezTo>
                  <a:cubicBezTo>
                    <a:pt x="4" y="4"/>
                    <a:pt x="1" y="4"/>
                    <a:pt x="0" y="3"/>
                  </a:cubicBezTo>
                  <a:cubicBezTo>
                    <a:pt x="0" y="1"/>
                    <a:pt x="1" y="1"/>
                    <a:pt x="4" y="1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8" y="3"/>
                    <a:pt x="19" y="3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3" y="5"/>
                    <a:pt x="23" y="6"/>
                    <a:pt x="23" y="4"/>
                  </a:cubicBezTo>
                  <a:close/>
                </a:path>
              </a:pathLst>
            </a:custGeom>
            <a:solidFill>
              <a:srgbClr val="D5E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598">
              <a:extLst>
                <a:ext uri="{FF2B5EF4-FFF2-40B4-BE49-F238E27FC236}">
                  <a16:creationId xmlns:a16="http://schemas.microsoft.com/office/drawing/2014/main" id="{FEA66431-3257-4D0F-942C-8CF3EE77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73"/>
              <a:ext cx="182" cy="384"/>
            </a:xfrm>
            <a:custGeom>
              <a:avLst/>
              <a:gdLst>
                <a:gd name="T0" fmla="*/ 1119 w 73"/>
                <a:gd name="T1" fmla="*/ 2709 h 144"/>
                <a:gd name="T2" fmla="*/ 1087 w 73"/>
                <a:gd name="T3" fmla="*/ 2675 h 144"/>
                <a:gd name="T4" fmla="*/ 1087 w 73"/>
                <a:gd name="T5" fmla="*/ 2675 h 144"/>
                <a:gd name="T6" fmla="*/ 1037 w 73"/>
                <a:gd name="T7" fmla="*/ 2637 h 144"/>
                <a:gd name="T8" fmla="*/ 1037 w 73"/>
                <a:gd name="T9" fmla="*/ 2637 h 144"/>
                <a:gd name="T10" fmla="*/ 1025 w 73"/>
                <a:gd name="T11" fmla="*/ 2616 h 144"/>
                <a:gd name="T12" fmla="*/ 1007 w 73"/>
                <a:gd name="T13" fmla="*/ 2616 h 144"/>
                <a:gd name="T14" fmla="*/ 995 w 73"/>
                <a:gd name="T15" fmla="*/ 2616 h 144"/>
                <a:gd name="T16" fmla="*/ 962 w 73"/>
                <a:gd name="T17" fmla="*/ 2595 h 144"/>
                <a:gd name="T18" fmla="*/ 903 w 73"/>
                <a:gd name="T19" fmla="*/ 2581 h 144"/>
                <a:gd name="T20" fmla="*/ 0 w 73"/>
                <a:gd name="T21" fmla="*/ 1195 h 144"/>
                <a:gd name="T22" fmla="*/ 0 w 73"/>
                <a:gd name="T23" fmla="*/ 1173 h 144"/>
                <a:gd name="T24" fmla="*/ 12 w 73"/>
                <a:gd name="T25" fmla="*/ 1080 h 144"/>
                <a:gd name="T26" fmla="*/ 12 w 73"/>
                <a:gd name="T27" fmla="*/ 1045 h 144"/>
                <a:gd name="T28" fmla="*/ 30 w 73"/>
                <a:gd name="T29" fmla="*/ 989 h 144"/>
                <a:gd name="T30" fmla="*/ 30 w 73"/>
                <a:gd name="T31" fmla="*/ 947 h 144"/>
                <a:gd name="T32" fmla="*/ 42 w 73"/>
                <a:gd name="T33" fmla="*/ 888 h 144"/>
                <a:gd name="T34" fmla="*/ 42 w 73"/>
                <a:gd name="T35" fmla="*/ 875 h 144"/>
                <a:gd name="T36" fmla="*/ 62 w 73"/>
                <a:gd name="T37" fmla="*/ 832 h 144"/>
                <a:gd name="T38" fmla="*/ 92 w 73"/>
                <a:gd name="T39" fmla="*/ 760 h 144"/>
                <a:gd name="T40" fmla="*/ 92 w 73"/>
                <a:gd name="T41" fmla="*/ 739 h 144"/>
                <a:gd name="T42" fmla="*/ 105 w 73"/>
                <a:gd name="T43" fmla="*/ 717 h 144"/>
                <a:gd name="T44" fmla="*/ 137 w 73"/>
                <a:gd name="T45" fmla="*/ 648 h 144"/>
                <a:gd name="T46" fmla="*/ 155 w 73"/>
                <a:gd name="T47" fmla="*/ 605 h 144"/>
                <a:gd name="T48" fmla="*/ 167 w 73"/>
                <a:gd name="T49" fmla="*/ 589 h 144"/>
                <a:gd name="T50" fmla="*/ 167 w 73"/>
                <a:gd name="T51" fmla="*/ 568 h 144"/>
                <a:gd name="T52" fmla="*/ 217 w 73"/>
                <a:gd name="T53" fmla="*/ 512 h 144"/>
                <a:gd name="T54" fmla="*/ 217 w 73"/>
                <a:gd name="T55" fmla="*/ 491 h 144"/>
                <a:gd name="T56" fmla="*/ 262 w 73"/>
                <a:gd name="T57" fmla="*/ 435 h 144"/>
                <a:gd name="T58" fmla="*/ 279 w 73"/>
                <a:gd name="T59" fmla="*/ 397 h 144"/>
                <a:gd name="T60" fmla="*/ 312 w 73"/>
                <a:gd name="T61" fmla="*/ 376 h 144"/>
                <a:gd name="T62" fmla="*/ 354 w 73"/>
                <a:gd name="T63" fmla="*/ 307 h 144"/>
                <a:gd name="T64" fmla="*/ 374 w 73"/>
                <a:gd name="T65" fmla="*/ 285 h 144"/>
                <a:gd name="T66" fmla="*/ 386 w 73"/>
                <a:gd name="T67" fmla="*/ 264 h 144"/>
                <a:gd name="T68" fmla="*/ 436 w 73"/>
                <a:gd name="T69" fmla="*/ 227 h 144"/>
                <a:gd name="T70" fmla="*/ 449 w 73"/>
                <a:gd name="T71" fmla="*/ 205 h 144"/>
                <a:gd name="T72" fmla="*/ 479 w 73"/>
                <a:gd name="T73" fmla="*/ 171 h 144"/>
                <a:gd name="T74" fmla="*/ 529 w 73"/>
                <a:gd name="T75" fmla="*/ 136 h 144"/>
                <a:gd name="T76" fmla="*/ 621 w 73"/>
                <a:gd name="T77" fmla="*/ 77 h 144"/>
                <a:gd name="T78" fmla="*/ 683 w 73"/>
                <a:gd name="T79" fmla="*/ 56 h 144"/>
                <a:gd name="T80" fmla="*/ 745 w 73"/>
                <a:gd name="T81" fmla="*/ 35 h 144"/>
                <a:gd name="T82" fmla="*/ 820 w 73"/>
                <a:gd name="T83" fmla="*/ 21 h 144"/>
                <a:gd name="T84" fmla="*/ 912 w 73"/>
                <a:gd name="T85" fmla="*/ 21 h 144"/>
                <a:gd name="T86" fmla="*/ 883 w 73"/>
                <a:gd name="T87" fmla="*/ 77 h 144"/>
                <a:gd name="T88" fmla="*/ 728 w 73"/>
                <a:gd name="T89" fmla="*/ 93 h 144"/>
                <a:gd name="T90" fmla="*/ 683 w 73"/>
                <a:gd name="T91" fmla="*/ 205 h 144"/>
                <a:gd name="T92" fmla="*/ 591 w 73"/>
                <a:gd name="T93" fmla="*/ 248 h 144"/>
                <a:gd name="T94" fmla="*/ 529 w 73"/>
                <a:gd name="T95" fmla="*/ 285 h 144"/>
                <a:gd name="T96" fmla="*/ 386 w 73"/>
                <a:gd name="T97" fmla="*/ 341 h 144"/>
                <a:gd name="T98" fmla="*/ 42 w 73"/>
                <a:gd name="T99" fmla="*/ 1288 h 144"/>
                <a:gd name="T100" fmla="*/ 1132 w 73"/>
                <a:gd name="T101" fmla="*/ 2731 h 144"/>
                <a:gd name="T102" fmla="*/ 1119 w 73"/>
                <a:gd name="T103" fmla="*/ 2709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" h="144">
                  <a:moveTo>
                    <a:pt x="72" y="143"/>
                  </a:moveTo>
                  <a:cubicBezTo>
                    <a:pt x="72" y="143"/>
                    <a:pt x="72" y="143"/>
                    <a:pt x="72" y="143"/>
                  </a:cubicBezTo>
                  <a:cubicBezTo>
                    <a:pt x="71" y="142"/>
                    <a:pt x="71" y="142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69" y="140"/>
                    <a:pt x="68" y="140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9"/>
                    <a:pt x="66" y="139"/>
                    <a:pt x="66" y="138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37"/>
                    <a:pt x="62" y="137"/>
                    <a:pt x="62" y="137"/>
                  </a:cubicBezTo>
                  <a:cubicBezTo>
                    <a:pt x="61" y="137"/>
                    <a:pt x="60" y="136"/>
                    <a:pt x="59" y="136"/>
                  </a:cubicBezTo>
                  <a:cubicBezTo>
                    <a:pt x="59" y="136"/>
                    <a:pt x="59" y="136"/>
                    <a:pt x="58" y="136"/>
                  </a:cubicBezTo>
                  <a:cubicBezTo>
                    <a:pt x="28" y="128"/>
                    <a:pt x="0" y="102"/>
                    <a:pt x="0" y="68"/>
                  </a:cubicBezTo>
                  <a:cubicBezTo>
                    <a:pt x="0" y="66"/>
                    <a:pt x="0" y="65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8"/>
                    <a:pt x="0" y="58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ubicBezTo>
                    <a:pt x="1" y="56"/>
                    <a:pt x="1" y="55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ubicBezTo>
                    <a:pt x="2" y="53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1"/>
                    <a:pt x="2" y="51"/>
                    <a:pt x="2" y="50"/>
                  </a:cubicBezTo>
                  <a:cubicBezTo>
                    <a:pt x="2" y="50"/>
                    <a:pt x="2" y="49"/>
                    <a:pt x="3" y="49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5" y="43"/>
                    <a:pt x="5" y="42"/>
                  </a:cubicBezTo>
                  <a:cubicBezTo>
                    <a:pt x="5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7"/>
                    <a:pt x="7" y="37"/>
                    <a:pt x="8" y="36"/>
                  </a:cubicBezTo>
                  <a:cubicBezTo>
                    <a:pt x="8" y="36"/>
                    <a:pt x="8" y="35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2" y="30"/>
                    <a:pt x="12" y="29"/>
                    <a:pt x="13" y="28"/>
                  </a:cubicBezTo>
                  <a:cubicBezTo>
                    <a:pt x="13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5" y="25"/>
                    <a:pt x="15" y="25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9"/>
                    <a:pt x="21" y="18"/>
                    <a:pt x="21" y="18"/>
                  </a:cubicBezTo>
                  <a:cubicBezTo>
                    <a:pt x="22" y="17"/>
                    <a:pt x="22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7" y="13"/>
                    <a:pt x="27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9" y="11"/>
                  </a:cubicBezTo>
                  <a:cubicBezTo>
                    <a:pt x="29" y="11"/>
                    <a:pt x="29" y="11"/>
                    <a:pt x="30" y="10"/>
                  </a:cubicBezTo>
                  <a:cubicBezTo>
                    <a:pt x="30" y="10"/>
                    <a:pt x="31" y="9"/>
                    <a:pt x="31" y="9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6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5"/>
                    <a:pt x="41" y="5"/>
                  </a:cubicBezTo>
                  <a:cubicBezTo>
                    <a:pt x="42" y="5"/>
                    <a:pt x="42" y="3"/>
                    <a:pt x="44" y="3"/>
                  </a:cubicBezTo>
                  <a:cubicBezTo>
                    <a:pt x="45" y="3"/>
                    <a:pt x="45" y="4"/>
                    <a:pt x="46" y="3"/>
                  </a:cubicBezTo>
                  <a:cubicBezTo>
                    <a:pt x="47" y="3"/>
                    <a:pt x="47" y="2"/>
                    <a:pt x="48" y="2"/>
                  </a:cubicBezTo>
                  <a:cubicBezTo>
                    <a:pt x="49" y="2"/>
                    <a:pt x="49" y="3"/>
                    <a:pt x="51" y="3"/>
                  </a:cubicBezTo>
                  <a:cubicBezTo>
                    <a:pt x="52" y="2"/>
                    <a:pt x="52" y="2"/>
                    <a:pt x="53" y="1"/>
                  </a:cubicBezTo>
                  <a:cubicBezTo>
                    <a:pt x="54" y="1"/>
                    <a:pt x="54" y="2"/>
                    <a:pt x="55" y="2"/>
                  </a:cubicBezTo>
                  <a:cubicBezTo>
                    <a:pt x="55" y="1"/>
                    <a:pt x="56" y="0"/>
                    <a:pt x="59" y="1"/>
                  </a:cubicBezTo>
                  <a:cubicBezTo>
                    <a:pt x="62" y="1"/>
                    <a:pt x="64" y="1"/>
                    <a:pt x="63" y="3"/>
                  </a:cubicBezTo>
                  <a:cubicBezTo>
                    <a:pt x="62" y="4"/>
                    <a:pt x="59" y="4"/>
                    <a:pt x="57" y="4"/>
                  </a:cubicBezTo>
                  <a:cubicBezTo>
                    <a:pt x="55" y="4"/>
                    <a:pt x="53" y="5"/>
                    <a:pt x="52" y="5"/>
                  </a:cubicBezTo>
                  <a:cubicBezTo>
                    <a:pt x="51" y="5"/>
                    <a:pt x="49" y="5"/>
                    <a:pt x="47" y="5"/>
                  </a:cubicBezTo>
                  <a:cubicBezTo>
                    <a:pt x="44" y="5"/>
                    <a:pt x="42" y="6"/>
                    <a:pt x="42" y="8"/>
                  </a:cubicBezTo>
                  <a:cubicBezTo>
                    <a:pt x="42" y="10"/>
                    <a:pt x="45" y="10"/>
                    <a:pt x="44" y="11"/>
                  </a:cubicBezTo>
                  <a:cubicBezTo>
                    <a:pt x="43" y="13"/>
                    <a:pt x="42" y="10"/>
                    <a:pt x="40" y="11"/>
                  </a:cubicBezTo>
                  <a:cubicBezTo>
                    <a:pt x="40" y="12"/>
                    <a:pt x="40" y="12"/>
                    <a:pt x="38" y="13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2"/>
                    <a:pt x="35" y="14"/>
                    <a:pt x="34" y="15"/>
                  </a:cubicBezTo>
                  <a:cubicBezTo>
                    <a:pt x="33" y="16"/>
                    <a:pt x="33" y="15"/>
                    <a:pt x="30" y="16"/>
                  </a:cubicBezTo>
                  <a:cubicBezTo>
                    <a:pt x="27" y="17"/>
                    <a:pt x="26" y="17"/>
                    <a:pt x="25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1" y="32"/>
                    <a:pt x="3" y="50"/>
                    <a:pt x="3" y="68"/>
                  </a:cubicBezTo>
                  <a:cubicBezTo>
                    <a:pt x="3" y="90"/>
                    <a:pt x="17" y="114"/>
                    <a:pt x="38" y="125"/>
                  </a:cubicBezTo>
                  <a:cubicBezTo>
                    <a:pt x="50" y="131"/>
                    <a:pt x="73" y="134"/>
                    <a:pt x="73" y="144"/>
                  </a:cubicBezTo>
                  <a:cubicBezTo>
                    <a:pt x="73" y="144"/>
                    <a:pt x="73" y="143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lose/>
                </a:path>
              </a:pathLst>
            </a:custGeom>
            <a:solidFill>
              <a:srgbClr val="D5E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599">
              <a:extLst>
                <a:ext uri="{FF2B5EF4-FFF2-40B4-BE49-F238E27FC236}">
                  <a16:creationId xmlns:a16="http://schemas.microsoft.com/office/drawing/2014/main" id="{F038AD7B-D47F-4087-8070-757A7D59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955"/>
              <a:ext cx="160" cy="34"/>
            </a:xfrm>
            <a:custGeom>
              <a:avLst/>
              <a:gdLst>
                <a:gd name="T0" fmla="*/ 1000 w 64"/>
                <a:gd name="T1" fmla="*/ 199 h 13"/>
                <a:gd name="T2" fmla="*/ 988 w 64"/>
                <a:gd name="T3" fmla="*/ 212 h 13"/>
                <a:gd name="T4" fmla="*/ 938 w 64"/>
                <a:gd name="T5" fmla="*/ 178 h 13"/>
                <a:gd name="T6" fmla="*/ 908 w 64"/>
                <a:gd name="T7" fmla="*/ 178 h 13"/>
                <a:gd name="T8" fmla="*/ 863 w 64"/>
                <a:gd name="T9" fmla="*/ 165 h 13"/>
                <a:gd name="T10" fmla="*/ 833 w 64"/>
                <a:gd name="T11" fmla="*/ 178 h 13"/>
                <a:gd name="T12" fmla="*/ 800 w 64"/>
                <a:gd name="T13" fmla="*/ 144 h 13"/>
                <a:gd name="T14" fmla="*/ 770 w 64"/>
                <a:gd name="T15" fmla="*/ 165 h 13"/>
                <a:gd name="T16" fmla="*/ 708 w 64"/>
                <a:gd name="T17" fmla="*/ 144 h 13"/>
                <a:gd name="T18" fmla="*/ 645 w 64"/>
                <a:gd name="T19" fmla="*/ 165 h 13"/>
                <a:gd name="T20" fmla="*/ 363 w 64"/>
                <a:gd name="T21" fmla="*/ 165 h 13"/>
                <a:gd name="T22" fmla="*/ 300 w 64"/>
                <a:gd name="T23" fmla="*/ 144 h 13"/>
                <a:gd name="T24" fmla="*/ 238 w 64"/>
                <a:gd name="T25" fmla="*/ 165 h 13"/>
                <a:gd name="T26" fmla="*/ 208 w 64"/>
                <a:gd name="T27" fmla="*/ 144 h 13"/>
                <a:gd name="T28" fmla="*/ 175 w 64"/>
                <a:gd name="T29" fmla="*/ 178 h 13"/>
                <a:gd name="T30" fmla="*/ 125 w 64"/>
                <a:gd name="T31" fmla="*/ 165 h 13"/>
                <a:gd name="T32" fmla="*/ 95 w 64"/>
                <a:gd name="T33" fmla="*/ 178 h 13"/>
                <a:gd name="T34" fmla="*/ 63 w 64"/>
                <a:gd name="T35" fmla="*/ 178 h 13"/>
                <a:gd name="T36" fmla="*/ 20 w 64"/>
                <a:gd name="T37" fmla="*/ 212 h 13"/>
                <a:gd name="T38" fmla="*/ 0 w 64"/>
                <a:gd name="T39" fmla="*/ 199 h 13"/>
                <a:gd name="T40" fmla="*/ 0 w 64"/>
                <a:gd name="T41" fmla="*/ 199 h 13"/>
                <a:gd name="T42" fmla="*/ 520 w 64"/>
                <a:gd name="T43" fmla="*/ 0 h 13"/>
                <a:gd name="T44" fmla="*/ 1000 w 64"/>
                <a:gd name="T45" fmla="*/ 199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4" h="13">
                  <a:moveTo>
                    <a:pt x="64" y="11"/>
                  </a:moveTo>
                  <a:cubicBezTo>
                    <a:pt x="64" y="13"/>
                    <a:pt x="64" y="12"/>
                    <a:pt x="63" y="12"/>
                  </a:cubicBezTo>
                  <a:cubicBezTo>
                    <a:pt x="62" y="12"/>
                    <a:pt x="61" y="10"/>
                    <a:pt x="60" y="10"/>
                  </a:cubicBezTo>
                  <a:cubicBezTo>
                    <a:pt x="59" y="10"/>
                    <a:pt x="59" y="11"/>
                    <a:pt x="58" y="10"/>
                  </a:cubicBezTo>
                  <a:cubicBezTo>
                    <a:pt x="57" y="10"/>
                    <a:pt x="57" y="9"/>
                    <a:pt x="55" y="9"/>
                  </a:cubicBezTo>
                  <a:cubicBezTo>
                    <a:pt x="54" y="9"/>
                    <a:pt x="54" y="10"/>
                    <a:pt x="53" y="10"/>
                  </a:cubicBezTo>
                  <a:cubicBezTo>
                    <a:pt x="52" y="9"/>
                    <a:pt x="52" y="9"/>
                    <a:pt x="51" y="8"/>
                  </a:cubicBezTo>
                  <a:cubicBezTo>
                    <a:pt x="50" y="8"/>
                    <a:pt x="50" y="9"/>
                    <a:pt x="49" y="9"/>
                  </a:cubicBezTo>
                  <a:cubicBezTo>
                    <a:pt x="49" y="8"/>
                    <a:pt x="48" y="7"/>
                    <a:pt x="45" y="8"/>
                  </a:cubicBezTo>
                  <a:cubicBezTo>
                    <a:pt x="42" y="8"/>
                    <a:pt x="41" y="8"/>
                    <a:pt x="41" y="9"/>
                  </a:cubicBezTo>
                  <a:cubicBezTo>
                    <a:pt x="39" y="5"/>
                    <a:pt x="26" y="6"/>
                    <a:pt x="23" y="9"/>
                  </a:cubicBezTo>
                  <a:cubicBezTo>
                    <a:pt x="23" y="8"/>
                    <a:pt x="21" y="8"/>
                    <a:pt x="19" y="8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9"/>
                    <a:pt x="14" y="8"/>
                    <a:pt x="13" y="8"/>
                  </a:cubicBezTo>
                  <a:cubicBezTo>
                    <a:pt x="12" y="9"/>
                    <a:pt x="12" y="9"/>
                    <a:pt x="11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13" y="0"/>
                    <a:pt x="33" y="0"/>
                  </a:cubicBezTo>
                  <a:cubicBezTo>
                    <a:pt x="55" y="0"/>
                    <a:pt x="64" y="11"/>
                    <a:pt x="64" y="11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600">
              <a:extLst>
                <a:ext uri="{FF2B5EF4-FFF2-40B4-BE49-F238E27FC236}">
                  <a16:creationId xmlns:a16="http://schemas.microsoft.com/office/drawing/2014/main" id="{BE0151C8-A936-4AEA-B2F4-3BB0DBAB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024"/>
              <a:ext cx="348" cy="405"/>
            </a:xfrm>
            <a:custGeom>
              <a:avLst/>
              <a:gdLst>
                <a:gd name="T0" fmla="*/ 1254 w 139"/>
                <a:gd name="T1" fmla="*/ 2875 h 152"/>
                <a:gd name="T2" fmla="*/ 1159 w 139"/>
                <a:gd name="T3" fmla="*/ 2627 h 152"/>
                <a:gd name="T4" fmla="*/ 1117 w 139"/>
                <a:gd name="T5" fmla="*/ 2385 h 152"/>
                <a:gd name="T6" fmla="*/ 1084 w 139"/>
                <a:gd name="T7" fmla="*/ 2342 h 152"/>
                <a:gd name="T8" fmla="*/ 1084 w 139"/>
                <a:gd name="T9" fmla="*/ 2342 h 152"/>
                <a:gd name="T10" fmla="*/ 1084 w 139"/>
                <a:gd name="T11" fmla="*/ 2342 h 152"/>
                <a:gd name="T12" fmla="*/ 1097 w 139"/>
                <a:gd name="T13" fmla="*/ 2363 h 152"/>
                <a:gd name="T14" fmla="*/ 551 w 139"/>
                <a:gd name="T15" fmla="*/ 2001 h 152"/>
                <a:gd name="T16" fmla="*/ 0 w 139"/>
                <a:gd name="T17" fmla="*/ 930 h 152"/>
                <a:gd name="T18" fmla="*/ 333 w 139"/>
                <a:gd name="T19" fmla="*/ 0 h 152"/>
                <a:gd name="T20" fmla="*/ 333 w 139"/>
                <a:gd name="T21" fmla="*/ 0 h 152"/>
                <a:gd name="T22" fmla="*/ 333 w 139"/>
                <a:gd name="T23" fmla="*/ 0 h 152"/>
                <a:gd name="T24" fmla="*/ 50 w 139"/>
                <a:gd name="T25" fmla="*/ 943 h 152"/>
                <a:gd name="T26" fmla="*/ 583 w 139"/>
                <a:gd name="T27" fmla="*/ 1945 h 152"/>
                <a:gd name="T28" fmla="*/ 751 w 139"/>
                <a:gd name="T29" fmla="*/ 2022 h 152"/>
                <a:gd name="T30" fmla="*/ 879 w 139"/>
                <a:gd name="T31" fmla="*/ 2102 h 152"/>
                <a:gd name="T32" fmla="*/ 1004 w 139"/>
                <a:gd name="T33" fmla="*/ 2081 h 152"/>
                <a:gd name="T34" fmla="*/ 1147 w 139"/>
                <a:gd name="T35" fmla="*/ 2102 h 152"/>
                <a:gd name="T36" fmla="*/ 1743 w 139"/>
                <a:gd name="T37" fmla="*/ 1873 h 152"/>
                <a:gd name="T38" fmla="*/ 2131 w 139"/>
                <a:gd name="T39" fmla="*/ 943 h 152"/>
                <a:gd name="T40" fmla="*/ 1838 w 139"/>
                <a:gd name="T41" fmla="*/ 0 h 152"/>
                <a:gd name="T42" fmla="*/ 1838 w 139"/>
                <a:gd name="T43" fmla="*/ 0 h 152"/>
                <a:gd name="T44" fmla="*/ 1850 w 139"/>
                <a:gd name="T45" fmla="*/ 21 h 152"/>
                <a:gd name="T46" fmla="*/ 1850 w 139"/>
                <a:gd name="T47" fmla="*/ 21 h 152"/>
                <a:gd name="T48" fmla="*/ 2181 w 139"/>
                <a:gd name="T49" fmla="*/ 930 h 152"/>
                <a:gd name="T50" fmla="*/ 1788 w 139"/>
                <a:gd name="T51" fmla="*/ 1910 h 152"/>
                <a:gd name="T52" fmla="*/ 1472 w 139"/>
                <a:gd name="T53" fmla="*/ 2214 h 152"/>
                <a:gd name="T54" fmla="*/ 1472 w 139"/>
                <a:gd name="T55" fmla="*/ 2214 h 152"/>
                <a:gd name="T56" fmla="*/ 1442 w 139"/>
                <a:gd name="T57" fmla="*/ 2329 h 152"/>
                <a:gd name="T58" fmla="*/ 1442 w 139"/>
                <a:gd name="T59" fmla="*/ 2798 h 152"/>
                <a:gd name="T60" fmla="*/ 1367 w 139"/>
                <a:gd name="T61" fmla="*/ 2760 h 152"/>
                <a:gd name="T62" fmla="*/ 1254 w 139"/>
                <a:gd name="T63" fmla="*/ 2875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9" h="152">
                  <a:moveTo>
                    <a:pt x="80" y="152"/>
                  </a:moveTo>
                  <a:cubicBezTo>
                    <a:pt x="78" y="146"/>
                    <a:pt x="75" y="141"/>
                    <a:pt x="74" y="139"/>
                  </a:cubicBezTo>
                  <a:cubicBezTo>
                    <a:pt x="73" y="134"/>
                    <a:pt x="71" y="127"/>
                    <a:pt x="71" y="126"/>
                  </a:cubicBezTo>
                  <a:cubicBezTo>
                    <a:pt x="70" y="125"/>
                    <a:pt x="70" y="125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4"/>
                    <a:pt x="70" y="125"/>
                    <a:pt x="70" y="125"/>
                  </a:cubicBezTo>
                  <a:cubicBezTo>
                    <a:pt x="70" y="115"/>
                    <a:pt x="47" y="112"/>
                    <a:pt x="35" y="106"/>
                  </a:cubicBezTo>
                  <a:cubicBezTo>
                    <a:pt x="14" y="95"/>
                    <a:pt x="0" y="71"/>
                    <a:pt x="0" y="49"/>
                  </a:cubicBezTo>
                  <a:cubicBezTo>
                    <a:pt x="0" y="31"/>
                    <a:pt x="8" y="1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12"/>
                    <a:pt x="3" y="33"/>
                    <a:pt x="3" y="50"/>
                  </a:cubicBezTo>
                  <a:cubicBezTo>
                    <a:pt x="3" y="71"/>
                    <a:pt x="18" y="93"/>
                    <a:pt x="37" y="103"/>
                  </a:cubicBezTo>
                  <a:cubicBezTo>
                    <a:pt x="41" y="105"/>
                    <a:pt x="44" y="106"/>
                    <a:pt x="48" y="107"/>
                  </a:cubicBezTo>
                  <a:cubicBezTo>
                    <a:pt x="51" y="108"/>
                    <a:pt x="53" y="111"/>
                    <a:pt x="56" y="111"/>
                  </a:cubicBezTo>
                  <a:cubicBezTo>
                    <a:pt x="58" y="112"/>
                    <a:pt x="61" y="110"/>
                    <a:pt x="64" y="110"/>
                  </a:cubicBezTo>
                  <a:cubicBezTo>
                    <a:pt x="67" y="111"/>
                    <a:pt x="70" y="111"/>
                    <a:pt x="73" y="111"/>
                  </a:cubicBezTo>
                  <a:cubicBezTo>
                    <a:pt x="85" y="111"/>
                    <a:pt x="99" y="107"/>
                    <a:pt x="111" y="99"/>
                  </a:cubicBezTo>
                  <a:cubicBezTo>
                    <a:pt x="126" y="87"/>
                    <a:pt x="136" y="67"/>
                    <a:pt x="136" y="50"/>
                  </a:cubicBezTo>
                  <a:cubicBezTo>
                    <a:pt x="136" y="34"/>
                    <a:pt x="128" y="13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31" y="14"/>
                    <a:pt x="139" y="31"/>
                    <a:pt x="139" y="49"/>
                  </a:cubicBezTo>
                  <a:cubicBezTo>
                    <a:pt x="139" y="67"/>
                    <a:pt x="131" y="89"/>
                    <a:pt x="114" y="101"/>
                  </a:cubicBezTo>
                  <a:cubicBezTo>
                    <a:pt x="109" y="105"/>
                    <a:pt x="91" y="111"/>
                    <a:pt x="94" y="117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2" y="119"/>
                    <a:pt x="92" y="121"/>
                    <a:pt x="92" y="123"/>
                  </a:cubicBezTo>
                  <a:cubicBezTo>
                    <a:pt x="91" y="130"/>
                    <a:pt x="89" y="140"/>
                    <a:pt x="92" y="148"/>
                  </a:cubicBezTo>
                  <a:cubicBezTo>
                    <a:pt x="93" y="150"/>
                    <a:pt x="87" y="145"/>
                    <a:pt x="87" y="146"/>
                  </a:cubicBezTo>
                  <a:lnTo>
                    <a:pt x="80" y="152"/>
                  </a:lnTo>
                  <a:close/>
                </a:path>
              </a:pathLst>
            </a:custGeom>
            <a:solidFill>
              <a:srgbClr val="F0D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601">
              <a:extLst>
                <a:ext uri="{FF2B5EF4-FFF2-40B4-BE49-F238E27FC236}">
                  <a16:creationId xmlns:a16="http://schemas.microsoft.com/office/drawing/2014/main" id="{EA2CB078-EEF4-4383-B4A8-90863872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87"/>
              <a:ext cx="362" cy="442"/>
            </a:xfrm>
            <a:custGeom>
              <a:avLst/>
              <a:gdLst>
                <a:gd name="T0" fmla="*/ 1183 w 145"/>
                <a:gd name="T1" fmla="*/ 2793 h 166"/>
                <a:gd name="T2" fmla="*/ 1153 w 145"/>
                <a:gd name="T3" fmla="*/ 2644 h 166"/>
                <a:gd name="T4" fmla="*/ 966 w 145"/>
                <a:gd name="T5" fmla="*/ 2490 h 166"/>
                <a:gd name="T6" fmla="*/ 0 w 145"/>
                <a:gd name="T7" fmla="*/ 1190 h 166"/>
                <a:gd name="T8" fmla="*/ 75 w 145"/>
                <a:gd name="T9" fmla="*/ 703 h 166"/>
                <a:gd name="T10" fmla="*/ 1121 w 145"/>
                <a:gd name="T11" fmla="*/ 0 h 166"/>
                <a:gd name="T12" fmla="*/ 2162 w 145"/>
                <a:gd name="T13" fmla="*/ 682 h 166"/>
                <a:gd name="T14" fmla="*/ 2257 w 145"/>
                <a:gd name="T15" fmla="*/ 1190 h 166"/>
                <a:gd name="T16" fmla="*/ 1603 w 145"/>
                <a:gd name="T17" fmla="*/ 2375 h 166"/>
                <a:gd name="T18" fmla="*/ 1478 w 145"/>
                <a:gd name="T19" fmla="*/ 2772 h 166"/>
                <a:gd name="T20" fmla="*/ 1495 w 145"/>
                <a:gd name="T21" fmla="*/ 2942 h 166"/>
                <a:gd name="T22" fmla="*/ 1258 w 145"/>
                <a:gd name="T23" fmla="*/ 3099 h 166"/>
                <a:gd name="T24" fmla="*/ 1183 w 145"/>
                <a:gd name="T25" fmla="*/ 2793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66">
                  <a:moveTo>
                    <a:pt x="76" y="148"/>
                  </a:moveTo>
                  <a:cubicBezTo>
                    <a:pt x="75" y="144"/>
                    <a:pt x="74" y="141"/>
                    <a:pt x="74" y="140"/>
                  </a:cubicBezTo>
                  <a:cubicBezTo>
                    <a:pt x="71" y="136"/>
                    <a:pt x="65" y="133"/>
                    <a:pt x="62" y="132"/>
                  </a:cubicBezTo>
                  <a:cubicBezTo>
                    <a:pt x="29" y="125"/>
                    <a:pt x="0" y="98"/>
                    <a:pt x="0" y="63"/>
                  </a:cubicBezTo>
                  <a:cubicBezTo>
                    <a:pt x="0" y="54"/>
                    <a:pt x="2" y="45"/>
                    <a:pt x="5" y="37"/>
                  </a:cubicBezTo>
                  <a:cubicBezTo>
                    <a:pt x="21" y="28"/>
                    <a:pt x="72" y="0"/>
                    <a:pt x="72" y="0"/>
                  </a:cubicBezTo>
                  <a:cubicBezTo>
                    <a:pt x="72" y="0"/>
                    <a:pt x="124" y="28"/>
                    <a:pt x="139" y="36"/>
                  </a:cubicBezTo>
                  <a:cubicBezTo>
                    <a:pt x="143" y="45"/>
                    <a:pt x="145" y="54"/>
                    <a:pt x="145" y="63"/>
                  </a:cubicBezTo>
                  <a:cubicBezTo>
                    <a:pt x="145" y="92"/>
                    <a:pt x="130" y="116"/>
                    <a:pt x="103" y="126"/>
                  </a:cubicBezTo>
                  <a:cubicBezTo>
                    <a:pt x="96" y="128"/>
                    <a:pt x="94" y="134"/>
                    <a:pt x="95" y="147"/>
                  </a:cubicBezTo>
                  <a:cubicBezTo>
                    <a:pt x="96" y="150"/>
                    <a:pt x="96" y="153"/>
                    <a:pt x="96" y="156"/>
                  </a:cubicBezTo>
                  <a:cubicBezTo>
                    <a:pt x="98" y="166"/>
                    <a:pt x="85" y="164"/>
                    <a:pt x="81" y="164"/>
                  </a:cubicBezTo>
                  <a:cubicBezTo>
                    <a:pt x="80" y="164"/>
                    <a:pt x="76" y="149"/>
                    <a:pt x="76" y="148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02">
              <a:extLst>
                <a:ext uri="{FF2B5EF4-FFF2-40B4-BE49-F238E27FC236}">
                  <a16:creationId xmlns:a16="http://schemas.microsoft.com/office/drawing/2014/main" id="{3C60AFE8-2646-40C9-857E-0D0E4DFE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87"/>
              <a:ext cx="225" cy="440"/>
            </a:xfrm>
            <a:custGeom>
              <a:avLst/>
              <a:gdLst>
                <a:gd name="T0" fmla="*/ 1408 w 90"/>
                <a:gd name="T1" fmla="*/ 3107 h 165"/>
                <a:gd name="T2" fmla="*/ 1270 w 90"/>
                <a:gd name="T3" fmla="*/ 3107 h 165"/>
                <a:gd name="T4" fmla="*/ 1188 w 90"/>
                <a:gd name="T5" fmla="*/ 2808 h 165"/>
                <a:gd name="T6" fmla="*/ 1158 w 90"/>
                <a:gd name="T7" fmla="*/ 2653 h 165"/>
                <a:gd name="T8" fmla="*/ 970 w 90"/>
                <a:gd name="T9" fmla="*/ 2504 h 165"/>
                <a:gd name="T10" fmla="*/ 0 w 90"/>
                <a:gd name="T11" fmla="*/ 1195 h 165"/>
                <a:gd name="T12" fmla="*/ 83 w 90"/>
                <a:gd name="T13" fmla="*/ 704 h 165"/>
                <a:gd name="T14" fmla="*/ 1125 w 90"/>
                <a:gd name="T15" fmla="*/ 0 h 165"/>
                <a:gd name="T16" fmla="*/ 1125 w 90"/>
                <a:gd name="T17" fmla="*/ 2368 h 165"/>
                <a:gd name="T18" fmla="*/ 1408 w 90"/>
                <a:gd name="T19" fmla="*/ 3107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65">
                  <a:moveTo>
                    <a:pt x="90" y="164"/>
                  </a:moveTo>
                  <a:cubicBezTo>
                    <a:pt x="87" y="165"/>
                    <a:pt x="83" y="164"/>
                    <a:pt x="81" y="164"/>
                  </a:cubicBezTo>
                  <a:cubicBezTo>
                    <a:pt x="80" y="164"/>
                    <a:pt x="76" y="149"/>
                    <a:pt x="76" y="148"/>
                  </a:cubicBezTo>
                  <a:cubicBezTo>
                    <a:pt x="75" y="144"/>
                    <a:pt x="74" y="141"/>
                    <a:pt x="74" y="140"/>
                  </a:cubicBezTo>
                  <a:cubicBezTo>
                    <a:pt x="71" y="136"/>
                    <a:pt x="65" y="133"/>
                    <a:pt x="62" y="132"/>
                  </a:cubicBezTo>
                  <a:cubicBezTo>
                    <a:pt x="29" y="125"/>
                    <a:pt x="0" y="98"/>
                    <a:pt x="0" y="63"/>
                  </a:cubicBezTo>
                  <a:cubicBezTo>
                    <a:pt x="0" y="54"/>
                    <a:pt x="2" y="45"/>
                    <a:pt x="5" y="37"/>
                  </a:cubicBezTo>
                  <a:cubicBezTo>
                    <a:pt x="21" y="28"/>
                    <a:pt x="72" y="0"/>
                    <a:pt x="72" y="0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8" y="130"/>
                    <a:pt x="83" y="136"/>
                    <a:pt x="90" y="164"/>
                  </a:cubicBezTo>
                  <a:close/>
                </a:path>
              </a:pathLst>
            </a:custGeom>
            <a:solidFill>
              <a:srgbClr val="FFE68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03">
              <a:extLst>
                <a:ext uri="{FF2B5EF4-FFF2-40B4-BE49-F238E27FC236}">
                  <a16:creationId xmlns:a16="http://schemas.microsoft.com/office/drawing/2014/main" id="{AE4EF6EB-F652-4638-BC1D-82630F7DD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163"/>
              <a:ext cx="138" cy="157"/>
            </a:xfrm>
            <a:custGeom>
              <a:avLst/>
              <a:gdLst>
                <a:gd name="T0" fmla="*/ 0 w 55"/>
                <a:gd name="T1" fmla="*/ 1112 h 59"/>
                <a:gd name="T2" fmla="*/ 492 w 55"/>
                <a:gd name="T3" fmla="*/ 907 h 59"/>
                <a:gd name="T4" fmla="*/ 868 w 55"/>
                <a:gd name="T5" fmla="*/ 0 h 59"/>
                <a:gd name="T6" fmla="*/ 0 w 55"/>
                <a:gd name="T7" fmla="*/ 111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9">
                  <a:moveTo>
                    <a:pt x="0" y="59"/>
                  </a:moveTo>
                  <a:cubicBezTo>
                    <a:pt x="10" y="58"/>
                    <a:pt x="22" y="54"/>
                    <a:pt x="31" y="48"/>
                  </a:cubicBezTo>
                  <a:cubicBezTo>
                    <a:pt x="46" y="37"/>
                    <a:pt x="55" y="17"/>
                    <a:pt x="55" y="0"/>
                  </a:cubicBezTo>
                  <a:cubicBezTo>
                    <a:pt x="53" y="15"/>
                    <a:pt x="43" y="48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604">
              <a:extLst>
                <a:ext uri="{FF2B5EF4-FFF2-40B4-BE49-F238E27FC236}">
                  <a16:creationId xmlns:a16="http://schemas.microsoft.com/office/drawing/2014/main" id="{DEBF71EB-1B81-40F7-A8E1-B889453B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965"/>
              <a:ext cx="37" cy="14"/>
            </a:xfrm>
            <a:custGeom>
              <a:avLst/>
              <a:gdLst>
                <a:gd name="T0" fmla="*/ 12 w 15"/>
                <a:gd name="T1" fmla="*/ 22 h 5"/>
                <a:gd name="T2" fmla="*/ 104 w 15"/>
                <a:gd name="T3" fmla="*/ 0 h 5"/>
                <a:gd name="T4" fmla="*/ 165 w 15"/>
                <a:gd name="T5" fmla="*/ 48 h 5"/>
                <a:gd name="T6" fmla="*/ 224 w 15"/>
                <a:gd name="T7" fmla="*/ 87 h 5"/>
                <a:gd name="T8" fmla="*/ 195 w 15"/>
                <a:gd name="T9" fmla="*/ 109 h 5"/>
                <a:gd name="T10" fmla="*/ 183 w 15"/>
                <a:gd name="T11" fmla="*/ 87 h 5"/>
                <a:gd name="T12" fmla="*/ 165 w 15"/>
                <a:gd name="T13" fmla="*/ 62 h 5"/>
                <a:gd name="T14" fmla="*/ 104 w 15"/>
                <a:gd name="T15" fmla="*/ 48 h 5"/>
                <a:gd name="T16" fmla="*/ 42 w 15"/>
                <a:gd name="T17" fmla="*/ 48 h 5"/>
                <a:gd name="T18" fmla="*/ 12 w 15"/>
                <a:gd name="T19" fmla="*/ 48 h 5"/>
                <a:gd name="T20" fmla="*/ 12 w 15"/>
                <a:gd name="T21" fmla="*/ 22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" y="1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5" y="4"/>
                    <a:pt x="14" y="5"/>
                    <a:pt x="13" y="5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0" y="1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605">
              <a:extLst>
                <a:ext uri="{FF2B5EF4-FFF2-40B4-BE49-F238E27FC236}">
                  <a16:creationId xmlns:a16="http://schemas.microsoft.com/office/drawing/2014/main" id="{6F738655-2BCF-4524-A5B9-1FB311C1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68"/>
              <a:ext cx="25" cy="8"/>
            </a:xfrm>
            <a:custGeom>
              <a:avLst/>
              <a:gdLst>
                <a:gd name="T0" fmla="*/ 95 w 10"/>
                <a:gd name="T1" fmla="*/ 0 h 3"/>
                <a:gd name="T2" fmla="*/ 50 w 10"/>
                <a:gd name="T3" fmla="*/ 21 h 3"/>
                <a:gd name="T4" fmla="*/ 20 w 10"/>
                <a:gd name="T5" fmla="*/ 35 h 3"/>
                <a:gd name="T6" fmla="*/ 33 w 10"/>
                <a:gd name="T7" fmla="*/ 56 h 3"/>
                <a:gd name="T8" fmla="*/ 63 w 10"/>
                <a:gd name="T9" fmla="*/ 35 h 3"/>
                <a:gd name="T10" fmla="*/ 95 w 10"/>
                <a:gd name="T11" fmla="*/ 35 h 3"/>
                <a:gd name="T12" fmla="*/ 158 w 10"/>
                <a:gd name="T13" fmla="*/ 21 h 3"/>
                <a:gd name="T14" fmla="*/ 125 w 10"/>
                <a:gd name="T15" fmla="*/ 21 h 3"/>
                <a:gd name="T16" fmla="*/ 95 w 10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606">
              <a:extLst>
                <a:ext uri="{FF2B5EF4-FFF2-40B4-BE49-F238E27FC236}">
                  <a16:creationId xmlns:a16="http://schemas.microsoft.com/office/drawing/2014/main" id="{2A216418-84E4-42F9-B21C-03BCB62D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920"/>
              <a:ext cx="90" cy="43"/>
            </a:xfrm>
            <a:custGeom>
              <a:avLst/>
              <a:gdLst>
                <a:gd name="T0" fmla="*/ 0 w 36"/>
                <a:gd name="T1" fmla="*/ 312 h 16"/>
                <a:gd name="T2" fmla="*/ 563 w 36"/>
                <a:gd name="T3" fmla="*/ 22 h 16"/>
                <a:gd name="T4" fmla="*/ 0 w 36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16"/>
                  </a:moveTo>
                  <a:cubicBezTo>
                    <a:pt x="3" y="12"/>
                    <a:pt x="19" y="0"/>
                    <a:pt x="36" y="1"/>
                  </a:cubicBezTo>
                  <a:cubicBezTo>
                    <a:pt x="31" y="2"/>
                    <a:pt x="13" y="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607">
              <a:extLst>
                <a:ext uri="{FF2B5EF4-FFF2-40B4-BE49-F238E27FC236}">
                  <a16:creationId xmlns:a16="http://schemas.microsoft.com/office/drawing/2014/main" id="{3E60472C-9B47-41DD-B675-54DEC5C7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013"/>
              <a:ext cx="43" cy="11"/>
            </a:xfrm>
            <a:custGeom>
              <a:avLst/>
              <a:gdLst>
                <a:gd name="T0" fmla="*/ 0 w 17"/>
                <a:gd name="T1" fmla="*/ 83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2" y="3"/>
                    <a:pt x="11" y="0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608">
              <a:extLst>
                <a:ext uri="{FF2B5EF4-FFF2-40B4-BE49-F238E27FC236}">
                  <a16:creationId xmlns:a16="http://schemas.microsoft.com/office/drawing/2014/main" id="{3036BD7B-99D5-4AA7-A834-E42F9D3C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11"/>
              <a:ext cx="25" cy="2"/>
            </a:xfrm>
            <a:custGeom>
              <a:avLst/>
              <a:gdLst>
                <a:gd name="T0" fmla="*/ 0 w 10"/>
                <a:gd name="T1" fmla="*/ 8 h 1"/>
                <a:gd name="T2" fmla="*/ 158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2" y="1"/>
                    <a:pt x="10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Line 609">
              <a:extLst>
                <a:ext uri="{FF2B5EF4-FFF2-40B4-BE49-F238E27FC236}">
                  <a16:creationId xmlns:a16="http://schemas.microsoft.com/office/drawing/2014/main" id="{EC5CC24C-14F9-404D-A188-784114ACF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005"/>
              <a:ext cx="10" cy="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610">
              <a:extLst>
                <a:ext uri="{FF2B5EF4-FFF2-40B4-BE49-F238E27FC236}">
                  <a16:creationId xmlns:a16="http://schemas.microsoft.com/office/drawing/2014/main" id="{2FD4406B-3BD1-415E-B5CD-6933F95C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000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0"/>
                    <a:pt x="6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611">
              <a:extLst>
                <a:ext uri="{FF2B5EF4-FFF2-40B4-BE49-F238E27FC236}">
                  <a16:creationId xmlns:a16="http://schemas.microsoft.com/office/drawing/2014/main" id="{79322C6A-E37C-4510-8799-7FB41001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997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1" y="1"/>
                    <a:pt x="7" y="1"/>
                    <a:pt x="7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Line 612">
              <a:extLst>
                <a:ext uri="{FF2B5EF4-FFF2-40B4-BE49-F238E27FC236}">
                  <a16:creationId xmlns:a16="http://schemas.microsoft.com/office/drawing/2014/main" id="{01E97B5E-CF3F-45CA-A8B8-C6D93B5C3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2" y="1005"/>
              <a:ext cx="15" cy="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613">
              <a:extLst>
                <a:ext uri="{FF2B5EF4-FFF2-40B4-BE49-F238E27FC236}">
                  <a16:creationId xmlns:a16="http://schemas.microsoft.com/office/drawing/2014/main" id="{CF493374-F4BC-44F5-9CCA-0DC1E9BF4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008"/>
              <a:ext cx="28" cy="3"/>
            </a:xfrm>
            <a:custGeom>
              <a:avLst/>
              <a:gdLst>
                <a:gd name="T0" fmla="*/ 0 w 11"/>
                <a:gd name="T1" fmla="*/ 27 h 1"/>
                <a:gd name="T2" fmla="*/ 181 w 1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1" y="0"/>
                    <a:pt x="11" y="1"/>
                    <a:pt x="11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614">
              <a:extLst>
                <a:ext uri="{FF2B5EF4-FFF2-40B4-BE49-F238E27FC236}">
                  <a16:creationId xmlns:a16="http://schemas.microsoft.com/office/drawing/2014/main" id="{C90925E9-10E6-4A3D-899E-2A85CED1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11"/>
              <a:ext cx="43" cy="8"/>
            </a:xfrm>
            <a:custGeom>
              <a:avLst/>
              <a:gdLst>
                <a:gd name="T0" fmla="*/ 0 w 17"/>
                <a:gd name="T1" fmla="*/ 35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2" y="1"/>
                    <a:pt x="14" y="0"/>
                    <a:pt x="17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615">
              <a:extLst>
                <a:ext uri="{FF2B5EF4-FFF2-40B4-BE49-F238E27FC236}">
                  <a16:creationId xmlns:a16="http://schemas.microsoft.com/office/drawing/2014/main" id="{A922A202-A498-4602-8B59-C3F93F18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965"/>
              <a:ext cx="18" cy="8"/>
            </a:xfrm>
            <a:custGeom>
              <a:avLst/>
              <a:gdLst>
                <a:gd name="T0" fmla="*/ 85 w 7"/>
                <a:gd name="T1" fmla="*/ 0 h 3"/>
                <a:gd name="T2" fmla="*/ 0 w 7"/>
                <a:gd name="T3" fmla="*/ 56 h 3"/>
                <a:gd name="T4" fmla="*/ 118 w 7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4" y="0"/>
                    <a:pt x="0" y="1"/>
                    <a:pt x="0" y="3"/>
                  </a:cubicBezTo>
                  <a:cubicBezTo>
                    <a:pt x="2" y="3"/>
                    <a:pt x="4" y="2"/>
                    <a:pt x="7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616">
              <a:extLst>
                <a:ext uri="{FF2B5EF4-FFF2-40B4-BE49-F238E27FC236}">
                  <a16:creationId xmlns:a16="http://schemas.microsoft.com/office/drawing/2014/main" id="{27D85B4D-A098-4654-9CC4-869658A47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968"/>
              <a:ext cx="38" cy="8"/>
            </a:xfrm>
            <a:custGeom>
              <a:avLst/>
              <a:gdLst>
                <a:gd name="T0" fmla="*/ 0 w 15"/>
                <a:gd name="T1" fmla="*/ 35 h 3"/>
                <a:gd name="T2" fmla="*/ 63 w 15"/>
                <a:gd name="T3" fmla="*/ 35 h 3"/>
                <a:gd name="T4" fmla="*/ 117 w 15"/>
                <a:gd name="T5" fmla="*/ 35 h 3"/>
                <a:gd name="T6" fmla="*/ 180 w 15"/>
                <a:gd name="T7" fmla="*/ 21 h 3"/>
                <a:gd name="T8" fmla="*/ 243 w 15"/>
                <a:gd name="T9" fmla="*/ 21 h 3"/>
                <a:gd name="T10" fmla="*/ 180 w 15"/>
                <a:gd name="T11" fmla="*/ 0 h 3"/>
                <a:gd name="T12" fmla="*/ 129 w 15"/>
                <a:gd name="T13" fmla="*/ 21 h 3"/>
                <a:gd name="T14" fmla="*/ 84 w 15"/>
                <a:gd name="T15" fmla="*/ 21 h 3"/>
                <a:gd name="T16" fmla="*/ 20 w 15"/>
                <a:gd name="T17" fmla="*/ 3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">
                  <a:moveTo>
                    <a:pt x="0" y="2"/>
                  </a:moveTo>
                  <a:cubicBezTo>
                    <a:pt x="1" y="2"/>
                    <a:pt x="2" y="3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9" y="1"/>
                    <a:pt x="9" y="1"/>
                    <a:pt x="11" y="1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3" y="1"/>
                    <a:pt x="2" y="1"/>
                    <a:pt x="1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617">
              <a:extLst>
                <a:ext uri="{FF2B5EF4-FFF2-40B4-BE49-F238E27FC236}">
                  <a16:creationId xmlns:a16="http://schemas.microsoft.com/office/drawing/2014/main" id="{9DD970C3-A7FC-4143-A433-67E93004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63"/>
              <a:ext cx="18" cy="5"/>
            </a:xfrm>
            <a:custGeom>
              <a:avLst/>
              <a:gdLst>
                <a:gd name="T0" fmla="*/ 0 w 7"/>
                <a:gd name="T1" fmla="*/ 0 h 2"/>
                <a:gd name="T2" fmla="*/ 67 w 7"/>
                <a:gd name="T3" fmla="*/ 33 h 2"/>
                <a:gd name="T4" fmla="*/ 118 w 7"/>
                <a:gd name="T5" fmla="*/ 33 h 2"/>
                <a:gd name="T6" fmla="*/ 2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618">
              <a:extLst>
                <a:ext uri="{FF2B5EF4-FFF2-40B4-BE49-F238E27FC236}">
                  <a16:creationId xmlns:a16="http://schemas.microsoft.com/office/drawing/2014/main" id="{E7CF5407-A0E2-43B6-99D3-DC9F57E0D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9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33 w 4"/>
                <a:gd name="T3" fmla="*/ 35 h 3"/>
                <a:gd name="T4" fmla="*/ 63 w 4"/>
                <a:gd name="T5" fmla="*/ 35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1" y="1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619">
              <a:extLst>
                <a:ext uri="{FF2B5EF4-FFF2-40B4-BE49-F238E27FC236}">
                  <a16:creationId xmlns:a16="http://schemas.microsoft.com/office/drawing/2014/main" id="{5F01F666-2A3D-4FD5-9C9A-EE423EE4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957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56 h 3"/>
                <a:gd name="T4" fmla="*/ 63 w 4"/>
                <a:gd name="T5" fmla="*/ 35 h 3"/>
                <a:gd name="T6" fmla="*/ 20 w 4"/>
                <a:gd name="T7" fmla="*/ 35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620">
              <a:extLst>
                <a:ext uri="{FF2B5EF4-FFF2-40B4-BE49-F238E27FC236}">
                  <a16:creationId xmlns:a16="http://schemas.microsoft.com/office/drawing/2014/main" id="{02F57063-BCA6-4B3B-A280-00A8B591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5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20 w 2"/>
                <a:gd name="T5" fmla="*/ 35 h 3"/>
                <a:gd name="T6" fmla="*/ 33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621">
              <a:extLst>
                <a:ext uri="{FF2B5EF4-FFF2-40B4-BE49-F238E27FC236}">
                  <a16:creationId xmlns:a16="http://schemas.microsoft.com/office/drawing/2014/main" id="{3EC59D65-64D3-4E5B-AD36-5F37FB2B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57"/>
              <a:ext cx="10" cy="8"/>
            </a:xfrm>
            <a:custGeom>
              <a:avLst/>
              <a:gdLst>
                <a:gd name="T0" fmla="*/ 63 w 4"/>
                <a:gd name="T1" fmla="*/ 0 h 3"/>
                <a:gd name="T2" fmla="*/ 50 w 4"/>
                <a:gd name="T3" fmla="*/ 21 h 3"/>
                <a:gd name="T4" fmla="*/ 50 w 4"/>
                <a:gd name="T5" fmla="*/ 35 h 3"/>
                <a:gd name="T6" fmla="*/ 0 w 4"/>
                <a:gd name="T7" fmla="*/ 35 h 3"/>
                <a:gd name="T8" fmla="*/ 33 w 4"/>
                <a:gd name="T9" fmla="*/ 35 h 3"/>
                <a:gd name="T10" fmla="*/ 50 w 4"/>
                <a:gd name="T11" fmla="*/ 2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622">
              <a:extLst>
                <a:ext uri="{FF2B5EF4-FFF2-40B4-BE49-F238E27FC236}">
                  <a16:creationId xmlns:a16="http://schemas.microsoft.com/office/drawing/2014/main" id="{D7DB52D2-EE9E-48EC-A9E4-F57C6AE9F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957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54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623">
              <a:extLst>
                <a:ext uri="{FF2B5EF4-FFF2-40B4-BE49-F238E27FC236}">
                  <a16:creationId xmlns:a16="http://schemas.microsoft.com/office/drawing/2014/main" id="{4799F1F1-41CD-4E65-AA34-A7EECAA2A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60"/>
              <a:ext cx="18" cy="5"/>
            </a:xfrm>
            <a:custGeom>
              <a:avLst/>
              <a:gdLst>
                <a:gd name="T0" fmla="*/ 67 w 7"/>
                <a:gd name="T1" fmla="*/ 0 h 2"/>
                <a:gd name="T2" fmla="*/ 21 w 7"/>
                <a:gd name="T3" fmla="*/ 33 h 2"/>
                <a:gd name="T4" fmla="*/ 67 w 7"/>
                <a:gd name="T5" fmla="*/ 20 h 2"/>
                <a:gd name="T6" fmla="*/ 118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4" y="0"/>
                    <a:pt x="0" y="1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624">
              <a:extLst>
                <a:ext uri="{FF2B5EF4-FFF2-40B4-BE49-F238E27FC236}">
                  <a16:creationId xmlns:a16="http://schemas.microsoft.com/office/drawing/2014/main" id="{07C0AAB9-7857-4D71-BBD1-ACB3FAE1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968"/>
              <a:ext cx="33" cy="8"/>
            </a:xfrm>
            <a:custGeom>
              <a:avLst/>
              <a:gdLst>
                <a:gd name="T0" fmla="*/ 0 w 13"/>
                <a:gd name="T1" fmla="*/ 35 h 3"/>
                <a:gd name="T2" fmla="*/ 51 w 13"/>
                <a:gd name="T3" fmla="*/ 21 h 3"/>
                <a:gd name="T4" fmla="*/ 117 w 13"/>
                <a:gd name="T5" fmla="*/ 35 h 3"/>
                <a:gd name="T6" fmla="*/ 160 w 13"/>
                <a:gd name="T7" fmla="*/ 35 h 3"/>
                <a:gd name="T8" fmla="*/ 213 w 13"/>
                <a:gd name="T9" fmla="*/ 35 h 3"/>
                <a:gd name="T10" fmla="*/ 160 w 13"/>
                <a:gd name="T11" fmla="*/ 21 h 3"/>
                <a:gd name="T12" fmla="*/ 117 w 13"/>
                <a:gd name="T13" fmla="*/ 0 h 3"/>
                <a:gd name="T14" fmla="*/ 63 w 13"/>
                <a:gd name="T15" fmla="*/ 0 h 3"/>
                <a:gd name="T16" fmla="*/ 20 w 13"/>
                <a:gd name="T17" fmla="*/ 2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3" y="1"/>
                    <a:pt x="11" y="2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625">
              <a:extLst>
                <a:ext uri="{FF2B5EF4-FFF2-40B4-BE49-F238E27FC236}">
                  <a16:creationId xmlns:a16="http://schemas.microsoft.com/office/drawing/2014/main" id="{2CD10072-F2DF-4793-9DB3-CAA512D0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963"/>
              <a:ext cx="17" cy="10"/>
            </a:xfrm>
            <a:custGeom>
              <a:avLst/>
              <a:gdLst>
                <a:gd name="T0" fmla="*/ 100 w 7"/>
                <a:gd name="T1" fmla="*/ 20 h 4"/>
                <a:gd name="T2" fmla="*/ 0 w 7"/>
                <a:gd name="T3" fmla="*/ 20 h 4"/>
                <a:gd name="T4" fmla="*/ 12 w 7"/>
                <a:gd name="T5" fmla="*/ 33 h 4"/>
                <a:gd name="T6" fmla="*/ 29 w 7"/>
                <a:gd name="T7" fmla="*/ 20 h 4"/>
                <a:gd name="T8" fmla="*/ 70 w 7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0"/>
                    <a:pt x="1" y="4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4" y="2"/>
                    <a:pt x="5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626">
              <a:extLst>
                <a:ext uri="{FF2B5EF4-FFF2-40B4-BE49-F238E27FC236}">
                  <a16:creationId xmlns:a16="http://schemas.microsoft.com/office/drawing/2014/main" id="{A53AC816-A90F-475C-B5C2-75B54819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960"/>
              <a:ext cx="15" cy="8"/>
            </a:xfrm>
            <a:custGeom>
              <a:avLst/>
              <a:gdLst>
                <a:gd name="T0" fmla="*/ 50 w 6"/>
                <a:gd name="T1" fmla="*/ 0 h 3"/>
                <a:gd name="T2" fmla="*/ 50 w 6"/>
                <a:gd name="T3" fmla="*/ 56 h 3"/>
                <a:gd name="T4" fmla="*/ 95 w 6"/>
                <a:gd name="T5" fmla="*/ 21 h 3"/>
                <a:gd name="T6" fmla="*/ 50 w 6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3" y="1"/>
                    <a:pt x="0" y="2"/>
                    <a:pt x="3" y="3"/>
                  </a:cubicBezTo>
                  <a:cubicBezTo>
                    <a:pt x="4" y="3"/>
                    <a:pt x="5" y="1"/>
                    <a:pt x="6" y="1"/>
                  </a:cubicBezTo>
                  <a:cubicBezTo>
                    <a:pt x="5" y="1"/>
                    <a:pt x="3" y="2"/>
                    <a:pt x="3" y="2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627">
              <a:extLst>
                <a:ext uri="{FF2B5EF4-FFF2-40B4-BE49-F238E27FC236}">
                  <a16:creationId xmlns:a16="http://schemas.microsoft.com/office/drawing/2014/main" id="{0DC415E7-5B88-4DAB-8409-8D4F1563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965"/>
              <a:ext cx="10" cy="6"/>
            </a:xfrm>
            <a:custGeom>
              <a:avLst/>
              <a:gdLst>
                <a:gd name="T0" fmla="*/ 63 w 4"/>
                <a:gd name="T1" fmla="*/ 0 h 2"/>
                <a:gd name="T2" fmla="*/ 20 w 4"/>
                <a:gd name="T3" fmla="*/ 54 h 2"/>
                <a:gd name="T4" fmla="*/ 63 w 4"/>
                <a:gd name="T5" fmla="*/ 27 h 2"/>
                <a:gd name="T6" fmla="*/ 33 w 4"/>
                <a:gd name="T7" fmla="*/ 27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2" y="2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628">
              <a:extLst>
                <a:ext uri="{FF2B5EF4-FFF2-40B4-BE49-F238E27FC236}">
                  <a16:creationId xmlns:a16="http://schemas.microsoft.com/office/drawing/2014/main" id="{D2D046A0-0845-4477-ACF6-6FA00BC7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63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21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629">
              <a:extLst>
                <a:ext uri="{FF2B5EF4-FFF2-40B4-BE49-F238E27FC236}">
                  <a16:creationId xmlns:a16="http://schemas.microsoft.com/office/drawing/2014/main" id="{C3CB70CF-D724-4B5D-A33D-30A174DB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963"/>
              <a:ext cx="5" cy="2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630">
              <a:extLst>
                <a:ext uri="{FF2B5EF4-FFF2-40B4-BE49-F238E27FC236}">
                  <a16:creationId xmlns:a16="http://schemas.microsoft.com/office/drawing/2014/main" id="{0D4100A9-980B-4A61-ACC8-A85A8431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65"/>
              <a:ext cx="7" cy="3"/>
            </a:xfrm>
            <a:custGeom>
              <a:avLst/>
              <a:gdLst>
                <a:gd name="T0" fmla="*/ 37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631">
              <a:extLst>
                <a:ext uri="{FF2B5EF4-FFF2-40B4-BE49-F238E27FC236}">
                  <a16:creationId xmlns:a16="http://schemas.microsoft.com/office/drawing/2014/main" id="{E5FEBC82-6020-4B12-BFD6-96AC8BF64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65"/>
              <a:ext cx="8" cy="6"/>
            </a:xfrm>
            <a:custGeom>
              <a:avLst/>
              <a:gdLst>
                <a:gd name="T0" fmla="*/ 0 w 3"/>
                <a:gd name="T1" fmla="*/ 27 h 2"/>
                <a:gd name="T2" fmla="*/ 56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632">
              <a:extLst>
                <a:ext uri="{FF2B5EF4-FFF2-40B4-BE49-F238E27FC236}">
                  <a16:creationId xmlns:a16="http://schemas.microsoft.com/office/drawing/2014/main" id="{C814794B-902C-459C-BD12-21FC9386E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68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63 w 4"/>
                <a:gd name="T3" fmla="*/ 20 h 2"/>
                <a:gd name="T4" fmla="*/ 0 w 4"/>
                <a:gd name="T5" fmla="*/ 20 h 2"/>
                <a:gd name="T6" fmla="*/ 50 w 4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633">
              <a:extLst>
                <a:ext uri="{FF2B5EF4-FFF2-40B4-BE49-F238E27FC236}">
                  <a16:creationId xmlns:a16="http://schemas.microsoft.com/office/drawing/2014/main" id="{00836315-7D67-45EB-B8E0-69D6DD21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57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27 w 1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1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634">
              <a:extLst>
                <a:ext uri="{FF2B5EF4-FFF2-40B4-BE49-F238E27FC236}">
                  <a16:creationId xmlns:a16="http://schemas.microsoft.com/office/drawing/2014/main" id="{B3100C76-430F-459F-856F-8E78240C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968"/>
              <a:ext cx="10" cy="5"/>
            </a:xfrm>
            <a:custGeom>
              <a:avLst/>
              <a:gdLst>
                <a:gd name="T0" fmla="*/ 63 w 4"/>
                <a:gd name="T1" fmla="*/ 0 h 2"/>
                <a:gd name="T2" fmla="*/ 0 w 4"/>
                <a:gd name="T3" fmla="*/ 20 h 2"/>
                <a:gd name="T4" fmla="*/ 20 w 4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635">
              <a:extLst>
                <a:ext uri="{FF2B5EF4-FFF2-40B4-BE49-F238E27FC236}">
                  <a16:creationId xmlns:a16="http://schemas.microsoft.com/office/drawing/2014/main" id="{710EC0AB-EB8D-4389-87A3-C818FD618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60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50 w 4"/>
                <a:gd name="T3" fmla="*/ 21 h 3"/>
                <a:gd name="T4" fmla="*/ 50 w 4"/>
                <a:gd name="T5" fmla="*/ 35 h 3"/>
                <a:gd name="T6" fmla="*/ 33 w 4"/>
                <a:gd name="T7" fmla="*/ 21 h 3"/>
                <a:gd name="T8" fmla="*/ 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3" y="3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636">
              <a:extLst>
                <a:ext uri="{FF2B5EF4-FFF2-40B4-BE49-F238E27FC236}">
                  <a16:creationId xmlns:a16="http://schemas.microsoft.com/office/drawing/2014/main" id="{5E28660C-5376-4744-A18B-D8253216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965"/>
              <a:ext cx="15" cy="6"/>
            </a:xfrm>
            <a:custGeom>
              <a:avLst/>
              <a:gdLst>
                <a:gd name="T0" fmla="*/ 0 w 6"/>
                <a:gd name="T1" fmla="*/ 27 h 2"/>
                <a:gd name="T2" fmla="*/ 50 w 6"/>
                <a:gd name="T3" fmla="*/ 27 h 2"/>
                <a:gd name="T4" fmla="*/ 95 w 6"/>
                <a:gd name="T5" fmla="*/ 54 h 2"/>
                <a:gd name="T6" fmla="*/ 2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0"/>
                    <a:pt x="2" y="0"/>
                    <a:pt x="1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637">
              <a:extLst>
                <a:ext uri="{FF2B5EF4-FFF2-40B4-BE49-F238E27FC236}">
                  <a16:creationId xmlns:a16="http://schemas.microsoft.com/office/drawing/2014/main" id="{55DD16C8-5012-430B-A604-0B85FB2F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9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54 h 2"/>
                <a:gd name="T4" fmla="*/ 0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638">
              <a:extLst>
                <a:ext uri="{FF2B5EF4-FFF2-40B4-BE49-F238E27FC236}">
                  <a16:creationId xmlns:a16="http://schemas.microsoft.com/office/drawing/2014/main" id="{8F0FF794-2AA0-4C4C-B03F-B52F6519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963"/>
              <a:ext cx="5" cy="2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639">
              <a:extLst>
                <a:ext uri="{FF2B5EF4-FFF2-40B4-BE49-F238E27FC236}">
                  <a16:creationId xmlns:a16="http://schemas.microsoft.com/office/drawing/2014/main" id="{528E393B-8489-46B1-BFCF-7AA790526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60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27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640">
              <a:extLst>
                <a:ext uri="{FF2B5EF4-FFF2-40B4-BE49-F238E27FC236}">
                  <a16:creationId xmlns:a16="http://schemas.microsoft.com/office/drawing/2014/main" id="{7499FF56-D621-41F2-873C-65A8F02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968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2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641">
              <a:extLst>
                <a:ext uri="{FF2B5EF4-FFF2-40B4-BE49-F238E27FC236}">
                  <a16:creationId xmlns:a16="http://schemas.microsoft.com/office/drawing/2014/main" id="{89CB8B8B-418B-406D-B77A-122AFEAF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968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50 w 8"/>
                <a:gd name="T3" fmla="*/ 35 h 3"/>
                <a:gd name="T4" fmla="*/ 125 w 8"/>
                <a:gd name="T5" fmla="*/ 21 h 3"/>
                <a:gd name="T6" fmla="*/ 0 w 8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6" y="1"/>
                    <a:pt x="0" y="0"/>
                    <a:pt x="0" y="2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642">
              <a:extLst>
                <a:ext uri="{FF2B5EF4-FFF2-40B4-BE49-F238E27FC236}">
                  <a16:creationId xmlns:a16="http://schemas.microsoft.com/office/drawing/2014/main" id="{F12F260A-9C58-449C-8FA3-229C8C3C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971"/>
              <a:ext cx="15" cy="5"/>
            </a:xfrm>
            <a:custGeom>
              <a:avLst/>
              <a:gdLst>
                <a:gd name="T0" fmla="*/ 33 w 6"/>
                <a:gd name="T1" fmla="*/ 0 h 2"/>
                <a:gd name="T2" fmla="*/ 83 w 6"/>
                <a:gd name="T3" fmla="*/ 20 h 2"/>
                <a:gd name="T4" fmla="*/ 83 w 6"/>
                <a:gd name="T5" fmla="*/ 33 h 2"/>
                <a:gd name="T6" fmla="*/ 33 w 6"/>
                <a:gd name="T7" fmla="*/ 0 h 2"/>
                <a:gd name="T8" fmla="*/ 0 w 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6" y="2"/>
                    <a:pt x="5" y="2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643">
              <a:extLst>
                <a:ext uri="{FF2B5EF4-FFF2-40B4-BE49-F238E27FC236}">
                  <a16:creationId xmlns:a16="http://schemas.microsoft.com/office/drawing/2014/main" id="{00B51CB5-3529-40B8-B4ED-591826EF64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5" y="973"/>
              <a:ext cx="60" cy="22"/>
            </a:xfrm>
            <a:custGeom>
              <a:avLst/>
              <a:gdLst>
                <a:gd name="T0" fmla="*/ 20 w 24"/>
                <a:gd name="T1" fmla="*/ 168 h 8"/>
                <a:gd name="T2" fmla="*/ 33 w 24"/>
                <a:gd name="T3" fmla="*/ 143 h 8"/>
                <a:gd name="T4" fmla="*/ 113 w 24"/>
                <a:gd name="T5" fmla="*/ 107 h 8"/>
                <a:gd name="T6" fmla="*/ 188 w 24"/>
                <a:gd name="T7" fmla="*/ 107 h 8"/>
                <a:gd name="T8" fmla="*/ 270 w 24"/>
                <a:gd name="T9" fmla="*/ 83 h 8"/>
                <a:gd name="T10" fmla="*/ 363 w 24"/>
                <a:gd name="T11" fmla="*/ 61 h 8"/>
                <a:gd name="T12" fmla="*/ 300 w 24"/>
                <a:gd name="T13" fmla="*/ 22 h 8"/>
                <a:gd name="T14" fmla="*/ 238 w 24"/>
                <a:gd name="T15" fmla="*/ 47 h 8"/>
                <a:gd name="T16" fmla="*/ 208 w 24"/>
                <a:gd name="T17" fmla="*/ 22 h 8"/>
                <a:gd name="T18" fmla="*/ 175 w 24"/>
                <a:gd name="T19" fmla="*/ 61 h 8"/>
                <a:gd name="T20" fmla="*/ 125 w 24"/>
                <a:gd name="T21" fmla="*/ 47 h 8"/>
                <a:gd name="T22" fmla="*/ 95 w 24"/>
                <a:gd name="T23" fmla="*/ 61 h 8"/>
                <a:gd name="T24" fmla="*/ 63 w 24"/>
                <a:gd name="T25" fmla="*/ 61 h 8"/>
                <a:gd name="T26" fmla="*/ 20 w 24"/>
                <a:gd name="T27" fmla="*/ 107 h 8"/>
                <a:gd name="T28" fmla="*/ 0 w 24"/>
                <a:gd name="T29" fmla="*/ 107 h 8"/>
                <a:gd name="T30" fmla="*/ 0 w 24"/>
                <a:gd name="T31" fmla="*/ 107 h 8"/>
                <a:gd name="T32" fmla="*/ 0 w 24"/>
                <a:gd name="T33" fmla="*/ 143 h 8"/>
                <a:gd name="T34" fmla="*/ 20 w 24"/>
                <a:gd name="T35" fmla="*/ 143 h 8"/>
                <a:gd name="T36" fmla="*/ 20 w 24"/>
                <a:gd name="T37" fmla="*/ 168 h 8"/>
                <a:gd name="T38" fmla="*/ 0 w 24"/>
                <a:gd name="T39" fmla="*/ 83 h 8"/>
                <a:gd name="T40" fmla="*/ 0 w 24"/>
                <a:gd name="T41" fmla="*/ 83 h 8"/>
                <a:gd name="T42" fmla="*/ 0 w 24"/>
                <a:gd name="T43" fmla="*/ 8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" h="8">
                  <a:moveTo>
                    <a:pt x="1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4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9" y="4"/>
                    <a:pt x="22" y="4"/>
                    <a:pt x="23" y="3"/>
                  </a:cubicBezTo>
                  <a:cubicBezTo>
                    <a:pt x="24" y="1"/>
                    <a:pt x="22" y="1"/>
                    <a:pt x="19" y="1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2"/>
                    <a:pt x="12" y="2"/>
                    <a:pt x="11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2" y="3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644">
              <a:extLst>
                <a:ext uri="{FF2B5EF4-FFF2-40B4-BE49-F238E27FC236}">
                  <a16:creationId xmlns:a16="http://schemas.microsoft.com/office/drawing/2014/main" id="{BCB7AC2C-46BC-4E0D-BEF5-EFF832AC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973"/>
              <a:ext cx="58" cy="19"/>
            </a:xfrm>
            <a:custGeom>
              <a:avLst/>
              <a:gdLst>
                <a:gd name="T0" fmla="*/ 159 w 23"/>
                <a:gd name="T1" fmla="*/ 22 h 7"/>
                <a:gd name="T2" fmla="*/ 192 w 23"/>
                <a:gd name="T3" fmla="*/ 60 h 7"/>
                <a:gd name="T4" fmla="*/ 222 w 23"/>
                <a:gd name="T5" fmla="*/ 38 h 7"/>
                <a:gd name="T6" fmla="*/ 272 w 23"/>
                <a:gd name="T7" fmla="*/ 60 h 7"/>
                <a:gd name="T8" fmla="*/ 305 w 23"/>
                <a:gd name="T9" fmla="*/ 60 h 7"/>
                <a:gd name="T10" fmla="*/ 351 w 23"/>
                <a:gd name="T11" fmla="*/ 103 h 7"/>
                <a:gd name="T12" fmla="*/ 351 w 23"/>
                <a:gd name="T13" fmla="*/ 103 h 7"/>
                <a:gd name="T14" fmla="*/ 351 w 23"/>
                <a:gd name="T15" fmla="*/ 117 h 7"/>
                <a:gd name="T16" fmla="*/ 368 w 23"/>
                <a:gd name="T17" fmla="*/ 141 h 7"/>
                <a:gd name="T18" fmla="*/ 338 w 23"/>
                <a:gd name="T19" fmla="*/ 141 h 7"/>
                <a:gd name="T20" fmla="*/ 255 w 23"/>
                <a:gd name="T21" fmla="*/ 103 h 7"/>
                <a:gd name="T22" fmla="*/ 179 w 23"/>
                <a:gd name="T23" fmla="*/ 103 h 7"/>
                <a:gd name="T24" fmla="*/ 96 w 23"/>
                <a:gd name="T25" fmla="*/ 81 h 7"/>
                <a:gd name="T26" fmla="*/ 0 w 23"/>
                <a:gd name="T27" fmla="*/ 60 h 7"/>
                <a:gd name="T28" fmla="*/ 63 w 23"/>
                <a:gd name="T29" fmla="*/ 22 h 7"/>
                <a:gd name="T30" fmla="*/ 126 w 23"/>
                <a:gd name="T31" fmla="*/ 38 h 7"/>
                <a:gd name="T32" fmla="*/ 159 w 23"/>
                <a:gd name="T33" fmla="*/ 22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7">
                  <a:moveTo>
                    <a:pt x="10" y="1"/>
                  </a:moveTo>
                  <a:cubicBezTo>
                    <a:pt x="11" y="2"/>
                    <a:pt x="11" y="2"/>
                    <a:pt x="12" y="3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8" y="3"/>
                    <a:pt x="19" y="3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6"/>
                    <a:pt x="23" y="7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5"/>
                    <a:pt x="8" y="4"/>
                    <a:pt x="6" y="4"/>
                  </a:cubicBezTo>
                  <a:cubicBezTo>
                    <a:pt x="4" y="4"/>
                    <a:pt x="1" y="4"/>
                    <a:pt x="0" y="3"/>
                  </a:cubicBezTo>
                  <a:cubicBezTo>
                    <a:pt x="0" y="1"/>
                    <a:pt x="1" y="1"/>
                    <a:pt x="4" y="1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645">
              <a:extLst>
                <a:ext uri="{FF2B5EF4-FFF2-40B4-BE49-F238E27FC236}">
                  <a16:creationId xmlns:a16="http://schemas.microsoft.com/office/drawing/2014/main" id="{8A095184-1A1F-4940-BF5B-50BD86AF9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987"/>
              <a:ext cx="25" cy="10"/>
            </a:xfrm>
            <a:custGeom>
              <a:avLst/>
              <a:gdLst>
                <a:gd name="T0" fmla="*/ 145 w 10"/>
                <a:gd name="T1" fmla="*/ 33 h 4"/>
                <a:gd name="T2" fmla="*/ 95 w 10"/>
                <a:gd name="T3" fmla="*/ 50 h 4"/>
                <a:gd name="T4" fmla="*/ 20 w 10"/>
                <a:gd name="T5" fmla="*/ 50 h 4"/>
                <a:gd name="T6" fmla="*/ 0 w 10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3"/>
                    <a:pt x="8" y="4"/>
                    <a:pt x="6" y="3"/>
                  </a:cubicBezTo>
                  <a:cubicBezTo>
                    <a:pt x="1" y="0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646">
              <a:extLst>
                <a:ext uri="{FF2B5EF4-FFF2-40B4-BE49-F238E27FC236}">
                  <a16:creationId xmlns:a16="http://schemas.microsoft.com/office/drawing/2014/main" id="{9FD4B2E4-28E0-46AB-8C7B-CD23D9BE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920"/>
              <a:ext cx="237" cy="77"/>
            </a:xfrm>
            <a:custGeom>
              <a:avLst/>
              <a:gdLst>
                <a:gd name="T0" fmla="*/ 0 w 95"/>
                <a:gd name="T1" fmla="*/ 542 h 29"/>
                <a:gd name="T2" fmla="*/ 746 w 95"/>
                <a:gd name="T3" fmla="*/ 0 h 29"/>
                <a:gd name="T4" fmla="*/ 1474 w 95"/>
                <a:gd name="T5" fmla="*/ 507 h 29"/>
                <a:gd name="T6" fmla="*/ 1474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0" y="29"/>
                  </a:moveTo>
                  <a:cubicBezTo>
                    <a:pt x="3" y="26"/>
                    <a:pt x="13" y="0"/>
                    <a:pt x="48" y="0"/>
                  </a:cubicBezTo>
                  <a:cubicBezTo>
                    <a:pt x="83" y="0"/>
                    <a:pt x="94" y="26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647">
              <a:extLst>
                <a:ext uri="{FF2B5EF4-FFF2-40B4-BE49-F238E27FC236}">
                  <a16:creationId xmlns:a16="http://schemas.microsoft.com/office/drawing/2014/main" id="{6987FA4B-2144-4DBA-A81D-8CAF9AB46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992"/>
              <a:ext cx="28" cy="8"/>
            </a:xfrm>
            <a:custGeom>
              <a:avLst/>
              <a:gdLst>
                <a:gd name="T0" fmla="*/ 181 w 11"/>
                <a:gd name="T1" fmla="*/ 0 h 3"/>
                <a:gd name="T2" fmla="*/ 117 w 11"/>
                <a:gd name="T3" fmla="*/ 0 h 3"/>
                <a:gd name="T4" fmla="*/ 51 w 11"/>
                <a:gd name="T5" fmla="*/ 56 h 3"/>
                <a:gd name="T6" fmla="*/ 20 w 11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1" y="3"/>
                    <a:pt x="0" y="3"/>
                    <a:pt x="1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648">
              <a:extLst>
                <a:ext uri="{FF2B5EF4-FFF2-40B4-BE49-F238E27FC236}">
                  <a16:creationId xmlns:a16="http://schemas.microsoft.com/office/drawing/2014/main" id="{4A9FD7EC-8FB5-4F6D-9B0D-07BB7724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992"/>
              <a:ext cx="125" cy="357"/>
            </a:xfrm>
            <a:custGeom>
              <a:avLst/>
              <a:gdLst>
                <a:gd name="T0" fmla="*/ 283 w 50"/>
                <a:gd name="T1" fmla="*/ 0 h 134"/>
                <a:gd name="T2" fmla="*/ 283 w 50"/>
                <a:gd name="T3" fmla="*/ 0 h 134"/>
                <a:gd name="T4" fmla="*/ 783 w 50"/>
                <a:gd name="T5" fmla="*/ 1135 h 134"/>
                <a:gd name="T6" fmla="*/ 83 w 50"/>
                <a:gd name="T7" fmla="*/ 2456 h 134"/>
                <a:gd name="T8" fmla="*/ 0 w 50"/>
                <a:gd name="T9" fmla="*/ 25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3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37" y="14"/>
                    <a:pt x="50" y="36"/>
                    <a:pt x="50" y="60"/>
                  </a:cubicBezTo>
                  <a:cubicBezTo>
                    <a:pt x="50" y="93"/>
                    <a:pt x="35" y="119"/>
                    <a:pt x="5" y="130"/>
                  </a:cubicBezTo>
                  <a:cubicBezTo>
                    <a:pt x="3" y="130"/>
                    <a:pt x="1" y="132"/>
                    <a:pt x="0" y="134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649">
              <a:extLst>
                <a:ext uri="{FF2B5EF4-FFF2-40B4-BE49-F238E27FC236}">
                  <a16:creationId xmlns:a16="http://schemas.microsoft.com/office/drawing/2014/main" id="{02361B90-75CD-4A81-9B0F-2BC6E2A55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7"/>
              <a:ext cx="192" cy="387"/>
            </a:xfrm>
            <a:custGeom>
              <a:avLst/>
              <a:gdLst>
                <a:gd name="T0" fmla="*/ 1194 w 77"/>
                <a:gd name="T1" fmla="*/ 2757 h 145"/>
                <a:gd name="T2" fmla="*/ 1037 w 77"/>
                <a:gd name="T3" fmla="*/ 2565 h 145"/>
                <a:gd name="T4" fmla="*/ 12 w 77"/>
                <a:gd name="T5" fmla="*/ 1105 h 145"/>
                <a:gd name="T6" fmla="*/ 466 w 7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45">
                  <a:moveTo>
                    <a:pt x="77" y="145"/>
                  </a:moveTo>
                  <a:cubicBezTo>
                    <a:pt x="76" y="138"/>
                    <a:pt x="72" y="136"/>
                    <a:pt x="67" y="135"/>
                  </a:cubicBezTo>
                  <a:cubicBezTo>
                    <a:pt x="32" y="127"/>
                    <a:pt x="1" y="101"/>
                    <a:pt x="1" y="58"/>
                  </a:cubicBezTo>
                  <a:cubicBezTo>
                    <a:pt x="0" y="35"/>
                    <a:pt x="12" y="14"/>
                    <a:pt x="30" y="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650">
              <a:extLst>
                <a:ext uri="{FF2B5EF4-FFF2-40B4-BE49-F238E27FC236}">
                  <a16:creationId xmlns:a16="http://schemas.microsoft.com/office/drawing/2014/main" id="{828C0CE6-933B-4BB4-93D2-7CC01691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955"/>
              <a:ext cx="160" cy="29"/>
            </a:xfrm>
            <a:custGeom>
              <a:avLst/>
              <a:gdLst>
                <a:gd name="T0" fmla="*/ 0 w 64"/>
                <a:gd name="T1" fmla="*/ 200 h 11"/>
                <a:gd name="T2" fmla="*/ 520 w 64"/>
                <a:gd name="T3" fmla="*/ 0 h 11"/>
                <a:gd name="T4" fmla="*/ 1000 w 6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1">
                  <a:moveTo>
                    <a:pt x="0" y="11"/>
                  </a:moveTo>
                  <a:cubicBezTo>
                    <a:pt x="3" y="8"/>
                    <a:pt x="13" y="0"/>
                    <a:pt x="33" y="0"/>
                  </a:cubicBezTo>
                  <a:cubicBezTo>
                    <a:pt x="55" y="0"/>
                    <a:pt x="64" y="11"/>
                    <a:pt x="64" y="11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651">
              <a:extLst>
                <a:ext uri="{FF2B5EF4-FFF2-40B4-BE49-F238E27FC236}">
                  <a16:creationId xmlns:a16="http://schemas.microsoft.com/office/drawing/2014/main" id="{0B8BE0FE-213B-413A-B9B4-B246E42A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5" y="984"/>
              <a:ext cx="362" cy="411"/>
            </a:xfrm>
            <a:custGeom>
              <a:avLst/>
              <a:gdLst>
                <a:gd name="T0" fmla="*/ 529 w 145"/>
                <a:gd name="T1" fmla="*/ 56 h 154"/>
                <a:gd name="T2" fmla="*/ 479 w 145"/>
                <a:gd name="T3" fmla="*/ 93 h 154"/>
                <a:gd name="T4" fmla="*/ 449 w 145"/>
                <a:gd name="T5" fmla="*/ 136 h 154"/>
                <a:gd name="T6" fmla="*/ 437 w 145"/>
                <a:gd name="T7" fmla="*/ 149 h 154"/>
                <a:gd name="T8" fmla="*/ 387 w 145"/>
                <a:gd name="T9" fmla="*/ 192 h 154"/>
                <a:gd name="T10" fmla="*/ 374 w 145"/>
                <a:gd name="T11" fmla="*/ 206 h 154"/>
                <a:gd name="T12" fmla="*/ 355 w 145"/>
                <a:gd name="T13" fmla="*/ 227 h 154"/>
                <a:gd name="T14" fmla="*/ 312 w 145"/>
                <a:gd name="T15" fmla="*/ 307 h 154"/>
                <a:gd name="T16" fmla="*/ 280 w 145"/>
                <a:gd name="T17" fmla="*/ 320 h 154"/>
                <a:gd name="T18" fmla="*/ 262 w 145"/>
                <a:gd name="T19" fmla="*/ 363 h 154"/>
                <a:gd name="T20" fmla="*/ 217 w 145"/>
                <a:gd name="T21" fmla="*/ 419 h 154"/>
                <a:gd name="T22" fmla="*/ 217 w 145"/>
                <a:gd name="T23" fmla="*/ 435 h 154"/>
                <a:gd name="T24" fmla="*/ 167 w 145"/>
                <a:gd name="T25" fmla="*/ 491 h 154"/>
                <a:gd name="T26" fmla="*/ 167 w 145"/>
                <a:gd name="T27" fmla="*/ 512 h 154"/>
                <a:gd name="T28" fmla="*/ 155 w 145"/>
                <a:gd name="T29" fmla="*/ 534 h 154"/>
                <a:gd name="T30" fmla="*/ 137 w 145"/>
                <a:gd name="T31" fmla="*/ 571 h 154"/>
                <a:gd name="T32" fmla="*/ 105 w 145"/>
                <a:gd name="T33" fmla="*/ 649 h 154"/>
                <a:gd name="T34" fmla="*/ 92 w 145"/>
                <a:gd name="T35" fmla="*/ 662 h 154"/>
                <a:gd name="T36" fmla="*/ 92 w 145"/>
                <a:gd name="T37" fmla="*/ 683 h 154"/>
                <a:gd name="T38" fmla="*/ 62 w 145"/>
                <a:gd name="T39" fmla="*/ 763 h 154"/>
                <a:gd name="T40" fmla="*/ 42 w 145"/>
                <a:gd name="T41" fmla="*/ 798 h 154"/>
                <a:gd name="T42" fmla="*/ 42 w 145"/>
                <a:gd name="T43" fmla="*/ 819 h 154"/>
                <a:gd name="T44" fmla="*/ 30 w 145"/>
                <a:gd name="T45" fmla="*/ 875 h 154"/>
                <a:gd name="T46" fmla="*/ 30 w 145"/>
                <a:gd name="T47" fmla="*/ 913 h 154"/>
                <a:gd name="T48" fmla="*/ 12 w 145"/>
                <a:gd name="T49" fmla="*/ 969 h 154"/>
                <a:gd name="T50" fmla="*/ 12 w 145"/>
                <a:gd name="T51" fmla="*/ 1003 h 154"/>
                <a:gd name="T52" fmla="*/ 0 w 145"/>
                <a:gd name="T53" fmla="*/ 1105 h 154"/>
                <a:gd name="T54" fmla="*/ 0 w 145"/>
                <a:gd name="T55" fmla="*/ 1118 h 154"/>
                <a:gd name="T56" fmla="*/ 904 w 145"/>
                <a:gd name="T57" fmla="*/ 2506 h 154"/>
                <a:gd name="T58" fmla="*/ 966 w 145"/>
                <a:gd name="T59" fmla="*/ 2527 h 154"/>
                <a:gd name="T60" fmla="*/ 996 w 145"/>
                <a:gd name="T61" fmla="*/ 2549 h 154"/>
                <a:gd name="T62" fmla="*/ 1009 w 145"/>
                <a:gd name="T63" fmla="*/ 2549 h 154"/>
                <a:gd name="T64" fmla="*/ 1029 w 145"/>
                <a:gd name="T65" fmla="*/ 2549 h 154"/>
                <a:gd name="T66" fmla="*/ 1041 w 145"/>
                <a:gd name="T67" fmla="*/ 2565 h 154"/>
                <a:gd name="T68" fmla="*/ 1041 w 145"/>
                <a:gd name="T69" fmla="*/ 2565 h 154"/>
                <a:gd name="T70" fmla="*/ 1091 w 145"/>
                <a:gd name="T71" fmla="*/ 2607 h 154"/>
                <a:gd name="T72" fmla="*/ 1153 w 145"/>
                <a:gd name="T73" fmla="*/ 2677 h 154"/>
                <a:gd name="T74" fmla="*/ 1478 w 145"/>
                <a:gd name="T75" fmla="*/ 2621 h 154"/>
                <a:gd name="T76" fmla="*/ 1508 w 145"/>
                <a:gd name="T77" fmla="*/ 2506 h 154"/>
                <a:gd name="T78" fmla="*/ 2257 w 145"/>
                <a:gd name="T79" fmla="*/ 1217 h 154"/>
                <a:gd name="T80" fmla="*/ 2257 w 145"/>
                <a:gd name="T81" fmla="*/ 1105 h 154"/>
                <a:gd name="T82" fmla="*/ 2244 w 145"/>
                <a:gd name="T83" fmla="*/ 1025 h 154"/>
                <a:gd name="T84" fmla="*/ 2244 w 145"/>
                <a:gd name="T85" fmla="*/ 947 h 154"/>
                <a:gd name="T86" fmla="*/ 2212 w 145"/>
                <a:gd name="T87" fmla="*/ 854 h 154"/>
                <a:gd name="T88" fmla="*/ 2194 w 145"/>
                <a:gd name="T89" fmla="*/ 777 h 154"/>
                <a:gd name="T90" fmla="*/ 2162 w 145"/>
                <a:gd name="T91" fmla="*/ 705 h 154"/>
                <a:gd name="T92" fmla="*/ 2087 w 145"/>
                <a:gd name="T93" fmla="*/ 534 h 154"/>
                <a:gd name="T94" fmla="*/ 2057 w 145"/>
                <a:gd name="T95" fmla="*/ 478 h 154"/>
                <a:gd name="T96" fmla="*/ 1912 w 145"/>
                <a:gd name="T97" fmla="*/ 264 h 154"/>
                <a:gd name="T98" fmla="*/ 1900 w 145"/>
                <a:gd name="T99" fmla="*/ 248 h 154"/>
                <a:gd name="T100" fmla="*/ 1850 w 145"/>
                <a:gd name="T101" fmla="*/ 192 h 154"/>
                <a:gd name="T102" fmla="*/ 1837 w 145"/>
                <a:gd name="T103" fmla="*/ 171 h 154"/>
                <a:gd name="T104" fmla="*/ 1790 w 145"/>
                <a:gd name="T105" fmla="*/ 136 h 154"/>
                <a:gd name="T106" fmla="*/ 1745 w 145"/>
                <a:gd name="T107" fmla="*/ 77 h 154"/>
                <a:gd name="T108" fmla="*/ 1728 w 145"/>
                <a:gd name="T109" fmla="*/ 77 h 154"/>
                <a:gd name="T110" fmla="*/ 1620 w 145"/>
                <a:gd name="T111" fmla="*/ 0 h 1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5" h="154">
                  <a:moveTo>
                    <a:pt x="40" y="0"/>
                  </a:moveTo>
                  <a:cubicBezTo>
                    <a:pt x="38" y="1"/>
                    <a:pt x="36" y="2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31" y="5"/>
                    <a:pt x="30" y="6"/>
                    <a:pt x="30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9"/>
                    <a:pt x="26" y="9"/>
                  </a:cubicBezTo>
                  <a:cubicBezTo>
                    <a:pt x="26" y="9"/>
                    <a:pt x="26" y="10"/>
                    <a:pt x="25" y="10"/>
                  </a:cubicBezTo>
                  <a:cubicBezTo>
                    <a:pt x="25" y="10"/>
                    <a:pt x="25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1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7" y="18"/>
                    <a:pt x="17" y="19"/>
                  </a:cubicBezTo>
                  <a:cubicBezTo>
                    <a:pt x="16" y="20"/>
                    <a:pt x="16" y="20"/>
                    <a:pt x="15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9" y="29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7" y="33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7"/>
                    <a:pt x="5" y="38"/>
                  </a:cubicBezTo>
                  <a:cubicBezTo>
                    <a:pt x="5" y="39"/>
                    <a:pt x="4" y="39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2"/>
                    <a:pt x="3" y="42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9"/>
                    <a:pt x="1" y="49"/>
                  </a:cubicBezTo>
                  <a:cubicBezTo>
                    <a:pt x="1" y="49"/>
                    <a:pt x="1" y="50"/>
                    <a:pt x="1" y="51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0" y="54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0" y="62"/>
                    <a:pt x="0" y="64"/>
                  </a:cubicBezTo>
                  <a:cubicBezTo>
                    <a:pt x="0" y="98"/>
                    <a:pt x="28" y="124"/>
                    <a:pt x="58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0" y="132"/>
                    <a:pt x="61" y="133"/>
                    <a:pt x="62" y="133"/>
                  </a:cubicBezTo>
                  <a:cubicBezTo>
                    <a:pt x="62" y="133"/>
                    <a:pt x="63" y="133"/>
                    <a:pt x="64" y="134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6" y="134"/>
                    <a:pt x="66" y="134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6" y="135"/>
                    <a:pt x="66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8" y="136"/>
                    <a:pt x="69" y="136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8"/>
                    <a:pt x="71" y="138"/>
                    <a:pt x="72" y="139"/>
                  </a:cubicBezTo>
                  <a:cubicBezTo>
                    <a:pt x="73" y="140"/>
                    <a:pt x="73" y="140"/>
                    <a:pt x="74" y="141"/>
                  </a:cubicBezTo>
                  <a:cubicBezTo>
                    <a:pt x="74" y="142"/>
                    <a:pt x="76" y="149"/>
                    <a:pt x="77" y="154"/>
                  </a:cubicBezTo>
                  <a:moveTo>
                    <a:pt x="95" y="138"/>
                  </a:moveTo>
                  <a:cubicBezTo>
                    <a:pt x="95" y="136"/>
                    <a:pt x="95" y="134"/>
                    <a:pt x="97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29"/>
                    <a:pt x="101" y="127"/>
                    <a:pt x="103" y="127"/>
                  </a:cubicBezTo>
                  <a:cubicBezTo>
                    <a:pt x="130" y="117"/>
                    <a:pt x="145" y="93"/>
                    <a:pt x="145" y="64"/>
                  </a:cubicBezTo>
                  <a:cubicBezTo>
                    <a:pt x="145" y="62"/>
                    <a:pt x="145" y="61"/>
                    <a:pt x="145" y="60"/>
                  </a:cubicBezTo>
                  <a:cubicBezTo>
                    <a:pt x="145" y="59"/>
                    <a:pt x="145" y="59"/>
                    <a:pt x="145" y="58"/>
                  </a:cubicBezTo>
                  <a:cubicBezTo>
                    <a:pt x="145" y="58"/>
                    <a:pt x="145" y="57"/>
                    <a:pt x="145" y="56"/>
                  </a:cubicBezTo>
                  <a:cubicBezTo>
                    <a:pt x="145" y="55"/>
                    <a:pt x="144" y="55"/>
                    <a:pt x="144" y="54"/>
                  </a:cubicBezTo>
                  <a:cubicBezTo>
                    <a:pt x="144" y="53"/>
                    <a:pt x="144" y="53"/>
                    <a:pt x="144" y="52"/>
                  </a:cubicBezTo>
                  <a:cubicBezTo>
                    <a:pt x="144" y="51"/>
                    <a:pt x="144" y="51"/>
                    <a:pt x="144" y="50"/>
                  </a:cubicBezTo>
                  <a:cubicBezTo>
                    <a:pt x="143" y="49"/>
                    <a:pt x="143" y="48"/>
                    <a:pt x="143" y="47"/>
                  </a:cubicBezTo>
                  <a:cubicBezTo>
                    <a:pt x="143" y="46"/>
                    <a:pt x="142" y="46"/>
                    <a:pt x="142" y="45"/>
                  </a:cubicBezTo>
                  <a:cubicBezTo>
                    <a:pt x="142" y="44"/>
                    <a:pt x="142" y="44"/>
                    <a:pt x="142" y="43"/>
                  </a:cubicBezTo>
                  <a:cubicBezTo>
                    <a:pt x="141" y="42"/>
                    <a:pt x="141" y="42"/>
                    <a:pt x="141" y="41"/>
                  </a:cubicBezTo>
                  <a:cubicBezTo>
                    <a:pt x="141" y="40"/>
                    <a:pt x="140" y="40"/>
                    <a:pt x="140" y="39"/>
                  </a:cubicBezTo>
                  <a:cubicBezTo>
                    <a:pt x="140" y="39"/>
                    <a:pt x="140" y="38"/>
                    <a:pt x="139" y="37"/>
                  </a:cubicBezTo>
                  <a:cubicBezTo>
                    <a:pt x="139" y="37"/>
                    <a:pt x="139" y="36"/>
                    <a:pt x="139" y="36"/>
                  </a:cubicBezTo>
                  <a:cubicBezTo>
                    <a:pt x="137" y="33"/>
                    <a:pt x="136" y="31"/>
                    <a:pt x="134" y="28"/>
                  </a:cubicBezTo>
                  <a:cubicBezTo>
                    <a:pt x="134" y="28"/>
                    <a:pt x="134" y="28"/>
                    <a:pt x="134" y="27"/>
                  </a:cubicBezTo>
                  <a:cubicBezTo>
                    <a:pt x="133" y="27"/>
                    <a:pt x="133" y="26"/>
                    <a:pt x="132" y="25"/>
                  </a:cubicBezTo>
                  <a:cubicBezTo>
                    <a:pt x="132" y="25"/>
                    <a:pt x="132" y="25"/>
                    <a:pt x="132" y="24"/>
                  </a:cubicBezTo>
                  <a:cubicBezTo>
                    <a:pt x="129" y="21"/>
                    <a:pt x="126" y="17"/>
                    <a:pt x="123" y="14"/>
                  </a:cubicBezTo>
                  <a:cubicBezTo>
                    <a:pt x="123" y="13"/>
                    <a:pt x="122" y="13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122" y="12"/>
                    <a:pt x="121" y="12"/>
                  </a:cubicBezTo>
                  <a:cubicBezTo>
                    <a:pt x="121" y="11"/>
                    <a:pt x="120" y="11"/>
                    <a:pt x="119" y="10"/>
                  </a:cubicBezTo>
                  <a:cubicBezTo>
                    <a:pt x="119" y="10"/>
                    <a:pt x="119" y="10"/>
                    <a:pt x="118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8"/>
                    <a:pt x="117" y="8"/>
                    <a:pt x="116" y="8"/>
                  </a:cubicBezTo>
                  <a:cubicBezTo>
                    <a:pt x="116" y="7"/>
                    <a:pt x="116" y="7"/>
                    <a:pt x="115" y="7"/>
                  </a:cubicBezTo>
                  <a:cubicBezTo>
                    <a:pt x="115" y="7"/>
                    <a:pt x="115" y="6"/>
                    <a:pt x="114" y="6"/>
                  </a:cubicBezTo>
                  <a:cubicBezTo>
                    <a:pt x="113" y="5"/>
                    <a:pt x="112" y="5"/>
                    <a:pt x="112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09" y="2"/>
                    <a:pt x="107" y="1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Oval 652">
              <a:extLst>
                <a:ext uri="{FF2B5EF4-FFF2-40B4-BE49-F238E27FC236}">
                  <a16:creationId xmlns:a16="http://schemas.microsoft.com/office/drawing/2014/main" id="{5603CE51-6872-4BC8-9F0C-0721B0789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105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6" name="Oval 653">
              <a:extLst>
                <a:ext uri="{FF2B5EF4-FFF2-40B4-BE49-F238E27FC236}">
                  <a16:creationId xmlns:a16="http://schemas.microsoft.com/office/drawing/2014/main" id="{D3C0E28F-EECD-4436-8168-7D916F35E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106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7" name="Oval 654">
              <a:extLst>
                <a:ext uri="{FF2B5EF4-FFF2-40B4-BE49-F238E27FC236}">
                  <a16:creationId xmlns:a16="http://schemas.microsoft.com/office/drawing/2014/main" id="{BE41E3CB-304F-4085-9928-5583BD143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10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8" name="Freeform 655">
              <a:extLst>
                <a:ext uri="{FF2B5EF4-FFF2-40B4-BE49-F238E27FC236}">
                  <a16:creationId xmlns:a16="http://schemas.microsoft.com/office/drawing/2014/main" id="{EBB5383A-3117-44A5-8C56-5B3BF422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93"/>
              <a:ext cx="320" cy="776"/>
            </a:xfrm>
            <a:custGeom>
              <a:avLst/>
              <a:gdLst>
                <a:gd name="T0" fmla="*/ 1033 w 128"/>
                <a:gd name="T1" fmla="*/ 77 h 291"/>
                <a:gd name="T2" fmla="*/ 113 w 128"/>
                <a:gd name="T3" fmla="*/ 2219 h 291"/>
                <a:gd name="T4" fmla="*/ 2000 w 128"/>
                <a:gd name="T5" fmla="*/ 5427 h 291"/>
                <a:gd name="T6" fmla="*/ 1970 w 128"/>
                <a:gd name="T7" fmla="*/ 5517 h 291"/>
                <a:gd name="T8" fmla="*/ 33 w 128"/>
                <a:gd name="T9" fmla="*/ 2219 h 291"/>
                <a:gd name="T10" fmla="*/ 1000 w 128"/>
                <a:gd name="T11" fmla="*/ 0 h 291"/>
                <a:gd name="T12" fmla="*/ 1033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6" y="4"/>
                  </a:moveTo>
                  <a:cubicBezTo>
                    <a:pt x="46" y="14"/>
                    <a:pt x="9" y="60"/>
                    <a:pt x="7" y="117"/>
                  </a:cubicBezTo>
                  <a:cubicBezTo>
                    <a:pt x="5" y="162"/>
                    <a:pt x="25" y="228"/>
                    <a:pt x="128" y="286"/>
                  </a:cubicBezTo>
                  <a:cubicBezTo>
                    <a:pt x="126" y="291"/>
                    <a:pt x="126" y="291"/>
                    <a:pt x="126" y="291"/>
                  </a:cubicBezTo>
                  <a:cubicBezTo>
                    <a:pt x="20" y="231"/>
                    <a:pt x="0" y="163"/>
                    <a:pt x="2" y="117"/>
                  </a:cubicBezTo>
                  <a:cubicBezTo>
                    <a:pt x="4" y="57"/>
                    <a:pt x="43" y="10"/>
                    <a:pt x="64" y="0"/>
                  </a:cubicBezTo>
                  <a:lnTo>
                    <a:pt x="66" y="4"/>
                  </a:ln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656">
              <a:extLst>
                <a:ext uri="{FF2B5EF4-FFF2-40B4-BE49-F238E27FC236}">
                  <a16:creationId xmlns:a16="http://schemas.microsoft.com/office/drawing/2014/main" id="{225E3B76-C7B0-4998-9564-EB5942CF3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51"/>
              <a:ext cx="320" cy="600"/>
            </a:xfrm>
            <a:custGeom>
              <a:avLst/>
              <a:gdLst>
                <a:gd name="T0" fmla="*/ 550 w 128"/>
                <a:gd name="T1" fmla="*/ 0 h 225"/>
                <a:gd name="T2" fmla="*/ 595 w 128"/>
                <a:gd name="T3" fmla="*/ 77 h 225"/>
                <a:gd name="T4" fmla="*/ 125 w 128"/>
                <a:gd name="T5" fmla="*/ 1651 h 225"/>
                <a:gd name="T6" fmla="*/ 2000 w 128"/>
                <a:gd name="T7" fmla="*/ 4189 h 225"/>
                <a:gd name="T8" fmla="*/ 1970 w 128"/>
                <a:gd name="T9" fmla="*/ 4267 h 225"/>
                <a:gd name="T10" fmla="*/ 50 w 128"/>
                <a:gd name="T11" fmla="*/ 1672 h 225"/>
                <a:gd name="T12" fmla="*/ 550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35" y="0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20" y="17"/>
                    <a:pt x="5" y="50"/>
                    <a:pt x="8" y="87"/>
                  </a:cubicBezTo>
                  <a:cubicBezTo>
                    <a:pt x="10" y="121"/>
                    <a:pt x="29" y="183"/>
                    <a:pt x="128" y="221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25" y="186"/>
                    <a:pt x="5" y="122"/>
                    <a:pt x="3" y="88"/>
                  </a:cubicBezTo>
                  <a:cubicBezTo>
                    <a:pt x="0" y="47"/>
                    <a:pt x="17" y="13"/>
                    <a:pt x="35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657">
              <a:extLst>
                <a:ext uri="{FF2B5EF4-FFF2-40B4-BE49-F238E27FC236}">
                  <a16:creationId xmlns:a16="http://schemas.microsoft.com/office/drawing/2014/main" id="{C11C8E13-189C-414C-8F6E-77791FD5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779"/>
              <a:ext cx="335" cy="474"/>
            </a:xfrm>
            <a:custGeom>
              <a:avLst/>
              <a:gdLst>
                <a:gd name="T0" fmla="*/ 500 w 134"/>
                <a:gd name="T1" fmla="*/ 0 h 178"/>
                <a:gd name="T2" fmla="*/ 550 w 134"/>
                <a:gd name="T3" fmla="*/ 77 h 178"/>
                <a:gd name="T4" fmla="*/ 145 w 134"/>
                <a:gd name="T5" fmla="*/ 1361 h 178"/>
                <a:gd name="T6" fmla="*/ 2095 w 134"/>
                <a:gd name="T7" fmla="*/ 3270 h 178"/>
                <a:gd name="T8" fmla="*/ 2083 w 134"/>
                <a:gd name="T9" fmla="*/ 3361 h 178"/>
                <a:gd name="T10" fmla="*/ 63 w 134"/>
                <a:gd name="T11" fmla="*/ 1361 h 178"/>
                <a:gd name="T12" fmla="*/ 500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32" y="0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16" y="15"/>
                    <a:pt x="5" y="44"/>
                    <a:pt x="9" y="72"/>
                  </a:cubicBezTo>
                  <a:cubicBezTo>
                    <a:pt x="12" y="95"/>
                    <a:pt x="30" y="153"/>
                    <a:pt x="134" y="173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26" y="157"/>
                    <a:pt x="7" y="97"/>
                    <a:pt x="4" y="72"/>
                  </a:cubicBezTo>
                  <a:cubicBezTo>
                    <a:pt x="0" y="43"/>
                    <a:pt x="12" y="13"/>
                    <a:pt x="32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658">
              <a:extLst>
                <a:ext uri="{FF2B5EF4-FFF2-40B4-BE49-F238E27FC236}">
                  <a16:creationId xmlns:a16="http://schemas.microsoft.com/office/drawing/2014/main" id="{A8507149-4593-42E9-83BB-4173F5DC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93"/>
              <a:ext cx="320" cy="776"/>
            </a:xfrm>
            <a:custGeom>
              <a:avLst/>
              <a:gdLst>
                <a:gd name="T0" fmla="*/ 1033 w 128"/>
                <a:gd name="T1" fmla="*/ 77 h 291"/>
                <a:gd name="T2" fmla="*/ 113 w 128"/>
                <a:gd name="T3" fmla="*/ 2219 h 291"/>
                <a:gd name="T4" fmla="*/ 2000 w 128"/>
                <a:gd name="T5" fmla="*/ 5427 h 291"/>
                <a:gd name="T6" fmla="*/ 1970 w 128"/>
                <a:gd name="T7" fmla="*/ 5517 h 291"/>
                <a:gd name="T8" fmla="*/ 33 w 128"/>
                <a:gd name="T9" fmla="*/ 2219 h 291"/>
                <a:gd name="T10" fmla="*/ 1000 w 128"/>
                <a:gd name="T11" fmla="*/ 0 h 291"/>
                <a:gd name="T12" fmla="*/ 1033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6" y="4"/>
                  </a:moveTo>
                  <a:cubicBezTo>
                    <a:pt x="46" y="14"/>
                    <a:pt x="9" y="60"/>
                    <a:pt x="7" y="117"/>
                  </a:cubicBezTo>
                  <a:cubicBezTo>
                    <a:pt x="5" y="162"/>
                    <a:pt x="25" y="228"/>
                    <a:pt x="128" y="286"/>
                  </a:cubicBezTo>
                  <a:cubicBezTo>
                    <a:pt x="126" y="291"/>
                    <a:pt x="126" y="291"/>
                    <a:pt x="126" y="291"/>
                  </a:cubicBezTo>
                  <a:cubicBezTo>
                    <a:pt x="20" y="231"/>
                    <a:pt x="0" y="163"/>
                    <a:pt x="2" y="117"/>
                  </a:cubicBezTo>
                  <a:cubicBezTo>
                    <a:pt x="4" y="57"/>
                    <a:pt x="43" y="10"/>
                    <a:pt x="64" y="0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659">
              <a:extLst>
                <a:ext uri="{FF2B5EF4-FFF2-40B4-BE49-F238E27FC236}">
                  <a16:creationId xmlns:a16="http://schemas.microsoft.com/office/drawing/2014/main" id="{1B180F42-5E5E-477E-9DB1-AB7853E9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51"/>
              <a:ext cx="320" cy="600"/>
            </a:xfrm>
            <a:custGeom>
              <a:avLst/>
              <a:gdLst>
                <a:gd name="T0" fmla="*/ 550 w 128"/>
                <a:gd name="T1" fmla="*/ 0 h 225"/>
                <a:gd name="T2" fmla="*/ 595 w 128"/>
                <a:gd name="T3" fmla="*/ 77 h 225"/>
                <a:gd name="T4" fmla="*/ 125 w 128"/>
                <a:gd name="T5" fmla="*/ 1651 h 225"/>
                <a:gd name="T6" fmla="*/ 2000 w 128"/>
                <a:gd name="T7" fmla="*/ 4189 h 225"/>
                <a:gd name="T8" fmla="*/ 1970 w 128"/>
                <a:gd name="T9" fmla="*/ 4267 h 225"/>
                <a:gd name="T10" fmla="*/ 50 w 128"/>
                <a:gd name="T11" fmla="*/ 1672 h 225"/>
                <a:gd name="T12" fmla="*/ 550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35" y="0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20" y="17"/>
                    <a:pt x="5" y="50"/>
                    <a:pt x="8" y="87"/>
                  </a:cubicBezTo>
                  <a:cubicBezTo>
                    <a:pt x="10" y="121"/>
                    <a:pt x="29" y="183"/>
                    <a:pt x="128" y="221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25" y="186"/>
                    <a:pt x="5" y="122"/>
                    <a:pt x="3" y="88"/>
                  </a:cubicBezTo>
                  <a:cubicBezTo>
                    <a:pt x="0" y="47"/>
                    <a:pt x="17" y="13"/>
                    <a:pt x="35" y="0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660">
              <a:extLst>
                <a:ext uri="{FF2B5EF4-FFF2-40B4-BE49-F238E27FC236}">
                  <a16:creationId xmlns:a16="http://schemas.microsoft.com/office/drawing/2014/main" id="{A3B52112-F628-429E-8FE6-A01BD0FF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779"/>
              <a:ext cx="335" cy="474"/>
            </a:xfrm>
            <a:custGeom>
              <a:avLst/>
              <a:gdLst>
                <a:gd name="T0" fmla="*/ 500 w 134"/>
                <a:gd name="T1" fmla="*/ 0 h 178"/>
                <a:gd name="T2" fmla="*/ 550 w 134"/>
                <a:gd name="T3" fmla="*/ 77 h 178"/>
                <a:gd name="T4" fmla="*/ 145 w 134"/>
                <a:gd name="T5" fmla="*/ 1361 h 178"/>
                <a:gd name="T6" fmla="*/ 2095 w 134"/>
                <a:gd name="T7" fmla="*/ 3270 h 178"/>
                <a:gd name="T8" fmla="*/ 2083 w 134"/>
                <a:gd name="T9" fmla="*/ 3361 h 178"/>
                <a:gd name="T10" fmla="*/ 63 w 134"/>
                <a:gd name="T11" fmla="*/ 1361 h 178"/>
                <a:gd name="T12" fmla="*/ 500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32" y="0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16" y="15"/>
                    <a:pt x="5" y="44"/>
                    <a:pt x="9" y="72"/>
                  </a:cubicBezTo>
                  <a:cubicBezTo>
                    <a:pt x="12" y="95"/>
                    <a:pt x="30" y="153"/>
                    <a:pt x="134" y="173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26" y="157"/>
                    <a:pt x="7" y="97"/>
                    <a:pt x="4" y="72"/>
                  </a:cubicBezTo>
                  <a:cubicBezTo>
                    <a:pt x="0" y="43"/>
                    <a:pt x="12" y="13"/>
                    <a:pt x="32" y="0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Oval 661">
              <a:extLst>
                <a:ext uri="{FF2B5EF4-FFF2-40B4-BE49-F238E27FC236}">
                  <a16:creationId xmlns:a16="http://schemas.microsoft.com/office/drawing/2014/main" id="{C964F34C-CEDA-44C0-9064-1C567F8D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771"/>
              <a:ext cx="30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5" name="Oval 662">
              <a:extLst>
                <a:ext uri="{FF2B5EF4-FFF2-40B4-BE49-F238E27FC236}">
                  <a16:creationId xmlns:a16="http://schemas.microsoft.com/office/drawing/2014/main" id="{58FC4CC4-526C-41C4-9263-F4F0D856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40"/>
              <a:ext cx="27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6" name="Oval 663">
              <a:extLst>
                <a:ext uri="{FF2B5EF4-FFF2-40B4-BE49-F238E27FC236}">
                  <a16:creationId xmlns:a16="http://schemas.microsoft.com/office/drawing/2014/main" id="{A70DB8A1-C2D0-4804-924D-AA569ED96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77"/>
              <a:ext cx="30" cy="30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7" name="Oval 664">
              <a:extLst>
                <a:ext uri="{FF2B5EF4-FFF2-40B4-BE49-F238E27FC236}">
                  <a16:creationId xmlns:a16="http://schemas.microsoft.com/office/drawing/2014/main" id="{8FEFFE70-5AA2-4E63-9FD9-4D352CD6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771"/>
              <a:ext cx="30" cy="29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8" name="Oval 665">
              <a:extLst>
                <a:ext uri="{FF2B5EF4-FFF2-40B4-BE49-F238E27FC236}">
                  <a16:creationId xmlns:a16="http://schemas.microsoft.com/office/drawing/2014/main" id="{96C5868D-227E-4F47-A0D6-CC2D3C1A5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40"/>
              <a:ext cx="27" cy="29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9" name="Oval 666">
              <a:extLst>
                <a:ext uri="{FF2B5EF4-FFF2-40B4-BE49-F238E27FC236}">
                  <a16:creationId xmlns:a16="http://schemas.microsoft.com/office/drawing/2014/main" id="{606ECCF4-B324-4F6A-9438-7A625F31A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77"/>
              <a:ext cx="30" cy="30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0" name="Freeform 667">
              <a:extLst>
                <a:ext uri="{FF2B5EF4-FFF2-40B4-BE49-F238E27FC236}">
                  <a16:creationId xmlns:a16="http://schemas.microsoft.com/office/drawing/2014/main" id="{EC034872-3F63-49ED-A18C-D3CC6507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024"/>
              <a:ext cx="175" cy="333"/>
            </a:xfrm>
            <a:custGeom>
              <a:avLst/>
              <a:gdLst>
                <a:gd name="T0" fmla="*/ 1083 w 70"/>
                <a:gd name="T1" fmla="*/ 2342 h 125"/>
                <a:gd name="T2" fmla="*/ 1095 w 70"/>
                <a:gd name="T3" fmla="*/ 2363 h 125"/>
                <a:gd name="T4" fmla="*/ 550 w 70"/>
                <a:gd name="T5" fmla="*/ 2001 h 125"/>
                <a:gd name="T6" fmla="*/ 0 w 70"/>
                <a:gd name="T7" fmla="*/ 930 h 125"/>
                <a:gd name="T8" fmla="*/ 333 w 7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25">
                  <a:moveTo>
                    <a:pt x="69" y="124"/>
                  </a:moveTo>
                  <a:cubicBezTo>
                    <a:pt x="70" y="124"/>
                    <a:pt x="70" y="125"/>
                    <a:pt x="70" y="125"/>
                  </a:cubicBezTo>
                  <a:cubicBezTo>
                    <a:pt x="70" y="115"/>
                    <a:pt x="47" y="112"/>
                    <a:pt x="35" y="106"/>
                  </a:cubicBezTo>
                  <a:cubicBezTo>
                    <a:pt x="14" y="95"/>
                    <a:pt x="0" y="71"/>
                    <a:pt x="0" y="49"/>
                  </a:cubicBezTo>
                  <a:cubicBezTo>
                    <a:pt x="0" y="31"/>
                    <a:pt x="8" y="13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668">
              <a:extLst>
                <a:ext uri="{FF2B5EF4-FFF2-40B4-BE49-F238E27FC236}">
                  <a16:creationId xmlns:a16="http://schemas.microsoft.com/office/drawing/2014/main" id="{4B045D8E-8062-4401-A82F-5D384BA3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024"/>
              <a:ext cx="120" cy="312"/>
            </a:xfrm>
            <a:custGeom>
              <a:avLst/>
              <a:gdLst>
                <a:gd name="T0" fmla="*/ 458 w 48"/>
                <a:gd name="T1" fmla="*/ 56 h 117"/>
                <a:gd name="T2" fmla="*/ 408 w 48"/>
                <a:gd name="T3" fmla="*/ 0 h 117"/>
                <a:gd name="T4" fmla="*/ 408 w 48"/>
                <a:gd name="T5" fmla="*/ 0 h 117"/>
                <a:gd name="T6" fmla="*/ 425 w 48"/>
                <a:gd name="T7" fmla="*/ 21 h 117"/>
                <a:gd name="T8" fmla="*/ 425 w 48"/>
                <a:gd name="T9" fmla="*/ 21 h 117"/>
                <a:gd name="T10" fmla="*/ 750 w 48"/>
                <a:gd name="T11" fmla="*/ 931 h 117"/>
                <a:gd name="T12" fmla="*/ 363 w 48"/>
                <a:gd name="T13" fmla="*/ 1912 h 117"/>
                <a:gd name="T14" fmla="*/ 50 w 48"/>
                <a:gd name="T15" fmla="*/ 2219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17">
                  <a:moveTo>
                    <a:pt x="29" y="3"/>
                  </a:moveTo>
                  <a:cubicBezTo>
                    <a:pt x="28" y="2"/>
                    <a:pt x="27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40" y="14"/>
                    <a:pt x="48" y="31"/>
                    <a:pt x="48" y="49"/>
                  </a:cubicBezTo>
                  <a:cubicBezTo>
                    <a:pt x="48" y="67"/>
                    <a:pt x="40" y="89"/>
                    <a:pt x="23" y="101"/>
                  </a:cubicBezTo>
                  <a:cubicBezTo>
                    <a:pt x="18" y="105"/>
                    <a:pt x="0" y="111"/>
                    <a:pt x="3" y="117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669">
              <a:extLst>
                <a:ext uri="{FF2B5EF4-FFF2-40B4-BE49-F238E27FC236}">
                  <a16:creationId xmlns:a16="http://schemas.microsoft.com/office/drawing/2014/main" id="{9589A100-9191-4F23-A59E-2E4DAD6C6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79"/>
              <a:ext cx="900" cy="1474"/>
            </a:xfrm>
            <a:custGeom>
              <a:avLst/>
              <a:gdLst>
                <a:gd name="T0" fmla="*/ 3500 w 360"/>
                <a:gd name="T1" fmla="*/ 7005 h 553"/>
                <a:gd name="T2" fmla="*/ 3533 w 360"/>
                <a:gd name="T3" fmla="*/ 6970 h 553"/>
                <a:gd name="T4" fmla="*/ 3613 w 360"/>
                <a:gd name="T5" fmla="*/ 5741 h 553"/>
                <a:gd name="T6" fmla="*/ 3770 w 360"/>
                <a:gd name="T7" fmla="*/ 5491 h 553"/>
                <a:gd name="T8" fmla="*/ 4188 w 360"/>
                <a:gd name="T9" fmla="*/ 4619 h 553"/>
                <a:gd name="T10" fmla="*/ 5033 w 360"/>
                <a:gd name="T11" fmla="*/ 2124 h 553"/>
                <a:gd name="T12" fmla="*/ 5458 w 360"/>
                <a:gd name="T13" fmla="*/ 363 h 553"/>
                <a:gd name="T14" fmla="*/ 5533 w 360"/>
                <a:gd name="T15" fmla="*/ 21 h 553"/>
                <a:gd name="T16" fmla="*/ 5625 w 360"/>
                <a:gd name="T17" fmla="*/ 77 h 553"/>
                <a:gd name="T18" fmla="*/ 5188 w 360"/>
                <a:gd name="T19" fmla="*/ 2180 h 553"/>
                <a:gd name="T20" fmla="*/ 4333 w 360"/>
                <a:gd name="T21" fmla="*/ 4697 h 553"/>
                <a:gd name="T22" fmla="*/ 3895 w 360"/>
                <a:gd name="T23" fmla="*/ 5584 h 553"/>
                <a:gd name="T24" fmla="*/ 3738 w 360"/>
                <a:gd name="T25" fmla="*/ 5853 h 553"/>
                <a:gd name="T26" fmla="*/ 3738 w 360"/>
                <a:gd name="T27" fmla="*/ 7119 h 553"/>
                <a:gd name="T28" fmla="*/ 4083 w 360"/>
                <a:gd name="T29" fmla="*/ 7858 h 553"/>
                <a:gd name="T30" fmla="*/ 4300 w 360"/>
                <a:gd name="T31" fmla="*/ 8370 h 553"/>
                <a:gd name="T32" fmla="*/ 4488 w 360"/>
                <a:gd name="T33" fmla="*/ 9031 h 553"/>
                <a:gd name="T34" fmla="*/ 4563 w 360"/>
                <a:gd name="T35" fmla="*/ 9334 h 553"/>
                <a:gd name="T36" fmla="*/ 4688 w 360"/>
                <a:gd name="T37" fmla="*/ 9790 h 553"/>
                <a:gd name="T38" fmla="*/ 4645 w 360"/>
                <a:gd name="T39" fmla="*/ 9868 h 553"/>
                <a:gd name="T40" fmla="*/ 4488 w 360"/>
                <a:gd name="T41" fmla="*/ 9372 h 553"/>
                <a:gd name="T42" fmla="*/ 4425 w 360"/>
                <a:gd name="T43" fmla="*/ 9129 h 553"/>
                <a:gd name="T44" fmla="*/ 4500 w 360"/>
                <a:gd name="T45" fmla="*/ 10038 h 553"/>
                <a:gd name="T46" fmla="*/ 4488 w 360"/>
                <a:gd name="T47" fmla="*/ 10246 h 553"/>
                <a:gd name="T48" fmla="*/ 4425 w 360"/>
                <a:gd name="T49" fmla="*/ 10246 h 553"/>
                <a:gd name="T50" fmla="*/ 4345 w 360"/>
                <a:gd name="T51" fmla="*/ 9108 h 553"/>
                <a:gd name="T52" fmla="*/ 4145 w 360"/>
                <a:gd name="T53" fmla="*/ 10473 h 553"/>
                <a:gd name="T54" fmla="*/ 4083 w 360"/>
                <a:gd name="T55" fmla="*/ 10417 h 553"/>
                <a:gd name="T56" fmla="*/ 4220 w 360"/>
                <a:gd name="T57" fmla="*/ 8655 h 553"/>
                <a:gd name="T58" fmla="*/ 3470 w 360"/>
                <a:gd name="T59" fmla="*/ 7253 h 553"/>
                <a:gd name="T60" fmla="*/ 1958 w 360"/>
                <a:gd name="T61" fmla="*/ 5755 h 553"/>
                <a:gd name="T62" fmla="*/ 845 w 360"/>
                <a:gd name="T63" fmla="*/ 3468 h 553"/>
                <a:gd name="T64" fmla="*/ 408 w 360"/>
                <a:gd name="T65" fmla="*/ 1967 h 553"/>
                <a:gd name="T66" fmla="*/ 0 w 360"/>
                <a:gd name="T67" fmla="*/ 77 h 553"/>
                <a:gd name="T68" fmla="*/ 95 w 360"/>
                <a:gd name="T69" fmla="*/ 0 h 553"/>
                <a:gd name="T70" fmla="*/ 550 w 360"/>
                <a:gd name="T71" fmla="*/ 1911 h 553"/>
                <a:gd name="T72" fmla="*/ 988 w 360"/>
                <a:gd name="T73" fmla="*/ 3388 h 553"/>
                <a:gd name="T74" fmla="*/ 2050 w 360"/>
                <a:gd name="T75" fmla="*/ 5627 h 553"/>
                <a:gd name="T76" fmla="*/ 3500 w 360"/>
                <a:gd name="T77" fmla="*/ 7005 h 5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0" h="553">
                  <a:moveTo>
                    <a:pt x="224" y="370"/>
                  </a:moveTo>
                  <a:cubicBezTo>
                    <a:pt x="225" y="372"/>
                    <a:pt x="227" y="370"/>
                    <a:pt x="226" y="368"/>
                  </a:cubicBezTo>
                  <a:cubicBezTo>
                    <a:pt x="218" y="343"/>
                    <a:pt x="220" y="322"/>
                    <a:pt x="231" y="303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8" y="279"/>
                    <a:pt x="255" y="269"/>
                    <a:pt x="268" y="244"/>
                  </a:cubicBezTo>
                  <a:cubicBezTo>
                    <a:pt x="276" y="230"/>
                    <a:pt x="303" y="179"/>
                    <a:pt x="322" y="112"/>
                  </a:cubicBezTo>
                  <a:cubicBezTo>
                    <a:pt x="331" y="82"/>
                    <a:pt x="342" y="45"/>
                    <a:pt x="349" y="19"/>
                  </a:cubicBezTo>
                  <a:cubicBezTo>
                    <a:pt x="351" y="12"/>
                    <a:pt x="352" y="6"/>
                    <a:pt x="354" y="1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54" y="27"/>
                    <a:pt x="343" y="76"/>
                    <a:pt x="332" y="115"/>
                  </a:cubicBezTo>
                  <a:cubicBezTo>
                    <a:pt x="312" y="181"/>
                    <a:pt x="287" y="230"/>
                    <a:pt x="277" y="248"/>
                  </a:cubicBezTo>
                  <a:cubicBezTo>
                    <a:pt x="263" y="274"/>
                    <a:pt x="256" y="285"/>
                    <a:pt x="249" y="295"/>
                  </a:cubicBezTo>
                  <a:cubicBezTo>
                    <a:pt x="239" y="309"/>
                    <a:pt x="239" y="309"/>
                    <a:pt x="239" y="309"/>
                  </a:cubicBezTo>
                  <a:cubicBezTo>
                    <a:pt x="228" y="327"/>
                    <a:pt x="228" y="349"/>
                    <a:pt x="239" y="376"/>
                  </a:cubicBezTo>
                  <a:cubicBezTo>
                    <a:pt x="243" y="385"/>
                    <a:pt x="259" y="411"/>
                    <a:pt x="261" y="415"/>
                  </a:cubicBezTo>
                  <a:cubicBezTo>
                    <a:pt x="267" y="424"/>
                    <a:pt x="272" y="433"/>
                    <a:pt x="275" y="442"/>
                  </a:cubicBezTo>
                  <a:cubicBezTo>
                    <a:pt x="277" y="448"/>
                    <a:pt x="284" y="470"/>
                    <a:pt x="287" y="477"/>
                  </a:cubicBezTo>
                  <a:cubicBezTo>
                    <a:pt x="288" y="482"/>
                    <a:pt x="290" y="488"/>
                    <a:pt x="292" y="493"/>
                  </a:cubicBezTo>
                  <a:cubicBezTo>
                    <a:pt x="295" y="504"/>
                    <a:pt x="298" y="515"/>
                    <a:pt x="300" y="517"/>
                  </a:cubicBezTo>
                  <a:cubicBezTo>
                    <a:pt x="297" y="521"/>
                    <a:pt x="297" y="521"/>
                    <a:pt x="297" y="521"/>
                  </a:cubicBezTo>
                  <a:cubicBezTo>
                    <a:pt x="294" y="518"/>
                    <a:pt x="292" y="510"/>
                    <a:pt x="287" y="495"/>
                  </a:cubicBezTo>
                  <a:cubicBezTo>
                    <a:pt x="286" y="491"/>
                    <a:pt x="285" y="487"/>
                    <a:pt x="283" y="482"/>
                  </a:cubicBezTo>
                  <a:cubicBezTo>
                    <a:pt x="286" y="496"/>
                    <a:pt x="288" y="513"/>
                    <a:pt x="288" y="530"/>
                  </a:cubicBezTo>
                  <a:cubicBezTo>
                    <a:pt x="288" y="534"/>
                    <a:pt x="288" y="538"/>
                    <a:pt x="287" y="541"/>
                  </a:cubicBezTo>
                  <a:cubicBezTo>
                    <a:pt x="283" y="541"/>
                    <a:pt x="283" y="541"/>
                    <a:pt x="283" y="541"/>
                  </a:cubicBezTo>
                  <a:cubicBezTo>
                    <a:pt x="284" y="519"/>
                    <a:pt x="281" y="498"/>
                    <a:pt x="278" y="481"/>
                  </a:cubicBezTo>
                  <a:cubicBezTo>
                    <a:pt x="281" y="506"/>
                    <a:pt x="279" y="533"/>
                    <a:pt x="265" y="553"/>
                  </a:cubicBezTo>
                  <a:cubicBezTo>
                    <a:pt x="261" y="550"/>
                    <a:pt x="261" y="550"/>
                    <a:pt x="261" y="550"/>
                  </a:cubicBezTo>
                  <a:cubicBezTo>
                    <a:pt x="279" y="525"/>
                    <a:pt x="276" y="486"/>
                    <a:pt x="270" y="457"/>
                  </a:cubicBezTo>
                  <a:cubicBezTo>
                    <a:pt x="264" y="431"/>
                    <a:pt x="243" y="404"/>
                    <a:pt x="222" y="383"/>
                  </a:cubicBezTo>
                  <a:cubicBezTo>
                    <a:pt x="182" y="346"/>
                    <a:pt x="145" y="322"/>
                    <a:pt x="125" y="304"/>
                  </a:cubicBezTo>
                  <a:cubicBezTo>
                    <a:pt x="103" y="284"/>
                    <a:pt x="79" y="244"/>
                    <a:pt x="54" y="183"/>
                  </a:cubicBezTo>
                  <a:cubicBezTo>
                    <a:pt x="44" y="159"/>
                    <a:pt x="31" y="120"/>
                    <a:pt x="26" y="104"/>
                  </a:cubicBezTo>
                  <a:cubicBezTo>
                    <a:pt x="16" y="68"/>
                    <a:pt x="5" y="26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23"/>
                    <a:pt x="25" y="66"/>
                    <a:pt x="35" y="101"/>
                  </a:cubicBezTo>
                  <a:cubicBezTo>
                    <a:pt x="40" y="118"/>
                    <a:pt x="53" y="155"/>
                    <a:pt x="63" y="179"/>
                  </a:cubicBezTo>
                  <a:cubicBezTo>
                    <a:pt x="88" y="239"/>
                    <a:pt x="111" y="278"/>
                    <a:pt x="131" y="297"/>
                  </a:cubicBezTo>
                  <a:cubicBezTo>
                    <a:pt x="153" y="317"/>
                    <a:pt x="192" y="339"/>
                    <a:pt x="224" y="37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670">
              <a:extLst>
                <a:ext uri="{FF2B5EF4-FFF2-40B4-BE49-F238E27FC236}">
                  <a16:creationId xmlns:a16="http://schemas.microsoft.com/office/drawing/2014/main" id="{93BEFFFA-929E-4BC5-B466-C19B0100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379"/>
              <a:ext cx="900" cy="1474"/>
            </a:xfrm>
            <a:custGeom>
              <a:avLst/>
              <a:gdLst>
                <a:gd name="T0" fmla="*/ 3675 w 360"/>
                <a:gd name="T1" fmla="*/ 5755 h 553"/>
                <a:gd name="T2" fmla="*/ 4783 w 360"/>
                <a:gd name="T3" fmla="*/ 3468 h 553"/>
                <a:gd name="T4" fmla="*/ 5220 w 360"/>
                <a:gd name="T5" fmla="*/ 1967 h 553"/>
                <a:gd name="T6" fmla="*/ 5625 w 360"/>
                <a:gd name="T7" fmla="*/ 77 h 553"/>
                <a:gd name="T8" fmla="*/ 5533 w 360"/>
                <a:gd name="T9" fmla="*/ 0 h 553"/>
                <a:gd name="T10" fmla="*/ 5083 w 360"/>
                <a:gd name="T11" fmla="*/ 1911 h 553"/>
                <a:gd name="T12" fmla="*/ 4645 w 360"/>
                <a:gd name="T13" fmla="*/ 3388 h 553"/>
                <a:gd name="T14" fmla="*/ 3583 w 360"/>
                <a:gd name="T15" fmla="*/ 5627 h 553"/>
                <a:gd name="T16" fmla="*/ 3563 w 360"/>
                <a:gd name="T17" fmla="*/ 5627 h 553"/>
                <a:gd name="T18" fmla="*/ 2113 w 360"/>
                <a:gd name="T19" fmla="*/ 7026 h 553"/>
                <a:gd name="T20" fmla="*/ 2083 w 360"/>
                <a:gd name="T21" fmla="*/ 7005 h 553"/>
                <a:gd name="T22" fmla="*/ 2020 w 360"/>
                <a:gd name="T23" fmla="*/ 5741 h 553"/>
                <a:gd name="T24" fmla="*/ 1863 w 360"/>
                <a:gd name="T25" fmla="*/ 5491 h 553"/>
                <a:gd name="T26" fmla="*/ 1438 w 360"/>
                <a:gd name="T27" fmla="*/ 4619 h 553"/>
                <a:gd name="T28" fmla="*/ 595 w 360"/>
                <a:gd name="T29" fmla="*/ 2124 h 553"/>
                <a:gd name="T30" fmla="*/ 175 w 360"/>
                <a:gd name="T31" fmla="*/ 363 h 553"/>
                <a:gd name="T32" fmla="*/ 95 w 360"/>
                <a:gd name="T33" fmla="*/ 21 h 553"/>
                <a:gd name="T34" fmla="*/ 0 w 360"/>
                <a:gd name="T35" fmla="*/ 77 h 553"/>
                <a:gd name="T36" fmla="*/ 438 w 360"/>
                <a:gd name="T37" fmla="*/ 2180 h 553"/>
                <a:gd name="T38" fmla="*/ 1300 w 360"/>
                <a:gd name="T39" fmla="*/ 4697 h 553"/>
                <a:gd name="T40" fmla="*/ 1738 w 360"/>
                <a:gd name="T41" fmla="*/ 5584 h 553"/>
                <a:gd name="T42" fmla="*/ 1895 w 360"/>
                <a:gd name="T43" fmla="*/ 5853 h 553"/>
                <a:gd name="T44" fmla="*/ 1895 w 360"/>
                <a:gd name="T45" fmla="*/ 7119 h 553"/>
                <a:gd name="T46" fmla="*/ 1550 w 360"/>
                <a:gd name="T47" fmla="*/ 7858 h 553"/>
                <a:gd name="T48" fmla="*/ 1333 w 360"/>
                <a:gd name="T49" fmla="*/ 8370 h 553"/>
                <a:gd name="T50" fmla="*/ 1145 w 360"/>
                <a:gd name="T51" fmla="*/ 9031 h 553"/>
                <a:gd name="T52" fmla="*/ 1063 w 360"/>
                <a:gd name="T53" fmla="*/ 9334 h 553"/>
                <a:gd name="T54" fmla="*/ 938 w 360"/>
                <a:gd name="T55" fmla="*/ 9790 h 553"/>
                <a:gd name="T56" fmla="*/ 988 w 360"/>
                <a:gd name="T57" fmla="*/ 9868 h 553"/>
                <a:gd name="T58" fmla="*/ 1145 w 360"/>
                <a:gd name="T59" fmla="*/ 9372 h 553"/>
                <a:gd name="T60" fmla="*/ 1208 w 360"/>
                <a:gd name="T61" fmla="*/ 9129 h 553"/>
                <a:gd name="T62" fmla="*/ 1125 w 360"/>
                <a:gd name="T63" fmla="*/ 10038 h 553"/>
                <a:gd name="T64" fmla="*/ 1145 w 360"/>
                <a:gd name="T65" fmla="*/ 10246 h 553"/>
                <a:gd name="T66" fmla="*/ 1208 w 360"/>
                <a:gd name="T67" fmla="*/ 10246 h 553"/>
                <a:gd name="T68" fmla="*/ 1283 w 360"/>
                <a:gd name="T69" fmla="*/ 9108 h 553"/>
                <a:gd name="T70" fmla="*/ 1500 w 360"/>
                <a:gd name="T71" fmla="*/ 10473 h 553"/>
                <a:gd name="T72" fmla="*/ 1550 w 360"/>
                <a:gd name="T73" fmla="*/ 10417 h 553"/>
                <a:gd name="T74" fmla="*/ 1408 w 360"/>
                <a:gd name="T75" fmla="*/ 8655 h 553"/>
                <a:gd name="T76" fmla="*/ 2438 w 360"/>
                <a:gd name="T77" fmla="*/ 6933 h 553"/>
                <a:gd name="T78" fmla="*/ 3675 w 360"/>
                <a:gd name="T79" fmla="*/ 5755 h 5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60" h="553">
                  <a:moveTo>
                    <a:pt x="235" y="304"/>
                  </a:moveTo>
                  <a:cubicBezTo>
                    <a:pt x="257" y="284"/>
                    <a:pt x="281" y="244"/>
                    <a:pt x="306" y="183"/>
                  </a:cubicBezTo>
                  <a:cubicBezTo>
                    <a:pt x="316" y="159"/>
                    <a:pt x="329" y="120"/>
                    <a:pt x="334" y="104"/>
                  </a:cubicBezTo>
                  <a:cubicBezTo>
                    <a:pt x="344" y="68"/>
                    <a:pt x="355" y="26"/>
                    <a:pt x="360" y="4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9" y="23"/>
                    <a:pt x="335" y="66"/>
                    <a:pt x="325" y="101"/>
                  </a:cubicBezTo>
                  <a:cubicBezTo>
                    <a:pt x="320" y="118"/>
                    <a:pt x="307" y="155"/>
                    <a:pt x="297" y="179"/>
                  </a:cubicBezTo>
                  <a:cubicBezTo>
                    <a:pt x="272" y="239"/>
                    <a:pt x="249" y="278"/>
                    <a:pt x="229" y="297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04" y="319"/>
                    <a:pt x="154" y="352"/>
                    <a:pt x="135" y="371"/>
                  </a:cubicBezTo>
                  <a:cubicBezTo>
                    <a:pt x="134" y="373"/>
                    <a:pt x="133" y="372"/>
                    <a:pt x="133" y="370"/>
                  </a:cubicBezTo>
                  <a:cubicBezTo>
                    <a:pt x="142" y="345"/>
                    <a:pt x="141" y="322"/>
                    <a:pt x="129" y="303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2" y="279"/>
                    <a:pt x="105" y="269"/>
                    <a:pt x="92" y="244"/>
                  </a:cubicBezTo>
                  <a:cubicBezTo>
                    <a:pt x="84" y="230"/>
                    <a:pt x="57" y="179"/>
                    <a:pt x="38" y="112"/>
                  </a:cubicBezTo>
                  <a:cubicBezTo>
                    <a:pt x="29" y="82"/>
                    <a:pt x="18" y="45"/>
                    <a:pt x="11" y="19"/>
                  </a:cubicBezTo>
                  <a:cubicBezTo>
                    <a:pt x="10" y="12"/>
                    <a:pt x="8" y="6"/>
                    <a:pt x="6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27"/>
                    <a:pt x="17" y="76"/>
                    <a:pt x="28" y="115"/>
                  </a:cubicBezTo>
                  <a:cubicBezTo>
                    <a:pt x="48" y="181"/>
                    <a:pt x="73" y="230"/>
                    <a:pt x="83" y="248"/>
                  </a:cubicBezTo>
                  <a:cubicBezTo>
                    <a:pt x="97" y="274"/>
                    <a:pt x="104" y="285"/>
                    <a:pt x="111" y="295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32" y="327"/>
                    <a:pt x="132" y="349"/>
                    <a:pt x="121" y="376"/>
                  </a:cubicBezTo>
                  <a:cubicBezTo>
                    <a:pt x="117" y="385"/>
                    <a:pt x="101" y="411"/>
                    <a:pt x="99" y="415"/>
                  </a:cubicBezTo>
                  <a:cubicBezTo>
                    <a:pt x="93" y="424"/>
                    <a:pt x="88" y="433"/>
                    <a:pt x="85" y="442"/>
                  </a:cubicBezTo>
                  <a:cubicBezTo>
                    <a:pt x="83" y="448"/>
                    <a:pt x="76" y="470"/>
                    <a:pt x="73" y="477"/>
                  </a:cubicBezTo>
                  <a:cubicBezTo>
                    <a:pt x="72" y="482"/>
                    <a:pt x="70" y="488"/>
                    <a:pt x="68" y="493"/>
                  </a:cubicBezTo>
                  <a:cubicBezTo>
                    <a:pt x="65" y="504"/>
                    <a:pt x="62" y="515"/>
                    <a:pt x="60" y="517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6" y="518"/>
                    <a:pt x="68" y="510"/>
                    <a:pt x="73" y="495"/>
                  </a:cubicBezTo>
                  <a:cubicBezTo>
                    <a:pt x="74" y="491"/>
                    <a:pt x="75" y="487"/>
                    <a:pt x="77" y="482"/>
                  </a:cubicBezTo>
                  <a:cubicBezTo>
                    <a:pt x="74" y="496"/>
                    <a:pt x="72" y="513"/>
                    <a:pt x="72" y="530"/>
                  </a:cubicBezTo>
                  <a:cubicBezTo>
                    <a:pt x="72" y="534"/>
                    <a:pt x="72" y="538"/>
                    <a:pt x="73" y="541"/>
                  </a:cubicBezTo>
                  <a:cubicBezTo>
                    <a:pt x="77" y="541"/>
                    <a:pt x="77" y="541"/>
                    <a:pt x="77" y="541"/>
                  </a:cubicBezTo>
                  <a:cubicBezTo>
                    <a:pt x="76" y="519"/>
                    <a:pt x="79" y="498"/>
                    <a:pt x="82" y="481"/>
                  </a:cubicBezTo>
                  <a:cubicBezTo>
                    <a:pt x="79" y="506"/>
                    <a:pt x="81" y="533"/>
                    <a:pt x="96" y="553"/>
                  </a:cubicBezTo>
                  <a:cubicBezTo>
                    <a:pt x="99" y="550"/>
                    <a:pt x="99" y="550"/>
                    <a:pt x="99" y="550"/>
                  </a:cubicBezTo>
                  <a:cubicBezTo>
                    <a:pt x="81" y="525"/>
                    <a:pt x="84" y="486"/>
                    <a:pt x="90" y="457"/>
                  </a:cubicBezTo>
                  <a:cubicBezTo>
                    <a:pt x="98" y="424"/>
                    <a:pt x="130" y="387"/>
                    <a:pt x="156" y="366"/>
                  </a:cubicBezTo>
                  <a:cubicBezTo>
                    <a:pt x="182" y="347"/>
                    <a:pt x="212" y="324"/>
                    <a:pt x="235" y="304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671">
              <a:extLst>
                <a:ext uri="{FF2B5EF4-FFF2-40B4-BE49-F238E27FC236}">
                  <a16:creationId xmlns:a16="http://schemas.microsoft.com/office/drawing/2014/main" id="{3C61EF40-D46B-463A-B5F5-678F16D3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096"/>
              <a:ext cx="587" cy="691"/>
            </a:xfrm>
            <a:custGeom>
              <a:avLst/>
              <a:gdLst>
                <a:gd name="T0" fmla="*/ 2778 w 235"/>
                <a:gd name="T1" fmla="*/ 1937 h 259"/>
                <a:gd name="T2" fmla="*/ 2695 w 235"/>
                <a:gd name="T3" fmla="*/ 2028 h 259"/>
                <a:gd name="T4" fmla="*/ 2308 w 235"/>
                <a:gd name="T5" fmla="*/ 2300 h 259"/>
                <a:gd name="T6" fmla="*/ 2758 w 235"/>
                <a:gd name="T7" fmla="*/ 3039 h 259"/>
                <a:gd name="T8" fmla="*/ 2445 w 235"/>
                <a:gd name="T9" fmla="*/ 3780 h 259"/>
                <a:gd name="T10" fmla="*/ 1199 w 235"/>
                <a:gd name="T11" fmla="*/ 4178 h 259"/>
                <a:gd name="T12" fmla="*/ 762 w 235"/>
                <a:gd name="T13" fmla="*/ 3759 h 259"/>
                <a:gd name="T14" fmla="*/ 887 w 235"/>
                <a:gd name="T15" fmla="*/ 3154 h 259"/>
                <a:gd name="T16" fmla="*/ 979 w 235"/>
                <a:gd name="T17" fmla="*/ 2449 h 259"/>
                <a:gd name="T18" fmla="*/ 667 w 235"/>
                <a:gd name="T19" fmla="*/ 1972 h 259"/>
                <a:gd name="T20" fmla="*/ 762 w 235"/>
                <a:gd name="T21" fmla="*/ 1617 h 259"/>
                <a:gd name="T22" fmla="*/ 979 w 235"/>
                <a:gd name="T23" fmla="*/ 1062 h 259"/>
                <a:gd name="T24" fmla="*/ 762 w 235"/>
                <a:gd name="T25" fmla="*/ 307 h 259"/>
                <a:gd name="T26" fmla="*/ 762 w 235"/>
                <a:gd name="T27" fmla="*/ 56 h 259"/>
                <a:gd name="T28" fmla="*/ 217 w 235"/>
                <a:gd name="T29" fmla="*/ 205 h 259"/>
                <a:gd name="T30" fmla="*/ 262 w 235"/>
                <a:gd name="T31" fmla="*/ 648 h 259"/>
                <a:gd name="T32" fmla="*/ 480 w 235"/>
                <a:gd name="T33" fmla="*/ 1161 h 259"/>
                <a:gd name="T34" fmla="*/ 217 w 235"/>
                <a:gd name="T35" fmla="*/ 1788 h 259"/>
                <a:gd name="T36" fmla="*/ 480 w 235"/>
                <a:gd name="T37" fmla="*/ 2548 h 259"/>
                <a:gd name="T38" fmla="*/ 250 w 235"/>
                <a:gd name="T39" fmla="*/ 3231 h 259"/>
                <a:gd name="T40" fmla="*/ 842 w 235"/>
                <a:gd name="T41" fmla="*/ 4826 h 259"/>
                <a:gd name="T42" fmla="*/ 2091 w 235"/>
                <a:gd name="T43" fmla="*/ 4576 h 259"/>
                <a:gd name="T44" fmla="*/ 3400 w 235"/>
                <a:gd name="T45" fmla="*/ 3871 h 259"/>
                <a:gd name="T46" fmla="*/ 3662 w 235"/>
                <a:gd name="T47" fmla="*/ 3495 h 259"/>
                <a:gd name="T48" fmla="*/ 2778 w 235"/>
                <a:gd name="T49" fmla="*/ 1937 h 2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35" h="259">
                  <a:moveTo>
                    <a:pt x="178" y="102"/>
                  </a:moveTo>
                  <a:cubicBezTo>
                    <a:pt x="177" y="103"/>
                    <a:pt x="175" y="105"/>
                    <a:pt x="173" y="107"/>
                  </a:cubicBezTo>
                  <a:cubicBezTo>
                    <a:pt x="164" y="113"/>
                    <a:pt x="153" y="105"/>
                    <a:pt x="148" y="121"/>
                  </a:cubicBezTo>
                  <a:cubicBezTo>
                    <a:pt x="143" y="142"/>
                    <a:pt x="164" y="150"/>
                    <a:pt x="177" y="160"/>
                  </a:cubicBezTo>
                  <a:cubicBezTo>
                    <a:pt x="204" y="179"/>
                    <a:pt x="176" y="192"/>
                    <a:pt x="157" y="199"/>
                  </a:cubicBezTo>
                  <a:cubicBezTo>
                    <a:pt x="133" y="208"/>
                    <a:pt x="103" y="219"/>
                    <a:pt x="77" y="220"/>
                  </a:cubicBezTo>
                  <a:cubicBezTo>
                    <a:pt x="61" y="220"/>
                    <a:pt x="52" y="215"/>
                    <a:pt x="49" y="198"/>
                  </a:cubicBezTo>
                  <a:cubicBezTo>
                    <a:pt x="47" y="187"/>
                    <a:pt x="47" y="170"/>
                    <a:pt x="57" y="166"/>
                  </a:cubicBezTo>
                  <a:cubicBezTo>
                    <a:pt x="61" y="164"/>
                    <a:pt x="67" y="143"/>
                    <a:pt x="63" y="129"/>
                  </a:cubicBezTo>
                  <a:cubicBezTo>
                    <a:pt x="59" y="115"/>
                    <a:pt x="45" y="109"/>
                    <a:pt x="43" y="104"/>
                  </a:cubicBezTo>
                  <a:cubicBezTo>
                    <a:pt x="40" y="98"/>
                    <a:pt x="40" y="87"/>
                    <a:pt x="49" y="85"/>
                  </a:cubicBezTo>
                  <a:cubicBezTo>
                    <a:pt x="53" y="84"/>
                    <a:pt x="64" y="68"/>
                    <a:pt x="63" y="56"/>
                  </a:cubicBezTo>
                  <a:cubicBezTo>
                    <a:pt x="62" y="40"/>
                    <a:pt x="49" y="26"/>
                    <a:pt x="49" y="16"/>
                  </a:cubicBezTo>
                  <a:cubicBezTo>
                    <a:pt x="49" y="12"/>
                    <a:pt x="48" y="7"/>
                    <a:pt x="49" y="3"/>
                  </a:cubicBezTo>
                  <a:cubicBezTo>
                    <a:pt x="39" y="0"/>
                    <a:pt x="29" y="1"/>
                    <a:pt x="14" y="11"/>
                  </a:cubicBezTo>
                  <a:cubicBezTo>
                    <a:pt x="13" y="19"/>
                    <a:pt x="15" y="26"/>
                    <a:pt x="17" y="34"/>
                  </a:cubicBezTo>
                  <a:cubicBezTo>
                    <a:pt x="25" y="54"/>
                    <a:pt x="31" y="47"/>
                    <a:pt x="31" y="61"/>
                  </a:cubicBezTo>
                  <a:cubicBezTo>
                    <a:pt x="31" y="76"/>
                    <a:pt x="13" y="74"/>
                    <a:pt x="14" y="94"/>
                  </a:cubicBezTo>
                  <a:cubicBezTo>
                    <a:pt x="15" y="113"/>
                    <a:pt x="27" y="121"/>
                    <a:pt x="31" y="134"/>
                  </a:cubicBezTo>
                  <a:cubicBezTo>
                    <a:pt x="34" y="148"/>
                    <a:pt x="15" y="142"/>
                    <a:pt x="16" y="170"/>
                  </a:cubicBezTo>
                  <a:cubicBezTo>
                    <a:pt x="17" y="199"/>
                    <a:pt x="0" y="248"/>
                    <a:pt x="54" y="254"/>
                  </a:cubicBezTo>
                  <a:cubicBezTo>
                    <a:pt x="88" y="259"/>
                    <a:pt x="109" y="244"/>
                    <a:pt x="134" y="241"/>
                  </a:cubicBezTo>
                  <a:cubicBezTo>
                    <a:pt x="155" y="239"/>
                    <a:pt x="195" y="220"/>
                    <a:pt x="218" y="204"/>
                  </a:cubicBezTo>
                  <a:cubicBezTo>
                    <a:pt x="229" y="196"/>
                    <a:pt x="231" y="188"/>
                    <a:pt x="235" y="184"/>
                  </a:cubicBezTo>
                  <a:cubicBezTo>
                    <a:pt x="232" y="138"/>
                    <a:pt x="194" y="113"/>
                    <a:pt x="178" y="102"/>
                  </a:cubicBezTo>
                  <a:close/>
                </a:path>
              </a:pathLst>
            </a:custGeom>
            <a:solidFill>
              <a:srgbClr val="E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672">
              <a:extLst>
                <a:ext uri="{FF2B5EF4-FFF2-40B4-BE49-F238E27FC236}">
                  <a16:creationId xmlns:a16="http://schemas.microsoft.com/office/drawing/2014/main" id="{C7775074-B0EB-40B0-97AC-6CF886BB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587" cy="662"/>
            </a:xfrm>
            <a:custGeom>
              <a:avLst/>
              <a:gdLst>
                <a:gd name="T0" fmla="*/ 217 w 235"/>
                <a:gd name="T1" fmla="*/ 0 h 248"/>
                <a:gd name="T2" fmla="*/ 262 w 235"/>
                <a:gd name="T3" fmla="*/ 435 h 248"/>
                <a:gd name="T4" fmla="*/ 480 w 235"/>
                <a:gd name="T5" fmla="*/ 948 h 248"/>
                <a:gd name="T6" fmla="*/ 217 w 235"/>
                <a:gd name="T7" fmla="*/ 1583 h 248"/>
                <a:gd name="T8" fmla="*/ 480 w 235"/>
                <a:gd name="T9" fmla="*/ 2338 h 248"/>
                <a:gd name="T10" fmla="*/ 250 w 235"/>
                <a:gd name="T11" fmla="*/ 3022 h 248"/>
                <a:gd name="T12" fmla="*/ 842 w 235"/>
                <a:gd name="T13" fmla="*/ 4623 h 248"/>
                <a:gd name="T14" fmla="*/ 2091 w 235"/>
                <a:gd name="T15" fmla="*/ 4375 h 248"/>
                <a:gd name="T16" fmla="*/ 3400 w 235"/>
                <a:gd name="T17" fmla="*/ 3670 h 248"/>
                <a:gd name="T18" fmla="*/ 3662 w 235"/>
                <a:gd name="T19" fmla="*/ 3291 h 2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248">
                  <a:moveTo>
                    <a:pt x="14" y="0"/>
                  </a:moveTo>
                  <a:cubicBezTo>
                    <a:pt x="13" y="8"/>
                    <a:pt x="15" y="15"/>
                    <a:pt x="17" y="23"/>
                  </a:cubicBezTo>
                  <a:cubicBezTo>
                    <a:pt x="25" y="43"/>
                    <a:pt x="31" y="36"/>
                    <a:pt x="31" y="50"/>
                  </a:cubicBezTo>
                  <a:cubicBezTo>
                    <a:pt x="31" y="65"/>
                    <a:pt x="13" y="63"/>
                    <a:pt x="14" y="83"/>
                  </a:cubicBezTo>
                  <a:cubicBezTo>
                    <a:pt x="15" y="102"/>
                    <a:pt x="27" y="110"/>
                    <a:pt x="31" y="123"/>
                  </a:cubicBezTo>
                  <a:cubicBezTo>
                    <a:pt x="34" y="137"/>
                    <a:pt x="15" y="131"/>
                    <a:pt x="16" y="159"/>
                  </a:cubicBezTo>
                  <a:cubicBezTo>
                    <a:pt x="17" y="188"/>
                    <a:pt x="0" y="237"/>
                    <a:pt x="54" y="243"/>
                  </a:cubicBezTo>
                  <a:cubicBezTo>
                    <a:pt x="88" y="248"/>
                    <a:pt x="109" y="233"/>
                    <a:pt x="134" y="230"/>
                  </a:cubicBezTo>
                  <a:cubicBezTo>
                    <a:pt x="155" y="228"/>
                    <a:pt x="195" y="209"/>
                    <a:pt x="218" y="193"/>
                  </a:cubicBezTo>
                  <a:cubicBezTo>
                    <a:pt x="229" y="185"/>
                    <a:pt x="231" y="177"/>
                    <a:pt x="235" y="173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673">
              <a:extLst>
                <a:ext uri="{FF2B5EF4-FFF2-40B4-BE49-F238E27FC236}">
                  <a16:creationId xmlns:a16="http://schemas.microsoft.com/office/drawing/2014/main" id="{276E016E-6984-4F3C-9DA6-4145D7FB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104"/>
              <a:ext cx="410" cy="579"/>
            </a:xfrm>
            <a:custGeom>
              <a:avLst/>
              <a:gdLst>
                <a:gd name="T0" fmla="*/ 2158 w 164"/>
                <a:gd name="T1" fmla="*/ 1878 h 217"/>
                <a:gd name="T2" fmla="*/ 2083 w 164"/>
                <a:gd name="T3" fmla="*/ 1972 h 217"/>
                <a:gd name="T4" fmla="*/ 1688 w 164"/>
                <a:gd name="T5" fmla="*/ 2241 h 217"/>
                <a:gd name="T6" fmla="*/ 2145 w 164"/>
                <a:gd name="T7" fmla="*/ 2983 h 217"/>
                <a:gd name="T8" fmla="*/ 1833 w 164"/>
                <a:gd name="T9" fmla="*/ 3722 h 217"/>
                <a:gd name="T10" fmla="*/ 583 w 164"/>
                <a:gd name="T11" fmla="*/ 4122 h 217"/>
                <a:gd name="T12" fmla="*/ 145 w 164"/>
                <a:gd name="T13" fmla="*/ 3701 h 217"/>
                <a:gd name="T14" fmla="*/ 270 w 164"/>
                <a:gd name="T15" fmla="*/ 3098 h 217"/>
                <a:gd name="T16" fmla="*/ 363 w 164"/>
                <a:gd name="T17" fmla="*/ 2393 h 217"/>
                <a:gd name="T18" fmla="*/ 50 w 164"/>
                <a:gd name="T19" fmla="*/ 1916 h 217"/>
                <a:gd name="T20" fmla="*/ 145 w 164"/>
                <a:gd name="T21" fmla="*/ 1558 h 217"/>
                <a:gd name="T22" fmla="*/ 363 w 164"/>
                <a:gd name="T23" fmla="*/ 1003 h 217"/>
                <a:gd name="T24" fmla="*/ 145 w 164"/>
                <a:gd name="T25" fmla="*/ 248 h 217"/>
                <a:gd name="T26" fmla="*/ 145 w 164"/>
                <a:gd name="T27" fmla="*/ 0 h 2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4" h="217">
                  <a:moveTo>
                    <a:pt x="138" y="99"/>
                  </a:moveTo>
                  <a:cubicBezTo>
                    <a:pt x="137" y="100"/>
                    <a:pt x="135" y="102"/>
                    <a:pt x="133" y="104"/>
                  </a:cubicBezTo>
                  <a:cubicBezTo>
                    <a:pt x="124" y="110"/>
                    <a:pt x="113" y="102"/>
                    <a:pt x="108" y="118"/>
                  </a:cubicBezTo>
                  <a:cubicBezTo>
                    <a:pt x="103" y="139"/>
                    <a:pt x="124" y="147"/>
                    <a:pt x="137" y="157"/>
                  </a:cubicBezTo>
                  <a:cubicBezTo>
                    <a:pt x="164" y="176"/>
                    <a:pt x="136" y="189"/>
                    <a:pt x="117" y="196"/>
                  </a:cubicBezTo>
                  <a:cubicBezTo>
                    <a:pt x="93" y="205"/>
                    <a:pt x="63" y="216"/>
                    <a:pt x="37" y="217"/>
                  </a:cubicBezTo>
                  <a:cubicBezTo>
                    <a:pt x="21" y="217"/>
                    <a:pt x="12" y="212"/>
                    <a:pt x="9" y="195"/>
                  </a:cubicBezTo>
                  <a:cubicBezTo>
                    <a:pt x="7" y="184"/>
                    <a:pt x="7" y="167"/>
                    <a:pt x="17" y="163"/>
                  </a:cubicBezTo>
                  <a:cubicBezTo>
                    <a:pt x="21" y="161"/>
                    <a:pt x="27" y="140"/>
                    <a:pt x="23" y="126"/>
                  </a:cubicBezTo>
                  <a:cubicBezTo>
                    <a:pt x="19" y="112"/>
                    <a:pt x="5" y="106"/>
                    <a:pt x="3" y="101"/>
                  </a:cubicBezTo>
                  <a:cubicBezTo>
                    <a:pt x="0" y="95"/>
                    <a:pt x="0" y="84"/>
                    <a:pt x="9" y="82"/>
                  </a:cubicBezTo>
                  <a:cubicBezTo>
                    <a:pt x="13" y="81"/>
                    <a:pt x="24" y="65"/>
                    <a:pt x="23" y="53"/>
                  </a:cubicBezTo>
                  <a:cubicBezTo>
                    <a:pt x="22" y="37"/>
                    <a:pt x="9" y="23"/>
                    <a:pt x="9" y="13"/>
                  </a:cubicBezTo>
                  <a:cubicBezTo>
                    <a:pt x="9" y="9"/>
                    <a:pt x="8" y="4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674">
              <a:extLst>
                <a:ext uri="{FF2B5EF4-FFF2-40B4-BE49-F238E27FC236}">
                  <a16:creationId xmlns:a16="http://schemas.microsoft.com/office/drawing/2014/main" id="{77475CD7-38F9-4C08-A32E-4B3C75B0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59"/>
              <a:ext cx="282" cy="349"/>
            </a:xfrm>
            <a:custGeom>
              <a:avLst/>
              <a:gdLst>
                <a:gd name="T0" fmla="*/ 1507 w 113"/>
                <a:gd name="T1" fmla="*/ 2328 h 131"/>
                <a:gd name="T2" fmla="*/ 1370 w 113"/>
                <a:gd name="T3" fmla="*/ 1889 h 131"/>
                <a:gd name="T4" fmla="*/ 1308 w 113"/>
                <a:gd name="T5" fmla="*/ 1489 h 131"/>
                <a:gd name="T6" fmla="*/ 1682 w 113"/>
                <a:gd name="T7" fmla="*/ 1321 h 131"/>
                <a:gd name="T8" fmla="*/ 1712 w 113"/>
                <a:gd name="T9" fmla="*/ 1002 h 131"/>
                <a:gd name="T10" fmla="*/ 1632 w 113"/>
                <a:gd name="T11" fmla="*/ 1002 h 131"/>
                <a:gd name="T12" fmla="*/ 883 w 113"/>
                <a:gd name="T13" fmla="*/ 397 h 131"/>
                <a:gd name="T14" fmla="*/ 746 w 113"/>
                <a:gd name="T15" fmla="*/ 77 h 131"/>
                <a:gd name="T16" fmla="*/ 759 w 113"/>
                <a:gd name="T17" fmla="*/ 490 h 131"/>
                <a:gd name="T18" fmla="*/ 903 w 113"/>
                <a:gd name="T19" fmla="*/ 1135 h 131"/>
                <a:gd name="T20" fmla="*/ 280 w 113"/>
                <a:gd name="T21" fmla="*/ 1194 h 131"/>
                <a:gd name="T22" fmla="*/ 624 w 113"/>
                <a:gd name="T23" fmla="*/ 1377 h 131"/>
                <a:gd name="T24" fmla="*/ 1165 w 113"/>
                <a:gd name="T25" fmla="*/ 1718 h 131"/>
                <a:gd name="T26" fmla="*/ 1258 w 113"/>
                <a:gd name="T27" fmla="*/ 2478 h 131"/>
                <a:gd name="T28" fmla="*/ 1507 w 113"/>
                <a:gd name="T29" fmla="*/ 2328 h 1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131">
                  <a:moveTo>
                    <a:pt x="97" y="123"/>
                  </a:moveTo>
                  <a:cubicBezTo>
                    <a:pt x="95" y="115"/>
                    <a:pt x="90" y="108"/>
                    <a:pt x="88" y="100"/>
                  </a:cubicBezTo>
                  <a:cubicBezTo>
                    <a:pt x="88" y="97"/>
                    <a:pt x="82" y="88"/>
                    <a:pt x="84" y="79"/>
                  </a:cubicBezTo>
                  <a:cubicBezTo>
                    <a:pt x="86" y="70"/>
                    <a:pt x="101" y="76"/>
                    <a:pt x="108" y="70"/>
                  </a:cubicBezTo>
                  <a:cubicBezTo>
                    <a:pt x="112" y="65"/>
                    <a:pt x="113" y="58"/>
                    <a:pt x="110" y="53"/>
                  </a:cubicBezTo>
                  <a:cubicBezTo>
                    <a:pt x="109" y="51"/>
                    <a:pt x="106" y="49"/>
                    <a:pt x="105" y="53"/>
                  </a:cubicBezTo>
                  <a:cubicBezTo>
                    <a:pt x="92" y="92"/>
                    <a:pt x="61" y="37"/>
                    <a:pt x="57" y="21"/>
                  </a:cubicBezTo>
                  <a:cubicBezTo>
                    <a:pt x="56" y="16"/>
                    <a:pt x="58" y="0"/>
                    <a:pt x="48" y="4"/>
                  </a:cubicBezTo>
                  <a:cubicBezTo>
                    <a:pt x="42" y="6"/>
                    <a:pt x="47" y="22"/>
                    <a:pt x="49" y="26"/>
                  </a:cubicBezTo>
                  <a:cubicBezTo>
                    <a:pt x="53" y="38"/>
                    <a:pt x="69" y="48"/>
                    <a:pt x="58" y="60"/>
                  </a:cubicBezTo>
                  <a:cubicBezTo>
                    <a:pt x="47" y="73"/>
                    <a:pt x="31" y="59"/>
                    <a:pt x="18" y="63"/>
                  </a:cubicBezTo>
                  <a:cubicBezTo>
                    <a:pt x="0" y="70"/>
                    <a:pt x="34" y="74"/>
                    <a:pt x="40" y="73"/>
                  </a:cubicBezTo>
                  <a:cubicBezTo>
                    <a:pt x="62" y="73"/>
                    <a:pt x="64" y="76"/>
                    <a:pt x="75" y="91"/>
                  </a:cubicBezTo>
                  <a:cubicBezTo>
                    <a:pt x="82" y="100"/>
                    <a:pt x="89" y="120"/>
                    <a:pt x="81" y="131"/>
                  </a:cubicBezTo>
                  <a:cubicBezTo>
                    <a:pt x="85" y="124"/>
                    <a:pt x="90" y="123"/>
                    <a:pt x="97" y="123"/>
                  </a:cubicBezTo>
                  <a:close/>
                </a:path>
              </a:pathLst>
            </a:custGeom>
            <a:solidFill>
              <a:srgbClr val="C8C4D3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675">
              <a:extLst>
                <a:ext uri="{FF2B5EF4-FFF2-40B4-BE49-F238E27FC236}">
                  <a16:creationId xmlns:a16="http://schemas.microsoft.com/office/drawing/2014/main" id="{C594F17A-9957-441E-B67A-2B5E80E1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408"/>
              <a:ext cx="55" cy="67"/>
            </a:xfrm>
            <a:custGeom>
              <a:avLst/>
              <a:gdLst>
                <a:gd name="T0" fmla="*/ 145 w 22"/>
                <a:gd name="T1" fmla="*/ 0 h 25"/>
                <a:gd name="T2" fmla="*/ 0 w 22"/>
                <a:gd name="T3" fmla="*/ 273 h 25"/>
                <a:gd name="T4" fmla="*/ 300 w 22"/>
                <a:gd name="T5" fmla="*/ 482 h 25"/>
                <a:gd name="T6" fmla="*/ 345 w 22"/>
                <a:gd name="T7" fmla="*/ 287 h 25"/>
                <a:gd name="T8" fmla="*/ 208 w 22"/>
                <a:gd name="T9" fmla="*/ 3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9" y="0"/>
                  </a:moveTo>
                  <a:cubicBezTo>
                    <a:pt x="12" y="7"/>
                    <a:pt x="5" y="11"/>
                    <a:pt x="0" y="14"/>
                  </a:cubicBezTo>
                  <a:cubicBezTo>
                    <a:pt x="9" y="13"/>
                    <a:pt x="13" y="19"/>
                    <a:pt x="19" y="25"/>
                  </a:cubicBezTo>
                  <a:cubicBezTo>
                    <a:pt x="19" y="21"/>
                    <a:pt x="19" y="18"/>
                    <a:pt x="22" y="15"/>
                  </a:cubicBezTo>
                  <a:cubicBezTo>
                    <a:pt x="17" y="13"/>
                    <a:pt x="15" y="7"/>
                    <a:pt x="13" y="2"/>
                  </a:cubicBezTo>
                </a:path>
              </a:pathLst>
            </a:custGeom>
            <a:solidFill>
              <a:srgbClr val="9C9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676">
              <a:extLst>
                <a:ext uri="{FF2B5EF4-FFF2-40B4-BE49-F238E27FC236}">
                  <a16:creationId xmlns:a16="http://schemas.microsoft.com/office/drawing/2014/main" id="{D964F75A-50EF-4267-8295-53766CE5C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3101"/>
              <a:ext cx="640" cy="680"/>
            </a:xfrm>
            <a:custGeom>
              <a:avLst/>
              <a:gdLst>
                <a:gd name="T0" fmla="*/ 3800 w 256"/>
                <a:gd name="T1" fmla="*/ 2389 h 255"/>
                <a:gd name="T2" fmla="*/ 3958 w 256"/>
                <a:gd name="T3" fmla="*/ 1763 h 255"/>
                <a:gd name="T4" fmla="*/ 3845 w 256"/>
                <a:gd name="T5" fmla="*/ 1160 h 255"/>
                <a:gd name="T6" fmla="*/ 3970 w 256"/>
                <a:gd name="T7" fmla="*/ 589 h 255"/>
                <a:gd name="T8" fmla="*/ 3988 w 256"/>
                <a:gd name="T9" fmla="*/ 136 h 255"/>
                <a:gd name="T10" fmla="*/ 3375 w 256"/>
                <a:gd name="T11" fmla="*/ 136 h 255"/>
                <a:gd name="T12" fmla="*/ 3520 w 256"/>
                <a:gd name="T13" fmla="*/ 627 h 255"/>
                <a:gd name="T14" fmla="*/ 3563 w 256"/>
                <a:gd name="T15" fmla="*/ 1800 h 255"/>
                <a:gd name="T16" fmla="*/ 3333 w 256"/>
                <a:gd name="T17" fmla="*/ 2424 h 255"/>
                <a:gd name="T18" fmla="*/ 3533 w 256"/>
                <a:gd name="T19" fmla="*/ 3299 h 255"/>
                <a:gd name="T20" fmla="*/ 3438 w 256"/>
                <a:gd name="T21" fmla="*/ 4019 h 255"/>
                <a:gd name="T22" fmla="*/ 3238 w 256"/>
                <a:gd name="T23" fmla="*/ 4360 h 255"/>
                <a:gd name="T24" fmla="*/ 2595 w 256"/>
                <a:gd name="T25" fmla="*/ 4381 h 255"/>
                <a:gd name="T26" fmla="*/ 2208 w 256"/>
                <a:gd name="T27" fmla="*/ 4232 h 255"/>
                <a:gd name="T28" fmla="*/ 1833 w 256"/>
                <a:gd name="T29" fmla="*/ 4061 h 255"/>
                <a:gd name="T30" fmla="*/ 1550 w 256"/>
                <a:gd name="T31" fmla="*/ 3811 h 255"/>
                <a:gd name="T32" fmla="*/ 1563 w 256"/>
                <a:gd name="T33" fmla="*/ 3469 h 255"/>
                <a:gd name="T34" fmla="*/ 1313 w 256"/>
                <a:gd name="T35" fmla="*/ 2765 h 255"/>
                <a:gd name="T36" fmla="*/ 688 w 256"/>
                <a:gd name="T37" fmla="*/ 2845 h 255"/>
                <a:gd name="T38" fmla="*/ 188 w 256"/>
                <a:gd name="T39" fmla="*/ 2901 h 255"/>
                <a:gd name="T40" fmla="*/ 20 w 256"/>
                <a:gd name="T41" fmla="*/ 3299 h 255"/>
                <a:gd name="T42" fmla="*/ 938 w 256"/>
                <a:gd name="T43" fmla="*/ 3584 h 255"/>
                <a:gd name="T44" fmla="*/ 2050 w 256"/>
                <a:gd name="T45" fmla="*/ 4531 h 255"/>
                <a:gd name="T46" fmla="*/ 3145 w 256"/>
                <a:gd name="T47" fmla="*/ 4800 h 255"/>
                <a:gd name="T48" fmla="*/ 3250 w 256"/>
                <a:gd name="T49" fmla="*/ 4779 h 255"/>
                <a:gd name="T50" fmla="*/ 3658 w 256"/>
                <a:gd name="T51" fmla="*/ 4493 h 255"/>
                <a:gd name="T52" fmla="*/ 3970 w 256"/>
                <a:gd name="T53" fmla="*/ 3165 h 255"/>
                <a:gd name="T54" fmla="*/ 3800 w 256"/>
                <a:gd name="T55" fmla="*/ 2389 h 2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255">
                  <a:moveTo>
                    <a:pt x="243" y="126"/>
                  </a:moveTo>
                  <a:cubicBezTo>
                    <a:pt x="245" y="115"/>
                    <a:pt x="252" y="112"/>
                    <a:pt x="253" y="93"/>
                  </a:cubicBezTo>
                  <a:cubicBezTo>
                    <a:pt x="253" y="85"/>
                    <a:pt x="247" y="69"/>
                    <a:pt x="246" y="61"/>
                  </a:cubicBezTo>
                  <a:cubicBezTo>
                    <a:pt x="246" y="49"/>
                    <a:pt x="252" y="44"/>
                    <a:pt x="254" y="31"/>
                  </a:cubicBezTo>
                  <a:cubicBezTo>
                    <a:pt x="255" y="22"/>
                    <a:pt x="255" y="15"/>
                    <a:pt x="255" y="7"/>
                  </a:cubicBezTo>
                  <a:cubicBezTo>
                    <a:pt x="241" y="1"/>
                    <a:pt x="227" y="0"/>
                    <a:pt x="216" y="7"/>
                  </a:cubicBezTo>
                  <a:cubicBezTo>
                    <a:pt x="221" y="14"/>
                    <a:pt x="224" y="24"/>
                    <a:pt x="225" y="33"/>
                  </a:cubicBezTo>
                  <a:cubicBezTo>
                    <a:pt x="226" y="54"/>
                    <a:pt x="230" y="76"/>
                    <a:pt x="228" y="95"/>
                  </a:cubicBezTo>
                  <a:cubicBezTo>
                    <a:pt x="227" y="107"/>
                    <a:pt x="214" y="111"/>
                    <a:pt x="213" y="128"/>
                  </a:cubicBezTo>
                  <a:cubicBezTo>
                    <a:pt x="211" y="145"/>
                    <a:pt x="227" y="152"/>
                    <a:pt x="226" y="174"/>
                  </a:cubicBezTo>
                  <a:cubicBezTo>
                    <a:pt x="226" y="190"/>
                    <a:pt x="219" y="207"/>
                    <a:pt x="220" y="212"/>
                  </a:cubicBezTo>
                  <a:cubicBezTo>
                    <a:pt x="223" y="222"/>
                    <a:pt x="217" y="227"/>
                    <a:pt x="207" y="230"/>
                  </a:cubicBezTo>
                  <a:cubicBezTo>
                    <a:pt x="195" y="234"/>
                    <a:pt x="178" y="234"/>
                    <a:pt x="166" y="231"/>
                  </a:cubicBezTo>
                  <a:cubicBezTo>
                    <a:pt x="157" y="230"/>
                    <a:pt x="149" y="225"/>
                    <a:pt x="141" y="223"/>
                  </a:cubicBezTo>
                  <a:cubicBezTo>
                    <a:pt x="133" y="220"/>
                    <a:pt x="125" y="218"/>
                    <a:pt x="117" y="214"/>
                  </a:cubicBezTo>
                  <a:cubicBezTo>
                    <a:pt x="112" y="211"/>
                    <a:pt x="103" y="206"/>
                    <a:pt x="99" y="201"/>
                  </a:cubicBezTo>
                  <a:cubicBezTo>
                    <a:pt x="94" y="195"/>
                    <a:pt x="96" y="190"/>
                    <a:pt x="100" y="183"/>
                  </a:cubicBezTo>
                  <a:cubicBezTo>
                    <a:pt x="105" y="173"/>
                    <a:pt x="87" y="158"/>
                    <a:pt x="84" y="146"/>
                  </a:cubicBezTo>
                  <a:cubicBezTo>
                    <a:pt x="80" y="130"/>
                    <a:pt x="49" y="143"/>
                    <a:pt x="44" y="150"/>
                  </a:cubicBezTo>
                  <a:cubicBezTo>
                    <a:pt x="38" y="161"/>
                    <a:pt x="22" y="157"/>
                    <a:pt x="12" y="153"/>
                  </a:cubicBezTo>
                  <a:cubicBezTo>
                    <a:pt x="6" y="157"/>
                    <a:pt x="0" y="162"/>
                    <a:pt x="1" y="174"/>
                  </a:cubicBezTo>
                  <a:cubicBezTo>
                    <a:pt x="30" y="188"/>
                    <a:pt x="53" y="195"/>
                    <a:pt x="60" y="189"/>
                  </a:cubicBezTo>
                  <a:cubicBezTo>
                    <a:pt x="63" y="214"/>
                    <a:pt x="100" y="236"/>
                    <a:pt x="131" y="239"/>
                  </a:cubicBezTo>
                  <a:cubicBezTo>
                    <a:pt x="154" y="242"/>
                    <a:pt x="179" y="255"/>
                    <a:pt x="201" y="253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22" y="251"/>
                    <a:pt x="227" y="243"/>
                    <a:pt x="234" y="237"/>
                  </a:cubicBezTo>
                  <a:cubicBezTo>
                    <a:pt x="253" y="219"/>
                    <a:pt x="253" y="189"/>
                    <a:pt x="254" y="167"/>
                  </a:cubicBezTo>
                  <a:cubicBezTo>
                    <a:pt x="256" y="138"/>
                    <a:pt x="242" y="136"/>
                    <a:pt x="243" y="126"/>
                  </a:cubicBezTo>
                  <a:close/>
                </a:path>
              </a:pathLst>
            </a:custGeom>
            <a:solidFill>
              <a:srgbClr val="FFF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677">
              <a:extLst>
                <a:ext uri="{FF2B5EF4-FFF2-40B4-BE49-F238E27FC236}">
                  <a16:creationId xmlns:a16="http://schemas.microsoft.com/office/drawing/2014/main" id="{D9FE56A6-2FE2-4284-80E5-9459EB73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120"/>
              <a:ext cx="637" cy="661"/>
            </a:xfrm>
            <a:custGeom>
              <a:avLst/>
              <a:gdLst>
                <a:gd name="T0" fmla="*/ 0 w 255"/>
                <a:gd name="T1" fmla="*/ 3161 h 248"/>
                <a:gd name="T2" fmla="*/ 917 w 255"/>
                <a:gd name="T3" fmla="*/ 3446 h 248"/>
                <a:gd name="T4" fmla="*/ 2028 w 255"/>
                <a:gd name="T5" fmla="*/ 4390 h 248"/>
                <a:gd name="T6" fmla="*/ 3120 w 255"/>
                <a:gd name="T7" fmla="*/ 4659 h 248"/>
                <a:gd name="T8" fmla="*/ 3225 w 255"/>
                <a:gd name="T9" fmla="*/ 4638 h 248"/>
                <a:gd name="T10" fmla="*/ 3632 w 255"/>
                <a:gd name="T11" fmla="*/ 4355 h 248"/>
                <a:gd name="T12" fmla="*/ 3944 w 255"/>
                <a:gd name="T13" fmla="*/ 3025 h 248"/>
                <a:gd name="T14" fmla="*/ 3775 w 255"/>
                <a:gd name="T15" fmla="*/ 2252 h 248"/>
                <a:gd name="T16" fmla="*/ 3932 w 255"/>
                <a:gd name="T17" fmla="*/ 1626 h 248"/>
                <a:gd name="T18" fmla="*/ 3820 w 255"/>
                <a:gd name="T19" fmla="*/ 1023 h 248"/>
                <a:gd name="T20" fmla="*/ 3944 w 255"/>
                <a:gd name="T21" fmla="*/ 456 h 248"/>
                <a:gd name="T22" fmla="*/ 3962 w 255"/>
                <a:gd name="T23" fmla="*/ 0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48">
                  <a:moveTo>
                    <a:pt x="0" y="167"/>
                  </a:moveTo>
                  <a:cubicBezTo>
                    <a:pt x="29" y="181"/>
                    <a:pt x="52" y="188"/>
                    <a:pt x="59" y="182"/>
                  </a:cubicBezTo>
                  <a:cubicBezTo>
                    <a:pt x="62" y="207"/>
                    <a:pt x="99" y="229"/>
                    <a:pt x="130" y="232"/>
                  </a:cubicBezTo>
                  <a:cubicBezTo>
                    <a:pt x="153" y="235"/>
                    <a:pt x="178" y="248"/>
                    <a:pt x="200" y="246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21" y="244"/>
                    <a:pt x="226" y="236"/>
                    <a:pt x="233" y="230"/>
                  </a:cubicBezTo>
                  <a:cubicBezTo>
                    <a:pt x="252" y="212"/>
                    <a:pt x="252" y="182"/>
                    <a:pt x="253" y="160"/>
                  </a:cubicBezTo>
                  <a:cubicBezTo>
                    <a:pt x="255" y="131"/>
                    <a:pt x="241" y="129"/>
                    <a:pt x="242" y="119"/>
                  </a:cubicBezTo>
                  <a:cubicBezTo>
                    <a:pt x="244" y="108"/>
                    <a:pt x="251" y="105"/>
                    <a:pt x="252" y="86"/>
                  </a:cubicBezTo>
                  <a:cubicBezTo>
                    <a:pt x="252" y="78"/>
                    <a:pt x="246" y="62"/>
                    <a:pt x="245" y="54"/>
                  </a:cubicBezTo>
                  <a:cubicBezTo>
                    <a:pt x="245" y="42"/>
                    <a:pt x="251" y="37"/>
                    <a:pt x="253" y="24"/>
                  </a:cubicBezTo>
                  <a:cubicBezTo>
                    <a:pt x="254" y="15"/>
                    <a:pt x="254" y="8"/>
                    <a:pt x="254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678">
              <a:extLst>
                <a:ext uri="{FF2B5EF4-FFF2-40B4-BE49-F238E27FC236}">
                  <a16:creationId xmlns:a16="http://schemas.microsoft.com/office/drawing/2014/main" id="{CC1D5691-AD22-4F4B-89AF-2E6DB719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120"/>
              <a:ext cx="545" cy="605"/>
            </a:xfrm>
            <a:custGeom>
              <a:avLst/>
              <a:gdLst>
                <a:gd name="T0" fmla="*/ 3188 w 218"/>
                <a:gd name="T1" fmla="*/ 0 h 227"/>
                <a:gd name="T2" fmla="*/ 3333 w 218"/>
                <a:gd name="T3" fmla="*/ 490 h 227"/>
                <a:gd name="T4" fmla="*/ 3375 w 218"/>
                <a:gd name="T5" fmla="*/ 1668 h 227"/>
                <a:gd name="T6" fmla="*/ 3145 w 218"/>
                <a:gd name="T7" fmla="*/ 2287 h 227"/>
                <a:gd name="T8" fmla="*/ 3345 w 218"/>
                <a:gd name="T9" fmla="*/ 3161 h 227"/>
                <a:gd name="T10" fmla="*/ 3250 w 218"/>
                <a:gd name="T11" fmla="*/ 3878 h 227"/>
                <a:gd name="T12" fmla="*/ 3050 w 218"/>
                <a:gd name="T13" fmla="*/ 4219 h 227"/>
                <a:gd name="T14" fmla="*/ 2408 w 218"/>
                <a:gd name="T15" fmla="*/ 4240 h 227"/>
                <a:gd name="T16" fmla="*/ 2020 w 218"/>
                <a:gd name="T17" fmla="*/ 4091 h 227"/>
                <a:gd name="T18" fmla="*/ 1645 w 218"/>
                <a:gd name="T19" fmla="*/ 3921 h 227"/>
                <a:gd name="T20" fmla="*/ 1363 w 218"/>
                <a:gd name="T21" fmla="*/ 3673 h 227"/>
                <a:gd name="T22" fmla="*/ 1375 w 218"/>
                <a:gd name="T23" fmla="*/ 3331 h 227"/>
                <a:gd name="T24" fmla="*/ 1125 w 218"/>
                <a:gd name="T25" fmla="*/ 2628 h 227"/>
                <a:gd name="T26" fmla="*/ 500 w 218"/>
                <a:gd name="T27" fmla="*/ 2705 h 227"/>
                <a:gd name="T28" fmla="*/ 0 w 218"/>
                <a:gd name="T29" fmla="*/ 2764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8" h="227">
                  <a:moveTo>
                    <a:pt x="204" y="0"/>
                  </a:moveTo>
                  <a:cubicBezTo>
                    <a:pt x="209" y="7"/>
                    <a:pt x="212" y="17"/>
                    <a:pt x="213" y="26"/>
                  </a:cubicBezTo>
                  <a:cubicBezTo>
                    <a:pt x="214" y="47"/>
                    <a:pt x="218" y="69"/>
                    <a:pt x="216" y="88"/>
                  </a:cubicBezTo>
                  <a:cubicBezTo>
                    <a:pt x="215" y="100"/>
                    <a:pt x="202" y="104"/>
                    <a:pt x="201" y="121"/>
                  </a:cubicBezTo>
                  <a:cubicBezTo>
                    <a:pt x="199" y="138"/>
                    <a:pt x="215" y="145"/>
                    <a:pt x="214" y="167"/>
                  </a:cubicBezTo>
                  <a:cubicBezTo>
                    <a:pt x="214" y="183"/>
                    <a:pt x="207" y="200"/>
                    <a:pt x="208" y="205"/>
                  </a:cubicBezTo>
                  <a:cubicBezTo>
                    <a:pt x="211" y="215"/>
                    <a:pt x="205" y="220"/>
                    <a:pt x="195" y="223"/>
                  </a:cubicBezTo>
                  <a:cubicBezTo>
                    <a:pt x="183" y="227"/>
                    <a:pt x="166" y="227"/>
                    <a:pt x="154" y="224"/>
                  </a:cubicBezTo>
                  <a:cubicBezTo>
                    <a:pt x="145" y="223"/>
                    <a:pt x="137" y="218"/>
                    <a:pt x="129" y="216"/>
                  </a:cubicBezTo>
                  <a:cubicBezTo>
                    <a:pt x="121" y="213"/>
                    <a:pt x="113" y="211"/>
                    <a:pt x="105" y="207"/>
                  </a:cubicBezTo>
                  <a:cubicBezTo>
                    <a:pt x="100" y="204"/>
                    <a:pt x="91" y="199"/>
                    <a:pt x="87" y="194"/>
                  </a:cubicBezTo>
                  <a:cubicBezTo>
                    <a:pt x="82" y="188"/>
                    <a:pt x="84" y="183"/>
                    <a:pt x="88" y="176"/>
                  </a:cubicBezTo>
                  <a:cubicBezTo>
                    <a:pt x="93" y="166"/>
                    <a:pt x="75" y="151"/>
                    <a:pt x="72" y="139"/>
                  </a:cubicBezTo>
                  <a:cubicBezTo>
                    <a:pt x="68" y="123"/>
                    <a:pt x="37" y="136"/>
                    <a:pt x="32" y="143"/>
                  </a:cubicBezTo>
                  <a:cubicBezTo>
                    <a:pt x="26" y="154"/>
                    <a:pt x="10" y="150"/>
                    <a:pt x="0" y="146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679">
              <a:extLst>
                <a:ext uri="{FF2B5EF4-FFF2-40B4-BE49-F238E27FC236}">
                  <a16:creationId xmlns:a16="http://schemas.microsoft.com/office/drawing/2014/main" id="{5E4DB13A-77E7-49F1-8D6A-22AAE4892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57"/>
              <a:ext cx="155" cy="288"/>
            </a:xfrm>
            <a:custGeom>
              <a:avLst/>
              <a:gdLst>
                <a:gd name="T0" fmla="*/ 970 w 62"/>
                <a:gd name="T1" fmla="*/ 264 h 108"/>
                <a:gd name="T2" fmla="*/ 270 w 62"/>
                <a:gd name="T3" fmla="*/ 512 h 108"/>
                <a:gd name="T4" fmla="*/ 458 w 62"/>
                <a:gd name="T5" fmla="*/ 1387 h 108"/>
                <a:gd name="T6" fmla="*/ 470 w 62"/>
                <a:gd name="T7" fmla="*/ 2048 h 108"/>
                <a:gd name="T8" fmla="*/ 345 w 62"/>
                <a:gd name="T9" fmla="*/ 1443 h 108"/>
                <a:gd name="T10" fmla="*/ 113 w 62"/>
                <a:gd name="T11" fmla="*/ 1024 h 108"/>
                <a:gd name="T12" fmla="*/ 363 w 62"/>
                <a:gd name="T13" fmla="*/ 149 h 108"/>
                <a:gd name="T14" fmla="*/ 970 w 62"/>
                <a:gd name="T15" fmla="*/ 264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108">
                  <a:moveTo>
                    <a:pt x="62" y="14"/>
                  </a:moveTo>
                  <a:cubicBezTo>
                    <a:pt x="59" y="8"/>
                    <a:pt x="25" y="5"/>
                    <a:pt x="17" y="27"/>
                  </a:cubicBezTo>
                  <a:cubicBezTo>
                    <a:pt x="9" y="49"/>
                    <a:pt x="25" y="60"/>
                    <a:pt x="29" y="73"/>
                  </a:cubicBezTo>
                  <a:cubicBezTo>
                    <a:pt x="32" y="86"/>
                    <a:pt x="25" y="96"/>
                    <a:pt x="30" y="108"/>
                  </a:cubicBezTo>
                  <a:cubicBezTo>
                    <a:pt x="24" y="102"/>
                    <a:pt x="25" y="86"/>
                    <a:pt x="22" y="76"/>
                  </a:cubicBezTo>
                  <a:cubicBezTo>
                    <a:pt x="19" y="67"/>
                    <a:pt x="15" y="69"/>
                    <a:pt x="7" y="54"/>
                  </a:cubicBezTo>
                  <a:cubicBezTo>
                    <a:pt x="0" y="38"/>
                    <a:pt x="11" y="16"/>
                    <a:pt x="23" y="8"/>
                  </a:cubicBezTo>
                  <a:cubicBezTo>
                    <a:pt x="31" y="2"/>
                    <a:pt x="55" y="0"/>
                    <a:pt x="6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680">
              <a:extLst>
                <a:ext uri="{FF2B5EF4-FFF2-40B4-BE49-F238E27FC236}">
                  <a16:creationId xmlns:a16="http://schemas.microsoft.com/office/drawing/2014/main" id="{922D0AA5-DE72-4B4F-BA70-5D4B81A8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653"/>
              <a:ext cx="202" cy="251"/>
            </a:xfrm>
            <a:custGeom>
              <a:avLst/>
              <a:gdLst>
                <a:gd name="T0" fmla="*/ 1244 w 81"/>
                <a:gd name="T1" fmla="*/ 0 h 94"/>
                <a:gd name="T2" fmla="*/ 1120 w 81"/>
                <a:gd name="T3" fmla="*/ 534 h 94"/>
                <a:gd name="T4" fmla="*/ 945 w 81"/>
                <a:gd name="T5" fmla="*/ 892 h 94"/>
                <a:gd name="T6" fmla="*/ 404 w 81"/>
                <a:gd name="T7" fmla="*/ 1754 h 94"/>
                <a:gd name="T8" fmla="*/ 0 w 81"/>
                <a:gd name="T9" fmla="*/ 1618 h 94"/>
                <a:gd name="T10" fmla="*/ 416 w 81"/>
                <a:gd name="T11" fmla="*/ 1618 h 94"/>
                <a:gd name="T12" fmla="*/ 808 w 81"/>
                <a:gd name="T13" fmla="*/ 876 h 94"/>
                <a:gd name="T14" fmla="*/ 1057 w 81"/>
                <a:gd name="T15" fmla="*/ 478 h 94"/>
                <a:gd name="T16" fmla="*/ 1244 w 81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94">
                  <a:moveTo>
                    <a:pt x="80" y="0"/>
                  </a:moveTo>
                  <a:cubicBezTo>
                    <a:pt x="81" y="12"/>
                    <a:pt x="80" y="17"/>
                    <a:pt x="72" y="28"/>
                  </a:cubicBezTo>
                  <a:cubicBezTo>
                    <a:pt x="64" y="40"/>
                    <a:pt x="62" y="36"/>
                    <a:pt x="61" y="47"/>
                  </a:cubicBezTo>
                  <a:cubicBezTo>
                    <a:pt x="60" y="57"/>
                    <a:pt x="48" y="88"/>
                    <a:pt x="26" y="92"/>
                  </a:cubicBezTo>
                  <a:cubicBezTo>
                    <a:pt x="10" y="94"/>
                    <a:pt x="6" y="84"/>
                    <a:pt x="0" y="85"/>
                  </a:cubicBezTo>
                  <a:cubicBezTo>
                    <a:pt x="9" y="84"/>
                    <a:pt x="15" y="92"/>
                    <a:pt x="27" y="85"/>
                  </a:cubicBezTo>
                  <a:cubicBezTo>
                    <a:pt x="38" y="78"/>
                    <a:pt x="49" y="66"/>
                    <a:pt x="52" y="46"/>
                  </a:cubicBezTo>
                  <a:cubicBezTo>
                    <a:pt x="55" y="26"/>
                    <a:pt x="60" y="35"/>
                    <a:pt x="68" y="25"/>
                  </a:cubicBezTo>
                  <a:cubicBezTo>
                    <a:pt x="76" y="15"/>
                    <a:pt x="81" y="5"/>
                    <a:pt x="80" y="0"/>
                  </a:cubicBezTo>
                  <a:close/>
                </a:path>
              </a:pathLst>
            </a:custGeom>
            <a:solidFill>
              <a:srgbClr val="E3E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681">
              <a:extLst>
                <a:ext uri="{FF2B5EF4-FFF2-40B4-BE49-F238E27FC236}">
                  <a16:creationId xmlns:a16="http://schemas.microsoft.com/office/drawing/2014/main" id="{CD5E0F17-6803-43B8-8431-D688505F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682">
              <a:extLst>
                <a:ext uri="{FF2B5EF4-FFF2-40B4-BE49-F238E27FC236}">
                  <a16:creationId xmlns:a16="http://schemas.microsoft.com/office/drawing/2014/main" id="{D6EE8D50-F14F-484D-8490-5CC619E1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683">
              <a:extLst>
                <a:ext uri="{FF2B5EF4-FFF2-40B4-BE49-F238E27FC236}">
                  <a16:creationId xmlns:a16="http://schemas.microsoft.com/office/drawing/2014/main" id="{B6CF1E22-CF00-4BAD-A74B-BF32FC52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92"/>
              <a:ext cx="75" cy="37"/>
            </a:xfrm>
            <a:custGeom>
              <a:avLst/>
              <a:gdLst>
                <a:gd name="T0" fmla="*/ 470 w 30"/>
                <a:gd name="T1" fmla="*/ 132 h 14"/>
                <a:gd name="T2" fmla="*/ 238 w 30"/>
                <a:gd name="T3" fmla="*/ 0 h 14"/>
                <a:gd name="T4" fmla="*/ 238 w 30"/>
                <a:gd name="T5" fmla="*/ 0 h 14"/>
                <a:gd name="T6" fmla="*/ 0 w 30"/>
                <a:gd name="T7" fmla="*/ 132 h 14"/>
                <a:gd name="T8" fmla="*/ 238 w 30"/>
                <a:gd name="T9" fmla="*/ 259 h 14"/>
                <a:gd name="T10" fmla="*/ 238 w 30"/>
                <a:gd name="T11" fmla="*/ 259 h 14"/>
                <a:gd name="T12" fmla="*/ 470 w 30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7"/>
                  </a:moveTo>
                  <a:cubicBezTo>
                    <a:pt x="30" y="3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11"/>
                    <a:pt x="7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" y="14"/>
                    <a:pt x="30" y="11"/>
                    <a:pt x="30" y="7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684">
              <a:extLst>
                <a:ext uri="{FF2B5EF4-FFF2-40B4-BE49-F238E27FC236}">
                  <a16:creationId xmlns:a16="http://schemas.microsoft.com/office/drawing/2014/main" id="{94073AE1-BA0C-4928-8F1D-C3EA32F6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997"/>
              <a:ext cx="45" cy="24"/>
            </a:xfrm>
            <a:custGeom>
              <a:avLst/>
              <a:gdLst>
                <a:gd name="T0" fmla="*/ 283 w 18"/>
                <a:gd name="T1" fmla="*/ 93 h 9"/>
                <a:gd name="T2" fmla="*/ 145 w 18"/>
                <a:gd name="T3" fmla="*/ 0 h 9"/>
                <a:gd name="T4" fmla="*/ 145 w 18"/>
                <a:gd name="T5" fmla="*/ 0 h 9"/>
                <a:gd name="T6" fmla="*/ 0 w 18"/>
                <a:gd name="T7" fmla="*/ 93 h 9"/>
                <a:gd name="T8" fmla="*/ 145 w 18"/>
                <a:gd name="T9" fmla="*/ 171 h 9"/>
                <a:gd name="T10" fmla="*/ 145 w 18"/>
                <a:gd name="T11" fmla="*/ 171 h 9"/>
                <a:gd name="T12" fmla="*/ 283 w 18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18" y="5"/>
                  </a:moveTo>
                  <a:cubicBezTo>
                    <a:pt x="18" y="2"/>
                    <a:pt x="1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7"/>
                    <a:pt x="4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4" y="9"/>
                    <a:pt x="18" y="7"/>
                    <a:pt x="18" y="5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685">
              <a:extLst>
                <a:ext uri="{FF2B5EF4-FFF2-40B4-BE49-F238E27FC236}">
                  <a16:creationId xmlns:a16="http://schemas.microsoft.com/office/drawing/2014/main" id="{EE14D483-C62D-4B16-A204-22899BF5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997"/>
              <a:ext cx="60" cy="30"/>
            </a:xfrm>
            <a:custGeom>
              <a:avLst/>
              <a:gdLst>
                <a:gd name="T0" fmla="*/ 375 w 24"/>
                <a:gd name="T1" fmla="*/ 104 h 11"/>
                <a:gd name="T2" fmla="*/ 188 w 24"/>
                <a:gd name="T3" fmla="*/ 224 h 11"/>
                <a:gd name="T4" fmla="*/ 188 w 24"/>
                <a:gd name="T5" fmla="*/ 224 h 11"/>
                <a:gd name="T6" fmla="*/ 0 w 24"/>
                <a:gd name="T7" fmla="*/ 104 h 11"/>
                <a:gd name="T8" fmla="*/ 188 w 24"/>
                <a:gd name="T9" fmla="*/ 202 h 11"/>
                <a:gd name="T10" fmla="*/ 363 w 24"/>
                <a:gd name="T11" fmla="*/ 82 h 11"/>
                <a:gd name="T12" fmla="*/ 313 w 24"/>
                <a:gd name="T13" fmla="*/ 0 h 11"/>
                <a:gd name="T14" fmla="*/ 375 w 24"/>
                <a:gd name="T15" fmla="*/ 104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1">
                  <a:moveTo>
                    <a:pt x="24" y="5"/>
                  </a:moveTo>
                  <a:cubicBezTo>
                    <a:pt x="24" y="8"/>
                    <a:pt x="19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5" y="11"/>
                    <a:pt x="0" y="8"/>
                    <a:pt x="0" y="5"/>
                  </a:cubicBezTo>
                  <a:cubicBezTo>
                    <a:pt x="0" y="7"/>
                    <a:pt x="4" y="10"/>
                    <a:pt x="12" y="10"/>
                  </a:cubicBezTo>
                  <a:cubicBezTo>
                    <a:pt x="19" y="10"/>
                    <a:pt x="24" y="7"/>
                    <a:pt x="23" y="4"/>
                  </a:cubicBezTo>
                  <a:cubicBezTo>
                    <a:pt x="23" y="1"/>
                    <a:pt x="20" y="0"/>
                    <a:pt x="20" y="0"/>
                  </a:cubicBezTo>
                  <a:cubicBezTo>
                    <a:pt x="22" y="1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686">
              <a:extLst>
                <a:ext uri="{FF2B5EF4-FFF2-40B4-BE49-F238E27FC236}">
                  <a16:creationId xmlns:a16="http://schemas.microsoft.com/office/drawing/2014/main" id="{8F6F238D-9A35-43BD-84CF-EF5F392A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3"/>
              <a:ext cx="50" cy="18"/>
            </a:xfrm>
            <a:custGeom>
              <a:avLst/>
              <a:gdLst>
                <a:gd name="T0" fmla="*/ 313 w 20"/>
                <a:gd name="T1" fmla="*/ 54 h 7"/>
                <a:gd name="T2" fmla="*/ 158 w 20"/>
                <a:gd name="T3" fmla="*/ 118 h 7"/>
                <a:gd name="T4" fmla="*/ 158 w 20"/>
                <a:gd name="T5" fmla="*/ 118 h 7"/>
                <a:gd name="T6" fmla="*/ 0 w 20"/>
                <a:gd name="T7" fmla="*/ 54 h 7"/>
                <a:gd name="T8" fmla="*/ 158 w 20"/>
                <a:gd name="T9" fmla="*/ 100 h 7"/>
                <a:gd name="T10" fmla="*/ 300 w 20"/>
                <a:gd name="T11" fmla="*/ 33 h 7"/>
                <a:gd name="T12" fmla="*/ 270 w 20"/>
                <a:gd name="T13" fmla="*/ 0 h 7"/>
                <a:gd name="T14" fmla="*/ 313 w 20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7">
                  <a:moveTo>
                    <a:pt x="20" y="3"/>
                  </a:moveTo>
                  <a:cubicBezTo>
                    <a:pt x="20" y="5"/>
                    <a:pt x="15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5" y="7"/>
                    <a:pt x="0" y="5"/>
                    <a:pt x="0" y="3"/>
                  </a:cubicBezTo>
                  <a:cubicBezTo>
                    <a:pt x="1" y="4"/>
                    <a:pt x="4" y="6"/>
                    <a:pt x="10" y="6"/>
                  </a:cubicBezTo>
                  <a:cubicBezTo>
                    <a:pt x="15" y="6"/>
                    <a:pt x="19" y="4"/>
                    <a:pt x="19" y="2"/>
                  </a:cubicBezTo>
                  <a:cubicBezTo>
                    <a:pt x="19" y="0"/>
                    <a:pt x="17" y="0"/>
                    <a:pt x="17" y="0"/>
                  </a:cubicBezTo>
                  <a:cubicBezTo>
                    <a:pt x="18" y="0"/>
                    <a:pt x="20" y="1"/>
                    <a:pt x="20" y="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687">
              <a:extLst>
                <a:ext uri="{FF2B5EF4-FFF2-40B4-BE49-F238E27FC236}">
                  <a16:creationId xmlns:a16="http://schemas.microsoft.com/office/drawing/2014/main" id="{1608FF5A-C5BB-4708-A0DB-2DDA916F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005"/>
              <a:ext cx="32" cy="14"/>
            </a:xfrm>
            <a:custGeom>
              <a:avLst/>
              <a:gdLst>
                <a:gd name="T0" fmla="*/ 194 w 13"/>
                <a:gd name="T1" fmla="*/ 48 h 5"/>
                <a:gd name="T2" fmla="*/ 91 w 13"/>
                <a:gd name="T3" fmla="*/ 109 h 5"/>
                <a:gd name="T4" fmla="*/ 91 w 13"/>
                <a:gd name="T5" fmla="*/ 109 h 5"/>
                <a:gd name="T6" fmla="*/ 0 w 13"/>
                <a:gd name="T7" fmla="*/ 48 h 5"/>
                <a:gd name="T8" fmla="*/ 91 w 13"/>
                <a:gd name="T9" fmla="*/ 87 h 5"/>
                <a:gd name="T10" fmla="*/ 182 w 13"/>
                <a:gd name="T11" fmla="*/ 22 h 5"/>
                <a:gd name="T12" fmla="*/ 162 w 13"/>
                <a:gd name="T13" fmla="*/ 0 h 5"/>
                <a:gd name="T14" fmla="*/ 194 w 13"/>
                <a:gd name="T15" fmla="*/ 4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3"/>
                    <a:pt x="10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0" y="3"/>
                    <a:pt x="0" y="2"/>
                  </a:cubicBezTo>
                  <a:cubicBezTo>
                    <a:pt x="0" y="3"/>
                    <a:pt x="2" y="4"/>
                    <a:pt x="6" y="4"/>
                  </a:cubicBezTo>
                  <a:cubicBezTo>
                    <a:pt x="10" y="4"/>
                    <a:pt x="12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688">
              <a:extLst>
                <a:ext uri="{FF2B5EF4-FFF2-40B4-BE49-F238E27FC236}">
                  <a16:creationId xmlns:a16="http://schemas.microsoft.com/office/drawing/2014/main" id="{E934C199-66D9-43EF-8A4D-1E21DE30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997"/>
              <a:ext cx="72" cy="30"/>
            </a:xfrm>
            <a:custGeom>
              <a:avLst/>
              <a:gdLst>
                <a:gd name="T0" fmla="*/ 216 w 29"/>
                <a:gd name="T1" fmla="*/ 224 h 11"/>
                <a:gd name="T2" fmla="*/ 0 w 29"/>
                <a:gd name="T3" fmla="*/ 164 h 11"/>
                <a:gd name="T4" fmla="*/ 216 w 29"/>
                <a:gd name="T5" fmla="*/ 224 h 11"/>
                <a:gd name="T6" fmla="*/ 432 w 29"/>
                <a:gd name="T7" fmla="*/ 104 h 11"/>
                <a:gd name="T8" fmla="*/ 370 w 29"/>
                <a:gd name="T9" fmla="*/ 0 h 11"/>
                <a:gd name="T10" fmla="*/ 444 w 29"/>
                <a:gd name="T11" fmla="*/ 104 h 11"/>
                <a:gd name="T12" fmla="*/ 216 w 29"/>
                <a:gd name="T13" fmla="*/ 2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14" y="11"/>
                  </a:moveTo>
                  <a:cubicBezTo>
                    <a:pt x="8" y="11"/>
                    <a:pt x="2" y="10"/>
                    <a:pt x="0" y="8"/>
                  </a:cubicBezTo>
                  <a:cubicBezTo>
                    <a:pt x="2" y="10"/>
                    <a:pt x="7" y="11"/>
                    <a:pt x="14" y="11"/>
                  </a:cubicBezTo>
                  <a:cubicBezTo>
                    <a:pt x="23" y="11"/>
                    <a:pt x="29" y="7"/>
                    <a:pt x="28" y="5"/>
                  </a:cubicBezTo>
                  <a:cubicBezTo>
                    <a:pt x="28" y="2"/>
                    <a:pt x="24" y="0"/>
                    <a:pt x="24" y="0"/>
                  </a:cubicBezTo>
                  <a:cubicBezTo>
                    <a:pt x="26" y="1"/>
                    <a:pt x="29" y="3"/>
                    <a:pt x="29" y="5"/>
                  </a:cubicBezTo>
                  <a:cubicBezTo>
                    <a:pt x="29" y="8"/>
                    <a:pt x="22" y="11"/>
                    <a:pt x="14" y="11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689">
              <a:extLst>
                <a:ext uri="{FF2B5EF4-FFF2-40B4-BE49-F238E27FC236}">
                  <a16:creationId xmlns:a16="http://schemas.microsoft.com/office/drawing/2014/main" id="{2E2B4EA1-3B02-4483-B0CB-F8290D46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690">
              <a:extLst>
                <a:ext uri="{FF2B5EF4-FFF2-40B4-BE49-F238E27FC236}">
                  <a16:creationId xmlns:a16="http://schemas.microsoft.com/office/drawing/2014/main" id="{7FED8E58-69E3-4251-93CF-6C3C035A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89"/>
              <a:ext cx="58" cy="46"/>
            </a:xfrm>
            <a:custGeom>
              <a:avLst/>
              <a:gdLst>
                <a:gd name="T0" fmla="*/ 0 w 23"/>
                <a:gd name="T1" fmla="*/ 336 h 17"/>
                <a:gd name="T2" fmla="*/ 285 w 23"/>
                <a:gd name="T3" fmla="*/ 138 h 17"/>
                <a:gd name="T4" fmla="*/ 192 w 23"/>
                <a:gd name="T5" fmla="*/ 22 h 17"/>
                <a:gd name="T6" fmla="*/ 192 w 23"/>
                <a:gd name="T7" fmla="*/ 22 h 17"/>
                <a:gd name="T8" fmla="*/ 0 w 23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11" y="17"/>
                    <a:pt x="19" y="12"/>
                    <a:pt x="18" y="7"/>
                  </a:cubicBezTo>
                  <a:cubicBezTo>
                    <a:pt x="18" y="2"/>
                    <a:pt x="12" y="1"/>
                    <a:pt x="12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5" y="3"/>
                    <a:pt x="23" y="12"/>
                    <a:pt x="0" y="1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691">
              <a:extLst>
                <a:ext uri="{FF2B5EF4-FFF2-40B4-BE49-F238E27FC236}">
                  <a16:creationId xmlns:a16="http://schemas.microsoft.com/office/drawing/2014/main" id="{FF1C768A-399E-434C-A311-6FD2A4C32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997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45 w 12"/>
                <a:gd name="T3" fmla="*/ 77 h 12"/>
                <a:gd name="T4" fmla="*/ 95 w 12"/>
                <a:gd name="T5" fmla="*/ 0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5" y="11"/>
                    <a:pt x="9" y="8"/>
                    <a:pt x="9" y="4"/>
                  </a:cubicBezTo>
                  <a:cubicBezTo>
                    <a:pt x="9" y="1"/>
                    <a:pt x="6" y="0"/>
                    <a:pt x="6" y="0"/>
                  </a:cubicBezTo>
                  <a:cubicBezTo>
                    <a:pt x="9" y="1"/>
                    <a:pt x="12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692">
              <a:extLst>
                <a:ext uri="{FF2B5EF4-FFF2-40B4-BE49-F238E27FC236}">
                  <a16:creationId xmlns:a16="http://schemas.microsoft.com/office/drawing/2014/main" id="{64E794D4-E37B-4096-9CEA-09EFEACD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989"/>
              <a:ext cx="38" cy="38"/>
            </a:xfrm>
            <a:custGeom>
              <a:avLst/>
              <a:gdLst>
                <a:gd name="T0" fmla="*/ 193 w 15"/>
                <a:gd name="T1" fmla="*/ 280 h 14"/>
                <a:gd name="T2" fmla="*/ 243 w 15"/>
                <a:gd name="T3" fmla="*/ 0 h 14"/>
                <a:gd name="T4" fmla="*/ 193 w 15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14"/>
                  </a:moveTo>
                  <a:cubicBezTo>
                    <a:pt x="8" y="13"/>
                    <a:pt x="0" y="6"/>
                    <a:pt x="15" y="0"/>
                  </a:cubicBezTo>
                  <a:cubicBezTo>
                    <a:pt x="11" y="2"/>
                    <a:pt x="3" y="7"/>
                    <a:pt x="12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693">
              <a:extLst>
                <a:ext uri="{FF2B5EF4-FFF2-40B4-BE49-F238E27FC236}">
                  <a16:creationId xmlns:a16="http://schemas.microsoft.com/office/drawing/2014/main" id="{98B9F05D-3EF6-45BB-B61B-F0811987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003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0 h 2"/>
                <a:gd name="T6" fmla="*/ 0 w 1"/>
                <a:gd name="T7" fmla="*/ 0 h 2"/>
                <a:gd name="T8" fmla="*/ 8 w 1"/>
                <a:gd name="T9" fmla="*/ 20 h 2"/>
                <a:gd name="T10" fmla="*/ 8 w 1"/>
                <a:gd name="T11" fmla="*/ 2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694">
              <a:extLst>
                <a:ext uri="{FF2B5EF4-FFF2-40B4-BE49-F238E27FC236}">
                  <a16:creationId xmlns:a16="http://schemas.microsoft.com/office/drawing/2014/main" id="{AEF5C7EC-B7FF-46E2-9691-DB7B857E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000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695">
              <a:extLst>
                <a:ext uri="{FF2B5EF4-FFF2-40B4-BE49-F238E27FC236}">
                  <a16:creationId xmlns:a16="http://schemas.microsoft.com/office/drawing/2014/main" id="{8E42786C-48FC-4A1C-9049-3D09B8D4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008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696">
              <a:extLst>
                <a:ext uri="{FF2B5EF4-FFF2-40B4-BE49-F238E27FC236}">
                  <a16:creationId xmlns:a16="http://schemas.microsoft.com/office/drawing/2014/main" id="{F6150CB5-AEE2-4665-A62A-90A02FB8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697">
              <a:extLst>
                <a:ext uri="{FF2B5EF4-FFF2-40B4-BE49-F238E27FC236}">
                  <a16:creationId xmlns:a16="http://schemas.microsoft.com/office/drawing/2014/main" id="{347E0FE2-DC05-402D-8778-E2BFA132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698">
              <a:extLst>
                <a:ext uri="{FF2B5EF4-FFF2-40B4-BE49-F238E27FC236}">
                  <a16:creationId xmlns:a16="http://schemas.microsoft.com/office/drawing/2014/main" id="{4D786487-E5A5-4D78-90A9-AE56DFEA3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992"/>
              <a:ext cx="75" cy="37"/>
            </a:xfrm>
            <a:custGeom>
              <a:avLst/>
              <a:gdLst>
                <a:gd name="T0" fmla="*/ 470 w 30"/>
                <a:gd name="T1" fmla="*/ 132 h 14"/>
                <a:gd name="T2" fmla="*/ 238 w 30"/>
                <a:gd name="T3" fmla="*/ 0 h 14"/>
                <a:gd name="T4" fmla="*/ 238 w 30"/>
                <a:gd name="T5" fmla="*/ 0 h 14"/>
                <a:gd name="T6" fmla="*/ 0 w 30"/>
                <a:gd name="T7" fmla="*/ 132 h 14"/>
                <a:gd name="T8" fmla="*/ 238 w 30"/>
                <a:gd name="T9" fmla="*/ 259 h 14"/>
                <a:gd name="T10" fmla="*/ 238 w 30"/>
                <a:gd name="T11" fmla="*/ 259 h 14"/>
                <a:gd name="T12" fmla="*/ 470 w 30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7"/>
                  </a:moveTo>
                  <a:cubicBezTo>
                    <a:pt x="30" y="3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11"/>
                    <a:pt x="7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" y="14"/>
                    <a:pt x="30" y="11"/>
                    <a:pt x="30" y="7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699">
              <a:extLst>
                <a:ext uri="{FF2B5EF4-FFF2-40B4-BE49-F238E27FC236}">
                  <a16:creationId xmlns:a16="http://schemas.microsoft.com/office/drawing/2014/main" id="{04EFB49E-7004-40CB-852B-07E4331A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997"/>
              <a:ext cx="47" cy="24"/>
            </a:xfrm>
            <a:custGeom>
              <a:avLst/>
              <a:gdLst>
                <a:gd name="T0" fmla="*/ 287 w 19"/>
                <a:gd name="T1" fmla="*/ 93 h 9"/>
                <a:gd name="T2" fmla="*/ 153 w 19"/>
                <a:gd name="T3" fmla="*/ 0 h 9"/>
                <a:gd name="T4" fmla="*/ 153 w 19"/>
                <a:gd name="T5" fmla="*/ 0 h 9"/>
                <a:gd name="T6" fmla="*/ 0 w 19"/>
                <a:gd name="T7" fmla="*/ 93 h 9"/>
                <a:gd name="T8" fmla="*/ 153 w 19"/>
                <a:gd name="T9" fmla="*/ 171 h 9"/>
                <a:gd name="T10" fmla="*/ 153 w 19"/>
                <a:gd name="T11" fmla="*/ 171 h 9"/>
                <a:gd name="T12" fmla="*/ 287 w 19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">
                  <a:moveTo>
                    <a:pt x="19" y="5"/>
                  </a:moveTo>
                  <a:cubicBezTo>
                    <a:pt x="19" y="2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0" y="7"/>
                    <a:pt x="5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9" y="7"/>
                    <a:pt x="19" y="5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700">
              <a:extLst>
                <a:ext uri="{FF2B5EF4-FFF2-40B4-BE49-F238E27FC236}">
                  <a16:creationId xmlns:a16="http://schemas.microsoft.com/office/drawing/2014/main" id="{9E232DC5-5C09-4D63-8436-FFE58E14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997"/>
              <a:ext cx="60" cy="30"/>
            </a:xfrm>
            <a:custGeom>
              <a:avLst/>
              <a:gdLst>
                <a:gd name="T0" fmla="*/ 375 w 24"/>
                <a:gd name="T1" fmla="*/ 104 h 11"/>
                <a:gd name="T2" fmla="*/ 188 w 24"/>
                <a:gd name="T3" fmla="*/ 224 h 11"/>
                <a:gd name="T4" fmla="*/ 188 w 24"/>
                <a:gd name="T5" fmla="*/ 224 h 11"/>
                <a:gd name="T6" fmla="*/ 0 w 24"/>
                <a:gd name="T7" fmla="*/ 104 h 11"/>
                <a:gd name="T8" fmla="*/ 175 w 24"/>
                <a:gd name="T9" fmla="*/ 202 h 11"/>
                <a:gd name="T10" fmla="*/ 363 w 24"/>
                <a:gd name="T11" fmla="*/ 82 h 11"/>
                <a:gd name="T12" fmla="*/ 313 w 24"/>
                <a:gd name="T13" fmla="*/ 0 h 11"/>
                <a:gd name="T14" fmla="*/ 375 w 24"/>
                <a:gd name="T15" fmla="*/ 104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1">
                  <a:moveTo>
                    <a:pt x="24" y="5"/>
                  </a:moveTo>
                  <a:cubicBezTo>
                    <a:pt x="24" y="8"/>
                    <a:pt x="19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5" y="11"/>
                    <a:pt x="0" y="8"/>
                    <a:pt x="0" y="5"/>
                  </a:cubicBezTo>
                  <a:cubicBezTo>
                    <a:pt x="0" y="7"/>
                    <a:pt x="4" y="10"/>
                    <a:pt x="11" y="10"/>
                  </a:cubicBezTo>
                  <a:cubicBezTo>
                    <a:pt x="19" y="10"/>
                    <a:pt x="23" y="7"/>
                    <a:pt x="23" y="4"/>
                  </a:cubicBezTo>
                  <a:cubicBezTo>
                    <a:pt x="23" y="1"/>
                    <a:pt x="20" y="0"/>
                    <a:pt x="20" y="0"/>
                  </a:cubicBezTo>
                  <a:cubicBezTo>
                    <a:pt x="22" y="1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701">
              <a:extLst>
                <a:ext uri="{FF2B5EF4-FFF2-40B4-BE49-F238E27FC236}">
                  <a16:creationId xmlns:a16="http://schemas.microsoft.com/office/drawing/2014/main" id="{80803223-5A68-419E-A426-5AE2F012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003"/>
              <a:ext cx="47" cy="18"/>
            </a:xfrm>
            <a:custGeom>
              <a:avLst/>
              <a:gdLst>
                <a:gd name="T0" fmla="*/ 287 w 19"/>
                <a:gd name="T1" fmla="*/ 54 h 7"/>
                <a:gd name="T2" fmla="*/ 153 w 19"/>
                <a:gd name="T3" fmla="*/ 118 h 7"/>
                <a:gd name="T4" fmla="*/ 153 w 19"/>
                <a:gd name="T5" fmla="*/ 118 h 7"/>
                <a:gd name="T6" fmla="*/ 0 w 19"/>
                <a:gd name="T7" fmla="*/ 54 h 7"/>
                <a:gd name="T8" fmla="*/ 134 w 19"/>
                <a:gd name="T9" fmla="*/ 100 h 7"/>
                <a:gd name="T10" fmla="*/ 287 w 19"/>
                <a:gd name="T11" fmla="*/ 33 h 7"/>
                <a:gd name="T12" fmla="*/ 245 w 19"/>
                <a:gd name="T13" fmla="*/ 0 h 7"/>
                <a:gd name="T14" fmla="*/ 287 w 19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7">
                  <a:moveTo>
                    <a:pt x="19" y="3"/>
                  </a:moveTo>
                  <a:cubicBezTo>
                    <a:pt x="19" y="5"/>
                    <a:pt x="15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5" y="7"/>
                    <a:pt x="0" y="5"/>
                    <a:pt x="0" y="3"/>
                  </a:cubicBezTo>
                  <a:cubicBezTo>
                    <a:pt x="0" y="4"/>
                    <a:pt x="4" y="6"/>
                    <a:pt x="9" y="6"/>
                  </a:cubicBezTo>
                  <a:cubicBezTo>
                    <a:pt x="15" y="6"/>
                    <a:pt x="19" y="4"/>
                    <a:pt x="19" y="2"/>
                  </a:cubicBezTo>
                  <a:cubicBezTo>
                    <a:pt x="19" y="0"/>
                    <a:pt x="16" y="0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702">
              <a:extLst>
                <a:ext uri="{FF2B5EF4-FFF2-40B4-BE49-F238E27FC236}">
                  <a16:creationId xmlns:a16="http://schemas.microsoft.com/office/drawing/2014/main" id="{79A3AAAA-950D-4FFC-83FC-15695D80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005"/>
              <a:ext cx="33" cy="14"/>
            </a:xfrm>
            <a:custGeom>
              <a:avLst/>
              <a:gdLst>
                <a:gd name="T0" fmla="*/ 213 w 13"/>
                <a:gd name="T1" fmla="*/ 48 h 5"/>
                <a:gd name="T2" fmla="*/ 117 w 13"/>
                <a:gd name="T3" fmla="*/ 109 h 5"/>
                <a:gd name="T4" fmla="*/ 117 w 13"/>
                <a:gd name="T5" fmla="*/ 109 h 5"/>
                <a:gd name="T6" fmla="*/ 0 w 13"/>
                <a:gd name="T7" fmla="*/ 48 h 5"/>
                <a:gd name="T8" fmla="*/ 117 w 13"/>
                <a:gd name="T9" fmla="*/ 87 h 5"/>
                <a:gd name="T10" fmla="*/ 213 w 13"/>
                <a:gd name="T11" fmla="*/ 22 h 5"/>
                <a:gd name="T12" fmla="*/ 180 w 13"/>
                <a:gd name="T13" fmla="*/ 0 h 5"/>
                <a:gd name="T14" fmla="*/ 213 w 13"/>
                <a:gd name="T15" fmla="*/ 4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3"/>
                    <a:pt x="10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0" y="3"/>
                    <a:pt x="0" y="2"/>
                  </a:cubicBezTo>
                  <a:cubicBezTo>
                    <a:pt x="0" y="3"/>
                    <a:pt x="3" y="4"/>
                    <a:pt x="7" y="4"/>
                  </a:cubicBezTo>
                  <a:cubicBezTo>
                    <a:pt x="11" y="4"/>
                    <a:pt x="13" y="3"/>
                    <a:pt x="13" y="1"/>
                  </a:cubicBezTo>
                  <a:cubicBezTo>
                    <a:pt x="13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703">
              <a:extLst>
                <a:ext uri="{FF2B5EF4-FFF2-40B4-BE49-F238E27FC236}">
                  <a16:creationId xmlns:a16="http://schemas.microsoft.com/office/drawing/2014/main" id="{D5BE716A-BABB-40CD-81B0-56F3AF8D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997"/>
              <a:ext cx="72" cy="30"/>
            </a:xfrm>
            <a:custGeom>
              <a:avLst/>
              <a:gdLst>
                <a:gd name="T0" fmla="*/ 216 w 29"/>
                <a:gd name="T1" fmla="*/ 224 h 11"/>
                <a:gd name="T2" fmla="*/ 0 w 29"/>
                <a:gd name="T3" fmla="*/ 164 h 11"/>
                <a:gd name="T4" fmla="*/ 196 w 29"/>
                <a:gd name="T5" fmla="*/ 224 h 11"/>
                <a:gd name="T6" fmla="*/ 432 w 29"/>
                <a:gd name="T7" fmla="*/ 104 h 11"/>
                <a:gd name="T8" fmla="*/ 370 w 29"/>
                <a:gd name="T9" fmla="*/ 0 h 11"/>
                <a:gd name="T10" fmla="*/ 444 w 29"/>
                <a:gd name="T11" fmla="*/ 104 h 11"/>
                <a:gd name="T12" fmla="*/ 216 w 29"/>
                <a:gd name="T13" fmla="*/ 2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14" y="11"/>
                  </a:moveTo>
                  <a:cubicBezTo>
                    <a:pt x="8" y="11"/>
                    <a:pt x="2" y="10"/>
                    <a:pt x="0" y="8"/>
                  </a:cubicBezTo>
                  <a:cubicBezTo>
                    <a:pt x="2" y="10"/>
                    <a:pt x="7" y="11"/>
                    <a:pt x="13" y="11"/>
                  </a:cubicBezTo>
                  <a:cubicBezTo>
                    <a:pt x="22" y="11"/>
                    <a:pt x="28" y="7"/>
                    <a:pt x="28" y="5"/>
                  </a:cubicBezTo>
                  <a:cubicBezTo>
                    <a:pt x="28" y="2"/>
                    <a:pt x="24" y="0"/>
                    <a:pt x="24" y="0"/>
                  </a:cubicBezTo>
                  <a:cubicBezTo>
                    <a:pt x="26" y="1"/>
                    <a:pt x="29" y="3"/>
                    <a:pt x="29" y="5"/>
                  </a:cubicBezTo>
                  <a:cubicBezTo>
                    <a:pt x="29" y="8"/>
                    <a:pt x="22" y="11"/>
                    <a:pt x="14" y="11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704">
              <a:extLst>
                <a:ext uri="{FF2B5EF4-FFF2-40B4-BE49-F238E27FC236}">
                  <a16:creationId xmlns:a16="http://schemas.microsoft.com/office/drawing/2014/main" id="{BD6B40E1-13C3-4FA5-9A89-5BAA2EFB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705">
              <a:extLst>
                <a:ext uri="{FF2B5EF4-FFF2-40B4-BE49-F238E27FC236}">
                  <a16:creationId xmlns:a16="http://schemas.microsoft.com/office/drawing/2014/main" id="{1856F7A3-663B-4F32-9A78-3E1F17AC6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989"/>
              <a:ext cx="58" cy="46"/>
            </a:xfrm>
            <a:custGeom>
              <a:avLst/>
              <a:gdLst>
                <a:gd name="T0" fmla="*/ 0 w 23"/>
                <a:gd name="T1" fmla="*/ 336 h 17"/>
                <a:gd name="T2" fmla="*/ 285 w 23"/>
                <a:gd name="T3" fmla="*/ 138 h 17"/>
                <a:gd name="T4" fmla="*/ 192 w 23"/>
                <a:gd name="T5" fmla="*/ 22 h 17"/>
                <a:gd name="T6" fmla="*/ 192 w 23"/>
                <a:gd name="T7" fmla="*/ 22 h 17"/>
                <a:gd name="T8" fmla="*/ 0 w 23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11" y="17"/>
                    <a:pt x="19" y="12"/>
                    <a:pt x="18" y="7"/>
                  </a:cubicBezTo>
                  <a:cubicBezTo>
                    <a:pt x="18" y="2"/>
                    <a:pt x="12" y="1"/>
                    <a:pt x="12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5" y="3"/>
                    <a:pt x="23" y="12"/>
                    <a:pt x="0" y="1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706">
              <a:extLst>
                <a:ext uri="{FF2B5EF4-FFF2-40B4-BE49-F238E27FC236}">
                  <a16:creationId xmlns:a16="http://schemas.microsoft.com/office/drawing/2014/main" id="{2FA75205-318F-47E5-9C8B-EF3F1BD1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997"/>
              <a:ext cx="27" cy="32"/>
            </a:xfrm>
            <a:custGeom>
              <a:avLst/>
              <a:gdLst>
                <a:gd name="T0" fmla="*/ 0 w 11"/>
                <a:gd name="T1" fmla="*/ 227 h 12"/>
                <a:gd name="T2" fmla="*/ 133 w 11"/>
                <a:gd name="T3" fmla="*/ 77 h 12"/>
                <a:gd name="T4" fmla="*/ 91 w 11"/>
                <a:gd name="T5" fmla="*/ 0 h 12"/>
                <a:gd name="T6" fmla="*/ 0 w 11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5" y="11"/>
                    <a:pt x="9" y="8"/>
                    <a:pt x="9" y="4"/>
                  </a:cubicBezTo>
                  <a:cubicBezTo>
                    <a:pt x="9" y="1"/>
                    <a:pt x="6" y="0"/>
                    <a:pt x="6" y="0"/>
                  </a:cubicBezTo>
                  <a:cubicBezTo>
                    <a:pt x="8" y="1"/>
                    <a:pt x="11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707">
              <a:extLst>
                <a:ext uri="{FF2B5EF4-FFF2-40B4-BE49-F238E27FC236}">
                  <a16:creationId xmlns:a16="http://schemas.microsoft.com/office/drawing/2014/main" id="{7FAD17EA-92DF-4C2D-B079-AED8FFEDF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989"/>
              <a:ext cx="38" cy="38"/>
            </a:xfrm>
            <a:custGeom>
              <a:avLst/>
              <a:gdLst>
                <a:gd name="T0" fmla="*/ 180 w 15"/>
                <a:gd name="T1" fmla="*/ 280 h 14"/>
                <a:gd name="T2" fmla="*/ 243 w 15"/>
                <a:gd name="T3" fmla="*/ 0 h 14"/>
                <a:gd name="T4" fmla="*/ 180 w 15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14"/>
                  </a:moveTo>
                  <a:cubicBezTo>
                    <a:pt x="8" y="13"/>
                    <a:pt x="0" y="6"/>
                    <a:pt x="15" y="0"/>
                  </a:cubicBezTo>
                  <a:cubicBezTo>
                    <a:pt x="11" y="2"/>
                    <a:pt x="2" y="7"/>
                    <a:pt x="11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708">
              <a:extLst>
                <a:ext uri="{FF2B5EF4-FFF2-40B4-BE49-F238E27FC236}">
                  <a16:creationId xmlns:a16="http://schemas.microsoft.com/office/drawing/2014/main" id="{E3E52E58-BFFD-434D-8DA5-B36704832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03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0 h 2"/>
                <a:gd name="T6" fmla="*/ 0 w 1"/>
                <a:gd name="T7" fmla="*/ 0 h 2"/>
                <a:gd name="T8" fmla="*/ 8 w 1"/>
                <a:gd name="T9" fmla="*/ 20 h 2"/>
                <a:gd name="T10" fmla="*/ 8 w 1"/>
                <a:gd name="T11" fmla="*/ 2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709">
              <a:extLst>
                <a:ext uri="{FF2B5EF4-FFF2-40B4-BE49-F238E27FC236}">
                  <a16:creationId xmlns:a16="http://schemas.microsoft.com/office/drawing/2014/main" id="{7BC2EFA5-27CE-4F67-BE3D-A786E609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0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710">
              <a:extLst>
                <a:ext uri="{FF2B5EF4-FFF2-40B4-BE49-F238E27FC236}">
                  <a16:creationId xmlns:a16="http://schemas.microsoft.com/office/drawing/2014/main" id="{AF10470D-998F-4569-AEE0-C9EE02B3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00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7" name="Rectangle 336">
            <a:extLst>
              <a:ext uri="{FF2B5EF4-FFF2-40B4-BE49-F238E27FC236}">
                <a16:creationId xmlns:a16="http://schemas.microsoft.com/office/drawing/2014/main" id="{4E4F2615-25E4-4411-B9D9-10475CBBA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Optical pathways</a:t>
            </a:r>
          </a:p>
        </p:txBody>
      </p:sp>
      <p:sp>
        <p:nvSpPr>
          <p:cNvPr id="11268" name="Text Box 337">
            <a:extLst>
              <a:ext uri="{FF2B5EF4-FFF2-40B4-BE49-F238E27FC236}">
                <a16:creationId xmlns:a16="http://schemas.microsoft.com/office/drawing/2014/main" id="{64467B0D-A4D2-4C97-8E5B-48085B84B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2663825"/>
            <a:ext cx="1090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nerve</a:t>
            </a:r>
          </a:p>
        </p:txBody>
      </p:sp>
      <p:sp>
        <p:nvSpPr>
          <p:cNvPr id="11269" name="Line 338">
            <a:extLst>
              <a:ext uri="{FF2B5EF4-FFF2-40B4-BE49-F238E27FC236}">
                <a16:creationId xmlns:a16="http://schemas.microsoft.com/office/drawing/2014/main" id="{1C3E09C9-46E9-42E7-9D91-FA25CD97F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57938" y="2816225"/>
            <a:ext cx="10668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0" name="Text Box 339">
            <a:extLst>
              <a:ext uri="{FF2B5EF4-FFF2-40B4-BE49-F238E27FC236}">
                <a16:creationId xmlns:a16="http://schemas.microsoft.com/office/drawing/2014/main" id="{FAC1C256-95B7-4FDF-A7EE-708984F5E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3654425"/>
            <a:ext cx="1209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chiasm</a:t>
            </a:r>
          </a:p>
        </p:txBody>
      </p:sp>
      <p:sp>
        <p:nvSpPr>
          <p:cNvPr id="11271" name="Line 340">
            <a:extLst>
              <a:ext uri="{FF2B5EF4-FFF2-40B4-BE49-F238E27FC236}">
                <a16:creationId xmlns:a16="http://schemas.microsoft.com/office/drawing/2014/main" id="{90810C80-CB1C-4E17-83D4-317889DE3B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8338" y="3806825"/>
            <a:ext cx="1676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2" name="Text Box 341">
            <a:extLst>
              <a:ext uri="{FF2B5EF4-FFF2-40B4-BE49-F238E27FC236}">
                <a16:creationId xmlns:a16="http://schemas.microsoft.com/office/drawing/2014/main" id="{20AD95E2-49E2-4641-8EA2-7CB5E5B35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5178425"/>
            <a:ext cx="14160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radiations</a:t>
            </a:r>
          </a:p>
        </p:txBody>
      </p:sp>
      <p:sp>
        <p:nvSpPr>
          <p:cNvPr id="11273" name="Text Box 342">
            <a:extLst>
              <a:ext uri="{FF2B5EF4-FFF2-40B4-BE49-F238E27FC236}">
                <a16:creationId xmlns:a16="http://schemas.microsoft.com/office/drawing/2014/main" id="{A37293D1-0756-4AC3-AA4D-674C94EEE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4111625"/>
            <a:ext cx="9921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tract</a:t>
            </a:r>
          </a:p>
        </p:txBody>
      </p:sp>
      <p:sp>
        <p:nvSpPr>
          <p:cNvPr id="11274" name="Line 343">
            <a:extLst>
              <a:ext uri="{FF2B5EF4-FFF2-40B4-BE49-F238E27FC236}">
                <a16:creationId xmlns:a16="http://schemas.microsoft.com/office/drawing/2014/main" id="{CBDA8BEC-03F8-4D53-9FFA-53FE121CE5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29338" y="4264025"/>
            <a:ext cx="1295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5" name="Text Box 344">
            <a:extLst>
              <a:ext uri="{FF2B5EF4-FFF2-40B4-BE49-F238E27FC236}">
                <a16:creationId xmlns:a16="http://schemas.microsoft.com/office/drawing/2014/main" id="{6D01B9F5-4F47-4284-8BF8-05E5604F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4597400"/>
            <a:ext cx="22431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Lateral geniculate nucleus</a:t>
            </a:r>
          </a:p>
        </p:txBody>
      </p:sp>
      <p:sp>
        <p:nvSpPr>
          <p:cNvPr id="11276" name="Text Box 345">
            <a:extLst>
              <a:ext uri="{FF2B5EF4-FFF2-40B4-BE49-F238E27FC236}">
                <a16:creationId xmlns:a16="http://schemas.microsoft.com/office/drawing/2014/main" id="{B32E60C5-16A3-4CCC-B0DE-141438C5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5864225"/>
            <a:ext cx="1200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Visual cortex</a:t>
            </a:r>
          </a:p>
        </p:txBody>
      </p:sp>
      <p:sp>
        <p:nvSpPr>
          <p:cNvPr id="11277" name="Line 346">
            <a:extLst>
              <a:ext uri="{FF2B5EF4-FFF2-40B4-BE49-F238E27FC236}">
                <a16:creationId xmlns:a16="http://schemas.microsoft.com/office/drawing/2014/main" id="{736266F7-6BBC-49CA-B805-CF7F431108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15063" y="6016625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8" name="Line 347">
            <a:extLst>
              <a:ext uri="{FF2B5EF4-FFF2-40B4-BE49-F238E27FC236}">
                <a16:creationId xmlns:a16="http://schemas.microsoft.com/office/drawing/2014/main" id="{E83B35D4-8BF8-4DF7-9345-36EC53502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29363" y="5330825"/>
            <a:ext cx="11430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9" name="Line 348">
            <a:extLst>
              <a:ext uri="{FF2B5EF4-FFF2-40B4-BE49-F238E27FC236}">
                <a16:creationId xmlns:a16="http://schemas.microsoft.com/office/drawing/2014/main" id="{69D83686-334D-47DC-80D9-A5ABD4282C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5538" y="4759325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80" name="Rectangle 349">
            <a:extLst>
              <a:ext uri="{FF2B5EF4-FFF2-40B4-BE49-F238E27FC236}">
                <a16:creationId xmlns:a16="http://schemas.microsoft.com/office/drawing/2014/main" id="{DBAD2941-F91A-4BFA-810E-5B9D98E69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1368425"/>
            <a:ext cx="1447800" cy="76200"/>
          </a:xfrm>
          <a:prstGeom prst="rect">
            <a:avLst/>
          </a:prstGeom>
          <a:solidFill>
            <a:srgbClr val="B5618B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1281" name="Rectangle 350">
            <a:extLst>
              <a:ext uri="{FF2B5EF4-FFF2-40B4-BE49-F238E27FC236}">
                <a16:creationId xmlns:a16="http://schemas.microsoft.com/office/drawing/2014/main" id="{2B67604B-8D89-4C36-A568-62DF1851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1368425"/>
            <a:ext cx="1447800" cy="76200"/>
          </a:xfrm>
          <a:prstGeom prst="rect">
            <a:avLst/>
          </a:prstGeom>
          <a:solidFill>
            <a:srgbClr val="F9E38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1282" name="Text Box 351">
            <a:extLst>
              <a:ext uri="{FF2B5EF4-FFF2-40B4-BE49-F238E27FC236}">
                <a16:creationId xmlns:a16="http://schemas.microsoft.com/office/drawing/2014/main" id="{57FAE6EA-1E4C-4593-85E6-9D20C805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1292225"/>
            <a:ext cx="717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F9E383"/>
                </a:solidFill>
              </a:rPr>
              <a:t>Right</a:t>
            </a:r>
          </a:p>
        </p:txBody>
      </p:sp>
      <p:sp>
        <p:nvSpPr>
          <p:cNvPr id="11283" name="Text Box 352">
            <a:extLst>
              <a:ext uri="{FF2B5EF4-FFF2-40B4-BE49-F238E27FC236}">
                <a16:creationId xmlns:a16="http://schemas.microsoft.com/office/drawing/2014/main" id="{077EE52A-CF9C-4653-BA76-DC9DFE45E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1292225"/>
            <a:ext cx="565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B5618B"/>
                </a:solidFill>
              </a:rPr>
              <a:t>Left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25</TotalTime>
  <Words>89</Words>
  <Application>Microsoft Office PowerPoint</Application>
  <PresentationFormat>Grand écran</PresentationFormat>
  <Paragraphs>47</Paragraphs>
  <Slides>19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5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Ophtalmology</vt:lpstr>
      <vt:lpstr>Eye</vt:lpstr>
      <vt:lpstr>Eye muscles</vt:lpstr>
      <vt:lpstr>Eye structure</vt:lpstr>
      <vt:lpstr>Retina (1)</vt:lpstr>
      <vt:lpstr>Retina (2)</vt:lpstr>
      <vt:lpstr>Tear duct</vt:lpstr>
      <vt:lpstr>Optical pathways</vt:lpstr>
      <vt:lpstr>Vision (1)</vt:lpstr>
      <vt:lpstr>Vision (2)</vt:lpstr>
      <vt:lpstr>Vision (3)</vt:lpstr>
      <vt:lpstr>Cataract</vt:lpstr>
      <vt:lpstr>Macular degeneration</vt:lpstr>
      <vt:lpstr>Diabetic retinopathy</vt:lpstr>
      <vt:lpstr>Glaucoma</vt:lpstr>
      <vt:lpstr>Conjunctivitis</vt:lpstr>
      <vt:lpstr>Glasses and contact lenses</vt:lpstr>
      <vt:lpstr>Lenses types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6</cp:revision>
  <dcterms:created xsi:type="dcterms:W3CDTF">2023-01-30T11:26:38Z</dcterms:created>
  <dcterms:modified xsi:type="dcterms:W3CDTF">2024-11-28T13:18:17Z</dcterms:modified>
</cp:coreProperties>
</file>